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omments/modernComment_10D_CF6FD89.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11_9DA91E9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0"/>
  </p:notesMasterIdLst>
  <p:sldIdLst>
    <p:sldId id="256" r:id="rId2"/>
    <p:sldId id="265" r:id="rId3"/>
    <p:sldId id="264" r:id="rId4"/>
    <p:sldId id="258" r:id="rId5"/>
    <p:sldId id="263" r:id="rId6"/>
    <p:sldId id="259" r:id="rId7"/>
    <p:sldId id="274" r:id="rId8"/>
    <p:sldId id="261" r:id="rId9"/>
    <p:sldId id="260" r:id="rId10"/>
    <p:sldId id="266" r:id="rId11"/>
    <p:sldId id="262"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565740-35B6-8DB1-3648-6550D75CE40C}" name="Jafarli, Farid" initials="FJ" userId="S::Farid.Jafarli-1@ou.edu::48159a4c-476a-4d6d-9ddc-f19edf59b3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D171E6-3CC1-4C13-94AD-0F7EF4D8A3AF}" v="8" dt="2026-07-20T12:42:46.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5039" autoAdjust="0"/>
  </p:normalViewPr>
  <p:slideViewPr>
    <p:cSldViewPr snapToGrid="0">
      <p:cViewPr varScale="1">
        <p:scale>
          <a:sx n="79" d="100"/>
          <a:sy n="79" d="100"/>
        </p:scale>
        <p:origin x="153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Douri, Ahmad F." userId="ad3a3f71-bfb7-403d-96b2-0b202ee1c0f6" providerId="ADAL" clId="{C30D5967-C694-4D5C-BFC1-1672E566AE63}"/>
    <pc:docChg chg="undo custSel addSld delSld modSld">
      <pc:chgData name="Al-Douri, Ahmad F." userId="ad3a3f71-bfb7-403d-96b2-0b202ee1c0f6" providerId="ADAL" clId="{C30D5967-C694-4D5C-BFC1-1672E566AE63}" dt="2026-07-20T13:55:44.253" v="728" actId="47"/>
      <pc:docMkLst>
        <pc:docMk/>
      </pc:docMkLst>
      <pc:sldChg chg="addSp delSp modSp mod">
        <pc:chgData name="Al-Douri, Ahmad F." userId="ad3a3f71-bfb7-403d-96b2-0b202ee1c0f6" providerId="ADAL" clId="{C30D5967-C694-4D5C-BFC1-1672E566AE63}" dt="2026-07-20T12:43:52.275" v="726" actId="403"/>
        <pc:sldMkLst>
          <pc:docMk/>
          <pc:sldMk cId="620942525" sldId="256"/>
        </pc:sldMkLst>
        <pc:spChg chg="del">
          <ac:chgData name="Al-Douri, Ahmad F." userId="ad3a3f71-bfb7-403d-96b2-0b202ee1c0f6" providerId="ADAL" clId="{C30D5967-C694-4D5C-BFC1-1672E566AE63}" dt="2026-07-20T00:38:05.150" v="299" actId="478"/>
          <ac:spMkLst>
            <pc:docMk/>
            <pc:sldMk cId="620942525" sldId="256"/>
            <ac:spMk id="3" creationId="{0EE5E530-D602-2CE1-24D6-8E778BF5AA5D}"/>
          </ac:spMkLst>
        </pc:spChg>
        <pc:spChg chg="mod">
          <ac:chgData name="Al-Douri, Ahmad F." userId="ad3a3f71-bfb7-403d-96b2-0b202ee1c0f6" providerId="ADAL" clId="{C30D5967-C694-4D5C-BFC1-1672E566AE63}" dt="2026-07-20T00:39:20.701" v="336" actId="6549"/>
          <ac:spMkLst>
            <pc:docMk/>
            <pc:sldMk cId="620942525" sldId="256"/>
            <ac:spMk id="4" creationId="{41053569-C8A2-B50C-BFD4-E8E524B6F987}"/>
          </ac:spMkLst>
        </pc:spChg>
        <pc:spChg chg="del">
          <ac:chgData name="Al-Douri, Ahmad F." userId="ad3a3f71-bfb7-403d-96b2-0b202ee1c0f6" providerId="ADAL" clId="{C30D5967-C694-4D5C-BFC1-1672E566AE63}" dt="2026-07-20T00:39:06.760" v="331" actId="478"/>
          <ac:spMkLst>
            <pc:docMk/>
            <pc:sldMk cId="620942525" sldId="256"/>
            <ac:spMk id="5" creationId="{F1592B49-D576-9FC3-6521-CC1B73D63503}"/>
          </ac:spMkLst>
        </pc:spChg>
        <pc:spChg chg="add del mod">
          <ac:chgData name="Al-Douri, Ahmad F." userId="ad3a3f71-bfb7-403d-96b2-0b202ee1c0f6" providerId="ADAL" clId="{C30D5967-C694-4D5C-BFC1-1672E566AE63}" dt="2026-07-20T00:38:38.387" v="330" actId="478"/>
          <ac:spMkLst>
            <pc:docMk/>
            <pc:sldMk cId="620942525" sldId="256"/>
            <ac:spMk id="7" creationId="{E2BED6D8-05A7-3694-00B7-36F4930FD7AC}"/>
          </ac:spMkLst>
        </pc:spChg>
        <pc:spChg chg="add mod">
          <ac:chgData name="Al-Douri, Ahmad F." userId="ad3a3f71-bfb7-403d-96b2-0b202ee1c0f6" providerId="ADAL" clId="{C30D5967-C694-4D5C-BFC1-1672E566AE63}" dt="2026-07-20T12:43:52.275" v="726" actId="403"/>
          <ac:spMkLst>
            <pc:docMk/>
            <pc:sldMk cId="620942525" sldId="256"/>
            <ac:spMk id="8" creationId="{6EEDC00D-02BF-F668-A9FC-3EACA2EFDE73}"/>
          </ac:spMkLst>
        </pc:spChg>
        <pc:spChg chg="add mod">
          <ac:chgData name="Al-Douri, Ahmad F." userId="ad3a3f71-bfb7-403d-96b2-0b202ee1c0f6" providerId="ADAL" clId="{C30D5967-C694-4D5C-BFC1-1672E566AE63}" dt="2026-07-20T00:38:32.233" v="329" actId="6549"/>
          <ac:spMkLst>
            <pc:docMk/>
            <pc:sldMk cId="620942525" sldId="256"/>
            <ac:spMk id="9" creationId="{7ACE0E72-7057-28C6-A53C-B4319601BC8F}"/>
          </ac:spMkLst>
        </pc:spChg>
        <pc:spChg chg="add del mod">
          <ac:chgData name="Al-Douri, Ahmad F." userId="ad3a3f71-bfb7-403d-96b2-0b202ee1c0f6" providerId="ADAL" clId="{C30D5967-C694-4D5C-BFC1-1672E566AE63}" dt="2026-07-20T00:39:10.951" v="333" actId="478"/>
          <ac:spMkLst>
            <pc:docMk/>
            <pc:sldMk cId="620942525" sldId="256"/>
            <ac:spMk id="11" creationId="{3B7F9CCD-0018-6A00-613D-967F92CE7A79}"/>
          </ac:spMkLst>
        </pc:spChg>
        <pc:spChg chg="add">
          <ac:chgData name="Al-Douri, Ahmad F." userId="ad3a3f71-bfb7-403d-96b2-0b202ee1c0f6" providerId="ADAL" clId="{C30D5967-C694-4D5C-BFC1-1672E566AE63}" dt="2026-07-20T00:39:12.248" v="334" actId="22"/>
          <ac:spMkLst>
            <pc:docMk/>
            <pc:sldMk cId="620942525" sldId="256"/>
            <ac:spMk id="13" creationId="{8D6DB80F-9124-D8DA-BF05-D5B2FB383F59}"/>
          </ac:spMkLst>
        </pc:spChg>
      </pc:sldChg>
      <pc:sldChg chg="modSp mod">
        <pc:chgData name="Al-Douri, Ahmad F." userId="ad3a3f71-bfb7-403d-96b2-0b202ee1c0f6" providerId="ADAL" clId="{C30D5967-C694-4D5C-BFC1-1672E566AE63}" dt="2026-07-20T00:21:43.605" v="242" actId="14100"/>
        <pc:sldMkLst>
          <pc:docMk/>
          <pc:sldMk cId="2499375729" sldId="258"/>
        </pc:sldMkLst>
        <pc:spChg chg="mod">
          <ac:chgData name="Al-Douri, Ahmad F." userId="ad3a3f71-bfb7-403d-96b2-0b202ee1c0f6" providerId="ADAL" clId="{C30D5967-C694-4D5C-BFC1-1672E566AE63}" dt="2026-07-20T00:21:32.473" v="239" actId="1076"/>
          <ac:spMkLst>
            <pc:docMk/>
            <pc:sldMk cId="2499375729" sldId="258"/>
            <ac:spMk id="44" creationId="{74D0905E-CBBB-9315-505F-E129CCCCA1A3}"/>
          </ac:spMkLst>
        </pc:spChg>
        <pc:picChg chg="mod">
          <ac:chgData name="Al-Douri, Ahmad F." userId="ad3a3f71-bfb7-403d-96b2-0b202ee1c0f6" providerId="ADAL" clId="{C30D5967-C694-4D5C-BFC1-1672E566AE63}" dt="2026-07-20T00:21:43.605" v="242" actId="14100"/>
          <ac:picMkLst>
            <pc:docMk/>
            <pc:sldMk cId="2499375729" sldId="258"/>
            <ac:picMk id="40" creationId="{04B23005-CCF5-55CE-CE76-18B89EBE2CEB}"/>
          </ac:picMkLst>
        </pc:picChg>
      </pc:sldChg>
      <pc:sldChg chg="modSp mod">
        <pc:chgData name="Al-Douri, Ahmad F." userId="ad3a3f71-bfb7-403d-96b2-0b202ee1c0f6" providerId="ADAL" clId="{C30D5967-C694-4D5C-BFC1-1672E566AE63}" dt="2026-07-20T12:37:18.498" v="672" actId="5793"/>
        <pc:sldMkLst>
          <pc:docMk/>
          <pc:sldMk cId="2845510944" sldId="259"/>
        </pc:sldMkLst>
        <pc:spChg chg="mod">
          <ac:chgData name="Al-Douri, Ahmad F." userId="ad3a3f71-bfb7-403d-96b2-0b202ee1c0f6" providerId="ADAL" clId="{C30D5967-C694-4D5C-BFC1-1672E566AE63}" dt="2026-07-20T00:22:08.343" v="243" actId="13822"/>
          <ac:spMkLst>
            <pc:docMk/>
            <pc:sldMk cId="2845510944" sldId="259"/>
            <ac:spMk id="10" creationId="{7C2ECC5C-B450-A41C-2938-D5E082119FBA}"/>
          </ac:spMkLst>
        </pc:spChg>
        <pc:spChg chg="mod">
          <ac:chgData name="Al-Douri, Ahmad F." userId="ad3a3f71-bfb7-403d-96b2-0b202ee1c0f6" providerId="ADAL" clId="{C30D5967-C694-4D5C-BFC1-1672E566AE63}" dt="2026-07-20T12:37:18.498" v="672" actId="5793"/>
          <ac:spMkLst>
            <pc:docMk/>
            <pc:sldMk cId="2845510944" sldId="259"/>
            <ac:spMk id="11" creationId="{318A4ED9-C765-38AF-48EE-98D8FEB96784}"/>
          </ac:spMkLst>
        </pc:spChg>
      </pc:sldChg>
      <pc:sldChg chg="modSp mod">
        <pc:chgData name="Al-Douri, Ahmad F." userId="ad3a3f71-bfb7-403d-96b2-0b202ee1c0f6" providerId="ADAL" clId="{C30D5967-C694-4D5C-BFC1-1672E566AE63}" dt="2026-07-20T12:33:32.934" v="668" actId="404"/>
        <pc:sldMkLst>
          <pc:docMk/>
          <pc:sldMk cId="3151529045" sldId="260"/>
        </pc:sldMkLst>
        <pc:spChg chg="mod">
          <ac:chgData name="Al-Douri, Ahmad F." userId="ad3a3f71-bfb7-403d-96b2-0b202ee1c0f6" providerId="ADAL" clId="{C30D5967-C694-4D5C-BFC1-1672E566AE63}" dt="2026-07-20T12:33:32.934" v="668" actId="404"/>
          <ac:spMkLst>
            <pc:docMk/>
            <pc:sldMk cId="3151529045" sldId="260"/>
            <ac:spMk id="4" creationId="{516E6E42-6B65-BB2A-5E9A-B2E1646FAB60}"/>
          </ac:spMkLst>
        </pc:spChg>
        <pc:spChg chg="mod">
          <ac:chgData name="Al-Douri, Ahmad F." userId="ad3a3f71-bfb7-403d-96b2-0b202ee1c0f6" providerId="ADAL" clId="{C30D5967-C694-4D5C-BFC1-1672E566AE63}" dt="2026-07-20T05:52:07.458" v="665" actId="1035"/>
          <ac:spMkLst>
            <pc:docMk/>
            <pc:sldMk cId="3151529045" sldId="260"/>
            <ac:spMk id="7" creationId="{DFE3F9E0-EB17-0C36-C1F8-86E8F0276F1C}"/>
          </ac:spMkLst>
        </pc:spChg>
      </pc:sldChg>
      <pc:sldChg chg="modSp mod">
        <pc:chgData name="Al-Douri, Ahmad F." userId="ad3a3f71-bfb7-403d-96b2-0b202ee1c0f6" providerId="ADAL" clId="{C30D5967-C694-4D5C-BFC1-1672E566AE63}" dt="2026-07-20T05:47:14.034" v="556" actId="14100"/>
        <pc:sldMkLst>
          <pc:docMk/>
          <pc:sldMk cId="4107335601" sldId="261"/>
        </pc:sldMkLst>
        <pc:spChg chg="mod">
          <ac:chgData name="Al-Douri, Ahmad F." userId="ad3a3f71-bfb7-403d-96b2-0b202ee1c0f6" providerId="ADAL" clId="{C30D5967-C694-4D5C-BFC1-1672E566AE63}" dt="2026-07-20T05:47:09.168" v="555" actId="1035"/>
          <ac:spMkLst>
            <pc:docMk/>
            <pc:sldMk cId="4107335601" sldId="261"/>
            <ac:spMk id="8" creationId="{56D7C01B-DD3B-74C6-E666-46898A676401}"/>
          </ac:spMkLst>
        </pc:spChg>
        <pc:spChg chg="mod">
          <ac:chgData name="Al-Douri, Ahmad F." userId="ad3a3f71-bfb7-403d-96b2-0b202ee1c0f6" providerId="ADAL" clId="{C30D5967-C694-4D5C-BFC1-1672E566AE63}" dt="2026-07-20T05:46:51.737" v="538" actId="20577"/>
          <ac:spMkLst>
            <pc:docMk/>
            <pc:sldMk cId="4107335601" sldId="261"/>
            <ac:spMk id="10" creationId="{541D1A0E-1C30-31CA-9207-1CA5B83B290C}"/>
          </ac:spMkLst>
        </pc:spChg>
        <pc:spChg chg="mod">
          <ac:chgData name="Al-Douri, Ahmad F." userId="ad3a3f71-bfb7-403d-96b2-0b202ee1c0f6" providerId="ADAL" clId="{C30D5967-C694-4D5C-BFC1-1672E566AE63}" dt="2026-07-20T05:47:09.168" v="555" actId="1035"/>
          <ac:spMkLst>
            <pc:docMk/>
            <pc:sldMk cId="4107335601" sldId="261"/>
            <ac:spMk id="11" creationId="{259181A3-6929-2759-5397-C12C67068867}"/>
          </ac:spMkLst>
        </pc:spChg>
        <pc:spChg chg="mod">
          <ac:chgData name="Al-Douri, Ahmad F." userId="ad3a3f71-bfb7-403d-96b2-0b202ee1c0f6" providerId="ADAL" clId="{C30D5967-C694-4D5C-BFC1-1672E566AE63}" dt="2026-07-20T05:47:14.034" v="556" actId="14100"/>
          <ac:spMkLst>
            <pc:docMk/>
            <pc:sldMk cId="4107335601" sldId="261"/>
            <ac:spMk id="14" creationId="{D7C7C59D-5352-A1D1-88FF-BF0D787DCA6B}"/>
          </ac:spMkLst>
        </pc:spChg>
        <pc:picChg chg="mod">
          <ac:chgData name="Al-Douri, Ahmad F." userId="ad3a3f71-bfb7-403d-96b2-0b202ee1c0f6" providerId="ADAL" clId="{C30D5967-C694-4D5C-BFC1-1672E566AE63}" dt="2026-07-20T05:47:09.168" v="555" actId="1035"/>
          <ac:picMkLst>
            <pc:docMk/>
            <pc:sldMk cId="4107335601" sldId="261"/>
            <ac:picMk id="6" creationId="{5C46A19A-34DF-320A-7E37-250BB231B3C0}"/>
          </ac:picMkLst>
        </pc:picChg>
        <pc:picChg chg="mod">
          <ac:chgData name="Al-Douri, Ahmad F." userId="ad3a3f71-bfb7-403d-96b2-0b202ee1c0f6" providerId="ADAL" clId="{C30D5967-C694-4D5C-BFC1-1672E566AE63}" dt="2026-07-20T05:47:09.168" v="555" actId="1035"/>
          <ac:picMkLst>
            <pc:docMk/>
            <pc:sldMk cId="4107335601" sldId="261"/>
            <ac:picMk id="13" creationId="{42509043-3897-3BE7-C354-F8FDEC85D4E6}"/>
          </ac:picMkLst>
        </pc:picChg>
      </pc:sldChg>
      <pc:sldChg chg="modSp mod">
        <pc:chgData name="Al-Douri, Ahmad F." userId="ad3a3f71-bfb7-403d-96b2-0b202ee1c0f6" providerId="ADAL" clId="{C30D5967-C694-4D5C-BFC1-1672E566AE63}" dt="2026-07-20T05:45:30.277" v="527" actId="1037"/>
        <pc:sldMkLst>
          <pc:docMk/>
          <pc:sldMk cId="2309472078" sldId="262"/>
        </pc:sldMkLst>
        <pc:spChg chg="mod">
          <ac:chgData name="Al-Douri, Ahmad F." userId="ad3a3f71-bfb7-403d-96b2-0b202ee1c0f6" providerId="ADAL" clId="{C30D5967-C694-4D5C-BFC1-1672E566AE63}" dt="2026-07-20T02:28:56.658" v="340" actId="20578"/>
          <ac:spMkLst>
            <pc:docMk/>
            <pc:sldMk cId="2309472078" sldId="262"/>
            <ac:spMk id="3" creationId="{B667320F-7D21-864F-850F-78EE2643BD0B}"/>
          </ac:spMkLst>
        </pc:spChg>
        <pc:spChg chg="mod">
          <ac:chgData name="Al-Douri, Ahmad F." userId="ad3a3f71-bfb7-403d-96b2-0b202ee1c0f6" providerId="ADAL" clId="{C30D5967-C694-4D5C-BFC1-1672E566AE63}" dt="2026-07-20T05:45:30.277" v="527" actId="1037"/>
          <ac:spMkLst>
            <pc:docMk/>
            <pc:sldMk cId="2309472078" sldId="262"/>
            <ac:spMk id="14" creationId="{F5AD86E5-3108-9675-5E09-A2A649A547BB}"/>
          </ac:spMkLst>
        </pc:spChg>
        <pc:picChg chg="mod">
          <ac:chgData name="Al-Douri, Ahmad F." userId="ad3a3f71-bfb7-403d-96b2-0b202ee1c0f6" providerId="ADAL" clId="{C30D5967-C694-4D5C-BFC1-1672E566AE63}" dt="2026-07-20T02:31:11.596" v="343" actId="1036"/>
          <ac:picMkLst>
            <pc:docMk/>
            <pc:sldMk cId="2309472078" sldId="262"/>
            <ac:picMk id="5" creationId="{30E4E4C3-7A6F-C703-E0BA-495C5DC2957C}"/>
          </ac:picMkLst>
        </pc:picChg>
      </pc:sldChg>
      <pc:sldChg chg="modSp mod">
        <pc:chgData name="Al-Douri, Ahmad F." userId="ad3a3f71-bfb7-403d-96b2-0b202ee1c0f6" providerId="ADAL" clId="{C30D5967-C694-4D5C-BFC1-1672E566AE63}" dt="2026-07-20T00:20:59.332" v="234" actId="20577"/>
        <pc:sldMkLst>
          <pc:docMk/>
          <pc:sldMk cId="3419464324" sldId="265"/>
        </pc:sldMkLst>
        <pc:spChg chg="mod">
          <ac:chgData name="Al-Douri, Ahmad F." userId="ad3a3f71-bfb7-403d-96b2-0b202ee1c0f6" providerId="ADAL" clId="{C30D5967-C694-4D5C-BFC1-1672E566AE63}" dt="2026-07-20T00:20:59.332" v="234" actId="20577"/>
          <ac:spMkLst>
            <pc:docMk/>
            <pc:sldMk cId="3419464324" sldId="265"/>
            <ac:spMk id="4" creationId="{3390AEC3-17B4-4482-CBDD-C2CFBE6A1507}"/>
          </ac:spMkLst>
        </pc:spChg>
      </pc:sldChg>
      <pc:sldChg chg="modSp mod">
        <pc:chgData name="Al-Douri, Ahmad F." userId="ad3a3f71-bfb7-403d-96b2-0b202ee1c0f6" providerId="ADAL" clId="{C30D5967-C694-4D5C-BFC1-1672E566AE63}" dt="2026-07-20T02:31:49.028" v="344" actId="20577"/>
        <pc:sldMkLst>
          <pc:docMk/>
          <pc:sldMk cId="1847410850" sldId="267"/>
        </pc:sldMkLst>
        <pc:spChg chg="mod">
          <ac:chgData name="Al-Douri, Ahmad F." userId="ad3a3f71-bfb7-403d-96b2-0b202ee1c0f6" providerId="ADAL" clId="{C30D5967-C694-4D5C-BFC1-1672E566AE63}" dt="2026-07-20T02:31:49.028" v="344" actId="20577"/>
          <ac:spMkLst>
            <pc:docMk/>
            <pc:sldMk cId="1847410850" sldId="267"/>
            <ac:spMk id="4" creationId="{577A2458-988B-582C-3464-18D2D3A7E16C}"/>
          </ac:spMkLst>
        </pc:spChg>
      </pc:sldChg>
      <pc:sldChg chg="addSp modSp mod">
        <pc:chgData name="Al-Douri, Ahmad F." userId="ad3a3f71-bfb7-403d-96b2-0b202ee1c0f6" providerId="ADAL" clId="{C30D5967-C694-4D5C-BFC1-1672E566AE63}" dt="2026-07-20T12:39:18.534" v="688" actId="20577"/>
        <pc:sldMkLst>
          <pc:docMk/>
          <pc:sldMk cId="2135490668" sldId="268"/>
        </pc:sldMkLst>
        <pc:spChg chg="add mod">
          <ac:chgData name="Al-Douri, Ahmad F." userId="ad3a3f71-bfb7-403d-96b2-0b202ee1c0f6" providerId="ADAL" clId="{C30D5967-C694-4D5C-BFC1-1672E566AE63}" dt="2026-07-20T12:39:18.534" v="688" actId="20577"/>
          <ac:spMkLst>
            <pc:docMk/>
            <pc:sldMk cId="2135490668" sldId="268"/>
            <ac:spMk id="5" creationId="{7A837A10-72F0-9CE1-4E83-6BB3E7C95163}"/>
          </ac:spMkLst>
        </pc:spChg>
        <pc:spChg chg="mod">
          <ac:chgData name="Al-Douri, Ahmad F." userId="ad3a3f71-bfb7-403d-96b2-0b202ee1c0f6" providerId="ADAL" clId="{C30D5967-C694-4D5C-BFC1-1672E566AE63}" dt="2026-07-20T05:45:57.617" v="531" actId="404"/>
          <ac:spMkLst>
            <pc:docMk/>
            <pc:sldMk cId="2135490668" sldId="268"/>
            <ac:spMk id="12" creationId="{CD329C4B-863A-0598-948E-54A4B257852F}"/>
          </ac:spMkLst>
        </pc:spChg>
      </pc:sldChg>
      <pc:sldChg chg="modSp mod modCm">
        <pc:chgData name="Al-Douri, Ahmad F." userId="ad3a3f71-bfb7-403d-96b2-0b202ee1c0f6" providerId="ADAL" clId="{C30D5967-C694-4D5C-BFC1-1672E566AE63}" dt="2026-07-20T12:39:29.081" v="690" actId="207"/>
        <pc:sldMkLst>
          <pc:docMk/>
          <pc:sldMk cId="217513353" sldId="269"/>
        </pc:sldMkLst>
        <pc:spChg chg="mod">
          <ac:chgData name="Al-Douri, Ahmad F." userId="ad3a3f71-bfb7-403d-96b2-0b202ee1c0f6" providerId="ADAL" clId="{C30D5967-C694-4D5C-BFC1-1672E566AE63}" dt="2026-07-20T05:42:58.616" v="375" actId="207"/>
          <ac:spMkLst>
            <pc:docMk/>
            <pc:sldMk cId="217513353" sldId="269"/>
            <ac:spMk id="6" creationId="{E9A1AC13-6FF4-623B-9E9E-6E5F0C9DAB54}"/>
          </ac:spMkLst>
        </pc:spChg>
        <pc:spChg chg="mod">
          <ac:chgData name="Al-Douri, Ahmad F." userId="ad3a3f71-bfb7-403d-96b2-0b202ee1c0f6" providerId="ADAL" clId="{C30D5967-C694-4D5C-BFC1-1672E566AE63}" dt="2026-07-20T05:42:34.092" v="374" actId="1076"/>
          <ac:spMkLst>
            <pc:docMk/>
            <pc:sldMk cId="217513353" sldId="269"/>
            <ac:spMk id="10" creationId="{8866C853-9231-28A8-2A4B-796CAA97BE9A}"/>
          </ac:spMkLst>
        </pc:spChg>
        <pc:spChg chg="mod">
          <ac:chgData name="Al-Douri, Ahmad F." userId="ad3a3f71-bfb7-403d-96b2-0b202ee1c0f6" providerId="ADAL" clId="{C30D5967-C694-4D5C-BFC1-1672E566AE63}" dt="2026-07-20T12:39:29.081" v="690" actId="207"/>
          <ac:spMkLst>
            <pc:docMk/>
            <pc:sldMk cId="217513353" sldId="269"/>
            <ac:spMk id="18" creationId="{8DE436D3-67AC-6678-3A31-A007A6983829}"/>
          </ac:spMkLst>
        </pc:spChg>
        <pc:picChg chg="mod">
          <ac:chgData name="Al-Douri, Ahmad F." userId="ad3a3f71-bfb7-403d-96b2-0b202ee1c0f6" providerId="ADAL" clId="{C30D5967-C694-4D5C-BFC1-1672E566AE63}" dt="2026-07-20T05:42:14.870" v="368" actId="1036"/>
          <ac:picMkLst>
            <pc:docMk/>
            <pc:sldMk cId="217513353" sldId="269"/>
            <ac:picMk id="5" creationId="{F8CA3E53-5E8A-0BCB-FA6C-1496AF9C00DD}"/>
          </ac:picMkLst>
        </pc:picChg>
        <pc:extLst>
          <p:ext xmlns:p="http://schemas.openxmlformats.org/presentationml/2006/main" uri="{D6D511B9-2390-475A-947B-AFAB55BFBCF1}">
            <pc226:cmChg xmlns:pc226="http://schemas.microsoft.com/office/powerpoint/2022/06/main/command" chg="mod">
              <pc226:chgData name="Al-Douri, Ahmad F." userId="ad3a3f71-bfb7-403d-96b2-0b202ee1c0f6" providerId="ADAL" clId="{C30D5967-C694-4D5C-BFC1-1672E566AE63}" dt="2026-07-20T05:41:55.861" v="353" actId="20577"/>
              <pc2:cmMkLst xmlns:pc2="http://schemas.microsoft.com/office/powerpoint/2019/9/main/command">
                <pc:docMk/>
                <pc:sldMk cId="217513353" sldId="269"/>
                <pc2:cmMk id="{C66F311A-3F09-484A-B553-4F8A4077D4EE}"/>
              </pc2:cmMkLst>
            </pc226:cmChg>
          </p:ext>
        </pc:extLst>
      </pc:sldChg>
      <pc:sldChg chg="modSp mod">
        <pc:chgData name="Al-Douri, Ahmad F." userId="ad3a3f71-bfb7-403d-96b2-0b202ee1c0f6" providerId="ADAL" clId="{C30D5967-C694-4D5C-BFC1-1672E566AE63}" dt="2026-07-20T00:26:40.367" v="298" actId="20577"/>
        <pc:sldMkLst>
          <pc:docMk/>
          <pc:sldMk cId="1911609782" sldId="271"/>
        </pc:sldMkLst>
        <pc:spChg chg="mod">
          <ac:chgData name="Al-Douri, Ahmad F." userId="ad3a3f71-bfb7-403d-96b2-0b202ee1c0f6" providerId="ADAL" clId="{C30D5967-C694-4D5C-BFC1-1672E566AE63}" dt="2026-07-20T00:26:40.367" v="298" actId="20577"/>
          <ac:spMkLst>
            <pc:docMk/>
            <pc:sldMk cId="1911609782" sldId="271"/>
            <ac:spMk id="9" creationId="{D4B52695-31CB-228B-DFD0-BBAC0D614A22}"/>
          </ac:spMkLst>
        </pc:spChg>
      </pc:sldChg>
      <pc:sldChg chg="addSp delSp modSp mod">
        <pc:chgData name="Al-Douri, Ahmad F." userId="ad3a3f71-bfb7-403d-96b2-0b202ee1c0f6" providerId="ADAL" clId="{C30D5967-C694-4D5C-BFC1-1672E566AE63}" dt="2026-07-20T12:43:40.629" v="725" actId="14100"/>
        <pc:sldMkLst>
          <pc:docMk/>
          <pc:sldMk cId="2645106325" sldId="273"/>
        </pc:sldMkLst>
        <pc:spChg chg="add del">
          <ac:chgData name="Al-Douri, Ahmad F." userId="ad3a3f71-bfb7-403d-96b2-0b202ee1c0f6" providerId="ADAL" clId="{C30D5967-C694-4D5C-BFC1-1672E566AE63}" dt="2026-07-20T12:40:02.235" v="693" actId="478"/>
          <ac:spMkLst>
            <pc:docMk/>
            <pc:sldMk cId="2645106325" sldId="273"/>
            <ac:spMk id="3" creationId="{D71BD964-0983-DE7A-13EC-F739798442A8}"/>
          </ac:spMkLst>
        </pc:spChg>
        <pc:spChg chg="add mod">
          <ac:chgData name="Al-Douri, Ahmad F." userId="ad3a3f71-bfb7-403d-96b2-0b202ee1c0f6" providerId="ADAL" clId="{C30D5967-C694-4D5C-BFC1-1672E566AE63}" dt="2026-07-20T12:43:20.855" v="721" actId="14100"/>
          <ac:spMkLst>
            <pc:docMk/>
            <pc:sldMk cId="2645106325" sldId="273"/>
            <ac:spMk id="10" creationId="{370D7740-88A6-9C37-1147-80FDF2E01910}"/>
          </ac:spMkLst>
        </pc:spChg>
        <pc:spChg chg="add mod">
          <ac:chgData name="Al-Douri, Ahmad F." userId="ad3a3f71-bfb7-403d-96b2-0b202ee1c0f6" providerId="ADAL" clId="{C30D5967-C694-4D5C-BFC1-1672E566AE63}" dt="2026-07-20T12:43:40.629" v="725" actId="14100"/>
          <ac:spMkLst>
            <pc:docMk/>
            <pc:sldMk cId="2645106325" sldId="273"/>
            <ac:spMk id="12" creationId="{45D3189E-4E91-D96B-0A52-443D98B51CDD}"/>
          </ac:spMkLst>
        </pc:spChg>
        <pc:picChg chg="add mod">
          <ac:chgData name="Al-Douri, Ahmad F." userId="ad3a3f71-bfb7-403d-96b2-0b202ee1c0f6" providerId="ADAL" clId="{C30D5967-C694-4D5C-BFC1-1672E566AE63}" dt="2026-07-20T12:43:35.454" v="724" actId="1076"/>
          <ac:picMkLst>
            <pc:docMk/>
            <pc:sldMk cId="2645106325" sldId="273"/>
            <ac:picMk id="5" creationId="{D1C4EB20-2093-A33D-0B45-C844F6885D3B}"/>
          </ac:picMkLst>
        </pc:picChg>
        <pc:picChg chg="add del mod">
          <ac:chgData name="Al-Douri, Ahmad F." userId="ad3a3f71-bfb7-403d-96b2-0b202ee1c0f6" providerId="ADAL" clId="{C30D5967-C694-4D5C-BFC1-1672E566AE63}" dt="2026-07-20T12:41:19.436" v="697" actId="478"/>
          <ac:picMkLst>
            <pc:docMk/>
            <pc:sldMk cId="2645106325" sldId="273"/>
            <ac:picMk id="7" creationId="{9DCE0365-54EF-C3D0-F8A2-B1A03C6DF503}"/>
          </ac:picMkLst>
        </pc:picChg>
        <pc:picChg chg="add mod">
          <ac:chgData name="Al-Douri, Ahmad F." userId="ad3a3f71-bfb7-403d-96b2-0b202ee1c0f6" providerId="ADAL" clId="{C30D5967-C694-4D5C-BFC1-1672E566AE63}" dt="2026-07-20T12:43:11.681" v="719" actId="1076"/>
          <ac:picMkLst>
            <pc:docMk/>
            <pc:sldMk cId="2645106325" sldId="273"/>
            <ac:picMk id="8" creationId="{812F1027-E8C0-CE30-09F2-84CA6A5E9E6C}"/>
          </ac:picMkLst>
        </pc:picChg>
      </pc:sldChg>
      <pc:sldChg chg="modSp mod">
        <pc:chgData name="Al-Douri, Ahmad F." userId="ad3a3f71-bfb7-403d-96b2-0b202ee1c0f6" providerId="ADAL" clId="{C30D5967-C694-4D5C-BFC1-1672E566AE63}" dt="2026-07-20T05:47:33.309" v="567" actId="1035"/>
        <pc:sldMkLst>
          <pc:docMk/>
          <pc:sldMk cId="2366365598" sldId="274"/>
        </pc:sldMkLst>
        <pc:spChg chg="mod">
          <ac:chgData name="Al-Douri, Ahmad F." userId="ad3a3f71-bfb7-403d-96b2-0b202ee1c0f6" providerId="ADAL" clId="{C30D5967-C694-4D5C-BFC1-1672E566AE63}" dt="2026-07-20T05:47:29.429" v="560" actId="1036"/>
          <ac:spMkLst>
            <pc:docMk/>
            <pc:sldMk cId="2366365598" sldId="274"/>
            <ac:spMk id="6" creationId="{BB5FAA0E-382E-D564-D4BF-6C6EEAA772BD}"/>
          </ac:spMkLst>
        </pc:spChg>
        <pc:picChg chg="mod">
          <ac:chgData name="Al-Douri, Ahmad F." userId="ad3a3f71-bfb7-403d-96b2-0b202ee1c0f6" providerId="ADAL" clId="{C30D5967-C694-4D5C-BFC1-1672E566AE63}" dt="2026-07-20T05:47:33.309" v="567" actId="1035"/>
          <ac:picMkLst>
            <pc:docMk/>
            <pc:sldMk cId="2366365598" sldId="274"/>
            <ac:picMk id="5" creationId="{76724189-3EE9-A58E-79AD-720FC576B9FB}"/>
          </ac:picMkLst>
        </pc:picChg>
      </pc:sldChg>
      <pc:sldChg chg="new del">
        <pc:chgData name="Al-Douri, Ahmad F." userId="ad3a3f71-bfb7-403d-96b2-0b202ee1c0f6" providerId="ADAL" clId="{C30D5967-C694-4D5C-BFC1-1672E566AE63}" dt="2026-07-20T13:55:44.253" v="728" actId="47"/>
        <pc:sldMkLst>
          <pc:docMk/>
          <pc:sldMk cId="2163772821" sldId="2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Farid\Downloads\CFM_Probabilities_and_Multipli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arid\Downloads\CFM_Probabilities_and_Multiplie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FFCA-48CE-BCC5-74FDF90E887B}"/>
              </c:ext>
            </c:extLst>
          </c:dPt>
          <c:dPt>
            <c:idx val="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3-FFCA-48CE-BCC5-74FDF90E887B}"/>
              </c:ext>
            </c:extLst>
          </c:dPt>
          <c:dPt>
            <c:idx val="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5-FFCA-48CE-BCC5-74FDF90E887B}"/>
              </c:ext>
            </c:extLst>
          </c:dPt>
          <c:dLbls>
            <c:dLbl>
              <c:idx val="0"/>
              <c:layout>
                <c:manualLayout>
                  <c:x val="8.3333333333332309E-3"/>
                  <c:y val="-6.018518518518514E-2"/>
                </c:manualLayout>
              </c:layout>
              <c:tx>
                <c:rich>
                  <a:bodyPr/>
                  <a:lstStyle/>
                  <a:p>
                    <a:fld id="{7CA88A07-90D4-46BC-9BA2-4D42B113E9F2}" type="CELLRANGE">
                      <a:rPr lang="en-US" baseline="0"/>
                      <a:pPr/>
                      <a:t>[CELLRANGE]</a:t>
                    </a:fld>
                    <a:r>
                      <a:rPr lang="en-US" baseline="0"/>
                      <a:t>, </a:t>
                    </a:r>
                    <a:fld id="{783CECD9-A312-4D5F-B934-F2CF3342F2E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FCA-48CE-BCC5-74FDF90E887B}"/>
                </c:ext>
              </c:extLst>
            </c:dLbl>
            <c:dLbl>
              <c:idx val="1"/>
              <c:tx>
                <c:rich>
                  <a:bodyPr/>
                  <a:lstStyle/>
                  <a:p>
                    <a:fld id="{8631810A-8564-4E6A-B1A8-55C20D022828}" type="CELLRANGE">
                      <a:rPr lang="en-US"/>
                      <a:pPr/>
                      <a:t>[CELLRANGE]</a:t>
                    </a:fld>
                    <a:r>
                      <a:rPr lang="en-US" baseline="0"/>
                      <a:t>, </a:t>
                    </a:r>
                    <a:fld id="{D0EB46E6-2506-4CB9-828A-D328361B245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FCA-48CE-BCC5-74FDF90E887B}"/>
                </c:ext>
              </c:extLst>
            </c:dLbl>
            <c:dLbl>
              <c:idx val="2"/>
              <c:tx>
                <c:rich>
                  <a:bodyPr/>
                  <a:lstStyle/>
                  <a:p>
                    <a:fld id="{9945B7C0-A047-4CD2-B81E-9A728C260F74}" type="CELLRANGE">
                      <a:rPr lang="en-US"/>
                      <a:pPr/>
                      <a:t>[CELLRANGE]</a:t>
                    </a:fld>
                    <a:r>
                      <a:rPr lang="en-US" baseline="0"/>
                      <a:t>, </a:t>
                    </a:r>
                    <a:fld id="{118F9CB3-8CB9-4374-8D24-359388F817A7}"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FCA-48CE-BCC5-74FDF90E887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cat>
            <c:strRef>
              <c:f>Sheet3!$H$14:$H$16</c:f>
              <c:strCache>
                <c:ptCount val="3"/>
                <c:pt idx="0">
                  <c:v>I</c:v>
                </c:pt>
                <c:pt idx="1">
                  <c:v>D</c:v>
                </c:pt>
                <c:pt idx="2">
                  <c:v>A</c:v>
                </c:pt>
              </c:strCache>
            </c:strRef>
          </c:cat>
          <c:val>
            <c:numRef>
              <c:f>Sheet3!$I$14:$I$16</c:f>
              <c:numCache>
                <c:formatCode>General</c:formatCode>
                <c:ptCount val="3"/>
                <c:pt idx="0">
                  <c:v>1</c:v>
                </c:pt>
                <c:pt idx="1">
                  <c:v>3</c:v>
                </c:pt>
                <c:pt idx="2">
                  <c:v>9</c:v>
                </c:pt>
              </c:numCache>
            </c:numRef>
          </c:val>
          <c:extLst>
            <c:ext xmlns:c15="http://schemas.microsoft.com/office/drawing/2012/chart" uri="{02D57815-91ED-43cb-92C2-25804820EDAC}">
              <c15:datalabelsRange>
                <c15:f>Sheet3!$H$14:$H$16</c15:f>
                <c15:dlblRangeCache>
                  <c:ptCount val="3"/>
                  <c:pt idx="0">
                    <c:v>I</c:v>
                  </c:pt>
                  <c:pt idx="1">
                    <c:v>D</c:v>
                  </c:pt>
                  <c:pt idx="2">
                    <c:v>A</c:v>
                  </c:pt>
                </c15:dlblRangeCache>
              </c15:datalabelsRange>
            </c:ext>
            <c:ext xmlns:c16="http://schemas.microsoft.com/office/drawing/2014/chart" uri="{C3380CC4-5D6E-409C-BE32-E72D297353CC}">
              <c16:uniqueId val="{00000006-FFCA-48CE-BCC5-74FDF90E887B}"/>
            </c:ext>
          </c:extLst>
        </c:ser>
        <c:ser>
          <c:idx val="1"/>
          <c:order val="1"/>
          <c:spPr>
            <a:ln>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8-FFCA-48CE-BCC5-74FDF90E887B}"/>
              </c:ext>
            </c:extLst>
          </c:dPt>
          <c:dPt>
            <c:idx val="1"/>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A-FFCA-48CE-BCC5-74FDF90E887B}"/>
              </c:ext>
            </c:extLst>
          </c:dPt>
          <c:dPt>
            <c:idx val="2"/>
            <c:bubble3D val="0"/>
            <c:spPr>
              <a:solidFill>
                <a:schemeClr val="accent2"/>
              </a:solidFill>
              <a:ln w="19050">
                <a:solidFill>
                  <a:schemeClr val="bg1"/>
                </a:solidFill>
              </a:ln>
              <a:effectLst/>
            </c:spPr>
            <c:extLst>
              <c:ext xmlns:c16="http://schemas.microsoft.com/office/drawing/2014/chart" uri="{C3380CC4-5D6E-409C-BE32-E72D297353CC}">
                <c16:uniqueId val="{0000000C-FFCA-48CE-BCC5-74FDF90E887B}"/>
              </c:ext>
            </c:extLst>
          </c:dPt>
          <c:dPt>
            <c:idx val="3"/>
            <c:bubble3D val="0"/>
            <c:spPr>
              <a:solidFill>
                <a:srgbClr val="C00000"/>
              </a:solidFill>
              <a:ln w="19050">
                <a:solidFill>
                  <a:schemeClr val="bg1"/>
                </a:solidFill>
              </a:ln>
              <a:effectLst/>
            </c:spPr>
            <c:extLst>
              <c:ext xmlns:c16="http://schemas.microsoft.com/office/drawing/2014/chart" uri="{C3380CC4-5D6E-409C-BE32-E72D297353CC}">
                <c16:uniqueId val="{0000000E-FFCA-48CE-BCC5-74FDF90E887B}"/>
              </c:ext>
            </c:extLst>
          </c:dPt>
          <c:dPt>
            <c:idx val="4"/>
            <c:bubble3D val="0"/>
            <c:spPr>
              <a:solidFill>
                <a:srgbClr val="00B050"/>
              </a:solidFill>
              <a:ln w="19050">
                <a:solidFill>
                  <a:schemeClr val="bg1"/>
                </a:solidFill>
              </a:ln>
              <a:effectLst/>
            </c:spPr>
            <c:extLst>
              <c:ext xmlns:c16="http://schemas.microsoft.com/office/drawing/2014/chart" uri="{C3380CC4-5D6E-409C-BE32-E72D297353CC}">
                <c16:uniqueId val="{00000010-FFCA-48CE-BCC5-74FDF90E887B}"/>
              </c:ext>
            </c:extLst>
          </c:dPt>
          <c:dPt>
            <c:idx val="5"/>
            <c:bubble3D val="0"/>
            <c:spPr>
              <a:solidFill>
                <a:schemeClr val="accent3"/>
              </a:solidFill>
              <a:ln w="19050">
                <a:solidFill>
                  <a:schemeClr val="bg1"/>
                </a:solidFill>
              </a:ln>
              <a:effectLst/>
            </c:spPr>
            <c:extLst>
              <c:ext xmlns:c16="http://schemas.microsoft.com/office/drawing/2014/chart" uri="{C3380CC4-5D6E-409C-BE32-E72D297353CC}">
                <c16:uniqueId val="{00000012-FFCA-48CE-BCC5-74FDF90E887B}"/>
              </c:ext>
            </c:extLst>
          </c:dPt>
          <c:dPt>
            <c:idx val="6"/>
            <c:bubble3D val="0"/>
            <c:spPr>
              <a:solidFill>
                <a:schemeClr val="accent3">
                  <a:lumMod val="75000"/>
                </a:schemeClr>
              </a:solidFill>
              <a:ln w="19050">
                <a:solidFill>
                  <a:schemeClr val="bg1"/>
                </a:solidFill>
              </a:ln>
              <a:effectLst/>
            </c:spPr>
            <c:extLst>
              <c:ext xmlns:c16="http://schemas.microsoft.com/office/drawing/2014/chart" uri="{C3380CC4-5D6E-409C-BE32-E72D297353CC}">
                <c16:uniqueId val="{00000014-FFCA-48CE-BCC5-74FDF90E887B}"/>
              </c:ext>
            </c:extLst>
          </c:dPt>
          <c:dLbls>
            <c:dLbl>
              <c:idx val="0"/>
              <c:tx>
                <c:rich>
                  <a:bodyPr/>
                  <a:lstStyle/>
                  <a:p>
                    <a:fld id="{943A179B-0DAA-4AAD-9092-3B8BB4DF6CF0}" type="CELLRANGE">
                      <a:rPr lang="en-US"/>
                      <a:pPr/>
                      <a:t>[CELLRANGE]</a:t>
                    </a:fld>
                    <a:r>
                      <a:rPr lang="en-US" baseline="0"/>
                      <a:t>, </a:t>
                    </a:r>
                    <a:fld id="{CE1C812C-07DA-401F-A0A5-12FD6D17553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FCA-48CE-BCC5-74FDF90E887B}"/>
                </c:ext>
              </c:extLst>
            </c:dLbl>
            <c:dLbl>
              <c:idx val="1"/>
              <c:tx>
                <c:rich>
                  <a:bodyPr/>
                  <a:lstStyle/>
                  <a:p>
                    <a:fld id="{34429FD4-450E-46E6-AB77-795D1C3E73C2}" type="CELLRANGE">
                      <a:rPr lang="en-US"/>
                      <a:pPr/>
                      <a:t>[CELLRANGE]</a:t>
                    </a:fld>
                    <a:r>
                      <a:rPr lang="en-US" baseline="0"/>
                      <a:t>, </a:t>
                    </a:r>
                    <a:fld id="{B9113C8C-C7B5-4857-B0FB-F63FB4FDD35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FFCA-48CE-BCC5-74FDF90E887B}"/>
                </c:ext>
              </c:extLst>
            </c:dLbl>
            <c:dLbl>
              <c:idx val="2"/>
              <c:tx>
                <c:rich>
                  <a:bodyPr/>
                  <a:lstStyle/>
                  <a:p>
                    <a:fld id="{C444D1BA-9F44-43E0-9946-4227487CD4DE}" type="CELLRANGE">
                      <a:rPr lang="en-US"/>
                      <a:pPr/>
                      <a:t>[CELLRANGE]</a:t>
                    </a:fld>
                    <a:r>
                      <a:rPr lang="en-US" baseline="0"/>
                      <a:t>, </a:t>
                    </a:r>
                    <a:fld id="{0D4A6C0C-3FD8-4568-8D5E-3A05B3C457E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FCA-48CE-BCC5-74FDF90E887B}"/>
                </c:ext>
              </c:extLst>
            </c:dLbl>
            <c:dLbl>
              <c:idx val="3"/>
              <c:tx>
                <c:rich>
                  <a:bodyPr/>
                  <a:lstStyle/>
                  <a:p>
                    <a:fld id="{A23DF6D2-E5D0-440F-900E-906459E355E3}" type="CELLRANGE">
                      <a:rPr lang="en-US"/>
                      <a:pPr/>
                      <a:t>[CELLRANGE]</a:t>
                    </a:fld>
                    <a:r>
                      <a:rPr lang="en-US" baseline="0"/>
                      <a:t>, </a:t>
                    </a:r>
                    <a:fld id="{50B6A863-D7F4-463D-8261-12C7F499E9C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FCA-48CE-BCC5-74FDF90E887B}"/>
                </c:ext>
              </c:extLst>
            </c:dLbl>
            <c:dLbl>
              <c:idx val="4"/>
              <c:tx>
                <c:rich>
                  <a:bodyPr/>
                  <a:lstStyle/>
                  <a:p>
                    <a:fld id="{EF463638-F1CB-47CA-989E-A81E347E5B0E}" type="CELLRANGE">
                      <a:rPr lang="en-US"/>
                      <a:pPr/>
                      <a:t>[CELLRANGE]</a:t>
                    </a:fld>
                    <a:r>
                      <a:rPr lang="en-US" baseline="0"/>
                      <a:t>, </a:t>
                    </a:r>
                    <a:fld id="{1E902001-1658-4069-9022-D2EA724C177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FCA-48CE-BCC5-74FDF90E887B}"/>
                </c:ext>
              </c:extLst>
            </c:dLbl>
            <c:dLbl>
              <c:idx val="5"/>
              <c:tx>
                <c:rich>
                  <a:bodyPr/>
                  <a:lstStyle/>
                  <a:p>
                    <a:fld id="{5642361B-D478-416C-8CF2-F9A38F39C386}" type="CELLRANGE">
                      <a:rPr lang="en-US"/>
                      <a:pPr/>
                      <a:t>[CELLRANGE]</a:t>
                    </a:fld>
                    <a:r>
                      <a:rPr lang="en-US" baseline="0"/>
                      <a:t>, </a:t>
                    </a:r>
                    <a:fld id="{FD8DA73A-5DFE-4BBC-AE21-575CB7AC5071}"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FCA-48CE-BCC5-74FDF90E887B}"/>
                </c:ext>
              </c:extLst>
            </c:dLbl>
            <c:dLbl>
              <c:idx val="6"/>
              <c:tx>
                <c:rich>
                  <a:bodyPr/>
                  <a:lstStyle/>
                  <a:p>
                    <a:fld id="{9C29D72F-5C10-4791-8BC1-FC8083A395C1}" type="CELLRANGE">
                      <a:rPr lang="en-US"/>
                      <a:pPr/>
                      <a:t>[CELLRANGE]</a:t>
                    </a:fld>
                    <a:r>
                      <a:rPr lang="en-US" baseline="0"/>
                      <a:t>, </a:t>
                    </a:r>
                    <a:fld id="{0E35A26F-8C0F-4EAC-AE1B-B29E3C8E579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FFCA-48CE-BCC5-74FDF90E887B}"/>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val>
            <c:numRef>
              <c:f>Sheet3!$J$5:$J$11</c:f>
              <c:numCache>
                <c:formatCode>General</c:formatCode>
                <c:ptCount val="7"/>
                <c:pt idx="0">
                  <c:v>1</c:v>
                </c:pt>
                <c:pt idx="1">
                  <c:v>1</c:v>
                </c:pt>
                <c:pt idx="2">
                  <c:v>1</c:v>
                </c:pt>
                <c:pt idx="3">
                  <c:v>1</c:v>
                </c:pt>
                <c:pt idx="4">
                  <c:v>3</c:v>
                </c:pt>
                <c:pt idx="5">
                  <c:v>2</c:v>
                </c:pt>
                <c:pt idx="6">
                  <c:v>4</c:v>
                </c:pt>
              </c:numCache>
            </c:numRef>
          </c:val>
          <c:extLst>
            <c:ext xmlns:c15="http://schemas.microsoft.com/office/drawing/2012/chart" uri="{02D57815-91ED-43cb-92C2-25804820EDAC}">
              <c15:datalabelsRange>
                <c15:f>Sheet3!$I$5:$I$11</c15:f>
                <c15:dlblRangeCache>
                  <c:ptCount val="7"/>
                  <c:pt idx="0">
                    <c:v>I1</c:v>
                  </c:pt>
                  <c:pt idx="1">
                    <c:v>D1</c:v>
                  </c:pt>
                  <c:pt idx="2">
                    <c:v>D2</c:v>
                  </c:pt>
                  <c:pt idx="3">
                    <c:v>D3</c:v>
                  </c:pt>
                  <c:pt idx="4">
                    <c:v>A1</c:v>
                  </c:pt>
                  <c:pt idx="5">
                    <c:v>A2</c:v>
                  </c:pt>
                  <c:pt idx="6">
                    <c:v>A4</c:v>
                  </c:pt>
                </c15:dlblRangeCache>
              </c15:datalabelsRange>
            </c:ext>
            <c:ext xmlns:c16="http://schemas.microsoft.com/office/drawing/2014/chart" uri="{C3380CC4-5D6E-409C-BE32-E72D297353CC}">
              <c16:uniqueId val="{00000015-FFCA-48CE-BCC5-74FDF90E887B}"/>
            </c:ext>
          </c:extLst>
        </c:ser>
        <c:dLbls>
          <c:showLegendKey val="0"/>
          <c:showVal val="0"/>
          <c:showCatName val="0"/>
          <c:showSerName val="0"/>
          <c:showPercent val="0"/>
          <c:showBubbleSize val="0"/>
          <c:showLeaderLines val="0"/>
        </c:dLbls>
        <c:firstSliceAng val="0"/>
        <c:holeSize val="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bg1"/>
          </a:solidFill>
          <a:latin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lumMod val="50000"/>
                </a:schemeClr>
              </a:solidFill>
              <a:ln w="19050">
                <a:solidFill>
                  <a:schemeClr val="lt1"/>
                </a:solidFill>
              </a:ln>
              <a:effectLst/>
            </c:spPr>
            <c:extLst>
              <c:ext xmlns:c16="http://schemas.microsoft.com/office/drawing/2014/chart" uri="{C3380CC4-5D6E-409C-BE32-E72D297353CC}">
                <c16:uniqueId val="{00000001-987D-4940-9878-14BE22CE6068}"/>
              </c:ext>
            </c:extLst>
          </c:dPt>
          <c:dPt>
            <c:idx val="1"/>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3-987D-4940-9878-14BE22CE6068}"/>
              </c:ext>
            </c:extLst>
          </c:dPt>
          <c:dPt>
            <c:idx val="2"/>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5-987D-4940-9878-14BE22CE6068}"/>
              </c:ext>
            </c:extLst>
          </c:dPt>
          <c:dLbls>
            <c:dLbl>
              <c:idx val="0"/>
              <c:layout>
                <c:manualLayout>
                  <c:x val="8.3333333333332309E-3"/>
                  <c:y val="-6.018518518518514E-2"/>
                </c:manualLayout>
              </c:layout>
              <c:tx>
                <c:rich>
                  <a:bodyPr/>
                  <a:lstStyle/>
                  <a:p>
                    <a:fld id="{945EC5B6-5AF0-45B3-842C-08E6088796AA}" type="CELLRANGE">
                      <a:rPr lang="en-US" baseline="0"/>
                      <a:pPr/>
                      <a:t>[CELLRANGE]</a:t>
                    </a:fld>
                    <a:r>
                      <a:rPr lang="en-US" baseline="0"/>
                      <a:t>, </a:t>
                    </a:r>
                    <a:fld id="{720869FD-A1BD-48D9-881D-3FF3ACE3985C}"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987D-4940-9878-14BE22CE6068}"/>
                </c:ext>
              </c:extLst>
            </c:dLbl>
            <c:dLbl>
              <c:idx val="1"/>
              <c:tx>
                <c:rich>
                  <a:bodyPr/>
                  <a:lstStyle/>
                  <a:p>
                    <a:fld id="{74CA1CF1-FC73-42C2-BEE2-B3825A537475}" type="CELLRANGE">
                      <a:rPr lang="en-US"/>
                      <a:pPr/>
                      <a:t>[CELLRANGE]</a:t>
                    </a:fld>
                    <a:r>
                      <a:rPr lang="en-US" baseline="0"/>
                      <a:t>, </a:t>
                    </a:r>
                    <a:fld id="{7DD9C9D2-9464-4429-92C4-1B799F34A33E}"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87D-4940-9878-14BE22CE6068}"/>
                </c:ext>
              </c:extLst>
            </c:dLbl>
            <c:dLbl>
              <c:idx val="2"/>
              <c:tx>
                <c:rich>
                  <a:bodyPr/>
                  <a:lstStyle/>
                  <a:p>
                    <a:fld id="{6749B332-0A11-441E-8137-3803174C3F1C}" type="CELLRANGE">
                      <a:rPr lang="en-US"/>
                      <a:pPr/>
                      <a:t>[CELLRANGE]</a:t>
                    </a:fld>
                    <a:r>
                      <a:rPr lang="en-US" baseline="0"/>
                      <a:t>, </a:t>
                    </a:r>
                    <a:fld id="{253477F3-9BDA-480E-95E7-9E270189AD75}"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87D-4940-9878-14BE22CE606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cat>
            <c:strRef>
              <c:f>Sheet3!$H$14:$H$16</c:f>
              <c:strCache>
                <c:ptCount val="3"/>
                <c:pt idx="0">
                  <c:v>I</c:v>
                </c:pt>
                <c:pt idx="1">
                  <c:v>D</c:v>
                </c:pt>
                <c:pt idx="2">
                  <c:v>A</c:v>
                </c:pt>
              </c:strCache>
            </c:strRef>
          </c:cat>
          <c:val>
            <c:numRef>
              <c:f>Sheet3!$I$14:$I$16</c:f>
              <c:numCache>
                <c:formatCode>General</c:formatCode>
                <c:ptCount val="3"/>
                <c:pt idx="0">
                  <c:v>1</c:v>
                </c:pt>
                <c:pt idx="1">
                  <c:v>3</c:v>
                </c:pt>
                <c:pt idx="2">
                  <c:v>9</c:v>
                </c:pt>
              </c:numCache>
            </c:numRef>
          </c:val>
          <c:extLst>
            <c:ext xmlns:c15="http://schemas.microsoft.com/office/drawing/2012/chart" uri="{02D57815-91ED-43cb-92C2-25804820EDAC}">
              <c15:datalabelsRange>
                <c15:f>Sheet3!$H$14:$H$16</c15:f>
                <c15:dlblRangeCache>
                  <c:ptCount val="3"/>
                  <c:pt idx="0">
                    <c:v>I</c:v>
                  </c:pt>
                  <c:pt idx="1">
                    <c:v>D</c:v>
                  </c:pt>
                  <c:pt idx="2">
                    <c:v>A</c:v>
                  </c:pt>
                </c15:dlblRangeCache>
              </c15:datalabelsRange>
            </c:ext>
            <c:ext xmlns:c16="http://schemas.microsoft.com/office/drawing/2014/chart" uri="{C3380CC4-5D6E-409C-BE32-E72D297353CC}">
              <c16:uniqueId val="{00000006-987D-4940-9878-14BE22CE6068}"/>
            </c:ext>
          </c:extLst>
        </c:ser>
        <c:ser>
          <c:idx val="1"/>
          <c:order val="1"/>
          <c:spPr>
            <a:ln>
              <a:solidFill>
                <a:schemeClr val="bg1"/>
              </a:solidFill>
            </a:ln>
          </c:spPr>
          <c:dPt>
            <c:idx val="0"/>
            <c:bubble3D val="0"/>
            <c:spPr>
              <a:solidFill>
                <a:schemeClr val="accent1">
                  <a:lumMod val="75000"/>
                </a:schemeClr>
              </a:solidFill>
              <a:ln w="19050">
                <a:solidFill>
                  <a:schemeClr val="bg1"/>
                </a:solidFill>
              </a:ln>
              <a:effectLst/>
            </c:spPr>
            <c:extLst>
              <c:ext xmlns:c16="http://schemas.microsoft.com/office/drawing/2014/chart" uri="{C3380CC4-5D6E-409C-BE32-E72D297353CC}">
                <c16:uniqueId val="{00000008-987D-4940-9878-14BE22CE6068}"/>
              </c:ext>
            </c:extLst>
          </c:dPt>
          <c:dPt>
            <c:idx val="1"/>
            <c:bubble3D val="0"/>
            <c:spPr>
              <a:solidFill>
                <a:schemeClr val="accent2">
                  <a:lumMod val="75000"/>
                </a:schemeClr>
              </a:solidFill>
              <a:ln w="19050">
                <a:solidFill>
                  <a:schemeClr val="bg1"/>
                </a:solidFill>
              </a:ln>
              <a:effectLst/>
            </c:spPr>
            <c:extLst>
              <c:ext xmlns:c16="http://schemas.microsoft.com/office/drawing/2014/chart" uri="{C3380CC4-5D6E-409C-BE32-E72D297353CC}">
                <c16:uniqueId val="{0000000A-987D-4940-9878-14BE22CE6068}"/>
              </c:ext>
            </c:extLst>
          </c:dPt>
          <c:dPt>
            <c:idx val="2"/>
            <c:bubble3D val="0"/>
            <c:spPr>
              <a:solidFill>
                <a:schemeClr val="accent2"/>
              </a:solidFill>
              <a:ln w="19050">
                <a:solidFill>
                  <a:schemeClr val="bg1"/>
                </a:solidFill>
              </a:ln>
              <a:effectLst/>
            </c:spPr>
            <c:extLst>
              <c:ext xmlns:c16="http://schemas.microsoft.com/office/drawing/2014/chart" uri="{C3380CC4-5D6E-409C-BE32-E72D297353CC}">
                <c16:uniqueId val="{0000000C-987D-4940-9878-14BE22CE6068}"/>
              </c:ext>
            </c:extLst>
          </c:dPt>
          <c:dPt>
            <c:idx val="3"/>
            <c:bubble3D val="0"/>
            <c:spPr>
              <a:solidFill>
                <a:srgbClr val="C00000"/>
              </a:solidFill>
              <a:ln w="19050">
                <a:solidFill>
                  <a:schemeClr val="bg1"/>
                </a:solidFill>
              </a:ln>
              <a:effectLst/>
            </c:spPr>
            <c:extLst>
              <c:ext xmlns:c16="http://schemas.microsoft.com/office/drawing/2014/chart" uri="{C3380CC4-5D6E-409C-BE32-E72D297353CC}">
                <c16:uniqueId val="{0000000E-987D-4940-9878-14BE22CE6068}"/>
              </c:ext>
            </c:extLst>
          </c:dPt>
          <c:dPt>
            <c:idx val="4"/>
            <c:bubble3D val="0"/>
            <c:spPr>
              <a:solidFill>
                <a:srgbClr val="00B050"/>
              </a:solidFill>
              <a:ln w="19050">
                <a:solidFill>
                  <a:schemeClr val="bg1"/>
                </a:solidFill>
              </a:ln>
              <a:effectLst/>
            </c:spPr>
            <c:extLst>
              <c:ext xmlns:c16="http://schemas.microsoft.com/office/drawing/2014/chart" uri="{C3380CC4-5D6E-409C-BE32-E72D297353CC}">
                <c16:uniqueId val="{00000010-987D-4940-9878-14BE22CE6068}"/>
              </c:ext>
            </c:extLst>
          </c:dPt>
          <c:dPt>
            <c:idx val="5"/>
            <c:bubble3D val="0"/>
            <c:spPr>
              <a:solidFill>
                <a:schemeClr val="accent3"/>
              </a:solidFill>
              <a:ln w="19050">
                <a:solidFill>
                  <a:schemeClr val="bg1"/>
                </a:solidFill>
              </a:ln>
              <a:effectLst/>
            </c:spPr>
            <c:extLst>
              <c:ext xmlns:c16="http://schemas.microsoft.com/office/drawing/2014/chart" uri="{C3380CC4-5D6E-409C-BE32-E72D297353CC}">
                <c16:uniqueId val="{00000012-987D-4940-9878-14BE22CE6068}"/>
              </c:ext>
            </c:extLst>
          </c:dPt>
          <c:dPt>
            <c:idx val="6"/>
            <c:bubble3D val="0"/>
            <c:spPr>
              <a:solidFill>
                <a:schemeClr val="accent3">
                  <a:lumMod val="75000"/>
                </a:schemeClr>
              </a:solidFill>
              <a:ln w="19050">
                <a:solidFill>
                  <a:schemeClr val="bg1"/>
                </a:solidFill>
              </a:ln>
              <a:effectLst/>
            </c:spPr>
            <c:extLst>
              <c:ext xmlns:c16="http://schemas.microsoft.com/office/drawing/2014/chart" uri="{C3380CC4-5D6E-409C-BE32-E72D297353CC}">
                <c16:uniqueId val="{00000014-987D-4940-9878-14BE22CE6068}"/>
              </c:ext>
            </c:extLst>
          </c:dPt>
          <c:dLbls>
            <c:dLbl>
              <c:idx val="0"/>
              <c:tx>
                <c:rich>
                  <a:bodyPr/>
                  <a:lstStyle/>
                  <a:p>
                    <a:fld id="{4921DC50-1FDA-4214-88AE-29DCFCDCFA41}" type="CELLRANGE">
                      <a:rPr lang="en-US"/>
                      <a:pPr/>
                      <a:t>[CELLRANGE]</a:t>
                    </a:fld>
                    <a:r>
                      <a:rPr lang="en-US" baseline="0"/>
                      <a:t>, </a:t>
                    </a:r>
                    <a:fld id="{8324EAB1-90AE-4F94-A826-6B859F645D00}"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987D-4940-9878-14BE22CE6068}"/>
                </c:ext>
              </c:extLst>
            </c:dLbl>
            <c:dLbl>
              <c:idx val="1"/>
              <c:tx>
                <c:rich>
                  <a:bodyPr/>
                  <a:lstStyle/>
                  <a:p>
                    <a:fld id="{A89F8544-9C60-4E66-BC58-FA17FB195819}" type="CELLRANGE">
                      <a:rPr lang="en-US"/>
                      <a:pPr/>
                      <a:t>[CELLRANGE]</a:t>
                    </a:fld>
                    <a:r>
                      <a:rPr lang="en-US" baseline="0"/>
                      <a:t>, </a:t>
                    </a:r>
                    <a:fld id="{EA5E46D7-B027-4437-929A-1796565B1B4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987D-4940-9878-14BE22CE6068}"/>
                </c:ext>
              </c:extLst>
            </c:dLbl>
            <c:dLbl>
              <c:idx val="2"/>
              <c:tx>
                <c:rich>
                  <a:bodyPr/>
                  <a:lstStyle/>
                  <a:p>
                    <a:fld id="{B288EC29-FB69-49C3-866E-6BAE6D3FE385}" type="CELLRANGE">
                      <a:rPr lang="en-US"/>
                      <a:pPr/>
                      <a:t>[CELLRANGE]</a:t>
                    </a:fld>
                    <a:r>
                      <a:rPr lang="en-US" baseline="0"/>
                      <a:t>, </a:t>
                    </a:r>
                    <a:fld id="{A32944F0-7490-435F-96FB-6DF91C91A439}"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987D-4940-9878-14BE22CE6068}"/>
                </c:ext>
              </c:extLst>
            </c:dLbl>
            <c:dLbl>
              <c:idx val="3"/>
              <c:tx>
                <c:rich>
                  <a:bodyPr/>
                  <a:lstStyle/>
                  <a:p>
                    <a:fld id="{BAD9A876-A36A-488C-9B78-2CC6FA3CAB8C}" type="CELLRANGE">
                      <a:rPr lang="en-US"/>
                      <a:pPr/>
                      <a:t>[CELLRANGE]</a:t>
                    </a:fld>
                    <a:r>
                      <a:rPr lang="en-US" baseline="0"/>
                      <a:t>, </a:t>
                    </a:r>
                    <a:fld id="{9434540A-1014-4871-A173-820E59D0049F}"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987D-4940-9878-14BE22CE6068}"/>
                </c:ext>
              </c:extLst>
            </c:dLbl>
            <c:dLbl>
              <c:idx val="4"/>
              <c:tx>
                <c:rich>
                  <a:bodyPr/>
                  <a:lstStyle/>
                  <a:p>
                    <a:fld id="{B8B0E9D4-2C02-4A99-95A2-25DD10CBF373}" type="CELLRANGE">
                      <a:rPr lang="en-US"/>
                      <a:pPr/>
                      <a:t>[CELLRANGE]</a:t>
                    </a:fld>
                    <a:r>
                      <a:rPr lang="en-US" baseline="0"/>
                      <a:t>, </a:t>
                    </a:r>
                    <a:fld id="{5A762400-DDC5-4D97-95FB-2FBE02CF5536}"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987D-4940-9878-14BE22CE6068}"/>
                </c:ext>
              </c:extLst>
            </c:dLbl>
            <c:dLbl>
              <c:idx val="5"/>
              <c:tx>
                <c:rich>
                  <a:bodyPr/>
                  <a:lstStyle/>
                  <a:p>
                    <a:fld id="{A6547867-23C7-4185-AF35-A5C158B92CE2}" type="CELLRANGE">
                      <a:rPr lang="en-US"/>
                      <a:pPr/>
                      <a:t>[CELLRANGE]</a:t>
                    </a:fld>
                    <a:r>
                      <a:rPr lang="en-US" baseline="0"/>
                      <a:t>, </a:t>
                    </a:r>
                    <a:fld id="{69A7A605-8B14-41BC-B597-C1F10EB6E35D}"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987D-4940-9878-14BE22CE6068}"/>
                </c:ext>
              </c:extLst>
            </c:dLbl>
            <c:dLbl>
              <c:idx val="6"/>
              <c:tx>
                <c:rich>
                  <a:bodyPr/>
                  <a:lstStyle/>
                  <a:p>
                    <a:fld id="{A7C08B67-912D-431D-B8F8-420D8D01725F}" type="CELLRANGE">
                      <a:rPr lang="en-US"/>
                      <a:pPr/>
                      <a:t>[CELLRANGE]</a:t>
                    </a:fld>
                    <a:r>
                      <a:rPr lang="en-US" baseline="0"/>
                      <a:t>, </a:t>
                    </a:r>
                    <a:fld id="{26246421-0BA5-47CA-84CD-DA21C7862F6B}" type="VALUE">
                      <a:rPr lang="en-US" baseline="0"/>
                      <a:pPr/>
                      <a:t>[VALUE]</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987D-4940-9878-14BE22CE6068}"/>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Times New Roman" panose="020206030504050203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val>
            <c:numRef>
              <c:f>Sheet3!$J$5:$J$11</c:f>
              <c:numCache>
                <c:formatCode>General</c:formatCode>
                <c:ptCount val="7"/>
                <c:pt idx="0">
                  <c:v>1</c:v>
                </c:pt>
                <c:pt idx="1">
                  <c:v>1</c:v>
                </c:pt>
                <c:pt idx="2">
                  <c:v>1</c:v>
                </c:pt>
                <c:pt idx="3">
                  <c:v>1</c:v>
                </c:pt>
                <c:pt idx="4">
                  <c:v>3</c:v>
                </c:pt>
                <c:pt idx="5">
                  <c:v>2</c:v>
                </c:pt>
                <c:pt idx="6">
                  <c:v>4</c:v>
                </c:pt>
              </c:numCache>
            </c:numRef>
          </c:val>
          <c:extLst>
            <c:ext xmlns:c15="http://schemas.microsoft.com/office/drawing/2012/chart" uri="{02D57815-91ED-43cb-92C2-25804820EDAC}">
              <c15:datalabelsRange>
                <c15:f>Sheet3!$I$5:$I$11</c15:f>
                <c15:dlblRangeCache>
                  <c:ptCount val="7"/>
                  <c:pt idx="0">
                    <c:v>I1</c:v>
                  </c:pt>
                  <c:pt idx="1">
                    <c:v>D1</c:v>
                  </c:pt>
                  <c:pt idx="2">
                    <c:v>D2</c:v>
                  </c:pt>
                  <c:pt idx="3">
                    <c:v>D3</c:v>
                  </c:pt>
                  <c:pt idx="4">
                    <c:v>A1</c:v>
                  </c:pt>
                  <c:pt idx="5">
                    <c:v>A2</c:v>
                  </c:pt>
                  <c:pt idx="6">
                    <c:v>A4</c:v>
                  </c:pt>
                </c15:dlblRangeCache>
              </c15:datalabelsRange>
            </c:ext>
            <c:ext xmlns:c16="http://schemas.microsoft.com/office/drawing/2014/chart" uri="{C3380CC4-5D6E-409C-BE32-E72D297353CC}">
              <c16:uniqueId val="{00000015-987D-4940-9878-14BE22CE6068}"/>
            </c:ext>
          </c:extLst>
        </c:ser>
        <c:dLbls>
          <c:showLegendKey val="0"/>
          <c:showVal val="0"/>
          <c:showCatName val="0"/>
          <c:showSerName val="0"/>
          <c:showPercent val="0"/>
          <c:showBubbleSize val="0"/>
          <c:showLeaderLines val="0"/>
        </c:dLbls>
        <c:firstSliceAng val="0"/>
        <c:holeSize val="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bg1"/>
          </a:solidFill>
          <a:latin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D_CF6FD89.xml><?xml version="1.0" encoding="utf-8"?>
<p188:cmLst xmlns:a="http://schemas.openxmlformats.org/drawingml/2006/main" xmlns:r="http://schemas.openxmlformats.org/officeDocument/2006/relationships" xmlns:p188="http://schemas.microsoft.com/office/powerpoint/2018/8/main">
  <p188:cm id="{C66F311A-3F09-484A-B553-4F8A4077D4EE}" authorId="{29565740-35B6-8DB1-3648-6550D75CE40C}" status="resolved" created="2026-07-03T21:26:33.975" complete="100000">
    <ac:txMkLst xmlns:ac="http://schemas.microsoft.com/office/drawing/2013/main/command">
      <pc:docMk xmlns:pc="http://schemas.microsoft.com/office/powerpoint/2013/main/command"/>
      <pc:sldMk xmlns:pc="http://schemas.microsoft.com/office/powerpoint/2013/main/command" cId="217513353" sldId="269"/>
      <ac:spMk id="6" creationId="{E9A1AC13-6FF4-623B-9E9E-6E5F0C9DAB54}"/>
      <ac:txMk cp="273" len="162">
        <ac:context len="436" hash="4067403803"/>
      </ac:txMk>
    </ac:txMkLst>
    <p188:pos x="4711631" y="1741227"/>
    <p188:txBody>
      <a:bodyPr/>
      <a:lstStyle/>
      <a:p>
        <a:r>
          <a:rPr lang="en-US"/>
          <a:t>Please put rationale/explanations for the last two points in the “Notes” section of the slide.</a:t>
        </a:r>
      </a:p>
    </p188:txBody>
  </p188:cm>
</p188:cmLst>
</file>

<file path=ppt/comments/modernComment_111_9DA91E95.xml><?xml version="1.0" encoding="utf-8"?>
<p188:cmLst xmlns:a="http://schemas.openxmlformats.org/drawingml/2006/main" xmlns:r="http://schemas.openxmlformats.org/officeDocument/2006/relationships" xmlns:p188="http://schemas.microsoft.com/office/powerpoint/2018/8/main">
  <p188:cm id="{CAD79D9E-4D76-4CA0-B94F-28D88219C3D0}" authorId="{29565740-35B6-8DB1-3648-6550D75CE40C}" created="2026-07-03T21:34:56.431">
    <pc:sldMkLst xmlns:pc="http://schemas.microsoft.com/office/powerpoint/2013/main/command">
      <pc:docMk/>
      <pc:sldMk cId="2645106325" sldId="273"/>
    </pc:sldMkLst>
    <p188:txBody>
      <a:bodyPr/>
      <a:lstStyle/>
      <a:p>
        <a:r>
          <a:rPr lang="en-US"/>
          <a:t>Please add our pictures and email addresses.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2BCA57-88A6-4E90-8C38-9DF104587A86}" type="datetimeFigureOut">
              <a:rPr lang="en-US" smtClean="0"/>
              <a:t>7/20/2026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F3F5B-F9A9-4039-AF4F-45CB4FD8D56F}" type="slidenum">
              <a:rPr lang="en-US" smtClean="0"/>
              <a:t>‹#›</a:t>
            </a:fld>
            <a:endParaRPr lang="en-US"/>
          </a:p>
        </p:txBody>
      </p:sp>
    </p:spTree>
    <p:extLst>
      <p:ext uri="{BB962C8B-B14F-4D97-AF65-F5344CB8AC3E}">
        <p14:creationId xmlns:p14="http://schemas.microsoft.com/office/powerpoint/2010/main" val="212544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1F3F5B-F9A9-4039-AF4F-45CB4FD8D56F}" type="slidenum">
              <a:rPr lang="en-US" smtClean="0"/>
              <a:t>8</a:t>
            </a:fld>
            <a:endParaRPr lang="en-US"/>
          </a:p>
        </p:txBody>
      </p:sp>
    </p:spTree>
    <p:extLst>
      <p:ext uri="{BB962C8B-B14F-4D97-AF65-F5344CB8AC3E}">
        <p14:creationId xmlns:p14="http://schemas.microsoft.com/office/powerpoint/2010/main" val="26079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 occurrence probability of CFM depends on the state of PIFs and on failure mechanisms directly affecting CFM. For example, the lowest probability is calculated for Task 1, where the relevant CFM is A2 (Incorrect operation of component). CFM A2 is directly affected by tool quality, HSI, stress, skills, procedure error, and attention. Tool quality and HSI are irrelevant for holding the column task, and we assume the crew doesn’t need high skill or procedure quality to hold the column firmly. Stress and attention may be relevant for this CFM, as the crew was working in a stressful environment, and the pilot’s attention was distracted by several  shaking alarms or alerts. Therefore, high stress and degraded attention may lead to incorrect operation, such as applying too much force to the control column.</a:t>
            </a:r>
          </a:p>
        </p:txBody>
      </p:sp>
      <p:sp>
        <p:nvSpPr>
          <p:cNvPr id="4" name="Slide Number Placeholder 3"/>
          <p:cNvSpPr>
            <a:spLocks noGrp="1"/>
          </p:cNvSpPr>
          <p:nvPr>
            <p:ph type="sldNum" sz="quarter" idx="5"/>
          </p:nvPr>
        </p:nvSpPr>
        <p:spPr/>
        <p:txBody>
          <a:bodyPr/>
          <a:lstStyle/>
          <a:p>
            <a:fld id="{251F3F5B-F9A9-4039-AF4F-45CB4FD8D56F}" type="slidenum">
              <a:rPr lang="en-US" smtClean="0"/>
              <a:t>14</a:t>
            </a:fld>
            <a:endParaRPr lang="en-US"/>
          </a:p>
        </p:txBody>
      </p:sp>
    </p:spTree>
    <p:extLst>
      <p:ext uri="{BB962C8B-B14F-4D97-AF65-F5344CB8AC3E}">
        <p14:creationId xmlns:p14="http://schemas.microsoft.com/office/powerpoint/2010/main" val="43376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Page">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DD283962-069D-E7D0-A1A7-FD366E41DDEE}"/>
              </a:ext>
            </a:extLst>
          </p:cNvPr>
          <p:cNvSpPr/>
          <p:nvPr/>
        </p:nvSpPr>
        <p:spPr>
          <a:xfrm>
            <a:off x="0" y="4114800"/>
            <a:ext cx="4572000" cy="2743200"/>
          </a:xfrm>
          <a:custGeom>
            <a:avLst/>
            <a:gdLst>
              <a:gd name="connsiteX0" fmla="*/ 0 w 2690191"/>
              <a:gd name="connsiteY0" fmla="*/ 2464905 h 2464905"/>
              <a:gd name="connsiteX1" fmla="*/ 1345096 w 2690191"/>
              <a:gd name="connsiteY1" fmla="*/ 0 h 2464905"/>
              <a:gd name="connsiteX2" fmla="*/ 2690191 w 2690191"/>
              <a:gd name="connsiteY2" fmla="*/ 2464905 h 2464905"/>
              <a:gd name="connsiteX3" fmla="*/ 0 w 2690191"/>
              <a:gd name="connsiteY3" fmla="*/ 2464905 h 2464905"/>
              <a:gd name="connsiteX0" fmla="*/ 0 w 4406347"/>
              <a:gd name="connsiteY0" fmla="*/ 5387009 h 5387009"/>
              <a:gd name="connsiteX1" fmla="*/ 3061252 w 4406347"/>
              <a:gd name="connsiteY1" fmla="*/ 0 h 5387009"/>
              <a:gd name="connsiteX2" fmla="*/ 4406347 w 4406347"/>
              <a:gd name="connsiteY2" fmla="*/ 2464905 h 5387009"/>
              <a:gd name="connsiteX3" fmla="*/ 0 w 4406347"/>
              <a:gd name="connsiteY3" fmla="*/ 5387009 h 5387009"/>
              <a:gd name="connsiteX0" fmla="*/ 0 w 3061252"/>
              <a:gd name="connsiteY0" fmla="*/ 5387009 h 5387009"/>
              <a:gd name="connsiteX1" fmla="*/ 3061252 w 3061252"/>
              <a:gd name="connsiteY1" fmla="*/ 0 h 5387009"/>
              <a:gd name="connsiteX2" fmla="*/ 2935356 w 3061252"/>
              <a:gd name="connsiteY2" fmla="*/ 5380383 h 5387009"/>
              <a:gd name="connsiteX3" fmla="*/ 0 w 3061252"/>
              <a:gd name="connsiteY3" fmla="*/ 5387009 h 5387009"/>
              <a:gd name="connsiteX0" fmla="*/ 6626 w 2941982"/>
              <a:gd name="connsiteY0" fmla="*/ 2232991 h 2232991"/>
              <a:gd name="connsiteX1" fmla="*/ 0 w 2941982"/>
              <a:gd name="connsiteY1" fmla="*/ 0 h 2232991"/>
              <a:gd name="connsiteX2" fmla="*/ 2941982 w 2941982"/>
              <a:gd name="connsiteY2" fmla="*/ 2226365 h 2232991"/>
              <a:gd name="connsiteX3" fmla="*/ 6626 w 2941982"/>
              <a:gd name="connsiteY3" fmla="*/ 2232991 h 2232991"/>
              <a:gd name="connsiteX0" fmla="*/ 6626 w 2987665"/>
              <a:gd name="connsiteY0" fmla="*/ 2232991 h 2253333"/>
              <a:gd name="connsiteX1" fmla="*/ 0 w 2987665"/>
              <a:gd name="connsiteY1" fmla="*/ 0 h 2253333"/>
              <a:gd name="connsiteX2" fmla="*/ 2987665 w 2987665"/>
              <a:gd name="connsiteY2" fmla="*/ 2253333 h 2253333"/>
              <a:gd name="connsiteX3" fmla="*/ 6626 w 2987665"/>
              <a:gd name="connsiteY3" fmla="*/ 2232991 h 2253333"/>
              <a:gd name="connsiteX0" fmla="*/ 1550 w 2987665"/>
              <a:gd name="connsiteY0" fmla="*/ 2270746 h 2270746"/>
              <a:gd name="connsiteX1" fmla="*/ 0 w 2987665"/>
              <a:gd name="connsiteY1" fmla="*/ 0 h 2270746"/>
              <a:gd name="connsiteX2" fmla="*/ 2987665 w 2987665"/>
              <a:gd name="connsiteY2" fmla="*/ 2253333 h 2270746"/>
              <a:gd name="connsiteX3" fmla="*/ 1550 w 2987665"/>
              <a:gd name="connsiteY3" fmla="*/ 2270746 h 2270746"/>
              <a:gd name="connsiteX0" fmla="*/ 1550 w 3002892"/>
              <a:gd name="connsiteY0" fmla="*/ 2270746 h 2270746"/>
              <a:gd name="connsiteX1" fmla="*/ 0 w 3002892"/>
              <a:gd name="connsiteY1" fmla="*/ 0 h 2270746"/>
              <a:gd name="connsiteX2" fmla="*/ 3002892 w 3002892"/>
              <a:gd name="connsiteY2" fmla="*/ 2269514 h 2270746"/>
              <a:gd name="connsiteX3" fmla="*/ 1550 w 3002892"/>
              <a:gd name="connsiteY3" fmla="*/ 2270746 h 2270746"/>
            </a:gdLst>
            <a:ahLst/>
            <a:cxnLst>
              <a:cxn ang="0">
                <a:pos x="connsiteX0" y="connsiteY0"/>
              </a:cxn>
              <a:cxn ang="0">
                <a:pos x="connsiteX1" y="connsiteY1"/>
              </a:cxn>
              <a:cxn ang="0">
                <a:pos x="connsiteX2" y="connsiteY2"/>
              </a:cxn>
              <a:cxn ang="0">
                <a:pos x="connsiteX3" y="connsiteY3"/>
              </a:cxn>
            </a:cxnLst>
            <a:rect l="l" t="t" r="r" b="b"/>
            <a:pathLst>
              <a:path w="3002892" h="2270746">
                <a:moveTo>
                  <a:pt x="1550" y="2270746"/>
                </a:moveTo>
                <a:cubicBezTo>
                  <a:pt x="-659" y="1526416"/>
                  <a:pt x="2209" y="744330"/>
                  <a:pt x="0" y="0"/>
                </a:cubicBezTo>
                <a:lnTo>
                  <a:pt x="3002892" y="2269514"/>
                </a:lnTo>
                <a:lnTo>
                  <a:pt x="1550" y="2270746"/>
                </a:lnTo>
                <a:close/>
              </a:path>
            </a:pathLst>
          </a:cu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4A37199C-846E-6071-F171-6E200C71DDBB}"/>
              </a:ext>
            </a:extLst>
          </p:cNvPr>
          <p:cNvSpPr/>
          <p:nvPr/>
        </p:nvSpPr>
        <p:spPr>
          <a:xfrm>
            <a:off x="4572000" y="0"/>
            <a:ext cx="4572000" cy="1828800"/>
          </a:xfrm>
          <a:custGeom>
            <a:avLst/>
            <a:gdLst>
              <a:gd name="connsiteX0" fmla="*/ 0 w 4366592"/>
              <a:gd name="connsiteY0" fmla="*/ 0 h 2219739"/>
              <a:gd name="connsiteX1" fmla="*/ 4366592 w 4366592"/>
              <a:gd name="connsiteY1" fmla="*/ 0 h 2219739"/>
              <a:gd name="connsiteX2" fmla="*/ 4366592 w 4366592"/>
              <a:gd name="connsiteY2" fmla="*/ 2219739 h 2219739"/>
              <a:gd name="connsiteX3" fmla="*/ 0 w 4366592"/>
              <a:gd name="connsiteY3" fmla="*/ 2219739 h 2219739"/>
              <a:gd name="connsiteX4" fmla="*/ 0 w 4366592"/>
              <a:gd name="connsiteY4" fmla="*/ 0 h 2219739"/>
              <a:gd name="connsiteX0" fmla="*/ 1033670 w 5400262"/>
              <a:gd name="connsiteY0" fmla="*/ 0 h 2219739"/>
              <a:gd name="connsiteX1" fmla="*/ 5400262 w 5400262"/>
              <a:gd name="connsiteY1" fmla="*/ 0 h 2219739"/>
              <a:gd name="connsiteX2" fmla="*/ 5400262 w 5400262"/>
              <a:gd name="connsiteY2" fmla="*/ 2219739 h 2219739"/>
              <a:gd name="connsiteX3" fmla="*/ 0 w 5400262"/>
              <a:gd name="connsiteY3" fmla="*/ 1391478 h 2219739"/>
              <a:gd name="connsiteX4" fmla="*/ 1033670 w 5400262"/>
              <a:gd name="connsiteY4" fmla="*/ 0 h 2219739"/>
              <a:gd name="connsiteX0" fmla="*/ 987288 w 5353880"/>
              <a:gd name="connsiteY0" fmla="*/ 0 h 2219739"/>
              <a:gd name="connsiteX1" fmla="*/ 5353880 w 5353880"/>
              <a:gd name="connsiteY1" fmla="*/ 0 h 2219739"/>
              <a:gd name="connsiteX2" fmla="*/ 5353880 w 5353880"/>
              <a:gd name="connsiteY2" fmla="*/ 2219739 h 2219739"/>
              <a:gd name="connsiteX3" fmla="*/ 0 w 5353880"/>
              <a:gd name="connsiteY3" fmla="*/ 1398104 h 2219739"/>
              <a:gd name="connsiteX4" fmla="*/ 987288 w 5353880"/>
              <a:gd name="connsiteY4" fmla="*/ 0 h 2219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880" h="2219739">
                <a:moveTo>
                  <a:pt x="987288" y="0"/>
                </a:moveTo>
                <a:lnTo>
                  <a:pt x="5353880" y="0"/>
                </a:lnTo>
                <a:lnTo>
                  <a:pt x="5353880" y="2219739"/>
                </a:lnTo>
                <a:lnTo>
                  <a:pt x="0" y="1398104"/>
                </a:lnTo>
                <a:lnTo>
                  <a:pt x="987288" y="0"/>
                </a:lnTo>
                <a:close/>
              </a:path>
            </a:pathLst>
          </a:cu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4">
            <a:extLst>
              <a:ext uri="{FF2B5EF4-FFF2-40B4-BE49-F238E27FC236}">
                <a16:creationId xmlns:a16="http://schemas.microsoft.com/office/drawing/2014/main" id="{013FD5D3-1863-FC08-C8B5-8049CDCBCAFD}"/>
              </a:ext>
            </a:extLst>
          </p:cNvPr>
          <p:cNvSpPr>
            <a:spLocks noGrp="1"/>
          </p:cNvSpPr>
          <p:nvPr>
            <p:ph type="body" sz="quarter" idx="10" hasCustomPrompt="1"/>
          </p:nvPr>
        </p:nvSpPr>
        <p:spPr>
          <a:xfrm>
            <a:off x="914400" y="1819441"/>
            <a:ext cx="7315200" cy="1371600"/>
          </a:xfrm>
        </p:spPr>
        <p:txBody>
          <a:bodyPr anchor="ctr"/>
          <a:lstStyle>
            <a:lvl1pPr algn="ctr">
              <a:buNone/>
              <a:defRPr b="1">
                <a:latin typeface="Times New Roman" panose="02020603050405020304" pitchFamily="18" charset="0"/>
                <a:ea typeface="Cambria" panose="02040503050406030204" pitchFamily="18" charset="0"/>
                <a:cs typeface="Times New Roman" panose="02020603050405020304" pitchFamily="18" charset="0"/>
              </a:defRPr>
            </a:lvl1pPr>
          </a:lstStyle>
          <a:p>
            <a:pPr lvl="0"/>
            <a:r>
              <a:rPr lang="en-US" dirty="0"/>
              <a:t>Title</a:t>
            </a:r>
          </a:p>
        </p:txBody>
      </p:sp>
      <p:sp>
        <p:nvSpPr>
          <p:cNvPr id="17" name="Text Placeholder 16">
            <a:extLst>
              <a:ext uri="{FF2B5EF4-FFF2-40B4-BE49-F238E27FC236}">
                <a16:creationId xmlns:a16="http://schemas.microsoft.com/office/drawing/2014/main" id="{71445501-94B8-1CCE-88B6-17D4BA907EDA}"/>
              </a:ext>
            </a:extLst>
          </p:cNvPr>
          <p:cNvSpPr>
            <a:spLocks noGrp="1"/>
          </p:cNvSpPr>
          <p:nvPr>
            <p:ph type="body" sz="quarter" idx="11" hasCustomPrompt="1"/>
          </p:nvPr>
        </p:nvSpPr>
        <p:spPr>
          <a:xfrm>
            <a:off x="2286000" y="3243386"/>
            <a:ext cx="4572000" cy="914400"/>
          </a:xfrm>
        </p:spPr>
        <p:txBody>
          <a:bodyPr anchor="ctr">
            <a:normAutofit/>
          </a:bodyPr>
          <a:lstStyle>
            <a:lvl1pPr algn="ctr">
              <a:buNone/>
              <a:defRPr sz="1800" b="1">
                <a:solidFill>
                  <a:srgbClr val="841617"/>
                </a:solidFill>
                <a:latin typeface="Times New Roman" panose="02020603050405020304" pitchFamily="18" charset="0"/>
                <a:ea typeface="Cambria" panose="02040503050406030204" pitchFamily="18" charset="0"/>
                <a:cs typeface="Times New Roman" panose="020206030504050203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Name</a:t>
            </a:r>
          </a:p>
        </p:txBody>
      </p:sp>
      <p:sp>
        <p:nvSpPr>
          <p:cNvPr id="18" name="Text Placeholder 16">
            <a:extLst>
              <a:ext uri="{FF2B5EF4-FFF2-40B4-BE49-F238E27FC236}">
                <a16:creationId xmlns:a16="http://schemas.microsoft.com/office/drawing/2014/main" id="{1177257B-6092-CA1B-35DE-08D4E4C79FF3}"/>
              </a:ext>
            </a:extLst>
          </p:cNvPr>
          <p:cNvSpPr>
            <a:spLocks noGrp="1"/>
          </p:cNvSpPr>
          <p:nvPr>
            <p:ph type="body" sz="quarter" idx="12" hasCustomPrompt="1"/>
          </p:nvPr>
        </p:nvSpPr>
        <p:spPr>
          <a:xfrm>
            <a:off x="4572000" y="4210131"/>
            <a:ext cx="4572000" cy="2375288"/>
          </a:xfrm>
        </p:spPr>
        <p:txBody>
          <a:bodyPr anchor="t">
            <a:normAutofit/>
          </a:bodyPr>
          <a:lstStyle>
            <a:lvl1pPr algn="ctr">
              <a:buNone/>
              <a:defRPr sz="1800" b="1">
                <a:solidFill>
                  <a:srgbClr val="841617"/>
                </a:solidFill>
                <a:latin typeface="Times New Roman" panose="02020603050405020304" pitchFamily="18" charset="0"/>
                <a:ea typeface="Cambria" panose="02040503050406030204" pitchFamily="18" charset="0"/>
                <a:cs typeface="Times New Roman" panose="020206030504050203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Additional Info</a:t>
            </a:r>
          </a:p>
        </p:txBody>
      </p:sp>
      <p:sp>
        <p:nvSpPr>
          <p:cNvPr id="21" name="Text Placeholder 20">
            <a:extLst>
              <a:ext uri="{FF2B5EF4-FFF2-40B4-BE49-F238E27FC236}">
                <a16:creationId xmlns:a16="http://schemas.microsoft.com/office/drawing/2014/main" id="{19FA40A1-0303-5413-202D-A3337D694132}"/>
              </a:ext>
            </a:extLst>
          </p:cNvPr>
          <p:cNvSpPr>
            <a:spLocks noGrp="1"/>
          </p:cNvSpPr>
          <p:nvPr>
            <p:ph type="body" sz="quarter" idx="13" hasCustomPrompt="1"/>
          </p:nvPr>
        </p:nvSpPr>
        <p:spPr>
          <a:xfrm>
            <a:off x="0" y="5676067"/>
            <a:ext cx="2646788" cy="789194"/>
          </a:xfrm>
        </p:spPr>
        <p:txBody>
          <a:bodyPr anchor="ctr">
            <a:normAutofit/>
          </a:bodyPr>
          <a:lstStyle>
            <a:lvl1pPr algn="ctr">
              <a:buNone/>
              <a:defRPr sz="1800" b="1">
                <a:solidFill>
                  <a:schemeClr val="bg1"/>
                </a:solidFill>
                <a:latin typeface="Times New Roman" panose="02020603050405020304" pitchFamily="18" charset="0"/>
                <a:ea typeface="Cambria" panose="02040503050406030204" pitchFamily="18" charset="0"/>
                <a:cs typeface="Times New Roman" panose="02020603050405020304" pitchFamily="18" charset="0"/>
              </a:defRPr>
            </a:lvl1pPr>
          </a:lstStyle>
          <a:p>
            <a:pPr lvl="0"/>
            <a:r>
              <a:rPr lang="en-US" dirty="0"/>
              <a:t>December #th-#th, 20xx</a:t>
            </a:r>
          </a:p>
        </p:txBody>
      </p:sp>
      <p:pic>
        <p:nvPicPr>
          <p:cNvPr id="3" name="Picture 2">
            <a:extLst>
              <a:ext uri="{FF2B5EF4-FFF2-40B4-BE49-F238E27FC236}">
                <a16:creationId xmlns:a16="http://schemas.microsoft.com/office/drawing/2014/main" id="{B80D4422-08DB-E162-3ADA-A67076E7C791}"/>
              </a:ext>
            </a:extLst>
          </p:cNvPr>
          <p:cNvPicPr>
            <a:picLocks noChangeAspect="1"/>
          </p:cNvPicPr>
          <p:nvPr/>
        </p:nvPicPr>
        <p:blipFill>
          <a:blip r:embed="rId2">
            <a:extLst>
              <a:ext uri="{28A0092B-C50C-407E-A947-70E740481C1C}">
                <a14:useLocalDpi xmlns:a14="http://schemas.microsoft.com/office/drawing/2010/main" val="0"/>
              </a:ext>
            </a:extLst>
          </a:blip>
          <a:srcRect t="38913" b="17790"/>
          <a:stretch>
            <a:fillRect/>
          </a:stretch>
        </p:blipFill>
        <p:spPr>
          <a:xfrm>
            <a:off x="5406665" y="421640"/>
            <a:ext cx="3589381" cy="548640"/>
          </a:xfrm>
          <a:prstGeom prst="rect">
            <a:avLst/>
          </a:prstGeom>
        </p:spPr>
      </p:pic>
    </p:spTree>
    <p:extLst>
      <p:ext uri="{BB962C8B-B14F-4D97-AF65-F5344CB8AC3E}">
        <p14:creationId xmlns:p14="http://schemas.microsoft.com/office/powerpoint/2010/main" val="278716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age">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DD283962-069D-E7D0-A1A7-FD366E41DDEE}"/>
              </a:ext>
            </a:extLst>
          </p:cNvPr>
          <p:cNvSpPr/>
          <p:nvPr/>
        </p:nvSpPr>
        <p:spPr>
          <a:xfrm>
            <a:off x="0" y="4114800"/>
            <a:ext cx="4572000" cy="2743200"/>
          </a:xfrm>
          <a:custGeom>
            <a:avLst/>
            <a:gdLst>
              <a:gd name="connsiteX0" fmla="*/ 0 w 2690191"/>
              <a:gd name="connsiteY0" fmla="*/ 2464905 h 2464905"/>
              <a:gd name="connsiteX1" fmla="*/ 1345096 w 2690191"/>
              <a:gd name="connsiteY1" fmla="*/ 0 h 2464905"/>
              <a:gd name="connsiteX2" fmla="*/ 2690191 w 2690191"/>
              <a:gd name="connsiteY2" fmla="*/ 2464905 h 2464905"/>
              <a:gd name="connsiteX3" fmla="*/ 0 w 2690191"/>
              <a:gd name="connsiteY3" fmla="*/ 2464905 h 2464905"/>
              <a:gd name="connsiteX0" fmla="*/ 0 w 4406347"/>
              <a:gd name="connsiteY0" fmla="*/ 5387009 h 5387009"/>
              <a:gd name="connsiteX1" fmla="*/ 3061252 w 4406347"/>
              <a:gd name="connsiteY1" fmla="*/ 0 h 5387009"/>
              <a:gd name="connsiteX2" fmla="*/ 4406347 w 4406347"/>
              <a:gd name="connsiteY2" fmla="*/ 2464905 h 5387009"/>
              <a:gd name="connsiteX3" fmla="*/ 0 w 4406347"/>
              <a:gd name="connsiteY3" fmla="*/ 5387009 h 5387009"/>
              <a:gd name="connsiteX0" fmla="*/ 0 w 3061252"/>
              <a:gd name="connsiteY0" fmla="*/ 5387009 h 5387009"/>
              <a:gd name="connsiteX1" fmla="*/ 3061252 w 3061252"/>
              <a:gd name="connsiteY1" fmla="*/ 0 h 5387009"/>
              <a:gd name="connsiteX2" fmla="*/ 2935356 w 3061252"/>
              <a:gd name="connsiteY2" fmla="*/ 5380383 h 5387009"/>
              <a:gd name="connsiteX3" fmla="*/ 0 w 3061252"/>
              <a:gd name="connsiteY3" fmla="*/ 5387009 h 5387009"/>
              <a:gd name="connsiteX0" fmla="*/ 6626 w 2941982"/>
              <a:gd name="connsiteY0" fmla="*/ 2232991 h 2232991"/>
              <a:gd name="connsiteX1" fmla="*/ 0 w 2941982"/>
              <a:gd name="connsiteY1" fmla="*/ 0 h 2232991"/>
              <a:gd name="connsiteX2" fmla="*/ 2941982 w 2941982"/>
              <a:gd name="connsiteY2" fmla="*/ 2226365 h 2232991"/>
              <a:gd name="connsiteX3" fmla="*/ 6626 w 2941982"/>
              <a:gd name="connsiteY3" fmla="*/ 2232991 h 2232991"/>
              <a:gd name="connsiteX0" fmla="*/ 6626 w 2987665"/>
              <a:gd name="connsiteY0" fmla="*/ 2232991 h 2253333"/>
              <a:gd name="connsiteX1" fmla="*/ 0 w 2987665"/>
              <a:gd name="connsiteY1" fmla="*/ 0 h 2253333"/>
              <a:gd name="connsiteX2" fmla="*/ 2987665 w 2987665"/>
              <a:gd name="connsiteY2" fmla="*/ 2253333 h 2253333"/>
              <a:gd name="connsiteX3" fmla="*/ 6626 w 2987665"/>
              <a:gd name="connsiteY3" fmla="*/ 2232991 h 2253333"/>
              <a:gd name="connsiteX0" fmla="*/ 1550 w 2987665"/>
              <a:gd name="connsiteY0" fmla="*/ 2270746 h 2270746"/>
              <a:gd name="connsiteX1" fmla="*/ 0 w 2987665"/>
              <a:gd name="connsiteY1" fmla="*/ 0 h 2270746"/>
              <a:gd name="connsiteX2" fmla="*/ 2987665 w 2987665"/>
              <a:gd name="connsiteY2" fmla="*/ 2253333 h 2270746"/>
              <a:gd name="connsiteX3" fmla="*/ 1550 w 2987665"/>
              <a:gd name="connsiteY3" fmla="*/ 2270746 h 2270746"/>
              <a:gd name="connsiteX0" fmla="*/ 1550 w 3002892"/>
              <a:gd name="connsiteY0" fmla="*/ 2270746 h 2270746"/>
              <a:gd name="connsiteX1" fmla="*/ 0 w 3002892"/>
              <a:gd name="connsiteY1" fmla="*/ 0 h 2270746"/>
              <a:gd name="connsiteX2" fmla="*/ 3002892 w 3002892"/>
              <a:gd name="connsiteY2" fmla="*/ 2269514 h 2270746"/>
              <a:gd name="connsiteX3" fmla="*/ 1550 w 3002892"/>
              <a:gd name="connsiteY3" fmla="*/ 2270746 h 2270746"/>
            </a:gdLst>
            <a:ahLst/>
            <a:cxnLst>
              <a:cxn ang="0">
                <a:pos x="connsiteX0" y="connsiteY0"/>
              </a:cxn>
              <a:cxn ang="0">
                <a:pos x="connsiteX1" y="connsiteY1"/>
              </a:cxn>
              <a:cxn ang="0">
                <a:pos x="connsiteX2" y="connsiteY2"/>
              </a:cxn>
              <a:cxn ang="0">
                <a:pos x="connsiteX3" y="connsiteY3"/>
              </a:cxn>
            </a:cxnLst>
            <a:rect l="l" t="t" r="r" b="b"/>
            <a:pathLst>
              <a:path w="3002892" h="2270746">
                <a:moveTo>
                  <a:pt x="1550" y="2270746"/>
                </a:moveTo>
                <a:cubicBezTo>
                  <a:pt x="-659" y="1526416"/>
                  <a:pt x="2209" y="744330"/>
                  <a:pt x="0" y="0"/>
                </a:cubicBezTo>
                <a:lnTo>
                  <a:pt x="3002892" y="2269514"/>
                </a:lnTo>
                <a:lnTo>
                  <a:pt x="1550" y="2270746"/>
                </a:lnTo>
                <a:close/>
              </a:path>
            </a:pathLst>
          </a:cu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4A37199C-846E-6071-F171-6E200C71DDBB}"/>
              </a:ext>
            </a:extLst>
          </p:cNvPr>
          <p:cNvSpPr/>
          <p:nvPr/>
        </p:nvSpPr>
        <p:spPr>
          <a:xfrm>
            <a:off x="4572000" y="0"/>
            <a:ext cx="4572000" cy="1828800"/>
          </a:xfrm>
          <a:custGeom>
            <a:avLst/>
            <a:gdLst>
              <a:gd name="connsiteX0" fmla="*/ 0 w 4366592"/>
              <a:gd name="connsiteY0" fmla="*/ 0 h 2219739"/>
              <a:gd name="connsiteX1" fmla="*/ 4366592 w 4366592"/>
              <a:gd name="connsiteY1" fmla="*/ 0 h 2219739"/>
              <a:gd name="connsiteX2" fmla="*/ 4366592 w 4366592"/>
              <a:gd name="connsiteY2" fmla="*/ 2219739 h 2219739"/>
              <a:gd name="connsiteX3" fmla="*/ 0 w 4366592"/>
              <a:gd name="connsiteY3" fmla="*/ 2219739 h 2219739"/>
              <a:gd name="connsiteX4" fmla="*/ 0 w 4366592"/>
              <a:gd name="connsiteY4" fmla="*/ 0 h 2219739"/>
              <a:gd name="connsiteX0" fmla="*/ 1033670 w 5400262"/>
              <a:gd name="connsiteY0" fmla="*/ 0 h 2219739"/>
              <a:gd name="connsiteX1" fmla="*/ 5400262 w 5400262"/>
              <a:gd name="connsiteY1" fmla="*/ 0 h 2219739"/>
              <a:gd name="connsiteX2" fmla="*/ 5400262 w 5400262"/>
              <a:gd name="connsiteY2" fmla="*/ 2219739 h 2219739"/>
              <a:gd name="connsiteX3" fmla="*/ 0 w 5400262"/>
              <a:gd name="connsiteY3" fmla="*/ 1391478 h 2219739"/>
              <a:gd name="connsiteX4" fmla="*/ 1033670 w 5400262"/>
              <a:gd name="connsiteY4" fmla="*/ 0 h 2219739"/>
              <a:gd name="connsiteX0" fmla="*/ 987288 w 5353880"/>
              <a:gd name="connsiteY0" fmla="*/ 0 h 2219739"/>
              <a:gd name="connsiteX1" fmla="*/ 5353880 w 5353880"/>
              <a:gd name="connsiteY1" fmla="*/ 0 h 2219739"/>
              <a:gd name="connsiteX2" fmla="*/ 5353880 w 5353880"/>
              <a:gd name="connsiteY2" fmla="*/ 2219739 h 2219739"/>
              <a:gd name="connsiteX3" fmla="*/ 0 w 5353880"/>
              <a:gd name="connsiteY3" fmla="*/ 1398104 h 2219739"/>
              <a:gd name="connsiteX4" fmla="*/ 987288 w 5353880"/>
              <a:gd name="connsiteY4" fmla="*/ 0 h 2219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880" h="2219739">
                <a:moveTo>
                  <a:pt x="987288" y="0"/>
                </a:moveTo>
                <a:lnTo>
                  <a:pt x="5353880" y="0"/>
                </a:lnTo>
                <a:lnTo>
                  <a:pt x="5353880" y="2219739"/>
                </a:lnTo>
                <a:lnTo>
                  <a:pt x="0" y="1398104"/>
                </a:lnTo>
                <a:lnTo>
                  <a:pt x="987288" y="0"/>
                </a:lnTo>
                <a:close/>
              </a:path>
            </a:pathLst>
          </a:cu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4">
            <a:extLst>
              <a:ext uri="{FF2B5EF4-FFF2-40B4-BE49-F238E27FC236}">
                <a16:creationId xmlns:a16="http://schemas.microsoft.com/office/drawing/2014/main" id="{013FD5D3-1863-FC08-C8B5-8049CDCBCAFD}"/>
              </a:ext>
            </a:extLst>
          </p:cNvPr>
          <p:cNvSpPr>
            <a:spLocks noGrp="1"/>
          </p:cNvSpPr>
          <p:nvPr>
            <p:ph type="body" sz="quarter" idx="10" hasCustomPrompt="1"/>
          </p:nvPr>
        </p:nvSpPr>
        <p:spPr>
          <a:xfrm>
            <a:off x="914400" y="2743200"/>
            <a:ext cx="7315200" cy="1371600"/>
          </a:xfrm>
        </p:spPr>
        <p:txBody>
          <a:bodyPr anchor="ctr"/>
          <a:lstStyle>
            <a:lvl1pPr algn="ctr">
              <a:buNone/>
              <a:defRPr b="1">
                <a:latin typeface="Times New Roman" panose="02020603050405020304" pitchFamily="18" charset="0"/>
                <a:ea typeface="Cambria" panose="02040503050406030204" pitchFamily="18" charset="0"/>
                <a:cs typeface="Times New Roman" panose="02020603050405020304" pitchFamily="18" charset="0"/>
              </a:defRPr>
            </a:lvl1pPr>
          </a:lstStyle>
          <a:p>
            <a:pPr lvl="0"/>
            <a:r>
              <a:rPr lang="en-US" dirty="0"/>
              <a:t>Title</a:t>
            </a:r>
          </a:p>
        </p:txBody>
      </p:sp>
      <p:pic>
        <p:nvPicPr>
          <p:cNvPr id="2" name="Picture 1">
            <a:extLst>
              <a:ext uri="{FF2B5EF4-FFF2-40B4-BE49-F238E27FC236}">
                <a16:creationId xmlns:a16="http://schemas.microsoft.com/office/drawing/2014/main" id="{7E8F754A-87E3-C905-EEC2-CAA90508B33D}"/>
              </a:ext>
            </a:extLst>
          </p:cNvPr>
          <p:cNvPicPr>
            <a:picLocks noChangeAspect="1"/>
          </p:cNvPicPr>
          <p:nvPr/>
        </p:nvPicPr>
        <p:blipFill>
          <a:blip r:embed="rId2">
            <a:extLst>
              <a:ext uri="{28A0092B-C50C-407E-A947-70E740481C1C}">
                <a14:useLocalDpi xmlns:a14="http://schemas.microsoft.com/office/drawing/2010/main" val="0"/>
              </a:ext>
            </a:extLst>
          </a:blip>
          <a:srcRect t="38913" b="17790"/>
          <a:stretch>
            <a:fillRect/>
          </a:stretch>
        </p:blipFill>
        <p:spPr>
          <a:xfrm>
            <a:off x="5406665" y="421640"/>
            <a:ext cx="3589381" cy="548640"/>
          </a:xfrm>
          <a:prstGeom prst="rect">
            <a:avLst/>
          </a:prstGeom>
        </p:spPr>
      </p:pic>
    </p:spTree>
    <p:extLst>
      <p:ext uri="{BB962C8B-B14F-4D97-AF65-F5344CB8AC3E}">
        <p14:creationId xmlns:p14="http://schemas.microsoft.com/office/powerpoint/2010/main" val="177334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3A616E-B37F-F1BA-2306-D711EEC7FD3D}"/>
              </a:ext>
            </a:extLst>
          </p:cNvPr>
          <p:cNvSpPr/>
          <p:nvPr/>
        </p:nvSpPr>
        <p:spPr>
          <a:xfrm>
            <a:off x="0" y="6172200"/>
            <a:ext cx="9144000" cy="685800"/>
          </a:xfrm>
          <a:prstGeom prst="rect">
            <a:avLst/>
          </a:pr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3C8C6F-C6BB-0975-49D1-FAAFD7A0081D}"/>
              </a:ext>
            </a:extLst>
          </p:cNvPr>
          <p:cNvSpPr/>
          <p:nvPr/>
        </p:nvSpPr>
        <p:spPr>
          <a:xfrm>
            <a:off x="0" y="619208"/>
            <a:ext cx="9144000" cy="45720"/>
          </a:xfrm>
          <a:prstGeom prst="rect">
            <a:avLst/>
          </a:pr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1D4F960-8578-4BAD-5DB4-65EE3996E667}"/>
              </a:ext>
            </a:extLst>
          </p:cNvPr>
          <p:cNvSpPr>
            <a:spLocks noGrp="1"/>
          </p:cNvSpPr>
          <p:nvPr>
            <p:ph type="sldNum" sz="quarter" idx="12"/>
          </p:nvPr>
        </p:nvSpPr>
        <p:spPr>
          <a:xfrm>
            <a:off x="6975763" y="6331901"/>
            <a:ext cx="2057400" cy="365125"/>
          </a:xfrm>
        </p:spPr>
        <p:txBody>
          <a:bodyPr/>
          <a:lstStyle>
            <a:lvl1pPr>
              <a:defRPr>
                <a:solidFill>
                  <a:schemeClr val="bg1"/>
                </a:solidFill>
              </a:defRPr>
            </a:lvl1pPr>
          </a:lstStyle>
          <a:p>
            <a:fld id="{FB600238-92DD-4C4E-8BA9-D5D69E78EF06}" type="slidenum">
              <a:rPr lang="en-US" smtClean="0"/>
              <a:pPr/>
              <a:t>‹#›</a:t>
            </a:fld>
            <a:endParaRPr lang="en-US" dirty="0"/>
          </a:p>
        </p:txBody>
      </p:sp>
      <p:sp>
        <p:nvSpPr>
          <p:cNvPr id="11" name="Text Placeholder 10">
            <a:extLst>
              <a:ext uri="{FF2B5EF4-FFF2-40B4-BE49-F238E27FC236}">
                <a16:creationId xmlns:a16="http://schemas.microsoft.com/office/drawing/2014/main" id="{8BCC29D7-42B4-1739-FB0E-6986C1AACF95}"/>
              </a:ext>
            </a:extLst>
          </p:cNvPr>
          <p:cNvSpPr>
            <a:spLocks noGrp="1"/>
          </p:cNvSpPr>
          <p:nvPr>
            <p:ph type="body" sz="quarter" idx="13" hasCustomPrompt="1"/>
          </p:nvPr>
        </p:nvSpPr>
        <p:spPr>
          <a:xfrm>
            <a:off x="457200" y="81840"/>
            <a:ext cx="8229600" cy="457200"/>
          </a:xfrm>
        </p:spPr>
        <p:txBody>
          <a:bodyPr/>
          <a:lstStyle>
            <a:lvl1pPr>
              <a:buNone/>
              <a:defRPr sz="2400" b="1">
                <a:solidFill>
                  <a:srgbClr val="841617"/>
                </a:solidFill>
                <a:latin typeface="Times New Roman" panose="02020603050405020304" pitchFamily="18" charset="0"/>
                <a:ea typeface="Cambria" panose="02040503050406030204" pitchFamily="18" charset="0"/>
                <a:cs typeface="Times New Roman" panose="02020603050405020304" pitchFamily="18" charset="0"/>
              </a:defRPr>
            </a:lvl1pPr>
          </a:lstStyle>
          <a:p>
            <a:pPr lvl="0"/>
            <a:r>
              <a:rPr lang="en-US" sz="2400" dirty="0">
                <a:latin typeface="Times New Roman" panose="02020603050405020304" pitchFamily="18" charset="0"/>
                <a:cs typeface="Times New Roman" panose="02020603050405020304" pitchFamily="18" charset="0"/>
              </a:rPr>
              <a:t>Slide Title</a:t>
            </a:r>
            <a:endParaRPr lang="en-US" dirty="0"/>
          </a:p>
        </p:txBody>
      </p:sp>
      <p:sp>
        <p:nvSpPr>
          <p:cNvPr id="19" name="Text Placeholder 18">
            <a:extLst>
              <a:ext uri="{FF2B5EF4-FFF2-40B4-BE49-F238E27FC236}">
                <a16:creationId xmlns:a16="http://schemas.microsoft.com/office/drawing/2014/main" id="{84393AC6-785B-D048-A3BA-7395591504B2}"/>
              </a:ext>
            </a:extLst>
          </p:cNvPr>
          <p:cNvSpPr>
            <a:spLocks noGrp="1"/>
          </p:cNvSpPr>
          <p:nvPr>
            <p:ph type="body" sz="quarter" idx="14" hasCustomPrompt="1"/>
          </p:nvPr>
        </p:nvSpPr>
        <p:spPr>
          <a:xfrm>
            <a:off x="457200" y="736486"/>
            <a:ext cx="8229600" cy="5364156"/>
          </a:xfrm>
        </p:spPr>
        <p:txBody>
          <a:bodyPr/>
          <a:lstStyle>
            <a:lvl1pPr>
              <a:buNone/>
              <a:defRPr sz="1800">
                <a:latin typeface="Times New Roman" panose="02020603050405020304" pitchFamily="18" charset="0"/>
                <a:ea typeface="Cambria" panose="02040503050406030204" pitchFamily="18" charset="0"/>
                <a:cs typeface="Times New Roman" panose="02020603050405020304" pitchFamily="18" charset="0"/>
              </a:defRPr>
            </a:lvl1pPr>
            <a:lvl2pPr>
              <a:buNone/>
              <a:defRPr sz="1800">
                <a:latin typeface="Cambria" panose="02040503050406030204" pitchFamily="18" charset="0"/>
                <a:ea typeface="Cambria" panose="02040503050406030204" pitchFamily="18" charset="0"/>
              </a:defRPr>
            </a:lvl2pPr>
            <a:lvl3pPr>
              <a:buNone/>
              <a:defRPr sz="1800">
                <a:latin typeface="Cambria" panose="02040503050406030204" pitchFamily="18" charset="0"/>
                <a:ea typeface="Cambria" panose="02040503050406030204" pitchFamily="18" charset="0"/>
              </a:defRPr>
            </a:lvl3pPr>
            <a:lvl4pPr>
              <a:buNone/>
              <a:defRPr sz="1800">
                <a:latin typeface="Cambria" panose="02040503050406030204" pitchFamily="18" charset="0"/>
                <a:ea typeface="Cambria" panose="02040503050406030204" pitchFamily="18" charset="0"/>
              </a:defRPr>
            </a:lvl4pPr>
            <a:lvl5pPr>
              <a:buNone/>
              <a:defRPr sz="1800">
                <a:latin typeface="Cambria" panose="02040503050406030204" pitchFamily="18" charset="0"/>
                <a:ea typeface="Cambria" panose="02040503050406030204" pitchFamily="18" charset="0"/>
              </a:defRPr>
            </a:lvl5pPr>
          </a:lstStyle>
          <a:p>
            <a:pPr lvl="0"/>
            <a:r>
              <a:rPr lang="en-US" dirty="0"/>
              <a:t>Slide Content</a:t>
            </a:r>
          </a:p>
        </p:txBody>
      </p:sp>
      <p:pic>
        <p:nvPicPr>
          <p:cNvPr id="4" name="Picture 3">
            <a:extLst>
              <a:ext uri="{FF2B5EF4-FFF2-40B4-BE49-F238E27FC236}">
                <a16:creationId xmlns:a16="http://schemas.microsoft.com/office/drawing/2014/main" id="{D47AB31B-5D24-8374-0A34-46B5336019D3}"/>
              </a:ext>
            </a:extLst>
          </p:cNvPr>
          <p:cNvPicPr>
            <a:picLocks noChangeAspect="1"/>
          </p:cNvPicPr>
          <p:nvPr/>
        </p:nvPicPr>
        <p:blipFill>
          <a:blip r:embed="rId2">
            <a:extLst>
              <a:ext uri="{28A0092B-C50C-407E-A947-70E740481C1C}">
                <a14:useLocalDpi xmlns:a14="http://schemas.microsoft.com/office/drawing/2010/main" val="0"/>
              </a:ext>
            </a:extLst>
          </a:blip>
          <a:srcRect t="38913" b="17790"/>
          <a:stretch>
            <a:fillRect/>
          </a:stretch>
        </p:blipFill>
        <p:spPr>
          <a:xfrm>
            <a:off x="0" y="6331901"/>
            <a:ext cx="2392921" cy="365760"/>
          </a:xfrm>
          <a:prstGeom prst="rect">
            <a:avLst/>
          </a:prstGeom>
        </p:spPr>
      </p:pic>
    </p:spTree>
    <p:extLst>
      <p:ext uri="{BB962C8B-B14F-4D97-AF65-F5344CB8AC3E}">
        <p14:creationId xmlns:p14="http://schemas.microsoft.com/office/powerpoint/2010/main" val="2752741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ontent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3A616E-B37F-F1BA-2306-D711EEC7FD3D}"/>
              </a:ext>
            </a:extLst>
          </p:cNvPr>
          <p:cNvSpPr/>
          <p:nvPr/>
        </p:nvSpPr>
        <p:spPr>
          <a:xfrm>
            <a:off x="0" y="6172200"/>
            <a:ext cx="9144000" cy="685800"/>
          </a:xfrm>
          <a:prstGeom prst="rect">
            <a:avLst/>
          </a:pr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3C8C6F-C6BB-0975-49D1-FAAFD7A0081D}"/>
              </a:ext>
            </a:extLst>
          </p:cNvPr>
          <p:cNvSpPr/>
          <p:nvPr/>
        </p:nvSpPr>
        <p:spPr>
          <a:xfrm>
            <a:off x="0" y="619208"/>
            <a:ext cx="9144000" cy="45720"/>
          </a:xfrm>
          <a:prstGeom prst="rect">
            <a:avLst/>
          </a:pr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1D4F960-8578-4BAD-5DB4-65EE3996E667}"/>
              </a:ext>
            </a:extLst>
          </p:cNvPr>
          <p:cNvSpPr>
            <a:spLocks noGrp="1"/>
          </p:cNvSpPr>
          <p:nvPr>
            <p:ph type="sldNum" sz="quarter" idx="12"/>
          </p:nvPr>
        </p:nvSpPr>
        <p:spPr>
          <a:xfrm>
            <a:off x="6172200" y="6332536"/>
            <a:ext cx="2057400" cy="365125"/>
          </a:xfrm>
        </p:spPr>
        <p:txBody>
          <a:bodyPr/>
          <a:lstStyle>
            <a:lvl1pPr>
              <a:defRPr>
                <a:solidFill>
                  <a:schemeClr val="bg1"/>
                </a:solidFill>
              </a:defRPr>
            </a:lvl1pPr>
          </a:lstStyle>
          <a:p>
            <a:fld id="{FB600238-92DD-4C4E-8BA9-D5D69E78EF06}" type="slidenum">
              <a:rPr lang="en-US" smtClean="0"/>
              <a:pPr/>
              <a:t>‹#›</a:t>
            </a:fld>
            <a:endParaRPr lang="en-US" dirty="0"/>
          </a:p>
        </p:txBody>
      </p:sp>
      <p:sp>
        <p:nvSpPr>
          <p:cNvPr id="11" name="Text Placeholder 10">
            <a:extLst>
              <a:ext uri="{FF2B5EF4-FFF2-40B4-BE49-F238E27FC236}">
                <a16:creationId xmlns:a16="http://schemas.microsoft.com/office/drawing/2014/main" id="{8BCC29D7-42B4-1739-FB0E-6986C1AACF95}"/>
              </a:ext>
            </a:extLst>
          </p:cNvPr>
          <p:cNvSpPr>
            <a:spLocks noGrp="1"/>
          </p:cNvSpPr>
          <p:nvPr>
            <p:ph type="body" sz="quarter" idx="13" hasCustomPrompt="1"/>
          </p:nvPr>
        </p:nvSpPr>
        <p:spPr>
          <a:xfrm>
            <a:off x="457200" y="81840"/>
            <a:ext cx="8229600" cy="457200"/>
          </a:xfrm>
        </p:spPr>
        <p:txBody>
          <a:bodyPr/>
          <a:lstStyle>
            <a:lvl1pPr>
              <a:buNone/>
              <a:defRPr sz="2400" b="1">
                <a:solidFill>
                  <a:srgbClr val="841617"/>
                </a:solidFill>
                <a:latin typeface="Times New Roman" panose="02020603050405020304" pitchFamily="18" charset="0"/>
                <a:ea typeface="Cambria" panose="02040503050406030204" pitchFamily="18" charset="0"/>
                <a:cs typeface="Times New Roman" panose="02020603050405020304" pitchFamily="18" charset="0"/>
              </a:defRPr>
            </a:lvl1pPr>
          </a:lstStyle>
          <a:p>
            <a:pPr lvl="0"/>
            <a:r>
              <a:rPr lang="en-US" sz="2400" dirty="0">
                <a:latin typeface="Times New Roman" panose="02020603050405020304" pitchFamily="18" charset="0"/>
                <a:cs typeface="Times New Roman" panose="02020603050405020304" pitchFamily="18" charset="0"/>
              </a:rPr>
              <a:t>Slide Title</a:t>
            </a:r>
            <a:endParaRPr lang="en-US" dirty="0"/>
          </a:p>
        </p:txBody>
      </p:sp>
      <p:sp>
        <p:nvSpPr>
          <p:cNvPr id="19" name="Text Placeholder 18">
            <a:extLst>
              <a:ext uri="{FF2B5EF4-FFF2-40B4-BE49-F238E27FC236}">
                <a16:creationId xmlns:a16="http://schemas.microsoft.com/office/drawing/2014/main" id="{84393AC6-785B-D048-A3BA-7395591504B2}"/>
              </a:ext>
            </a:extLst>
          </p:cNvPr>
          <p:cNvSpPr>
            <a:spLocks noGrp="1"/>
          </p:cNvSpPr>
          <p:nvPr>
            <p:ph type="body" sz="quarter" idx="14" hasCustomPrompt="1"/>
          </p:nvPr>
        </p:nvSpPr>
        <p:spPr>
          <a:xfrm>
            <a:off x="457198" y="745096"/>
            <a:ext cx="3931920" cy="5364156"/>
          </a:xfrm>
        </p:spPr>
        <p:txBody>
          <a:bodyPr/>
          <a:lstStyle>
            <a:lvl1pPr>
              <a:buNone/>
              <a:defRPr sz="1800">
                <a:latin typeface="Times New Roman" panose="02020603050405020304" pitchFamily="18" charset="0"/>
                <a:ea typeface="Cambria" panose="02040503050406030204" pitchFamily="18" charset="0"/>
                <a:cs typeface="Times New Roman" panose="02020603050405020304" pitchFamily="18" charset="0"/>
              </a:defRPr>
            </a:lvl1pPr>
            <a:lvl2pPr>
              <a:buNone/>
              <a:defRPr sz="1800">
                <a:latin typeface="Cambria" panose="02040503050406030204" pitchFamily="18" charset="0"/>
                <a:ea typeface="Cambria" panose="02040503050406030204" pitchFamily="18" charset="0"/>
              </a:defRPr>
            </a:lvl2pPr>
            <a:lvl3pPr>
              <a:buNone/>
              <a:defRPr sz="1800">
                <a:latin typeface="Cambria" panose="02040503050406030204" pitchFamily="18" charset="0"/>
                <a:ea typeface="Cambria" panose="02040503050406030204" pitchFamily="18" charset="0"/>
              </a:defRPr>
            </a:lvl3pPr>
            <a:lvl4pPr>
              <a:buNone/>
              <a:defRPr sz="1800">
                <a:latin typeface="Cambria" panose="02040503050406030204" pitchFamily="18" charset="0"/>
                <a:ea typeface="Cambria" panose="02040503050406030204" pitchFamily="18" charset="0"/>
              </a:defRPr>
            </a:lvl4pPr>
            <a:lvl5pPr>
              <a:buNone/>
              <a:defRPr sz="1800">
                <a:latin typeface="Cambria" panose="02040503050406030204" pitchFamily="18" charset="0"/>
                <a:ea typeface="Cambria" panose="02040503050406030204" pitchFamily="18" charset="0"/>
              </a:defRPr>
            </a:lvl5pPr>
          </a:lstStyle>
          <a:p>
            <a:pPr lvl="0"/>
            <a:r>
              <a:rPr lang="en-US" dirty="0"/>
              <a:t>Slide Content</a:t>
            </a:r>
          </a:p>
        </p:txBody>
      </p:sp>
      <p:pic>
        <p:nvPicPr>
          <p:cNvPr id="4" name="Picture 3">
            <a:extLst>
              <a:ext uri="{FF2B5EF4-FFF2-40B4-BE49-F238E27FC236}">
                <a16:creationId xmlns:a16="http://schemas.microsoft.com/office/drawing/2014/main" id="{D47AB31B-5D24-8374-0A34-46B5336019D3}"/>
              </a:ext>
            </a:extLst>
          </p:cNvPr>
          <p:cNvPicPr>
            <a:picLocks noChangeAspect="1"/>
          </p:cNvPicPr>
          <p:nvPr/>
        </p:nvPicPr>
        <p:blipFill>
          <a:blip r:embed="rId2">
            <a:extLst>
              <a:ext uri="{28A0092B-C50C-407E-A947-70E740481C1C}">
                <a14:useLocalDpi xmlns:a14="http://schemas.microsoft.com/office/drawing/2010/main" val="0"/>
              </a:ext>
            </a:extLst>
          </a:blip>
          <a:srcRect t="38913" b="17790"/>
          <a:stretch>
            <a:fillRect/>
          </a:stretch>
        </p:blipFill>
        <p:spPr>
          <a:xfrm>
            <a:off x="457200" y="6332536"/>
            <a:ext cx="2392921" cy="365760"/>
          </a:xfrm>
          <a:prstGeom prst="rect">
            <a:avLst/>
          </a:prstGeom>
        </p:spPr>
      </p:pic>
      <p:sp>
        <p:nvSpPr>
          <p:cNvPr id="2" name="Text Placeholder 18">
            <a:extLst>
              <a:ext uri="{FF2B5EF4-FFF2-40B4-BE49-F238E27FC236}">
                <a16:creationId xmlns:a16="http://schemas.microsoft.com/office/drawing/2014/main" id="{77D29B04-B3F5-7193-44F9-17B02E6A1BF1}"/>
              </a:ext>
            </a:extLst>
          </p:cNvPr>
          <p:cNvSpPr>
            <a:spLocks noGrp="1"/>
          </p:cNvSpPr>
          <p:nvPr>
            <p:ph type="body" sz="quarter" idx="15" hasCustomPrompt="1"/>
          </p:nvPr>
        </p:nvSpPr>
        <p:spPr>
          <a:xfrm>
            <a:off x="4754882" y="745096"/>
            <a:ext cx="3931920" cy="5364156"/>
          </a:xfrm>
        </p:spPr>
        <p:txBody>
          <a:bodyPr/>
          <a:lstStyle>
            <a:lvl1pPr>
              <a:buNone/>
              <a:defRPr sz="1800">
                <a:latin typeface="Times New Roman" panose="02020603050405020304" pitchFamily="18" charset="0"/>
                <a:ea typeface="Cambria" panose="02040503050406030204" pitchFamily="18" charset="0"/>
                <a:cs typeface="Times New Roman" panose="02020603050405020304" pitchFamily="18" charset="0"/>
              </a:defRPr>
            </a:lvl1pPr>
            <a:lvl2pPr>
              <a:buNone/>
              <a:defRPr sz="1800">
                <a:latin typeface="Cambria" panose="02040503050406030204" pitchFamily="18" charset="0"/>
                <a:ea typeface="Cambria" panose="02040503050406030204" pitchFamily="18" charset="0"/>
              </a:defRPr>
            </a:lvl2pPr>
            <a:lvl3pPr>
              <a:buNone/>
              <a:defRPr sz="1800">
                <a:latin typeface="Cambria" panose="02040503050406030204" pitchFamily="18" charset="0"/>
                <a:ea typeface="Cambria" panose="02040503050406030204" pitchFamily="18" charset="0"/>
              </a:defRPr>
            </a:lvl3pPr>
            <a:lvl4pPr>
              <a:buNone/>
              <a:defRPr sz="1800">
                <a:latin typeface="Cambria" panose="02040503050406030204" pitchFamily="18" charset="0"/>
                <a:ea typeface="Cambria" panose="02040503050406030204" pitchFamily="18" charset="0"/>
              </a:defRPr>
            </a:lvl4pPr>
            <a:lvl5pPr>
              <a:buNone/>
              <a:defRPr sz="1800">
                <a:latin typeface="Cambria" panose="02040503050406030204" pitchFamily="18" charset="0"/>
                <a:ea typeface="Cambria" panose="02040503050406030204" pitchFamily="18" charset="0"/>
              </a:defRPr>
            </a:lvl5pPr>
          </a:lstStyle>
          <a:p>
            <a:pPr lvl="0"/>
            <a:r>
              <a:rPr lang="en-US" dirty="0"/>
              <a:t>Slide Content</a:t>
            </a:r>
          </a:p>
        </p:txBody>
      </p:sp>
    </p:spTree>
    <p:extLst>
      <p:ext uri="{BB962C8B-B14F-4D97-AF65-F5344CB8AC3E}">
        <p14:creationId xmlns:p14="http://schemas.microsoft.com/office/powerpoint/2010/main" val="320106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Content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3A616E-B37F-F1BA-2306-D711EEC7FD3D}"/>
              </a:ext>
            </a:extLst>
          </p:cNvPr>
          <p:cNvSpPr/>
          <p:nvPr/>
        </p:nvSpPr>
        <p:spPr>
          <a:xfrm>
            <a:off x="0" y="6172200"/>
            <a:ext cx="9144000" cy="685800"/>
          </a:xfrm>
          <a:prstGeom prst="rect">
            <a:avLst/>
          </a:pr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3C8C6F-C6BB-0975-49D1-FAAFD7A0081D}"/>
              </a:ext>
            </a:extLst>
          </p:cNvPr>
          <p:cNvSpPr/>
          <p:nvPr/>
        </p:nvSpPr>
        <p:spPr>
          <a:xfrm>
            <a:off x="0" y="619208"/>
            <a:ext cx="9144000" cy="45720"/>
          </a:xfrm>
          <a:prstGeom prst="rect">
            <a:avLst/>
          </a:pr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E1D4F960-8578-4BAD-5DB4-65EE3996E667}"/>
              </a:ext>
            </a:extLst>
          </p:cNvPr>
          <p:cNvSpPr>
            <a:spLocks noGrp="1"/>
          </p:cNvSpPr>
          <p:nvPr>
            <p:ph type="sldNum" sz="quarter" idx="12"/>
          </p:nvPr>
        </p:nvSpPr>
        <p:spPr>
          <a:xfrm>
            <a:off x="6172200" y="6332536"/>
            <a:ext cx="2057400" cy="365125"/>
          </a:xfrm>
        </p:spPr>
        <p:txBody>
          <a:bodyPr/>
          <a:lstStyle>
            <a:lvl1pPr>
              <a:defRPr>
                <a:solidFill>
                  <a:schemeClr val="bg1"/>
                </a:solidFill>
              </a:defRPr>
            </a:lvl1pPr>
          </a:lstStyle>
          <a:p>
            <a:fld id="{FB600238-92DD-4C4E-8BA9-D5D69E78EF06}" type="slidenum">
              <a:rPr lang="en-US" smtClean="0"/>
              <a:pPr/>
              <a:t>‹#›</a:t>
            </a:fld>
            <a:endParaRPr lang="en-US" dirty="0"/>
          </a:p>
        </p:txBody>
      </p:sp>
      <p:sp>
        <p:nvSpPr>
          <p:cNvPr id="11" name="Text Placeholder 10">
            <a:extLst>
              <a:ext uri="{FF2B5EF4-FFF2-40B4-BE49-F238E27FC236}">
                <a16:creationId xmlns:a16="http://schemas.microsoft.com/office/drawing/2014/main" id="{8BCC29D7-42B4-1739-FB0E-6986C1AACF95}"/>
              </a:ext>
            </a:extLst>
          </p:cNvPr>
          <p:cNvSpPr>
            <a:spLocks noGrp="1"/>
          </p:cNvSpPr>
          <p:nvPr>
            <p:ph type="body" sz="quarter" idx="13" hasCustomPrompt="1"/>
          </p:nvPr>
        </p:nvSpPr>
        <p:spPr>
          <a:xfrm>
            <a:off x="457200" y="81840"/>
            <a:ext cx="8229600" cy="457200"/>
          </a:xfrm>
        </p:spPr>
        <p:txBody>
          <a:bodyPr/>
          <a:lstStyle>
            <a:lvl1pPr>
              <a:buNone/>
              <a:defRPr sz="2400" b="1">
                <a:solidFill>
                  <a:srgbClr val="841617"/>
                </a:solidFill>
                <a:latin typeface="Times New Roman" panose="02020603050405020304" pitchFamily="18" charset="0"/>
                <a:ea typeface="Cambria" panose="02040503050406030204" pitchFamily="18" charset="0"/>
                <a:cs typeface="Times New Roman" panose="02020603050405020304" pitchFamily="18" charset="0"/>
              </a:defRPr>
            </a:lvl1pPr>
          </a:lstStyle>
          <a:p>
            <a:pPr lvl="0"/>
            <a:r>
              <a:rPr lang="en-US" sz="2400" dirty="0">
                <a:latin typeface="Times New Roman" panose="02020603050405020304" pitchFamily="18" charset="0"/>
                <a:cs typeface="Times New Roman" panose="02020603050405020304" pitchFamily="18" charset="0"/>
              </a:rPr>
              <a:t>Slide Title</a:t>
            </a:r>
            <a:endParaRPr lang="en-US" dirty="0"/>
          </a:p>
        </p:txBody>
      </p:sp>
      <p:sp>
        <p:nvSpPr>
          <p:cNvPr id="19" name="Text Placeholder 18">
            <a:extLst>
              <a:ext uri="{FF2B5EF4-FFF2-40B4-BE49-F238E27FC236}">
                <a16:creationId xmlns:a16="http://schemas.microsoft.com/office/drawing/2014/main" id="{84393AC6-785B-D048-A3BA-7395591504B2}"/>
              </a:ext>
            </a:extLst>
          </p:cNvPr>
          <p:cNvSpPr>
            <a:spLocks noGrp="1"/>
          </p:cNvSpPr>
          <p:nvPr>
            <p:ph type="body" sz="quarter" idx="14" hasCustomPrompt="1"/>
          </p:nvPr>
        </p:nvSpPr>
        <p:spPr>
          <a:xfrm>
            <a:off x="457198" y="745096"/>
            <a:ext cx="3931920" cy="2560320"/>
          </a:xfrm>
        </p:spPr>
        <p:txBody>
          <a:bodyPr/>
          <a:lstStyle>
            <a:lvl1pPr>
              <a:buNone/>
              <a:defRPr sz="1800">
                <a:latin typeface="Times New Roman" panose="02020603050405020304" pitchFamily="18" charset="0"/>
                <a:ea typeface="Cambria" panose="02040503050406030204" pitchFamily="18" charset="0"/>
                <a:cs typeface="Times New Roman" panose="02020603050405020304" pitchFamily="18" charset="0"/>
              </a:defRPr>
            </a:lvl1pPr>
            <a:lvl2pPr>
              <a:buNone/>
              <a:defRPr sz="1800">
                <a:latin typeface="Cambria" panose="02040503050406030204" pitchFamily="18" charset="0"/>
                <a:ea typeface="Cambria" panose="02040503050406030204" pitchFamily="18" charset="0"/>
              </a:defRPr>
            </a:lvl2pPr>
            <a:lvl3pPr>
              <a:buNone/>
              <a:defRPr sz="1800">
                <a:latin typeface="Cambria" panose="02040503050406030204" pitchFamily="18" charset="0"/>
                <a:ea typeface="Cambria" panose="02040503050406030204" pitchFamily="18" charset="0"/>
              </a:defRPr>
            </a:lvl3pPr>
            <a:lvl4pPr>
              <a:buNone/>
              <a:defRPr sz="1800">
                <a:latin typeface="Cambria" panose="02040503050406030204" pitchFamily="18" charset="0"/>
                <a:ea typeface="Cambria" panose="02040503050406030204" pitchFamily="18" charset="0"/>
              </a:defRPr>
            </a:lvl4pPr>
            <a:lvl5pPr>
              <a:buNone/>
              <a:defRPr sz="1800">
                <a:latin typeface="Cambria" panose="02040503050406030204" pitchFamily="18" charset="0"/>
                <a:ea typeface="Cambria" panose="02040503050406030204" pitchFamily="18" charset="0"/>
              </a:defRPr>
            </a:lvl5pPr>
          </a:lstStyle>
          <a:p>
            <a:pPr lvl="0"/>
            <a:r>
              <a:rPr lang="en-US" dirty="0"/>
              <a:t>Slide Content</a:t>
            </a:r>
          </a:p>
        </p:txBody>
      </p:sp>
      <p:pic>
        <p:nvPicPr>
          <p:cNvPr id="4" name="Picture 3">
            <a:extLst>
              <a:ext uri="{FF2B5EF4-FFF2-40B4-BE49-F238E27FC236}">
                <a16:creationId xmlns:a16="http://schemas.microsoft.com/office/drawing/2014/main" id="{D47AB31B-5D24-8374-0A34-46B5336019D3}"/>
              </a:ext>
            </a:extLst>
          </p:cNvPr>
          <p:cNvPicPr>
            <a:picLocks noChangeAspect="1"/>
          </p:cNvPicPr>
          <p:nvPr/>
        </p:nvPicPr>
        <p:blipFill>
          <a:blip r:embed="rId2">
            <a:extLst>
              <a:ext uri="{28A0092B-C50C-407E-A947-70E740481C1C}">
                <a14:useLocalDpi xmlns:a14="http://schemas.microsoft.com/office/drawing/2010/main" val="0"/>
              </a:ext>
            </a:extLst>
          </a:blip>
          <a:srcRect t="38913" b="17790"/>
          <a:stretch>
            <a:fillRect/>
          </a:stretch>
        </p:blipFill>
        <p:spPr>
          <a:xfrm>
            <a:off x="457200" y="6332536"/>
            <a:ext cx="2392921" cy="365760"/>
          </a:xfrm>
          <a:prstGeom prst="rect">
            <a:avLst/>
          </a:prstGeom>
        </p:spPr>
      </p:pic>
      <p:sp>
        <p:nvSpPr>
          <p:cNvPr id="2" name="Text Placeholder 18">
            <a:extLst>
              <a:ext uri="{FF2B5EF4-FFF2-40B4-BE49-F238E27FC236}">
                <a16:creationId xmlns:a16="http://schemas.microsoft.com/office/drawing/2014/main" id="{77D29B04-B3F5-7193-44F9-17B02E6A1BF1}"/>
              </a:ext>
            </a:extLst>
          </p:cNvPr>
          <p:cNvSpPr>
            <a:spLocks noGrp="1"/>
          </p:cNvSpPr>
          <p:nvPr>
            <p:ph type="body" sz="quarter" idx="15" hasCustomPrompt="1"/>
          </p:nvPr>
        </p:nvSpPr>
        <p:spPr>
          <a:xfrm>
            <a:off x="4754882" y="745096"/>
            <a:ext cx="3931920" cy="2560320"/>
          </a:xfrm>
        </p:spPr>
        <p:txBody>
          <a:bodyPr/>
          <a:lstStyle>
            <a:lvl1pPr>
              <a:buNone/>
              <a:defRPr sz="1800">
                <a:latin typeface="Times New Roman" panose="02020603050405020304" pitchFamily="18" charset="0"/>
                <a:ea typeface="Cambria" panose="02040503050406030204" pitchFamily="18" charset="0"/>
                <a:cs typeface="Times New Roman" panose="02020603050405020304" pitchFamily="18" charset="0"/>
              </a:defRPr>
            </a:lvl1pPr>
            <a:lvl2pPr>
              <a:buNone/>
              <a:defRPr sz="1800">
                <a:latin typeface="Cambria" panose="02040503050406030204" pitchFamily="18" charset="0"/>
                <a:ea typeface="Cambria" panose="02040503050406030204" pitchFamily="18" charset="0"/>
              </a:defRPr>
            </a:lvl2pPr>
            <a:lvl3pPr>
              <a:buNone/>
              <a:defRPr sz="1800">
                <a:latin typeface="Cambria" panose="02040503050406030204" pitchFamily="18" charset="0"/>
                <a:ea typeface="Cambria" panose="02040503050406030204" pitchFamily="18" charset="0"/>
              </a:defRPr>
            </a:lvl3pPr>
            <a:lvl4pPr>
              <a:buNone/>
              <a:defRPr sz="1800">
                <a:latin typeface="Cambria" panose="02040503050406030204" pitchFamily="18" charset="0"/>
                <a:ea typeface="Cambria" panose="02040503050406030204" pitchFamily="18" charset="0"/>
              </a:defRPr>
            </a:lvl4pPr>
            <a:lvl5pPr>
              <a:buNone/>
              <a:defRPr sz="1800">
                <a:latin typeface="Cambria" panose="02040503050406030204" pitchFamily="18" charset="0"/>
                <a:ea typeface="Cambria" panose="02040503050406030204" pitchFamily="18" charset="0"/>
              </a:defRPr>
            </a:lvl5pPr>
          </a:lstStyle>
          <a:p>
            <a:pPr lvl="0"/>
            <a:r>
              <a:rPr lang="en-US" dirty="0"/>
              <a:t>Slide Content</a:t>
            </a:r>
          </a:p>
        </p:txBody>
      </p:sp>
      <p:sp>
        <p:nvSpPr>
          <p:cNvPr id="9" name="Text Placeholder 18">
            <a:extLst>
              <a:ext uri="{FF2B5EF4-FFF2-40B4-BE49-F238E27FC236}">
                <a16:creationId xmlns:a16="http://schemas.microsoft.com/office/drawing/2014/main" id="{C6B6372C-03A6-377C-F4B6-726BAD03E22F}"/>
              </a:ext>
            </a:extLst>
          </p:cNvPr>
          <p:cNvSpPr>
            <a:spLocks noGrp="1"/>
          </p:cNvSpPr>
          <p:nvPr>
            <p:ph type="body" sz="quarter" idx="16" hasCustomPrompt="1"/>
          </p:nvPr>
        </p:nvSpPr>
        <p:spPr>
          <a:xfrm>
            <a:off x="457198" y="3548932"/>
            <a:ext cx="3931920" cy="2560320"/>
          </a:xfrm>
        </p:spPr>
        <p:txBody>
          <a:bodyPr/>
          <a:lstStyle>
            <a:lvl1pPr>
              <a:buNone/>
              <a:defRPr sz="1800">
                <a:latin typeface="Times New Roman" panose="02020603050405020304" pitchFamily="18" charset="0"/>
                <a:ea typeface="Cambria" panose="02040503050406030204" pitchFamily="18" charset="0"/>
                <a:cs typeface="Times New Roman" panose="02020603050405020304" pitchFamily="18" charset="0"/>
              </a:defRPr>
            </a:lvl1pPr>
            <a:lvl2pPr>
              <a:buNone/>
              <a:defRPr sz="1800">
                <a:latin typeface="Cambria" panose="02040503050406030204" pitchFamily="18" charset="0"/>
                <a:ea typeface="Cambria" panose="02040503050406030204" pitchFamily="18" charset="0"/>
              </a:defRPr>
            </a:lvl2pPr>
            <a:lvl3pPr>
              <a:buNone/>
              <a:defRPr sz="1800">
                <a:latin typeface="Cambria" panose="02040503050406030204" pitchFamily="18" charset="0"/>
                <a:ea typeface="Cambria" panose="02040503050406030204" pitchFamily="18" charset="0"/>
              </a:defRPr>
            </a:lvl3pPr>
            <a:lvl4pPr>
              <a:buNone/>
              <a:defRPr sz="1800">
                <a:latin typeface="Cambria" panose="02040503050406030204" pitchFamily="18" charset="0"/>
                <a:ea typeface="Cambria" panose="02040503050406030204" pitchFamily="18" charset="0"/>
              </a:defRPr>
            </a:lvl4pPr>
            <a:lvl5pPr>
              <a:buNone/>
              <a:defRPr sz="1800">
                <a:latin typeface="Cambria" panose="02040503050406030204" pitchFamily="18" charset="0"/>
                <a:ea typeface="Cambria" panose="02040503050406030204" pitchFamily="18" charset="0"/>
              </a:defRPr>
            </a:lvl5pPr>
          </a:lstStyle>
          <a:p>
            <a:pPr lvl="0"/>
            <a:r>
              <a:rPr lang="en-US" dirty="0"/>
              <a:t>Slide Content</a:t>
            </a:r>
          </a:p>
        </p:txBody>
      </p:sp>
      <p:sp>
        <p:nvSpPr>
          <p:cNvPr id="10" name="Text Placeholder 18">
            <a:extLst>
              <a:ext uri="{FF2B5EF4-FFF2-40B4-BE49-F238E27FC236}">
                <a16:creationId xmlns:a16="http://schemas.microsoft.com/office/drawing/2014/main" id="{F2B8FAA7-18A8-0C1A-EFA5-FC14A0EACF7C}"/>
              </a:ext>
            </a:extLst>
          </p:cNvPr>
          <p:cNvSpPr>
            <a:spLocks noGrp="1"/>
          </p:cNvSpPr>
          <p:nvPr>
            <p:ph type="body" sz="quarter" idx="17" hasCustomPrompt="1"/>
          </p:nvPr>
        </p:nvSpPr>
        <p:spPr>
          <a:xfrm>
            <a:off x="4754880" y="3548932"/>
            <a:ext cx="3931920" cy="2560320"/>
          </a:xfrm>
        </p:spPr>
        <p:txBody>
          <a:bodyPr/>
          <a:lstStyle>
            <a:lvl1pPr>
              <a:buNone/>
              <a:defRPr sz="1800">
                <a:latin typeface="Times New Roman" panose="02020603050405020304" pitchFamily="18" charset="0"/>
                <a:ea typeface="Cambria" panose="02040503050406030204" pitchFamily="18" charset="0"/>
                <a:cs typeface="Times New Roman" panose="02020603050405020304" pitchFamily="18" charset="0"/>
              </a:defRPr>
            </a:lvl1pPr>
            <a:lvl2pPr>
              <a:buNone/>
              <a:defRPr sz="1800">
                <a:latin typeface="Cambria" panose="02040503050406030204" pitchFamily="18" charset="0"/>
                <a:ea typeface="Cambria" panose="02040503050406030204" pitchFamily="18" charset="0"/>
              </a:defRPr>
            </a:lvl2pPr>
            <a:lvl3pPr>
              <a:buNone/>
              <a:defRPr sz="1800">
                <a:latin typeface="Cambria" panose="02040503050406030204" pitchFamily="18" charset="0"/>
                <a:ea typeface="Cambria" panose="02040503050406030204" pitchFamily="18" charset="0"/>
              </a:defRPr>
            </a:lvl3pPr>
            <a:lvl4pPr>
              <a:buNone/>
              <a:defRPr sz="1800">
                <a:latin typeface="Cambria" panose="02040503050406030204" pitchFamily="18" charset="0"/>
                <a:ea typeface="Cambria" panose="02040503050406030204" pitchFamily="18" charset="0"/>
              </a:defRPr>
            </a:lvl4pPr>
            <a:lvl5pPr>
              <a:buNone/>
              <a:defRPr sz="1800">
                <a:latin typeface="Cambria" panose="02040503050406030204" pitchFamily="18" charset="0"/>
                <a:ea typeface="Cambria" panose="02040503050406030204" pitchFamily="18" charset="0"/>
              </a:defRPr>
            </a:lvl5pPr>
          </a:lstStyle>
          <a:p>
            <a:pPr lvl="0"/>
            <a:r>
              <a:rPr lang="en-US" dirty="0"/>
              <a:t>Slide Content</a:t>
            </a:r>
          </a:p>
        </p:txBody>
      </p:sp>
    </p:spTree>
    <p:extLst>
      <p:ext uri="{BB962C8B-B14F-4D97-AF65-F5344CB8AC3E}">
        <p14:creationId xmlns:p14="http://schemas.microsoft.com/office/powerpoint/2010/main" val="3872169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ank you page">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DD283962-069D-E7D0-A1A7-FD366E41DDEE}"/>
              </a:ext>
            </a:extLst>
          </p:cNvPr>
          <p:cNvSpPr/>
          <p:nvPr/>
        </p:nvSpPr>
        <p:spPr>
          <a:xfrm>
            <a:off x="0" y="4114800"/>
            <a:ext cx="4572000" cy="2743200"/>
          </a:xfrm>
          <a:custGeom>
            <a:avLst/>
            <a:gdLst>
              <a:gd name="connsiteX0" fmla="*/ 0 w 2690191"/>
              <a:gd name="connsiteY0" fmla="*/ 2464905 h 2464905"/>
              <a:gd name="connsiteX1" fmla="*/ 1345096 w 2690191"/>
              <a:gd name="connsiteY1" fmla="*/ 0 h 2464905"/>
              <a:gd name="connsiteX2" fmla="*/ 2690191 w 2690191"/>
              <a:gd name="connsiteY2" fmla="*/ 2464905 h 2464905"/>
              <a:gd name="connsiteX3" fmla="*/ 0 w 2690191"/>
              <a:gd name="connsiteY3" fmla="*/ 2464905 h 2464905"/>
              <a:gd name="connsiteX0" fmla="*/ 0 w 4406347"/>
              <a:gd name="connsiteY0" fmla="*/ 5387009 h 5387009"/>
              <a:gd name="connsiteX1" fmla="*/ 3061252 w 4406347"/>
              <a:gd name="connsiteY1" fmla="*/ 0 h 5387009"/>
              <a:gd name="connsiteX2" fmla="*/ 4406347 w 4406347"/>
              <a:gd name="connsiteY2" fmla="*/ 2464905 h 5387009"/>
              <a:gd name="connsiteX3" fmla="*/ 0 w 4406347"/>
              <a:gd name="connsiteY3" fmla="*/ 5387009 h 5387009"/>
              <a:gd name="connsiteX0" fmla="*/ 0 w 3061252"/>
              <a:gd name="connsiteY0" fmla="*/ 5387009 h 5387009"/>
              <a:gd name="connsiteX1" fmla="*/ 3061252 w 3061252"/>
              <a:gd name="connsiteY1" fmla="*/ 0 h 5387009"/>
              <a:gd name="connsiteX2" fmla="*/ 2935356 w 3061252"/>
              <a:gd name="connsiteY2" fmla="*/ 5380383 h 5387009"/>
              <a:gd name="connsiteX3" fmla="*/ 0 w 3061252"/>
              <a:gd name="connsiteY3" fmla="*/ 5387009 h 5387009"/>
              <a:gd name="connsiteX0" fmla="*/ 6626 w 2941982"/>
              <a:gd name="connsiteY0" fmla="*/ 2232991 h 2232991"/>
              <a:gd name="connsiteX1" fmla="*/ 0 w 2941982"/>
              <a:gd name="connsiteY1" fmla="*/ 0 h 2232991"/>
              <a:gd name="connsiteX2" fmla="*/ 2941982 w 2941982"/>
              <a:gd name="connsiteY2" fmla="*/ 2226365 h 2232991"/>
              <a:gd name="connsiteX3" fmla="*/ 6626 w 2941982"/>
              <a:gd name="connsiteY3" fmla="*/ 2232991 h 2232991"/>
              <a:gd name="connsiteX0" fmla="*/ 6626 w 2987665"/>
              <a:gd name="connsiteY0" fmla="*/ 2232991 h 2253333"/>
              <a:gd name="connsiteX1" fmla="*/ 0 w 2987665"/>
              <a:gd name="connsiteY1" fmla="*/ 0 h 2253333"/>
              <a:gd name="connsiteX2" fmla="*/ 2987665 w 2987665"/>
              <a:gd name="connsiteY2" fmla="*/ 2253333 h 2253333"/>
              <a:gd name="connsiteX3" fmla="*/ 6626 w 2987665"/>
              <a:gd name="connsiteY3" fmla="*/ 2232991 h 2253333"/>
              <a:gd name="connsiteX0" fmla="*/ 1550 w 2987665"/>
              <a:gd name="connsiteY0" fmla="*/ 2270746 h 2270746"/>
              <a:gd name="connsiteX1" fmla="*/ 0 w 2987665"/>
              <a:gd name="connsiteY1" fmla="*/ 0 h 2270746"/>
              <a:gd name="connsiteX2" fmla="*/ 2987665 w 2987665"/>
              <a:gd name="connsiteY2" fmla="*/ 2253333 h 2270746"/>
              <a:gd name="connsiteX3" fmla="*/ 1550 w 2987665"/>
              <a:gd name="connsiteY3" fmla="*/ 2270746 h 2270746"/>
              <a:gd name="connsiteX0" fmla="*/ 1550 w 3002892"/>
              <a:gd name="connsiteY0" fmla="*/ 2270746 h 2270746"/>
              <a:gd name="connsiteX1" fmla="*/ 0 w 3002892"/>
              <a:gd name="connsiteY1" fmla="*/ 0 h 2270746"/>
              <a:gd name="connsiteX2" fmla="*/ 3002892 w 3002892"/>
              <a:gd name="connsiteY2" fmla="*/ 2269514 h 2270746"/>
              <a:gd name="connsiteX3" fmla="*/ 1550 w 3002892"/>
              <a:gd name="connsiteY3" fmla="*/ 2270746 h 2270746"/>
            </a:gdLst>
            <a:ahLst/>
            <a:cxnLst>
              <a:cxn ang="0">
                <a:pos x="connsiteX0" y="connsiteY0"/>
              </a:cxn>
              <a:cxn ang="0">
                <a:pos x="connsiteX1" y="connsiteY1"/>
              </a:cxn>
              <a:cxn ang="0">
                <a:pos x="connsiteX2" y="connsiteY2"/>
              </a:cxn>
              <a:cxn ang="0">
                <a:pos x="connsiteX3" y="connsiteY3"/>
              </a:cxn>
            </a:cxnLst>
            <a:rect l="l" t="t" r="r" b="b"/>
            <a:pathLst>
              <a:path w="3002892" h="2270746">
                <a:moveTo>
                  <a:pt x="1550" y="2270746"/>
                </a:moveTo>
                <a:cubicBezTo>
                  <a:pt x="-659" y="1526416"/>
                  <a:pt x="2209" y="744330"/>
                  <a:pt x="0" y="0"/>
                </a:cubicBezTo>
                <a:lnTo>
                  <a:pt x="3002892" y="2269514"/>
                </a:lnTo>
                <a:lnTo>
                  <a:pt x="1550" y="2270746"/>
                </a:lnTo>
                <a:close/>
              </a:path>
            </a:pathLst>
          </a:cu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a:extLst>
              <a:ext uri="{FF2B5EF4-FFF2-40B4-BE49-F238E27FC236}">
                <a16:creationId xmlns:a16="http://schemas.microsoft.com/office/drawing/2014/main" id="{4A37199C-846E-6071-F171-6E200C71DDBB}"/>
              </a:ext>
            </a:extLst>
          </p:cNvPr>
          <p:cNvSpPr/>
          <p:nvPr/>
        </p:nvSpPr>
        <p:spPr>
          <a:xfrm>
            <a:off x="4572000" y="0"/>
            <a:ext cx="4572000" cy="1828800"/>
          </a:xfrm>
          <a:custGeom>
            <a:avLst/>
            <a:gdLst>
              <a:gd name="connsiteX0" fmla="*/ 0 w 4366592"/>
              <a:gd name="connsiteY0" fmla="*/ 0 h 2219739"/>
              <a:gd name="connsiteX1" fmla="*/ 4366592 w 4366592"/>
              <a:gd name="connsiteY1" fmla="*/ 0 h 2219739"/>
              <a:gd name="connsiteX2" fmla="*/ 4366592 w 4366592"/>
              <a:gd name="connsiteY2" fmla="*/ 2219739 h 2219739"/>
              <a:gd name="connsiteX3" fmla="*/ 0 w 4366592"/>
              <a:gd name="connsiteY3" fmla="*/ 2219739 h 2219739"/>
              <a:gd name="connsiteX4" fmla="*/ 0 w 4366592"/>
              <a:gd name="connsiteY4" fmla="*/ 0 h 2219739"/>
              <a:gd name="connsiteX0" fmla="*/ 1033670 w 5400262"/>
              <a:gd name="connsiteY0" fmla="*/ 0 h 2219739"/>
              <a:gd name="connsiteX1" fmla="*/ 5400262 w 5400262"/>
              <a:gd name="connsiteY1" fmla="*/ 0 h 2219739"/>
              <a:gd name="connsiteX2" fmla="*/ 5400262 w 5400262"/>
              <a:gd name="connsiteY2" fmla="*/ 2219739 h 2219739"/>
              <a:gd name="connsiteX3" fmla="*/ 0 w 5400262"/>
              <a:gd name="connsiteY3" fmla="*/ 1391478 h 2219739"/>
              <a:gd name="connsiteX4" fmla="*/ 1033670 w 5400262"/>
              <a:gd name="connsiteY4" fmla="*/ 0 h 2219739"/>
              <a:gd name="connsiteX0" fmla="*/ 987288 w 5353880"/>
              <a:gd name="connsiteY0" fmla="*/ 0 h 2219739"/>
              <a:gd name="connsiteX1" fmla="*/ 5353880 w 5353880"/>
              <a:gd name="connsiteY1" fmla="*/ 0 h 2219739"/>
              <a:gd name="connsiteX2" fmla="*/ 5353880 w 5353880"/>
              <a:gd name="connsiteY2" fmla="*/ 2219739 h 2219739"/>
              <a:gd name="connsiteX3" fmla="*/ 0 w 5353880"/>
              <a:gd name="connsiteY3" fmla="*/ 1398104 h 2219739"/>
              <a:gd name="connsiteX4" fmla="*/ 987288 w 5353880"/>
              <a:gd name="connsiteY4" fmla="*/ 0 h 2219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3880" h="2219739">
                <a:moveTo>
                  <a:pt x="987288" y="0"/>
                </a:moveTo>
                <a:lnTo>
                  <a:pt x="5353880" y="0"/>
                </a:lnTo>
                <a:lnTo>
                  <a:pt x="5353880" y="2219739"/>
                </a:lnTo>
                <a:lnTo>
                  <a:pt x="0" y="1398104"/>
                </a:lnTo>
                <a:lnTo>
                  <a:pt x="987288" y="0"/>
                </a:lnTo>
                <a:close/>
              </a:path>
            </a:pathLst>
          </a:cu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a:extLst>
              <a:ext uri="{FF2B5EF4-FFF2-40B4-BE49-F238E27FC236}">
                <a16:creationId xmlns:a16="http://schemas.microsoft.com/office/drawing/2014/main" id="{5A276CB6-83DA-1EA2-DF1A-914B46048F19}"/>
              </a:ext>
            </a:extLst>
          </p:cNvPr>
          <p:cNvSpPr/>
          <p:nvPr/>
        </p:nvSpPr>
        <p:spPr>
          <a:xfrm>
            <a:off x="0" y="3406140"/>
            <a:ext cx="9144000" cy="45720"/>
          </a:xfrm>
          <a:prstGeom prst="rect">
            <a:avLst/>
          </a:prstGeom>
          <a:solidFill>
            <a:srgbClr val="8416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8F80A83-9DE9-24EE-3BDB-40512553A5ED}"/>
              </a:ext>
            </a:extLst>
          </p:cNvPr>
          <p:cNvSpPr txBox="1"/>
          <p:nvPr/>
        </p:nvSpPr>
        <p:spPr>
          <a:xfrm>
            <a:off x="914400" y="2621677"/>
            <a:ext cx="7315200" cy="707886"/>
          </a:xfrm>
          <a:prstGeom prst="rect">
            <a:avLst/>
          </a:prstGeom>
          <a:noFill/>
        </p:spPr>
        <p:txBody>
          <a:bodyPr wrap="square" rtlCol="0" anchor="ctr">
            <a:spAutoFit/>
          </a:bodyPr>
          <a:lstStyle/>
          <a:p>
            <a:pPr algn="ctr"/>
            <a:r>
              <a:rPr lang="en-US" sz="4000" b="1" dirty="0">
                <a:latin typeface="Times New Roman" panose="02020603050405020304" pitchFamily="18" charset="0"/>
                <a:ea typeface="Cambria" panose="02040503050406030204" pitchFamily="18" charset="0"/>
                <a:cs typeface="Times New Roman" panose="02020603050405020304" pitchFamily="18" charset="0"/>
              </a:rPr>
              <a:t>Thank You!</a:t>
            </a:r>
          </a:p>
        </p:txBody>
      </p:sp>
      <p:sp>
        <p:nvSpPr>
          <p:cNvPr id="7" name="TextBox 6">
            <a:extLst>
              <a:ext uri="{FF2B5EF4-FFF2-40B4-BE49-F238E27FC236}">
                <a16:creationId xmlns:a16="http://schemas.microsoft.com/office/drawing/2014/main" id="{7B592F09-4DB9-0C90-1A60-F1690B2934DA}"/>
              </a:ext>
            </a:extLst>
          </p:cNvPr>
          <p:cNvSpPr txBox="1"/>
          <p:nvPr/>
        </p:nvSpPr>
        <p:spPr>
          <a:xfrm>
            <a:off x="914400" y="3497660"/>
            <a:ext cx="7315200" cy="584775"/>
          </a:xfrm>
          <a:prstGeom prst="rect">
            <a:avLst/>
          </a:prstGeom>
          <a:noFill/>
        </p:spPr>
        <p:txBody>
          <a:bodyPr wrap="square" rtlCol="0" anchor="ctr">
            <a:spAutoFit/>
          </a:bodyPr>
          <a:lstStyle/>
          <a:p>
            <a:pPr algn="ctr"/>
            <a:r>
              <a:rPr lang="en-US" sz="3200" b="1" dirty="0">
                <a:latin typeface="Times New Roman" panose="02020603050405020304" pitchFamily="18" charset="0"/>
                <a:ea typeface="Cambria" panose="02040503050406030204" pitchFamily="18" charset="0"/>
                <a:cs typeface="Times New Roman" panose="02020603050405020304" pitchFamily="18" charset="0"/>
              </a:rPr>
              <a:t>Questions</a:t>
            </a:r>
            <a:r>
              <a:rPr lang="en-US" sz="2800" b="1" dirty="0">
                <a:latin typeface="Times New Roman" panose="02020603050405020304" pitchFamily="18" charset="0"/>
                <a:ea typeface="Cambria" panose="0204050305040603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A0F2DBFA-03DB-AF1F-0FB4-95F161797FEF}"/>
              </a:ext>
            </a:extLst>
          </p:cNvPr>
          <p:cNvPicPr>
            <a:picLocks noChangeAspect="1"/>
          </p:cNvPicPr>
          <p:nvPr userDrawn="1"/>
        </p:nvPicPr>
        <p:blipFill>
          <a:blip r:embed="rId2">
            <a:extLst>
              <a:ext uri="{28A0092B-C50C-407E-A947-70E740481C1C}">
                <a14:useLocalDpi xmlns:a14="http://schemas.microsoft.com/office/drawing/2010/main" val="0"/>
              </a:ext>
            </a:extLst>
          </a:blip>
          <a:srcRect t="38913" b="17790"/>
          <a:stretch>
            <a:fillRect/>
          </a:stretch>
        </p:blipFill>
        <p:spPr>
          <a:xfrm>
            <a:off x="5406665" y="421640"/>
            <a:ext cx="3589381" cy="548640"/>
          </a:xfrm>
          <a:prstGeom prst="rect">
            <a:avLst/>
          </a:prstGeom>
        </p:spPr>
      </p:pic>
    </p:spTree>
    <p:extLst>
      <p:ext uri="{BB962C8B-B14F-4D97-AF65-F5344CB8AC3E}">
        <p14:creationId xmlns:p14="http://schemas.microsoft.com/office/powerpoint/2010/main" val="551211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latin typeface="Times New Roman" panose="02020603050405020304" pitchFamily="18" charset="0"/>
                <a:cs typeface="Times New Roman" panose="02020603050405020304" pitchFamily="18" charset="0"/>
              </a:defRPr>
            </a:lvl1pPr>
          </a:lstStyle>
          <a:p>
            <a:fld id="{FB600238-92DD-4C4E-8BA9-D5D69E78EF06}" type="slidenum">
              <a:rPr lang="en-US" smtClean="0"/>
              <a:pPr/>
              <a:t>‹#›</a:t>
            </a:fld>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8710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 id="214748366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0D_CF6FD89.xm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microsoft.com/office/2018/10/relationships/comments" Target="../comments/modernComment_111_9DA91E9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7FF7B7-CFA0-422D-B9A2-E0655941AC09}"/>
              </a:ext>
            </a:extLst>
          </p:cNvPr>
          <p:cNvSpPr>
            <a:spLocks noGrp="1"/>
          </p:cNvSpPr>
          <p:nvPr>
            <p:ph type="body" sz="quarter" idx="10"/>
          </p:nvPr>
        </p:nvSpPr>
        <p:spPr/>
        <p:txBody>
          <a:bodyPr>
            <a:normAutofit fontScale="92500" lnSpcReduction="10000"/>
          </a:bodyPr>
          <a:lstStyle/>
          <a:p>
            <a:r>
              <a:rPr lang="en-US" dirty="0"/>
              <a:t>Identifying Human Failure Events (HFEs) in the Context of Aviation Incidents Using Cognitive-based Human Reliability Analysis (HRA) Methods</a:t>
            </a:r>
          </a:p>
        </p:txBody>
      </p:sp>
      <p:sp>
        <p:nvSpPr>
          <p:cNvPr id="4" name="Text Placeholder 3">
            <a:extLst>
              <a:ext uri="{FF2B5EF4-FFF2-40B4-BE49-F238E27FC236}">
                <a16:creationId xmlns:a16="http://schemas.microsoft.com/office/drawing/2014/main" id="{41053569-C8A2-B50C-BFD4-E8E524B6F987}"/>
              </a:ext>
            </a:extLst>
          </p:cNvPr>
          <p:cNvSpPr>
            <a:spLocks noGrp="1"/>
          </p:cNvSpPr>
          <p:nvPr>
            <p:ph type="body" sz="quarter" idx="12"/>
          </p:nvPr>
        </p:nvSpPr>
        <p:spPr/>
        <p:txBody>
          <a:bodyPr/>
          <a:lstStyle/>
          <a:p>
            <a:endParaRPr lang="en-US" dirty="0"/>
          </a:p>
        </p:txBody>
      </p:sp>
      <p:sp>
        <p:nvSpPr>
          <p:cNvPr id="8" name="Text Placeholder 2">
            <a:extLst>
              <a:ext uri="{FF2B5EF4-FFF2-40B4-BE49-F238E27FC236}">
                <a16:creationId xmlns:a16="http://schemas.microsoft.com/office/drawing/2014/main" id="{6EEDC00D-02BF-F668-A9FC-3EACA2EFDE73}"/>
              </a:ext>
            </a:extLst>
          </p:cNvPr>
          <p:cNvSpPr txBox="1">
            <a:spLocks/>
          </p:cNvSpPr>
          <p:nvPr/>
        </p:nvSpPr>
        <p:spPr>
          <a:xfrm>
            <a:off x="914400" y="3243386"/>
            <a:ext cx="7770114" cy="282497"/>
          </a:xfrm>
          <a:prstGeom prst="rect">
            <a:avLst/>
          </a:prstGeom>
        </p:spPr>
        <p:txBody>
          <a:bodyPr vert="horz" wrap="square" lIns="91440" tIns="45720" rIns="91440" bIns="45720" rtlCol="0" anchor="t">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800" b="1" kern="1200">
                <a:solidFill>
                  <a:srgbClr val="841617"/>
                </a:solidFill>
                <a:latin typeface="Times New Roman" panose="02020603050405020304" pitchFamily="18" charset="0"/>
                <a:ea typeface="Cambria" panose="02040503050406030204" pitchFamily="18" charset="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pPr>
            <a:r>
              <a:rPr lang="en-US" dirty="0">
                <a:solidFill>
                  <a:srgbClr val="333333"/>
                </a:solidFill>
                <a:latin typeface="Times New Roman"/>
                <a:cs typeface="Times New Roman"/>
              </a:rPr>
              <a:t>Farid Jafarli¹,  Ahmad Al-Douri¹*</a:t>
            </a:r>
          </a:p>
        </p:txBody>
      </p:sp>
      <p:sp>
        <p:nvSpPr>
          <p:cNvPr id="9" name="Text Placeholder 3">
            <a:extLst>
              <a:ext uri="{FF2B5EF4-FFF2-40B4-BE49-F238E27FC236}">
                <a16:creationId xmlns:a16="http://schemas.microsoft.com/office/drawing/2014/main" id="{7ACE0E72-7057-28C6-A53C-B4319601BC8F}"/>
              </a:ext>
            </a:extLst>
          </p:cNvPr>
          <p:cNvSpPr txBox="1">
            <a:spLocks/>
          </p:cNvSpPr>
          <p:nvPr/>
        </p:nvSpPr>
        <p:spPr>
          <a:xfrm>
            <a:off x="731520" y="3571105"/>
            <a:ext cx="7770114" cy="891540"/>
          </a:xfrm>
          <a:prstGeom prst="rect">
            <a:avLst/>
          </a:prstGeom>
        </p:spPr>
        <p:txBody>
          <a:bodyPr vert="horz" wrap="square" lIns="91440" tIns="45720" rIns="91440" bIns="45720" rtlCol="0" anchor="t">
            <a:noAutofit/>
          </a:bodyPr>
          <a:lstStyle>
            <a:lvl1pPr marL="228600" indent="-228600" algn="ctr" defTabSz="914400" rtl="0" eaLnBrk="1" latinLnBrk="0" hangingPunct="1">
              <a:lnSpc>
                <a:spcPct val="90000"/>
              </a:lnSpc>
              <a:spcBef>
                <a:spcPts val="1000"/>
              </a:spcBef>
              <a:buFont typeface="Arial" panose="020B0604020202020204" pitchFamily="34" charset="0"/>
              <a:buNone/>
              <a:defRPr sz="1800" b="1" kern="1200">
                <a:solidFill>
                  <a:srgbClr val="841617"/>
                </a:solidFill>
                <a:latin typeface="Times New Roman" panose="02020603050405020304" pitchFamily="18" charset="0"/>
                <a:ea typeface="Cambria" panose="02040503050406030204" pitchFamily="18" charset="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225"/>
              </a:spcAft>
            </a:pPr>
            <a:r>
              <a:rPr lang="en-US" b="0" dirty="0">
                <a:solidFill>
                  <a:srgbClr val="333333"/>
                </a:solidFill>
                <a:latin typeface="Times New Roman"/>
                <a:cs typeface="Times New Roman"/>
              </a:rPr>
              <a:t>¹ School of Sustainable Chemical, Biological, and Materials Engineering, University of Oklahoma</a:t>
            </a:r>
          </a:p>
          <a:p>
            <a:r>
              <a:rPr lang="en-US" b="0" dirty="0">
                <a:latin typeface="Times New Roman"/>
                <a:cs typeface="Times New Roman"/>
              </a:rPr>
              <a:t>* aaldouri1@ou.edu</a:t>
            </a:r>
          </a:p>
        </p:txBody>
      </p:sp>
      <p:sp>
        <p:nvSpPr>
          <p:cNvPr id="13" name="TextBox 12">
            <a:extLst>
              <a:ext uri="{FF2B5EF4-FFF2-40B4-BE49-F238E27FC236}">
                <a16:creationId xmlns:a16="http://schemas.microsoft.com/office/drawing/2014/main" id="{8D6DB80F-9124-D8DA-BF05-D5B2FB383F59}"/>
              </a:ext>
            </a:extLst>
          </p:cNvPr>
          <p:cNvSpPr txBox="1"/>
          <p:nvPr/>
        </p:nvSpPr>
        <p:spPr>
          <a:xfrm>
            <a:off x="-17558" y="5175498"/>
            <a:ext cx="2224729" cy="1620957"/>
          </a:xfrm>
          <a:prstGeom prst="rect">
            <a:avLst/>
          </a:prstGeom>
          <a:noFill/>
        </p:spPr>
        <p:txBody>
          <a:bodyPr wrap="square">
            <a:spAutoFit/>
          </a:bodyPr>
          <a:lstStyle/>
          <a:p>
            <a:pPr algn="ctr">
              <a:spcAft>
                <a:spcPts val="150"/>
              </a:spcAft>
            </a:pPr>
            <a:r>
              <a:rPr lang="en-US" sz="1600" dirty="0">
                <a:solidFill>
                  <a:srgbClr val="FFFFFF"/>
                </a:solidFill>
                <a:latin typeface="Times New Roman"/>
                <a:cs typeface="Times New Roman"/>
              </a:rPr>
              <a:t>Probabilistic Safety Assessment and Management </a:t>
            </a:r>
          </a:p>
          <a:p>
            <a:pPr algn="ctr">
              <a:spcAft>
                <a:spcPts val="150"/>
              </a:spcAft>
            </a:pPr>
            <a:r>
              <a:rPr lang="en-US" sz="1600" b="1" dirty="0">
                <a:solidFill>
                  <a:srgbClr val="FFFFFF"/>
                </a:solidFill>
                <a:latin typeface="Times New Roman"/>
                <a:cs typeface="Times New Roman"/>
              </a:rPr>
              <a:t>PSAM 18 Conference</a:t>
            </a:r>
          </a:p>
          <a:p>
            <a:pPr algn="ctr">
              <a:spcAft>
                <a:spcPts val="150"/>
              </a:spcAft>
            </a:pPr>
            <a:r>
              <a:rPr lang="en-US" sz="1600" b="0" dirty="0">
                <a:solidFill>
                  <a:srgbClr val="FFFFFF"/>
                </a:solidFill>
                <a:latin typeface="Times New Roman"/>
                <a:cs typeface="Times New Roman"/>
              </a:rPr>
              <a:t>July 19-24, 2026  Pittsburgh, PA</a:t>
            </a:r>
          </a:p>
        </p:txBody>
      </p:sp>
    </p:spTree>
    <p:extLst>
      <p:ext uri="{BB962C8B-B14F-4D97-AF65-F5344CB8AC3E}">
        <p14:creationId xmlns:p14="http://schemas.microsoft.com/office/powerpoint/2010/main" val="620942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327978-838C-5B4C-CE2E-1D1943F8227D}"/>
              </a:ext>
            </a:extLst>
          </p:cNvPr>
          <p:cNvSpPr>
            <a:spLocks noGrp="1"/>
          </p:cNvSpPr>
          <p:nvPr>
            <p:ph type="body" sz="quarter" idx="10"/>
          </p:nvPr>
        </p:nvSpPr>
        <p:spPr/>
        <p:txBody>
          <a:bodyPr/>
          <a:lstStyle/>
          <a:p>
            <a:r>
              <a:rPr lang="en-US" dirty="0"/>
              <a:t>Results</a:t>
            </a:r>
          </a:p>
        </p:txBody>
      </p:sp>
    </p:spTree>
    <p:extLst>
      <p:ext uri="{BB962C8B-B14F-4D97-AF65-F5344CB8AC3E}">
        <p14:creationId xmlns:p14="http://schemas.microsoft.com/office/powerpoint/2010/main" val="50894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E2527A-BB92-8C7B-8907-5DE89B5CCEC6}"/>
              </a:ext>
            </a:extLst>
          </p:cNvPr>
          <p:cNvSpPr>
            <a:spLocks noGrp="1"/>
          </p:cNvSpPr>
          <p:nvPr>
            <p:ph type="sldNum" sz="quarter" idx="12"/>
          </p:nvPr>
        </p:nvSpPr>
        <p:spPr/>
        <p:txBody>
          <a:bodyPr/>
          <a:lstStyle/>
          <a:p>
            <a:fld id="{FB600238-92DD-4C4E-8BA9-D5D69E78EF06}" type="slidenum">
              <a:rPr lang="en-US" smtClean="0"/>
              <a:pPr/>
              <a:t>11</a:t>
            </a:fld>
            <a:endParaRPr lang="en-US" dirty="0"/>
          </a:p>
        </p:txBody>
      </p:sp>
      <p:sp>
        <p:nvSpPr>
          <p:cNvPr id="3" name="Text Placeholder 2">
            <a:extLst>
              <a:ext uri="{FF2B5EF4-FFF2-40B4-BE49-F238E27FC236}">
                <a16:creationId xmlns:a16="http://schemas.microsoft.com/office/drawing/2014/main" id="{B667320F-7D21-864F-850F-78EE2643BD0B}"/>
              </a:ext>
            </a:extLst>
          </p:cNvPr>
          <p:cNvSpPr>
            <a:spLocks noGrp="1"/>
          </p:cNvSpPr>
          <p:nvPr>
            <p:ph type="body" sz="quarter" idx="13"/>
          </p:nvPr>
        </p:nvSpPr>
        <p:spPr/>
        <p:txBody>
          <a:bodyPr/>
          <a:lstStyle/>
          <a:p>
            <a:r>
              <a:rPr lang="en-US" dirty="0"/>
              <a:t>Crew Response Tree (CRT) and Fault Trees (FTs) </a:t>
            </a:r>
          </a:p>
        </p:txBody>
      </p:sp>
      <p:pic>
        <p:nvPicPr>
          <p:cNvPr id="5" name="Picture 4">
            <a:extLst>
              <a:ext uri="{FF2B5EF4-FFF2-40B4-BE49-F238E27FC236}">
                <a16:creationId xmlns:a16="http://schemas.microsoft.com/office/drawing/2014/main" id="{30E4E4C3-7A6F-C703-E0BA-495C5DC2957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04886"/>
            <a:ext cx="4945626" cy="2308047"/>
          </a:xfrm>
          <a:prstGeom prst="rect">
            <a:avLst/>
          </a:prstGeom>
          <a:noFill/>
          <a:ln>
            <a:noFill/>
          </a:ln>
        </p:spPr>
      </p:pic>
      <p:pic>
        <p:nvPicPr>
          <p:cNvPr id="12" name="Picture 4">
            <a:extLst>
              <a:ext uri="{FF2B5EF4-FFF2-40B4-BE49-F238E27FC236}">
                <a16:creationId xmlns:a16="http://schemas.microsoft.com/office/drawing/2014/main" id="{28B768D5-9F08-2513-3C3E-D68884F34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89006"/>
            <a:ext cx="6537567" cy="31844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5AD86E5-3108-9675-5E09-A2A649A547BB}"/>
              </a:ext>
            </a:extLst>
          </p:cNvPr>
          <p:cNvSpPr txBox="1"/>
          <p:nvPr/>
        </p:nvSpPr>
        <p:spPr>
          <a:xfrm>
            <a:off x="4958326" y="704886"/>
            <a:ext cx="4087537" cy="3477875"/>
          </a:xfrm>
          <a:prstGeom prst="rect">
            <a:avLst/>
          </a:prstGeom>
          <a:solidFill>
            <a:schemeClr val="accent1">
              <a:lumMod val="20000"/>
              <a:lumOff val="80000"/>
            </a:schemeClr>
          </a:solidFill>
          <a:ln>
            <a:solidFill>
              <a:schemeClr val="tx1"/>
            </a:solidFill>
          </a:ln>
        </p:spPr>
        <p:txBody>
          <a:bodyPr wrap="square" rtlCol="0">
            <a:spAutoFit/>
          </a:bodyPr>
          <a:lstStyle/>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constructed the CRT based on the 5 tasks from the Runaway Stabilizer Checklist: </a:t>
            </a:r>
          </a:p>
          <a:p>
            <a:pPr algn="just"/>
            <a:r>
              <a:rPr lang="en-US" sz="2000" i="1" dirty="0">
                <a:latin typeface="Times New Roman" panose="02020603050405020304" pitchFamily="18" charset="0"/>
                <a:cs typeface="Times New Roman" panose="02020603050405020304" pitchFamily="18" charset="0"/>
              </a:rPr>
              <a:t>      1. Hold the control column firmly</a:t>
            </a:r>
          </a:p>
          <a:p>
            <a:pPr algn="just"/>
            <a:r>
              <a:rPr lang="en-US" sz="2000" i="1" dirty="0">
                <a:latin typeface="Times New Roman" panose="02020603050405020304" pitchFamily="18" charset="0"/>
                <a:cs typeface="Times New Roman" panose="02020603050405020304" pitchFamily="18" charset="0"/>
              </a:rPr>
              <a:t>      2. Disengage the autopilot</a:t>
            </a:r>
          </a:p>
          <a:p>
            <a:pPr algn="just"/>
            <a:r>
              <a:rPr lang="en-US" sz="2000" i="1" dirty="0">
                <a:latin typeface="Times New Roman" panose="02020603050405020304" pitchFamily="18" charset="0"/>
                <a:cs typeface="Times New Roman" panose="02020603050405020304" pitchFamily="18" charset="0"/>
              </a:rPr>
              <a:t>      3. Disengage the autothrottle</a:t>
            </a:r>
          </a:p>
          <a:p>
            <a:pPr algn="just"/>
            <a:r>
              <a:rPr lang="en-US" sz="2000" i="1" dirty="0">
                <a:latin typeface="Times New Roman" panose="02020603050405020304" pitchFamily="18" charset="0"/>
                <a:cs typeface="Times New Roman" panose="02020603050405020304" pitchFamily="18" charset="0"/>
              </a:rPr>
              <a:t>      4. STAB TRIM CUTOUT switches</a:t>
            </a:r>
          </a:p>
          <a:p>
            <a:pPr algn="just"/>
            <a:r>
              <a:rPr lang="en-US" sz="2000" i="1" dirty="0">
                <a:latin typeface="Times New Roman" panose="02020603050405020304" pitchFamily="18" charset="0"/>
                <a:cs typeface="Times New Roman" panose="02020603050405020304" pitchFamily="18" charset="0"/>
              </a:rPr>
              <a:t>      5. Trim the stabilizer manually</a:t>
            </a: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developed FTs for each branch and identified its relevant CFMs and HFEs.  </a:t>
            </a:r>
          </a:p>
        </p:txBody>
      </p:sp>
    </p:spTree>
    <p:extLst>
      <p:ext uri="{BB962C8B-B14F-4D97-AF65-F5344CB8AC3E}">
        <p14:creationId xmlns:p14="http://schemas.microsoft.com/office/powerpoint/2010/main" val="230947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1579D7-C1D4-808F-1333-10076FCD7EAE}"/>
              </a:ext>
            </a:extLst>
          </p:cNvPr>
          <p:cNvSpPr>
            <a:spLocks noGrp="1"/>
          </p:cNvSpPr>
          <p:nvPr>
            <p:ph type="sldNum" sz="quarter" idx="12"/>
          </p:nvPr>
        </p:nvSpPr>
        <p:spPr/>
        <p:txBody>
          <a:bodyPr/>
          <a:lstStyle/>
          <a:p>
            <a:fld id="{FB600238-92DD-4C4E-8BA9-D5D69E78EF06}" type="slidenum">
              <a:rPr lang="en-US" smtClean="0"/>
              <a:pPr/>
              <a:t>12</a:t>
            </a:fld>
            <a:endParaRPr lang="en-US" dirty="0"/>
          </a:p>
        </p:txBody>
      </p:sp>
      <p:sp>
        <p:nvSpPr>
          <p:cNvPr id="3" name="Text Placeholder 2">
            <a:extLst>
              <a:ext uri="{FF2B5EF4-FFF2-40B4-BE49-F238E27FC236}">
                <a16:creationId xmlns:a16="http://schemas.microsoft.com/office/drawing/2014/main" id="{9B98560B-9E14-964E-3969-9B16BF77BAED}"/>
              </a:ext>
            </a:extLst>
          </p:cNvPr>
          <p:cNvSpPr>
            <a:spLocks noGrp="1"/>
          </p:cNvSpPr>
          <p:nvPr>
            <p:ph type="body" sz="quarter" idx="13"/>
          </p:nvPr>
        </p:nvSpPr>
        <p:spPr/>
        <p:txBody>
          <a:bodyPr/>
          <a:lstStyle/>
          <a:p>
            <a:r>
              <a:rPr lang="en-US" dirty="0"/>
              <a:t>Identified CFMs</a:t>
            </a:r>
          </a:p>
        </p:txBody>
      </p:sp>
      <p:graphicFrame>
        <p:nvGraphicFramePr>
          <p:cNvPr id="5" name="Content Placeholder 4">
            <a:extLst>
              <a:ext uri="{FF2B5EF4-FFF2-40B4-BE49-F238E27FC236}">
                <a16:creationId xmlns:a16="http://schemas.microsoft.com/office/drawing/2014/main" id="{9CF710EF-82C9-6A3C-2978-1FE83E3EE85B}"/>
              </a:ext>
            </a:extLst>
          </p:cNvPr>
          <p:cNvGraphicFramePr>
            <a:graphicFrameLocks/>
          </p:cNvGraphicFramePr>
          <p:nvPr>
            <p:extLst>
              <p:ext uri="{D42A27DB-BD31-4B8C-83A1-F6EECF244321}">
                <p14:modId xmlns:p14="http://schemas.microsoft.com/office/powerpoint/2010/main" val="2029237524"/>
              </p:ext>
            </p:extLst>
          </p:nvPr>
        </p:nvGraphicFramePr>
        <p:xfrm>
          <a:off x="58993" y="688217"/>
          <a:ext cx="9026013" cy="3096648"/>
        </p:xfrm>
        <a:graphic>
          <a:graphicData uri="http://schemas.openxmlformats.org/drawingml/2006/table">
            <a:tbl>
              <a:tblPr>
                <a:tableStyleId>{69CF1AB2-1976-4502-BF36-3FF5EA218861}</a:tableStyleId>
              </a:tblPr>
              <a:tblGrid>
                <a:gridCol w="876588">
                  <a:extLst>
                    <a:ext uri="{9D8B030D-6E8A-4147-A177-3AD203B41FA5}">
                      <a16:colId xmlns:a16="http://schemas.microsoft.com/office/drawing/2014/main" val="2019088996"/>
                    </a:ext>
                  </a:extLst>
                </a:gridCol>
                <a:gridCol w="672588">
                  <a:extLst>
                    <a:ext uri="{9D8B030D-6E8A-4147-A177-3AD203B41FA5}">
                      <a16:colId xmlns:a16="http://schemas.microsoft.com/office/drawing/2014/main" val="2751688885"/>
                    </a:ext>
                  </a:extLst>
                </a:gridCol>
                <a:gridCol w="2290001">
                  <a:extLst>
                    <a:ext uri="{9D8B030D-6E8A-4147-A177-3AD203B41FA5}">
                      <a16:colId xmlns:a16="http://schemas.microsoft.com/office/drawing/2014/main" val="3067834855"/>
                    </a:ext>
                  </a:extLst>
                </a:gridCol>
                <a:gridCol w="5186836">
                  <a:extLst>
                    <a:ext uri="{9D8B030D-6E8A-4147-A177-3AD203B41FA5}">
                      <a16:colId xmlns:a16="http://schemas.microsoft.com/office/drawing/2014/main" val="3744925769"/>
                    </a:ext>
                  </a:extLst>
                </a:gridCol>
              </a:tblGrid>
              <a:tr h="236398">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Phase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Code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Crew Failure Mode (CFM)</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dirty="0">
                          <a:effectLst/>
                          <a:latin typeface="Times New Roman" panose="02020603050405020304" pitchFamily="18" charset="0"/>
                          <a:cs typeface="Times New Roman" panose="02020603050405020304" pitchFamily="18" charset="0"/>
                        </a:rPr>
                        <a:t>Description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2478201203"/>
                  </a:ext>
                </a:extLst>
              </a:tr>
              <a:tr h="343880">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Information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I1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dirty="0">
                          <a:effectLst/>
                          <a:latin typeface="Times New Roman" panose="02020603050405020304" pitchFamily="18" charset="0"/>
                          <a:cs typeface="Times New Roman" panose="02020603050405020304" pitchFamily="18" charset="0"/>
                        </a:rPr>
                        <a:t>Key alarm not responded to</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Failure to respond to a critical alarm, whether intentional or unintentional.</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720169312"/>
                  </a:ext>
                </a:extLst>
              </a:tr>
              <a:tr h="343880">
                <a:tc rowSpan="3">
                  <a:txBody>
                    <a:bodyPr/>
                    <a:lstStyle/>
                    <a:p>
                      <a:pPr algn="ctr" fontAlgn="ctr">
                        <a:buNone/>
                      </a:pPr>
                      <a:r>
                        <a:rPr lang="en-US" sz="1400" u="none" strike="noStrike" dirty="0">
                          <a:effectLst/>
                          <a:latin typeface="Times New Roman" panose="02020603050405020304" pitchFamily="18" charset="0"/>
                          <a:cs typeface="Times New Roman" panose="02020603050405020304" pitchFamily="18" charset="0"/>
                        </a:rPr>
                        <a:t>Decision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D1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Plant/system state misdiagnosed</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The crew incorrectly identifies the current state of the plant or its systems.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2509507139"/>
                  </a:ext>
                </a:extLst>
              </a:tr>
              <a:tr h="343880">
                <a:tc vMerge="1">
                  <a:txBody>
                    <a:bodyPr/>
                    <a:lstStyle/>
                    <a:p>
                      <a:endParaRPr lang="en-US"/>
                    </a:p>
                  </a:txBody>
                  <a:tcP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D2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dirty="0">
                          <a:effectLst/>
                          <a:latin typeface="Times New Roman" panose="02020603050405020304" pitchFamily="18" charset="0"/>
                          <a:cs typeface="Times New Roman" panose="02020603050405020304" pitchFamily="18" charset="0"/>
                        </a:rPr>
                        <a:t>Procedure misinterpreted</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The crew fails to correctly understand or apply the instructions in a procedure.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884032562"/>
                  </a:ext>
                </a:extLst>
              </a:tr>
              <a:tr h="236398">
                <a:tc vMerge="1">
                  <a:txBody>
                    <a:bodyPr/>
                    <a:lstStyle/>
                    <a:p>
                      <a:endParaRPr lang="en-US"/>
                    </a:p>
                  </a:txBody>
                  <a:tcP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D3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Failure to adapt procedures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Failure to modify or adjust procedural steps to fit the actual situation.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1473927472"/>
                  </a:ext>
                </a:extLst>
              </a:tr>
              <a:tr h="236398">
                <a:tc rowSpan="3">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Action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A1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Incorrect timing of action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dirty="0">
                          <a:effectLst/>
                          <a:latin typeface="Times New Roman" panose="02020603050405020304" pitchFamily="18" charset="0"/>
                          <a:cs typeface="Times New Roman" panose="02020603050405020304" pitchFamily="18" charset="0"/>
                        </a:rPr>
                        <a:t>An action is performed, but at the wrong time (e.g., too early or too late).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1499791334"/>
                  </a:ext>
                </a:extLst>
              </a:tr>
              <a:tr h="443246">
                <a:tc vMerge="1">
                  <a:txBody>
                    <a:bodyPr/>
                    <a:lstStyle/>
                    <a:p>
                      <a:endParaRPr lang="en-US"/>
                    </a:p>
                  </a:txBody>
                  <a:tcP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A2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dirty="0">
                          <a:effectLst/>
                          <a:latin typeface="Times New Roman" panose="02020603050405020304" pitchFamily="18" charset="0"/>
                          <a:cs typeface="Times New Roman" panose="02020603050405020304" pitchFamily="18" charset="0"/>
                        </a:rPr>
                        <a:t>Incorrect operation of component</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The crew operates the correct component but performs the operation incorrectly.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2258884308"/>
                  </a:ext>
                </a:extLst>
              </a:tr>
              <a:tr h="443246">
                <a:tc vMerge="1">
                  <a:txBody>
                    <a:bodyPr/>
                    <a:lstStyle/>
                    <a:p>
                      <a:endParaRPr lang="en-US"/>
                    </a:p>
                  </a:txBody>
                  <a:tcP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A4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a:effectLst/>
                          <a:latin typeface="Times New Roman" panose="02020603050405020304" pitchFamily="18" charset="0"/>
                          <a:cs typeface="Times New Roman" panose="02020603050405020304" pitchFamily="18" charset="0"/>
                        </a:rPr>
                        <a:t>No action taken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tc>
                  <a:txBody>
                    <a:bodyPr/>
                    <a:lstStyle/>
                    <a:p>
                      <a:pPr algn="ctr" fontAlgn="ctr">
                        <a:buNone/>
                      </a:pPr>
                      <a:r>
                        <a:rPr lang="en-US" sz="1400" u="none" strike="noStrike" dirty="0">
                          <a:effectLst/>
                          <a:latin typeface="Times New Roman" panose="02020603050405020304" pitchFamily="18" charset="0"/>
                          <a:cs typeface="Times New Roman" panose="02020603050405020304" pitchFamily="18" charset="0"/>
                        </a:rPr>
                        <a:t>The crew initiates the correct action but fails to complete all the necessary steps.</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tc>
                <a:extLst>
                  <a:ext uri="{0D108BD9-81ED-4DB2-BD59-A6C34878D82A}">
                    <a16:rowId xmlns:a16="http://schemas.microsoft.com/office/drawing/2014/main" val="3548074010"/>
                  </a:ext>
                </a:extLst>
              </a:tr>
            </a:tbl>
          </a:graphicData>
        </a:graphic>
      </p:graphicFrame>
      <p:sp>
        <p:nvSpPr>
          <p:cNvPr id="4" name="Rectangle: Rounded Corners 3">
            <a:extLst>
              <a:ext uri="{FF2B5EF4-FFF2-40B4-BE49-F238E27FC236}">
                <a16:creationId xmlns:a16="http://schemas.microsoft.com/office/drawing/2014/main" id="{577A2458-988B-582C-3464-18D2D3A7E16C}"/>
              </a:ext>
            </a:extLst>
          </p:cNvPr>
          <p:cNvSpPr/>
          <p:nvPr/>
        </p:nvSpPr>
        <p:spPr>
          <a:xfrm>
            <a:off x="191729" y="3982186"/>
            <a:ext cx="5822991" cy="2045108"/>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dirty="0">
                <a:solidFill>
                  <a:schemeClr val="tx1"/>
                </a:solidFill>
                <a:latin typeface="+mj-lt"/>
                <a:cs typeface="Times New Roman" panose="02020603050405020304" pitchFamily="18" charset="0"/>
              </a:rPr>
              <a:t>We identified 13 occurrences of 7 unique CFMs.</a:t>
            </a:r>
          </a:p>
          <a:p>
            <a:pPr marL="285750" indent="-285750" algn="just">
              <a:buFont typeface="Arial" panose="020B0604020202020204" pitchFamily="34" charset="0"/>
              <a:buChar char="•"/>
            </a:pPr>
            <a:r>
              <a:rPr lang="en-US" dirty="0">
                <a:solidFill>
                  <a:schemeClr val="tx1"/>
                </a:solidFill>
                <a:latin typeface="+mj-lt"/>
                <a:cs typeface="Times New Roman" panose="02020603050405020304" pitchFamily="18" charset="0"/>
              </a:rPr>
              <a:t>The majority of the CFMs identified are in the action-execution phase, </a:t>
            </a:r>
            <a:r>
              <a:rPr lang="en-US" dirty="0">
                <a:solidFill>
                  <a:schemeClr val="tx1"/>
                </a:solidFill>
                <a:latin typeface="+mj-lt"/>
              </a:rPr>
              <a:t>and the most repeated CFM is “A4*” (No action taken).</a:t>
            </a:r>
            <a:endParaRPr lang="en-US" dirty="0">
              <a:solidFill>
                <a:schemeClr val="tx1"/>
              </a:solidFill>
              <a:latin typeface="+mj-lt"/>
              <a:cs typeface="Times New Roman" panose="02020603050405020304" pitchFamily="18" charset="0"/>
            </a:endParaRPr>
          </a:p>
          <a:p>
            <a:pPr marL="285750" indent="-285750" algn="just">
              <a:buFont typeface="Arial" panose="020B0604020202020204" pitchFamily="34" charset="0"/>
              <a:buChar char="•"/>
            </a:pPr>
            <a:r>
              <a:rPr lang="en-US" dirty="0">
                <a:solidFill>
                  <a:schemeClr val="tx1"/>
                </a:solidFill>
                <a:latin typeface="+mj-lt"/>
                <a:cs typeface="Times New Roman" panose="02020603050405020304" pitchFamily="18" charset="0"/>
              </a:rPr>
              <a:t>Using the Phoenix model, we conducted a causal analysis of CFMs via Bayesian Networks (BNs).</a:t>
            </a:r>
          </a:p>
        </p:txBody>
      </p:sp>
      <p:graphicFrame>
        <p:nvGraphicFramePr>
          <p:cNvPr id="8" name="Chart 7">
            <a:extLst>
              <a:ext uri="{FF2B5EF4-FFF2-40B4-BE49-F238E27FC236}">
                <a16:creationId xmlns:a16="http://schemas.microsoft.com/office/drawing/2014/main" id="{B44A6F19-0475-F528-8700-C6D6C7744DCC}"/>
              </a:ext>
            </a:extLst>
          </p:cNvPr>
          <p:cNvGraphicFramePr>
            <a:graphicFrameLocks/>
          </p:cNvGraphicFramePr>
          <p:nvPr>
            <p:extLst>
              <p:ext uri="{D42A27DB-BD31-4B8C-83A1-F6EECF244321}">
                <p14:modId xmlns:p14="http://schemas.microsoft.com/office/powerpoint/2010/main" val="370431493"/>
              </p:ext>
            </p:extLst>
          </p:nvPr>
        </p:nvGraphicFramePr>
        <p:xfrm>
          <a:off x="4846435" y="3529782"/>
          <a:ext cx="4838340" cy="29442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741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33380F-4357-0338-DEED-F09EDD2F8057}"/>
              </a:ext>
            </a:extLst>
          </p:cNvPr>
          <p:cNvSpPr>
            <a:spLocks noGrp="1"/>
          </p:cNvSpPr>
          <p:nvPr>
            <p:ph type="sldNum" sz="quarter" idx="12"/>
          </p:nvPr>
        </p:nvSpPr>
        <p:spPr/>
        <p:txBody>
          <a:bodyPr/>
          <a:lstStyle/>
          <a:p>
            <a:fld id="{FB600238-92DD-4C4E-8BA9-D5D69E78EF06}" type="slidenum">
              <a:rPr lang="en-US" smtClean="0"/>
              <a:pPr/>
              <a:t>13</a:t>
            </a:fld>
            <a:endParaRPr lang="en-US" dirty="0"/>
          </a:p>
        </p:txBody>
      </p:sp>
      <p:sp>
        <p:nvSpPr>
          <p:cNvPr id="3" name="Text Placeholder 2">
            <a:extLst>
              <a:ext uri="{FF2B5EF4-FFF2-40B4-BE49-F238E27FC236}">
                <a16:creationId xmlns:a16="http://schemas.microsoft.com/office/drawing/2014/main" id="{2A5FEA32-FFE3-19B7-56BF-618C1ADA1835}"/>
              </a:ext>
            </a:extLst>
          </p:cNvPr>
          <p:cNvSpPr>
            <a:spLocks noGrp="1"/>
          </p:cNvSpPr>
          <p:nvPr>
            <p:ph type="body" sz="quarter" idx="13"/>
          </p:nvPr>
        </p:nvSpPr>
        <p:spPr/>
        <p:txBody>
          <a:bodyPr/>
          <a:lstStyle/>
          <a:p>
            <a:r>
              <a:rPr lang="en-US" dirty="0"/>
              <a:t>Bayesian Networks (BNs)</a:t>
            </a:r>
          </a:p>
        </p:txBody>
      </p:sp>
      <p:pic>
        <p:nvPicPr>
          <p:cNvPr id="8" name="Picture 7">
            <a:extLst>
              <a:ext uri="{FF2B5EF4-FFF2-40B4-BE49-F238E27FC236}">
                <a16:creationId xmlns:a16="http://schemas.microsoft.com/office/drawing/2014/main" id="{D3818CB0-4ACD-F781-1817-B1C715E8A5ED}"/>
              </a:ext>
            </a:extLst>
          </p:cNvPr>
          <p:cNvPicPr>
            <a:picLocks noChangeAspect="1"/>
          </p:cNvPicPr>
          <p:nvPr/>
        </p:nvPicPr>
        <p:blipFill>
          <a:blip r:embed="rId2"/>
          <a:stretch>
            <a:fillRect/>
          </a:stretch>
        </p:blipFill>
        <p:spPr>
          <a:xfrm>
            <a:off x="180444" y="675574"/>
            <a:ext cx="4077929" cy="2753426"/>
          </a:xfrm>
          <a:prstGeom prst="rect">
            <a:avLst/>
          </a:prstGeom>
        </p:spPr>
      </p:pic>
      <p:pic>
        <p:nvPicPr>
          <p:cNvPr id="9" name="Picture 8">
            <a:extLst>
              <a:ext uri="{FF2B5EF4-FFF2-40B4-BE49-F238E27FC236}">
                <a16:creationId xmlns:a16="http://schemas.microsoft.com/office/drawing/2014/main" id="{2BA77B1A-7B47-0CB7-E498-B8187ED2A46F}"/>
              </a:ext>
            </a:extLst>
          </p:cNvPr>
          <p:cNvPicPr>
            <a:picLocks noChangeAspect="1"/>
          </p:cNvPicPr>
          <p:nvPr/>
        </p:nvPicPr>
        <p:blipFill>
          <a:blip r:embed="rId3"/>
          <a:stretch>
            <a:fillRect/>
          </a:stretch>
        </p:blipFill>
        <p:spPr>
          <a:xfrm>
            <a:off x="180443" y="3429000"/>
            <a:ext cx="4077929" cy="2753426"/>
          </a:xfrm>
          <a:prstGeom prst="rect">
            <a:avLst/>
          </a:prstGeom>
        </p:spPr>
      </p:pic>
      <p:pic>
        <p:nvPicPr>
          <p:cNvPr id="10" name="Picture 9">
            <a:extLst>
              <a:ext uri="{FF2B5EF4-FFF2-40B4-BE49-F238E27FC236}">
                <a16:creationId xmlns:a16="http://schemas.microsoft.com/office/drawing/2014/main" id="{0C5CEA26-C148-E415-7A53-B60A7CB49926}"/>
              </a:ext>
            </a:extLst>
          </p:cNvPr>
          <p:cNvPicPr>
            <a:picLocks noChangeAspect="1"/>
          </p:cNvPicPr>
          <p:nvPr/>
        </p:nvPicPr>
        <p:blipFill>
          <a:blip r:embed="rId4"/>
          <a:stretch>
            <a:fillRect/>
          </a:stretch>
        </p:blipFill>
        <p:spPr>
          <a:xfrm>
            <a:off x="4315356" y="718202"/>
            <a:ext cx="4648200" cy="2838682"/>
          </a:xfrm>
          <a:prstGeom prst="rect">
            <a:avLst/>
          </a:prstGeom>
        </p:spPr>
      </p:pic>
      <p:sp>
        <p:nvSpPr>
          <p:cNvPr id="12" name="Rectangle: Rounded Corners 11">
            <a:extLst>
              <a:ext uri="{FF2B5EF4-FFF2-40B4-BE49-F238E27FC236}">
                <a16:creationId xmlns:a16="http://schemas.microsoft.com/office/drawing/2014/main" id="{CD329C4B-863A-0598-948E-54A4B257852F}"/>
              </a:ext>
            </a:extLst>
          </p:cNvPr>
          <p:cNvSpPr/>
          <p:nvPr/>
        </p:nvSpPr>
        <p:spPr>
          <a:xfrm>
            <a:off x="4258372" y="3615379"/>
            <a:ext cx="4705184" cy="2524419"/>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Times New Roman" panose="02020603050405020304" pitchFamily="18" charset="0"/>
                <a:cs typeface="Times New Roman" panose="02020603050405020304" pitchFamily="18" charset="0"/>
              </a:rPr>
              <a:t>Information-gathering phase CFM:</a:t>
            </a:r>
          </a:p>
          <a:p>
            <a:pPr marL="342900" indent="-342900" algn="just">
              <a:buAutoNum type="arabicPeriod"/>
            </a:pPr>
            <a:r>
              <a:rPr lang="en-US" sz="1600" dirty="0">
                <a:solidFill>
                  <a:schemeClr val="tx1"/>
                </a:solidFill>
                <a:latin typeface="Times New Roman" panose="02020603050405020304" pitchFamily="18" charset="0"/>
                <a:cs typeface="Times New Roman" panose="02020603050405020304" pitchFamily="18" charset="0"/>
              </a:rPr>
              <a:t>Key alarm not responded to (</a:t>
            </a:r>
            <a:r>
              <a:rPr lang="en-US" sz="1600" i="1" dirty="0">
                <a:solidFill>
                  <a:schemeClr val="tx1"/>
                </a:solidFill>
                <a:latin typeface="Times New Roman" panose="02020603050405020304" pitchFamily="18" charset="0"/>
                <a:cs typeface="Times New Roman" panose="02020603050405020304" pitchFamily="18" charset="0"/>
              </a:rPr>
              <a:t>I1</a:t>
            </a:r>
            <a:r>
              <a:rPr lang="en-US" sz="1600" dirty="0">
                <a:solidFill>
                  <a:schemeClr val="tx1"/>
                </a:solidFill>
                <a:latin typeface="Times New Roman" panose="02020603050405020304" pitchFamily="18" charset="0"/>
                <a:cs typeface="Times New Roman" panose="02020603050405020304" pitchFamily="18" charset="0"/>
              </a:rPr>
              <a:t>)</a:t>
            </a:r>
          </a:p>
          <a:p>
            <a:pPr algn="just"/>
            <a:r>
              <a:rPr lang="en-US" sz="1600" b="1" dirty="0">
                <a:solidFill>
                  <a:schemeClr val="tx1"/>
                </a:solidFill>
                <a:latin typeface="Times New Roman" panose="02020603050405020304" pitchFamily="18" charset="0"/>
                <a:cs typeface="Times New Roman" panose="02020603050405020304" pitchFamily="18" charset="0"/>
              </a:rPr>
              <a:t>Decision-making phase CFMs:</a:t>
            </a:r>
          </a:p>
          <a:p>
            <a:pPr marL="342900" indent="-342900" algn="just">
              <a:buAutoNum type="arabicPeriod"/>
            </a:pPr>
            <a:r>
              <a:rPr lang="en-US" sz="1600" dirty="0">
                <a:solidFill>
                  <a:schemeClr val="tx1"/>
                </a:solidFill>
                <a:latin typeface="Times New Roman" panose="02020603050405020304" pitchFamily="18" charset="0"/>
                <a:cs typeface="Times New Roman" panose="02020603050405020304" pitchFamily="18" charset="0"/>
              </a:rPr>
              <a:t>System state misdiagnosed (</a:t>
            </a:r>
            <a:r>
              <a:rPr lang="en-US" sz="1600" i="1" dirty="0">
                <a:solidFill>
                  <a:schemeClr val="tx1"/>
                </a:solidFill>
                <a:latin typeface="Times New Roman" panose="02020603050405020304" pitchFamily="18" charset="0"/>
                <a:cs typeface="Times New Roman" panose="02020603050405020304" pitchFamily="18" charset="0"/>
              </a:rPr>
              <a:t>D1</a:t>
            </a:r>
            <a:r>
              <a:rPr lang="en-US" sz="1600" dirty="0">
                <a:solidFill>
                  <a:schemeClr val="tx1"/>
                </a:solidFill>
                <a:latin typeface="Times New Roman" panose="02020603050405020304" pitchFamily="18" charset="0"/>
                <a:cs typeface="Times New Roman" panose="02020603050405020304" pitchFamily="18" charset="0"/>
              </a:rPr>
              <a:t>)</a:t>
            </a:r>
          </a:p>
          <a:p>
            <a:pPr marL="342900" indent="-342900" algn="just">
              <a:buAutoNum type="arabicPeriod"/>
            </a:pPr>
            <a:r>
              <a:rPr lang="en-US" sz="1600" dirty="0">
                <a:solidFill>
                  <a:schemeClr val="tx1"/>
                </a:solidFill>
                <a:latin typeface="Times New Roman" panose="02020603050405020304" pitchFamily="18" charset="0"/>
                <a:cs typeface="Times New Roman" panose="02020603050405020304" pitchFamily="18" charset="0"/>
              </a:rPr>
              <a:t>Procedure misinterpreted (</a:t>
            </a:r>
            <a:r>
              <a:rPr lang="en-US" sz="1600" i="1" dirty="0">
                <a:solidFill>
                  <a:schemeClr val="tx1"/>
                </a:solidFill>
                <a:latin typeface="Times New Roman" panose="02020603050405020304" pitchFamily="18" charset="0"/>
                <a:cs typeface="Times New Roman" panose="02020603050405020304" pitchFamily="18" charset="0"/>
              </a:rPr>
              <a:t>D2</a:t>
            </a:r>
            <a:r>
              <a:rPr lang="en-US" sz="1600" dirty="0">
                <a:solidFill>
                  <a:schemeClr val="tx1"/>
                </a:solidFill>
                <a:latin typeface="Times New Roman" panose="02020603050405020304" pitchFamily="18" charset="0"/>
                <a:cs typeface="Times New Roman" panose="02020603050405020304" pitchFamily="18" charset="0"/>
              </a:rPr>
              <a:t>)</a:t>
            </a:r>
          </a:p>
          <a:p>
            <a:pPr marL="342900" indent="-342900" algn="just">
              <a:buAutoNum type="arabicPeriod"/>
            </a:pPr>
            <a:r>
              <a:rPr lang="en-US" sz="1600" dirty="0">
                <a:solidFill>
                  <a:schemeClr val="tx1"/>
                </a:solidFill>
                <a:latin typeface="Times New Roman" panose="02020603050405020304" pitchFamily="18" charset="0"/>
                <a:cs typeface="Times New Roman" panose="02020603050405020304" pitchFamily="18" charset="0"/>
              </a:rPr>
              <a:t>Failure to adapt procedure to the situation (</a:t>
            </a:r>
            <a:r>
              <a:rPr lang="en-US" sz="1600" i="1" dirty="0">
                <a:solidFill>
                  <a:schemeClr val="tx1"/>
                </a:solidFill>
                <a:latin typeface="Times New Roman" panose="02020603050405020304" pitchFamily="18" charset="0"/>
                <a:cs typeface="Times New Roman" panose="02020603050405020304" pitchFamily="18" charset="0"/>
              </a:rPr>
              <a:t>D3</a:t>
            </a:r>
            <a:r>
              <a:rPr lang="en-US" sz="1600" dirty="0">
                <a:solidFill>
                  <a:schemeClr val="tx1"/>
                </a:solidFill>
                <a:latin typeface="Times New Roman" panose="02020603050405020304" pitchFamily="18" charset="0"/>
                <a:cs typeface="Times New Roman" panose="02020603050405020304" pitchFamily="18" charset="0"/>
              </a:rPr>
              <a:t>)</a:t>
            </a:r>
          </a:p>
          <a:p>
            <a:pPr algn="just"/>
            <a:r>
              <a:rPr lang="en-US" sz="1600" b="1" dirty="0">
                <a:solidFill>
                  <a:schemeClr val="tx1"/>
                </a:solidFill>
                <a:latin typeface="Times New Roman" panose="02020603050405020304" pitchFamily="18" charset="0"/>
                <a:cs typeface="Times New Roman" panose="02020603050405020304" pitchFamily="18" charset="0"/>
              </a:rPr>
              <a:t>Action-taking phase CFMs:</a:t>
            </a:r>
          </a:p>
          <a:p>
            <a:pPr marL="342900" indent="-342900" algn="just">
              <a:buAutoNum type="arabicPeriod"/>
            </a:pPr>
            <a:r>
              <a:rPr lang="en-US" sz="1600" dirty="0">
                <a:solidFill>
                  <a:schemeClr val="tx1"/>
                </a:solidFill>
                <a:latin typeface="Times New Roman" panose="02020603050405020304" pitchFamily="18" charset="0"/>
                <a:cs typeface="Times New Roman" panose="02020603050405020304" pitchFamily="18" charset="0"/>
              </a:rPr>
              <a:t>Incorrect timing of action (</a:t>
            </a:r>
            <a:r>
              <a:rPr lang="en-US" sz="1600" i="1" dirty="0">
                <a:solidFill>
                  <a:schemeClr val="tx1"/>
                </a:solidFill>
                <a:latin typeface="Times New Roman" panose="02020603050405020304" pitchFamily="18" charset="0"/>
                <a:cs typeface="Times New Roman" panose="02020603050405020304" pitchFamily="18" charset="0"/>
              </a:rPr>
              <a:t>A1</a:t>
            </a:r>
            <a:r>
              <a:rPr lang="en-US" sz="1600" dirty="0">
                <a:solidFill>
                  <a:schemeClr val="tx1"/>
                </a:solidFill>
                <a:latin typeface="Times New Roman" panose="02020603050405020304" pitchFamily="18" charset="0"/>
                <a:cs typeface="Times New Roman" panose="02020603050405020304" pitchFamily="18" charset="0"/>
              </a:rPr>
              <a:t>)</a:t>
            </a:r>
          </a:p>
          <a:p>
            <a:pPr marL="342900" indent="-342900" algn="just">
              <a:buAutoNum type="arabicPeriod"/>
            </a:pPr>
            <a:r>
              <a:rPr lang="en-US" sz="1600" dirty="0">
                <a:solidFill>
                  <a:schemeClr val="tx1"/>
                </a:solidFill>
                <a:latin typeface="Times New Roman" panose="02020603050405020304" pitchFamily="18" charset="0"/>
                <a:cs typeface="Times New Roman" panose="02020603050405020304" pitchFamily="18" charset="0"/>
              </a:rPr>
              <a:t>Incorrect operation of component (</a:t>
            </a:r>
            <a:r>
              <a:rPr lang="en-US" sz="1600" i="1" dirty="0">
                <a:solidFill>
                  <a:schemeClr val="tx1"/>
                </a:solidFill>
                <a:latin typeface="Times New Roman" panose="02020603050405020304" pitchFamily="18" charset="0"/>
                <a:cs typeface="Times New Roman" panose="02020603050405020304" pitchFamily="18" charset="0"/>
              </a:rPr>
              <a:t>A2</a:t>
            </a:r>
            <a:r>
              <a:rPr lang="en-US" sz="1600" dirty="0">
                <a:solidFill>
                  <a:schemeClr val="tx1"/>
                </a:solidFill>
                <a:latin typeface="Times New Roman" panose="02020603050405020304" pitchFamily="18" charset="0"/>
                <a:cs typeface="Times New Roman" panose="02020603050405020304" pitchFamily="18" charset="0"/>
              </a:rPr>
              <a:t>)</a:t>
            </a:r>
          </a:p>
          <a:p>
            <a:pPr marL="342900" indent="-342900" algn="just">
              <a:buAutoNum type="arabicPeriod"/>
            </a:pPr>
            <a:r>
              <a:rPr lang="en-US" sz="1600" dirty="0">
                <a:solidFill>
                  <a:schemeClr val="tx1"/>
                </a:solidFill>
                <a:latin typeface="Times New Roman" panose="02020603050405020304" pitchFamily="18" charset="0"/>
                <a:cs typeface="Times New Roman" panose="02020603050405020304" pitchFamily="18" charset="0"/>
              </a:rPr>
              <a:t>No action taken (</a:t>
            </a:r>
            <a:r>
              <a:rPr lang="en-US" sz="1600" i="1" dirty="0">
                <a:solidFill>
                  <a:schemeClr val="tx1"/>
                </a:solidFill>
                <a:latin typeface="Times New Roman" panose="02020603050405020304" pitchFamily="18" charset="0"/>
                <a:cs typeface="Times New Roman" panose="02020603050405020304" pitchFamily="18" charset="0"/>
              </a:rPr>
              <a:t>A4</a:t>
            </a:r>
            <a:r>
              <a:rPr lang="en-US" sz="1600" dirty="0">
                <a:solidFill>
                  <a:schemeClr val="tx1"/>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7A837A10-72F0-9CE1-4E83-6BB3E7C95163}"/>
              </a:ext>
            </a:extLst>
          </p:cNvPr>
          <p:cNvSpPr txBox="1"/>
          <p:nvPr/>
        </p:nvSpPr>
        <p:spPr>
          <a:xfrm>
            <a:off x="2840477" y="6222162"/>
            <a:ext cx="4572000" cy="400110"/>
          </a:xfrm>
          <a:prstGeom prst="rect">
            <a:avLst/>
          </a:prstGeom>
          <a:noFill/>
        </p:spPr>
        <p:txBody>
          <a:bodyPr wrap="square">
            <a:spAutoFit/>
          </a:bodyPr>
          <a:lstStyle/>
          <a:p>
            <a:r>
              <a:rPr lang="en-US" sz="1000" dirty="0">
                <a:solidFill>
                  <a:schemeClr val="bg1"/>
                </a:solidFill>
                <a:latin typeface="Times New Roman" panose="02020603050405020304" pitchFamily="18" charset="0"/>
                <a:cs typeface="Times New Roman" panose="02020603050405020304" pitchFamily="18" charset="0"/>
              </a:rPr>
              <a:t>Levine, C. S. (2025). </a:t>
            </a:r>
            <a:r>
              <a:rPr lang="en-US" sz="1000" i="1" dirty="0">
                <a:solidFill>
                  <a:schemeClr val="bg1"/>
                </a:solidFill>
                <a:latin typeface="Times New Roman" panose="02020603050405020304" pitchFamily="18" charset="0"/>
                <a:cs typeface="Times New Roman" panose="02020603050405020304" pitchFamily="18" charset="0"/>
              </a:rPr>
              <a:t>Expanding the Causal Logic Foundations of Human Reliability Analysis</a:t>
            </a:r>
            <a:r>
              <a:rPr lang="en-US" sz="1000" dirty="0">
                <a:solidFill>
                  <a:schemeClr val="bg1"/>
                </a:solidFill>
                <a:latin typeface="Times New Roman" panose="02020603050405020304" pitchFamily="18" charset="0"/>
                <a:cs typeface="Times New Roman" panose="02020603050405020304" pitchFamily="18" charset="0"/>
              </a:rPr>
              <a:t> (Doctoral dissertation, University of Maryland, College Park).</a:t>
            </a:r>
          </a:p>
        </p:txBody>
      </p:sp>
    </p:spTree>
    <p:extLst>
      <p:ext uri="{BB962C8B-B14F-4D97-AF65-F5344CB8AC3E}">
        <p14:creationId xmlns:p14="http://schemas.microsoft.com/office/powerpoint/2010/main" val="213549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3CA683-CB4C-F9B4-FF72-2E11CBE8460B}"/>
              </a:ext>
            </a:extLst>
          </p:cNvPr>
          <p:cNvSpPr>
            <a:spLocks noGrp="1"/>
          </p:cNvSpPr>
          <p:nvPr>
            <p:ph type="sldNum" sz="quarter" idx="12"/>
          </p:nvPr>
        </p:nvSpPr>
        <p:spPr/>
        <p:txBody>
          <a:bodyPr/>
          <a:lstStyle/>
          <a:p>
            <a:fld id="{FB600238-92DD-4C4E-8BA9-D5D69E78EF06}" type="slidenum">
              <a:rPr lang="en-US" smtClean="0"/>
              <a:pPr/>
              <a:t>14</a:t>
            </a:fld>
            <a:endParaRPr lang="en-US" dirty="0"/>
          </a:p>
        </p:txBody>
      </p:sp>
      <p:sp>
        <p:nvSpPr>
          <p:cNvPr id="3" name="Text Placeholder 2">
            <a:extLst>
              <a:ext uri="{FF2B5EF4-FFF2-40B4-BE49-F238E27FC236}">
                <a16:creationId xmlns:a16="http://schemas.microsoft.com/office/drawing/2014/main" id="{C3B3FDC9-1E0E-D645-70A6-C901FA803617}"/>
              </a:ext>
            </a:extLst>
          </p:cNvPr>
          <p:cNvSpPr>
            <a:spLocks noGrp="1"/>
          </p:cNvSpPr>
          <p:nvPr>
            <p:ph type="body" sz="quarter" idx="13"/>
          </p:nvPr>
        </p:nvSpPr>
        <p:spPr/>
        <p:txBody>
          <a:bodyPr/>
          <a:lstStyle/>
          <a:p>
            <a:r>
              <a:rPr lang="en-US" dirty="0"/>
              <a:t>Quantitative Analysis</a:t>
            </a:r>
          </a:p>
        </p:txBody>
      </p:sp>
      <p:pic>
        <p:nvPicPr>
          <p:cNvPr id="5" name="Picture 4">
            <a:extLst>
              <a:ext uri="{FF2B5EF4-FFF2-40B4-BE49-F238E27FC236}">
                <a16:creationId xmlns:a16="http://schemas.microsoft.com/office/drawing/2014/main" id="{F8CA3E53-5E8A-0BCB-FA6C-1496AF9C00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01" y="3985920"/>
            <a:ext cx="8532993" cy="2172449"/>
          </a:xfrm>
          <a:prstGeom prst="rect">
            <a:avLst/>
          </a:prstGeom>
          <a:ln>
            <a:solidFill>
              <a:schemeClr val="tx1"/>
            </a:solidFill>
          </a:ln>
        </p:spPr>
      </p:pic>
      <p:sp>
        <p:nvSpPr>
          <p:cNvPr id="6" name="TextBox 5">
            <a:extLst>
              <a:ext uri="{FF2B5EF4-FFF2-40B4-BE49-F238E27FC236}">
                <a16:creationId xmlns:a16="http://schemas.microsoft.com/office/drawing/2014/main" id="{E9A1AC13-6FF4-623B-9E9E-6E5F0C9DAB54}"/>
              </a:ext>
            </a:extLst>
          </p:cNvPr>
          <p:cNvSpPr txBox="1"/>
          <p:nvPr/>
        </p:nvSpPr>
        <p:spPr>
          <a:xfrm>
            <a:off x="4254500" y="649072"/>
            <a:ext cx="4778663" cy="3139321"/>
          </a:xfrm>
          <a:prstGeom prst="rect">
            <a:avLst/>
          </a:prstGeom>
          <a:solidFill>
            <a:schemeClr val="accent1">
              <a:lumMod val="20000"/>
              <a:lumOff val="80000"/>
            </a:schemeClr>
          </a:solid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The base probability of “A4” (No action taken) CFM is 4.4×10</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Degraded attention increases the value to 0.125, whereas both degraded coordination and poor tool availability double the probability. </a:t>
            </a:r>
          </a:p>
          <a:p>
            <a:pPr algn="just"/>
            <a:r>
              <a:rPr lang="en-US" dirty="0">
                <a:latin typeface="Times New Roman" panose="02020603050405020304" pitchFamily="18" charset="0"/>
                <a:cs typeface="Times New Roman" panose="02020603050405020304" pitchFamily="18" charset="0"/>
              </a:rPr>
              <a:t>We computed the human error probability (HEP) for each CFM and CRT task.</a:t>
            </a:r>
          </a:p>
          <a:p>
            <a:pPr algn="just"/>
            <a:r>
              <a:rPr lang="en-US" dirty="0">
                <a:latin typeface="Times New Roman" panose="02020603050405020304" pitchFamily="18" charset="0"/>
                <a:cs typeface="Times New Roman" panose="02020603050405020304" pitchFamily="18" charset="0"/>
              </a:rPr>
              <a:t>The highest HEP calculated was for Task 5 due to action execution errors.</a:t>
            </a:r>
          </a:p>
          <a:p>
            <a:pPr algn="just"/>
            <a:r>
              <a:rPr lang="en-US" dirty="0">
                <a:latin typeface="Times New Roman" panose="02020603050405020304" pitchFamily="18" charset="0"/>
                <a:cs typeface="Times New Roman" panose="02020603050405020304" pitchFamily="18" charset="0"/>
              </a:rPr>
              <a:t>The lowest values are observed for Tasks 1 and 4, which the crew successfully performs. </a:t>
            </a:r>
          </a:p>
        </p:txBody>
      </p:sp>
      <p:sp>
        <p:nvSpPr>
          <p:cNvPr id="10" name="TextBox 9">
            <a:extLst>
              <a:ext uri="{FF2B5EF4-FFF2-40B4-BE49-F238E27FC236}">
                <a16:creationId xmlns:a16="http://schemas.microsoft.com/office/drawing/2014/main" id="{8866C853-9231-28A8-2A4B-796CAA97BE9A}"/>
              </a:ext>
            </a:extLst>
          </p:cNvPr>
          <p:cNvSpPr txBox="1"/>
          <p:nvPr/>
        </p:nvSpPr>
        <p:spPr>
          <a:xfrm>
            <a:off x="305501" y="3658499"/>
            <a:ext cx="4893134" cy="307777"/>
          </a:xfrm>
          <a:prstGeom prst="rect">
            <a:avLst/>
          </a:prstGeom>
          <a:noFill/>
        </p:spPr>
        <p:txBody>
          <a:bodyPr wrap="none" rtlCol="0">
            <a:spAutoFit/>
          </a:bodyPr>
          <a:lstStyle/>
          <a:p>
            <a:r>
              <a:rPr lang="en-US" sz="1400" b="1" i="1" dirty="0">
                <a:latin typeface="Times New Roman" panose="02020603050405020304" pitchFamily="18" charset="0"/>
                <a:cs typeface="Times New Roman" panose="02020603050405020304" pitchFamily="18" charset="0"/>
              </a:rPr>
              <a:t>HFE Probabilities for each Phase and Total HEP for each Task</a:t>
            </a:r>
          </a:p>
        </p:txBody>
      </p:sp>
      <p:sp>
        <p:nvSpPr>
          <p:cNvPr id="16" name="TextBox 15">
            <a:extLst>
              <a:ext uri="{FF2B5EF4-FFF2-40B4-BE49-F238E27FC236}">
                <a16:creationId xmlns:a16="http://schemas.microsoft.com/office/drawing/2014/main" id="{32B2254D-BD2A-1728-7BB2-DF6D6BC2AF5E}"/>
              </a:ext>
            </a:extLst>
          </p:cNvPr>
          <p:cNvSpPr txBox="1"/>
          <p:nvPr/>
        </p:nvSpPr>
        <p:spPr>
          <a:xfrm>
            <a:off x="368731" y="1105443"/>
            <a:ext cx="3513398" cy="307777"/>
          </a:xfrm>
          <a:prstGeom prst="rect">
            <a:avLst/>
          </a:prstGeom>
          <a:noFill/>
        </p:spPr>
        <p:txBody>
          <a:bodyPr wrap="none" rtlCol="0">
            <a:spAutoFit/>
          </a:bodyPr>
          <a:lstStyle/>
          <a:p>
            <a:r>
              <a:rPr lang="en-US" sz="1400" b="1" i="1" dirty="0">
                <a:latin typeface="Times New Roman" panose="02020603050405020304" pitchFamily="18" charset="0"/>
                <a:cs typeface="Times New Roman" panose="02020603050405020304" pitchFamily="18" charset="0"/>
              </a:rPr>
              <a:t>A4. No Action Taken Conditional Multipliers</a:t>
            </a:r>
          </a:p>
        </p:txBody>
      </p:sp>
      <p:sp>
        <p:nvSpPr>
          <p:cNvPr id="18" name="TextBox 17">
            <a:extLst>
              <a:ext uri="{FF2B5EF4-FFF2-40B4-BE49-F238E27FC236}">
                <a16:creationId xmlns:a16="http://schemas.microsoft.com/office/drawing/2014/main" id="{8DE436D3-67AC-6678-3A31-A007A6983829}"/>
              </a:ext>
            </a:extLst>
          </p:cNvPr>
          <p:cNvSpPr txBox="1"/>
          <p:nvPr/>
        </p:nvSpPr>
        <p:spPr>
          <a:xfrm>
            <a:off x="2918978" y="6158369"/>
            <a:ext cx="4993415" cy="707886"/>
          </a:xfrm>
          <a:prstGeom prst="rect">
            <a:avLst/>
          </a:prstGeom>
          <a:noFill/>
        </p:spPr>
        <p:txBody>
          <a:bodyPr wrap="square" rtlCol="0">
            <a:spAutoFit/>
          </a:bodyPr>
          <a:lstStyle/>
          <a:p>
            <a:r>
              <a:rPr lang="en-US" sz="1000" dirty="0">
                <a:solidFill>
                  <a:schemeClr val="bg1"/>
                </a:solidFill>
                <a:latin typeface="+mj-lt"/>
              </a:rPr>
              <a:t>Levine, Camille, and Katrina Groth. "Causal Human Reliability Operator-Centered Models (Chromo) For Identifying and Quantifying Errors In Information-Gathering, Decision Making, And Action Execution." </a:t>
            </a:r>
            <a:r>
              <a:rPr lang="en-US" sz="1000" i="1" dirty="0">
                <a:solidFill>
                  <a:schemeClr val="bg1"/>
                </a:solidFill>
                <a:latin typeface="+mj-lt"/>
              </a:rPr>
              <a:t>ASCE-ASME J Risk and </a:t>
            </a:r>
            <a:r>
              <a:rPr lang="en-US" sz="1000" i="1" dirty="0" err="1">
                <a:solidFill>
                  <a:schemeClr val="bg1"/>
                </a:solidFill>
                <a:latin typeface="+mj-lt"/>
              </a:rPr>
              <a:t>Uncert</a:t>
            </a:r>
            <a:r>
              <a:rPr lang="en-US" sz="1000" i="1" dirty="0">
                <a:solidFill>
                  <a:schemeClr val="bg1"/>
                </a:solidFill>
                <a:latin typeface="+mj-lt"/>
              </a:rPr>
              <a:t> in </a:t>
            </a:r>
            <a:r>
              <a:rPr lang="en-US" sz="1000" i="1" dirty="0" err="1">
                <a:solidFill>
                  <a:schemeClr val="bg1"/>
                </a:solidFill>
                <a:latin typeface="+mj-lt"/>
              </a:rPr>
              <a:t>Engrg</a:t>
            </a:r>
            <a:r>
              <a:rPr lang="en-US" sz="1000" i="1" dirty="0">
                <a:solidFill>
                  <a:schemeClr val="bg1"/>
                </a:solidFill>
                <a:latin typeface="+mj-lt"/>
              </a:rPr>
              <a:t> Sys Part B Mech </a:t>
            </a:r>
            <a:r>
              <a:rPr lang="en-US" sz="1000" i="1" dirty="0" err="1">
                <a:solidFill>
                  <a:schemeClr val="bg1"/>
                </a:solidFill>
                <a:latin typeface="+mj-lt"/>
              </a:rPr>
              <a:t>Engrg</a:t>
            </a:r>
            <a:r>
              <a:rPr lang="en-US" sz="1000" dirty="0">
                <a:solidFill>
                  <a:schemeClr val="bg1"/>
                </a:solidFill>
                <a:latin typeface="+mj-lt"/>
              </a:rPr>
              <a:t> (2026): 1-38.</a:t>
            </a:r>
            <a:endParaRPr lang="en-US" sz="400" dirty="0">
              <a:solidFill>
                <a:schemeClr val="bg1"/>
              </a:solidFill>
              <a:latin typeface="+mj-lt"/>
              <a:cs typeface="Times New Roman" panose="02020603050405020304" pitchFamily="18" charset="0"/>
            </a:endParaRPr>
          </a:p>
        </p:txBody>
      </p:sp>
      <p:pic>
        <p:nvPicPr>
          <p:cNvPr id="8" name="Picture 7">
            <a:extLst>
              <a:ext uri="{FF2B5EF4-FFF2-40B4-BE49-F238E27FC236}">
                <a16:creationId xmlns:a16="http://schemas.microsoft.com/office/drawing/2014/main" id="{907E32CC-36D9-BCF0-0308-96725DE48A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37" y="1418652"/>
            <a:ext cx="3995015" cy="1294783"/>
          </a:xfrm>
          <a:prstGeom prst="rect">
            <a:avLst/>
          </a:prstGeom>
          <a:ln>
            <a:solidFill>
              <a:schemeClr val="tx1"/>
            </a:solidFill>
          </a:ln>
        </p:spPr>
      </p:pic>
    </p:spTree>
    <p:extLst>
      <p:ext uri="{BB962C8B-B14F-4D97-AF65-F5344CB8AC3E}">
        <p14:creationId xmlns:p14="http://schemas.microsoft.com/office/powerpoint/2010/main" val="21751335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A02A61-8505-3726-4B58-AACE9BA9BB91}"/>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588511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024144-968A-11C5-94E6-EEE2302882C4}"/>
              </a:ext>
            </a:extLst>
          </p:cNvPr>
          <p:cNvSpPr>
            <a:spLocks noGrp="1"/>
          </p:cNvSpPr>
          <p:nvPr>
            <p:ph type="sldNum" sz="quarter" idx="12"/>
          </p:nvPr>
        </p:nvSpPr>
        <p:spPr/>
        <p:txBody>
          <a:bodyPr/>
          <a:lstStyle/>
          <a:p>
            <a:fld id="{FB600238-92DD-4C4E-8BA9-D5D69E78EF06}" type="slidenum">
              <a:rPr lang="en-US" smtClean="0"/>
              <a:pPr/>
              <a:t>16</a:t>
            </a:fld>
            <a:endParaRPr lang="en-US" dirty="0"/>
          </a:p>
        </p:txBody>
      </p:sp>
      <p:sp>
        <p:nvSpPr>
          <p:cNvPr id="3" name="Text Placeholder 2">
            <a:extLst>
              <a:ext uri="{FF2B5EF4-FFF2-40B4-BE49-F238E27FC236}">
                <a16:creationId xmlns:a16="http://schemas.microsoft.com/office/drawing/2014/main" id="{FE4C018F-DA40-B0C2-6F4A-57626FBECAB8}"/>
              </a:ext>
            </a:extLst>
          </p:cNvPr>
          <p:cNvSpPr>
            <a:spLocks noGrp="1"/>
          </p:cNvSpPr>
          <p:nvPr>
            <p:ph type="body" sz="quarter" idx="13"/>
          </p:nvPr>
        </p:nvSpPr>
        <p:spPr/>
        <p:txBody>
          <a:bodyPr/>
          <a:lstStyle/>
          <a:p>
            <a:r>
              <a:rPr lang="en-US" dirty="0"/>
              <a:t>Conclusion</a:t>
            </a:r>
          </a:p>
        </p:txBody>
      </p:sp>
      <p:sp>
        <p:nvSpPr>
          <p:cNvPr id="9" name="Rectangle: Rounded Corners 8">
            <a:extLst>
              <a:ext uri="{FF2B5EF4-FFF2-40B4-BE49-F238E27FC236}">
                <a16:creationId xmlns:a16="http://schemas.microsoft.com/office/drawing/2014/main" id="{D4B52695-31CB-228B-DFD0-BBAC0D614A22}"/>
              </a:ext>
            </a:extLst>
          </p:cNvPr>
          <p:cNvSpPr/>
          <p:nvPr/>
        </p:nvSpPr>
        <p:spPr>
          <a:xfrm>
            <a:off x="325120" y="3615642"/>
            <a:ext cx="8620141" cy="2445739"/>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This work demonstrates the application of causal HRA methods to the aviation domain using the Ethiopian Airlines Flight 302 accident as a case study.</a:t>
            </a:r>
          </a:p>
          <a:p>
            <a:pPr marL="285750" indent="-28575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a:t>
            </a:r>
            <a:r>
              <a:rPr lang="en-US" sz="2000" i="1" dirty="0">
                <a:solidFill>
                  <a:schemeClr val="tx1"/>
                </a:solidFill>
                <a:latin typeface="Times New Roman" panose="02020603050405020304" pitchFamily="18" charset="0"/>
                <a:cs typeface="Times New Roman" panose="02020603050405020304" pitchFamily="18" charset="0"/>
              </a:rPr>
              <a:t>action-execution phase </a:t>
            </a:r>
            <a:r>
              <a:rPr lang="en-US" sz="2000" dirty="0">
                <a:solidFill>
                  <a:schemeClr val="tx1"/>
                </a:solidFill>
                <a:latin typeface="Times New Roman" panose="02020603050405020304" pitchFamily="18" charset="0"/>
                <a:cs typeface="Times New Roman" panose="02020603050405020304" pitchFamily="18" charset="0"/>
              </a:rPr>
              <a:t>was dominant in the CFMs that occurred.</a:t>
            </a:r>
          </a:p>
          <a:p>
            <a:pPr marL="285750" indent="-28575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The future focus should be on developing aviation-specific data sources to quantify crew failure probabilities and to study the effects of automation on human performance.</a:t>
            </a:r>
          </a:p>
        </p:txBody>
      </p:sp>
      <p:pic>
        <p:nvPicPr>
          <p:cNvPr id="5" name="Picture 4">
            <a:extLst>
              <a:ext uri="{FF2B5EF4-FFF2-40B4-BE49-F238E27FC236}">
                <a16:creationId xmlns:a16="http://schemas.microsoft.com/office/drawing/2014/main" id="{81539E81-40F5-D7F3-3428-4FE32A960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758" y="1368225"/>
            <a:ext cx="6066503" cy="1925347"/>
          </a:xfrm>
          <a:prstGeom prst="rect">
            <a:avLst/>
          </a:prstGeom>
        </p:spPr>
      </p:pic>
      <p:graphicFrame>
        <p:nvGraphicFramePr>
          <p:cNvPr id="7" name="Chart 6">
            <a:extLst>
              <a:ext uri="{FF2B5EF4-FFF2-40B4-BE49-F238E27FC236}">
                <a16:creationId xmlns:a16="http://schemas.microsoft.com/office/drawing/2014/main" id="{774E26CB-D0E0-53CA-A588-7B8390E2BFAF}"/>
              </a:ext>
            </a:extLst>
          </p:cNvPr>
          <p:cNvGraphicFramePr>
            <a:graphicFrameLocks/>
          </p:cNvGraphicFramePr>
          <p:nvPr>
            <p:extLst>
              <p:ext uri="{D42A27DB-BD31-4B8C-83A1-F6EECF244321}">
                <p14:modId xmlns:p14="http://schemas.microsoft.com/office/powerpoint/2010/main" val="2185628194"/>
              </p:ext>
            </p:extLst>
          </p:nvPr>
        </p:nvGraphicFramePr>
        <p:xfrm>
          <a:off x="-1009792" y="858776"/>
          <a:ext cx="4838340" cy="294424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C683A1B-ED14-F4B3-A7E3-CCB8FAC44C71}"/>
              </a:ext>
            </a:extLst>
          </p:cNvPr>
          <p:cNvSpPr txBox="1"/>
          <p:nvPr/>
        </p:nvSpPr>
        <p:spPr>
          <a:xfrm>
            <a:off x="4848258" y="796619"/>
            <a:ext cx="2127505" cy="369332"/>
          </a:xfrm>
          <a:prstGeom prst="rect">
            <a:avLst/>
          </a:prstGeom>
          <a:noFill/>
        </p:spPr>
        <p:txBody>
          <a:bodyPr wrap="none" rtlCol="0">
            <a:spAutoFit/>
          </a:bodyPr>
          <a:lstStyle/>
          <a:p>
            <a:r>
              <a:rPr lang="en-US" dirty="0">
                <a:solidFill>
                  <a:schemeClr val="accent1"/>
                </a:solidFill>
                <a:latin typeface="Times New Roman" panose="02020603050405020304" pitchFamily="18" charset="0"/>
                <a:cs typeface="Times New Roman" panose="02020603050405020304" pitchFamily="18" charset="0"/>
              </a:rPr>
              <a:t>Quantitative analysis</a:t>
            </a:r>
          </a:p>
        </p:txBody>
      </p:sp>
      <p:sp>
        <p:nvSpPr>
          <p:cNvPr id="11" name="TextBox 10">
            <a:extLst>
              <a:ext uri="{FF2B5EF4-FFF2-40B4-BE49-F238E27FC236}">
                <a16:creationId xmlns:a16="http://schemas.microsoft.com/office/drawing/2014/main" id="{3BBB6DEF-9DFB-B374-8AF8-9B599D26682E}"/>
              </a:ext>
            </a:extLst>
          </p:cNvPr>
          <p:cNvSpPr txBox="1"/>
          <p:nvPr/>
        </p:nvSpPr>
        <p:spPr>
          <a:xfrm>
            <a:off x="403333" y="796619"/>
            <a:ext cx="2012089" cy="369332"/>
          </a:xfrm>
          <a:prstGeom prst="rect">
            <a:avLst/>
          </a:prstGeom>
          <a:noFill/>
        </p:spPr>
        <p:txBody>
          <a:bodyPr wrap="none" rtlCol="0">
            <a:spAutoFit/>
          </a:bodyPr>
          <a:lstStyle/>
          <a:p>
            <a:r>
              <a:rPr lang="en-US" dirty="0">
                <a:solidFill>
                  <a:schemeClr val="accent1"/>
                </a:solidFill>
                <a:latin typeface="Times New Roman" panose="02020603050405020304" pitchFamily="18" charset="0"/>
                <a:cs typeface="Times New Roman" panose="02020603050405020304" pitchFamily="18" charset="0"/>
              </a:rPr>
              <a:t>Qualitative analysis</a:t>
            </a:r>
          </a:p>
        </p:txBody>
      </p:sp>
    </p:spTree>
    <p:extLst>
      <p:ext uri="{BB962C8B-B14F-4D97-AF65-F5344CB8AC3E}">
        <p14:creationId xmlns:p14="http://schemas.microsoft.com/office/powerpoint/2010/main" val="191160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47E02E-9D0A-4BAE-0098-6070AD28A6B5}"/>
              </a:ext>
            </a:extLst>
          </p:cNvPr>
          <p:cNvSpPr>
            <a:spLocks noGrp="1"/>
          </p:cNvSpPr>
          <p:nvPr>
            <p:ph type="sldNum" sz="quarter" idx="12"/>
          </p:nvPr>
        </p:nvSpPr>
        <p:spPr/>
        <p:txBody>
          <a:bodyPr/>
          <a:lstStyle/>
          <a:p>
            <a:fld id="{FB600238-92DD-4C4E-8BA9-D5D69E78EF06}" type="slidenum">
              <a:rPr lang="en-US" smtClean="0"/>
              <a:pPr/>
              <a:t>17</a:t>
            </a:fld>
            <a:endParaRPr lang="en-US" dirty="0"/>
          </a:p>
        </p:txBody>
      </p:sp>
      <p:sp>
        <p:nvSpPr>
          <p:cNvPr id="3" name="Text Placeholder 2">
            <a:extLst>
              <a:ext uri="{FF2B5EF4-FFF2-40B4-BE49-F238E27FC236}">
                <a16:creationId xmlns:a16="http://schemas.microsoft.com/office/drawing/2014/main" id="{E0C3560C-9D31-465F-E5B1-6B987F780F85}"/>
              </a:ext>
            </a:extLst>
          </p:cNvPr>
          <p:cNvSpPr>
            <a:spLocks noGrp="1"/>
          </p:cNvSpPr>
          <p:nvPr>
            <p:ph type="body" sz="quarter" idx="13"/>
          </p:nvPr>
        </p:nvSpPr>
        <p:spPr/>
        <p:txBody>
          <a:bodyPr/>
          <a:lstStyle/>
          <a:p>
            <a:r>
              <a:rPr lang="en-US" dirty="0"/>
              <a:t>References</a:t>
            </a:r>
          </a:p>
        </p:txBody>
      </p:sp>
      <p:sp>
        <p:nvSpPr>
          <p:cNvPr id="4" name="Text Placeholder 3">
            <a:extLst>
              <a:ext uri="{FF2B5EF4-FFF2-40B4-BE49-F238E27FC236}">
                <a16:creationId xmlns:a16="http://schemas.microsoft.com/office/drawing/2014/main" id="{1527DFC2-B5ED-8B69-8A89-99EFCB84380D}"/>
              </a:ext>
            </a:extLst>
          </p:cNvPr>
          <p:cNvSpPr>
            <a:spLocks noGrp="1"/>
          </p:cNvSpPr>
          <p:nvPr>
            <p:ph type="body" sz="quarter" idx="14"/>
          </p:nvPr>
        </p:nvSpPr>
        <p:spPr/>
        <p:txBody>
          <a:bodyPr/>
          <a:lstStyle/>
          <a:p>
            <a:pPr marL="285750" indent="-285750">
              <a:buFont typeface="Arial" panose="020B0604020202020204" pitchFamily="34" charset="0"/>
              <a:buChar char="•"/>
            </a:pPr>
            <a:r>
              <a:rPr lang="en-US" dirty="0"/>
              <a:t>Miller, D. P., &amp; Forester, J. A. (2000). </a:t>
            </a:r>
            <a:r>
              <a:rPr lang="en-US" i="1" dirty="0"/>
              <a:t>Aviation Safety Human Reliability Analysis Method</a:t>
            </a:r>
            <a:r>
              <a:rPr lang="en-US" dirty="0"/>
              <a:t> (No. SAND2000-2955). Sandia National Labs., Albuquerque, NM (US); Sandia National Labs., Livermore, CA (US).</a:t>
            </a:r>
          </a:p>
          <a:p>
            <a:pPr marL="285750" indent="-285750">
              <a:buFont typeface="Arial" panose="020B0604020202020204" pitchFamily="34" charset="0"/>
              <a:buChar char="•"/>
            </a:pPr>
            <a:r>
              <a:rPr lang="en-US" dirty="0"/>
              <a:t>Shorrock, S. T., &amp; Kirwan, B. (2002). Development and application of a human error identification tool for air traffic control. </a:t>
            </a:r>
            <a:r>
              <a:rPr lang="en-US" i="1" dirty="0"/>
              <a:t>Applied ergonomics</a:t>
            </a:r>
            <a:r>
              <a:rPr lang="en-US" dirty="0"/>
              <a:t>, </a:t>
            </a:r>
            <a:r>
              <a:rPr lang="en-US" i="1" dirty="0"/>
              <a:t>33</a:t>
            </a:r>
            <a:r>
              <a:rPr lang="en-US" dirty="0"/>
              <a:t>(4), 319-336.</a:t>
            </a:r>
          </a:p>
          <a:p>
            <a:pPr marL="285750" indent="-285750">
              <a:buFont typeface="Arial" panose="020B0604020202020204" pitchFamily="34" charset="0"/>
              <a:buChar char="•"/>
            </a:pPr>
            <a:r>
              <a:rPr lang="en-US" dirty="0"/>
              <a:t>Shappell, S. A., Detwiler, C. A., Holcomb, K. A., Hackworth, C. A., </a:t>
            </a:r>
            <a:r>
              <a:rPr lang="en-US" dirty="0" err="1"/>
              <a:t>Boquet</a:t>
            </a:r>
            <a:r>
              <a:rPr lang="en-US" dirty="0"/>
              <a:t>, A. J., &amp; Wiegmann, D. A. (2006). </a:t>
            </a:r>
            <a:r>
              <a:rPr lang="en-US" i="1" dirty="0"/>
              <a:t>Human error and commercial aviation accidents: A comprehensive, fine-grained analysis using HFACS</a:t>
            </a:r>
            <a:r>
              <a:rPr lang="en-US" dirty="0"/>
              <a:t> (No. DOTFAAAM0618).</a:t>
            </a:r>
          </a:p>
          <a:p>
            <a:pPr marL="285750" indent="-285750">
              <a:buFont typeface="Arial" panose="020B0604020202020204" pitchFamily="34" charset="0"/>
              <a:buChar char="•"/>
            </a:pPr>
            <a:r>
              <a:rPr lang="en-US" dirty="0"/>
              <a:t>KIRWAN, B. (2007). Technical basis for a human reliability assessment capability for air traffic safety management. </a:t>
            </a:r>
            <a:r>
              <a:rPr lang="en-US" i="1" dirty="0"/>
              <a:t>Complexity (EPC)</a:t>
            </a:r>
            <a:r>
              <a:rPr lang="en-US" dirty="0"/>
              <a:t>, </a:t>
            </a:r>
            <a:r>
              <a:rPr lang="en-US" i="1" dirty="0"/>
              <a:t>1</a:t>
            </a:r>
            <a:r>
              <a:rPr lang="en-US" dirty="0"/>
              <a:t>, 7.</a:t>
            </a:r>
          </a:p>
          <a:p>
            <a:pPr marL="285750" indent="-285750">
              <a:buFont typeface="Arial" panose="020B0604020202020204" pitchFamily="34" charset="0"/>
              <a:buChar char="•"/>
            </a:pPr>
            <a:r>
              <a:rPr lang="en-US" dirty="0"/>
              <a:t>Yang, K., Tao, L., &amp; Bai, J. (2014). Assessment of flight crew errors based on THERP. </a:t>
            </a:r>
            <a:r>
              <a:rPr lang="en-US" i="1" dirty="0"/>
              <a:t>Procedia engineering</a:t>
            </a:r>
            <a:r>
              <a:rPr lang="en-US" dirty="0"/>
              <a:t>, </a:t>
            </a:r>
            <a:r>
              <a:rPr lang="en-US" i="1" dirty="0"/>
              <a:t>80</a:t>
            </a:r>
            <a:r>
              <a:rPr lang="en-US" dirty="0"/>
              <a:t>, 49-58.</a:t>
            </a:r>
          </a:p>
          <a:p>
            <a:pPr marL="285750" indent="-285750">
              <a:buFont typeface="Arial" panose="020B0604020202020204" pitchFamily="34" charset="0"/>
              <a:buChar char="•"/>
            </a:pPr>
            <a:r>
              <a:rPr lang="en-US" dirty="0"/>
              <a:t>Lyu, T., Song, W., &amp; Du, K. (2019). Human factors analysis of air traffic safety based on HFACS-BN model. </a:t>
            </a:r>
            <a:r>
              <a:rPr lang="en-US" i="1" dirty="0"/>
              <a:t>Applied Sciences</a:t>
            </a:r>
            <a:r>
              <a:rPr lang="en-US" dirty="0"/>
              <a:t>, </a:t>
            </a:r>
            <a:r>
              <a:rPr lang="en-US" i="1" dirty="0"/>
              <a:t>9</a:t>
            </a:r>
            <a:r>
              <a:rPr lang="en-US" dirty="0"/>
              <a:t>(23), 5049.</a:t>
            </a:r>
          </a:p>
          <a:p>
            <a:pPr marL="285750" indent="-285750">
              <a:buFont typeface="Arial" panose="020B0604020202020204" pitchFamily="34" charset="0"/>
              <a:buChar char="•"/>
            </a:pPr>
            <a:r>
              <a:rPr lang="en-US" dirty="0"/>
              <a:t>Burns, K., &amp; </a:t>
            </a:r>
            <a:r>
              <a:rPr lang="en-US" dirty="0" err="1"/>
              <a:t>Bonaceto</a:t>
            </a:r>
            <a:r>
              <a:rPr lang="en-US" dirty="0"/>
              <a:t>, C. (2020). An empirically benchmarked human reliability analysis of general aviation. </a:t>
            </a:r>
            <a:r>
              <a:rPr lang="en-US" i="1" dirty="0"/>
              <a:t>Reliability Engineering &amp; System Safety</a:t>
            </a:r>
            <a:r>
              <a:rPr lang="en-US" dirty="0"/>
              <a:t>, </a:t>
            </a:r>
            <a:r>
              <a:rPr lang="en-US" i="1" dirty="0"/>
              <a:t>194</a:t>
            </a:r>
            <a:r>
              <a:rPr lang="en-US" dirty="0"/>
              <a:t>, 106227.</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021707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C4EB20-2093-A33D-0B45-C844F6885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3593" y="3624363"/>
            <a:ext cx="1905000" cy="1905000"/>
          </a:xfrm>
          <a:prstGeom prst="rect">
            <a:avLst/>
          </a:prstGeom>
        </p:spPr>
      </p:pic>
      <p:pic>
        <p:nvPicPr>
          <p:cNvPr id="8" name="Picture 7">
            <a:extLst>
              <a:ext uri="{FF2B5EF4-FFF2-40B4-BE49-F238E27FC236}">
                <a16:creationId xmlns:a16="http://schemas.microsoft.com/office/drawing/2014/main" id="{812F1027-E8C0-CE30-09F2-84CA6A5E9E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24" y="371240"/>
            <a:ext cx="1976215" cy="1821537"/>
          </a:xfrm>
          <a:prstGeom prst="rect">
            <a:avLst/>
          </a:prstGeom>
        </p:spPr>
      </p:pic>
      <p:sp>
        <p:nvSpPr>
          <p:cNvPr id="10" name="TextBox 9">
            <a:extLst>
              <a:ext uri="{FF2B5EF4-FFF2-40B4-BE49-F238E27FC236}">
                <a16:creationId xmlns:a16="http://schemas.microsoft.com/office/drawing/2014/main" id="{370D7740-88A6-9C37-1147-80FDF2E01910}"/>
              </a:ext>
            </a:extLst>
          </p:cNvPr>
          <p:cNvSpPr txBox="1"/>
          <p:nvPr/>
        </p:nvSpPr>
        <p:spPr>
          <a:xfrm>
            <a:off x="77820" y="2281296"/>
            <a:ext cx="2899653" cy="369332"/>
          </a:xfrm>
          <a:prstGeom prst="rect">
            <a:avLst/>
          </a:prstGeom>
          <a:noFill/>
        </p:spPr>
        <p:txBody>
          <a:bodyPr wrap="square">
            <a:spAutoFit/>
          </a:bodyPr>
          <a:lstStyle/>
          <a:p>
            <a:r>
              <a:rPr lang="en-US" sz="1800" b="0" dirty="0">
                <a:solidFill>
                  <a:srgbClr val="C00000"/>
                </a:solidFill>
                <a:latin typeface="Times New Roman"/>
                <a:cs typeface="Times New Roman"/>
              </a:rPr>
              <a:t>Email: </a:t>
            </a:r>
            <a:r>
              <a:rPr lang="en-US" sz="1800" b="1" dirty="0">
                <a:solidFill>
                  <a:srgbClr val="C00000"/>
                </a:solidFill>
                <a:latin typeface="Times New Roman"/>
                <a:cs typeface="Times New Roman"/>
              </a:rPr>
              <a:t>aaldouri1@ou.edu</a:t>
            </a:r>
            <a:endParaRPr lang="en-US" b="1" dirty="0">
              <a:solidFill>
                <a:srgbClr val="C00000"/>
              </a:solidFill>
            </a:endParaRPr>
          </a:p>
        </p:txBody>
      </p:sp>
      <p:sp>
        <p:nvSpPr>
          <p:cNvPr id="12" name="TextBox 11">
            <a:extLst>
              <a:ext uri="{FF2B5EF4-FFF2-40B4-BE49-F238E27FC236}">
                <a16:creationId xmlns:a16="http://schemas.microsoft.com/office/drawing/2014/main" id="{45D3189E-4E91-D96B-0A52-443D98B51CDD}"/>
              </a:ext>
            </a:extLst>
          </p:cNvPr>
          <p:cNvSpPr txBox="1"/>
          <p:nvPr/>
        </p:nvSpPr>
        <p:spPr>
          <a:xfrm>
            <a:off x="5973592" y="5702188"/>
            <a:ext cx="3170407" cy="369332"/>
          </a:xfrm>
          <a:prstGeom prst="rect">
            <a:avLst/>
          </a:prstGeom>
          <a:noFill/>
        </p:spPr>
        <p:txBody>
          <a:bodyPr wrap="square">
            <a:spAutoFit/>
          </a:bodyPr>
          <a:lstStyle/>
          <a:p>
            <a:r>
              <a:rPr lang="en-US" sz="1800" b="0" dirty="0">
                <a:solidFill>
                  <a:srgbClr val="C00000"/>
                </a:solidFill>
                <a:latin typeface="Times New Roman"/>
                <a:cs typeface="Times New Roman"/>
              </a:rPr>
              <a:t>Email: </a:t>
            </a:r>
            <a:r>
              <a:rPr lang="en-US" b="1" dirty="0">
                <a:solidFill>
                  <a:srgbClr val="C00000"/>
                </a:solidFill>
                <a:latin typeface="Times New Roman"/>
                <a:cs typeface="Times New Roman"/>
              </a:rPr>
              <a:t>Farid.Jafarli-1@ou.edu</a:t>
            </a:r>
            <a:endParaRPr lang="en-US" b="1" dirty="0">
              <a:solidFill>
                <a:srgbClr val="C00000"/>
              </a:solidFill>
            </a:endParaRPr>
          </a:p>
        </p:txBody>
      </p:sp>
    </p:spTree>
    <p:extLst>
      <p:ext uri="{BB962C8B-B14F-4D97-AF65-F5344CB8AC3E}">
        <p14:creationId xmlns:p14="http://schemas.microsoft.com/office/powerpoint/2010/main" val="2645106325"/>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CCF3F0-D60E-124A-40DE-004F5450CC59}"/>
              </a:ext>
            </a:extLst>
          </p:cNvPr>
          <p:cNvSpPr>
            <a:spLocks noGrp="1"/>
          </p:cNvSpPr>
          <p:nvPr>
            <p:ph type="sldNum" sz="quarter" idx="12"/>
          </p:nvPr>
        </p:nvSpPr>
        <p:spPr/>
        <p:txBody>
          <a:bodyPr/>
          <a:lstStyle/>
          <a:p>
            <a:fld id="{FB600238-92DD-4C4E-8BA9-D5D69E78EF06}" type="slidenum">
              <a:rPr lang="en-US" smtClean="0"/>
              <a:pPr/>
              <a:t>2</a:t>
            </a:fld>
            <a:endParaRPr lang="en-US" dirty="0"/>
          </a:p>
        </p:txBody>
      </p:sp>
      <p:sp>
        <p:nvSpPr>
          <p:cNvPr id="3" name="Text Placeholder 2">
            <a:extLst>
              <a:ext uri="{FF2B5EF4-FFF2-40B4-BE49-F238E27FC236}">
                <a16:creationId xmlns:a16="http://schemas.microsoft.com/office/drawing/2014/main" id="{D991AD5D-18BA-8D07-BEED-F18627E57004}"/>
              </a:ext>
            </a:extLst>
          </p:cNvPr>
          <p:cNvSpPr>
            <a:spLocks noGrp="1"/>
          </p:cNvSpPr>
          <p:nvPr>
            <p:ph type="body" sz="quarter" idx="13"/>
          </p:nvPr>
        </p:nvSpPr>
        <p:spPr/>
        <p:txBody>
          <a:bodyPr/>
          <a:lstStyle/>
          <a:p>
            <a:r>
              <a:rPr lang="en-US" dirty="0"/>
              <a:t>Content</a:t>
            </a:r>
          </a:p>
        </p:txBody>
      </p:sp>
      <p:sp>
        <p:nvSpPr>
          <p:cNvPr id="4" name="Text Placeholder 3">
            <a:extLst>
              <a:ext uri="{FF2B5EF4-FFF2-40B4-BE49-F238E27FC236}">
                <a16:creationId xmlns:a16="http://schemas.microsoft.com/office/drawing/2014/main" id="{3390AEC3-17B4-4482-CBDD-C2CFBE6A1507}"/>
              </a:ext>
            </a:extLst>
          </p:cNvPr>
          <p:cNvSpPr>
            <a:spLocks noGrp="1"/>
          </p:cNvSpPr>
          <p:nvPr>
            <p:ph type="body" sz="quarter" idx="14"/>
          </p:nvPr>
        </p:nvSpPr>
        <p:spPr/>
        <p:txBody>
          <a:bodyPr>
            <a:normAutofit/>
          </a:bodyPr>
          <a:lstStyle/>
          <a:p>
            <a:pPr marL="285750" indent="-285750">
              <a:buFont typeface="Arial" panose="020B0604020202020204" pitchFamily="34" charset="0"/>
              <a:buChar char="•"/>
            </a:pPr>
            <a:r>
              <a:rPr lang="en-US" sz="2400" b="1" dirty="0">
                <a:latin typeface="+mj-lt"/>
              </a:rPr>
              <a:t>Introduction</a:t>
            </a:r>
          </a:p>
          <a:p>
            <a:pPr marL="742950" lvl="1" indent="-285750">
              <a:buFont typeface="Arial" panose="020B0604020202020204" pitchFamily="34" charset="0"/>
              <a:buChar char="•"/>
            </a:pPr>
            <a:r>
              <a:rPr lang="en-US" sz="2400" dirty="0">
                <a:latin typeface="+mj-lt"/>
              </a:rPr>
              <a:t>HRA in aviation</a:t>
            </a:r>
          </a:p>
          <a:p>
            <a:pPr marL="742950" lvl="1"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b="1" dirty="0">
                <a:latin typeface="+mj-lt"/>
              </a:rPr>
              <a:t>Methodology</a:t>
            </a:r>
          </a:p>
          <a:p>
            <a:pPr marL="742950" lvl="1" indent="-285750">
              <a:buFont typeface="Arial" panose="020B0604020202020204" pitchFamily="34" charset="0"/>
              <a:buChar char="•"/>
            </a:pPr>
            <a:r>
              <a:rPr lang="en-US" sz="2400" dirty="0">
                <a:latin typeface="+mj-lt"/>
              </a:rPr>
              <a:t>Phoenix HRA Framework</a:t>
            </a:r>
          </a:p>
          <a:p>
            <a:pPr marL="742950" lvl="1"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b="1" dirty="0">
                <a:latin typeface="+mj-lt"/>
              </a:rPr>
              <a:t>Results</a:t>
            </a:r>
          </a:p>
          <a:p>
            <a:pPr marL="742950" lvl="1" indent="-285750">
              <a:buFont typeface="Arial" panose="020B0604020202020204" pitchFamily="34" charset="0"/>
              <a:buChar char="•"/>
            </a:pPr>
            <a:r>
              <a:rPr lang="en-US" sz="2400" dirty="0">
                <a:latin typeface="+mj-lt"/>
              </a:rPr>
              <a:t>Crew failure modes (CFMs) for Runway Stabilizer Checklist</a:t>
            </a:r>
          </a:p>
          <a:p>
            <a:pPr marL="742950" lvl="1" indent="-285750">
              <a:buFont typeface="Arial" panose="020B0604020202020204" pitchFamily="34" charset="0"/>
              <a:buChar char="•"/>
            </a:pPr>
            <a:r>
              <a:rPr lang="en-US" sz="2400" dirty="0">
                <a:latin typeface="+mj-lt"/>
              </a:rPr>
              <a:t>Preliminary human error probability (HEP) estimates </a:t>
            </a:r>
          </a:p>
          <a:p>
            <a:pPr marL="742950" lvl="1"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b="1" dirty="0">
                <a:latin typeface="+mj-lt"/>
              </a:rPr>
              <a:t>Conclusions</a:t>
            </a:r>
          </a:p>
        </p:txBody>
      </p:sp>
    </p:spTree>
    <p:extLst>
      <p:ext uri="{BB962C8B-B14F-4D97-AF65-F5344CB8AC3E}">
        <p14:creationId xmlns:p14="http://schemas.microsoft.com/office/powerpoint/2010/main" val="341946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E6556-4F20-24F9-AB09-2C97A32DAE1E}"/>
              </a:ext>
            </a:extLst>
          </p:cNvPr>
          <p:cNvSpPr>
            <a:spLocks noGrp="1"/>
          </p:cNvSpPr>
          <p:nvPr>
            <p:ph type="body" sz="quarter" idx="10"/>
          </p:nvPr>
        </p:nvSpPr>
        <p:spPr/>
        <p:txBody>
          <a:bodyPr/>
          <a:lstStyle/>
          <a:p>
            <a:r>
              <a:rPr lang="en-US" dirty="0"/>
              <a:t>Introduction</a:t>
            </a:r>
          </a:p>
        </p:txBody>
      </p:sp>
    </p:spTree>
    <p:extLst>
      <p:ext uri="{BB962C8B-B14F-4D97-AF65-F5344CB8AC3E}">
        <p14:creationId xmlns:p14="http://schemas.microsoft.com/office/powerpoint/2010/main" val="2874923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0ADD50-065E-429B-D306-9F69760ECDA7}"/>
              </a:ext>
            </a:extLst>
          </p:cNvPr>
          <p:cNvSpPr>
            <a:spLocks noGrp="1"/>
          </p:cNvSpPr>
          <p:nvPr>
            <p:ph type="sldNum" sz="quarter" idx="12"/>
          </p:nvPr>
        </p:nvSpPr>
        <p:spPr/>
        <p:txBody>
          <a:bodyPr/>
          <a:lstStyle/>
          <a:p>
            <a:fld id="{FB600238-92DD-4C4E-8BA9-D5D69E78EF06}" type="slidenum">
              <a:rPr lang="en-US" smtClean="0"/>
              <a:pPr/>
              <a:t>4</a:t>
            </a:fld>
            <a:endParaRPr lang="en-US" dirty="0"/>
          </a:p>
        </p:txBody>
      </p:sp>
      <p:sp>
        <p:nvSpPr>
          <p:cNvPr id="3" name="Text Placeholder 2">
            <a:extLst>
              <a:ext uri="{FF2B5EF4-FFF2-40B4-BE49-F238E27FC236}">
                <a16:creationId xmlns:a16="http://schemas.microsoft.com/office/drawing/2014/main" id="{8E53EA5B-EECE-E374-2AA6-02AA37594F19}"/>
              </a:ext>
            </a:extLst>
          </p:cNvPr>
          <p:cNvSpPr>
            <a:spLocks noGrp="1"/>
          </p:cNvSpPr>
          <p:nvPr>
            <p:ph type="body" sz="quarter" idx="13"/>
          </p:nvPr>
        </p:nvSpPr>
        <p:spPr/>
        <p:txBody>
          <a:bodyPr/>
          <a:lstStyle/>
          <a:p>
            <a:r>
              <a:rPr lang="en-US" dirty="0"/>
              <a:t>HRA in Aviation</a:t>
            </a:r>
          </a:p>
        </p:txBody>
      </p:sp>
      <p:cxnSp>
        <p:nvCxnSpPr>
          <p:cNvPr id="6" name="Straight Connector 5">
            <a:extLst>
              <a:ext uri="{FF2B5EF4-FFF2-40B4-BE49-F238E27FC236}">
                <a16:creationId xmlns:a16="http://schemas.microsoft.com/office/drawing/2014/main" id="{42EBE336-374C-BB97-E5E2-372795AFD10D}"/>
              </a:ext>
            </a:extLst>
          </p:cNvPr>
          <p:cNvCxnSpPr>
            <a:cxnSpLocks/>
          </p:cNvCxnSpPr>
          <p:nvPr/>
        </p:nvCxnSpPr>
        <p:spPr>
          <a:xfrm>
            <a:off x="314283" y="2318837"/>
            <a:ext cx="3931920" cy="0"/>
          </a:xfrm>
          <a:prstGeom prst="line">
            <a:avLst/>
          </a:prstGeom>
          <a:ln>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8DB074A4-95DC-DC21-0EF3-C610D0E2DA41}"/>
              </a:ext>
            </a:extLst>
          </p:cNvPr>
          <p:cNvCxnSpPr>
            <a:cxnSpLocks/>
          </p:cNvCxnSpPr>
          <p:nvPr/>
        </p:nvCxnSpPr>
        <p:spPr>
          <a:xfrm flipV="1">
            <a:off x="565790" y="2318834"/>
            <a:ext cx="0" cy="8750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069CB74-263F-2C02-B176-9AC7C619B9F4}"/>
              </a:ext>
            </a:extLst>
          </p:cNvPr>
          <p:cNvCxnSpPr>
            <a:cxnSpLocks/>
          </p:cNvCxnSpPr>
          <p:nvPr/>
        </p:nvCxnSpPr>
        <p:spPr>
          <a:xfrm flipV="1">
            <a:off x="1065286" y="1458512"/>
            <a:ext cx="0" cy="8750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F64A6D89-D47C-CC3D-ABF3-9B5F2DC92357}"/>
              </a:ext>
            </a:extLst>
          </p:cNvPr>
          <p:cNvCxnSpPr>
            <a:cxnSpLocks/>
          </p:cNvCxnSpPr>
          <p:nvPr/>
        </p:nvCxnSpPr>
        <p:spPr>
          <a:xfrm flipV="1">
            <a:off x="1572811" y="2333583"/>
            <a:ext cx="0" cy="875071"/>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6CB51B8-8B07-FB87-C89B-5FBEFF4D730C}"/>
              </a:ext>
            </a:extLst>
          </p:cNvPr>
          <p:cNvCxnSpPr>
            <a:cxnSpLocks/>
          </p:cNvCxnSpPr>
          <p:nvPr/>
        </p:nvCxnSpPr>
        <p:spPr>
          <a:xfrm flipV="1">
            <a:off x="2092991" y="1458512"/>
            <a:ext cx="0" cy="8750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6A9CA1A-0163-80AA-2A41-232DA6D5FD7E}"/>
              </a:ext>
            </a:extLst>
          </p:cNvPr>
          <p:cNvCxnSpPr>
            <a:cxnSpLocks/>
          </p:cNvCxnSpPr>
          <p:nvPr/>
        </p:nvCxnSpPr>
        <p:spPr>
          <a:xfrm flipV="1">
            <a:off x="2556037" y="2318832"/>
            <a:ext cx="0" cy="8750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A67DF575-9FCB-2AAF-4D90-B316D154DA8A}"/>
              </a:ext>
            </a:extLst>
          </p:cNvPr>
          <p:cNvCxnSpPr>
            <a:cxnSpLocks/>
          </p:cNvCxnSpPr>
          <p:nvPr/>
        </p:nvCxnSpPr>
        <p:spPr>
          <a:xfrm flipV="1">
            <a:off x="3023068" y="1458512"/>
            <a:ext cx="0" cy="875071"/>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960E3E92-31E2-44EB-458F-B9C241252DB0}"/>
              </a:ext>
            </a:extLst>
          </p:cNvPr>
          <p:cNvCxnSpPr>
            <a:cxnSpLocks/>
          </p:cNvCxnSpPr>
          <p:nvPr/>
        </p:nvCxnSpPr>
        <p:spPr>
          <a:xfrm flipV="1">
            <a:off x="3572425" y="2333582"/>
            <a:ext cx="0" cy="875071"/>
          </a:xfrm>
          <a:prstGeom prst="line">
            <a:avLst/>
          </a:prstGeom>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FCF031A3-B070-08E9-05D1-6D3D23D938CB}"/>
              </a:ext>
            </a:extLst>
          </p:cNvPr>
          <p:cNvSpPr txBox="1"/>
          <p:nvPr/>
        </p:nvSpPr>
        <p:spPr>
          <a:xfrm>
            <a:off x="88737" y="3193905"/>
            <a:ext cx="954107" cy="523220"/>
          </a:xfrm>
          <a:prstGeom prst="rect">
            <a:avLst/>
          </a:prstGeom>
          <a:noFill/>
        </p:spPr>
        <p:txBody>
          <a:bodyPr wrap="none" rtlCol="0">
            <a:spAutoFit/>
          </a:bodyPr>
          <a:lstStyle/>
          <a:p>
            <a:pPr algn="ctr"/>
            <a:r>
              <a:rPr lang="en-US" sz="1400" dirty="0">
                <a:solidFill>
                  <a:schemeClr val="accent3"/>
                </a:solidFill>
                <a:latin typeface="Times New Roman" panose="02020603050405020304" pitchFamily="18" charset="0"/>
                <a:cs typeface="Times New Roman" panose="02020603050405020304" pitchFamily="18" charset="0"/>
              </a:rPr>
              <a:t>ASHRAM</a:t>
            </a:r>
          </a:p>
          <a:p>
            <a:pPr algn="ctr"/>
            <a:r>
              <a:rPr lang="en-US" sz="1400" dirty="0">
                <a:solidFill>
                  <a:schemeClr val="accent3"/>
                </a:solidFill>
                <a:latin typeface="Times New Roman" panose="02020603050405020304" pitchFamily="18" charset="0"/>
                <a:cs typeface="Times New Roman" panose="02020603050405020304" pitchFamily="18" charset="0"/>
              </a:rPr>
              <a:t>2000</a:t>
            </a:r>
          </a:p>
        </p:txBody>
      </p:sp>
      <p:sp>
        <p:nvSpPr>
          <p:cNvPr id="31" name="TextBox 30">
            <a:extLst>
              <a:ext uri="{FF2B5EF4-FFF2-40B4-BE49-F238E27FC236}">
                <a16:creationId xmlns:a16="http://schemas.microsoft.com/office/drawing/2014/main" id="{192BD6A0-8449-AB9A-74ED-DCECF3A2A4D5}"/>
              </a:ext>
            </a:extLst>
          </p:cNvPr>
          <p:cNvSpPr txBox="1"/>
          <p:nvPr/>
        </p:nvSpPr>
        <p:spPr>
          <a:xfrm>
            <a:off x="649146" y="935292"/>
            <a:ext cx="832279" cy="523220"/>
          </a:xfrm>
          <a:prstGeom prst="rect">
            <a:avLst/>
          </a:prstGeom>
          <a:noFill/>
        </p:spPr>
        <p:txBody>
          <a:bodyPr wrap="none" rtlCol="0">
            <a:spAutoFit/>
          </a:bodyPr>
          <a:lstStyle/>
          <a:p>
            <a:pPr algn="ctr"/>
            <a:r>
              <a:rPr lang="en-US" sz="1400" dirty="0" err="1">
                <a:solidFill>
                  <a:srgbClr val="C00000"/>
                </a:solidFill>
                <a:latin typeface="Times New Roman" panose="02020603050405020304" pitchFamily="18" charset="0"/>
                <a:cs typeface="Times New Roman" panose="02020603050405020304" pitchFamily="18" charset="0"/>
              </a:rPr>
              <a:t>TRACEr</a:t>
            </a:r>
            <a:endParaRPr lang="en-US" sz="1400" dirty="0">
              <a:solidFill>
                <a:srgbClr val="C00000"/>
              </a:solidFill>
              <a:latin typeface="Times New Roman" panose="02020603050405020304" pitchFamily="18" charset="0"/>
              <a:cs typeface="Times New Roman" panose="02020603050405020304" pitchFamily="18" charset="0"/>
            </a:endParaRPr>
          </a:p>
          <a:p>
            <a:pPr algn="ctr"/>
            <a:r>
              <a:rPr lang="en-US" sz="1400" dirty="0">
                <a:solidFill>
                  <a:srgbClr val="C00000"/>
                </a:solidFill>
                <a:latin typeface="Times New Roman" panose="02020603050405020304" pitchFamily="18" charset="0"/>
                <a:cs typeface="Times New Roman" panose="02020603050405020304" pitchFamily="18" charset="0"/>
              </a:rPr>
              <a:t>2002</a:t>
            </a:r>
          </a:p>
        </p:txBody>
      </p:sp>
      <p:sp>
        <p:nvSpPr>
          <p:cNvPr id="32" name="TextBox 31">
            <a:extLst>
              <a:ext uri="{FF2B5EF4-FFF2-40B4-BE49-F238E27FC236}">
                <a16:creationId xmlns:a16="http://schemas.microsoft.com/office/drawing/2014/main" id="{0113EDDB-1BA6-D140-29BD-A70E6988CCF5}"/>
              </a:ext>
            </a:extLst>
          </p:cNvPr>
          <p:cNvSpPr txBox="1"/>
          <p:nvPr/>
        </p:nvSpPr>
        <p:spPr>
          <a:xfrm>
            <a:off x="1200264" y="3179163"/>
            <a:ext cx="750014" cy="523220"/>
          </a:xfrm>
          <a:prstGeom prst="rect">
            <a:avLst/>
          </a:prstGeom>
          <a:noFill/>
        </p:spPr>
        <p:txBody>
          <a:bodyPr wrap="none" rtlCol="0">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HFACS</a:t>
            </a:r>
          </a:p>
          <a:p>
            <a:pPr algn="ctr"/>
            <a:r>
              <a:rPr lang="en-US" sz="1400" dirty="0">
                <a:solidFill>
                  <a:srgbClr val="C00000"/>
                </a:solidFill>
                <a:latin typeface="Times New Roman" panose="02020603050405020304" pitchFamily="18" charset="0"/>
                <a:cs typeface="Times New Roman" panose="02020603050405020304" pitchFamily="18" charset="0"/>
              </a:rPr>
              <a:t>2006</a:t>
            </a:r>
          </a:p>
        </p:txBody>
      </p:sp>
      <p:sp>
        <p:nvSpPr>
          <p:cNvPr id="33" name="TextBox 32">
            <a:extLst>
              <a:ext uri="{FF2B5EF4-FFF2-40B4-BE49-F238E27FC236}">
                <a16:creationId xmlns:a16="http://schemas.microsoft.com/office/drawing/2014/main" id="{34B840CB-B872-246A-6F7B-C07B337A84EF}"/>
              </a:ext>
            </a:extLst>
          </p:cNvPr>
          <p:cNvSpPr txBox="1"/>
          <p:nvPr/>
        </p:nvSpPr>
        <p:spPr>
          <a:xfrm>
            <a:off x="1750590" y="935292"/>
            <a:ext cx="684803" cy="523220"/>
          </a:xfrm>
          <a:prstGeom prst="rect">
            <a:avLst/>
          </a:prstGeom>
          <a:noFill/>
        </p:spPr>
        <p:txBody>
          <a:bodyPr wrap="none" rtlCol="0">
            <a:spAutoFit/>
          </a:bodyPr>
          <a:lstStyle/>
          <a:p>
            <a:pPr algn="ctr"/>
            <a:r>
              <a:rPr lang="en-US" sz="1400" dirty="0">
                <a:solidFill>
                  <a:schemeClr val="accent3"/>
                </a:solidFill>
                <a:latin typeface="Times New Roman" panose="02020603050405020304" pitchFamily="18" charset="0"/>
                <a:cs typeface="Times New Roman" panose="02020603050405020304" pitchFamily="18" charset="0"/>
              </a:rPr>
              <a:t>CARA</a:t>
            </a:r>
          </a:p>
          <a:p>
            <a:pPr algn="ctr"/>
            <a:r>
              <a:rPr lang="en-US" sz="1400" dirty="0">
                <a:solidFill>
                  <a:schemeClr val="accent3"/>
                </a:solidFill>
                <a:latin typeface="Times New Roman" panose="02020603050405020304" pitchFamily="18" charset="0"/>
                <a:cs typeface="Times New Roman" panose="02020603050405020304" pitchFamily="18" charset="0"/>
              </a:rPr>
              <a:t>2007</a:t>
            </a:r>
          </a:p>
        </p:txBody>
      </p:sp>
      <p:sp>
        <p:nvSpPr>
          <p:cNvPr id="34" name="TextBox 33">
            <a:extLst>
              <a:ext uri="{FF2B5EF4-FFF2-40B4-BE49-F238E27FC236}">
                <a16:creationId xmlns:a16="http://schemas.microsoft.com/office/drawing/2014/main" id="{52F4BE1E-E354-90E5-64F3-907F2EAF702F}"/>
              </a:ext>
            </a:extLst>
          </p:cNvPr>
          <p:cNvSpPr txBox="1"/>
          <p:nvPr/>
        </p:nvSpPr>
        <p:spPr>
          <a:xfrm>
            <a:off x="2176520" y="3177054"/>
            <a:ext cx="752129" cy="523220"/>
          </a:xfrm>
          <a:prstGeom prst="rect">
            <a:avLst/>
          </a:prstGeom>
          <a:noFill/>
        </p:spPr>
        <p:txBody>
          <a:bodyPr wrap="none" rtlCol="0">
            <a:spAutoFit/>
          </a:bodyPr>
          <a:lstStyle/>
          <a:p>
            <a:pPr algn="ctr"/>
            <a:r>
              <a:rPr lang="en-US" sz="1400" dirty="0">
                <a:solidFill>
                  <a:schemeClr val="accent3"/>
                </a:solidFill>
                <a:latin typeface="Times New Roman" panose="02020603050405020304" pitchFamily="18" charset="0"/>
                <a:cs typeface="Times New Roman" panose="02020603050405020304" pitchFamily="18" charset="0"/>
              </a:rPr>
              <a:t>THERP</a:t>
            </a:r>
          </a:p>
          <a:p>
            <a:pPr algn="ctr"/>
            <a:r>
              <a:rPr lang="en-US" sz="1400" dirty="0">
                <a:solidFill>
                  <a:schemeClr val="accent3"/>
                </a:solidFill>
                <a:latin typeface="Times New Roman" panose="02020603050405020304" pitchFamily="18" charset="0"/>
                <a:cs typeface="Times New Roman" panose="02020603050405020304" pitchFamily="18" charset="0"/>
              </a:rPr>
              <a:t>2014</a:t>
            </a:r>
          </a:p>
        </p:txBody>
      </p:sp>
      <p:sp>
        <p:nvSpPr>
          <p:cNvPr id="35" name="TextBox 34">
            <a:extLst>
              <a:ext uri="{FF2B5EF4-FFF2-40B4-BE49-F238E27FC236}">
                <a16:creationId xmlns:a16="http://schemas.microsoft.com/office/drawing/2014/main" id="{DE67D9A6-B2F2-41AC-2B27-2E25CC817EF6}"/>
              </a:ext>
            </a:extLst>
          </p:cNvPr>
          <p:cNvSpPr txBox="1"/>
          <p:nvPr/>
        </p:nvSpPr>
        <p:spPr>
          <a:xfrm>
            <a:off x="2493371" y="938096"/>
            <a:ext cx="1059393" cy="523220"/>
          </a:xfrm>
          <a:prstGeom prst="rect">
            <a:avLst/>
          </a:prstGeom>
          <a:noFill/>
        </p:spPr>
        <p:txBody>
          <a:bodyPr wrap="none" rtlCol="0">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HFACS-BN</a:t>
            </a:r>
          </a:p>
          <a:p>
            <a:pPr algn="ctr"/>
            <a:r>
              <a:rPr lang="en-US" sz="1400" dirty="0">
                <a:solidFill>
                  <a:srgbClr val="C00000"/>
                </a:solidFill>
                <a:latin typeface="Times New Roman" panose="02020603050405020304" pitchFamily="18" charset="0"/>
                <a:cs typeface="Times New Roman" panose="02020603050405020304" pitchFamily="18" charset="0"/>
              </a:rPr>
              <a:t>2019</a:t>
            </a:r>
          </a:p>
        </p:txBody>
      </p:sp>
      <p:sp>
        <p:nvSpPr>
          <p:cNvPr id="36" name="TextBox 35">
            <a:extLst>
              <a:ext uri="{FF2B5EF4-FFF2-40B4-BE49-F238E27FC236}">
                <a16:creationId xmlns:a16="http://schemas.microsoft.com/office/drawing/2014/main" id="{118FABD7-E255-7ABD-346F-59B4E3C14773}"/>
              </a:ext>
            </a:extLst>
          </p:cNvPr>
          <p:cNvSpPr txBox="1"/>
          <p:nvPr/>
        </p:nvSpPr>
        <p:spPr>
          <a:xfrm>
            <a:off x="2964951" y="3185478"/>
            <a:ext cx="1214948" cy="523220"/>
          </a:xfrm>
          <a:prstGeom prst="rect">
            <a:avLst/>
          </a:prstGeom>
          <a:noFill/>
        </p:spPr>
        <p:txBody>
          <a:bodyPr wrap="none" rtlCol="0">
            <a:spAutoFit/>
          </a:bodyPr>
          <a:lstStyle/>
          <a:p>
            <a:pPr algn="ctr"/>
            <a:r>
              <a:rPr lang="en-US" sz="1400" dirty="0">
                <a:solidFill>
                  <a:srgbClr val="C00000"/>
                </a:solidFill>
                <a:latin typeface="Times New Roman" panose="02020603050405020304" pitchFamily="18" charset="0"/>
                <a:cs typeface="Times New Roman" panose="02020603050405020304" pitchFamily="18" charset="0"/>
              </a:rPr>
              <a:t>KRS-SPAR-H</a:t>
            </a:r>
          </a:p>
          <a:p>
            <a:pPr algn="ctr"/>
            <a:r>
              <a:rPr lang="en-US" sz="1400" dirty="0">
                <a:solidFill>
                  <a:srgbClr val="C00000"/>
                </a:solidFill>
                <a:latin typeface="Times New Roman" panose="02020603050405020304" pitchFamily="18" charset="0"/>
                <a:cs typeface="Times New Roman" panose="02020603050405020304" pitchFamily="18" charset="0"/>
              </a:rPr>
              <a:t>2020</a:t>
            </a:r>
          </a:p>
        </p:txBody>
      </p:sp>
      <p:pic>
        <p:nvPicPr>
          <p:cNvPr id="40" name="Picture 39">
            <a:extLst>
              <a:ext uri="{FF2B5EF4-FFF2-40B4-BE49-F238E27FC236}">
                <a16:creationId xmlns:a16="http://schemas.microsoft.com/office/drawing/2014/main" id="{04B23005-CCF5-55CE-CE76-18B89EBE2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9" y="4083719"/>
            <a:ext cx="9004301" cy="1920837"/>
          </a:xfrm>
          <a:prstGeom prst="rect">
            <a:avLst/>
          </a:prstGeom>
        </p:spPr>
      </p:pic>
      <p:sp>
        <p:nvSpPr>
          <p:cNvPr id="44" name="Rectangle: Rounded Corners 43">
            <a:extLst>
              <a:ext uri="{FF2B5EF4-FFF2-40B4-BE49-F238E27FC236}">
                <a16:creationId xmlns:a16="http://schemas.microsoft.com/office/drawing/2014/main" id="{74D0905E-CBBB-9315-505F-E129CCCCA1A3}"/>
              </a:ext>
            </a:extLst>
          </p:cNvPr>
          <p:cNvSpPr/>
          <p:nvPr/>
        </p:nvSpPr>
        <p:spPr>
          <a:xfrm>
            <a:off x="4403623" y="1165194"/>
            <a:ext cx="4651641" cy="223895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000" dirty="0">
                <a:latin typeface="+mj-lt"/>
              </a:rPr>
              <a:t>The main limitation of the first- and second-generation methods is the lack of a cognitive model that shows the causal mechanisms linking human responses to performance influencing/shaping factors. </a:t>
            </a:r>
          </a:p>
        </p:txBody>
      </p:sp>
    </p:spTree>
    <p:extLst>
      <p:ext uri="{BB962C8B-B14F-4D97-AF65-F5344CB8AC3E}">
        <p14:creationId xmlns:p14="http://schemas.microsoft.com/office/powerpoint/2010/main" val="2499375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847ED8-BDA1-0581-46A4-44E933BDB966}"/>
              </a:ext>
            </a:extLst>
          </p:cNvPr>
          <p:cNvSpPr>
            <a:spLocks noGrp="1"/>
          </p:cNvSpPr>
          <p:nvPr>
            <p:ph type="body" sz="quarter" idx="10"/>
          </p:nvPr>
        </p:nvSpPr>
        <p:spPr/>
        <p:txBody>
          <a:bodyPr/>
          <a:lstStyle/>
          <a:p>
            <a:r>
              <a:rPr lang="en-US" dirty="0"/>
              <a:t>Methodology</a:t>
            </a:r>
          </a:p>
        </p:txBody>
      </p:sp>
      <p:sp>
        <p:nvSpPr>
          <p:cNvPr id="2" name="Slide Number Placeholder 1">
            <a:extLst>
              <a:ext uri="{FF2B5EF4-FFF2-40B4-BE49-F238E27FC236}">
                <a16:creationId xmlns:a16="http://schemas.microsoft.com/office/drawing/2014/main" id="{809F3810-55A1-9D50-9EAB-C8D7F31F1E2F}"/>
              </a:ext>
            </a:extLst>
          </p:cNvPr>
          <p:cNvSpPr>
            <a:spLocks noGrp="1"/>
          </p:cNvSpPr>
          <p:nvPr>
            <p:ph type="sldNum" sz="quarter" idx="4294967295"/>
          </p:nvPr>
        </p:nvSpPr>
        <p:spPr>
          <a:xfrm>
            <a:off x="7086600" y="6332538"/>
            <a:ext cx="2057400" cy="365125"/>
          </a:xfrm>
        </p:spPr>
        <p:txBody>
          <a:bodyPr/>
          <a:lstStyle/>
          <a:p>
            <a:fld id="{FB600238-92DD-4C4E-8BA9-D5D69E78EF06}" type="slidenum">
              <a:rPr lang="en-US" smtClean="0"/>
              <a:pPr/>
              <a:t>5</a:t>
            </a:fld>
            <a:endParaRPr lang="en-US" dirty="0"/>
          </a:p>
        </p:txBody>
      </p:sp>
    </p:spTree>
    <p:extLst>
      <p:ext uri="{BB962C8B-B14F-4D97-AF65-F5344CB8AC3E}">
        <p14:creationId xmlns:p14="http://schemas.microsoft.com/office/powerpoint/2010/main" val="2727323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465D98-F0D6-2BC2-9CCE-E614DE89ACC6}"/>
              </a:ext>
            </a:extLst>
          </p:cNvPr>
          <p:cNvSpPr>
            <a:spLocks noGrp="1"/>
          </p:cNvSpPr>
          <p:nvPr>
            <p:ph type="sldNum" sz="quarter" idx="12"/>
          </p:nvPr>
        </p:nvSpPr>
        <p:spPr/>
        <p:txBody>
          <a:bodyPr/>
          <a:lstStyle/>
          <a:p>
            <a:fld id="{FB600238-92DD-4C4E-8BA9-D5D69E78EF06}" type="slidenum">
              <a:rPr lang="en-US" smtClean="0">
                <a:latin typeface="Times New Roman" panose="02020603050405020304" pitchFamily="18" charset="0"/>
                <a:cs typeface="Times New Roman" panose="02020603050405020304" pitchFamily="18" charset="0"/>
              </a:rPr>
              <a:pPr/>
              <a:t>6</a:t>
            </a:fld>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18E7291-48D1-B9E1-8FC3-C80107478415}"/>
              </a:ext>
            </a:extLst>
          </p:cNvPr>
          <p:cNvSpPr>
            <a:spLocks noGrp="1"/>
          </p:cNvSpPr>
          <p:nvPr>
            <p:ph type="body" sz="quarter" idx="13"/>
          </p:nvPr>
        </p:nvSpPr>
        <p:spPr/>
        <p:txBody>
          <a:bodyPr/>
          <a:lstStyle/>
          <a:p>
            <a:r>
              <a:rPr lang="en-US" dirty="0"/>
              <a:t>Methodology: Phoenix Model</a:t>
            </a:r>
          </a:p>
        </p:txBody>
      </p:sp>
      <p:pic>
        <p:nvPicPr>
          <p:cNvPr id="9" name="Picture 8" descr="A diagram of a flowchart&#10;&#10;Description automatically generated">
            <a:extLst>
              <a:ext uri="{FF2B5EF4-FFF2-40B4-BE49-F238E27FC236}">
                <a16:creationId xmlns:a16="http://schemas.microsoft.com/office/drawing/2014/main" id="{1D00BCA4-84F1-6F0D-BB66-7D07DC681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30" y="869773"/>
            <a:ext cx="6126998" cy="4817411"/>
          </a:xfrm>
          <a:prstGeom prst="rect">
            <a:avLst/>
          </a:prstGeom>
        </p:spPr>
      </p:pic>
      <p:sp>
        <p:nvSpPr>
          <p:cNvPr id="10" name="TextBox 9">
            <a:extLst>
              <a:ext uri="{FF2B5EF4-FFF2-40B4-BE49-F238E27FC236}">
                <a16:creationId xmlns:a16="http://schemas.microsoft.com/office/drawing/2014/main" id="{7C2ECC5C-B450-A41C-2938-D5E082119FBA}"/>
              </a:ext>
            </a:extLst>
          </p:cNvPr>
          <p:cNvSpPr txBox="1"/>
          <p:nvPr/>
        </p:nvSpPr>
        <p:spPr>
          <a:xfrm>
            <a:off x="5090089" y="2896862"/>
            <a:ext cx="3976381"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000" dirty="0">
                <a:latin typeface="Times New Roman" panose="02020603050405020304" pitchFamily="18" charset="0"/>
                <a:cs typeface="Times New Roman" panose="02020603050405020304" pitchFamily="18" charset="0"/>
              </a:rPr>
              <a:t>Phoenix is a cognitive-based HRA method for identifying human failure events (HFEs) and their root causes. The framework is integrated by human failure mechanisms.</a:t>
            </a:r>
          </a:p>
        </p:txBody>
      </p:sp>
      <p:sp>
        <p:nvSpPr>
          <p:cNvPr id="11" name="TextBox 10">
            <a:extLst>
              <a:ext uri="{FF2B5EF4-FFF2-40B4-BE49-F238E27FC236}">
                <a16:creationId xmlns:a16="http://schemas.microsoft.com/office/drawing/2014/main" id="{318A4ED9-C765-38AF-48EE-98D8FEB96784}"/>
              </a:ext>
            </a:extLst>
          </p:cNvPr>
          <p:cNvSpPr txBox="1"/>
          <p:nvPr/>
        </p:nvSpPr>
        <p:spPr>
          <a:xfrm>
            <a:off x="2304101" y="6160520"/>
            <a:ext cx="6382699" cy="707886"/>
          </a:xfrm>
          <a:prstGeom prst="rect">
            <a:avLst/>
          </a:prstGeom>
          <a:noFill/>
        </p:spPr>
        <p:txBody>
          <a:bodyPr wrap="square" rtlCol="0">
            <a:spAutoFit/>
          </a:bodyPr>
          <a:lstStyle/>
          <a:p>
            <a:pPr marL="171450" indent="-171450">
              <a:buFont typeface="Arial" panose="020B0604020202020204" pitchFamily="34" charset="0"/>
              <a:buChar char="•"/>
            </a:pPr>
            <a:r>
              <a:rPr lang="en-US" sz="1000" dirty="0">
                <a:solidFill>
                  <a:schemeClr val="bg1"/>
                </a:solidFill>
                <a:latin typeface="Times New Roman" panose="02020603050405020304" pitchFamily="18" charset="0"/>
                <a:cs typeface="Times New Roman" panose="02020603050405020304" pitchFamily="18" charset="0"/>
              </a:rPr>
              <a:t>Ekanem, N. J., Mosleh, A., &amp; Shen, S. H. (2016). Phoenix–a model-based human reliability analysis methodology: </a:t>
            </a:r>
          </a:p>
          <a:p>
            <a:r>
              <a:rPr lang="en-US" sz="1000" dirty="0">
                <a:solidFill>
                  <a:schemeClr val="bg1"/>
                </a:solidFill>
                <a:latin typeface="Times New Roman" panose="02020603050405020304" pitchFamily="18" charset="0"/>
                <a:cs typeface="Times New Roman" panose="02020603050405020304" pitchFamily="18" charset="0"/>
              </a:rPr>
              <a:t>qualitative analysis procedure. </a:t>
            </a:r>
            <a:r>
              <a:rPr lang="en-US" sz="1000" i="1" dirty="0">
                <a:solidFill>
                  <a:schemeClr val="bg1"/>
                </a:solidFill>
                <a:latin typeface="Times New Roman" panose="02020603050405020304" pitchFamily="18" charset="0"/>
                <a:cs typeface="Times New Roman" panose="02020603050405020304" pitchFamily="18" charset="0"/>
              </a:rPr>
              <a:t>Reliability Engineering &amp; System Safety</a:t>
            </a:r>
            <a:r>
              <a:rPr lang="en-US" sz="1000" dirty="0">
                <a:solidFill>
                  <a:schemeClr val="bg1"/>
                </a:solidFill>
                <a:latin typeface="Times New Roman" panose="02020603050405020304" pitchFamily="18" charset="0"/>
                <a:cs typeface="Times New Roman" panose="02020603050405020304" pitchFamily="18" charset="0"/>
              </a:rPr>
              <a:t>, </a:t>
            </a:r>
            <a:r>
              <a:rPr lang="en-US" sz="1000" i="1" dirty="0">
                <a:solidFill>
                  <a:schemeClr val="bg1"/>
                </a:solidFill>
                <a:latin typeface="Times New Roman" panose="02020603050405020304" pitchFamily="18" charset="0"/>
                <a:cs typeface="Times New Roman" panose="02020603050405020304" pitchFamily="18" charset="0"/>
              </a:rPr>
              <a:t>145</a:t>
            </a:r>
            <a:r>
              <a:rPr lang="en-US" sz="1000" dirty="0">
                <a:solidFill>
                  <a:schemeClr val="bg1"/>
                </a:solidFill>
                <a:latin typeface="Times New Roman" panose="02020603050405020304" pitchFamily="18" charset="0"/>
                <a:cs typeface="Times New Roman" panose="02020603050405020304" pitchFamily="18" charset="0"/>
              </a:rPr>
              <a:t>, 301-315.</a:t>
            </a:r>
          </a:p>
          <a:p>
            <a:pPr marL="171450" indent="-171450">
              <a:buFont typeface="Arial" panose="020B0604020202020204" pitchFamily="34" charset="0"/>
              <a:buChar char="•"/>
            </a:pPr>
            <a:r>
              <a:rPr lang="en-US" sz="1000" dirty="0" err="1">
                <a:solidFill>
                  <a:schemeClr val="bg1"/>
                </a:solidFill>
                <a:latin typeface="Times New Roman" panose="02020603050405020304" pitchFamily="18" charset="0"/>
                <a:cs typeface="Times New Roman" panose="02020603050405020304" pitchFamily="18" charset="0"/>
              </a:rPr>
              <a:t>Paglioni</a:t>
            </a:r>
            <a:r>
              <a:rPr lang="en-US" sz="1000" dirty="0">
                <a:solidFill>
                  <a:schemeClr val="bg1"/>
                </a:solidFill>
                <a:latin typeface="Times New Roman" panose="02020603050405020304" pitchFamily="18" charset="0"/>
                <a:cs typeface="Times New Roman" panose="02020603050405020304" pitchFamily="18" charset="0"/>
              </a:rPr>
              <a:t>, V. P., Levine, C. S., Al-</a:t>
            </a:r>
            <a:r>
              <a:rPr lang="en-US" sz="1000" dirty="0" err="1">
                <a:solidFill>
                  <a:schemeClr val="bg1"/>
                </a:solidFill>
                <a:latin typeface="Times New Roman" panose="02020603050405020304" pitchFamily="18" charset="0"/>
                <a:cs typeface="Times New Roman" panose="02020603050405020304" pitchFamily="18" charset="0"/>
              </a:rPr>
              <a:t>Douri</a:t>
            </a:r>
            <a:r>
              <a:rPr lang="en-US" sz="1000" dirty="0">
                <a:solidFill>
                  <a:schemeClr val="bg1"/>
                </a:solidFill>
                <a:latin typeface="Times New Roman" panose="02020603050405020304" pitchFamily="18" charset="0"/>
                <a:cs typeface="Times New Roman" panose="02020603050405020304" pitchFamily="18" charset="0"/>
              </a:rPr>
              <a:t>, A., &amp; </a:t>
            </a:r>
            <a:r>
              <a:rPr lang="en-US" sz="1000" dirty="0" err="1">
                <a:solidFill>
                  <a:schemeClr val="bg1"/>
                </a:solidFill>
                <a:latin typeface="Times New Roman" panose="02020603050405020304" pitchFamily="18" charset="0"/>
                <a:cs typeface="Times New Roman" panose="02020603050405020304" pitchFamily="18" charset="0"/>
              </a:rPr>
              <a:t>Groth</a:t>
            </a:r>
            <a:r>
              <a:rPr lang="en-US" sz="1000" dirty="0">
                <a:solidFill>
                  <a:schemeClr val="bg1"/>
                </a:solidFill>
                <a:latin typeface="Times New Roman" panose="02020603050405020304" pitchFamily="18" charset="0"/>
                <a:cs typeface="Times New Roman" panose="02020603050405020304" pitchFamily="18" charset="0"/>
              </a:rPr>
              <a:t>, K. M. (2023). Why Do Human-Machine Teams Fail: </a:t>
            </a:r>
          </a:p>
          <a:p>
            <a:r>
              <a:rPr lang="en-US" sz="1000" dirty="0">
                <a:solidFill>
                  <a:schemeClr val="bg1"/>
                </a:solidFill>
                <a:latin typeface="Times New Roman" panose="02020603050405020304" pitchFamily="18" charset="0"/>
                <a:cs typeface="Times New Roman" panose="02020603050405020304" pitchFamily="18" charset="0"/>
              </a:rPr>
              <a:t>Investigating Failure Mechanisms in Human Reliability Analysis.</a:t>
            </a:r>
          </a:p>
        </p:txBody>
      </p:sp>
      <p:sp>
        <p:nvSpPr>
          <p:cNvPr id="12" name="TextBox 11">
            <a:extLst>
              <a:ext uri="{FF2B5EF4-FFF2-40B4-BE49-F238E27FC236}">
                <a16:creationId xmlns:a16="http://schemas.microsoft.com/office/drawing/2014/main" id="{A2E0BC38-4C51-1330-2610-7521DEE4EF41}"/>
              </a:ext>
            </a:extLst>
          </p:cNvPr>
          <p:cNvSpPr txBox="1"/>
          <p:nvPr/>
        </p:nvSpPr>
        <p:spPr>
          <a:xfrm>
            <a:off x="2304101" y="5769963"/>
            <a:ext cx="1673856" cy="307777"/>
          </a:xfrm>
          <a:prstGeom prst="rect">
            <a:avLst/>
          </a:prstGeom>
          <a:noFill/>
        </p:spPr>
        <p:txBody>
          <a:bodyPr wrap="none" rtlCol="0">
            <a:spAutoFit/>
          </a:bodyPr>
          <a:lstStyle/>
          <a:p>
            <a:r>
              <a:rPr lang="en-US" sz="1400" b="1" i="1" dirty="0" err="1">
                <a:latin typeface="Times New Roman" panose="02020603050405020304" pitchFamily="18" charset="0"/>
                <a:cs typeface="Times New Roman" panose="02020603050405020304" pitchFamily="18" charset="0"/>
              </a:rPr>
              <a:t>Paglioni</a:t>
            </a:r>
            <a:r>
              <a:rPr lang="en-US" sz="1400" b="1" i="1" dirty="0">
                <a:latin typeface="Times New Roman" panose="02020603050405020304" pitchFamily="18" charset="0"/>
                <a:cs typeface="Times New Roman" panose="02020603050405020304" pitchFamily="18" charset="0"/>
              </a:rPr>
              <a:t> et al., 2023</a:t>
            </a:r>
          </a:p>
        </p:txBody>
      </p:sp>
    </p:spTree>
    <p:extLst>
      <p:ext uri="{BB962C8B-B14F-4D97-AF65-F5344CB8AC3E}">
        <p14:creationId xmlns:p14="http://schemas.microsoft.com/office/powerpoint/2010/main" val="284551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85A8BA-9E18-BC2F-F9A9-FBB8508A56AD}"/>
              </a:ext>
            </a:extLst>
          </p:cNvPr>
          <p:cNvSpPr>
            <a:spLocks noGrp="1"/>
          </p:cNvSpPr>
          <p:nvPr>
            <p:ph type="sldNum" sz="quarter" idx="12"/>
          </p:nvPr>
        </p:nvSpPr>
        <p:spPr/>
        <p:txBody>
          <a:bodyPr/>
          <a:lstStyle/>
          <a:p>
            <a:fld id="{FB600238-92DD-4C4E-8BA9-D5D69E78EF06}" type="slidenum">
              <a:rPr lang="en-US" smtClean="0"/>
              <a:pPr/>
              <a:t>7</a:t>
            </a:fld>
            <a:endParaRPr lang="en-US" dirty="0"/>
          </a:p>
        </p:txBody>
      </p:sp>
      <p:sp>
        <p:nvSpPr>
          <p:cNvPr id="3" name="Text Placeholder 2">
            <a:extLst>
              <a:ext uri="{FF2B5EF4-FFF2-40B4-BE49-F238E27FC236}">
                <a16:creationId xmlns:a16="http://schemas.microsoft.com/office/drawing/2014/main" id="{2C5800E9-E13C-A2E3-7F52-165FFB50FFFF}"/>
              </a:ext>
            </a:extLst>
          </p:cNvPr>
          <p:cNvSpPr>
            <a:spLocks noGrp="1"/>
          </p:cNvSpPr>
          <p:nvPr>
            <p:ph type="body" sz="quarter" idx="13"/>
          </p:nvPr>
        </p:nvSpPr>
        <p:spPr/>
        <p:txBody>
          <a:bodyPr/>
          <a:lstStyle/>
          <a:p>
            <a:r>
              <a:rPr lang="en-US" dirty="0"/>
              <a:t>Crew Failure Modes (CFMs)</a:t>
            </a:r>
          </a:p>
        </p:txBody>
      </p:sp>
      <p:sp>
        <p:nvSpPr>
          <p:cNvPr id="13" name="TextBox 12">
            <a:extLst>
              <a:ext uri="{FF2B5EF4-FFF2-40B4-BE49-F238E27FC236}">
                <a16:creationId xmlns:a16="http://schemas.microsoft.com/office/drawing/2014/main" id="{19F00D4B-23C2-7973-2E8F-929B98DC9DC3}"/>
              </a:ext>
            </a:extLst>
          </p:cNvPr>
          <p:cNvSpPr txBox="1"/>
          <p:nvPr/>
        </p:nvSpPr>
        <p:spPr>
          <a:xfrm>
            <a:off x="2559802" y="6160520"/>
            <a:ext cx="6126998" cy="707886"/>
          </a:xfrm>
          <a:prstGeom prst="rect">
            <a:avLst/>
          </a:prstGeom>
          <a:noFill/>
        </p:spPr>
        <p:txBody>
          <a:bodyPr wrap="none" rtlCol="0">
            <a:spAutoFit/>
          </a:bodyPr>
          <a:lstStyle/>
          <a:p>
            <a:r>
              <a:rPr lang="en-US" sz="1000" dirty="0">
                <a:solidFill>
                  <a:schemeClr val="bg1"/>
                </a:solidFill>
                <a:latin typeface="Times New Roman" panose="02020603050405020304" pitchFamily="18" charset="0"/>
                <a:cs typeface="Times New Roman" panose="02020603050405020304" pitchFamily="18" charset="0"/>
              </a:rPr>
              <a:t>Ekanem, N. J., Mosleh, A., &amp; Shen, S. H. (2016). Phoenix–a model-based human reliability analysis methodology: </a:t>
            </a:r>
          </a:p>
          <a:p>
            <a:r>
              <a:rPr lang="en-US" sz="1000" dirty="0">
                <a:solidFill>
                  <a:schemeClr val="bg1"/>
                </a:solidFill>
                <a:latin typeface="Times New Roman" panose="02020603050405020304" pitchFamily="18" charset="0"/>
                <a:cs typeface="Times New Roman" panose="02020603050405020304" pitchFamily="18" charset="0"/>
              </a:rPr>
              <a:t>qualitative analysis procedure. </a:t>
            </a:r>
            <a:r>
              <a:rPr lang="en-US" sz="1000" i="1" dirty="0">
                <a:solidFill>
                  <a:schemeClr val="bg1"/>
                </a:solidFill>
                <a:latin typeface="Times New Roman" panose="02020603050405020304" pitchFamily="18" charset="0"/>
                <a:cs typeface="Times New Roman" panose="02020603050405020304" pitchFamily="18" charset="0"/>
              </a:rPr>
              <a:t>Reliability Engineering &amp; System Safety</a:t>
            </a:r>
            <a:r>
              <a:rPr lang="en-US" sz="1000" dirty="0">
                <a:solidFill>
                  <a:schemeClr val="bg1"/>
                </a:solidFill>
                <a:latin typeface="Times New Roman" panose="02020603050405020304" pitchFamily="18" charset="0"/>
                <a:cs typeface="Times New Roman" panose="02020603050405020304" pitchFamily="18" charset="0"/>
              </a:rPr>
              <a:t>, </a:t>
            </a:r>
            <a:r>
              <a:rPr lang="en-US" sz="1000" i="1" dirty="0">
                <a:solidFill>
                  <a:schemeClr val="bg1"/>
                </a:solidFill>
                <a:latin typeface="Times New Roman" panose="02020603050405020304" pitchFamily="18" charset="0"/>
                <a:cs typeface="Times New Roman" panose="02020603050405020304" pitchFamily="18" charset="0"/>
              </a:rPr>
              <a:t>145</a:t>
            </a:r>
            <a:r>
              <a:rPr lang="en-US" sz="1000" dirty="0">
                <a:solidFill>
                  <a:schemeClr val="bg1"/>
                </a:solidFill>
                <a:latin typeface="Times New Roman" panose="02020603050405020304" pitchFamily="18" charset="0"/>
                <a:cs typeface="Times New Roman" panose="02020603050405020304" pitchFamily="18" charset="0"/>
              </a:rPr>
              <a:t>, 301-315.</a:t>
            </a:r>
          </a:p>
          <a:p>
            <a:r>
              <a:rPr lang="en-US" sz="1000" dirty="0">
                <a:solidFill>
                  <a:schemeClr val="bg1"/>
                </a:solidFill>
                <a:latin typeface="Times New Roman" panose="02020603050405020304" pitchFamily="18" charset="0"/>
                <a:cs typeface="Times New Roman" panose="02020603050405020304" pitchFamily="18" charset="0"/>
              </a:rPr>
              <a:t>Levine, C. S. (2025). </a:t>
            </a:r>
            <a:r>
              <a:rPr lang="en-US" sz="1000" i="1" dirty="0">
                <a:solidFill>
                  <a:schemeClr val="bg1"/>
                </a:solidFill>
                <a:latin typeface="Times New Roman" panose="02020603050405020304" pitchFamily="18" charset="0"/>
                <a:cs typeface="Times New Roman" panose="02020603050405020304" pitchFamily="18" charset="0"/>
              </a:rPr>
              <a:t>Expanding the Causal Logic Foundations of Human Reliability Analysis</a:t>
            </a:r>
            <a:r>
              <a:rPr lang="en-US" sz="1000" dirty="0">
                <a:solidFill>
                  <a:schemeClr val="bg1"/>
                </a:solidFill>
                <a:latin typeface="Times New Roman" panose="02020603050405020304" pitchFamily="18" charset="0"/>
                <a:cs typeface="Times New Roman" panose="02020603050405020304" pitchFamily="18" charset="0"/>
              </a:rPr>
              <a:t> </a:t>
            </a:r>
          </a:p>
          <a:p>
            <a:r>
              <a:rPr lang="en-US" sz="1000" dirty="0">
                <a:solidFill>
                  <a:schemeClr val="bg1"/>
                </a:solidFill>
                <a:latin typeface="Times New Roman" panose="02020603050405020304" pitchFamily="18" charset="0"/>
                <a:cs typeface="Times New Roman" panose="02020603050405020304" pitchFamily="18" charset="0"/>
              </a:rPr>
              <a:t>(Doctoral dissertation, University of Maryland, College Park).</a:t>
            </a:r>
          </a:p>
        </p:txBody>
      </p:sp>
      <p:pic>
        <p:nvPicPr>
          <p:cNvPr id="5" name="Picture 4">
            <a:extLst>
              <a:ext uri="{FF2B5EF4-FFF2-40B4-BE49-F238E27FC236}">
                <a16:creationId xmlns:a16="http://schemas.microsoft.com/office/drawing/2014/main" id="{76724189-3EE9-A58E-79AD-720FC576B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1680"/>
            <a:ext cx="9144000" cy="3034161"/>
          </a:xfrm>
          <a:prstGeom prst="rect">
            <a:avLst/>
          </a:prstGeom>
        </p:spPr>
      </p:pic>
      <p:sp>
        <p:nvSpPr>
          <p:cNvPr id="6" name="Rectangle: Rounded Corners 5">
            <a:extLst>
              <a:ext uri="{FF2B5EF4-FFF2-40B4-BE49-F238E27FC236}">
                <a16:creationId xmlns:a16="http://schemas.microsoft.com/office/drawing/2014/main" id="{BB5FAA0E-382E-D564-D4BF-6C6EEAA772BD}"/>
              </a:ext>
            </a:extLst>
          </p:cNvPr>
          <p:cNvSpPr/>
          <p:nvPr/>
        </p:nvSpPr>
        <p:spPr>
          <a:xfrm>
            <a:off x="162535" y="4344222"/>
            <a:ext cx="8818928" cy="16830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CFMs determine crew failure forms for Information, Decision, and Action (IDA) phases.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Relevant CFMs are identified for each failure event through Fault Trees (FTs).</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fourth action-taking CFM is proposed: A4, “No Action Taken ”</a:t>
            </a:r>
          </a:p>
        </p:txBody>
      </p:sp>
    </p:spTree>
    <p:extLst>
      <p:ext uri="{BB962C8B-B14F-4D97-AF65-F5344CB8AC3E}">
        <p14:creationId xmlns:p14="http://schemas.microsoft.com/office/powerpoint/2010/main" val="236636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88FFB7-B121-3E0A-50AA-5706F0D97170}"/>
              </a:ext>
            </a:extLst>
          </p:cNvPr>
          <p:cNvSpPr>
            <a:spLocks noGrp="1"/>
          </p:cNvSpPr>
          <p:nvPr>
            <p:ph type="sldNum" sz="quarter" idx="12"/>
          </p:nvPr>
        </p:nvSpPr>
        <p:spPr/>
        <p:txBody>
          <a:bodyPr/>
          <a:lstStyle/>
          <a:p>
            <a:fld id="{FB600238-92DD-4C4E-8BA9-D5D69E78EF06}" type="slidenum">
              <a:rPr lang="en-US" smtClean="0"/>
              <a:pPr/>
              <a:t>8</a:t>
            </a:fld>
            <a:endParaRPr lang="en-US" dirty="0"/>
          </a:p>
        </p:txBody>
      </p:sp>
      <p:sp>
        <p:nvSpPr>
          <p:cNvPr id="3" name="Text Placeholder 2">
            <a:extLst>
              <a:ext uri="{FF2B5EF4-FFF2-40B4-BE49-F238E27FC236}">
                <a16:creationId xmlns:a16="http://schemas.microsoft.com/office/drawing/2014/main" id="{BD6ED8FD-5D86-2591-142C-F2876249B49B}"/>
              </a:ext>
            </a:extLst>
          </p:cNvPr>
          <p:cNvSpPr>
            <a:spLocks noGrp="1"/>
          </p:cNvSpPr>
          <p:nvPr>
            <p:ph type="body" sz="quarter" idx="13"/>
          </p:nvPr>
        </p:nvSpPr>
        <p:spPr/>
        <p:txBody>
          <a:bodyPr/>
          <a:lstStyle/>
          <a:p>
            <a:r>
              <a:rPr lang="en-US" dirty="0"/>
              <a:t>Performance Influencing Factor (PIF) Hierarchy</a:t>
            </a:r>
          </a:p>
        </p:txBody>
      </p:sp>
      <p:pic>
        <p:nvPicPr>
          <p:cNvPr id="6" name="Picture 5">
            <a:extLst>
              <a:ext uri="{FF2B5EF4-FFF2-40B4-BE49-F238E27FC236}">
                <a16:creationId xmlns:a16="http://schemas.microsoft.com/office/drawing/2014/main" id="{5C46A19A-34DF-320A-7E37-250BB231B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830" y="846978"/>
            <a:ext cx="6637595" cy="2987299"/>
          </a:xfrm>
          <a:prstGeom prst="rect">
            <a:avLst/>
          </a:prstGeom>
        </p:spPr>
      </p:pic>
      <p:sp>
        <p:nvSpPr>
          <p:cNvPr id="8" name="TextBox 7">
            <a:extLst>
              <a:ext uri="{FF2B5EF4-FFF2-40B4-BE49-F238E27FC236}">
                <a16:creationId xmlns:a16="http://schemas.microsoft.com/office/drawing/2014/main" id="{56D7C01B-DD3B-74C6-E666-46898A676401}"/>
              </a:ext>
            </a:extLst>
          </p:cNvPr>
          <p:cNvSpPr txBox="1"/>
          <p:nvPr/>
        </p:nvSpPr>
        <p:spPr>
          <a:xfrm>
            <a:off x="2796764" y="3831531"/>
            <a:ext cx="1476686" cy="307777"/>
          </a:xfrm>
          <a:prstGeom prst="rect">
            <a:avLst/>
          </a:prstGeom>
          <a:noFill/>
        </p:spPr>
        <p:txBody>
          <a:bodyPr wrap="none" rtlCol="0">
            <a:spAutoFit/>
          </a:bodyPr>
          <a:lstStyle/>
          <a:p>
            <a:r>
              <a:rPr lang="en-US" sz="1400" b="1" i="1" dirty="0" err="1">
                <a:latin typeface="Times New Roman" panose="02020603050405020304" pitchFamily="18" charset="0"/>
                <a:cs typeface="Times New Roman" panose="02020603050405020304" pitchFamily="18" charset="0"/>
              </a:rPr>
              <a:t>Groth</a:t>
            </a:r>
            <a:r>
              <a:rPr lang="en-US" sz="1400" b="1" i="1" dirty="0">
                <a:latin typeface="Times New Roman" panose="02020603050405020304" pitchFamily="18" charset="0"/>
                <a:cs typeface="Times New Roman" panose="02020603050405020304" pitchFamily="18" charset="0"/>
              </a:rPr>
              <a:t> et al., 2012</a:t>
            </a:r>
          </a:p>
        </p:txBody>
      </p:sp>
      <p:sp>
        <p:nvSpPr>
          <p:cNvPr id="10" name="TextBox 9">
            <a:extLst>
              <a:ext uri="{FF2B5EF4-FFF2-40B4-BE49-F238E27FC236}">
                <a16:creationId xmlns:a16="http://schemas.microsoft.com/office/drawing/2014/main" id="{541D1A0E-1C30-31CA-9207-1CA5B83B290C}"/>
              </a:ext>
            </a:extLst>
          </p:cNvPr>
          <p:cNvSpPr txBox="1"/>
          <p:nvPr/>
        </p:nvSpPr>
        <p:spPr>
          <a:xfrm>
            <a:off x="2336799" y="6160520"/>
            <a:ext cx="6259331" cy="707886"/>
          </a:xfrm>
          <a:prstGeom prst="rect">
            <a:avLst/>
          </a:prstGeom>
          <a:noFill/>
        </p:spPr>
        <p:txBody>
          <a:bodyPr wrap="square" rtlCol="0">
            <a:spAutoFit/>
          </a:bodyPr>
          <a:lstStyle/>
          <a:p>
            <a:r>
              <a:rPr lang="en-US" sz="1000" dirty="0" err="1">
                <a:solidFill>
                  <a:schemeClr val="bg1"/>
                </a:solidFill>
                <a:latin typeface="Times New Roman" panose="02020603050405020304" pitchFamily="18" charset="0"/>
                <a:cs typeface="Times New Roman" panose="02020603050405020304" pitchFamily="18" charset="0"/>
              </a:rPr>
              <a:t>Groth</a:t>
            </a:r>
            <a:r>
              <a:rPr lang="en-US" sz="1000" dirty="0">
                <a:solidFill>
                  <a:schemeClr val="bg1"/>
                </a:solidFill>
                <a:latin typeface="Times New Roman" panose="02020603050405020304" pitchFamily="18" charset="0"/>
                <a:cs typeface="Times New Roman" panose="02020603050405020304" pitchFamily="18" charset="0"/>
              </a:rPr>
              <a:t>, K. M., &amp; Mosleh, A. (2012). A data-informed PIF hierarchy for model-based human reliability analysis. </a:t>
            </a:r>
            <a:r>
              <a:rPr lang="en-US" sz="1000" i="1" dirty="0">
                <a:solidFill>
                  <a:schemeClr val="bg1"/>
                </a:solidFill>
                <a:latin typeface="Times New Roman" panose="02020603050405020304" pitchFamily="18" charset="0"/>
                <a:cs typeface="Times New Roman" panose="02020603050405020304" pitchFamily="18" charset="0"/>
              </a:rPr>
              <a:t>Reliability Engineering &amp; System Safety</a:t>
            </a:r>
            <a:r>
              <a:rPr lang="en-US" sz="1000" dirty="0">
                <a:solidFill>
                  <a:schemeClr val="bg1"/>
                </a:solidFill>
                <a:latin typeface="Times New Roman" panose="02020603050405020304" pitchFamily="18" charset="0"/>
                <a:cs typeface="Times New Roman" panose="02020603050405020304" pitchFamily="18" charset="0"/>
              </a:rPr>
              <a:t>, </a:t>
            </a:r>
            <a:r>
              <a:rPr lang="en-US" sz="1000" i="1" dirty="0">
                <a:solidFill>
                  <a:schemeClr val="bg1"/>
                </a:solidFill>
                <a:latin typeface="Times New Roman" panose="02020603050405020304" pitchFamily="18" charset="0"/>
                <a:cs typeface="Times New Roman" panose="02020603050405020304" pitchFamily="18" charset="0"/>
              </a:rPr>
              <a:t>108</a:t>
            </a:r>
            <a:r>
              <a:rPr lang="en-US" sz="1000" dirty="0">
                <a:solidFill>
                  <a:schemeClr val="bg1"/>
                </a:solidFill>
                <a:latin typeface="Times New Roman" panose="02020603050405020304" pitchFamily="18" charset="0"/>
                <a:cs typeface="Times New Roman" panose="02020603050405020304" pitchFamily="18" charset="0"/>
              </a:rPr>
              <a:t>, 154-174.</a:t>
            </a:r>
          </a:p>
          <a:p>
            <a:r>
              <a:rPr lang="en-US" sz="1000" dirty="0">
                <a:solidFill>
                  <a:schemeClr val="bg1"/>
                </a:solidFill>
                <a:latin typeface="Times New Roman" panose="02020603050405020304" pitchFamily="18" charset="0"/>
                <a:cs typeface="Times New Roman" panose="02020603050405020304" pitchFamily="18" charset="0"/>
              </a:rPr>
              <a:t>National Aeronautics and Space Administration. (2026). Aviation Safety Reporting System database. https://asrs.arc.nasa.gov/</a:t>
            </a:r>
          </a:p>
        </p:txBody>
      </p:sp>
      <p:sp>
        <p:nvSpPr>
          <p:cNvPr id="11" name="TextBox 10">
            <a:extLst>
              <a:ext uri="{FF2B5EF4-FFF2-40B4-BE49-F238E27FC236}">
                <a16:creationId xmlns:a16="http://schemas.microsoft.com/office/drawing/2014/main" id="{259181A3-6929-2759-5397-C12C67068867}"/>
              </a:ext>
            </a:extLst>
          </p:cNvPr>
          <p:cNvSpPr txBox="1"/>
          <p:nvPr/>
        </p:nvSpPr>
        <p:spPr>
          <a:xfrm>
            <a:off x="7412794" y="3846854"/>
            <a:ext cx="1183337" cy="307777"/>
          </a:xfrm>
          <a:prstGeom prst="rect">
            <a:avLst/>
          </a:prstGeom>
          <a:noFill/>
        </p:spPr>
        <p:txBody>
          <a:bodyPr wrap="none" rtlCol="0">
            <a:spAutoFit/>
          </a:bodyPr>
          <a:lstStyle/>
          <a:p>
            <a:r>
              <a:rPr lang="en-US" sz="1400" b="1" i="1" dirty="0">
                <a:latin typeface="Times New Roman" panose="02020603050405020304" pitchFamily="18" charset="0"/>
                <a:cs typeface="Times New Roman" panose="02020603050405020304" pitchFamily="18" charset="0"/>
              </a:rPr>
              <a:t>ASRS, NASA</a:t>
            </a:r>
          </a:p>
        </p:txBody>
      </p:sp>
      <p:pic>
        <p:nvPicPr>
          <p:cNvPr id="13" name="Picture 12">
            <a:extLst>
              <a:ext uri="{FF2B5EF4-FFF2-40B4-BE49-F238E27FC236}">
                <a16:creationId xmlns:a16="http://schemas.microsoft.com/office/drawing/2014/main" id="{42509043-3897-3BE7-C354-F8FDEC85D4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5763" y="846978"/>
            <a:ext cx="2041076" cy="2927696"/>
          </a:xfrm>
          <a:prstGeom prst="rect">
            <a:avLst/>
          </a:prstGeom>
        </p:spPr>
      </p:pic>
      <p:sp>
        <p:nvSpPr>
          <p:cNvPr id="14" name="Rectangle: Rounded Corners 13">
            <a:extLst>
              <a:ext uri="{FF2B5EF4-FFF2-40B4-BE49-F238E27FC236}">
                <a16:creationId xmlns:a16="http://schemas.microsoft.com/office/drawing/2014/main" id="{D7C7C59D-5352-A1D1-88FF-BF0D787DCA6B}"/>
              </a:ext>
            </a:extLst>
          </p:cNvPr>
          <p:cNvSpPr/>
          <p:nvPr/>
        </p:nvSpPr>
        <p:spPr>
          <a:xfrm>
            <a:off x="101452" y="4211488"/>
            <a:ext cx="8941095" cy="194903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top level consists of five categories: organization-based, team-based, person-based, situation/stressor-based, and machine-based. </a:t>
            </a: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PIFs and their impact on the individual/team are clearly defined.</a:t>
            </a:r>
          </a:p>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hierarchy is analogous to a smaller set of human factors derived from the Aviation Safety Reporting System (ASRS) database.</a:t>
            </a:r>
          </a:p>
        </p:txBody>
      </p:sp>
    </p:spTree>
    <p:extLst>
      <p:ext uri="{BB962C8B-B14F-4D97-AF65-F5344CB8AC3E}">
        <p14:creationId xmlns:p14="http://schemas.microsoft.com/office/powerpoint/2010/main" val="4107335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A367D0-1664-9987-C157-0472060359F0}"/>
              </a:ext>
            </a:extLst>
          </p:cNvPr>
          <p:cNvSpPr>
            <a:spLocks noGrp="1"/>
          </p:cNvSpPr>
          <p:nvPr>
            <p:ph type="sldNum" sz="quarter" idx="12"/>
          </p:nvPr>
        </p:nvSpPr>
        <p:spPr/>
        <p:txBody>
          <a:bodyPr/>
          <a:lstStyle/>
          <a:p>
            <a:fld id="{FB600238-92DD-4C4E-8BA9-D5D69E78EF06}" type="slidenum">
              <a:rPr lang="en-US" smtClean="0">
                <a:latin typeface="Times New Roman" panose="02020603050405020304" pitchFamily="18" charset="0"/>
                <a:cs typeface="Times New Roman" panose="02020603050405020304" pitchFamily="18" charset="0"/>
              </a:rPr>
              <a:pPr/>
              <a:t>9</a:t>
            </a:fld>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22B96FF3-B073-6E42-45B7-60747E6D5974}"/>
              </a:ext>
            </a:extLst>
          </p:cNvPr>
          <p:cNvSpPr>
            <a:spLocks noGrp="1"/>
          </p:cNvSpPr>
          <p:nvPr>
            <p:ph type="body" sz="quarter" idx="13"/>
          </p:nvPr>
        </p:nvSpPr>
        <p:spPr/>
        <p:txBody>
          <a:bodyPr/>
          <a:lstStyle/>
          <a:p>
            <a:r>
              <a:rPr lang="en-US" dirty="0"/>
              <a:t>Case Study: Boeing 737 MAX </a:t>
            </a:r>
          </a:p>
        </p:txBody>
      </p:sp>
      <p:sp>
        <p:nvSpPr>
          <p:cNvPr id="7" name="TextBox 6">
            <a:extLst>
              <a:ext uri="{FF2B5EF4-FFF2-40B4-BE49-F238E27FC236}">
                <a16:creationId xmlns:a16="http://schemas.microsoft.com/office/drawing/2014/main" id="{DFE3F9E0-EB17-0C36-C1F8-86E8F0276F1C}"/>
              </a:ext>
            </a:extLst>
          </p:cNvPr>
          <p:cNvSpPr txBox="1"/>
          <p:nvPr/>
        </p:nvSpPr>
        <p:spPr>
          <a:xfrm>
            <a:off x="110837" y="2632500"/>
            <a:ext cx="4952776" cy="2031325"/>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mj-lt"/>
              </a:rPr>
              <a:t>Boeing implemented the Maneuvering Characteristic Augmentation System (MCAS) to adjust the aircraft’s pitch as needed.</a:t>
            </a:r>
          </a:p>
          <a:p>
            <a:pPr marL="285750" indent="-285750" algn="just">
              <a:buFont typeface="Arial" panose="020B0604020202020204" pitchFamily="34" charset="0"/>
              <a:buChar char="•"/>
            </a:pPr>
            <a:r>
              <a:rPr lang="en-US" dirty="0">
                <a:latin typeface="+mj-lt"/>
              </a:rPr>
              <a:t>The conflict between the software and the pilots led to two major accidents: Lion Air Flight 610 (189 fatality) and Ethiopian Airlines Flight 302 (157 fatality).</a:t>
            </a:r>
          </a:p>
        </p:txBody>
      </p:sp>
      <p:pic>
        <p:nvPicPr>
          <p:cNvPr id="9" name="Picture 8">
            <a:extLst>
              <a:ext uri="{FF2B5EF4-FFF2-40B4-BE49-F238E27FC236}">
                <a16:creationId xmlns:a16="http://schemas.microsoft.com/office/drawing/2014/main" id="{AB7B7DF5-56F9-0C87-20BA-9B69E9AAA0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3613" y="717855"/>
            <a:ext cx="3969550" cy="5435231"/>
          </a:xfrm>
          <a:prstGeom prst="rect">
            <a:avLst/>
          </a:prstGeom>
        </p:spPr>
      </p:pic>
      <p:pic>
        <p:nvPicPr>
          <p:cNvPr id="11" name="Picture 10">
            <a:extLst>
              <a:ext uri="{FF2B5EF4-FFF2-40B4-BE49-F238E27FC236}">
                <a16:creationId xmlns:a16="http://schemas.microsoft.com/office/drawing/2014/main" id="{4B6358B3-FF40-67A9-9BD7-83CCE1F59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7" y="842809"/>
            <a:ext cx="4952776" cy="1602658"/>
          </a:xfrm>
          <a:prstGeom prst="rect">
            <a:avLst/>
          </a:prstGeom>
        </p:spPr>
      </p:pic>
      <p:sp>
        <p:nvSpPr>
          <p:cNvPr id="4" name="Rectangle: Rounded Corners 3">
            <a:extLst>
              <a:ext uri="{FF2B5EF4-FFF2-40B4-BE49-F238E27FC236}">
                <a16:creationId xmlns:a16="http://schemas.microsoft.com/office/drawing/2014/main" id="{516E6E42-6B65-BB2A-5E9A-B2E1646FAB60}"/>
              </a:ext>
            </a:extLst>
          </p:cNvPr>
          <p:cNvSpPr/>
          <p:nvPr/>
        </p:nvSpPr>
        <p:spPr>
          <a:xfrm>
            <a:off x="110836" y="4780562"/>
            <a:ext cx="4952777" cy="137252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this work, we apply the Phoenix HRA framework to analyze human errors in the context of crew-system interaction.</a:t>
            </a:r>
          </a:p>
        </p:txBody>
      </p:sp>
    </p:spTree>
    <p:extLst>
      <p:ext uri="{BB962C8B-B14F-4D97-AF65-F5344CB8AC3E}">
        <p14:creationId xmlns:p14="http://schemas.microsoft.com/office/powerpoint/2010/main" val="3151529045"/>
      </p:ext>
    </p:extLst>
  </p:cSld>
  <p:clrMapOvr>
    <a:masterClrMapping/>
  </p:clrMapOvr>
</p:sld>
</file>

<file path=ppt/theme/theme1.xml><?xml version="1.0" encoding="utf-8"?>
<a:theme xmlns:a="http://schemas.openxmlformats.org/drawingml/2006/main" name="Chemcical Engineering Templat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emcical Engineering Template" id="{61A72405-A24D-47C3-897D-9F8C217D63D8}" vid="{D5CDB78B-6A05-4668-A420-37EDC91748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Chemcical Engineering Template</Template>
  <TotalTime>2436</TotalTime>
  <Words>1646</Words>
  <Application>Microsoft Office PowerPoint</Application>
  <PresentationFormat>On-screen Show (4:3)</PresentationFormat>
  <Paragraphs>160</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Arial</vt:lpstr>
      <vt:lpstr>Cambria</vt:lpstr>
      <vt:lpstr>Times New Roman</vt:lpstr>
      <vt:lpstr>Chemcical Engineering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Jafarli, Farid</dc:creator>
  <cp:lastModifiedBy>Al-Douri, Ahmad F.</cp:lastModifiedBy>
  <cp:revision>21</cp:revision>
  <dcterms:created xsi:type="dcterms:W3CDTF">2026-06-30T16:28:35Z</dcterms:created>
  <dcterms:modified xsi:type="dcterms:W3CDTF">2026-07-20T13:55:47Z</dcterms:modified>
</cp:coreProperties>
</file>