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79" r:id="rId5"/>
    <p:sldId id="1151" r:id="rId6"/>
    <p:sldId id="1143" r:id="rId7"/>
    <p:sldId id="1150" r:id="rId8"/>
    <p:sldId id="1141" r:id="rId9"/>
    <p:sldId id="1148" r:id="rId10"/>
    <p:sldId id="1144" r:id="rId11"/>
    <p:sldId id="1149" r:id="rId12"/>
    <p:sldId id="1147" r:id="rId13"/>
    <p:sldId id="1136" r:id="rId14"/>
    <p:sldId id="1085" r:id="rId15"/>
    <p:sldId id="1100" r:id="rId16"/>
    <p:sldId id="1092" r:id="rId17"/>
    <p:sldId id="1089" r:id="rId18"/>
    <p:sldId id="1090" r:id="rId19"/>
    <p:sldId id="1091" r:id="rId20"/>
    <p:sldId id="1094" r:id="rId21"/>
    <p:sldId id="1095" r:id="rId22"/>
    <p:sldId id="1093" r:id="rId23"/>
    <p:sldId id="1142" r:id="rId24"/>
    <p:sldId id="1140" r:id="rId25"/>
    <p:sldId id="1082" r:id="rId26"/>
  </p:sldIdLst>
  <p:sldSz cx="10160000" cy="5715000"/>
  <p:notesSz cx="7099300" cy="10234613"/>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089E46-D2B9-54F1-C480-1795C4BD848C}" name="He, Xuhong" initials="HX" userId="S::xuhong.he1@lr.org::d1601818-e001-4bbe-8f5f-9c9960b8cec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örman, Johan" initials="SJ" lastIdx="2" clrIdx="0">
    <p:extLst>
      <p:ext uri="{19B8F6BF-5375-455C-9EA6-DF929625EA0E}">
        <p15:presenceInfo xmlns:p15="http://schemas.microsoft.com/office/powerpoint/2012/main" userId="S-1-5-21-790525478-2049760794-1801674531-869924" providerId="AD"/>
      </p:ext>
    </p:extLst>
  </p:cmAuthor>
  <p:cmAuthor id="2" name="Wenjie Qin" initials="WQ" lastIdx="7" clrIdx="1">
    <p:extLst>
      <p:ext uri="{19B8F6BF-5375-455C-9EA6-DF929625EA0E}">
        <p15:presenceInfo xmlns:p15="http://schemas.microsoft.com/office/powerpoint/2012/main" userId="S::wenjie.qin@vysusgroup.com::087babe8-bda3-4ef7-b32c-a199ca9da0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C25E"/>
    <a:srgbClr val="FFFFFF"/>
    <a:srgbClr val="00B3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76492" autoAdjust="0"/>
  </p:normalViewPr>
  <p:slideViewPr>
    <p:cSldViewPr snapToGrid="0" showGuides="1">
      <p:cViewPr varScale="1">
        <p:scale>
          <a:sx n="100" d="100"/>
          <a:sy n="100" d="100"/>
        </p:scale>
        <p:origin x="876" y="84"/>
      </p:cViewPr>
      <p:guideLst>
        <p:guide orient="horz" pos="1800"/>
        <p:guide pos="3200"/>
      </p:guideLst>
    </p:cSldViewPr>
  </p:slideViewPr>
  <p:outlineViewPr>
    <p:cViewPr>
      <p:scale>
        <a:sx n="33" d="100"/>
        <a:sy n="33" d="100"/>
      </p:scale>
      <p:origin x="0" y="-1294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2" d="100"/>
          <a:sy n="42" d="100"/>
        </p:scale>
        <p:origin x="2856" y="8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örman, Johan" userId="e3f7f74c-ebb2-44fa-93ed-e51307a221ba" providerId="ADAL" clId="{A2F97EEE-FBA9-4AB9-95D1-554E49D0F659}"/>
    <pc:docChg chg="undo custSel modSld">
      <pc:chgData name="Sörman, Johan" userId="e3f7f74c-ebb2-44fa-93ed-e51307a221ba" providerId="ADAL" clId="{A2F97EEE-FBA9-4AB9-95D1-554E49D0F659}" dt="2022-06-16T11:02:29.033" v="55" actId="20577"/>
      <pc:docMkLst>
        <pc:docMk/>
      </pc:docMkLst>
      <pc:sldChg chg="addSp delSp modSp mod">
        <pc:chgData name="Sörman, Johan" userId="e3f7f74c-ebb2-44fa-93ed-e51307a221ba" providerId="ADAL" clId="{A2F97EEE-FBA9-4AB9-95D1-554E49D0F659}" dt="2022-06-16T10:55:14.170" v="31" actId="20577"/>
        <pc:sldMkLst>
          <pc:docMk/>
          <pc:sldMk cId="384851316" sldId="279"/>
        </pc:sldMkLst>
        <pc:spChg chg="add del mod">
          <ac:chgData name="Sörman, Johan" userId="e3f7f74c-ebb2-44fa-93ed-e51307a221ba" providerId="ADAL" clId="{A2F97EEE-FBA9-4AB9-95D1-554E49D0F659}" dt="2022-06-16T10:55:01.195" v="14"/>
          <ac:spMkLst>
            <pc:docMk/>
            <pc:sldMk cId="384851316" sldId="279"/>
            <ac:spMk id="2" creationId="{596A4350-0B5A-43F4-AF8A-C68C73A5DD5E}"/>
          </ac:spMkLst>
        </pc:spChg>
        <pc:spChg chg="mod">
          <ac:chgData name="Sörman, Johan" userId="e3f7f74c-ebb2-44fa-93ed-e51307a221ba" providerId="ADAL" clId="{A2F97EEE-FBA9-4AB9-95D1-554E49D0F659}" dt="2022-06-16T10:55:04.381" v="18" actId="404"/>
          <ac:spMkLst>
            <pc:docMk/>
            <pc:sldMk cId="384851316" sldId="279"/>
            <ac:spMk id="3" creationId="{AAB33630-E8D4-4295-AAED-75C88D960804}"/>
          </ac:spMkLst>
        </pc:spChg>
        <pc:spChg chg="mod">
          <ac:chgData name="Sörman, Johan" userId="e3f7f74c-ebb2-44fa-93ed-e51307a221ba" providerId="ADAL" clId="{A2F97EEE-FBA9-4AB9-95D1-554E49D0F659}" dt="2022-06-16T10:55:01.195" v="14"/>
          <ac:spMkLst>
            <pc:docMk/>
            <pc:sldMk cId="384851316" sldId="279"/>
            <ac:spMk id="5" creationId="{724CB757-6010-4C32-8D48-4897D081E0D3}"/>
          </ac:spMkLst>
        </pc:spChg>
        <pc:spChg chg="add del mod">
          <ac:chgData name="Sörman, Johan" userId="e3f7f74c-ebb2-44fa-93ed-e51307a221ba" providerId="ADAL" clId="{A2F97EEE-FBA9-4AB9-95D1-554E49D0F659}" dt="2022-06-16T10:55:01.195" v="14"/>
          <ac:spMkLst>
            <pc:docMk/>
            <pc:sldMk cId="384851316" sldId="279"/>
            <ac:spMk id="6" creationId="{A02C4666-3FA5-4655-99B6-5907844FA473}"/>
          </ac:spMkLst>
        </pc:spChg>
        <pc:spChg chg="add del mod">
          <ac:chgData name="Sörman, Johan" userId="e3f7f74c-ebb2-44fa-93ed-e51307a221ba" providerId="ADAL" clId="{A2F97EEE-FBA9-4AB9-95D1-554E49D0F659}" dt="2022-06-16T10:55:09.398" v="19" actId="478"/>
          <ac:spMkLst>
            <pc:docMk/>
            <pc:sldMk cId="384851316" sldId="279"/>
            <ac:spMk id="7" creationId="{9C47BFE3-150F-4D68-A1F3-2ED7FC1BA2CA}"/>
          </ac:spMkLst>
        </pc:spChg>
        <pc:spChg chg="add mod">
          <ac:chgData name="Sörman, Johan" userId="e3f7f74c-ebb2-44fa-93ed-e51307a221ba" providerId="ADAL" clId="{A2F97EEE-FBA9-4AB9-95D1-554E49D0F659}" dt="2022-06-16T10:55:14.170" v="31" actId="20577"/>
          <ac:spMkLst>
            <pc:docMk/>
            <pc:sldMk cId="384851316" sldId="279"/>
            <ac:spMk id="8" creationId="{62379051-3417-4EBA-AB7A-3563AE451B91}"/>
          </ac:spMkLst>
        </pc:spChg>
        <pc:picChg chg="del">
          <ac:chgData name="Sörman, Johan" userId="e3f7f74c-ebb2-44fa-93ed-e51307a221ba" providerId="ADAL" clId="{A2F97EEE-FBA9-4AB9-95D1-554E49D0F659}" dt="2022-06-16T10:34:17.935" v="0" actId="478"/>
          <ac:picMkLst>
            <pc:docMk/>
            <pc:sldMk cId="384851316" sldId="279"/>
            <ac:picMk id="4" creationId="{E7B3536D-737D-4482-82D5-FB5B831C0336}"/>
          </ac:picMkLst>
        </pc:picChg>
      </pc:sldChg>
      <pc:sldChg chg="addSp modSp mod">
        <pc:chgData name="Sörman, Johan" userId="e3f7f74c-ebb2-44fa-93ed-e51307a221ba" providerId="ADAL" clId="{A2F97EEE-FBA9-4AB9-95D1-554E49D0F659}" dt="2022-06-16T11:00:22.184" v="39" actId="14100"/>
        <pc:sldMkLst>
          <pc:docMk/>
          <pc:sldMk cId="693090761" sldId="1085"/>
        </pc:sldMkLst>
        <pc:spChg chg="mod">
          <ac:chgData name="Sörman, Johan" userId="e3f7f74c-ebb2-44fa-93ed-e51307a221ba" providerId="ADAL" clId="{A2F97EEE-FBA9-4AB9-95D1-554E49D0F659}" dt="2022-06-16T11:00:13.667" v="36" actId="14100"/>
          <ac:spMkLst>
            <pc:docMk/>
            <pc:sldMk cId="693090761" sldId="1085"/>
            <ac:spMk id="3" creationId="{7DCDCC0E-91C4-45A9-AC44-19ED68034BAB}"/>
          </ac:spMkLst>
        </pc:spChg>
        <pc:picChg chg="add mod">
          <ac:chgData name="Sörman, Johan" userId="e3f7f74c-ebb2-44fa-93ed-e51307a221ba" providerId="ADAL" clId="{A2F97EEE-FBA9-4AB9-95D1-554E49D0F659}" dt="2022-06-16T11:00:22.184" v="39" actId="14100"/>
          <ac:picMkLst>
            <pc:docMk/>
            <pc:sldMk cId="693090761" sldId="1085"/>
            <ac:picMk id="1026" creationId="{5BC2405C-2879-4587-8E11-C5CD434CEEA3}"/>
          </ac:picMkLst>
        </pc:picChg>
      </pc:sldChg>
      <pc:sldChg chg="modSp mod">
        <pc:chgData name="Sörman, Johan" userId="e3f7f74c-ebb2-44fa-93ed-e51307a221ba" providerId="ADAL" clId="{A2F97EEE-FBA9-4AB9-95D1-554E49D0F659}" dt="2022-06-16T11:01:10.633" v="40" actId="14100"/>
        <pc:sldMkLst>
          <pc:docMk/>
          <pc:sldMk cId="91318591" sldId="1092"/>
        </pc:sldMkLst>
        <pc:spChg chg="mod">
          <ac:chgData name="Sörman, Johan" userId="e3f7f74c-ebb2-44fa-93ed-e51307a221ba" providerId="ADAL" clId="{A2F97EEE-FBA9-4AB9-95D1-554E49D0F659}" dt="2022-06-16T11:01:10.633" v="40" actId="14100"/>
          <ac:spMkLst>
            <pc:docMk/>
            <pc:sldMk cId="91318591" sldId="1092"/>
            <ac:spMk id="3" creationId="{7DCDCC0E-91C4-45A9-AC44-19ED68034BAB}"/>
          </ac:spMkLst>
        </pc:spChg>
      </pc:sldChg>
      <pc:sldChg chg="modSp mod">
        <pc:chgData name="Sörman, Johan" userId="e3f7f74c-ebb2-44fa-93ed-e51307a221ba" providerId="ADAL" clId="{A2F97EEE-FBA9-4AB9-95D1-554E49D0F659}" dt="2022-06-16T11:02:29.033" v="55" actId="20577"/>
        <pc:sldMkLst>
          <pc:docMk/>
          <pc:sldMk cId="1884965268" sldId="1094"/>
        </pc:sldMkLst>
        <pc:spChg chg="mod">
          <ac:chgData name="Sörman, Johan" userId="e3f7f74c-ebb2-44fa-93ed-e51307a221ba" providerId="ADAL" clId="{A2F97EEE-FBA9-4AB9-95D1-554E49D0F659}" dt="2022-06-16T11:02:29.033" v="55" actId="20577"/>
          <ac:spMkLst>
            <pc:docMk/>
            <pc:sldMk cId="1884965268" sldId="1094"/>
            <ac:spMk id="3" creationId="{7DCDCC0E-91C4-45A9-AC44-19ED68034BAB}"/>
          </ac:spMkLst>
        </pc:spChg>
      </pc:sldChg>
      <pc:sldChg chg="modSp mod modTransition">
        <pc:chgData name="Sörman, Johan" userId="e3f7f74c-ebb2-44fa-93ed-e51307a221ba" providerId="ADAL" clId="{A2F97EEE-FBA9-4AB9-95D1-554E49D0F659}" dt="2022-06-16T10:55:53.267" v="33" actId="12"/>
        <pc:sldMkLst>
          <pc:docMk/>
          <pc:sldMk cId="3299519341" sldId="1151"/>
        </pc:sldMkLst>
        <pc:spChg chg="mod">
          <ac:chgData name="Sörman, Johan" userId="e3f7f74c-ebb2-44fa-93ed-e51307a221ba" providerId="ADAL" clId="{A2F97EEE-FBA9-4AB9-95D1-554E49D0F659}" dt="2022-06-16T10:55:53.267" v="33" actId="12"/>
          <ac:spMkLst>
            <pc:docMk/>
            <pc:sldMk cId="3299519341" sldId="1151"/>
            <ac:spMk id="4" creationId="{375E211E-F032-4150-8995-99BB1C71A00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r>
              <a:rPr lang="en-GB" dirty="0"/>
              <a:t>Copyright Lloyd´s Register</a:t>
            </a:r>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C3BDCE0B-68DC-4D54-8250-CBFDD57FF4CD}" type="datetimeFigureOut">
              <a:rPr lang="en-GB" smtClean="0"/>
              <a:t>15/06/2022</a:t>
            </a:fld>
            <a:endParaRPr lang="en-GB"/>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3F8D6501-311B-4FCC-8209-6B39BEB0E208}" type="slidenum">
              <a:rPr lang="en-GB" smtClean="0"/>
              <a:t>‹#›</a:t>
            </a:fld>
            <a:endParaRPr lang="en-GB"/>
          </a:p>
        </p:txBody>
      </p:sp>
    </p:spTree>
    <p:extLst>
      <p:ext uri="{BB962C8B-B14F-4D97-AF65-F5344CB8AC3E}">
        <p14:creationId xmlns:p14="http://schemas.microsoft.com/office/powerpoint/2010/main" val="3320740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3F195FEA-8460-47E8-BBED-579D950AC25F}" type="datetimeFigureOut">
              <a:rPr lang="en-GB" smtClean="0"/>
              <a:t>15/06/2022</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09C1D27-52A8-476E-9901-128077AD9B3E}" type="slidenum">
              <a:rPr lang="en-GB" smtClean="0"/>
              <a:t>‹#›</a:t>
            </a:fld>
            <a:endParaRPr lang="en-GB"/>
          </a:p>
        </p:txBody>
      </p:sp>
    </p:spTree>
    <p:extLst>
      <p:ext uri="{BB962C8B-B14F-4D97-AF65-F5344CB8AC3E}">
        <p14:creationId xmlns:p14="http://schemas.microsoft.com/office/powerpoint/2010/main" val="2173558594"/>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9C1D27-52A8-476E-9901-128077AD9B3E}" type="slidenum">
              <a:rPr lang="en-GB" smtClean="0"/>
              <a:t>1</a:t>
            </a:fld>
            <a:endParaRPr lang="en-GB"/>
          </a:p>
        </p:txBody>
      </p:sp>
    </p:spTree>
    <p:extLst>
      <p:ext uri="{BB962C8B-B14F-4D97-AF65-F5344CB8AC3E}">
        <p14:creationId xmlns:p14="http://schemas.microsoft.com/office/powerpoint/2010/main" val="570660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300"/>
              </a:spcAft>
            </a:pPr>
            <a:r>
              <a:rPr lang="en-GB" sz="1800" dirty="0">
                <a:effectLst/>
                <a:latin typeface="Times New Roman" panose="02020603050405020304" pitchFamily="18" charset="0"/>
                <a:ea typeface="PMingLiU" panose="02020500000000000000" pitchFamily="18" charset="-120"/>
              </a:rPr>
              <a:t>1: Shutdown/trip risk. In this case, the shutdown/Trip risk is 1.72E-04, its unit is times per hour. If converted into a year, it is 1.507 times per year, that is, under the current unit system configuration, the risk of shutdown/trip in one year is 1.507 times.</a:t>
            </a:r>
            <a:endParaRPr lang="sv-SV" sz="1800" dirty="0">
              <a:effectLst/>
              <a:latin typeface="Times New Roman" panose="02020603050405020304" pitchFamily="18" charset="0"/>
              <a:ea typeface="PMingLiU" panose="02020500000000000000" pitchFamily="18" charset="-120"/>
            </a:endParaRPr>
          </a:p>
          <a:p>
            <a:pPr algn="just">
              <a:spcAft>
                <a:spcPts val="300"/>
              </a:spcAft>
            </a:pPr>
            <a:r>
              <a:rPr lang="en-GB" sz="1800" dirty="0">
                <a:effectLst/>
                <a:latin typeface="Times New Roman" panose="02020603050405020304" pitchFamily="18" charset="0"/>
                <a:ea typeface="PMingLiU" panose="02020500000000000000" pitchFamily="18" charset="-120"/>
              </a:rPr>
              <a:t>2: In this field the current level of Trip risk is indicated. In this case, the risk is medium. The risk level of Trip Monitor is divided into three levels, high, medium and low, corresponding to red, yellow and green respectively. For different risk levels, power plants have different countermeasures and management requirements.</a:t>
            </a:r>
            <a:endParaRPr lang="sv-SV" sz="1800" dirty="0">
              <a:effectLst/>
              <a:latin typeface="Times New Roman" panose="02020603050405020304" pitchFamily="18" charset="0"/>
              <a:ea typeface="PMingLiU" panose="02020500000000000000" pitchFamily="18" charset="-120"/>
            </a:endParaRPr>
          </a:p>
          <a:p>
            <a:pPr algn="just">
              <a:spcAft>
                <a:spcPts val="300"/>
              </a:spcAft>
            </a:pPr>
            <a:r>
              <a:rPr lang="en-GB" sz="1800" dirty="0">
                <a:effectLst/>
                <a:latin typeface="Times New Roman" panose="02020603050405020304" pitchFamily="18" charset="0"/>
                <a:ea typeface="PMingLiU" panose="02020500000000000000" pitchFamily="18" charset="-120"/>
              </a:rPr>
              <a:t>3: Identify the changing trend of unit risk over a period of time. </a:t>
            </a:r>
            <a:endParaRPr lang="en-US" dirty="0"/>
          </a:p>
        </p:txBody>
      </p:sp>
      <p:sp>
        <p:nvSpPr>
          <p:cNvPr id="4" name="Slide Number Placeholder 3"/>
          <p:cNvSpPr>
            <a:spLocks noGrp="1"/>
          </p:cNvSpPr>
          <p:nvPr>
            <p:ph type="sldNum" sz="quarter" idx="5"/>
          </p:nvPr>
        </p:nvSpPr>
        <p:spPr/>
        <p:txBody>
          <a:bodyPr/>
          <a:lstStyle/>
          <a:p>
            <a:fld id="{709C1D27-52A8-476E-9901-128077AD9B3E}" type="slidenum">
              <a:rPr lang="en-GB" smtClean="0"/>
              <a:t>14</a:t>
            </a:fld>
            <a:endParaRPr lang="en-GB"/>
          </a:p>
        </p:txBody>
      </p:sp>
    </p:spTree>
    <p:extLst>
      <p:ext uri="{BB962C8B-B14F-4D97-AF65-F5344CB8AC3E}">
        <p14:creationId xmlns:p14="http://schemas.microsoft.com/office/powerpoint/2010/main" val="3504687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PMingLiU" panose="02020500000000000000" pitchFamily="18" charset="-120"/>
              </a:rPr>
              <a:t>The system state diagram shows the state of systems related to shut down indicated by the colours red, yellow and green. The state diagram includes a primary loop (nuclear island) and a second loop (conventional island) and an electrical system. In addition, it also contains the requirements in the operation technical specification for the operation of the nuclear power plant.</a:t>
            </a:r>
            <a:endParaRPr lang="sv-SV" dirty="0"/>
          </a:p>
        </p:txBody>
      </p:sp>
      <p:sp>
        <p:nvSpPr>
          <p:cNvPr id="4" name="Slide Number Placeholder 3"/>
          <p:cNvSpPr>
            <a:spLocks noGrp="1"/>
          </p:cNvSpPr>
          <p:nvPr>
            <p:ph type="sldNum" sz="quarter" idx="5"/>
          </p:nvPr>
        </p:nvSpPr>
        <p:spPr/>
        <p:txBody>
          <a:bodyPr/>
          <a:lstStyle/>
          <a:p>
            <a:fld id="{709C1D27-52A8-476E-9901-128077AD9B3E}" type="slidenum">
              <a:rPr lang="en-GB" smtClean="0"/>
              <a:t>15</a:t>
            </a:fld>
            <a:endParaRPr lang="en-GB"/>
          </a:p>
        </p:txBody>
      </p:sp>
    </p:spTree>
    <p:extLst>
      <p:ext uri="{BB962C8B-B14F-4D97-AF65-F5344CB8AC3E}">
        <p14:creationId xmlns:p14="http://schemas.microsoft.com/office/powerpoint/2010/main" val="1680631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PMingLiU" panose="02020500000000000000" pitchFamily="18" charset="-120"/>
              </a:rPr>
              <a:t>The equipment importance view includes two parts: "Risk Increase Factor (RIF)" and " Restoration Worth Factor (RWF)". The "RIF" indicates, in the current configuration and equipment availability/unavailability, the factor with which the available equipment would increase the risk for shut down if they were made unavailable. The "RWF" indicates which of the equipment that are out of service, at the moment, should be restored first.</a:t>
            </a:r>
            <a:endParaRPr lang="sv-SV" sz="1800" dirty="0">
              <a:effectLst/>
              <a:latin typeface="Times New Roman" panose="02020603050405020304" pitchFamily="18" charset="0"/>
              <a:ea typeface="PMingLiU" panose="02020500000000000000" pitchFamily="18" charset="-120"/>
            </a:endParaRPr>
          </a:p>
          <a:p>
            <a:endParaRPr lang="sv-SV" dirty="0"/>
          </a:p>
        </p:txBody>
      </p:sp>
      <p:sp>
        <p:nvSpPr>
          <p:cNvPr id="4" name="Slide Number Placeholder 3"/>
          <p:cNvSpPr>
            <a:spLocks noGrp="1"/>
          </p:cNvSpPr>
          <p:nvPr>
            <p:ph type="sldNum" sz="quarter" idx="5"/>
          </p:nvPr>
        </p:nvSpPr>
        <p:spPr/>
        <p:txBody>
          <a:bodyPr/>
          <a:lstStyle/>
          <a:p>
            <a:fld id="{709C1D27-52A8-476E-9901-128077AD9B3E}" type="slidenum">
              <a:rPr lang="en-GB" smtClean="0"/>
              <a:t>16</a:t>
            </a:fld>
            <a:endParaRPr lang="en-GB"/>
          </a:p>
        </p:txBody>
      </p:sp>
    </p:spTree>
    <p:extLst>
      <p:ext uri="{BB962C8B-B14F-4D97-AF65-F5344CB8AC3E}">
        <p14:creationId xmlns:p14="http://schemas.microsoft.com/office/powerpoint/2010/main" val="2445027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Lock-</a:t>
            </a:r>
            <a:r>
              <a:rPr lang="sv-SE" dirty="0" err="1"/>
              <a:t>Out</a:t>
            </a:r>
            <a:r>
              <a:rPr lang="sv-SE" dirty="0"/>
              <a:t>-Tag-</a:t>
            </a:r>
            <a:r>
              <a:rPr lang="sv-SE" dirty="0" err="1"/>
              <a:t>Out</a:t>
            </a:r>
            <a:r>
              <a:rPr lang="sv-SE" dirty="0"/>
              <a:t> System</a:t>
            </a:r>
            <a:endParaRPr lang="sv-SV" dirty="0"/>
          </a:p>
        </p:txBody>
      </p:sp>
      <p:sp>
        <p:nvSpPr>
          <p:cNvPr id="4" name="Slide Number Placeholder 3"/>
          <p:cNvSpPr>
            <a:spLocks noGrp="1"/>
          </p:cNvSpPr>
          <p:nvPr>
            <p:ph type="sldNum" sz="quarter" idx="5"/>
          </p:nvPr>
        </p:nvSpPr>
        <p:spPr/>
        <p:txBody>
          <a:bodyPr/>
          <a:lstStyle/>
          <a:p>
            <a:fld id="{709C1D27-52A8-476E-9901-128077AD9B3E}" type="slidenum">
              <a:rPr lang="en-GB" smtClean="0"/>
              <a:t>19</a:t>
            </a:fld>
            <a:endParaRPr lang="en-GB"/>
          </a:p>
        </p:txBody>
      </p:sp>
    </p:spTree>
    <p:extLst>
      <p:ext uri="{BB962C8B-B14F-4D97-AF65-F5344CB8AC3E}">
        <p14:creationId xmlns:p14="http://schemas.microsoft.com/office/powerpoint/2010/main" val="2027903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V"/>
          </a:p>
        </p:txBody>
      </p:sp>
      <p:sp>
        <p:nvSpPr>
          <p:cNvPr id="4" name="Header Placeholder 3"/>
          <p:cNvSpPr>
            <a:spLocks noGrp="1"/>
          </p:cNvSpPr>
          <p:nvPr>
            <p:ph type="hdr" sz="quarter"/>
          </p:nvPr>
        </p:nvSpPr>
        <p:spPr/>
        <p:txBody>
          <a:bodyPr/>
          <a:lstStyle/>
          <a:p>
            <a:r>
              <a:rPr lang="en-GB"/>
              <a:t>Copyright Lloyds Register</a:t>
            </a:r>
          </a:p>
        </p:txBody>
      </p:sp>
      <p:sp>
        <p:nvSpPr>
          <p:cNvPr id="5" name="Slide Number Placeholder 4"/>
          <p:cNvSpPr>
            <a:spLocks noGrp="1"/>
          </p:cNvSpPr>
          <p:nvPr>
            <p:ph type="sldNum" sz="quarter" idx="5"/>
          </p:nvPr>
        </p:nvSpPr>
        <p:spPr/>
        <p:txBody>
          <a:bodyPr/>
          <a:lstStyle/>
          <a:p>
            <a:fld id="{709C1D27-52A8-476E-9901-128077AD9B3E}" type="slidenum">
              <a:rPr lang="en-GB" smtClean="0"/>
              <a:t>20</a:t>
            </a:fld>
            <a:endParaRPr lang="en-GB"/>
          </a:p>
        </p:txBody>
      </p:sp>
      <p:sp>
        <p:nvSpPr>
          <p:cNvPr id="6" name="Footer Placeholder 5">
            <a:extLst>
              <a:ext uri="{FF2B5EF4-FFF2-40B4-BE49-F238E27FC236}">
                <a16:creationId xmlns:a16="http://schemas.microsoft.com/office/drawing/2014/main" id="{20A7F93E-C91C-453B-B93D-839C9F2F4621}"/>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384301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spcAft>
                <a:spcPts val="300"/>
              </a:spcAft>
              <a:buFont typeface="+mj-lt"/>
              <a:buAutoNum type="arabicPeriod"/>
            </a:pPr>
            <a:r>
              <a:rPr lang="en-GB" sz="1100" dirty="0">
                <a:effectLst/>
                <a:latin typeface="Times New Roman" panose="02020603050405020304" pitchFamily="18" charset="0"/>
                <a:ea typeface="PMingLiU" panose="02020500000000000000" pitchFamily="18" charset="-120"/>
              </a:rPr>
              <a:t>MCR operators:</a:t>
            </a:r>
            <a:endParaRPr lang="sv-SV" sz="1100" dirty="0">
              <a:effectLst/>
              <a:latin typeface="Times New Roman" panose="02020603050405020304" pitchFamily="18" charset="0"/>
              <a:ea typeface="PMingLiU" panose="02020500000000000000" pitchFamily="18" charset="-120"/>
            </a:endParaRPr>
          </a:p>
          <a:p>
            <a:pPr marL="457200" algn="just">
              <a:spcAft>
                <a:spcPts val="300"/>
              </a:spcAft>
            </a:pPr>
            <a:r>
              <a:rPr lang="en-GB" sz="1100" dirty="0">
                <a:effectLst/>
                <a:latin typeface="Times New Roman" panose="02020603050405020304" pitchFamily="18" charset="0"/>
                <a:ea typeface="PMingLiU" panose="02020500000000000000" pitchFamily="18" charset="-120"/>
              </a:rPr>
              <a:t>Through the Trip Monitor it is possible to intuitively understand the downtime risk caused by the current equipment failure and maintaining equipment of the power plant.</a:t>
            </a:r>
            <a:endParaRPr lang="sv-SV" sz="1100" dirty="0">
              <a:effectLst/>
              <a:latin typeface="Times New Roman" panose="02020603050405020304" pitchFamily="18" charset="0"/>
              <a:ea typeface="PMingLiU" panose="02020500000000000000" pitchFamily="18" charset="-120"/>
            </a:endParaRPr>
          </a:p>
          <a:p>
            <a:pPr marL="342900" lvl="0" indent="-342900" algn="just">
              <a:spcAft>
                <a:spcPts val="300"/>
              </a:spcAft>
              <a:buFont typeface="+mj-lt"/>
              <a:buAutoNum type="arabicPeriod"/>
            </a:pPr>
            <a:r>
              <a:rPr lang="en-GB" sz="1100" dirty="0">
                <a:effectLst/>
                <a:latin typeface="Times New Roman" panose="02020603050405020304" pitchFamily="18" charset="0"/>
                <a:ea typeface="PMingLiU" panose="02020500000000000000" pitchFamily="18" charset="-120"/>
              </a:rPr>
              <a:t>Input equipment defects in Trip Monitor, quantify the risk, and identify the devices that need to be paid attention.</a:t>
            </a:r>
            <a:endParaRPr lang="sv-SV" sz="1100" dirty="0">
              <a:effectLst/>
              <a:latin typeface="Times New Roman" panose="02020603050405020304" pitchFamily="18" charset="0"/>
              <a:ea typeface="PMingLiU" panose="02020500000000000000" pitchFamily="18" charset="-120"/>
            </a:endParaRPr>
          </a:p>
          <a:p>
            <a:pPr marL="342900" lvl="0" indent="-342900" algn="just">
              <a:spcAft>
                <a:spcPts val="300"/>
              </a:spcAft>
              <a:buFont typeface="+mj-lt"/>
              <a:buAutoNum type="arabicPeriod"/>
            </a:pPr>
            <a:r>
              <a:rPr lang="en-GB" sz="1100" dirty="0">
                <a:effectLst/>
                <a:latin typeface="Times New Roman" panose="02020603050405020304" pitchFamily="18" charset="0"/>
                <a:ea typeface="PMingLiU" panose="02020500000000000000" pitchFamily="18" charset="-120"/>
              </a:rPr>
              <a:t>Daily production planner</a:t>
            </a:r>
            <a:endParaRPr lang="sv-SV" sz="1100" dirty="0">
              <a:effectLst/>
              <a:latin typeface="Times New Roman" panose="02020603050405020304" pitchFamily="18" charset="0"/>
              <a:ea typeface="PMingLiU" panose="02020500000000000000" pitchFamily="18" charset="-120"/>
            </a:endParaRPr>
          </a:p>
          <a:p>
            <a:pPr marL="742950" lvl="1" indent="-285750" algn="just">
              <a:spcAft>
                <a:spcPts val="300"/>
              </a:spcAft>
              <a:buFont typeface="+mj-lt"/>
              <a:buAutoNum type="arabicPeriod"/>
            </a:pPr>
            <a:r>
              <a:rPr lang="en-GB" sz="1100" dirty="0">
                <a:effectLst/>
                <a:latin typeface="Times New Roman" panose="02020603050405020304" pitchFamily="18" charset="0"/>
                <a:ea typeface="PMingLiU" panose="02020500000000000000" pitchFamily="18" charset="-120"/>
              </a:rPr>
              <a:t>Input the daily plan (three-day upcoming plan), assess the shutdown/trip risk of the planned work, and the equipment to focus on.</a:t>
            </a:r>
            <a:endParaRPr lang="sv-SV" sz="1100" dirty="0">
              <a:effectLst/>
              <a:latin typeface="Times New Roman" panose="02020603050405020304" pitchFamily="18" charset="0"/>
              <a:ea typeface="PMingLiU" panose="02020500000000000000" pitchFamily="18" charset="-120"/>
            </a:endParaRPr>
          </a:p>
          <a:p>
            <a:pPr marL="742950" lvl="1" indent="-285750" algn="just">
              <a:spcAft>
                <a:spcPts val="300"/>
              </a:spcAft>
              <a:buFont typeface="+mj-lt"/>
              <a:buAutoNum type="arabicPeriod"/>
            </a:pPr>
            <a:r>
              <a:rPr lang="en-GB" sz="1100" dirty="0">
                <a:effectLst/>
                <a:latin typeface="Times New Roman" panose="02020603050405020304" pitchFamily="18" charset="0"/>
                <a:ea typeface="PMingLiU" panose="02020500000000000000" pitchFamily="18" charset="-120"/>
              </a:rPr>
              <a:t>Adjust the plan according to the analysis results.</a:t>
            </a:r>
            <a:endParaRPr lang="sv-SV" sz="1100" dirty="0">
              <a:effectLst/>
              <a:latin typeface="Times New Roman" panose="02020603050405020304" pitchFamily="18" charset="0"/>
              <a:ea typeface="PMingLiU" panose="02020500000000000000" pitchFamily="18" charset="-120"/>
            </a:endParaRPr>
          </a:p>
          <a:p>
            <a:pPr marL="342900" lvl="0" indent="-342900" algn="just">
              <a:spcAft>
                <a:spcPts val="300"/>
              </a:spcAft>
              <a:buFont typeface="+mj-lt"/>
              <a:buAutoNum type="arabicPeriod"/>
            </a:pPr>
            <a:r>
              <a:rPr lang="en-GB" sz="1100" dirty="0">
                <a:effectLst/>
                <a:latin typeface="Times New Roman" panose="02020603050405020304" pitchFamily="18" charset="0"/>
                <a:ea typeface="PMingLiU" panose="02020500000000000000" pitchFamily="18" charset="-120"/>
              </a:rPr>
              <a:t>Other employees of the power plant. Browse the Trip Monitor web pages to understand the risk of the units.</a:t>
            </a:r>
            <a:endParaRPr lang="sv-SV" sz="1100" dirty="0">
              <a:effectLst/>
              <a:latin typeface="Times New Roman" panose="02020603050405020304" pitchFamily="18" charset="0"/>
              <a:ea typeface="PMingLiU" panose="02020500000000000000" pitchFamily="18" charset="-120"/>
            </a:endParaRPr>
          </a:p>
        </p:txBody>
      </p:sp>
      <p:sp>
        <p:nvSpPr>
          <p:cNvPr id="4" name="Slide Number Placeholder 3"/>
          <p:cNvSpPr>
            <a:spLocks noGrp="1"/>
          </p:cNvSpPr>
          <p:nvPr>
            <p:ph type="sldNum" sz="quarter" idx="5"/>
          </p:nvPr>
        </p:nvSpPr>
        <p:spPr/>
        <p:txBody>
          <a:bodyPr/>
          <a:lstStyle/>
          <a:p>
            <a:fld id="{709C1D27-52A8-476E-9901-128077AD9B3E}" type="slidenum">
              <a:rPr lang="en-GB" smtClean="0"/>
              <a:t>21</a:t>
            </a:fld>
            <a:endParaRPr lang="en-GB"/>
          </a:p>
        </p:txBody>
      </p:sp>
    </p:spTree>
    <p:extLst>
      <p:ext uri="{BB962C8B-B14F-4D97-AF65-F5344CB8AC3E}">
        <p14:creationId xmlns:p14="http://schemas.microsoft.com/office/powerpoint/2010/main" val="2382008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sv-SE" dirty="0"/>
          </a:p>
        </p:txBody>
      </p:sp>
      <p:sp>
        <p:nvSpPr>
          <p:cNvPr id="4" name="Slide Number Placeholder 3"/>
          <p:cNvSpPr>
            <a:spLocks noGrp="1"/>
          </p:cNvSpPr>
          <p:nvPr>
            <p:ph type="sldNum" sz="quarter" idx="5"/>
          </p:nvPr>
        </p:nvSpPr>
        <p:spPr/>
        <p:txBody>
          <a:bodyPr/>
          <a:lstStyle/>
          <a:p>
            <a:pPr>
              <a:defRPr/>
            </a:pPr>
            <a:fld id="{37353E20-B76B-4DC5-A0A2-EABAD69F1F91}" type="slidenum">
              <a:rPr lang="en-GB" smtClean="0"/>
              <a:pPr>
                <a:defRPr/>
              </a:pPr>
              <a:t>2</a:t>
            </a:fld>
            <a:endParaRPr lang="en-GB"/>
          </a:p>
        </p:txBody>
      </p:sp>
      <p:sp>
        <p:nvSpPr>
          <p:cNvPr id="5" name="Footer Placeholder 4"/>
          <p:cNvSpPr>
            <a:spLocks noGrp="1"/>
          </p:cNvSpPr>
          <p:nvPr>
            <p:ph type="ftr" sz="quarter" idx="4"/>
          </p:nvPr>
        </p:nvSpPr>
        <p:spPr/>
        <p:txBody>
          <a:bodyPr/>
          <a:lstStyle/>
          <a:p>
            <a:pPr>
              <a:defRPr/>
            </a:pPr>
            <a:r>
              <a:rPr lang="en-GB"/>
              <a:t>Copyright Lloyd´s Register</a:t>
            </a:r>
          </a:p>
        </p:txBody>
      </p:sp>
      <p:sp>
        <p:nvSpPr>
          <p:cNvPr id="6" name="Date Placeholder 5"/>
          <p:cNvSpPr>
            <a:spLocks noGrp="1"/>
          </p:cNvSpPr>
          <p:nvPr>
            <p:ph type="dt" idx="10"/>
          </p:nvPr>
        </p:nvSpPr>
        <p:spPr/>
        <p:txBody>
          <a:bodyPr/>
          <a:lstStyle/>
          <a:p>
            <a:r>
              <a:rPr lang="sv-SE"/>
              <a:t>Wednesday 29, 2014</a:t>
            </a:r>
            <a:endParaRPr lang="en-GB"/>
          </a:p>
        </p:txBody>
      </p:sp>
    </p:spTree>
    <p:extLst>
      <p:ext uri="{BB962C8B-B14F-4D97-AF65-F5344CB8AC3E}">
        <p14:creationId xmlns:p14="http://schemas.microsoft.com/office/powerpoint/2010/main" val="2336298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sv-SE" baseline="0" dirty="0"/>
              <a:t>Ola: </a:t>
            </a:r>
            <a:r>
              <a:rPr lang="sv-SE" baseline="0" dirty="0" err="1"/>
              <a:t>Can</a:t>
            </a:r>
            <a:r>
              <a:rPr lang="sv-SE" baseline="0" dirty="0"/>
              <a:t> </a:t>
            </a:r>
            <a:r>
              <a:rPr lang="sv-SE" baseline="0" dirty="0" err="1"/>
              <a:t>we</a:t>
            </a:r>
            <a:r>
              <a:rPr lang="sv-SE" baseline="0" dirty="0"/>
              <a:t> show </a:t>
            </a:r>
            <a:r>
              <a:rPr lang="sv-SE" baseline="0" dirty="0" err="1"/>
              <a:t>results</a:t>
            </a:r>
            <a:r>
              <a:rPr lang="sv-SE" baseline="0" dirty="0"/>
              <a:t> from </a:t>
            </a:r>
            <a:r>
              <a:rPr lang="sv-SE" baseline="0" dirty="0" err="1"/>
              <a:t>both</a:t>
            </a:r>
            <a:r>
              <a:rPr lang="sv-SE" baseline="0" dirty="0"/>
              <a:t> in the same interface?</a:t>
            </a:r>
          </a:p>
          <a:p>
            <a:pPr marL="0" marR="0" lvl="0" indent="0" algn="l" defTabSz="713232" rtl="0" eaLnBrk="1" fontAlgn="auto" latinLnBrk="0" hangingPunct="1">
              <a:lnSpc>
                <a:spcPct val="100000"/>
              </a:lnSpc>
              <a:spcBef>
                <a:spcPts val="0"/>
              </a:spcBef>
              <a:spcAft>
                <a:spcPts val="0"/>
              </a:spcAft>
              <a:buClrTx/>
              <a:buSzTx/>
              <a:buFontTx/>
              <a:buNone/>
              <a:tabLst/>
              <a:defRPr/>
            </a:pPr>
            <a:r>
              <a:rPr lang="sv-SE" dirty="0"/>
              <a:t>RiskWatcher</a:t>
            </a:r>
            <a:r>
              <a:rPr lang="sv-SE" baseline="0" dirty="0"/>
              <a:t> </a:t>
            </a:r>
            <a:r>
              <a:rPr lang="sv-SE" baseline="0" dirty="0" err="1"/>
              <a:t>uses</a:t>
            </a:r>
            <a:r>
              <a:rPr lang="sv-SE" baseline="0" dirty="0"/>
              <a:t> the PSA </a:t>
            </a:r>
            <a:r>
              <a:rPr lang="sv-SE" baseline="0" dirty="0" err="1"/>
              <a:t>model</a:t>
            </a:r>
            <a:r>
              <a:rPr lang="sv-SE" baseline="0" dirty="0"/>
              <a:t> in RiskSpectrum PSA for </a:t>
            </a:r>
            <a:r>
              <a:rPr lang="sv-SE" baseline="0" dirty="0" err="1"/>
              <a:t>evaluating</a:t>
            </a:r>
            <a:r>
              <a:rPr lang="sv-SE" baseline="0" dirty="0"/>
              <a:t> risk </a:t>
            </a:r>
            <a:r>
              <a:rPr lang="sv-SE" baseline="0" dirty="0" err="1"/>
              <a:t>based</a:t>
            </a:r>
            <a:r>
              <a:rPr lang="sv-SE" baseline="0" dirty="0"/>
              <a:t> on </a:t>
            </a:r>
            <a:r>
              <a:rPr lang="sv-SE" baseline="0" dirty="0" err="1"/>
              <a:t>current</a:t>
            </a:r>
            <a:r>
              <a:rPr lang="sv-SE" baseline="0" dirty="0"/>
              <a:t> operation </a:t>
            </a:r>
            <a:r>
              <a:rPr lang="sv-SE" baseline="0" dirty="0" err="1"/>
              <a:t>regime</a:t>
            </a:r>
            <a:r>
              <a:rPr lang="sv-SE" baseline="0" dirty="0"/>
              <a:t> and </a:t>
            </a:r>
            <a:r>
              <a:rPr lang="sv-SE" baseline="0" dirty="0" err="1"/>
              <a:t>current</a:t>
            </a:r>
            <a:r>
              <a:rPr lang="sv-SE" baseline="0" dirty="0"/>
              <a:t> status </a:t>
            </a:r>
            <a:r>
              <a:rPr lang="sv-SE" baseline="0" dirty="0" err="1"/>
              <a:t>of</a:t>
            </a:r>
            <a:r>
              <a:rPr lang="sv-SE" baseline="0" dirty="0"/>
              <a:t> plant and </a:t>
            </a:r>
            <a:r>
              <a:rPr lang="sv-SE" baseline="0" dirty="0" err="1"/>
              <a:t>its</a:t>
            </a:r>
            <a:r>
              <a:rPr lang="sv-SE" baseline="0" dirty="0"/>
              <a:t> </a:t>
            </a:r>
            <a:r>
              <a:rPr lang="sv-SE" baseline="0" dirty="0" err="1"/>
              <a:t>equipment</a:t>
            </a:r>
            <a:r>
              <a:rPr lang="sv-SE" baseline="0" dirty="0"/>
              <a:t>. </a:t>
            </a:r>
            <a:endParaRPr lang="sv-SE" dirty="0"/>
          </a:p>
        </p:txBody>
      </p:sp>
      <p:sp>
        <p:nvSpPr>
          <p:cNvPr id="4" name="Slide Number Placeholder 3"/>
          <p:cNvSpPr>
            <a:spLocks noGrp="1"/>
          </p:cNvSpPr>
          <p:nvPr>
            <p:ph type="sldNum" sz="quarter" idx="5"/>
          </p:nvPr>
        </p:nvSpPr>
        <p:spPr/>
        <p:txBody>
          <a:bodyPr/>
          <a:lstStyle/>
          <a:p>
            <a:pPr>
              <a:defRPr/>
            </a:pPr>
            <a:fld id="{37353E20-B76B-4DC5-A0A2-EABAD69F1F91}" type="slidenum">
              <a:rPr lang="en-GB" smtClean="0"/>
              <a:pPr>
                <a:defRPr/>
              </a:pPr>
              <a:t>3</a:t>
            </a:fld>
            <a:endParaRPr lang="en-GB"/>
          </a:p>
        </p:txBody>
      </p:sp>
      <p:sp>
        <p:nvSpPr>
          <p:cNvPr id="5" name="Footer Placeholder 4"/>
          <p:cNvSpPr>
            <a:spLocks noGrp="1"/>
          </p:cNvSpPr>
          <p:nvPr>
            <p:ph type="ftr" sz="quarter" idx="4"/>
          </p:nvPr>
        </p:nvSpPr>
        <p:spPr/>
        <p:txBody>
          <a:bodyPr/>
          <a:lstStyle/>
          <a:p>
            <a:pPr>
              <a:defRPr/>
            </a:pPr>
            <a:r>
              <a:rPr lang="en-GB"/>
              <a:t>Copyright Lloyd´s Register</a:t>
            </a:r>
          </a:p>
        </p:txBody>
      </p:sp>
      <p:sp>
        <p:nvSpPr>
          <p:cNvPr id="6" name="Date Placeholder 5"/>
          <p:cNvSpPr>
            <a:spLocks noGrp="1"/>
          </p:cNvSpPr>
          <p:nvPr>
            <p:ph type="dt" idx="10"/>
          </p:nvPr>
        </p:nvSpPr>
        <p:spPr/>
        <p:txBody>
          <a:bodyPr/>
          <a:lstStyle/>
          <a:p>
            <a:r>
              <a:rPr lang="sv-SE"/>
              <a:t>Wednesday 29, 2014</a:t>
            </a:r>
            <a:endParaRPr lang="en-GB"/>
          </a:p>
        </p:txBody>
      </p:sp>
    </p:spTree>
    <p:extLst>
      <p:ext uri="{BB962C8B-B14F-4D97-AF65-F5344CB8AC3E}">
        <p14:creationId xmlns:p14="http://schemas.microsoft.com/office/powerpoint/2010/main" val="2525942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sv-SE" baseline="0" dirty="0"/>
              <a:t>Ola: </a:t>
            </a:r>
            <a:r>
              <a:rPr lang="sv-SE" baseline="0" dirty="0" err="1"/>
              <a:t>Can</a:t>
            </a:r>
            <a:r>
              <a:rPr lang="sv-SE" baseline="0" dirty="0"/>
              <a:t> </a:t>
            </a:r>
            <a:r>
              <a:rPr lang="sv-SE" baseline="0" dirty="0" err="1"/>
              <a:t>we</a:t>
            </a:r>
            <a:r>
              <a:rPr lang="sv-SE" baseline="0" dirty="0"/>
              <a:t> show </a:t>
            </a:r>
            <a:r>
              <a:rPr lang="sv-SE" baseline="0" dirty="0" err="1"/>
              <a:t>results</a:t>
            </a:r>
            <a:r>
              <a:rPr lang="sv-SE" baseline="0" dirty="0"/>
              <a:t> from </a:t>
            </a:r>
            <a:r>
              <a:rPr lang="sv-SE" baseline="0" dirty="0" err="1"/>
              <a:t>both</a:t>
            </a:r>
            <a:r>
              <a:rPr lang="sv-SE" baseline="0" dirty="0"/>
              <a:t> in the same interface?</a:t>
            </a:r>
          </a:p>
          <a:p>
            <a:pPr marL="0" marR="0" lvl="0" indent="0" algn="l" defTabSz="713232" rtl="0" eaLnBrk="1" fontAlgn="auto" latinLnBrk="0" hangingPunct="1">
              <a:lnSpc>
                <a:spcPct val="100000"/>
              </a:lnSpc>
              <a:spcBef>
                <a:spcPts val="0"/>
              </a:spcBef>
              <a:spcAft>
                <a:spcPts val="0"/>
              </a:spcAft>
              <a:buClrTx/>
              <a:buSzTx/>
              <a:buFontTx/>
              <a:buNone/>
              <a:tabLst/>
              <a:defRPr/>
            </a:pPr>
            <a:r>
              <a:rPr lang="sv-SE" dirty="0"/>
              <a:t>RiskWatcher</a:t>
            </a:r>
            <a:r>
              <a:rPr lang="sv-SE" baseline="0" dirty="0"/>
              <a:t> </a:t>
            </a:r>
            <a:r>
              <a:rPr lang="sv-SE" baseline="0" dirty="0" err="1"/>
              <a:t>uses</a:t>
            </a:r>
            <a:r>
              <a:rPr lang="sv-SE" baseline="0" dirty="0"/>
              <a:t> the PSA </a:t>
            </a:r>
            <a:r>
              <a:rPr lang="sv-SE" baseline="0" dirty="0" err="1"/>
              <a:t>model</a:t>
            </a:r>
            <a:r>
              <a:rPr lang="sv-SE" baseline="0" dirty="0"/>
              <a:t> in RiskSpectrum PSA for </a:t>
            </a:r>
            <a:r>
              <a:rPr lang="sv-SE" baseline="0" dirty="0" err="1"/>
              <a:t>evaluating</a:t>
            </a:r>
            <a:r>
              <a:rPr lang="sv-SE" baseline="0" dirty="0"/>
              <a:t> risk </a:t>
            </a:r>
            <a:r>
              <a:rPr lang="sv-SE" baseline="0" dirty="0" err="1"/>
              <a:t>based</a:t>
            </a:r>
            <a:r>
              <a:rPr lang="sv-SE" baseline="0" dirty="0"/>
              <a:t> on </a:t>
            </a:r>
            <a:r>
              <a:rPr lang="sv-SE" baseline="0" dirty="0" err="1"/>
              <a:t>current</a:t>
            </a:r>
            <a:r>
              <a:rPr lang="sv-SE" baseline="0" dirty="0"/>
              <a:t> operation </a:t>
            </a:r>
            <a:r>
              <a:rPr lang="sv-SE" baseline="0" dirty="0" err="1"/>
              <a:t>regime</a:t>
            </a:r>
            <a:r>
              <a:rPr lang="sv-SE" baseline="0" dirty="0"/>
              <a:t> and </a:t>
            </a:r>
            <a:r>
              <a:rPr lang="sv-SE" baseline="0" dirty="0" err="1"/>
              <a:t>current</a:t>
            </a:r>
            <a:r>
              <a:rPr lang="sv-SE" baseline="0" dirty="0"/>
              <a:t> status </a:t>
            </a:r>
            <a:r>
              <a:rPr lang="sv-SE" baseline="0" dirty="0" err="1"/>
              <a:t>of</a:t>
            </a:r>
            <a:r>
              <a:rPr lang="sv-SE" baseline="0" dirty="0"/>
              <a:t> plant and </a:t>
            </a:r>
            <a:r>
              <a:rPr lang="sv-SE" baseline="0" dirty="0" err="1"/>
              <a:t>its</a:t>
            </a:r>
            <a:r>
              <a:rPr lang="sv-SE" baseline="0" dirty="0"/>
              <a:t> </a:t>
            </a:r>
            <a:r>
              <a:rPr lang="sv-SE" baseline="0" dirty="0" err="1"/>
              <a:t>equipment</a:t>
            </a:r>
            <a:r>
              <a:rPr lang="sv-SE" baseline="0" dirty="0"/>
              <a:t>. </a:t>
            </a:r>
            <a:endParaRPr lang="sv-SE" dirty="0"/>
          </a:p>
        </p:txBody>
      </p:sp>
      <p:sp>
        <p:nvSpPr>
          <p:cNvPr id="4" name="Slide Number Placeholder 3"/>
          <p:cNvSpPr>
            <a:spLocks noGrp="1"/>
          </p:cNvSpPr>
          <p:nvPr>
            <p:ph type="sldNum" sz="quarter" idx="5"/>
          </p:nvPr>
        </p:nvSpPr>
        <p:spPr/>
        <p:txBody>
          <a:bodyPr/>
          <a:lstStyle/>
          <a:p>
            <a:pPr>
              <a:defRPr/>
            </a:pPr>
            <a:fld id="{37353E20-B76B-4DC5-A0A2-EABAD69F1F91}" type="slidenum">
              <a:rPr lang="en-GB" smtClean="0"/>
              <a:pPr>
                <a:defRPr/>
              </a:pPr>
              <a:t>4</a:t>
            </a:fld>
            <a:endParaRPr lang="en-GB"/>
          </a:p>
        </p:txBody>
      </p:sp>
      <p:sp>
        <p:nvSpPr>
          <p:cNvPr id="5" name="Footer Placeholder 4"/>
          <p:cNvSpPr>
            <a:spLocks noGrp="1"/>
          </p:cNvSpPr>
          <p:nvPr>
            <p:ph type="ftr" sz="quarter" idx="4"/>
          </p:nvPr>
        </p:nvSpPr>
        <p:spPr/>
        <p:txBody>
          <a:bodyPr/>
          <a:lstStyle/>
          <a:p>
            <a:pPr>
              <a:defRPr/>
            </a:pPr>
            <a:r>
              <a:rPr lang="en-GB"/>
              <a:t>Copyright Lloyd´s Register</a:t>
            </a:r>
          </a:p>
        </p:txBody>
      </p:sp>
      <p:sp>
        <p:nvSpPr>
          <p:cNvPr id="6" name="Date Placeholder 5"/>
          <p:cNvSpPr>
            <a:spLocks noGrp="1"/>
          </p:cNvSpPr>
          <p:nvPr>
            <p:ph type="dt" idx="10"/>
          </p:nvPr>
        </p:nvSpPr>
        <p:spPr/>
        <p:txBody>
          <a:bodyPr/>
          <a:lstStyle/>
          <a:p>
            <a:r>
              <a:rPr lang="sv-SE"/>
              <a:t>Wednesday 29, 2014</a:t>
            </a:r>
            <a:endParaRPr lang="en-GB"/>
          </a:p>
        </p:txBody>
      </p:sp>
    </p:spTree>
    <p:extLst>
      <p:ext uri="{BB962C8B-B14F-4D97-AF65-F5344CB8AC3E}">
        <p14:creationId xmlns:p14="http://schemas.microsoft.com/office/powerpoint/2010/main" val="2336298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V" dirty="0"/>
          </a:p>
        </p:txBody>
      </p:sp>
      <p:sp>
        <p:nvSpPr>
          <p:cNvPr id="4" name="Slide Number Placeholder 3"/>
          <p:cNvSpPr>
            <a:spLocks noGrp="1"/>
          </p:cNvSpPr>
          <p:nvPr>
            <p:ph type="sldNum" sz="quarter" idx="5"/>
          </p:nvPr>
        </p:nvSpPr>
        <p:spPr/>
        <p:txBody>
          <a:bodyPr/>
          <a:lstStyle/>
          <a:p>
            <a:fld id="{709C1D27-52A8-476E-9901-128077AD9B3E}" type="slidenum">
              <a:rPr lang="en-GB" smtClean="0"/>
              <a:t>5</a:t>
            </a:fld>
            <a:endParaRPr lang="en-GB"/>
          </a:p>
        </p:txBody>
      </p:sp>
    </p:spTree>
    <p:extLst>
      <p:ext uri="{BB962C8B-B14F-4D97-AF65-F5344CB8AC3E}">
        <p14:creationId xmlns:p14="http://schemas.microsoft.com/office/powerpoint/2010/main" val="6270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V" dirty="0"/>
          </a:p>
        </p:txBody>
      </p:sp>
      <p:sp>
        <p:nvSpPr>
          <p:cNvPr id="4" name="Slide Number Placeholder 3"/>
          <p:cNvSpPr>
            <a:spLocks noGrp="1"/>
          </p:cNvSpPr>
          <p:nvPr>
            <p:ph type="sldNum" sz="quarter" idx="5"/>
          </p:nvPr>
        </p:nvSpPr>
        <p:spPr/>
        <p:txBody>
          <a:bodyPr/>
          <a:lstStyle/>
          <a:p>
            <a:fld id="{709C1D27-52A8-476E-9901-128077AD9B3E}" type="slidenum">
              <a:rPr lang="en-GB" smtClean="0"/>
              <a:t>6</a:t>
            </a:fld>
            <a:endParaRPr lang="en-GB"/>
          </a:p>
        </p:txBody>
      </p:sp>
    </p:spTree>
    <p:extLst>
      <p:ext uri="{BB962C8B-B14F-4D97-AF65-F5344CB8AC3E}">
        <p14:creationId xmlns:p14="http://schemas.microsoft.com/office/powerpoint/2010/main" val="3515691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sv-SE" dirty="0"/>
          </a:p>
        </p:txBody>
      </p:sp>
      <p:sp>
        <p:nvSpPr>
          <p:cNvPr id="4" name="Slide Number Placeholder 3"/>
          <p:cNvSpPr>
            <a:spLocks noGrp="1"/>
          </p:cNvSpPr>
          <p:nvPr>
            <p:ph type="sldNum" sz="quarter" idx="5"/>
          </p:nvPr>
        </p:nvSpPr>
        <p:spPr/>
        <p:txBody>
          <a:bodyPr/>
          <a:lstStyle/>
          <a:p>
            <a:pPr>
              <a:defRPr/>
            </a:pPr>
            <a:fld id="{37353E20-B76B-4DC5-A0A2-EABAD69F1F91}" type="slidenum">
              <a:rPr lang="en-GB" smtClean="0"/>
              <a:pPr>
                <a:defRPr/>
              </a:pPr>
              <a:t>7</a:t>
            </a:fld>
            <a:endParaRPr lang="en-GB"/>
          </a:p>
        </p:txBody>
      </p:sp>
      <p:sp>
        <p:nvSpPr>
          <p:cNvPr id="5" name="Footer Placeholder 4"/>
          <p:cNvSpPr>
            <a:spLocks noGrp="1"/>
          </p:cNvSpPr>
          <p:nvPr>
            <p:ph type="ftr" sz="quarter" idx="4"/>
          </p:nvPr>
        </p:nvSpPr>
        <p:spPr/>
        <p:txBody>
          <a:bodyPr/>
          <a:lstStyle/>
          <a:p>
            <a:pPr>
              <a:defRPr/>
            </a:pPr>
            <a:r>
              <a:rPr lang="en-GB"/>
              <a:t>Copyright Lloyd´s Register</a:t>
            </a:r>
          </a:p>
        </p:txBody>
      </p:sp>
      <p:sp>
        <p:nvSpPr>
          <p:cNvPr id="6" name="Date Placeholder 5"/>
          <p:cNvSpPr>
            <a:spLocks noGrp="1"/>
          </p:cNvSpPr>
          <p:nvPr>
            <p:ph type="dt" idx="10"/>
          </p:nvPr>
        </p:nvSpPr>
        <p:spPr/>
        <p:txBody>
          <a:bodyPr/>
          <a:lstStyle/>
          <a:p>
            <a:r>
              <a:rPr lang="sv-SE"/>
              <a:t>Wednesday 29, 2014</a:t>
            </a:r>
            <a:endParaRPr lang="en-GB"/>
          </a:p>
        </p:txBody>
      </p:sp>
    </p:spTree>
    <p:extLst>
      <p:ext uri="{BB962C8B-B14F-4D97-AF65-F5344CB8AC3E}">
        <p14:creationId xmlns:p14="http://schemas.microsoft.com/office/powerpoint/2010/main" val="3719249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V"/>
          </a:p>
        </p:txBody>
      </p:sp>
      <p:sp>
        <p:nvSpPr>
          <p:cNvPr id="4" name="Header Placeholder 3"/>
          <p:cNvSpPr>
            <a:spLocks noGrp="1"/>
          </p:cNvSpPr>
          <p:nvPr>
            <p:ph type="hdr" sz="quarter"/>
          </p:nvPr>
        </p:nvSpPr>
        <p:spPr/>
        <p:txBody>
          <a:bodyPr/>
          <a:lstStyle/>
          <a:p>
            <a:r>
              <a:rPr lang="en-GB"/>
              <a:t>Copyright Lloyds Register</a:t>
            </a:r>
          </a:p>
        </p:txBody>
      </p:sp>
      <p:sp>
        <p:nvSpPr>
          <p:cNvPr id="5" name="Slide Number Placeholder 4"/>
          <p:cNvSpPr>
            <a:spLocks noGrp="1"/>
          </p:cNvSpPr>
          <p:nvPr>
            <p:ph type="sldNum" sz="quarter" idx="5"/>
          </p:nvPr>
        </p:nvSpPr>
        <p:spPr/>
        <p:txBody>
          <a:bodyPr/>
          <a:lstStyle/>
          <a:p>
            <a:fld id="{709C1D27-52A8-476E-9901-128077AD9B3E}" type="slidenum">
              <a:rPr lang="en-GB" smtClean="0"/>
              <a:t>10</a:t>
            </a:fld>
            <a:endParaRPr lang="en-GB"/>
          </a:p>
        </p:txBody>
      </p:sp>
      <p:sp>
        <p:nvSpPr>
          <p:cNvPr id="6" name="Footer Placeholder 5">
            <a:extLst>
              <a:ext uri="{FF2B5EF4-FFF2-40B4-BE49-F238E27FC236}">
                <a16:creationId xmlns:a16="http://schemas.microsoft.com/office/drawing/2014/main" id="{20A7F93E-C91C-453B-B93D-839C9F2F4621}"/>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895639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a:t>
            </a:r>
            <a:endParaRPr lang="en-US" dirty="0"/>
          </a:p>
        </p:txBody>
      </p:sp>
      <p:sp>
        <p:nvSpPr>
          <p:cNvPr id="4" name="Slide Number Placeholder 3"/>
          <p:cNvSpPr>
            <a:spLocks noGrp="1"/>
          </p:cNvSpPr>
          <p:nvPr>
            <p:ph type="sldNum" sz="quarter" idx="5"/>
          </p:nvPr>
        </p:nvSpPr>
        <p:spPr/>
        <p:txBody>
          <a:bodyPr/>
          <a:lstStyle/>
          <a:p>
            <a:fld id="{709C1D27-52A8-476E-9901-128077AD9B3E}" type="slidenum">
              <a:rPr lang="en-GB" smtClean="0"/>
              <a:t>12</a:t>
            </a:fld>
            <a:endParaRPr lang="en-GB"/>
          </a:p>
        </p:txBody>
      </p:sp>
    </p:spTree>
    <p:extLst>
      <p:ext uri="{BB962C8B-B14F-4D97-AF65-F5344CB8AC3E}">
        <p14:creationId xmlns:p14="http://schemas.microsoft.com/office/powerpoint/2010/main" val="3350134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lain">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571374-EF14-47C1-904A-E54BE4F7D817}"/>
              </a:ext>
            </a:extLst>
          </p:cNvPr>
          <p:cNvSpPr/>
          <p:nvPr userDrawn="1"/>
        </p:nvSpPr>
        <p:spPr>
          <a:xfrm>
            <a:off x="398639" y="-1"/>
            <a:ext cx="4587287" cy="4275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560" dirty="0"/>
          </a:p>
        </p:txBody>
      </p:sp>
      <p:sp>
        <p:nvSpPr>
          <p:cNvPr id="3" name="Subtitle 2">
            <a:extLst>
              <a:ext uri="{FF2B5EF4-FFF2-40B4-BE49-F238E27FC236}">
                <a16:creationId xmlns:a16="http://schemas.microsoft.com/office/drawing/2014/main" id="{420B56AF-2B5A-43E6-A2D1-25DA00C78162}"/>
              </a:ext>
            </a:extLst>
          </p:cNvPr>
          <p:cNvSpPr>
            <a:spLocks noGrp="1"/>
          </p:cNvSpPr>
          <p:nvPr>
            <p:ph type="subTitle" idx="1" hasCustomPrompt="1"/>
          </p:nvPr>
        </p:nvSpPr>
        <p:spPr>
          <a:xfrm>
            <a:off x="799042" y="2225217"/>
            <a:ext cx="3788244" cy="492443"/>
          </a:xfrm>
        </p:spPr>
        <p:txBody>
          <a:bodyPr>
            <a:noAutofit/>
          </a:bodyPr>
          <a:lstStyle>
            <a:lvl1pPr marL="0" indent="0" algn="l">
              <a:buNone/>
              <a:defRPr sz="1778"/>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en-US" dirty="0"/>
              <a:t>Sub title</a:t>
            </a:r>
            <a:endParaRPr lang="en-GB" dirty="0"/>
          </a:p>
        </p:txBody>
      </p:sp>
      <p:sp>
        <p:nvSpPr>
          <p:cNvPr id="2" name="Title 1">
            <a:extLst>
              <a:ext uri="{FF2B5EF4-FFF2-40B4-BE49-F238E27FC236}">
                <a16:creationId xmlns:a16="http://schemas.microsoft.com/office/drawing/2014/main" id="{784EDDD3-C9AF-49EB-8A9C-0F294BCC0995}"/>
              </a:ext>
            </a:extLst>
          </p:cNvPr>
          <p:cNvSpPr>
            <a:spLocks noGrp="1"/>
          </p:cNvSpPr>
          <p:nvPr>
            <p:ph type="ctrTitle" hasCustomPrompt="1"/>
          </p:nvPr>
        </p:nvSpPr>
        <p:spPr>
          <a:xfrm>
            <a:off x="799042" y="672837"/>
            <a:ext cx="3788244" cy="1499497"/>
          </a:xfrm>
        </p:spPr>
        <p:txBody>
          <a:bodyPr anchor="t">
            <a:noAutofit/>
          </a:bodyPr>
          <a:lstStyle>
            <a:lvl1pPr algn="l">
              <a:defRPr sz="4000" b="1"/>
            </a:lvl1pPr>
          </a:lstStyle>
          <a:p>
            <a:r>
              <a:rPr lang="en-US" dirty="0"/>
              <a:t>Title</a:t>
            </a:r>
            <a:endParaRPr lang="en-GB" dirty="0"/>
          </a:p>
        </p:txBody>
      </p:sp>
      <p:cxnSp>
        <p:nvCxnSpPr>
          <p:cNvPr id="6" name="Straight Connector 5">
            <a:extLst>
              <a:ext uri="{FF2B5EF4-FFF2-40B4-BE49-F238E27FC236}">
                <a16:creationId xmlns:a16="http://schemas.microsoft.com/office/drawing/2014/main" id="{EDB4442D-6A3E-49D3-BCEE-75457B049433}"/>
              </a:ext>
            </a:extLst>
          </p:cNvPr>
          <p:cNvCxnSpPr>
            <a:cxnSpLocks/>
          </p:cNvCxnSpPr>
          <p:nvPr userDrawn="1"/>
        </p:nvCxnSpPr>
        <p:spPr>
          <a:xfrm>
            <a:off x="799043" y="482753"/>
            <a:ext cx="4186883"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2B55FFA-1186-4E42-8A70-A68F285E21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4980" y="3411865"/>
            <a:ext cx="1095375" cy="662123"/>
          </a:xfrm>
          <a:prstGeom prst="rect">
            <a:avLst/>
          </a:prstGeom>
        </p:spPr>
      </p:pic>
      <p:sp>
        <p:nvSpPr>
          <p:cNvPr id="15" name="Text Placeholder 14">
            <a:extLst>
              <a:ext uri="{FF2B5EF4-FFF2-40B4-BE49-F238E27FC236}">
                <a16:creationId xmlns:a16="http://schemas.microsoft.com/office/drawing/2014/main" id="{2D9D062C-F8DD-4EE9-9A9F-590CCC4C9117}"/>
              </a:ext>
            </a:extLst>
          </p:cNvPr>
          <p:cNvSpPr>
            <a:spLocks noGrp="1"/>
          </p:cNvSpPr>
          <p:nvPr>
            <p:ph type="body" sz="quarter" idx="10" hasCustomPrompt="1"/>
          </p:nvPr>
        </p:nvSpPr>
        <p:spPr>
          <a:xfrm>
            <a:off x="799042" y="2770543"/>
            <a:ext cx="3788244" cy="236537"/>
          </a:xfrm>
        </p:spPr>
        <p:txBody>
          <a:bodyPr>
            <a:normAutofit/>
          </a:bodyPr>
          <a:lstStyle>
            <a:lvl1pPr marL="0" indent="0">
              <a:buNone/>
              <a:defRPr sz="1778" b="1"/>
            </a:lvl1pPr>
          </a:lstStyle>
          <a:p>
            <a:pPr lvl="0"/>
            <a:r>
              <a:rPr lang="en-US" dirty="0"/>
              <a:t>Presenter</a:t>
            </a:r>
          </a:p>
        </p:txBody>
      </p:sp>
      <p:sp>
        <p:nvSpPr>
          <p:cNvPr id="18" name="Date Placeholder 17">
            <a:extLst>
              <a:ext uri="{FF2B5EF4-FFF2-40B4-BE49-F238E27FC236}">
                <a16:creationId xmlns:a16="http://schemas.microsoft.com/office/drawing/2014/main" id="{835072B7-313D-41D9-BCD1-57FB96DAD356}"/>
              </a:ext>
            </a:extLst>
          </p:cNvPr>
          <p:cNvSpPr>
            <a:spLocks noGrp="1"/>
          </p:cNvSpPr>
          <p:nvPr>
            <p:ph type="dt" sz="half" idx="13"/>
          </p:nvPr>
        </p:nvSpPr>
        <p:spPr>
          <a:xfrm>
            <a:off x="799042" y="3025518"/>
            <a:ext cx="2385216" cy="184666"/>
          </a:xfrm>
          <a:prstGeom prst="rect">
            <a:avLst/>
          </a:prstGeom>
        </p:spPr>
        <p:txBody>
          <a:bodyPr lIns="0" tIns="0" rIns="0" bIns="0">
            <a:noAutofit/>
          </a:bodyPr>
          <a:lstStyle>
            <a:lvl1pPr>
              <a:defRPr>
                <a:solidFill>
                  <a:schemeClr val="tx1"/>
                </a:solidFill>
              </a:defRPr>
            </a:lvl1pPr>
          </a:lstStyle>
          <a:p>
            <a:r>
              <a:rPr lang="en-GB" dirty="0"/>
              <a:t>1 November 2017</a:t>
            </a:r>
          </a:p>
        </p:txBody>
      </p:sp>
      <p:pic>
        <p:nvPicPr>
          <p:cNvPr id="9" name="Picture 8" descr="RISK-001-Logo_Inverse-Colour-CMYK-no-frame-Black-letters.png"/>
          <p:cNvPicPr>
            <a:picLocks noChangeAspect="1"/>
          </p:cNvPicPr>
          <p:nvPr userDrawn="1"/>
        </p:nvPicPr>
        <p:blipFill>
          <a:blip r:embed="rId3" cstate="print"/>
          <a:stretch>
            <a:fillRect/>
          </a:stretch>
        </p:blipFill>
        <p:spPr>
          <a:xfrm>
            <a:off x="3564397" y="3447558"/>
            <a:ext cx="1243293" cy="590736"/>
          </a:xfrm>
          <a:prstGeom prst="rect">
            <a:avLst/>
          </a:prstGeom>
        </p:spPr>
      </p:pic>
    </p:spTree>
    <p:extLst>
      <p:ext uri="{BB962C8B-B14F-4D97-AF65-F5344CB8AC3E}">
        <p14:creationId xmlns:p14="http://schemas.microsoft.com/office/powerpoint/2010/main" val="2019190742"/>
      </p:ext>
    </p:extLst>
  </p:cSld>
  <p:clrMapOvr>
    <a:masterClrMapping/>
  </p:clrMapOvr>
  <p:extLst>
    <p:ext uri="{DCECCB84-F9BA-43D5-87BE-67443E8EF086}">
      <p15:sldGuideLst xmlns:p15="http://schemas.microsoft.com/office/powerpoint/2012/main">
        <p15:guide id="2" pos="28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52A18-7399-4043-8BA5-807AF01BE32D}"/>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DAD4F94B-1897-4D1D-8F9C-5B3C7AC8E192}"/>
              </a:ext>
            </a:extLst>
          </p:cNvPr>
          <p:cNvSpPr>
            <a:spLocks noGrp="1"/>
          </p:cNvSpPr>
          <p:nvPr>
            <p:ph sz="half" idx="1"/>
          </p:nvPr>
        </p:nvSpPr>
        <p:spPr>
          <a:xfrm>
            <a:off x="401526" y="1483201"/>
            <a:ext cx="4400000" cy="36568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0BA293B3-8769-44ED-99BF-C66DE3F853F5}"/>
              </a:ext>
            </a:extLst>
          </p:cNvPr>
          <p:cNvSpPr>
            <a:spLocks noGrp="1"/>
          </p:cNvSpPr>
          <p:nvPr>
            <p:ph sz="half" idx="2"/>
          </p:nvPr>
        </p:nvSpPr>
        <p:spPr>
          <a:xfrm>
            <a:off x="5358474" y="1483200"/>
            <a:ext cx="4400000" cy="36568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7">
            <a:extLst>
              <a:ext uri="{FF2B5EF4-FFF2-40B4-BE49-F238E27FC236}">
                <a16:creationId xmlns:a16="http://schemas.microsoft.com/office/drawing/2014/main" id="{182D74D9-D38B-41D4-832C-FE9E4D4C0D7C}"/>
              </a:ext>
            </a:extLst>
          </p:cNvPr>
          <p:cNvSpPr>
            <a:spLocks noGrp="1"/>
          </p:cNvSpPr>
          <p:nvPr>
            <p:ph type="ftr" sz="quarter" idx="10"/>
          </p:nvPr>
        </p:nvSpPr>
        <p:spPr/>
        <p:txBody>
          <a:bodyPr/>
          <a:lstStyle/>
          <a:p>
            <a:r>
              <a:rPr lang="en-GB"/>
              <a:t>Lloyd's Register</a:t>
            </a:r>
            <a:endParaRPr lang="en-GB" dirty="0"/>
          </a:p>
        </p:txBody>
      </p:sp>
      <p:sp>
        <p:nvSpPr>
          <p:cNvPr id="9" name="Slide Number Placeholder 8">
            <a:extLst>
              <a:ext uri="{FF2B5EF4-FFF2-40B4-BE49-F238E27FC236}">
                <a16:creationId xmlns:a16="http://schemas.microsoft.com/office/drawing/2014/main" id="{FB85BB0D-6560-4735-A6BD-4D2ACD4D954D}"/>
              </a:ext>
            </a:extLst>
          </p:cNvPr>
          <p:cNvSpPr>
            <a:spLocks noGrp="1"/>
          </p:cNvSpPr>
          <p:nvPr>
            <p:ph type="sldNum" sz="quarter" idx="11"/>
          </p:nvPr>
        </p:nvSpPr>
        <p:spPr/>
        <p:txBody>
          <a:bodyPr/>
          <a:lstStyle/>
          <a:p>
            <a:fld id="{790C35FC-E2F7-4E1E-BB04-6742D189A249}" type="slidenum">
              <a:rPr lang="en-GB" smtClean="0"/>
              <a:pPr/>
              <a:t>‹#›</a:t>
            </a:fld>
            <a:endParaRPr lang="en-GB"/>
          </a:p>
        </p:txBody>
      </p:sp>
      <p:sp>
        <p:nvSpPr>
          <p:cNvPr id="11" name="Text Placeholder 4">
            <a:extLst>
              <a:ext uri="{FF2B5EF4-FFF2-40B4-BE49-F238E27FC236}">
                <a16:creationId xmlns:a16="http://schemas.microsoft.com/office/drawing/2014/main" id="{A898EEBE-808D-4297-A88B-C4B9BFA5E7D6}"/>
              </a:ext>
            </a:extLst>
          </p:cNvPr>
          <p:cNvSpPr>
            <a:spLocks noGrp="1"/>
          </p:cNvSpPr>
          <p:nvPr>
            <p:ph type="body" sz="quarter" idx="12"/>
          </p:nvPr>
        </p:nvSpPr>
        <p:spPr>
          <a:xfrm>
            <a:off x="398640" y="871246"/>
            <a:ext cx="4402887" cy="484188"/>
          </a:xfrm>
        </p:spPr>
        <p:txBody>
          <a:bodyPr anchor="ctr" anchorCtr="0"/>
          <a:lstStyle>
            <a:lvl1pPr marL="0" indent="0">
              <a:buNone/>
              <a:defRPr sz="2400">
                <a:solidFill>
                  <a:schemeClr val="tx2"/>
                </a:solidFill>
              </a:defRPr>
            </a:lvl1pPr>
          </a:lstStyle>
          <a:p>
            <a:pPr lvl="0"/>
            <a:r>
              <a:rPr lang="en-US"/>
              <a:t>Click to edit Master text styles</a:t>
            </a:r>
          </a:p>
        </p:txBody>
      </p:sp>
      <p:sp>
        <p:nvSpPr>
          <p:cNvPr id="12" name="Text Placeholder 4">
            <a:extLst>
              <a:ext uri="{FF2B5EF4-FFF2-40B4-BE49-F238E27FC236}">
                <a16:creationId xmlns:a16="http://schemas.microsoft.com/office/drawing/2014/main" id="{79B929B3-992A-4956-B8EA-01D025BBAFC1}"/>
              </a:ext>
            </a:extLst>
          </p:cNvPr>
          <p:cNvSpPr>
            <a:spLocks noGrp="1"/>
          </p:cNvSpPr>
          <p:nvPr>
            <p:ph type="body" sz="quarter" idx="13"/>
          </p:nvPr>
        </p:nvSpPr>
        <p:spPr>
          <a:xfrm>
            <a:off x="5358475" y="871246"/>
            <a:ext cx="4399359" cy="484188"/>
          </a:xfrm>
        </p:spPr>
        <p:txBody>
          <a:bodyPr anchor="ctr" anchorCtr="0"/>
          <a:lstStyle>
            <a:lvl1pPr marL="0" indent="0">
              <a:buNone/>
              <a:defRPr sz="2400">
                <a:solidFill>
                  <a:schemeClr val="tx2"/>
                </a:solidFill>
              </a:defRPr>
            </a:lvl1pPr>
          </a:lstStyle>
          <a:p>
            <a:pPr lvl="0"/>
            <a:r>
              <a:rPr lang="en-US"/>
              <a:t>Click to edit Master text styles</a:t>
            </a:r>
          </a:p>
        </p:txBody>
      </p:sp>
      <p:pic>
        <p:nvPicPr>
          <p:cNvPr id="13" name="Picture 12" descr="RISK-001-Logo_Inverse-Colour-CMYK-no-frame-Black-letters.png"/>
          <p:cNvPicPr>
            <a:picLocks noChangeAspect="1"/>
          </p:cNvPicPr>
          <p:nvPr userDrawn="1"/>
        </p:nvPicPr>
        <p:blipFill>
          <a:blip r:embed="rId2" cstate="print"/>
          <a:stretch>
            <a:fillRect/>
          </a:stretch>
        </p:blipFill>
        <p:spPr>
          <a:xfrm>
            <a:off x="8326402" y="4975761"/>
            <a:ext cx="1243293" cy="590736"/>
          </a:xfrm>
          <a:prstGeom prst="rect">
            <a:avLst/>
          </a:prstGeom>
        </p:spPr>
      </p:pic>
    </p:spTree>
    <p:extLst>
      <p:ext uri="{BB962C8B-B14F-4D97-AF65-F5344CB8AC3E}">
        <p14:creationId xmlns:p14="http://schemas.microsoft.com/office/powerpoint/2010/main" val="417805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E3B25-9F25-48B7-87DC-6CF61CB89919}"/>
              </a:ext>
            </a:extLst>
          </p:cNvPr>
          <p:cNvSpPr>
            <a:spLocks noGrp="1"/>
          </p:cNvSpPr>
          <p:nvPr>
            <p:ph type="title"/>
          </p:nvPr>
        </p:nvSpPr>
        <p:spPr/>
        <p:txBody>
          <a:bodyPr/>
          <a:lstStyle/>
          <a:p>
            <a:r>
              <a:rPr lang="en-US"/>
              <a:t>Click to edit Master title style</a:t>
            </a:r>
            <a:endParaRPr lang="en-GB" dirty="0"/>
          </a:p>
        </p:txBody>
      </p:sp>
      <p:sp>
        <p:nvSpPr>
          <p:cNvPr id="6" name="Footer Placeholder 5">
            <a:extLst>
              <a:ext uri="{FF2B5EF4-FFF2-40B4-BE49-F238E27FC236}">
                <a16:creationId xmlns:a16="http://schemas.microsoft.com/office/drawing/2014/main" id="{F8645E18-BE62-49C3-A5F3-593A749A2A6A}"/>
              </a:ext>
            </a:extLst>
          </p:cNvPr>
          <p:cNvSpPr>
            <a:spLocks noGrp="1"/>
          </p:cNvSpPr>
          <p:nvPr>
            <p:ph type="ftr" sz="quarter" idx="10"/>
          </p:nvPr>
        </p:nvSpPr>
        <p:spPr/>
        <p:txBody>
          <a:bodyPr/>
          <a:lstStyle/>
          <a:p>
            <a:r>
              <a:rPr lang="en-GB"/>
              <a:t>Lloyd's Register</a:t>
            </a:r>
            <a:endParaRPr lang="en-GB" dirty="0"/>
          </a:p>
        </p:txBody>
      </p:sp>
      <p:sp>
        <p:nvSpPr>
          <p:cNvPr id="7" name="Slide Number Placeholder 6">
            <a:extLst>
              <a:ext uri="{FF2B5EF4-FFF2-40B4-BE49-F238E27FC236}">
                <a16:creationId xmlns:a16="http://schemas.microsoft.com/office/drawing/2014/main" id="{4E1BC9DF-61B6-46C5-AE8B-B350ACE66103}"/>
              </a:ext>
            </a:extLst>
          </p:cNvPr>
          <p:cNvSpPr>
            <a:spLocks noGrp="1"/>
          </p:cNvSpPr>
          <p:nvPr>
            <p:ph type="sldNum" sz="quarter" idx="11"/>
          </p:nvPr>
        </p:nvSpPr>
        <p:spPr/>
        <p:txBody>
          <a:bodyPr/>
          <a:lstStyle/>
          <a:p>
            <a:fld id="{790C35FC-E2F7-4E1E-BB04-6742D189A249}" type="slidenum">
              <a:rPr lang="en-GB" smtClean="0"/>
              <a:pPr/>
              <a:t>‹#›</a:t>
            </a:fld>
            <a:endParaRPr lang="en-GB"/>
          </a:p>
        </p:txBody>
      </p:sp>
      <p:sp>
        <p:nvSpPr>
          <p:cNvPr id="8" name="Text Placeholder 4">
            <a:extLst>
              <a:ext uri="{FF2B5EF4-FFF2-40B4-BE49-F238E27FC236}">
                <a16:creationId xmlns:a16="http://schemas.microsoft.com/office/drawing/2014/main" id="{8C86F0ED-1912-4618-810D-BB64C39DC2ED}"/>
              </a:ext>
            </a:extLst>
          </p:cNvPr>
          <p:cNvSpPr>
            <a:spLocks noGrp="1"/>
          </p:cNvSpPr>
          <p:nvPr>
            <p:ph type="body" sz="quarter" idx="12"/>
          </p:nvPr>
        </p:nvSpPr>
        <p:spPr>
          <a:xfrm>
            <a:off x="398640" y="871246"/>
            <a:ext cx="9359194" cy="484188"/>
          </a:xfrm>
        </p:spPr>
        <p:txBody>
          <a:bodyPr anchor="ctr" anchorCtr="0"/>
          <a:lstStyle>
            <a:lvl1pPr marL="0" indent="0">
              <a:buNone/>
              <a:defRPr sz="2400">
                <a:solidFill>
                  <a:schemeClr val="tx2"/>
                </a:solidFill>
              </a:defRPr>
            </a:lvl1pPr>
          </a:lstStyle>
          <a:p>
            <a:pPr lvl="0"/>
            <a:r>
              <a:rPr lang="en-US"/>
              <a:t>Click to edit Master text styles</a:t>
            </a:r>
          </a:p>
        </p:txBody>
      </p:sp>
      <p:pic>
        <p:nvPicPr>
          <p:cNvPr id="10" name="Picture 9" descr="RISK-001-Logo_Inverse-Colour-CMYK-no-frame-Black-letters.png"/>
          <p:cNvPicPr>
            <a:picLocks noChangeAspect="1"/>
          </p:cNvPicPr>
          <p:nvPr userDrawn="1"/>
        </p:nvPicPr>
        <p:blipFill>
          <a:blip r:embed="rId2" cstate="print"/>
          <a:stretch>
            <a:fillRect/>
          </a:stretch>
        </p:blipFill>
        <p:spPr>
          <a:xfrm>
            <a:off x="8326402" y="4975761"/>
            <a:ext cx="1243293" cy="590736"/>
          </a:xfrm>
          <a:prstGeom prst="rect">
            <a:avLst/>
          </a:prstGeom>
        </p:spPr>
      </p:pic>
    </p:spTree>
    <p:extLst>
      <p:ext uri="{BB962C8B-B14F-4D97-AF65-F5344CB8AC3E}">
        <p14:creationId xmlns:p14="http://schemas.microsoft.com/office/powerpoint/2010/main" val="1856855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ite opacity">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4F1540-3AF3-47C2-ABBB-646C322C00F7}"/>
              </a:ext>
            </a:extLst>
          </p:cNvPr>
          <p:cNvSpPr/>
          <p:nvPr userDrawn="1"/>
        </p:nvSpPr>
        <p:spPr>
          <a:xfrm>
            <a:off x="398639" y="332014"/>
            <a:ext cx="9362722" cy="505097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60"/>
          </a:p>
        </p:txBody>
      </p:sp>
    </p:spTree>
    <p:extLst>
      <p:ext uri="{BB962C8B-B14F-4D97-AF65-F5344CB8AC3E}">
        <p14:creationId xmlns:p14="http://schemas.microsoft.com/office/powerpoint/2010/main" val="1855715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E456BC5-7227-4518-A2AB-ED65BCEC6570}"/>
              </a:ext>
            </a:extLst>
          </p:cNvPr>
          <p:cNvSpPr>
            <a:spLocks noGrp="1"/>
          </p:cNvSpPr>
          <p:nvPr>
            <p:ph type="ftr" sz="quarter" idx="10"/>
          </p:nvPr>
        </p:nvSpPr>
        <p:spPr/>
        <p:txBody>
          <a:bodyPr/>
          <a:lstStyle/>
          <a:p>
            <a:r>
              <a:rPr lang="en-GB"/>
              <a:t>Lloyd's Register</a:t>
            </a:r>
            <a:endParaRPr lang="en-GB" dirty="0"/>
          </a:p>
        </p:txBody>
      </p:sp>
      <p:sp>
        <p:nvSpPr>
          <p:cNvPr id="6" name="Slide Number Placeholder 5">
            <a:extLst>
              <a:ext uri="{FF2B5EF4-FFF2-40B4-BE49-F238E27FC236}">
                <a16:creationId xmlns:a16="http://schemas.microsoft.com/office/drawing/2014/main" id="{367D6CCF-EDC8-4EDC-8273-77D3F524D620}"/>
              </a:ext>
            </a:extLst>
          </p:cNvPr>
          <p:cNvSpPr>
            <a:spLocks noGrp="1"/>
          </p:cNvSpPr>
          <p:nvPr>
            <p:ph type="sldNum" sz="quarter" idx="11"/>
          </p:nvPr>
        </p:nvSpPr>
        <p:spPr/>
        <p:txBody>
          <a:bodyPr/>
          <a:lstStyle/>
          <a:p>
            <a:fld id="{790C35FC-E2F7-4E1E-BB04-6742D189A249}" type="slidenum">
              <a:rPr lang="en-GB" smtClean="0"/>
              <a:pPr/>
              <a:t>‹#›</a:t>
            </a:fld>
            <a:endParaRPr lang="en-GB"/>
          </a:p>
        </p:txBody>
      </p:sp>
      <p:pic>
        <p:nvPicPr>
          <p:cNvPr id="7" name="Picture 6" descr="RISK-001-Logo_Inverse-Colour-CMYK-no-frame-Black-letters.png"/>
          <p:cNvPicPr>
            <a:picLocks noChangeAspect="1"/>
          </p:cNvPicPr>
          <p:nvPr userDrawn="1"/>
        </p:nvPicPr>
        <p:blipFill>
          <a:blip r:embed="rId2" cstate="print"/>
          <a:stretch>
            <a:fillRect/>
          </a:stretch>
        </p:blipFill>
        <p:spPr>
          <a:xfrm>
            <a:off x="8326402" y="4975761"/>
            <a:ext cx="1243293" cy="590736"/>
          </a:xfrm>
          <a:prstGeom prst="rect">
            <a:avLst/>
          </a:prstGeom>
        </p:spPr>
      </p:pic>
    </p:spTree>
    <p:extLst>
      <p:ext uri="{BB962C8B-B14F-4D97-AF65-F5344CB8AC3E}">
        <p14:creationId xmlns:p14="http://schemas.microsoft.com/office/powerpoint/2010/main" val="1701347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accent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CB1E47C-7AC7-4909-9F29-43ECB3977545}"/>
              </a:ext>
            </a:extLst>
          </p:cNvPr>
          <p:cNvSpPr>
            <a:spLocks noGrp="1"/>
          </p:cNvSpPr>
          <p:nvPr>
            <p:ph type="ftr" sz="quarter" idx="10"/>
          </p:nvPr>
        </p:nvSpPr>
        <p:spPr/>
        <p:txBody>
          <a:bodyPr/>
          <a:lstStyle>
            <a:lvl1pPr>
              <a:defRPr>
                <a:solidFill>
                  <a:schemeClr val="bg1"/>
                </a:solidFill>
              </a:defRPr>
            </a:lvl1pPr>
          </a:lstStyle>
          <a:p>
            <a:r>
              <a:rPr lang="en-GB"/>
              <a:t>Lloyd's Register</a:t>
            </a:r>
            <a:endParaRPr lang="en-GB" dirty="0"/>
          </a:p>
        </p:txBody>
      </p:sp>
      <p:sp>
        <p:nvSpPr>
          <p:cNvPr id="4" name="Slide Number Placeholder 3">
            <a:extLst>
              <a:ext uri="{FF2B5EF4-FFF2-40B4-BE49-F238E27FC236}">
                <a16:creationId xmlns:a16="http://schemas.microsoft.com/office/drawing/2014/main" id="{EFBA3C0E-E7CC-45D4-BE00-E740C9CFFD1D}"/>
              </a:ext>
            </a:extLst>
          </p:cNvPr>
          <p:cNvSpPr>
            <a:spLocks noGrp="1"/>
          </p:cNvSpPr>
          <p:nvPr>
            <p:ph type="sldNum" sz="quarter" idx="11"/>
          </p:nvPr>
        </p:nvSpPr>
        <p:spPr/>
        <p:txBody>
          <a:bodyPr/>
          <a:lstStyle>
            <a:lvl1pPr>
              <a:defRPr>
                <a:solidFill>
                  <a:schemeClr val="bg1"/>
                </a:solidFill>
              </a:defRPr>
            </a:lvl1pPr>
          </a:lstStyle>
          <a:p>
            <a:fld id="{790C35FC-E2F7-4E1E-BB04-6742D189A249}" type="slidenum">
              <a:rPr lang="en-GB" smtClean="0"/>
              <a:pPr/>
              <a:t>‹#›</a:t>
            </a:fld>
            <a:endParaRPr lang="en-GB"/>
          </a:p>
        </p:txBody>
      </p:sp>
      <p:sp>
        <p:nvSpPr>
          <p:cNvPr id="2" name="Title 1">
            <a:extLst>
              <a:ext uri="{FF2B5EF4-FFF2-40B4-BE49-F238E27FC236}">
                <a16:creationId xmlns:a16="http://schemas.microsoft.com/office/drawing/2014/main" id="{BAA373CA-8D0D-44FE-A54B-787CB8BE4CE1}"/>
              </a:ext>
            </a:extLst>
          </p:cNvPr>
          <p:cNvSpPr>
            <a:spLocks noGrp="1"/>
          </p:cNvSpPr>
          <p:nvPr>
            <p:ph type="title"/>
          </p:nvPr>
        </p:nvSpPr>
        <p:spPr>
          <a:xfrm>
            <a:off x="781403" y="345047"/>
            <a:ext cx="6691071" cy="527020"/>
          </a:xfrm>
        </p:spPr>
        <p:txBody>
          <a:bodyPr anchor="b" anchorCtr="0">
            <a:normAutofit/>
          </a:bodyPr>
          <a:lstStyle>
            <a:lvl1pPr>
              <a:defRPr sz="2600">
                <a:solidFill>
                  <a:schemeClr val="bg1"/>
                </a:solidFill>
              </a:defRPr>
            </a:lvl1pPr>
          </a:lstStyle>
          <a:p>
            <a:r>
              <a:rPr lang="en-US"/>
              <a:t>Click to edit Master title style</a:t>
            </a:r>
            <a:endParaRPr lang="en-GB" dirty="0"/>
          </a:p>
        </p:txBody>
      </p:sp>
      <p:cxnSp>
        <p:nvCxnSpPr>
          <p:cNvPr id="7" name="Straight Connector 6">
            <a:extLst>
              <a:ext uri="{FF2B5EF4-FFF2-40B4-BE49-F238E27FC236}">
                <a16:creationId xmlns:a16="http://schemas.microsoft.com/office/drawing/2014/main" id="{08B195DF-B8A3-4325-A4BB-3EBB54A11DD8}"/>
              </a:ext>
            </a:extLst>
          </p:cNvPr>
          <p:cNvCxnSpPr>
            <a:cxnSpLocks/>
          </p:cNvCxnSpPr>
          <p:nvPr userDrawn="1"/>
        </p:nvCxnSpPr>
        <p:spPr>
          <a:xfrm>
            <a:off x="398639" y="969434"/>
            <a:ext cx="9758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0EA8B7BC-821D-4204-8193-CCD40EA47C78}"/>
              </a:ext>
            </a:extLst>
          </p:cNvPr>
          <p:cNvSpPr>
            <a:spLocks noGrp="1"/>
          </p:cNvSpPr>
          <p:nvPr>
            <p:ph type="body" sz="quarter" idx="12"/>
          </p:nvPr>
        </p:nvSpPr>
        <p:spPr>
          <a:xfrm>
            <a:off x="782045" y="1160201"/>
            <a:ext cx="6690430" cy="1557337"/>
          </a:xfrm>
        </p:spPr>
        <p:txBody>
          <a:bodyPr>
            <a:normAutofit/>
          </a:bodyPr>
          <a:lstStyle>
            <a:lvl1pPr marL="0" indent="0">
              <a:buNone/>
              <a:defRPr sz="2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880675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6AF9C-3F51-4B23-85DB-A68EFC93D8A7}"/>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D88D8EE0-49E1-456E-8E23-E9987722A2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6">
            <a:extLst>
              <a:ext uri="{FF2B5EF4-FFF2-40B4-BE49-F238E27FC236}">
                <a16:creationId xmlns:a16="http://schemas.microsoft.com/office/drawing/2014/main" id="{DC29E06B-D39A-457F-AEB0-532193EA3D5C}"/>
              </a:ext>
            </a:extLst>
          </p:cNvPr>
          <p:cNvSpPr>
            <a:spLocks noGrp="1"/>
          </p:cNvSpPr>
          <p:nvPr>
            <p:ph type="ftr" sz="quarter" idx="10"/>
          </p:nvPr>
        </p:nvSpPr>
        <p:spPr/>
        <p:txBody>
          <a:bodyPr/>
          <a:lstStyle/>
          <a:p>
            <a:r>
              <a:rPr lang="en-GB" dirty="0"/>
              <a:t>Lloyd's Register</a:t>
            </a:r>
          </a:p>
        </p:txBody>
      </p:sp>
      <p:sp>
        <p:nvSpPr>
          <p:cNvPr id="8" name="Slide Number Placeholder 7">
            <a:extLst>
              <a:ext uri="{FF2B5EF4-FFF2-40B4-BE49-F238E27FC236}">
                <a16:creationId xmlns:a16="http://schemas.microsoft.com/office/drawing/2014/main" id="{64C71B0A-1A90-4F11-99F8-CE7D8FD873B6}"/>
              </a:ext>
            </a:extLst>
          </p:cNvPr>
          <p:cNvSpPr>
            <a:spLocks noGrp="1"/>
          </p:cNvSpPr>
          <p:nvPr>
            <p:ph type="sldNum" sz="quarter" idx="11"/>
          </p:nvPr>
        </p:nvSpPr>
        <p:spPr/>
        <p:txBody>
          <a:bodyPr/>
          <a:lstStyle/>
          <a:p>
            <a:fld id="{790C35FC-E2F7-4E1E-BB04-6742D189A249}" type="slidenum">
              <a:rPr lang="en-GB" smtClean="0"/>
              <a:pPr/>
              <a:t>‹#›</a:t>
            </a:fld>
            <a:endParaRPr lang="en-GB" dirty="0"/>
          </a:p>
        </p:txBody>
      </p:sp>
      <p:sp>
        <p:nvSpPr>
          <p:cNvPr id="5" name="Text Placeholder 4">
            <a:extLst>
              <a:ext uri="{FF2B5EF4-FFF2-40B4-BE49-F238E27FC236}">
                <a16:creationId xmlns:a16="http://schemas.microsoft.com/office/drawing/2014/main" id="{7E5AFE67-61B3-47E8-9314-7767FDDBFCCA}"/>
              </a:ext>
            </a:extLst>
          </p:cNvPr>
          <p:cNvSpPr>
            <a:spLocks noGrp="1"/>
          </p:cNvSpPr>
          <p:nvPr>
            <p:ph type="body" sz="quarter" idx="12"/>
          </p:nvPr>
        </p:nvSpPr>
        <p:spPr>
          <a:xfrm>
            <a:off x="398642" y="871246"/>
            <a:ext cx="9359194" cy="484188"/>
          </a:xfrm>
        </p:spPr>
        <p:txBody>
          <a:bodyPr anchor="ctr" anchorCtr="0"/>
          <a:lstStyle>
            <a:lvl1pPr marL="0" indent="0">
              <a:buNone/>
              <a:defRPr sz="20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263654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Imag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571374-EF14-47C1-904A-E54BE4F7D817}"/>
              </a:ext>
            </a:extLst>
          </p:cNvPr>
          <p:cNvSpPr/>
          <p:nvPr userDrawn="1"/>
        </p:nvSpPr>
        <p:spPr>
          <a:xfrm>
            <a:off x="398639" y="-1"/>
            <a:ext cx="4587287" cy="4275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560" dirty="0"/>
          </a:p>
        </p:txBody>
      </p:sp>
      <p:sp>
        <p:nvSpPr>
          <p:cNvPr id="3" name="Subtitle 2">
            <a:extLst>
              <a:ext uri="{FF2B5EF4-FFF2-40B4-BE49-F238E27FC236}">
                <a16:creationId xmlns:a16="http://schemas.microsoft.com/office/drawing/2014/main" id="{420B56AF-2B5A-43E6-A2D1-25DA00C78162}"/>
              </a:ext>
            </a:extLst>
          </p:cNvPr>
          <p:cNvSpPr>
            <a:spLocks noGrp="1"/>
          </p:cNvSpPr>
          <p:nvPr>
            <p:ph type="subTitle" idx="1" hasCustomPrompt="1"/>
          </p:nvPr>
        </p:nvSpPr>
        <p:spPr>
          <a:xfrm>
            <a:off x="799042" y="2225217"/>
            <a:ext cx="3788244" cy="492443"/>
          </a:xfrm>
        </p:spPr>
        <p:txBody>
          <a:bodyPr>
            <a:noAutofit/>
          </a:bodyPr>
          <a:lstStyle>
            <a:lvl1pPr marL="0" indent="0" algn="l">
              <a:buNone/>
              <a:defRPr sz="1778"/>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en-US" dirty="0"/>
              <a:t>Sub title</a:t>
            </a:r>
            <a:endParaRPr lang="en-GB" dirty="0"/>
          </a:p>
        </p:txBody>
      </p:sp>
      <p:sp>
        <p:nvSpPr>
          <p:cNvPr id="2" name="Title 1">
            <a:extLst>
              <a:ext uri="{FF2B5EF4-FFF2-40B4-BE49-F238E27FC236}">
                <a16:creationId xmlns:a16="http://schemas.microsoft.com/office/drawing/2014/main" id="{784EDDD3-C9AF-49EB-8A9C-0F294BCC0995}"/>
              </a:ext>
            </a:extLst>
          </p:cNvPr>
          <p:cNvSpPr>
            <a:spLocks noGrp="1"/>
          </p:cNvSpPr>
          <p:nvPr>
            <p:ph type="ctrTitle" hasCustomPrompt="1"/>
          </p:nvPr>
        </p:nvSpPr>
        <p:spPr>
          <a:xfrm>
            <a:off x="799042" y="672837"/>
            <a:ext cx="3788244" cy="1499497"/>
          </a:xfrm>
        </p:spPr>
        <p:txBody>
          <a:bodyPr anchor="t">
            <a:noAutofit/>
          </a:bodyPr>
          <a:lstStyle>
            <a:lvl1pPr algn="l">
              <a:defRPr sz="4000" b="1"/>
            </a:lvl1pPr>
          </a:lstStyle>
          <a:p>
            <a:r>
              <a:rPr lang="en-US" dirty="0"/>
              <a:t>Title</a:t>
            </a:r>
            <a:endParaRPr lang="en-GB" dirty="0"/>
          </a:p>
        </p:txBody>
      </p:sp>
      <p:cxnSp>
        <p:nvCxnSpPr>
          <p:cNvPr id="6" name="Straight Connector 5">
            <a:extLst>
              <a:ext uri="{FF2B5EF4-FFF2-40B4-BE49-F238E27FC236}">
                <a16:creationId xmlns:a16="http://schemas.microsoft.com/office/drawing/2014/main" id="{EDB4442D-6A3E-49D3-BCEE-75457B049433}"/>
              </a:ext>
            </a:extLst>
          </p:cNvPr>
          <p:cNvCxnSpPr>
            <a:cxnSpLocks/>
          </p:cNvCxnSpPr>
          <p:nvPr userDrawn="1"/>
        </p:nvCxnSpPr>
        <p:spPr>
          <a:xfrm>
            <a:off x="799043" y="482753"/>
            <a:ext cx="4186883"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2D9D062C-F8DD-4EE9-9A9F-590CCC4C9117}"/>
              </a:ext>
            </a:extLst>
          </p:cNvPr>
          <p:cNvSpPr>
            <a:spLocks noGrp="1"/>
          </p:cNvSpPr>
          <p:nvPr>
            <p:ph type="body" sz="quarter" idx="10" hasCustomPrompt="1"/>
          </p:nvPr>
        </p:nvSpPr>
        <p:spPr>
          <a:xfrm>
            <a:off x="799042" y="2770543"/>
            <a:ext cx="3788244" cy="236537"/>
          </a:xfrm>
        </p:spPr>
        <p:txBody>
          <a:bodyPr>
            <a:normAutofit/>
          </a:bodyPr>
          <a:lstStyle>
            <a:lvl1pPr marL="0" indent="0">
              <a:buNone/>
              <a:defRPr sz="1778" b="1"/>
            </a:lvl1pPr>
          </a:lstStyle>
          <a:p>
            <a:pPr lvl="0"/>
            <a:r>
              <a:rPr lang="en-US" dirty="0"/>
              <a:t>Presenter</a:t>
            </a:r>
          </a:p>
        </p:txBody>
      </p:sp>
      <p:sp>
        <p:nvSpPr>
          <p:cNvPr id="18" name="Date Placeholder 17">
            <a:extLst>
              <a:ext uri="{FF2B5EF4-FFF2-40B4-BE49-F238E27FC236}">
                <a16:creationId xmlns:a16="http://schemas.microsoft.com/office/drawing/2014/main" id="{835072B7-313D-41D9-BCD1-57FB96DAD356}"/>
              </a:ext>
            </a:extLst>
          </p:cNvPr>
          <p:cNvSpPr>
            <a:spLocks noGrp="1"/>
          </p:cNvSpPr>
          <p:nvPr>
            <p:ph type="dt" sz="half" idx="13"/>
          </p:nvPr>
        </p:nvSpPr>
        <p:spPr>
          <a:xfrm>
            <a:off x="799042" y="3025518"/>
            <a:ext cx="2385216" cy="184666"/>
          </a:xfrm>
          <a:prstGeom prst="rect">
            <a:avLst/>
          </a:prstGeom>
        </p:spPr>
        <p:txBody>
          <a:bodyPr lIns="0" tIns="0" rIns="0" bIns="0">
            <a:noAutofit/>
          </a:bodyPr>
          <a:lstStyle>
            <a:lvl1pPr>
              <a:defRPr>
                <a:solidFill>
                  <a:schemeClr val="tx1"/>
                </a:solidFill>
              </a:defRPr>
            </a:lvl1pPr>
          </a:lstStyle>
          <a:p>
            <a:r>
              <a:rPr lang="en-GB" dirty="0"/>
              <a:t>1 November 2017</a:t>
            </a:r>
          </a:p>
        </p:txBody>
      </p:sp>
      <p:pic>
        <p:nvPicPr>
          <p:cNvPr id="9" name="Picture 8">
            <a:extLst>
              <a:ext uri="{FF2B5EF4-FFF2-40B4-BE49-F238E27FC236}">
                <a16:creationId xmlns:a16="http://schemas.microsoft.com/office/drawing/2014/main" id="{6E02D4AC-4C96-4779-81EC-FE3D8ED384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4980" y="3411865"/>
            <a:ext cx="1095375" cy="662123"/>
          </a:xfrm>
          <a:prstGeom prst="rect">
            <a:avLst/>
          </a:prstGeom>
        </p:spPr>
      </p:pic>
      <p:pic>
        <p:nvPicPr>
          <p:cNvPr id="10" name="Picture 9" descr="RISK-001-Logo_Inverse-Colour-CMYK-no-frame-Black-letters.png"/>
          <p:cNvPicPr>
            <a:picLocks noChangeAspect="1"/>
          </p:cNvPicPr>
          <p:nvPr userDrawn="1"/>
        </p:nvPicPr>
        <p:blipFill>
          <a:blip r:embed="rId4" cstate="print"/>
          <a:stretch>
            <a:fillRect/>
          </a:stretch>
        </p:blipFill>
        <p:spPr>
          <a:xfrm>
            <a:off x="3764478" y="3518841"/>
            <a:ext cx="1043212" cy="495670"/>
          </a:xfrm>
          <a:prstGeom prst="rect">
            <a:avLst/>
          </a:prstGeom>
        </p:spPr>
      </p:pic>
    </p:spTree>
    <p:extLst>
      <p:ext uri="{BB962C8B-B14F-4D97-AF65-F5344CB8AC3E}">
        <p14:creationId xmlns:p14="http://schemas.microsoft.com/office/powerpoint/2010/main" val="1124286143"/>
      </p:ext>
    </p:extLst>
  </p:cSld>
  <p:clrMapOvr>
    <a:masterClrMapping/>
  </p:clrMapOvr>
  <p:extLst>
    <p:ext uri="{DCECCB84-F9BA-43D5-87BE-67443E8EF086}">
      <p15:sldGuideLst xmlns:p15="http://schemas.microsoft.com/office/powerpoint/2012/main">
        <p15:guide id="2" pos="28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571374-EF14-47C1-904A-E54BE4F7D817}"/>
              </a:ext>
            </a:extLst>
          </p:cNvPr>
          <p:cNvSpPr/>
          <p:nvPr userDrawn="1"/>
        </p:nvSpPr>
        <p:spPr>
          <a:xfrm>
            <a:off x="398639" y="-1"/>
            <a:ext cx="4587287" cy="4275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560" dirty="0"/>
          </a:p>
        </p:txBody>
      </p:sp>
      <p:sp>
        <p:nvSpPr>
          <p:cNvPr id="3" name="Subtitle 2">
            <a:extLst>
              <a:ext uri="{FF2B5EF4-FFF2-40B4-BE49-F238E27FC236}">
                <a16:creationId xmlns:a16="http://schemas.microsoft.com/office/drawing/2014/main" id="{420B56AF-2B5A-43E6-A2D1-25DA00C78162}"/>
              </a:ext>
            </a:extLst>
          </p:cNvPr>
          <p:cNvSpPr>
            <a:spLocks noGrp="1"/>
          </p:cNvSpPr>
          <p:nvPr>
            <p:ph type="subTitle" idx="1" hasCustomPrompt="1"/>
          </p:nvPr>
        </p:nvSpPr>
        <p:spPr>
          <a:xfrm>
            <a:off x="799042" y="2225217"/>
            <a:ext cx="3788244" cy="492443"/>
          </a:xfrm>
        </p:spPr>
        <p:txBody>
          <a:bodyPr>
            <a:noAutofit/>
          </a:bodyPr>
          <a:lstStyle>
            <a:lvl1pPr marL="0" indent="0" algn="l">
              <a:buNone/>
              <a:defRPr sz="1778"/>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en-US" dirty="0"/>
              <a:t>Sub title</a:t>
            </a:r>
            <a:endParaRPr lang="en-GB" dirty="0"/>
          </a:p>
        </p:txBody>
      </p:sp>
      <p:sp>
        <p:nvSpPr>
          <p:cNvPr id="2" name="Title 1">
            <a:extLst>
              <a:ext uri="{FF2B5EF4-FFF2-40B4-BE49-F238E27FC236}">
                <a16:creationId xmlns:a16="http://schemas.microsoft.com/office/drawing/2014/main" id="{784EDDD3-C9AF-49EB-8A9C-0F294BCC0995}"/>
              </a:ext>
            </a:extLst>
          </p:cNvPr>
          <p:cNvSpPr>
            <a:spLocks noGrp="1"/>
          </p:cNvSpPr>
          <p:nvPr>
            <p:ph type="ctrTitle" hasCustomPrompt="1"/>
          </p:nvPr>
        </p:nvSpPr>
        <p:spPr>
          <a:xfrm>
            <a:off x="799042" y="672837"/>
            <a:ext cx="3788244" cy="1499497"/>
          </a:xfrm>
        </p:spPr>
        <p:txBody>
          <a:bodyPr anchor="t" anchorCtr="0">
            <a:noAutofit/>
          </a:bodyPr>
          <a:lstStyle>
            <a:lvl1pPr algn="l">
              <a:defRPr sz="4000" b="1"/>
            </a:lvl1pPr>
          </a:lstStyle>
          <a:p>
            <a:r>
              <a:rPr lang="en-US" dirty="0"/>
              <a:t>Section divider title</a:t>
            </a:r>
            <a:endParaRPr lang="en-GB" dirty="0"/>
          </a:p>
        </p:txBody>
      </p:sp>
      <p:cxnSp>
        <p:nvCxnSpPr>
          <p:cNvPr id="6" name="Straight Connector 5">
            <a:extLst>
              <a:ext uri="{FF2B5EF4-FFF2-40B4-BE49-F238E27FC236}">
                <a16:creationId xmlns:a16="http://schemas.microsoft.com/office/drawing/2014/main" id="{EDB4442D-6A3E-49D3-BCEE-75457B049433}"/>
              </a:ext>
            </a:extLst>
          </p:cNvPr>
          <p:cNvCxnSpPr>
            <a:cxnSpLocks/>
          </p:cNvCxnSpPr>
          <p:nvPr userDrawn="1"/>
        </p:nvCxnSpPr>
        <p:spPr>
          <a:xfrm>
            <a:off x="799043" y="482753"/>
            <a:ext cx="4186883"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3D193620-BE11-40B9-AD12-FA4BA58701FC}"/>
              </a:ext>
            </a:extLst>
          </p:cNvPr>
          <p:cNvSpPr>
            <a:spLocks noGrp="1"/>
          </p:cNvSpPr>
          <p:nvPr>
            <p:ph type="ftr" sz="quarter" idx="10"/>
          </p:nvPr>
        </p:nvSpPr>
        <p:spPr/>
        <p:txBody>
          <a:bodyPr/>
          <a:lstStyle>
            <a:lvl1pPr>
              <a:defRPr>
                <a:solidFill>
                  <a:schemeClr val="bg1"/>
                </a:solidFill>
              </a:defRPr>
            </a:lvl1pPr>
          </a:lstStyle>
          <a:p>
            <a:r>
              <a:rPr lang="en-GB"/>
              <a:t>Lloyd's Register</a:t>
            </a:r>
            <a:endParaRPr lang="en-GB" dirty="0"/>
          </a:p>
        </p:txBody>
      </p:sp>
      <p:sp>
        <p:nvSpPr>
          <p:cNvPr id="7" name="Slide Number Placeholder 6">
            <a:extLst>
              <a:ext uri="{FF2B5EF4-FFF2-40B4-BE49-F238E27FC236}">
                <a16:creationId xmlns:a16="http://schemas.microsoft.com/office/drawing/2014/main" id="{9F8B231D-CC9A-4AE4-A5CB-64FBCAD25F9F}"/>
              </a:ext>
            </a:extLst>
          </p:cNvPr>
          <p:cNvSpPr>
            <a:spLocks noGrp="1"/>
          </p:cNvSpPr>
          <p:nvPr>
            <p:ph type="sldNum" sz="quarter" idx="11"/>
          </p:nvPr>
        </p:nvSpPr>
        <p:spPr/>
        <p:txBody>
          <a:bodyPr/>
          <a:lstStyle>
            <a:lvl1pPr>
              <a:defRPr>
                <a:solidFill>
                  <a:schemeClr val="bg1"/>
                </a:solidFill>
              </a:defRPr>
            </a:lvl1pPr>
          </a:lstStyle>
          <a:p>
            <a:fld id="{790C35FC-E2F7-4E1E-BB04-6742D189A249}" type="slidenum">
              <a:rPr lang="en-GB" smtClean="0"/>
              <a:pPr/>
              <a:t>‹#›</a:t>
            </a:fld>
            <a:endParaRPr lang="en-GB"/>
          </a:p>
        </p:txBody>
      </p:sp>
      <p:pic>
        <p:nvPicPr>
          <p:cNvPr id="16" name="Picture 15">
            <a:extLst>
              <a:ext uri="{FF2B5EF4-FFF2-40B4-BE49-F238E27FC236}">
                <a16:creationId xmlns:a16="http://schemas.microsoft.com/office/drawing/2014/main" id="{DE59689F-5D3F-4FE9-8ADA-BC6DC7FC3F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908143" y="2987562"/>
            <a:ext cx="2354098" cy="1826076"/>
          </a:xfrm>
          <a:prstGeom prst="rect">
            <a:avLst/>
          </a:prstGeom>
        </p:spPr>
      </p:pic>
    </p:spTree>
    <p:extLst>
      <p:ext uri="{BB962C8B-B14F-4D97-AF65-F5344CB8AC3E}">
        <p14:creationId xmlns:p14="http://schemas.microsoft.com/office/powerpoint/2010/main" val="705841024"/>
      </p:ext>
    </p:extLst>
  </p:cSld>
  <p:clrMapOvr>
    <a:masterClrMapping/>
  </p:clrMapOvr>
  <p:extLst>
    <p:ext uri="{DCECCB84-F9BA-43D5-87BE-67443E8EF086}">
      <p15:sldGuideLst xmlns:p15="http://schemas.microsoft.com/office/powerpoint/2012/main">
        <p15:guide id="2" pos="289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00B39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571374-EF14-47C1-904A-E54BE4F7D817}"/>
              </a:ext>
            </a:extLst>
          </p:cNvPr>
          <p:cNvSpPr/>
          <p:nvPr userDrawn="1"/>
        </p:nvSpPr>
        <p:spPr>
          <a:xfrm>
            <a:off x="398639" y="-1"/>
            <a:ext cx="4587287" cy="4275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560" dirty="0"/>
          </a:p>
        </p:txBody>
      </p:sp>
      <p:sp>
        <p:nvSpPr>
          <p:cNvPr id="3" name="Subtitle 2">
            <a:extLst>
              <a:ext uri="{FF2B5EF4-FFF2-40B4-BE49-F238E27FC236}">
                <a16:creationId xmlns:a16="http://schemas.microsoft.com/office/drawing/2014/main" id="{420B56AF-2B5A-43E6-A2D1-25DA00C78162}"/>
              </a:ext>
            </a:extLst>
          </p:cNvPr>
          <p:cNvSpPr>
            <a:spLocks noGrp="1"/>
          </p:cNvSpPr>
          <p:nvPr>
            <p:ph type="subTitle" idx="1" hasCustomPrompt="1"/>
          </p:nvPr>
        </p:nvSpPr>
        <p:spPr>
          <a:xfrm>
            <a:off x="799042" y="2225217"/>
            <a:ext cx="3788244" cy="492443"/>
          </a:xfrm>
        </p:spPr>
        <p:txBody>
          <a:bodyPr>
            <a:noAutofit/>
          </a:bodyPr>
          <a:lstStyle>
            <a:lvl1pPr marL="0" indent="0" algn="l">
              <a:buNone/>
              <a:defRPr sz="1778"/>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en-US" dirty="0"/>
              <a:t>Sub title</a:t>
            </a:r>
            <a:endParaRPr lang="en-GB" dirty="0"/>
          </a:p>
        </p:txBody>
      </p:sp>
      <p:sp>
        <p:nvSpPr>
          <p:cNvPr id="2" name="Title 1">
            <a:extLst>
              <a:ext uri="{FF2B5EF4-FFF2-40B4-BE49-F238E27FC236}">
                <a16:creationId xmlns:a16="http://schemas.microsoft.com/office/drawing/2014/main" id="{784EDDD3-C9AF-49EB-8A9C-0F294BCC0995}"/>
              </a:ext>
            </a:extLst>
          </p:cNvPr>
          <p:cNvSpPr>
            <a:spLocks noGrp="1"/>
          </p:cNvSpPr>
          <p:nvPr>
            <p:ph type="ctrTitle" hasCustomPrompt="1"/>
          </p:nvPr>
        </p:nvSpPr>
        <p:spPr>
          <a:xfrm>
            <a:off x="799042" y="672837"/>
            <a:ext cx="3788244" cy="1499497"/>
          </a:xfrm>
        </p:spPr>
        <p:txBody>
          <a:bodyPr anchor="t" anchorCtr="0">
            <a:noAutofit/>
          </a:bodyPr>
          <a:lstStyle>
            <a:lvl1pPr algn="l">
              <a:defRPr sz="4000" b="1"/>
            </a:lvl1pPr>
          </a:lstStyle>
          <a:p>
            <a:r>
              <a:rPr lang="en-US" dirty="0"/>
              <a:t>Section divider title</a:t>
            </a:r>
            <a:endParaRPr lang="en-GB" dirty="0"/>
          </a:p>
        </p:txBody>
      </p:sp>
      <p:cxnSp>
        <p:nvCxnSpPr>
          <p:cNvPr id="6" name="Straight Connector 5">
            <a:extLst>
              <a:ext uri="{FF2B5EF4-FFF2-40B4-BE49-F238E27FC236}">
                <a16:creationId xmlns:a16="http://schemas.microsoft.com/office/drawing/2014/main" id="{EDB4442D-6A3E-49D3-BCEE-75457B049433}"/>
              </a:ext>
            </a:extLst>
          </p:cNvPr>
          <p:cNvCxnSpPr>
            <a:cxnSpLocks/>
          </p:cNvCxnSpPr>
          <p:nvPr userDrawn="1"/>
        </p:nvCxnSpPr>
        <p:spPr>
          <a:xfrm>
            <a:off x="799043" y="482753"/>
            <a:ext cx="4186883"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3D193620-BE11-40B9-AD12-FA4BA58701FC}"/>
              </a:ext>
            </a:extLst>
          </p:cNvPr>
          <p:cNvSpPr>
            <a:spLocks noGrp="1"/>
          </p:cNvSpPr>
          <p:nvPr>
            <p:ph type="ftr" sz="quarter" idx="10"/>
          </p:nvPr>
        </p:nvSpPr>
        <p:spPr/>
        <p:txBody>
          <a:bodyPr/>
          <a:lstStyle>
            <a:lvl1pPr>
              <a:defRPr>
                <a:solidFill>
                  <a:schemeClr val="bg1"/>
                </a:solidFill>
              </a:defRPr>
            </a:lvl1pPr>
          </a:lstStyle>
          <a:p>
            <a:r>
              <a:rPr lang="en-GB"/>
              <a:t>Lloyd's Register</a:t>
            </a:r>
            <a:endParaRPr lang="en-GB" dirty="0"/>
          </a:p>
        </p:txBody>
      </p:sp>
      <p:sp>
        <p:nvSpPr>
          <p:cNvPr id="7" name="Slide Number Placeholder 6">
            <a:extLst>
              <a:ext uri="{FF2B5EF4-FFF2-40B4-BE49-F238E27FC236}">
                <a16:creationId xmlns:a16="http://schemas.microsoft.com/office/drawing/2014/main" id="{9F8B231D-CC9A-4AE4-A5CB-64FBCAD25F9F}"/>
              </a:ext>
            </a:extLst>
          </p:cNvPr>
          <p:cNvSpPr>
            <a:spLocks noGrp="1"/>
          </p:cNvSpPr>
          <p:nvPr>
            <p:ph type="sldNum" sz="quarter" idx="11"/>
          </p:nvPr>
        </p:nvSpPr>
        <p:spPr/>
        <p:txBody>
          <a:bodyPr/>
          <a:lstStyle>
            <a:lvl1pPr>
              <a:defRPr>
                <a:solidFill>
                  <a:schemeClr val="bg1"/>
                </a:solidFill>
              </a:defRPr>
            </a:lvl1pPr>
          </a:lstStyle>
          <a:p>
            <a:fld id="{790C35FC-E2F7-4E1E-BB04-6742D189A249}" type="slidenum">
              <a:rPr lang="en-GB" smtClean="0"/>
              <a:pPr/>
              <a:t>‹#›</a:t>
            </a:fld>
            <a:endParaRPr lang="en-GB"/>
          </a:p>
        </p:txBody>
      </p:sp>
      <p:pic>
        <p:nvPicPr>
          <p:cNvPr id="12" name="Picture 11">
            <a:extLst>
              <a:ext uri="{FF2B5EF4-FFF2-40B4-BE49-F238E27FC236}">
                <a16:creationId xmlns:a16="http://schemas.microsoft.com/office/drawing/2014/main" id="{776D462F-21EC-423E-A19B-135DFDCAD0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12862" y="2681920"/>
            <a:ext cx="2498777" cy="2501269"/>
          </a:xfrm>
          <a:prstGeom prst="rect">
            <a:avLst/>
          </a:prstGeom>
        </p:spPr>
      </p:pic>
    </p:spTree>
    <p:extLst>
      <p:ext uri="{BB962C8B-B14F-4D97-AF65-F5344CB8AC3E}">
        <p14:creationId xmlns:p14="http://schemas.microsoft.com/office/powerpoint/2010/main" val="388873116"/>
      </p:ext>
    </p:extLst>
  </p:cSld>
  <p:clrMapOvr>
    <a:masterClrMapping/>
  </p:clrMapOvr>
  <p:extLst>
    <p:ext uri="{DCECCB84-F9BA-43D5-87BE-67443E8EF086}">
      <p15:sldGuideLst xmlns:p15="http://schemas.microsoft.com/office/powerpoint/2012/main">
        <p15:guide id="2" pos="28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571374-EF14-47C1-904A-E54BE4F7D817}"/>
              </a:ext>
            </a:extLst>
          </p:cNvPr>
          <p:cNvSpPr/>
          <p:nvPr userDrawn="1"/>
        </p:nvSpPr>
        <p:spPr>
          <a:xfrm>
            <a:off x="398639" y="-1"/>
            <a:ext cx="4587287" cy="4275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560" dirty="0"/>
          </a:p>
        </p:txBody>
      </p:sp>
      <p:sp>
        <p:nvSpPr>
          <p:cNvPr id="3" name="Subtitle 2">
            <a:extLst>
              <a:ext uri="{FF2B5EF4-FFF2-40B4-BE49-F238E27FC236}">
                <a16:creationId xmlns:a16="http://schemas.microsoft.com/office/drawing/2014/main" id="{420B56AF-2B5A-43E6-A2D1-25DA00C78162}"/>
              </a:ext>
            </a:extLst>
          </p:cNvPr>
          <p:cNvSpPr>
            <a:spLocks noGrp="1"/>
          </p:cNvSpPr>
          <p:nvPr>
            <p:ph type="subTitle" idx="1" hasCustomPrompt="1"/>
          </p:nvPr>
        </p:nvSpPr>
        <p:spPr>
          <a:xfrm>
            <a:off x="799042" y="2225217"/>
            <a:ext cx="3788244" cy="492443"/>
          </a:xfrm>
        </p:spPr>
        <p:txBody>
          <a:bodyPr>
            <a:noAutofit/>
          </a:bodyPr>
          <a:lstStyle>
            <a:lvl1pPr marL="0" indent="0" algn="l">
              <a:buNone/>
              <a:defRPr sz="1778"/>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en-US" dirty="0"/>
              <a:t>Sub title</a:t>
            </a:r>
            <a:endParaRPr lang="en-GB" dirty="0"/>
          </a:p>
        </p:txBody>
      </p:sp>
      <p:sp>
        <p:nvSpPr>
          <p:cNvPr id="2" name="Title 1">
            <a:extLst>
              <a:ext uri="{FF2B5EF4-FFF2-40B4-BE49-F238E27FC236}">
                <a16:creationId xmlns:a16="http://schemas.microsoft.com/office/drawing/2014/main" id="{784EDDD3-C9AF-49EB-8A9C-0F294BCC0995}"/>
              </a:ext>
            </a:extLst>
          </p:cNvPr>
          <p:cNvSpPr>
            <a:spLocks noGrp="1"/>
          </p:cNvSpPr>
          <p:nvPr>
            <p:ph type="ctrTitle" hasCustomPrompt="1"/>
          </p:nvPr>
        </p:nvSpPr>
        <p:spPr>
          <a:xfrm>
            <a:off x="799042" y="672837"/>
            <a:ext cx="3788244" cy="1499497"/>
          </a:xfrm>
        </p:spPr>
        <p:txBody>
          <a:bodyPr anchor="t" anchorCtr="0">
            <a:noAutofit/>
          </a:bodyPr>
          <a:lstStyle>
            <a:lvl1pPr algn="l">
              <a:defRPr sz="4000" b="1"/>
            </a:lvl1pPr>
          </a:lstStyle>
          <a:p>
            <a:r>
              <a:rPr lang="en-US" dirty="0"/>
              <a:t>Section divider title</a:t>
            </a:r>
            <a:endParaRPr lang="en-GB" dirty="0"/>
          </a:p>
        </p:txBody>
      </p:sp>
      <p:cxnSp>
        <p:nvCxnSpPr>
          <p:cNvPr id="6" name="Straight Connector 5">
            <a:extLst>
              <a:ext uri="{FF2B5EF4-FFF2-40B4-BE49-F238E27FC236}">
                <a16:creationId xmlns:a16="http://schemas.microsoft.com/office/drawing/2014/main" id="{EDB4442D-6A3E-49D3-BCEE-75457B049433}"/>
              </a:ext>
            </a:extLst>
          </p:cNvPr>
          <p:cNvCxnSpPr>
            <a:cxnSpLocks/>
          </p:cNvCxnSpPr>
          <p:nvPr userDrawn="1"/>
        </p:nvCxnSpPr>
        <p:spPr>
          <a:xfrm>
            <a:off x="799043" y="482753"/>
            <a:ext cx="4186883"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3D193620-BE11-40B9-AD12-FA4BA58701FC}"/>
              </a:ext>
            </a:extLst>
          </p:cNvPr>
          <p:cNvSpPr>
            <a:spLocks noGrp="1"/>
          </p:cNvSpPr>
          <p:nvPr>
            <p:ph type="ftr" sz="quarter" idx="10"/>
          </p:nvPr>
        </p:nvSpPr>
        <p:spPr/>
        <p:txBody>
          <a:bodyPr/>
          <a:lstStyle>
            <a:lvl1pPr>
              <a:defRPr>
                <a:solidFill>
                  <a:schemeClr val="bg1"/>
                </a:solidFill>
              </a:defRPr>
            </a:lvl1pPr>
          </a:lstStyle>
          <a:p>
            <a:r>
              <a:rPr lang="en-GB"/>
              <a:t>Lloyd's Register</a:t>
            </a:r>
            <a:endParaRPr lang="en-GB" dirty="0"/>
          </a:p>
        </p:txBody>
      </p:sp>
      <p:sp>
        <p:nvSpPr>
          <p:cNvPr id="7" name="Slide Number Placeholder 6">
            <a:extLst>
              <a:ext uri="{FF2B5EF4-FFF2-40B4-BE49-F238E27FC236}">
                <a16:creationId xmlns:a16="http://schemas.microsoft.com/office/drawing/2014/main" id="{9F8B231D-CC9A-4AE4-A5CB-64FBCAD25F9F}"/>
              </a:ext>
            </a:extLst>
          </p:cNvPr>
          <p:cNvSpPr>
            <a:spLocks noGrp="1"/>
          </p:cNvSpPr>
          <p:nvPr>
            <p:ph type="sldNum" sz="quarter" idx="11"/>
          </p:nvPr>
        </p:nvSpPr>
        <p:spPr/>
        <p:txBody>
          <a:bodyPr/>
          <a:lstStyle>
            <a:lvl1pPr>
              <a:defRPr>
                <a:solidFill>
                  <a:schemeClr val="bg1"/>
                </a:solidFill>
              </a:defRPr>
            </a:lvl1pPr>
          </a:lstStyle>
          <a:p>
            <a:fld id="{790C35FC-E2F7-4E1E-BB04-6742D189A249}" type="slidenum">
              <a:rPr lang="en-GB" smtClean="0"/>
              <a:pPr/>
              <a:t>‹#›</a:t>
            </a:fld>
            <a:endParaRPr lang="en-GB"/>
          </a:p>
        </p:txBody>
      </p:sp>
      <p:pic>
        <p:nvPicPr>
          <p:cNvPr id="14" name="Picture 13">
            <a:extLst>
              <a:ext uri="{FF2B5EF4-FFF2-40B4-BE49-F238E27FC236}">
                <a16:creationId xmlns:a16="http://schemas.microsoft.com/office/drawing/2014/main" id="{CC42E4B1-A74A-4BDC-92D1-EE49756929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670" y="2717660"/>
            <a:ext cx="2550692" cy="2579298"/>
          </a:xfrm>
          <a:prstGeom prst="rect">
            <a:avLst/>
          </a:prstGeom>
        </p:spPr>
      </p:pic>
    </p:spTree>
    <p:extLst>
      <p:ext uri="{BB962C8B-B14F-4D97-AF65-F5344CB8AC3E}">
        <p14:creationId xmlns:p14="http://schemas.microsoft.com/office/powerpoint/2010/main" val="2206004990"/>
      </p:ext>
    </p:extLst>
  </p:cSld>
  <p:clrMapOvr>
    <a:masterClrMapping/>
  </p:clrMapOvr>
  <p:extLst>
    <p:ext uri="{DCECCB84-F9BA-43D5-87BE-67443E8EF086}">
      <p15:sldGuideLst xmlns:p15="http://schemas.microsoft.com/office/powerpoint/2012/main">
        <p15:guide id="2" pos="289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571374-EF14-47C1-904A-E54BE4F7D817}"/>
              </a:ext>
            </a:extLst>
          </p:cNvPr>
          <p:cNvSpPr/>
          <p:nvPr userDrawn="1"/>
        </p:nvSpPr>
        <p:spPr>
          <a:xfrm>
            <a:off x="398639" y="-1"/>
            <a:ext cx="4587287" cy="4275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560" dirty="0"/>
          </a:p>
        </p:txBody>
      </p:sp>
      <p:sp>
        <p:nvSpPr>
          <p:cNvPr id="3" name="Subtitle 2">
            <a:extLst>
              <a:ext uri="{FF2B5EF4-FFF2-40B4-BE49-F238E27FC236}">
                <a16:creationId xmlns:a16="http://schemas.microsoft.com/office/drawing/2014/main" id="{420B56AF-2B5A-43E6-A2D1-25DA00C78162}"/>
              </a:ext>
            </a:extLst>
          </p:cNvPr>
          <p:cNvSpPr>
            <a:spLocks noGrp="1"/>
          </p:cNvSpPr>
          <p:nvPr>
            <p:ph type="subTitle" idx="1" hasCustomPrompt="1"/>
          </p:nvPr>
        </p:nvSpPr>
        <p:spPr>
          <a:xfrm>
            <a:off x="799042" y="2225217"/>
            <a:ext cx="3788244" cy="492443"/>
          </a:xfrm>
        </p:spPr>
        <p:txBody>
          <a:bodyPr>
            <a:noAutofit/>
          </a:bodyPr>
          <a:lstStyle>
            <a:lvl1pPr marL="0" indent="0" algn="l">
              <a:buNone/>
              <a:defRPr sz="1778"/>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en-US" dirty="0"/>
              <a:t>Sub title</a:t>
            </a:r>
            <a:endParaRPr lang="en-GB" dirty="0"/>
          </a:p>
        </p:txBody>
      </p:sp>
      <p:sp>
        <p:nvSpPr>
          <p:cNvPr id="2" name="Title 1">
            <a:extLst>
              <a:ext uri="{FF2B5EF4-FFF2-40B4-BE49-F238E27FC236}">
                <a16:creationId xmlns:a16="http://schemas.microsoft.com/office/drawing/2014/main" id="{784EDDD3-C9AF-49EB-8A9C-0F294BCC0995}"/>
              </a:ext>
            </a:extLst>
          </p:cNvPr>
          <p:cNvSpPr>
            <a:spLocks noGrp="1"/>
          </p:cNvSpPr>
          <p:nvPr>
            <p:ph type="ctrTitle" hasCustomPrompt="1"/>
          </p:nvPr>
        </p:nvSpPr>
        <p:spPr>
          <a:xfrm>
            <a:off x="799042" y="672837"/>
            <a:ext cx="3788244" cy="1499497"/>
          </a:xfrm>
        </p:spPr>
        <p:txBody>
          <a:bodyPr anchor="t" anchorCtr="0">
            <a:noAutofit/>
          </a:bodyPr>
          <a:lstStyle>
            <a:lvl1pPr algn="l">
              <a:defRPr sz="4000" b="1"/>
            </a:lvl1pPr>
          </a:lstStyle>
          <a:p>
            <a:r>
              <a:rPr lang="en-US" dirty="0"/>
              <a:t>Section divider title</a:t>
            </a:r>
            <a:endParaRPr lang="en-GB" dirty="0"/>
          </a:p>
        </p:txBody>
      </p:sp>
      <p:cxnSp>
        <p:nvCxnSpPr>
          <p:cNvPr id="6" name="Straight Connector 5">
            <a:extLst>
              <a:ext uri="{FF2B5EF4-FFF2-40B4-BE49-F238E27FC236}">
                <a16:creationId xmlns:a16="http://schemas.microsoft.com/office/drawing/2014/main" id="{EDB4442D-6A3E-49D3-BCEE-75457B049433}"/>
              </a:ext>
            </a:extLst>
          </p:cNvPr>
          <p:cNvCxnSpPr>
            <a:cxnSpLocks/>
          </p:cNvCxnSpPr>
          <p:nvPr userDrawn="1"/>
        </p:nvCxnSpPr>
        <p:spPr>
          <a:xfrm>
            <a:off x="799043" y="482753"/>
            <a:ext cx="4186883"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3D193620-BE11-40B9-AD12-FA4BA58701FC}"/>
              </a:ext>
            </a:extLst>
          </p:cNvPr>
          <p:cNvSpPr>
            <a:spLocks noGrp="1"/>
          </p:cNvSpPr>
          <p:nvPr>
            <p:ph type="ftr" sz="quarter" idx="10"/>
          </p:nvPr>
        </p:nvSpPr>
        <p:spPr/>
        <p:txBody>
          <a:bodyPr/>
          <a:lstStyle>
            <a:lvl1pPr>
              <a:defRPr>
                <a:solidFill>
                  <a:schemeClr val="bg1"/>
                </a:solidFill>
              </a:defRPr>
            </a:lvl1pPr>
          </a:lstStyle>
          <a:p>
            <a:r>
              <a:rPr lang="en-GB"/>
              <a:t>Lloyd's Register</a:t>
            </a:r>
            <a:endParaRPr lang="en-GB" dirty="0"/>
          </a:p>
        </p:txBody>
      </p:sp>
      <p:sp>
        <p:nvSpPr>
          <p:cNvPr id="7" name="Slide Number Placeholder 6">
            <a:extLst>
              <a:ext uri="{FF2B5EF4-FFF2-40B4-BE49-F238E27FC236}">
                <a16:creationId xmlns:a16="http://schemas.microsoft.com/office/drawing/2014/main" id="{9F8B231D-CC9A-4AE4-A5CB-64FBCAD25F9F}"/>
              </a:ext>
            </a:extLst>
          </p:cNvPr>
          <p:cNvSpPr>
            <a:spLocks noGrp="1"/>
          </p:cNvSpPr>
          <p:nvPr>
            <p:ph type="sldNum" sz="quarter" idx="11"/>
          </p:nvPr>
        </p:nvSpPr>
        <p:spPr/>
        <p:txBody>
          <a:bodyPr/>
          <a:lstStyle>
            <a:lvl1pPr>
              <a:defRPr>
                <a:solidFill>
                  <a:schemeClr val="bg1"/>
                </a:solidFill>
              </a:defRPr>
            </a:lvl1pPr>
          </a:lstStyle>
          <a:p>
            <a:fld id="{790C35FC-E2F7-4E1E-BB04-6742D189A249}" type="slidenum">
              <a:rPr lang="en-GB" smtClean="0"/>
              <a:pPr/>
              <a:t>‹#›</a:t>
            </a:fld>
            <a:endParaRPr lang="en-GB"/>
          </a:p>
        </p:txBody>
      </p:sp>
      <p:pic>
        <p:nvPicPr>
          <p:cNvPr id="9" name="Picture 8">
            <a:extLst>
              <a:ext uri="{FF2B5EF4-FFF2-40B4-BE49-F238E27FC236}">
                <a16:creationId xmlns:a16="http://schemas.microsoft.com/office/drawing/2014/main" id="{B5C011AD-319F-410D-848E-6B79C26209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1607" y="3169241"/>
            <a:ext cx="3084785" cy="1462716"/>
          </a:xfrm>
          <a:prstGeom prst="rect">
            <a:avLst/>
          </a:prstGeom>
        </p:spPr>
      </p:pic>
    </p:spTree>
    <p:extLst>
      <p:ext uri="{BB962C8B-B14F-4D97-AF65-F5344CB8AC3E}">
        <p14:creationId xmlns:p14="http://schemas.microsoft.com/office/powerpoint/2010/main" val="3468928531"/>
      </p:ext>
    </p:extLst>
  </p:cSld>
  <p:clrMapOvr>
    <a:masterClrMapping/>
  </p:clrMapOvr>
  <p:extLst>
    <p:ext uri="{DCECCB84-F9BA-43D5-87BE-67443E8EF086}">
      <p15:sldGuideLst xmlns:p15="http://schemas.microsoft.com/office/powerpoint/2012/main">
        <p15:guide id="2" pos="289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5">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571374-EF14-47C1-904A-E54BE4F7D817}"/>
              </a:ext>
            </a:extLst>
          </p:cNvPr>
          <p:cNvSpPr/>
          <p:nvPr userDrawn="1"/>
        </p:nvSpPr>
        <p:spPr>
          <a:xfrm>
            <a:off x="398639" y="-1"/>
            <a:ext cx="4587287" cy="4275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560" dirty="0"/>
          </a:p>
        </p:txBody>
      </p:sp>
      <p:sp>
        <p:nvSpPr>
          <p:cNvPr id="3" name="Subtitle 2">
            <a:extLst>
              <a:ext uri="{FF2B5EF4-FFF2-40B4-BE49-F238E27FC236}">
                <a16:creationId xmlns:a16="http://schemas.microsoft.com/office/drawing/2014/main" id="{420B56AF-2B5A-43E6-A2D1-25DA00C78162}"/>
              </a:ext>
            </a:extLst>
          </p:cNvPr>
          <p:cNvSpPr>
            <a:spLocks noGrp="1"/>
          </p:cNvSpPr>
          <p:nvPr>
            <p:ph type="subTitle" idx="1" hasCustomPrompt="1"/>
          </p:nvPr>
        </p:nvSpPr>
        <p:spPr>
          <a:xfrm>
            <a:off x="799042" y="2225217"/>
            <a:ext cx="3788244" cy="492443"/>
          </a:xfrm>
        </p:spPr>
        <p:txBody>
          <a:bodyPr>
            <a:noAutofit/>
          </a:bodyPr>
          <a:lstStyle>
            <a:lvl1pPr marL="0" indent="0" algn="l">
              <a:buNone/>
              <a:defRPr sz="1778"/>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en-US" dirty="0"/>
              <a:t>Sub title</a:t>
            </a:r>
            <a:endParaRPr lang="en-GB" dirty="0"/>
          </a:p>
        </p:txBody>
      </p:sp>
      <p:sp>
        <p:nvSpPr>
          <p:cNvPr id="2" name="Title 1">
            <a:extLst>
              <a:ext uri="{FF2B5EF4-FFF2-40B4-BE49-F238E27FC236}">
                <a16:creationId xmlns:a16="http://schemas.microsoft.com/office/drawing/2014/main" id="{784EDDD3-C9AF-49EB-8A9C-0F294BCC0995}"/>
              </a:ext>
            </a:extLst>
          </p:cNvPr>
          <p:cNvSpPr>
            <a:spLocks noGrp="1"/>
          </p:cNvSpPr>
          <p:nvPr>
            <p:ph type="ctrTitle" hasCustomPrompt="1"/>
          </p:nvPr>
        </p:nvSpPr>
        <p:spPr>
          <a:xfrm>
            <a:off x="799042" y="672837"/>
            <a:ext cx="3788244" cy="1499497"/>
          </a:xfrm>
        </p:spPr>
        <p:txBody>
          <a:bodyPr anchor="t" anchorCtr="0">
            <a:noAutofit/>
          </a:bodyPr>
          <a:lstStyle>
            <a:lvl1pPr algn="l">
              <a:defRPr sz="4000" b="1"/>
            </a:lvl1pPr>
          </a:lstStyle>
          <a:p>
            <a:r>
              <a:rPr lang="en-US" dirty="0"/>
              <a:t>Section divider title</a:t>
            </a:r>
            <a:endParaRPr lang="en-GB" dirty="0"/>
          </a:p>
        </p:txBody>
      </p:sp>
      <p:cxnSp>
        <p:nvCxnSpPr>
          <p:cNvPr id="6" name="Straight Connector 5">
            <a:extLst>
              <a:ext uri="{FF2B5EF4-FFF2-40B4-BE49-F238E27FC236}">
                <a16:creationId xmlns:a16="http://schemas.microsoft.com/office/drawing/2014/main" id="{EDB4442D-6A3E-49D3-BCEE-75457B049433}"/>
              </a:ext>
            </a:extLst>
          </p:cNvPr>
          <p:cNvCxnSpPr>
            <a:cxnSpLocks/>
          </p:cNvCxnSpPr>
          <p:nvPr userDrawn="1"/>
        </p:nvCxnSpPr>
        <p:spPr>
          <a:xfrm>
            <a:off x="799043" y="482753"/>
            <a:ext cx="4186883"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3D193620-BE11-40B9-AD12-FA4BA58701FC}"/>
              </a:ext>
            </a:extLst>
          </p:cNvPr>
          <p:cNvSpPr>
            <a:spLocks noGrp="1"/>
          </p:cNvSpPr>
          <p:nvPr>
            <p:ph type="ftr" sz="quarter" idx="10"/>
          </p:nvPr>
        </p:nvSpPr>
        <p:spPr/>
        <p:txBody>
          <a:bodyPr/>
          <a:lstStyle>
            <a:lvl1pPr>
              <a:defRPr>
                <a:solidFill>
                  <a:schemeClr val="bg1"/>
                </a:solidFill>
              </a:defRPr>
            </a:lvl1pPr>
          </a:lstStyle>
          <a:p>
            <a:r>
              <a:rPr lang="en-GB"/>
              <a:t>Lloyd's Register</a:t>
            </a:r>
            <a:endParaRPr lang="en-GB" dirty="0"/>
          </a:p>
        </p:txBody>
      </p:sp>
      <p:sp>
        <p:nvSpPr>
          <p:cNvPr id="7" name="Slide Number Placeholder 6">
            <a:extLst>
              <a:ext uri="{FF2B5EF4-FFF2-40B4-BE49-F238E27FC236}">
                <a16:creationId xmlns:a16="http://schemas.microsoft.com/office/drawing/2014/main" id="{9F8B231D-CC9A-4AE4-A5CB-64FBCAD25F9F}"/>
              </a:ext>
            </a:extLst>
          </p:cNvPr>
          <p:cNvSpPr>
            <a:spLocks noGrp="1"/>
          </p:cNvSpPr>
          <p:nvPr>
            <p:ph type="sldNum" sz="quarter" idx="11"/>
          </p:nvPr>
        </p:nvSpPr>
        <p:spPr/>
        <p:txBody>
          <a:bodyPr/>
          <a:lstStyle>
            <a:lvl1pPr>
              <a:defRPr>
                <a:solidFill>
                  <a:schemeClr val="bg1"/>
                </a:solidFill>
              </a:defRPr>
            </a:lvl1pPr>
          </a:lstStyle>
          <a:p>
            <a:fld id="{790C35FC-E2F7-4E1E-BB04-6742D189A249}" type="slidenum">
              <a:rPr lang="en-GB" smtClean="0"/>
              <a:pPr/>
              <a:t>‹#›</a:t>
            </a:fld>
            <a:endParaRPr lang="en-GB"/>
          </a:p>
        </p:txBody>
      </p:sp>
      <p:pic>
        <p:nvPicPr>
          <p:cNvPr id="12" name="Picture 11">
            <a:extLst>
              <a:ext uri="{FF2B5EF4-FFF2-40B4-BE49-F238E27FC236}">
                <a16:creationId xmlns:a16="http://schemas.microsoft.com/office/drawing/2014/main" id="{3B0F95D9-A480-4B59-9645-6BD9BB2030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4841" y="3080764"/>
            <a:ext cx="1919409" cy="1837685"/>
          </a:xfrm>
          <a:prstGeom prst="rect">
            <a:avLst/>
          </a:prstGeom>
        </p:spPr>
      </p:pic>
    </p:spTree>
    <p:extLst>
      <p:ext uri="{BB962C8B-B14F-4D97-AF65-F5344CB8AC3E}">
        <p14:creationId xmlns:p14="http://schemas.microsoft.com/office/powerpoint/2010/main" val="568668529"/>
      </p:ext>
    </p:extLst>
  </p:cSld>
  <p:clrMapOvr>
    <a:masterClrMapping/>
  </p:clrMapOvr>
  <p:extLst>
    <p:ext uri="{DCECCB84-F9BA-43D5-87BE-67443E8EF086}">
      <p15:sldGuideLst xmlns:p15="http://schemas.microsoft.com/office/powerpoint/2012/main">
        <p15:guide id="2" pos="28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D7AA0-6EB7-4A59-943D-736755FF569B}"/>
              </a:ext>
            </a:extLst>
          </p:cNvPr>
          <p:cNvSpPr>
            <a:spLocks noGrp="1"/>
          </p:cNvSpPr>
          <p:nvPr>
            <p:ph type="title"/>
          </p:nvPr>
        </p:nvSpPr>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AD5AA2E4-40D7-4636-A39A-7AF82788032A}"/>
              </a:ext>
            </a:extLst>
          </p:cNvPr>
          <p:cNvSpPr>
            <a:spLocks noGrp="1"/>
          </p:cNvSpPr>
          <p:nvPr>
            <p:ph type="ftr" sz="quarter" idx="10"/>
          </p:nvPr>
        </p:nvSpPr>
        <p:spPr/>
        <p:txBody>
          <a:bodyPr/>
          <a:lstStyle/>
          <a:p>
            <a:r>
              <a:rPr lang="en-GB"/>
              <a:t>Lloyd's Register</a:t>
            </a:r>
            <a:endParaRPr lang="en-GB" dirty="0"/>
          </a:p>
        </p:txBody>
      </p:sp>
      <p:sp>
        <p:nvSpPr>
          <p:cNvPr id="4" name="Slide Number Placeholder 3">
            <a:extLst>
              <a:ext uri="{FF2B5EF4-FFF2-40B4-BE49-F238E27FC236}">
                <a16:creationId xmlns:a16="http://schemas.microsoft.com/office/drawing/2014/main" id="{19F32099-0B9D-4E43-B3DB-38C8514C5069}"/>
              </a:ext>
            </a:extLst>
          </p:cNvPr>
          <p:cNvSpPr>
            <a:spLocks noGrp="1"/>
          </p:cNvSpPr>
          <p:nvPr>
            <p:ph type="sldNum" sz="quarter" idx="11"/>
          </p:nvPr>
        </p:nvSpPr>
        <p:spPr/>
        <p:txBody>
          <a:bodyPr/>
          <a:lstStyle/>
          <a:p>
            <a:fld id="{790C35FC-E2F7-4E1E-BB04-6742D189A249}" type="slidenum">
              <a:rPr lang="en-GB" smtClean="0"/>
              <a:pPr/>
              <a:t>‹#›</a:t>
            </a:fld>
            <a:endParaRPr lang="en-GB"/>
          </a:p>
        </p:txBody>
      </p:sp>
      <p:sp>
        <p:nvSpPr>
          <p:cNvPr id="6" name="Text Placeholder 5">
            <a:extLst>
              <a:ext uri="{FF2B5EF4-FFF2-40B4-BE49-F238E27FC236}">
                <a16:creationId xmlns:a16="http://schemas.microsoft.com/office/drawing/2014/main" id="{D65BE16D-0112-4B39-B686-E05892CF304E}"/>
              </a:ext>
            </a:extLst>
          </p:cNvPr>
          <p:cNvSpPr>
            <a:spLocks noGrp="1"/>
          </p:cNvSpPr>
          <p:nvPr>
            <p:ph type="body" sz="quarter" idx="12"/>
          </p:nvPr>
        </p:nvSpPr>
        <p:spPr>
          <a:xfrm>
            <a:off x="781404" y="1000127"/>
            <a:ext cx="3522597" cy="3967163"/>
          </a:xfrm>
        </p:spPr>
        <p:txBody>
          <a:bodyPr numCol="1" spcCol="180000"/>
          <a:lstStyle>
            <a:lvl1pPr marL="0" indent="0">
              <a:spcBef>
                <a:spcPts val="556"/>
              </a:spcBef>
              <a:buNone/>
              <a:tabLst>
                <a:tab pos="3088539" algn="l"/>
              </a:tabLst>
              <a:defRPr sz="1556"/>
            </a:lvl1pPr>
            <a:lvl2pPr marL="239998" indent="0">
              <a:buNone/>
              <a:defRPr sz="1333"/>
            </a:lvl2pPr>
            <a:lvl3pPr marL="479995" indent="0">
              <a:buNone/>
              <a:defRPr sz="1222"/>
            </a:lvl3pPr>
            <a:lvl4pPr marL="719993" indent="0">
              <a:buNone/>
              <a:defRPr sz="1111"/>
            </a:lvl4pPr>
            <a:lvl5pPr marL="959990" indent="0">
              <a:buNone/>
              <a:defRPr sz="111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5">
            <a:extLst>
              <a:ext uri="{FF2B5EF4-FFF2-40B4-BE49-F238E27FC236}">
                <a16:creationId xmlns:a16="http://schemas.microsoft.com/office/drawing/2014/main" id="{16F8668B-8D1F-4A16-8035-13D220DE7DEF}"/>
              </a:ext>
            </a:extLst>
          </p:cNvPr>
          <p:cNvSpPr>
            <a:spLocks noGrp="1"/>
          </p:cNvSpPr>
          <p:nvPr>
            <p:ph type="body" sz="quarter" idx="13"/>
          </p:nvPr>
        </p:nvSpPr>
        <p:spPr>
          <a:xfrm>
            <a:off x="4534737" y="1000126"/>
            <a:ext cx="3522597" cy="3967163"/>
          </a:xfrm>
        </p:spPr>
        <p:txBody>
          <a:bodyPr numCol="1" spcCol="180000"/>
          <a:lstStyle>
            <a:lvl1pPr marL="0" indent="0">
              <a:buNone/>
              <a:tabLst>
                <a:tab pos="3088539" algn="l"/>
              </a:tabLst>
              <a:defRPr sz="1556"/>
            </a:lvl1pPr>
            <a:lvl2pPr marL="239998" indent="0">
              <a:buNone/>
              <a:defRPr sz="1333"/>
            </a:lvl2pPr>
            <a:lvl3pPr marL="479995" indent="0">
              <a:buNone/>
              <a:defRPr sz="1222"/>
            </a:lvl3pPr>
            <a:lvl4pPr marL="719993" indent="0">
              <a:buNone/>
              <a:defRPr sz="1111"/>
            </a:lvl4pPr>
            <a:lvl5pPr marL="959990" indent="0">
              <a:buNone/>
              <a:defRPr sz="111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descr="RISK-001-Logo_Inverse-Colour-CMYK-no-frame-Black-letters.png"/>
          <p:cNvPicPr>
            <a:picLocks noChangeAspect="1"/>
          </p:cNvPicPr>
          <p:nvPr userDrawn="1"/>
        </p:nvPicPr>
        <p:blipFill>
          <a:blip r:embed="rId2" cstate="print"/>
          <a:stretch>
            <a:fillRect/>
          </a:stretch>
        </p:blipFill>
        <p:spPr>
          <a:xfrm>
            <a:off x="7762542" y="4747347"/>
            <a:ext cx="1724025" cy="819150"/>
          </a:xfrm>
          <a:prstGeom prst="rect">
            <a:avLst/>
          </a:prstGeom>
        </p:spPr>
      </p:pic>
    </p:spTree>
    <p:extLst>
      <p:ext uri="{BB962C8B-B14F-4D97-AF65-F5344CB8AC3E}">
        <p14:creationId xmlns:p14="http://schemas.microsoft.com/office/powerpoint/2010/main" val="687247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6AF9C-3F51-4B23-85DB-A68EFC93D8A7}"/>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D88D8EE0-49E1-456E-8E23-E9987722A2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6">
            <a:extLst>
              <a:ext uri="{FF2B5EF4-FFF2-40B4-BE49-F238E27FC236}">
                <a16:creationId xmlns:a16="http://schemas.microsoft.com/office/drawing/2014/main" id="{DC29E06B-D39A-457F-AEB0-532193EA3D5C}"/>
              </a:ext>
            </a:extLst>
          </p:cNvPr>
          <p:cNvSpPr>
            <a:spLocks noGrp="1"/>
          </p:cNvSpPr>
          <p:nvPr>
            <p:ph type="ftr" sz="quarter" idx="10"/>
          </p:nvPr>
        </p:nvSpPr>
        <p:spPr/>
        <p:txBody>
          <a:bodyPr/>
          <a:lstStyle/>
          <a:p>
            <a:r>
              <a:rPr lang="en-GB"/>
              <a:t>Lloyd's Register</a:t>
            </a:r>
            <a:endParaRPr lang="en-GB" dirty="0"/>
          </a:p>
        </p:txBody>
      </p:sp>
      <p:sp>
        <p:nvSpPr>
          <p:cNvPr id="8" name="Slide Number Placeholder 7">
            <a:extLst>
              <a:ext uri="{FF2B5EF4-FFF2-40B4-BE49-F238E27FC236}">
                <a16:creationId xmlns:a16="http://schemas.microsoft.com/office/drawing/2014/main" id="{64C71B0A-1A90-4F11-99F8-CE7D8FD873B6}"/>
              </a:ext>
            </a:extLst>
          </p:cNvPr>
          <p:cNvSpPr>
            <a:spLocks noGrp="1"/>
          </p:cNvSpPr>
          <p:nvPr>
            <p:ph type="sldNum" sz="quarter" idx="11"/>
          </p:nvPr>
        </p:nvSpPr>
        <p:spPr/>
        <p:txBody>
          <a:bodyPr/>
          <a:lstStyle/>
          <a:p>
            <a:fld id="{790C35FC-E2F7-4E1E-BB04-6742D189A249}" type="slidenum">
              <a:rPr lang="en-GB" smtClean="0"/>
              <a:pPr/>
              <a:t>‹#›</a:t>
            </a:fld>
            <a:endParaRPr lang="en-GB"/>
          </a:p>
        </p:txBody>
      </p:sp>
      <p:sp>
        <p:nvSpPr>
          <p:cNvPr id="5" name="Text Placeholder 4">
            <a:extLst>
              <a:ext uri="{FF2B5EF4-FFF2-40B4-BE49-F238E27FC236}">
                <a16:creationId xmlns:a16="http://schemas.microsoft.com/office/drawing/2014/main" id="{7E5AFE67-61B3-47E8-9314-7767FDDBFCCA}"/>
              </a:ext>
            </a:extLst>
          </p:cNvPr>
          <p:cNvSpPr>
            <a:spLocks noGrp="1"/>
          </p:cNvSpPr>
          <p:nvPr>
            <p:ph type="body" sz="quarter" idx="12"/>
          </p:nvPr>
        </p:nvSpPr>
        <p:spPr>
          <a:xfrm>
            <a:off x="398640" y="871246"/>
            <a:ext cx="9359194" cy="484188"/>
          </a:xfrm>
        </p:spPr>
        <p:txBody>
          <a:bodyPr anchor="ctr" anchorCtr="0"/>
          <a:lstStyle>
            <a:lvl1pPr marL="0" indent="0">
              <a:buNone/>
              <a:defRPr sz="2400">
                <a:solidFill>
                  <a:schemeClr val="tx2"/>
                </a:solidFill>
              </a:defRPr>
            </a:lvl1pPr>
          </a:lstStyle>
          <a:p>
            <a:pPr lvl="0"/>
            <a:r>
              <a:rPr lang="en-US"/>
              <a:t>Click to edit Master text styles</a:t>
            </a:r>
          </a:p>
        </p:txBody>
      </p:sp>
      <p:pic>
        <p:nvPicPr>
          <p:cNvPr id="9" name="Picture 8" descr="RISK-001-Logo_Inverse-Colour-CMYK-no-frame-Black-letters.png"/>
          <p:cNvPicPr>
            <a:picLocks noChangeAspect="1"/>
          </p:cNvPicPr>
          <p:nvPr userDrawn="1"/>
        </p:nvPicPr>
        <p:blipFill>
          <a:blip r:embed="rId2" cstate="print"/>
          <a:stretch>
            <a:fillRect/>
          </a:stretch>
        </p:blipFill>
        <p:spPr>
          <a:xfrm>
            <a:off x="8326402" y="4975761"/>
            <a:ext cx="1243293" cy="590736"/>
          </a:xfrm>
          <a:prstGeom prst="rect">
            <a:avLst/>
          </a:prstGeom>
        </p:spPr>
      </p:pic>
    </p:spTree>
    <p:extLst>
      <p:ext uri="{BB962C8B-B14F-4D97-AF65-F5344CB8AC3E}">
        <p14:creationId xmlns:p14="http://schemas.microsoft.com/office/powerpoint/2010/main" val="2232835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68425A3-6599-4FA1-B29B-F46802E4CD49}"/>
              </a:ext>
            </a:extLst>
          </p:cNvPr>
          <p:cNvCxnSpPr>
            <a:cxnSpLocks/>
          </p:cNvCxnSpPr>
          <p:nvPr/>
        </p:nvCxnSpPr>
        <p:spPr>
          <a:xfrm>
            <a:off x="401526" y="692936"/>
            <a:ext cx="975847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D90935AD-81E0-4161-81BD-F21EC2C051F7}"/>
              </a:ext>
            </a:extLst>
          </p:cNvPr>
          <p:cNvSpPr>
            <a:spLocks noGrp="1"/>
          </p:cNvSpPr>
          <p:nvPr>
            <p:ph type="title"/>
          </p:nvPr>
        </p:nvSpPr>
        <p:spPr>
          <a:xfrm>
            <a:off x="401526" y="293291"/>
            <a:ext cx="9356949" cy="398434"/>
          </a:xfrm>
          <a:prstGeom prst="rect">
            <a:avLst/>
          </a:prstGeom>
        </p:spPr>
        <p:txBody>
          <a:bodyPr vert="horz" lIns="0" tIns="0" rIns="0" bIns="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02B658F-8D83-4D7F-A355-7A5B0404894A}"/>
              </a:ext>
            </a:extLst>
          </p:cNvPr>
          <p:cNvSpPr>
            <a:spLocks noGrp="1"/>
          </p:cNvSpPr>
          <p:nvPr>
            <p:ph type="body" idx="1"/>
          </p:nvPr>
        </p:nvSpPr>
        <p:spPr>
          <a:xfrm>
            <a:off x="401526" y="1483200"/>
            <a:ext cx="9356949" cy="367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E8B83DA8-8F08-4A89-86E5-E20FE84479FE}"/>
              </a:ext>
            </a:extLst>
          </p:cNvPr>
          <p:cNvSpPr>
            <a:spLocks noGrp="1"/>
          </p:cNvSpPr>
          <p:nvPr>
            <p:ph type="ftr" sz="quarter" idx="3"/>
          </p:nvPr>
        </p:nvSpPr>
        <p:spPr>
          <a:xfrm>
            <a:off x="401526" y="5296958"/>
            <a:ext cx="1893882" cy="304271"/>
          </a:xfrm>
          <a:prstGeom prst="rect">
            <a:avLst/>
          </a:prstGeom>
        </p:spPr>
        <p:txBody>
          <a:bodyPr vert="horz" lIns="0" tIns="0" rIns="0" bIns="0" rtlCol="0" anchor="ctr"/>
          <a:lstStyle>
            <a:lvl1pPr algn="l">
              <a:defRPr sz="1000">
                <a:solidFill>
                  <a:schemeClr val="tx1"/>
                </a:solidFill>
              </a:defRPr>
            </a:lvl1pPr>
          </a:lstStyle>
          <a:p>
            <a:r>
              <a:rPr lang="en-GB"/>
              <a:t>Lloyd's Register</a:t>
            </a:r>
            <a:endParaRPr lang="en-GB" dirty="0"/>
          </a:p>
        </p:txBody>
      </p:sp>
      <p:sp>
        <p:nvSpPr>
          <p:cNvPr id="6" name="Slide Number Placeholder 5">
            <a:extLst>
              <a:ext uri="{FF2B5EF4-FFF2-40B4-BE49-F238E27FC236}">
                <a16:creationId xmlns:a16="http://schemas.microsoft.com/office/drawing/2014/main" id="{32118CAE-0534-49B7-85BC-15E2172CE363}"/>
              </a:ext>
            </a:extLst>
          </p:cNvPr>
          <p:cNvSpPr>
            <a:spLocks noGrp="1"/>
          </p:cNvSpPr>
          <p:nvPr>
            <p:ph type="sldNum" sz="quarter" idx="4"/>
          </p:nvPr>
        </p:nvSpPr>
        <p:spPr>
          <a:xfrm>
            <a:off x="7472474" y="5296959"/>
            <a:ext cx="2286000" cy="304271"/>
          </a:xfrm>
          <a:prstGeom prst="rect">
            <a:avLst/>
          </a:prstGeom>
        </p:spPr>
        <p:txBody>
          <a:bodyPr vert="horz" lIns="0" tIns="0" rIns="0" bIns="0" rtlCol="0" anchor="ctr"/>
          <a:lstStyle>
            <a:lvl1pPr algn="r">
              <a:defRPr sz="1000">
                <a:solidFill>
                  <a:schemeClr val="tx1"/>
                </a:solidFill>
              </a:defRPr>
            </a:lvl1pPr>
          </a:lstStyle>
          <a:p>
            <a:fld id="{790C35FC-E2F7-4E1E-BB04-6742D189A249}" type="slidenum">
              <a:rPr lang="en-GB" smtClean="0"/>
              <a:pPr/>
              <a:t>‹#›</a:t>
            </a:fld>
            <a:endParaRPr lang="en-GB"/>
          </a:p>
        </p:txBody>
      </p:sp>
    </p:spTree>
    <p:extLst>
      <p:ext uri="{BB962C8B-B14F-4D97-AF65-F5344CB8AC3E}">
        <p14:creationId xmlns:p14="http://schemas.microsoft.com/office/powerpoint/2010/main" val="1721856801"/>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2" r:id="rId3"/>
    <p:sldLayoutId id="2147483663" r:id="rId4"/>
    <p:sldLayoutId id="2147483660" r:id="rId5"/>
    <p:sldLayoutId id="2147483661" r:id="rId6"/>
    <p:sldLayoutId id="2147483666" r:id="rId7"/>
    <p:sldLayoutId id="2147483659" r:id="rId8"/>
    <p:sldLayoutId id="2147483650" r:id="rId9"/>
    <p:sldLayoutId id="2147483652" r:id="rId10"/>
    <p:sldLayoutId id="2147483654" r:id="rId11"/>
    <p:sldLayoutId id="2147483664" r:id="rId12"/>
    <p:sldLayoutId id="2147483655" r:id="rId13"/>
    <p:sldLayoutId id="2147483658" r:id="rId14"/>
    <p:sldLayoutId id="2147483667" r:id="rId15"/>
  </p:sldLayoutIdLst>
  <p:hf hdr="0"/>
  <p:txStyles>
    <p:titleStyle>
      <a:lvl1pPr algn="l" defTabSz="101599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39998" indent="-239998" algn="l" defTabSz="1015990" rtl="0" eaLnBrk="1" latinLnBrk="0" hangingPunct="1">
        <a:lnSpc>
          <a:spcPct val="100000"/>
        </a:lnSpc>
        <a:spcBef>
          <a:spcPts val="1111"/>
        </a:spcBef>
        <a:buClr>
          <a:schemeClr val="tx2"/>
        </a:buClr>
        <a:buSzPct val="80000"/>
        <a:buFont typeface="Calibri" panose="020F0502020204030204" pitchFamily="34" charset="0"/>
        <a:buChar char="●"/>
        <a:defRPr sz="2600" kern="1200">
          <a:solidFill>
            <a:schemeClr val="tx1"/>
          </a:solidFill>
          <a:latin typeface="+mn-lt"/>
          <a:ea typeface="+mn-ea"/>
          <a:cs typeface="+mn-cs"/>
        </a:defRPr>
      </a:lvl1pPr>
      <a:lvl2pPr marL="479995" indent="-239998" algn="l" defTabSz="1015990" rtl="0" eaLnBrk="1" latinLnBrk="0" hangingPunct="1">
        <a:lnSpc>
          <a:spcPct val="100000"/>
        </a:lnSpc>
        <a:spcBef>
          <a:spcPts val="556"/>
        </a:spcBef>
        <a:buClr>
          <a:schemeClr val="tx2"/>
        </a:buClr>
        <a:buFont typeface="Source Sans Pro" panose="020B0503030403020204" pitchFamily="34" charset="0"/>
        <a:buChar char="–"/>
        <a:defRPr sz="2200" kern="1200">
          <a:solidFill>
            <a:schemeClr val="tx1"/>
          </a:solidFill>
          <a:latin typeface="+mn-lt"/>
          <a:ea typeface="+mn-ea"/>
          <a:cs typeface="+mn-cs"/>
        </a:defRPr>
      </a:lvl2pPr>
      <a:lvl3pPr marL="719993" indent="-239998" algn="l" defTabSz="1015990" rtl="0" eaLnBrk="1" latinLnBrk="0" hangingPunct="1">
        <a:lnSpc>
          <a:spcPct val="100000"/>
        </a:lnSpc>
        <a:spcBef>
          <a:spcPts val="556"/>
        </a:spcBef>
        <a:buClr>
          <a:schemeClr val="tx2"/>
        </a:buClr>
        <a:buFont typeface="Arial" panose="020B0604020202020204" pitchFamily="34" charset="0"/>
        <a:buChar char="•"/>
        <a:defRPr sz="2000" kern="1200">
          <a:solidFill>
            <a:schemeClr val="tx1"/>
          </a:solidFill>
          <a:latin typeface="+mn-lt"/>
          <a:ea typeface="+mn-ea"/>
          <a:cs typeface="+mn-cs"/>
        </a:defRPr>
      </a:lvl3pPr>
      <a:lvl4pPr marL="959990" indent="-239998" algn="l" defTabSz="1015990" rtl="0" eaLnBrk="1" latinLnBrk="0" hangingPunct="1">
        <a:lnSpc>
          <a:spcPct val="100000"/>
        </a:lnSpc>
        <a:spcBef>
          <a:spcPts val="556"/>
        </a:spcBef>
        <a:buClr>
          <a:schemeClr val="tx2"/>
        </a:buClr>
        <a:buFont typeface="Arial" panose="020B0604020202020204" pitchFamily="34" charset="0"/>
        <a:buChar char="•"/>
        <a:defRPr sz="1600" kern="1200">
          <a:solidFill>
            <a:schemeClr val="tx1"/>
          </a:solidFill>
          <a:latin typeface="+mn-lt"/>
          <a:ea typeface="+mn-ea"/>
          <a:cs typeface="+mn-cs"/>
        </a:defRPr>
      </a:lvl4pPr>
      <a:lvl5pPr marL="1199988" indent="-239998" algn="l" defTabSz="1015990" rtl="0" eaLnBrk="1" latinLnBrk="0" hangingPunct="1">
        <a:lnSpc>
          <a:spcPct val="100000"/>
        </a:lnSpc>
        <a:spcBef>
          <a:spcPts val="556"/>
        </a:spcBef>
        <a:buClr>
          <a:schemeClr val="tx2"/>
        </a:buClr>
        <a:buFont typeface="Arial" panose="020B0604020202020204" pitchFamily="34" charset="0"/>
        <a:buChar char="•"/>
        <a:defRPr sz="1600" kern="1200">
          <a:solidFill>
            <a:schemeClr val="tx1"/>
          </a:solidFill>
          <a:latin typeface="+mn-lt"/>
          <a:ea typeface="+mn-ea"/>
          <a:cs typeface="+mn-cs"/>
        </a:defRPr>
      </a:lvl5pPr>
      <a:lvl6pPr marL="2793972"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1" userDrawn="1">
          <p15:clr>
            <a:srgbClr val="F26B43"/>
          </p15:clr>
        </p15:guide>
        <p15:guide id="2" pos="503" userDrawn="1">
          <p15:clr>
            <a:srgbClr val="F26B43"/>
          </p15:clr>
        </p15:guide>
        <p15:guide id="4" pos="61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B33630-E8D4-4295-AAED-75C88D960804}"/>
              </a:ext>
            </a:extLst>
          </p:cNvPr>
          <p:cNvSpPr>
            <a:spLocks noGrp="1"/>
          </p:cNvSpPr>
          <p:nvPr>
            <p:ph type="ctrTitle"/>
          </p:nvPr>
        </p:nvSpPr>
        <p:spPr/>
        <p:txBody>
          <a:bodyPr/>
          <a:lstStyle/>
          <a:p>
            <a:r>
              <a:rPr lang="en-US" sz="2800" noProof="0" dirty="0" err="1"/>
              <a:t>TripMonitor</a:t>
            </a:r>
            <a:r>
              <a:rPr lang="en-US" sz="2800" noProof="0" dirty="0"/>
              <a:t> Software for quantitative Assessment of shutdown risk in Nuclear Power Plant</a:t>
            </a:r>
            <a:endParaRPr lang="en-GB" sz="2800" noProof="0" dirty="0"/>
          </a:p>
        </p:txBody>
      </p:sp>
      <p:sp>
        <p:nvSpPr>
          <p:cNvPr id="8" name="Text Placeholder 7">
            <a:extLst>
              <a:ext uri="{FF2B5EF4-FFF2-40B4-BE49-F238E27FC236}">
                <a16:creationId xmlns:a16="http://schemas.microsoft.com/office/drawing/2014/main" id="{62379051-3417-4EBA-AB7A-3563AE451B91}"/>
              </a:ext>
            </a:extLst>
          </p:cNvPr>
          <p:cNvSpPr>
            <a:spLocks noGrp="1"/>
          </p:cNvSpPr>
          <p:nvPr>
            <p:ph type="body" sz="quarter" idx="10"/>
          </p:nvPr>
        </p:nvSpPr>
        <p:spPr/>
        <p:txBody>
          <a:bodyPr>
            <a:normAutofit fontScale="92500" lnSpcReduction="10000"/>
          </a:bodyPr>
          <a:lstStyle/>
          <a:p>
            <a:r>
              <a:rPr lang="sv-SE" dirty="0"/>
              <a:t>Johan Sörman</a:t>
            </a:r>
            <a:endParaRPr lang="sv-SV" dirty="0"/>
          </a:p>
        </p:txBody>
      </p:sp>
      <p:sp>
        <p:nvSpPr>
          <p:cNvPr id="5" name="Date Placeholder 4">
            <a:extLst>
              <a:ext uri="{FF2B5EF4-FFF2-40B4-BE49-F238E27FC236}">
                <a16:creationId xmlns:a16="http://schemas.microsoft.com/office/drawing/2014/main" id="{724CB757-6010-4C32-8D48-4897D081E0D3}"/>
              </a:ext>
            </a:extLst>
          </p:cNvPr>
          <p:cNvSpPr>
            <a:spLocks noGrp="1"/>
          </p:cNvSpPr>
          <p:nvPr>
            <p:ph type="dt" sz="half" idx="13"/>
          </p:nvPr>
        </p:nvSpPr>
        <p:spPr/>
        <p:txBody>
          <a:bodyPr/>
          <a:lstStyle/>
          <a:p>
            <a:r>
              <a:rPr lang="sv-SE" dirty="0"/>
              <a:t>PSAM 16</a:t>
            </a:r>
            <a:br>
              <a:rPr lang="sv-SE" dirty="0"/>
            </a:br>
            <a:endParaRPr lang="en-GB" dirty="0"/>
          </a:p>
        </p:txBody>
      </p:sp>
    </p:spTree>
    <p:extLst>
      <p:ext uri="{BB962C8B-B14F-4D97-AF65-F5344CB8AC3E}">
        <p14:creationId xmlns:p14="http://schemas.microsoft.com/office/powerpoint/2010/main" val="3848513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865B47FC-A7FF-4BD4-A713-677E68542DD9}"/>
              </a:ext>
            </a:extLst>
          </p:cNvPr>
          <p:cNvSpPr>
            <a:spLocks noGrp="1"/>
          </p:cNvSpPr>
          <p:nvPr>
            <p:ph type="subTitle" idx="1"/>
          </p:nvPr>
        </p:nvSpPr>
        <p:spPr/>
        <p:txBody>
          <a:bodyPr/>
          <a:lstStyle/>
          <a:p>
            <a:endParaRPr lang="en-US"/>
          </a:p>
        </p:txBody>
      </p:sp>
      <p:sp>
        <p:nvSpPr>
          <p:cNvPr id="7" name="Title 6">
            <a:extLst>
              <a:ext uri="{FF2B5EF4-FFF2-40B4-BE49-F238E27FC236}">
                <a16:creationId xmlns:a16="http://schemas.microsoft.com/office/drawing/2014/main" id="{3AD47D2F-28A0-460B-883D-6D0451486383}"/>
              </a:ext>
            </a:extLst>
          </p:cNvPr>
          <p:cNvSpPr>
            <a:spLocks noGrp="1"/>
          </p:cNvSpPr>
          <p:nvPr>
            <p:ph type="ctrTitle"/>
          </p:nvPr>
        </p:nvSpPr>
        <p:spPr/>
        <p:txBody>
          <a:bodyPr/>
          <a:lstStyle/>
          <a:p>
            <a:r>
              <a:rPr lang="en-GB" altLang="zh-CN" sz="4000" noProof="0" dirty="0"/>
              <a:t>Trip Monitor Application at CNNC </a:t>
            </a:r>
            <a:r>
              <a:rPr lang="en-GB" altLang="zh-CN" sz="4000" noProof="0" dirty="0" err="1"/>
              <a:t>Qinshan</a:t>
            </a:r>
            <a:r>
              <a:rPr lang="en-GB" altLang="zh-CN" sz="4000" noProof="0" dirty="0"/>
              <a:t> NPP</a:t>
            </a:r>
            <a:endParaRPr lang="en-GB" noProof="0" dirty="0"/>
          </a:p>
        </p:txBody>
      </p:sp>
      <p:sp>
        <p:nvSpPr>
          <p:cNvPr id="4" name="Footer Placeholder 3">
            <a:extLst>
              <a:ext uri="{FF2B5EF4-FFF2-40B4-BE49-F238E27FC236}">
                <a16:creationId xmlns:a16="http://schemas.microsoft.com/office/drawing/2014/main" id="{15F2696D-DC2B-4AC6-8752-776B463DDDA1}"/>
              </a:ext>
            </a:extLst>
          </p:cNvPr>
          <p:cNvSpPr>
            <a:spLocks noGrp="1"/>
          </p:cNvSpPr>
          <p:nvPr>
            <p:ph type="ftr" sz="quarter" idx="10"/>
          </p:nvPr>
        </p:nvSpPr>
        <p:spPr/>
        <p:txBody>
          <a:bodyPr/>
          <a:lstStyle/>
          <a:p>
            <a:r>
              <a:rPr lang="en-GB"/>
              <a:t>Lloyd's Register</a:t>
            </a:r>
            <a:endParaRPr lang="en-GB" dirty="0"/>
          </a:p>
        </p:txBody>
      </p:sp>
      <p:sp>
        <p:nvSpPr>
          <p:cNvPr id="5" name="Slide Number Placeholder 4">
            <a:extLst>
              <a:ext uri="{FF2B5EF4-FFF2-40B4-BE49-F238E27FC236}">
                <a16:creationId xmlns:a16="http://schemas.microsoft.com/office/drawing/2014/main" id="{C9A5D8D1-4D24-45F6-8A69-CC6BA8D4D438}"/>
              </a:ext>
            </a:extLst>
          </p:cNvPr>
          <p:cNvSpPr>
            <a:spLocks noGrp="1"/>
          </p:cNvSpPr>
          <p:nvPr>
            <p:ph type="sldNum" sz="quarter" idx="11"/>
          </p:nvPr>
        </p:nvSpPr>
        <p:spPr/>
        <p:txBody>
          <a:bodyPr/>
          <a:lstStyle/>
          <a:p>
            <a:fld id="{790C35FC-E2F7-4E1E-BB04-6742D189A249}" type="slidenum">
              <a:rPr lang="en-GB" smtClean="0"/>
              <a:pPr/>
              <a:t>10</a:t>
            </a:fld>
            <a:endParaRPr lang="en-GB"/>
          </a:p>
        </p:txBody>
      </p:sp>
    </p:spTree>
    <p:extLst>
      <p:ext uri="{BB962C8B-B14F-4D97-AF65-F5344CB8AC3E}">
        <p14:creationId xmlns:p14="http://schemas.microsoft.com/office/powerpoint/2010/main" val="967092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D693-927A-41C2-956D-C255351A0A9A}"/>
              </a:ext>
            </a:extLst>
          </p:cNvPr>
          <p:cNvSpPr>
            <a:spLocks noGrp="1"/>
          </p:cNvSpPr>
          <p:nvPr>
            <p:ph type="title"/>
          </p:nvPr>
        </p:nvSpPr>
        <p:spPr/>
        <p:txBody>
          <a:bodyPr/>
          <a:lstStyle/>
          <a:p>
            <a:r>
              <a:rPr lang="en-GB" noProof="0" dirty="0"/>
              <a:t>CNNO </a:t>
            </a:r>
            <a:r>
              <a:rPr lang="en-GB" noProof="0" dirty="0" err="1"/>
              <a:t>Qinshan</a:t>
            </a:r>
            <a:r>
              <a:rPr lang="en-GB" noProof="0" dirty="0"/>
              <a:t> Nuclear Station</a:t>
            </a:r>
            <a:endParaRPr lang="en-GB" noProof="0" dirty="0">
              <a:solidFill>
                <a:srgbClr val="7030A0"/>
              </a:solidFill>
            </a:endParaRPr>
          </a:p>
        </p:txBody>
      </p:sp>
      <p:sp>
        <p:nvSpPr>
          <p:cNvPr id="3" name="Content Placeholder 2">
            <a:extLst>
              <a:ext uri="{FF2B5EF4-FFF2-40B4-BE49-F238E27FC236}">
                <a16:creationId xmlns:a16="http://schemas.microsoft.com/office/drawing/2014/main" id="{7DCDCC0E-91C4-45A9-AC44-19ED68034BAB}"/>
              </a:ext>
            </a:extLst>
          </p:cNvPr>
          <p:cNvSpPr>
            <a:spLocks noGrp="1"/>
          </p:cNvSpPr>
          <p:nvPr>
            <p:ph idx="1"/>
          </p:nvPr>
        </p:nvSpPr>
        <p:spPr>
          <a:xfrm>
            <a:off x="401526" y="1483200"/>
            <a:ext cx="4922949" cy="3672000"/>
          </a:xfrm>
        </p:spPr>
        <p:txBody>
          <a:bodyPr/>
          <a:lstStyle/>
          <a:p>
            <a:r>
              <a:rPr lang="en-GB" sz="1800" noProof="0" dirty="0"/>
              <a:t>The client “</a:t>
            </a:r>
            <a:r>
              <a:rPr lang="en-GB" sz="1800" b="1" noProof="0" dirty="0"/>
              <a:t>CNNP Nuclear Power Operations Management Co., Ltd (CNNO </a:t>
            </a:r>
            <a:r>
              <a:rPr lang="en-GB" sz="1800" b="1" noProof="0" dirty="0" err="1"/>
              <a:t>Qinshan</a:t>
            </a:r>
            <a:r>
              <a:rPr lang="en-GB" sz="1800" b="1" noProof="0" dirty="0"/>
              <a:t>)</a:t>
            </a:r>
            <a:r>
              <a:rPr lang="en-GB" sz="1800" noProof="0" dirty="0"/>
              <a:t>” is a subsidiary of CNNC group</a:t>
            </a:r>
          </a:p>
          <a:p>
            <a:r>
              <a:rPr lang="en-GB" sz="1800" noProof="0" dirty="0"/>
              <a:t>CNNC (China National Nuclear Cooperation) is the one of the two main nuclear utility companies in China with 24 nuclear units in operation and 9 under construction</a:t>
            </a:r>
          </a:p>
          <a:p>
            <a:r>
              <a:rPr lang="en-GB" sz="1800" noProof="0" dirty="0"/>
              <a:t>RiskSpectrum RiskWatcher is used for risk monitoring at 14 nuclear units of CNNC</a:t>
            </a:r>
          </a:p>
          <a:p>
            <a:endParaRPr lang="en-GB" sz="2400" noProof="0" dirty="0"/>
          </a:p>
          <a:p>
            <a:endParaRPr lang="en-GB" sz="2400" noProof="0" dirty="0"/>
          </a:p>
        </p:txBody>
      </p:sp>
      <p:sp>
        <p:nvSpPr>
          <p:cNvPr id="4" name="Footer Placeholder 3">
            <a:extLst>
              <a:ext uri="{FF2B5EF4-FFF2-40B4-BE49-F238E27FC236}">
                <a16:creationId xmlns:a16="http://schemas.microsoft.com/office/drawing/2014/main" id="{4D20BD46-DE01-4CF4-9CDB-F1DC36678B35}"/>
              </a:ext>
            </a:extLst>
          </p:cNvPr>
          <p:cNvSpPr>
            <a:spLocks noGrp="1"/>
          </p:cNvSpPr>
          <p:nvPr>
            <p:ph type="ftr" sz="quarter" idx="10"/>
          </p:nvPr>
        </p:nvSpPr>
        <p:spPr/>
        <p:txBody>
          <a:bodyPr/>
          <a:lstStyle/>
          <a:p>
            <a:r>
              <a:rPr lang="en-GB"/>
              <a:t>Lloyd's Register</a:t>
            </a:r>
            <a:endParaRPr lang="en-GB" dirty="0"/>
          </a:p>
        </p:txBody>
      </p:sp>
      <p:sp>
        <p:nvSpPr>
          <p:cNvPr id="5" name="Slide Number Placeholder 4">
            <a:extLst>
              <a:ext uri="{FF2B5EF4-FFF2-40B4-BE49-F238E27FC236}">
                <a16:creationId xmlns:a16="http://schemas.microsoft.com/office/drawing/2014/main" id="{398E843D-6FB5-4AE3-89DF-7BADA932367C}"/>
              </a:ext>
            </a:extLst>
          </p:cNvPr>
          <p:cNvSpPr>
            <a:spLocks noGrp="1"/>
          </p:cNvSpPr>
          <p:nvPr>
            <p:ph type="sldNum" sz="quarter" idx="11"/>
          </p:nvPr>
        </p:nvSpPr>
        <p:spPr/>
        <p:txBody>
          <a:bodyPr/>
          <a:lstStyle/>
          <a:p>
            <a:fld id="{790C35FC-E2F7-4E1E-BB04-6742D189A249}" type="slidenum">
              <a:rPr lang="en-GB" smtClean="0"/>
              <a:pPr/>
              <a:t>11</a:t>
            </a:fld>
            <a:endParaRPr lang="en-GB"/>
          </a:p>
        </p:txBody>
      </p:sp>
      <p:sp>
        <p:nvSpPr>
          <p:cNvPr id="6" name="Text Placeholder 5">
            <a:extLst>
              <a:ext uri="{FF2B5EF4-FFF2-40B4-BE49-F238E27FC236}">
                <a16:creationId xmlns:a16="http://schemas.microsoft.com/office/drawing/2014/main" id="{EAE96889-74AE-469D-8D68-F9BE1270DD4A}"/>
              </a:ext>
            </a:extLst>
          </p:cNvPr>
          <p:cNvSpPr>
            <a:spLocks noGrp="1"/>
          </p:cNvSpPr>
          <p:nvPr>
            <p:ph type="body" sz="quarter" idx="12"/>
          </p:nvPr>
        </p:nvSpPr>
        <p:spPr/>
        <p:txBody>
          <a:bodyPr/>
          <a:lstStyle/>
          <a:p>
            <a:r>
              <a:rPr lang="en-GB" noProof="0" dirty="0"/>
              <a:t>About the client</a:t>
            </a:r>
          </a:p>
        </p:txBody>
      </p:sp>
      <p:pic>
        <p:nvPicPr>
          <p:cNvPr id="1026" name="Picture 2" descr="China Nuclear Power | Chinese Nuclear Energy - World Nuclear Association">
            <a:extLst>
              <a:ext uri="{FF2B5EF4-FFF2-40B4-BE49-F238E27FC236}">
                <a16:creationId xmlns:a16="http://schemas.microsoft.com/office/drawing/2014/main" id="{5BC2405C-2879-4587-8E11-C5CD434CE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2116" y="1171576"/>
            <a:ext cx="4860173" cy="3741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090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a:t>CNNO </a:t>
            </a:r>
            <a:r>
              <a:rPr lang="en-GB" noProof="0" dirty="0" err="1"/>
              <a:t>Qinshan</a:t>
            </a:r>
            <a:r>
              <a:rPr lang="en-GB" noProof="0" dirty="0"/>
              <a:t> Nuclear Station</a:t>
            </a:r>
            <a:endParaRPr lang="en-GB" noProof="0" dirty="0">
              <a:solidFill>
                <a:srgbClr val="0070C0"/>
              </a:solidFill>
            </a:endParaRPr>
          </a:p>
        </p:txBody>
      </p:sp>
      <p:sp>
        <p:nvSpPr>
          <p:cNvPr id="4" name="Footer Placeholder 3"/>
          <p:cNvSpPr>
            <a:spLocks noGrp="1"/>
          </p:cNvSpPr>
          <p:nvPr>
            <p:ph type="ftr" sz="quarter" idx="10"/>
          </p:nvPr>
        </p:nvSpPr>
        <p:spPr/>
        <p:txBody>
          <a:bodyPr/>
          <a:lstStyle/>
          <a:p>
            <a:r>
              <a:rPr lang="en-GB"/>
              <a:t>Lloyd's Register</a:t>
            </a:r>
            <a:endParaRPr lang="en-GB" dirty="0"/>
          </a:p>
        </p:txBody>
      </p:sp>
      <p:sp>
        <p:nvSpPr>
          <p:cNvPr id="5" name="Slide Number Placeholder 4"/>
          <p:cNvSpPr>
            <a:spLocks noGrp="1"/>
          </p:cNvSpPr>
          <p:nvPr>
            <p:ph type="sldNum" sz="quarter" idx="11"/>
          </p:nvPr>
        </p:nvSpPr>
        <p:spPr/>
        <p:txBody>
          <a:bodyPr/>
          <a:lstStyle/>
          <a:p>
            <a:fld id="{790C35FC-E2F7-4E1E-BB04-6742D189A249}" type="slidenum">
              <a:rPr lang="en-GB" smtClean="0"/>
              <a:pPr/>
              <a:t>12</a:t>
            </a:fld>
            <a:endParaRPr lang="en-GB" dirty="0"/>
          </a:p>
        </p:txBody>
      </p:sp>
      <p:sp>
        <p:nvSpPr>
          <p:cNvPr id="6" name="Text Placeholder 5"/>
          <p:cNvSpPr>
            <a:spLocks noGrp="1"/>
          </p:cNvSpPr>
          <p:nvPr>
            <p:ph type="body" sz="quarter" idx="12"/>
          </p:nvPr>
        </p:nvSpPr>
        <p:spPr/>
        <p:txBody>
          <a:bodyPr/>
          <a:lstStyle/>
          <a:p>
            <a:r>
              <a:rPr lang="en-GB" noProof="0" dirty="0"/>
              <a:t>Qinshan nuclear site</a:t>
            </a:r>
          </a:p>
        </p:txBody>
      </p:sp>
      <p:sp>
        <p:nvSpPr>
          <p:cNvPr id="3" name="TextBox 2">
            <a:extLst>
              <a:ext uri="{FF2B5EF4-FFF2-40B4-BE49-F238E27FC236}">
                <a16:creationId xmlns:a16="http://schemas.microsoft.com/office/drawing/2014/main" id="{F8AECE7F-F014-45C9-9A4D-032866280EDF}"/>
              </a:ext>
            </a:extLst>
          </p:cNvPr>
          <p:cNvSpPr txBox="1"/>
          <p:nvPr/>
        </p:nvSpPr>
        <p:spPr>
          <a:xfrm>
            <a:off x="6006353" y="1425388"/>
            <a:ext cx="914400" cy="914400"/>
          </a:xfrm>
          <a:prstGeom prst="rect">
            <a:avLst/>
          </a:prstGeom>
        </p:spPr>
        <p:txBody>
          <a:bodyPr vert="horz" wrap="none" lIns="0" tIns="0" rIns="0" bIns="0" rtlCol="0" anchor="ctr" anchorCtr="0">
            <a:noAutofit/>
          </a:bodyPr>
          <a:lstStyle/>
          <a:p>
            <a:pPr algn="l"/>
            <a:endParaRPr lang="en-US" sz="1333" dirty="0">
              <a:solidFill>
                <a:schemeClr val="tx1"/>
              </a:solidFill>
            </a:endParaRPr>
          </a:p>
        </p:txBody>
      </p:sp>
      <p:pic>
        <p:nvPicPr>
          <p:cNvPr id="10" name="图片 7" descr="秦山基地全景图.jpg">
            <a:extLst>
              <a:ext uri="{FF2B5EF4-FFF2-40B4-BE49-F238E27FC236}">
                <a16:creationId xmlns:a16="http://schemas.microsoft.com/office/drawing/2014/main" id="{2058820B-AE96-4AF1-8FCC-977FB8C6ADB0}"/>
              </a:ext>
            </a:extLst>
          </p:cNvPr>
          <p:cNvPicPr>
            <a:picLocks noChangeAspect="1"/>
          </p:cNvPicPr>
          <p:nvPr/>
        </p:nvPicPr>
        <p:blipFill>
          <a:blip r:embed="rId3" cstate="screen">
            <a:lum contrast="30000"/>
          </a:blip>
          <a:srcRect/>
          <a:stretch>
            <a:fillRect/>
          </a:stretch>
        </p:blipFill>
        <p:spPr>
          <a:xfrm>
            <a:off x="398642" y="1355434"/>
            <a:ext cx="9144000" cy="2728854"/>
          </a:xfrm>
          <a:prstGeom prst="rect">
            <a:avLst/>
          </a:prstGeom>
        </p:spPr>
      </p:pic>
      <p:cxnSp>
        <p:nvCxnSpPr>
          <p:cNvPr id="11" name="直接连接符 9">
            <a:extLst>
              <a:ext uri="{FF2B5EF4-FFF2-40B4-BE49-F238E27FC236}">
                <a16:creationId xmlns:a16="http://schemas.microsoft.com/office/drawing/2014/main" id="{6895788D-C829-419C-8A79-3E5D5552429A}"/>
              </a:ext>
            </a:extLst>
          </p:cNvPr>
          <p:cNvCxnSpPr/>
          <p:nvPr/>
        </p:nvCxnSpPr>
        <p:spPr>
          <a:xfrm flipV="1">
            <a:off x="1800702" y="1687544"/>
            <a:ext cx="1588" cy="498358"/>
          </a:xfrm>
          <a:prstGeom prst="line">
            <a:avLst/>
          </a:prstGeom>
          <a:ln w="15875">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12" name="圆角矩形 10">
            <a:extLst>
              <a:ext uri="{FF2B5EF4-FFF2-40B4-BE49-F238E27FC236}">
                <a16:creationId xmlns:a16="http://schemas.microsoft.com/office/drawing/2014/main" id="{358778F1-536F-495B-972D-77CD81358674}"/>
              </a:ext>
            </a:extLst>
          </p:cNvPr>
          <p:cNvSpPr/>
          <p:nvPr/>
        </p:nvSpPr>
        <p:spPr>
          <a:xfrm>
            <a:off x="578154" y="2191600"/>
            <a:ext cx="2053462" cy="590537"/>
          </a:xfrm>
          <a:prstGeom prst="roundRect">
            <a:avLst>
              <a:gd name="adj" fmla="val 3052"/>
            </a:avLst>
          </a:prstGeom>
          <a:gradFill>
            <a:gsLst>
              <a:gs pos="0">
                <a:srgbClr val="0052AC">
                  <a:alpha val="50000"/>
                </a:srgbClr>
              </a:gs>
              <a:gs pos="100000">
                <a:srgbClr val="003876">
                  <a:alpha val="50000"/>
                </a:srgbClr>
              </a:gs>
            </a:gsLst>
            <a:lin ang="5400000" scaled="0"/>
          </a:gra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1400" dirty="0">
                <a:solidFill>
                  <a:schemeClr val="bg1"/>
                </a:solidFill>
                <a:latin typeface="微软雅黑" pitchFamily="34" charset="-122"/>
                <a:ea typeface="微软雅黑" pitchFamily="34" charset="-122"/>
              </a:rPr>
              <a:t>4*</a:t>
            </a:r>
            <a:r>
              <a:rPr lang="en-US" altLang="en-US" sz="1400" dirty="0">
                <a:solidFill>
                  <a:schemeClr val="bg1"/>
                </a:solidFill>
                <a:latin typeface="微软雅黑" pitchFamily="34" charset="-122"/>
                <a:ea typeface="微软雅黑" pitchFamily="34" charset="-122"/>
              </a:rPr>
              <a:t>650MWe</a:t>
            </a:r>
            <a:r>
              <a:rPr lang="zh-CN" altLang="en-US" sz="1400" dirty="0">
                <a:solidFill>
                  <a:schemeClr val="bg1"/>
                </a:solidFill>
                <a:latin typeface="微软雅黑" pitchFamily="34" charset="-122"/>
                <a:ea typeface="微软雅黑" pitchFamily="34" charset="-122"/>
              </a:rPr>
              <a:t> </a:t>
            </a:r>
            <a:r>
              <a:rPr lang="en-US" altLang="en-US" sz="1400" dirty="0">
                <a:solidFill>
                  <a:schemeClr val="bg1"/>
                </a:solidFill>
                <a:latin typeface="微软雅黑" pitchFamily="34" charset="-122"/>
                <a:ea typeface="微软雅黑" pitchFamily="34" charset="-122"/>
              </a:rPr>
              <a:t> PWR</a:t>
            </a:r>
            <a:endParaRPr lang="zh-CN" altLang="en-US" dirty="0">
              <a:latin typeface="微软雅黑" pitchFamily="34" charset="-122"/>
              <a:ea typeface="微软雅黑" pitchFamily="34" charset="-122"/>
            </a:endParaRPr>
          </a:p>
        </p:txBody>
      </p:sp>
      <p:cxnSp>
        <p:nvCxnSpPr>
          <p:cNvPr id="13" name="直接连接符 11">
            <a:extLst>
              <a:ext uri="{FF2B5EF4-FFF2-40B4-BE49-F238E27FC236}">
                <a16:creationId xmlns:a16="http://schemas.microsoft.com/office/drawing/2014/main" id="{5E7F0DF1-A4B3-49F3-A3A4-16438EA7F737}"/>
              </a:ext>
            </a:extLst>
          </p:cNvPr>
          <p:cNvCxnSpPr/>
          <p:nvPr/>
        </p:nvCxnSpPr>
        <p:spPr>
          <a:xfrm rot="16200000" flipV="1">
            <a:off x="2750935" y="2644389"/>
            <a:ext cx="1143008" cy="3"/>
          </a:xfrm>
          <a:prstGeom prst="line">
            <a:avLst/>
          </a:prstGeom>
          <a:ln w="15875">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4" name="圆角矩形 14">
            <a:extLst>
              <a:ext uri="{FF2B5EF4-FFF2-40B4-BE49-F238E27FC236}">
                <a16:creationId xmlns:a16="http://schemas.microsoft.com/office/drawing/2014/main" id="{0EDCA6E1-4AF7-4601-9E30-33BAC0903CE2}"/>
              </a:ext>
            </a:extLst>
          </p:cNvPr>
          <p:cNvSpPr/>
          <p:nvPr/>
        </p:nvSpPr>
        <p:spPr>
          <a:xfrm>
            <a:off x="2594378" y="1471520"/>
            <a:ext cx="1944216" cy="590537"/>
          </a:xfrm>
          <a:prstGeom prst="roundRect">
            <a:avLst>
              <a:gd name="adj" fmla="val 3052"/>
            </a:avLst>
          </a:prstGeom>
          <a:gradFill>
            <a:gsLst>
              <a:gs pos="0">
                <a:srgbClr val="0052AC">
                  <a:alpha val="50000"/>
                </a:srgbClr>
              </a:gs>
              <a:gs pos="100000">
                <a:srgbClr val="003876">
                  <a:alpha val="50000"/>
                </a:srgbClr>
              </a:gs>
            </a:gsLst>
            <a:lin ang="5400000" scaled="0"/>
          </a:gra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1400" dirty="0">
                <a:solidFill>
                  <a:schemeClr val="bg1"/>
                </a:solidFill>
                <a:latin typeface="微软雅黑" pitchFamily="34" charset="-122"/>
                <a:ea typeface="微软雅黑" pitchFamily="34" charset="-122"/>
              </a:rPr>
              <a:t>2*700MWe</a:t>
            </a:r>
            <a:r>
              <a:rPr lang="zh-CN" altLang="en-US" sz="1400" dirty="0">
                <a:solidFill>
                  <a:schemeClr val="bg1"/>
                </a:solidFill>
                <a:latin typeface="微软雅黑" pitchFamily="34" charset="-122"/>
                <a:ea typeface="微软雅黑" pitchFamily="34" charset="-122"/>
              </a:rPr>
              <a:t> </a:t>
            </a:r>
            <a:r>
              <a:rPr lang="en-US" altLang="zh-CN" sz="1400" dirty="0">
                <a:solidFill>
                  <a:schemeClr val="bg1"/>
                </a:solidFill>
                <a:latin typeface="微软雅黑" pitchFamily="34" charset="-122"/>
                <a:ea typeface="微软雅黑" pitchFamily="34" charset="-122"/>
              </a:rPr>
              <a:t> PHWR</a:t>
            </a:r>
            <a:endParaRPr lang="zh-CN" altLang="en-US" sz="1400" dirty="0">
              <a:solidFill>
                <a:schemeClr val="bg1"/>
              </a:solidFill>
              <a:latin typeface="微软雅黑" pitchFamily="34" charset="-122"/>
              <a:ea typeface="微软雅黑" pitchFamily="34" charset="-122"/>
            </a:endParaRPr>
          </a:p>
        </p:txBody>
      </p:sp>
      <p:sp>
        <p:nvSpPr>
          <p:cNvPr id="15" name="圆角矩形 15">
            <a:extLst>
              <a:ext uri="{FF2B5EF4-FFF2-40B4-BE49-F238E27FC236}">
                <a16:creationId xmlns:a16="http://schemas.microsoft.com/office/drawing/2014/main" id="{64985DB9-8736-4FF2-9ECE-3731ED01DCE4}"/>
              </a:ext>
            </a:extLst>
          </p:cNvPr>
          <p:cNvSpPr/>
          <p:nvPr/>
        </p:nvSpPr>
        <p:spPr>
          <a:xfrm>
            <a:off x="5186666" y="3271721"/>
            <a:ext cx="2071702" cy="504055"/>
          </a:xfrm>
          <a:prstGeom prst="roundRect">
            <a:avLst>
              <a:gd name="adj" fmla="val 3052"/>
            </a:avLst>
          </a:prstGeom>
          <a:gradFill>
            <a:gsLst>
              <a:gs pos="0">
                <a:srgbClr val="0052AC">
                  <a:alpha val="50000"/>
                </a:srgbClr>
              </a:gs>
              <a:gs pos="100000">
                <a:srgbClr val="003876">
                  <a:alpha val="50000"/>
                </a:srgbClr>
              </a:gs>
            </a:gsLst>
            <a:lin ang="5400000" scaled="0"/>
          </a:gra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1400" dirty="0">
                <a:solidFill>
                  <a:schemeClr val="bg1"/>
                </a:solidFill>
                <a:latin typeface="微软雅黑" pitchFamily="34" charset="-122"/>
                <a:ea typeface="微软雅黑" pitchFamily="34" charset="-122"/>
              </a:rPr>
              <a:t>1*300MWe</a:t>
            </a:r>
            <a:r>
              <a:rPr lang="zh-CN" altLang="en-US" sz="1400" dirty="0">
                <a:solidFill>
                  <a:schemeClr val="bg1"/>
                </a:solidFill>
                <a:latin typeface="微软雅黑" pitchFamily="34" charset="-122"/>
                <a:ea typeface="微软雅黑" pitchFamily="34" charset="-122"/>
              </a:rPr>
              <a:t>  </a:t>
            </a:r>
            <a:r>
              <a:rPr lang="en-US" altLang="zh-CN" sz="1400" dirty="0">
                <a:solidFill>
                  <a:schemeClr val="bg1"/>
                </a:solidFill>
                <a:latin typeface="微软雅黑" pitchFamily="34" charset="-122"/>
                <a:ea typeface="微软雅黑" pitchFamily="34" charset="-122"/>
              </a:rPr>
              <a:t>PWR</a:t>
            </a:r>
            <a:endParaRPr lang="zh-CN" altLang="en-US" sz="1400" dirty="0">
              <a:solidFill>
                <a:schemeClr val="bg1"/>
              </a:solidFill>
              <a:latin typeface="微软雅黑" pitchFamily="34" charset="-122"/>
              <a:ea typeface="微软雅黑" pitchFamily="34" charset="-122"/>
            </a:endParaRPr>
          </a:p>
        </p:txBody>
      </p:sp>
      <p:cxnSp>
        <p:nvCxnSpPr>
          <p:cNvPr id="16" name="直接连接符 16">
            <a:extLst>
              <a:ext uri="{FF2B5EF4-FFF2-40B4-BE49-F238E27FC236}">
                <a16:creationId xmlns:a16="http://schemas.microsoft.com/office/drawing/2014/main" id="{0DF88F6B-1D82-4CF7-8726-C11C4AB5C319}"/>
              </a:ext>
            </a:extLst>
          </p:cNvPr>
          <p:cNvCxnSpPr/>
          <p:nvPr/>
        </p:nvCxnSpPr>
        <p:spPr>
          <a:xfrm flipV="1">
            <a:off x="6184864" y="2623648"/>
            <a:ext cx="1588" cy="655707"/>
          </a:xfrm>
          <a:prstGeom prst="line">
            <a:avLst/>
          </a:prstGeom>
          <a:ln w="15875">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17" name="圆角矩形 17">
            <a:extLst>
              <a:ext uri="{FF2B5EF4-FFF2-40B4-BE49-F238E27FC236}">
                <a16:creationId xmlns:a16="http://schemas.microsoft.com/office/drawing/2014/main" id="{8C3C492D-E3EB-4AE9-9E91-F6E05F27A5D4}"/>
              </a:ext>
            </a:extLst>
          </p:cNvPr>
          <p:cNvSpPr/>
          <p:nvPr/>
        </p:nvSpPr>
        <p:spPr>
          <a:xfrm>
            <a:off x="6986866" y="2479632"/>
            <a:ext cx="1872208" cy="648072"/>
          </a:xfrm>
          <a:prstGeom prst="roundRect">
            <a:avLst>
              <a:gd name="adj" fmla="val 3052"/>
            </a:avLst>
          </a:prstGeom>
          <a:gradFill>
            <a:gsLst>
              <a:gs pos="0">
                <a:srgbClr val="0052AC">
                  <a:alpha val="50000"/>
                </a:srgbClr>
              </a:gs>
              <a:gs pos="100000">
                <a:srgbClr val="003876">
                  <a:alpha val="50000"/>
                </a:srgbClr>
              </a:gs>
            </a:gsLst>
            <a:lin ang="5400000" scaled="0"/>
          </a:gra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1400" dirty="0">
                <a:solidFill>
                  <a:schemeClr val="bg1"/>
                </a:solidFill>
                <a:latin typeface="微软雅黑" pitchFamily="34" charset="-122"/>
                <a:ea typeface="微软雅黑" pitchFamily="34" charset="-122"/>
              </a:rPr>
              <a:t>2*1000MWe PWR </a:t>
            </a:r>
            <a:endParaRPr lang="zh-CN" altLang="en-US" sz="1400" dirty="0">
              <a:solidFill>
                <a:schemeClr val="bg1"/>
              </a:solidFill>
              <a:latin typeface="微软雅黑" pitchFamily="34" charset="-122"/>
              <a:ea typeface="微软雅黑" pitchFamily="34" charset="-122"/>
            </a:endParaRPr>
          </a:p>
        </p:txBody>
      </p:sp>
      <p:cxnSp>
        <p:nvCxnSpPr>
          <p:cNvPr id="18" name="直接连接符 18">
            <a:extLst>
              <a:ext uri="{FF2B5EF4-FFF2-40B4-BE49-F238E27FC236}">
                <a16:creationId xmlns:a16="http://schemas.microsoft.com/office/drawing/2014/main" id="{1CB8B422-EE7A-4993-AFE7-35E5E7484C5E}"/>
              </a:ext>
            </a:extLst>
          </p:cNvPr>
          <p:cNvCxnSpPr/>
          <p:nvPr/>
        </p:nvCxnSpPr>
        <p:spPr>
          <a:xfrm flipV="1">
            <a:off x="7322050" y="1831560"/>
            <a:ext cx="0" cy="655309"/>
          </a:xfrm>
          <a:prstGeom prst="line">
            <a:avLst/>
          </a:prstGeom>
          <a:ln w="15875">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FBBFD673-6B84-458D-888D-8440A8A00C9F}"/>
              </a:ext>
            </a:extLst>
          </p:cNvPr>
          <p:cNvSpPr>
            <a:spLocks noGrp="1"/>
          </p:cNvSpPr>
          <p:nvPr>
            <p:ph idx="1"/>
          </p:nvPr>
        </p:nvSpPr>
        <p:spPr>
          <a:xfrm>
            <a:off x="401526" y="4289612"/>
            <a:ext cx="8714765" cy="865588"/>
          </a:xfrm>
        </p:spPr>
        <p:txBody>
          <a:bodyPr/>
          <a:lstStyle/>
          <a:p>
            <a:r>
              <a:rPr lang="en-US" sz="2000" noProof="0" dirty="0"/>
              <a:t>Qinshan Nuclear Power site is located in east of China (100km from Shanghai), with  9 units in operation  and a total installed capacity of 6300 MWe.</a:t>
            </a:r>
          </a:p>
          <a:p>
            <a:endParaRPr lang="en-GB" altLang="zh-CN" sz="2000" noProof="0" dirty="0"/>
          </a:p>
        </p:txBody>
      </p:sp>
    </p:spTree>
    <p:extLst>
      <p:ext uri="{BB962C8B-B14F-4D97-AF65-F5344CB8AC3E}">
        <p14:creationId xmlns:p14="http://schemas.microsoft.com/office/powerpoint/2010/main" val="526405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D693-927A-41C2-956D-C255351A0A9A}"/>
              </a:ext>
            </a:extLst>
          </p:cNvPr>
          <p:cNvSpPr>
            <a:spLocks noGrp="1"/>
          </p:cNvSpPr>
          <p:nvPr>
            <p:ph type="title"/>
          </p:nvPr>
        </p:nvSpPr>
        <p:spPr/>
        <p:txBody>
          <a:bodyPr/>
          <a:lstStyle/>
          <a:p>
            <a:r>
              <a:rPr lang="en-GB" noProof="0" dirty="0"/>
              <a:t>CNNO </a:t>
            </a:r>
            <a:r>
              <a:rPr lang="en-GB" noProof="0" dirty="0" err="1"/>
              <a:t>Qinshan</a:t>
            </a:r>
            <a:r>
              <a:rPr lang="en-GB" noProof="0" dirty="0"/>
              <a:t> Nuclear Station</a:t>
            </a:r>
            <a:endParaRPr lang="en-GB" noProof="0" dirty="0">
              <a:solidFill>
                <a:srgbClr val="7030A0"/>
              </a:solidFill>
            </a:endParaRPr>
          </a:p>
        </p:txBody>
      </p:sp>
      <p:sp>
        <p:nvSpPr>
          <p:cNvPr id="3" name="Content Placeholder 2">
            <a:extLst>
              <a:ext uri="{FF2B5EF4-FFF2-40B4-BE49-F238E27FC236}">
                <a16:creationId xmlns:a16="http://schemas.microsoft.com/office/drawing/2014/main" id="{7DCDCC0E-91C4-45A9-AC44-19ED68034BAB}"/>
              </a:ext>
            </a:extLst>
          </p:cNvPr>
          <p:cNvSpPr>
            <a:spLocks noGrp="1"/>
          </p:cNvSpPr>
          <p:nvPr>
            <p:ph idx="1"/>
          </p:nvPr>
        </p:nvSpPr>
        <p:spPr>
          <a:xfrm>
            <a:off x="401527" y="1483200"/>
            <a:ext cx="5932598" cy="3672000"/>
          </a:xfrm>
        </p:spPr>
        <p:txBody>
          <a:bodyPr/>
          <a:lstStyle/>
          <a:p>
            <a:r>
              <a:rPr lang="en-GB" sz="1800" dirty="0" err="1"/>
              <a:t>Qinshan</a:t>
            </a:r>
            <a:r>
              <a:rPr lang="en-GB" sz="1800" dirty="0"/>
              <a:t> started a pilot project in </a:t>
            </a:r>
            <a:r>
              <a:rPr lang="en-GB" sz="1800" noProof="0" dirty="0"/>
              <a:t>2017 to implement RiskWatcher Trip Monitor to 2 units. S</a:t>
            </a:r>
            <a:r>
              <a:rPr lang="en-GB" altLang="zh-CN" sz="1800" noProof="0" dirty="0"/>
              <a:t>uccessfully finalised in 2019. </a:t>
            </a:r>
          </a:p>
          <a:p>
            <a:r>
              <a:rPr lang="en-GB" altLang="zh-CN" sz="1800" noProof="0" dirty="0"/>
              <a:t>RiskWatcher Trip Monitor is used for:</a:t>
            </a:r>
          </a:p>
          <a:p>
            <a:pPr lvl="1"/>
            <a:r>
              <a:rPr lang="en-GB" altLang="zh-CN" sz="1600" noProof="0" dirty="0"/>
              <a:t>quantitative trip risk monitoring </a:t>
            </a:r>
          </a:p>
          <a:p>
            <a:pPr lvl="1"/>
            <a:r>
              <a:rPr lang="en-GB" altLang="zh-CN" sz="1600" noProof="0" dirty="0"/>
              <a:t>identification of critical equipment: “Temporary Single Point Vulnerability (Temporary SPV)”.</a:t>
            </a:r>
          </a:p>
          <a:p>
            <a:pPr marL="0" indent="0">
              <a:buNone/>
            </a:pPr>
            <a:r>
              <a:rPr lang="en-GB" altLang="zh-CN" sz="1600" dirty="0">
                <a:solidFill>
                  <a:srgbClr val="0070C0"/>
                </a:solidFill>
              </a:rPr>
              <a:t>SPV: </a:t>
            </a:r>
            <a:r>
              <a:rPr lang="en-US" altLang="zh-CN" sz="1600" dirty="0">
                <a:solidFill>
                  <a:srgbClr val="0070C0"/>
                </a:solidFill>
              </a:rPr>
              <a:t>components whose failure will lead to direct or indirectly power loss under standard plant configuration</a:t>
            </a:r>
          </a:p>
          <a:p>
            <a:pPr marL="0" indent="0">
              <a:buNone/>
            </a:pPr>
            <a:r>
              <a:rPr lang="en-US" altLang="zh-CN" sz="1600" dirty="0">
                <a:solidFill>
                  <a:srgbClr val="0070C0"/>
                </a:solidFill>
              </a:rPr>
              <a:t>Temporary SPV: the SPV under temporary plant configuration (typically with components out of service)</a:t>
            </a:r>
          </a:p>
          <a:p>
            <a:endParaRPr lang="en-GB" altLang="zh-CN" sz="2000" noProof="0" dirty="0"/>
          </a:p>
        </p:txBody>
      </p:sp>
      <p:sp>
        <p:nvSpPr>
          <p:cNvPr id="4" name="Footer Placeholder 3">
            <a:extLst>
              <a:ext uri="{FF2B5EF4-FFF2-40B4-BE49-F238E27FC236}">
                <a16:creationId xmlns:a16="http://schemas.microsoft.com/office/drawing/2014/main" id="{4D20BD46-DE01-4CF4-9CDB-F1DC36678B35}"/>
              </a:ext>
            </a:extLst>
          </p:cNvPr>
          <p:cNvSpPr>
            <a:spLocks noGrp="1"/>
          </p:cNvSpPr>
          <p:nvPr>
            <p:ph type="ftr" sz="quarter" idx="10"/>
          </p:nvPr>
        </p:nvSpPr>
        <p:spPr/>
        <p:txBody>
          <a:bodyPr/>
          <a:lstStyle/>
          <a:p>
            <a:r>
              <a:rPr lang="en-GB" dirty="0"/>
              <a:t>Lloyd's Register</a:t>
            </a:r>
          </a:p>
        </p:txBody>
      </p:sp>
      <p:sp>
        <p:nvSpPr>
          <p:cNvPr id="5" name="Slide Number Placeholder 4">
            <a:extLst>
              <a:ext uri="{FF2B5EF4-FFF2-40B4-BE49-F238E27FC236}">
                <a16:creationId xmlns:a16="http://schemas.microsoft.com/office/drawing/2014/main" id="{398E843D-6FB5-4AE3-89DF-7BADA932367C}"/>
              </a:ext>
            </a:extLst>
          </p:cNvPr>
          <p:cNvSpPr>
            <a:spLocks noGrp="1"/>
          </p:cNvSpPr>
          <p:nvPr>
            <p:ph type="sldNum" sz="quarter" idx="11"/>
          </p:nvPr>
        </p:nvSpPr>
        <p:spPr/>
        <p:txBody>
          <a:bodyPr/>
          <a:lstStyle/>
          <a:p>
            <a:fld id="{790C35FC-E2F7-4E1E-BB04-6742D189A249}" type="slidenum">
              <a:rPr lang="en-GB" smtClean="0"/>
              <a:pPr/>
              <a:t>13</a:t>
            </a:fld>
            <a:endParaRPr lang="en-GB"/>
          </a:p>
        </p:txBody>
      </p:sp>
      <p:sp>
        <p:nvSpPr>
          <p:cNvPr id="6" name="Text Placeholder 5">
            <a:extLst>
              <a:ext uri="{FF2B5EF4-FFF2-40B4-BE49-F238E27FC236}">
                <a16:creationId xmlns:a16="http://schemas.microsoft.com/office/drawing/2014/main" id="{EAE96889-74AE-469D-8D68-F9BE1270DD4A}"/>
              </a:ext>
            </a:extLst>
          </p:cNvPr>
          <p:cNvSpPr>
            <a:spLocks noGrp="1"/>
          </p:cNvSpPr>
          <p:nvPr>
            <p:ph type="body" sz="quarter" idx="12"/>
          </p:nvPr>
        </p:nvSpPr>
        <p:spPr/>
        <p:txBody>
          <a:bodyPr/>
          <a:lstStyle/>
          <a:p>
            <a:r>
              <a:rPr lang="en-GB" noProof="0" dirty="0"/>
              <a:t>Pilot Trip monitor project</a:t>
            </a:r>
          </a:p>
        </p:txBody>
      </p:sp>
      <p:pic>
        <p:nvPicPr>
          <p:cNvPr id="7" name="图片 7" descr="秦山基地全景图.jpg">
            <a:extLst>
              <a:ext uri="{FF2B5EF4-FFF2-40B4-BE49-F238E27FC236}">
                <a16:creationId xmlns:a16="http://schemas.microsoft.com/office/drawing/2014/main" id="{561CEAEE-6EC8-4EC4-9F70-6993B75AC5DF}"/>
              </a:ext>
            </a:extLst>
          </p:cNvPr>
          <p:cNvPicPr>
            <a:picLocks noChangeAspect="1"/>
          </p:cNvPicPr>
          <p:nvPr/>
        </p:nvPicPr>
        <p:blipFill>
          <a:blip r:embed="rId2" cstate="screen">
            <a:lum contrast="30000"/>
          </a:blip>
          <a:srcRect/>
          <a:stretch>
            <a:fillRect/>
          </a:stretch>
        </p:blipFill>
        <p:spPr>
          <a:xfrm>
            <a:off x="6264863" y="879154"/>
            <a:ext cx="3798113" cy="1133475"/>
          </a:xfrm>
          <a:prstGeom prst="rect">
            <a:avLst/>
          </a:prstGeom>
        </p:spPr>
      </p:pic>
    </p:spTree>
    <p:extLst>
      <p:ext uri="{BB962C8B-B14F-4D97-AF65-F5344CB8AC3E}">
        <p14:creationId xmlns:p14="http://schemas.microsoft.com/office/powerpoint/2010/main" val="913185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6CE4D-A1CF-41DC-9DF5-8A66BF3D30A4}"/>
              </a:ext>
            </a:extLst>
          </p:cNvPr>
          <p:cNvSpPr>
            <a:spLocks noGrp="1"/>
          </p:cNvSpPr>
          <p:nvPr>
            <p:ph type="title"/>
          </p:nvPr>
        </p:nvSpPr>
        <p:spPr/>
        <p:txBody>
          <a:bodyPr/>
          <a:lstStyle/>
          <a:p>
            <a:r>
              <a:rPr lang="en-GB" altLang="zh-CN" noProof="0" dirty="0"/>
              <a:t>RiskWatcher Trip Monitor interface</a:t>
            </a:r>
            <a:endParaRPr lang="en-GB" noProof="0" dirty="0"/>
          </a:p>
        </p:txBody>
      </p:sp>
      <p:sp>
        <p:nvSpPr>
          <p:cNvPr id="3" name="Content Placeholder 2">
            <a:extLst>
              <a:ext uri="{FF2B5EF4-FFF2-40B4-BE49-F238E27FC236}">
                <a16:creationId xmlns:a16="http://schemas.microsoft.com/office/drawing/2014/main" id="{19BD2FE9-4E17-493C-9FC9-17B5809218D5}"/>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963F5573-589F-46A3-AEA7-39402B896C22}"/>
              </a:ext>
            </a:extLst>
          </p:cNvPr>
          <p:cNvSpPr>
            <a:spLocks noGrp="1"/>
          </p:cNvSpPr>
          <p:nvPr>
            <p:ph type="ftr" sz="quarter" idx="10"/>
          </p:nvPr>
        </p:nvSpPr>
        <p:spPr/>
        <p:txBody>
          <a:bodyPr/>
          <a:lstStyle/>
          <a:p>
            <a:r>
              <a:rPr lang="en-GB"/>
              <a:t>Lloyd's Register</a:t>
            </a:r>
            <a:endParaRPr lang="en-GB" dirty="0"/>
          </a:p>
        </p:txBody>
      </p:sp>
      <p:sp>
        <p:nvSpPr>
          <p:cNvPr id="5" name="Slide Number Placeholder 4">
            <a:extLst>
              <a:ext uri="{FF2B5EF4-FFF2-40B4-BE49-F238E27FC236}">
                <a16:creationId xmlns:a16="http://schemas.microsoft.com/office/drawing/2014/main" id="{2BCEC1D0-85DA-4D12-8035-F0D5F89BA1DA}"/>
              </a:ext>
            </a:extLst>
          </p:cNvPr>
          <p:cNvSpPr>
            <a:spLocks noGrp="1"/>
          </p:cNvSpPr>
          <p:nvPr>
            <p:ph type="sldNum" sz="quarter" idx="11"/>
          </p:nvPr>
        </p:nvSpPr>
        <p:spPr/>
        <p:txBody>
          <a:bodyPr/>
          <a:lstStyle/>
          <a:p>
            <a:fld id="{790C35FC-E2F7-4E1E-BB04-6742D189A249}" type="slidenum">
              <a:rPr lang="en-GB" smtClean="0"/>
              <a:pPr/>
              <a:t>14</a:t>
            </a:fld>
            <a:endParaRPr lang="en-GB"/>
          </a:p>
        </p:txBody>
      </p:sp>
      <p:sp>
        <p:nvSpPr>
          <p:cNvPr id="6" name="Text Placeholder 5">
            <a:extLst>
              <a:ext uri="{FF2B5EF4-FFF2-40B4-BE49-F238E27FC236}">
                <a16:creationId xmlns:a16="http://schemas.microsoft.com/office/drawing/2014/main" id="{E1053BBB-A2D5-40C8-B31B-65B8C7B4DEA2}"/>
              </a:ext>
            </a:extLst>
          </p:cNvPr>
          <p:cNvSpPr>
            <a:spLocks noGrp="1"/>
          </p:cNvSpPr>
          <p:nvPr>
            <p:ph type="body" sz="quarter" idx="12"/>
          </p:nvPr>
        </p:nvSpPr>
        <p:spPr/>
        <p:txBody>
          <a:bodyPr/>
          <a:lstStyle/>
          <a:p>
            <a:endParaRPr lang="en-US"/>
          </a:p>
        </p:txBody>
      </p:sp>
      <p:pic>
        <p:nvPicPr>
          <p:cNvPr id="8" name="Picture 2">
            <a:extLst>
              <a:ext uri="{FF2B5EF4-FFF2-40B4-BE49-F238E27FC236}">
                <a16:creationId xmlns:a16="http://schemas.microsoft.com/office/drawing/2014/main" id="{3ED37E0A-DE03-47DB-BE8B-C32A947E4B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1106" y="1223921"/>
            <a:ext cx="7770118" cy="4090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文本框 2">
            <a:extLst>
              <a:ext uri="{FF2B5EF4-FFF2-40B4-BE49-F238E27FC236}">
                <a16:creationId xmlns:a16="http://schemas.microsoft.com/office/drawing/2014/main" id="{9CAB88AD-68F4-4769-AE48-7F553493FE6F}"/>
              </a:ext>
            </a:extLst>
          </p:cNvPr>
          <p:cNvSpPr txBox="1">
            <a:spLocks noChangeArrowheads="1"/>
          </p:cNvSpPr>
          <p:nvPr/>
        </p:nvSpPr>
        <p:spPr bwMode="auto">
          <a:xfrm>
            <a:off x="7022844" y="3268997"/>
            <a:ext cx="2064734" cy="501650"/>
          </a:xfrm>
          <a:prstGeom prst="rect">
            <a:avLst/>
          </a:prstGeom>
          <a:noFill/>
          <a:ln w="28575">
            <a:solidFill>
              <a:srgbClr val="FF0000"/>
            </a:solidFill>
            <a:miter lim="800000"/>
            <a:headEnd/>
            <a:tailEnd/>
          </a:ln>
        </p:spPr>
        <p:txBody>
          <a:bodyPr rot="0" vert="horz" wrap="square" lIns="91440" tIns="45720" rIns="91440" bIns="45720" anchor="t" anchorCtr="0">
            <a:noAutofit/>
          </a:bodyPr>
          <a:lstStyle/>
          <a:p>
            <a:pPr algn="ctr">
              <a:spcAft>
                <a:spcPts val="0"/>
              </a:spcAft>
            </a:pPr>
            <a:r>
              <a:rPr lang="en-US" sz="1000" b="1" kern="100" dirty="0">
                <a:effectLst/>
                <a:latin typeface="微软雅黑"/>
                <a:ea typeface="宋体"/>
                <a:cs typeface="Times New Roman"/>
              </a:rPr>
              <a:t>Current Trip risk frequency with some sensors unavailable in Turbine island</a:t>
            </a:r>
            <a:endParaRPr lang="zh-CN" sz="1100" kern="100" dirty="0">
              <a:effectLst/>
              <a:latin typeface="Calibri"/>
              <a:ea typeface="宋体"/>
              <a:cs typeface="Times New Roman"/>
            </a:endParaRPr>
          </a:p>
        </p:txBody>
      </p:sp>
      <p:sp>
        <p:nvSpPr>
          <p:cNvPr id="10" name="矩形 5">
            <a:extLst>
              <a:ext uri="{FF2B5EF4-FFF2-40B4-BE49-F238E27FC236}">
                <a16:creationId xmlns:a16="http://schemas.microsoft.com/office/drawing/2014/main" id="{1ECCC7A0-09D4-470A-957A-6EDC2B3468D2}"/>
              </a:ext>
            </a:extLst>
          </p:cNvPr>
          <p:cNvSpPr/>
          <p:nvPr/>
        </p:nvSpPr>
        <p:spPr>
          <a:xfrm>
            <a:off x="4142221" y="1375158"/>
            <a:ext cx="1188132" cy="1800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0000"/>
                </a:solidFill>
              </a:ln>
              <a:noFill/>
            </a:endParaRPr>
          </a:p>
        </p:txBody>
      </p:sp>
      <p:sp>
        <p:nvSpPr>
          <p:cNvPr id="12" name="文本框 2">
            <a:extLst>
              <a:ext uri="{FF2B5EF4-FFF2-40B4-BE49-F238E27FC236}">
                <a16:creationId xmlns:a16="http://schemas.microsoft.com/office/drawing/2014/main" id="{55872C36-B8B2-4738-A1B6-B671DF799D4F}"/>
              </a:ext>
            </a:extLst>
          </p:cNvPr>
          <p:cNvSpPr txBox="1">
            <a:spLocks noChangeArrowheads="1"/>
          </p:cNvSpPr>
          <p:nvPr/>
        </p:nvSpPr>
        <p:spPr bwMode="auto">
          <a:xfrm>
            <a:off x="4543189" y="805763"/>
            <a:ext cx="1931502" cy="398434"/>
          </a:xfrm>
          <a:prstGeom prst="rect">
            <a:avLst/>
          </a:prstGeom>
          <a:noFill/>
          <a:ln w="28575">
            <a:solidFill>
              <a:srgbClr val="FF0000"/>
            </a:solidFill>
            <a:miter lim="800000"/>
            <a:headEnd/>
            <a:tailEnd/>
          </a:ln>
        </p:spPr>
        <p:txBody>
          <a:bodyPr rot="0" vert="horz" wrap="square" lIns="91440" tIns="45720" rIns="91440" bIns="45720" anchor="t" anchorCtr="0">
            <a:noAutofit/>
          </a:bodyPr>
          <a:lstStyle/>
          <a:p>
            <a:pPr algn="ctr">
              <a:spcAft>
                <a:spcPts val="0"/>
              </a:spcAft>
            </a:pPr>
            <a:r>
              <a:rPr lang="en-US" sz="1000" b="1" kern="100" dirty="0">
                <a:latin typeface="微软雅黑"/>
                <a:ea typeface="宋体"/>
                <a:cs typeface="Times New Roman"/>
              </a:rPr>
              <a:t>Trip risk evaluation for online and planning</a:t>
            </a:r>
          </a:p>
        </p:txBody>
      </p:sp>
      <p:sp>
        <p:nvSpPr>
          <p:cNvPr id="13" name="文本框 2">
            <a:extLst>
              <a:ext uri="{FF2B5EF4-FFF2-40B4-BE49-F238E27FC236}">
                <a16:creationId xmlns:a16="http://schemas.microsoft.com/office/drawing/2014/main" id="{02EC2AAD-24FC-4F0F-B35C-C63CAB33915E}"/>
              </a:ext>
            </a:extLst>
          </p:cNvPr>
          <p:cNvSpPr txBox="1">
            <a:spLocks noChangeArrowheads="1"/>
          </p:cNvSpPr>
          <p:nvPr/>
        </p:nvSpPr>
        <p:spPr bwMode="auto">
          <a:xfrm>
            <a:off x="2104789" y="3325046"/>
            <a:ext cx="1691356" cy="501650"/>
          </a:xfrm>
          <a:prstGeom prst="rect">
            <a:avLst/>
          </a:prstGeom>
          <a:noFill/>
          <a:ln w="28575">
            <a:solidFill>
              <a:srgbClr val="FF0000"/>
            </a:solidFill>
            <a:miter lim="800000"/>
            <a:headEnd/>
            <a:tailEnd/>
          </a:ln>
        </p:spPr>
        <p:txBody>
          <a:bodyPr rot="0" vert="horz" wrap="square" lIns="91440" tIns="45720" rIns="91440" bIns="45720" anchor="t" anchorCtr="0">
            <a:noAutofit/>
          </a:bodyPr>
          <a:lstStyle/>
          <a:p>
            <a:pPr algn="ctr">
              <a:spcAft>
                <a:spcPts val="0"/>
              </a:spcAft>
            </a:pPr>
            <a:r>
              <a:rPr lang="en-US" sz="1000" b="1" kern="100" dirty="0">
                <a:latin typeface="微软雅黑"/>
                <a:ea typeface="宋体"/>
                <a:cs typeface="Times New Roman"/>
              </a:rPr>
              <a:t>Trip risk quantification and risk profile</a:t>
            </a:r>
          </a:p>
        </p:txBody>
      </p:sp>
      <p:sp>
        <p:nvSpPr>
          <p:cNvPr id="7" name="TextBox 6">
            <a:extLst>
              <a:ext uri="{FF2B5EF4-FFF2-40B4-BE49-F238E27FC236}">
                <a16:creationId xmlns:a16="http://schemas.microsoft.com/office/drawing/2014/main" id="{11768081-8A76-435F-86F1-C2D590FFD917}"/>
              </a:ext>
            </a:extLst>
          </p:cNvPr>
          <p:cNvSpPr txBox="1"/>
          <p:nvPr/>
        </p:nvSpPr>
        <p:spPr>
          <a:xfrm>
            <a:off x="1654129" y="5286236"/>
            <a:ext cx="3362036" cy="217656"/>
          </a:xfrm>
          <a:prstGeom prst="rect">
            <a:avLst/>
          </a:prstGeom>
        </p:spPr>
        <p:txBody>
          <a:bodyPr vert="horz" wrap="none" lIns="0" tIns="0" rIns="0" bIns="0" rtlCol="0" anchor="ctr" anchorCtr="0">
            <a:noAutofit/>
          </a:bodyPr>
          <a:lstStyle/>
          <a:p>
            <a:pPr algn="l"/>
            <a:r>
              <a:rPr lang="en-US" sz="1333" dirty="0">
                <a:solidFill>
                  <a:srgbClr val="FF0000"/>
                </a:solidFill>
              </a:rPr>
              <a:t>Information from the presentation of CNNO Qinshan in 2019 China RSUM, copyright reserved</a:t>
            </a:r>
          </a:p>
        </p:txBody>
      </p:sp>
    </p:spTree>
    <p:extLst>
      <p:ext uri="{BB962C8B-B14F-4D97-AF65-F5344CB8AC3E}">
        <p14:creationId xmlns:p14="http://schemas.microsoft.com/office/powerpoint/2010/main" val="461139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90478-58AF-4B48-9493-67220518F067}"/>
              </a:ext>
            </a:extLst>
          </p:cNvPr>
          <p:cNvSpPr>
            <a:spLocks noGrp="1"/>
          </p:cNvSpPr>
          <p:nvPr>
            <p:ph type="title"/>
          </p:nvPr>
        </p:nvSpPr>
        <p:spPr/>
        <p:txBody>
          <a:bodyPr/>
          <a:lstStyle/>
          <a:p>
            <a:r>
              <a:rPr lang="en-GB" altLang="zh-CN" noProof="0" dirty="0"/>
              <a:t>RiskWatcher Trip Monitor interface</a:t>
            </a:r>
            <a:endParaRPr lang="en-GB" noProof="0" dirty="0"/>
          </a:p>
        </p:txBody>
      </p:sp>
      <p:sp>
        <p:nvSpPr>
          <p:cNvPr id="3" name="Content Placeholder 2">
            <a:extLst>
              <a:ext uri="{FF2B5EF4-FFF2-40B4-BE49-F238E27FC236}">
                <a16:creationId xmlns:a16="http://schemas.microsoft.com/office/drawing/2014/main" id="{4B9B83AD-2874-4B83-A97D-CB289EC85C4E}"/>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D7EFDFD9-66EA-4566-8C29-AFFB80581DE3}"/>
              </a:ext>
            </a:extLst>
          </p:cNvPr>
          <p:cNvSpPr>
            <a:spLocks noGrp="1"/>
          </p:cNvSpPr>
          <p:nvPr>
            <p:ph type="ftr" sz="quarter" idx="10"/>
          </p:nvPr>
        </p:nvSpPr>
        <p:spPr/>
        <p:txBody>
          <a:bodyPr/>
          <a:lstStyle/>
          <a:p>
            <a:r>
              <a:rPr lang="en-GB"/>
              <a:t>Lloyd's Register</a:t>
            </a:r>
            <a:endParaRPr lang="en-GB" dirty="0"/>
          </a:p>
        </p:txBody>
      </p:sp>
      <p:sp>
        <p:nvSpPr>
          <p:cNvPr id="5" name="Slide Number Placeholder 4">
            <a:extLst>
              <a:ext uri="{FF2B5EF4-FFF2-40B4-BE49-F238E27FC236}">
                <a16:creationId xmlns:a16="http://schemas.microsoft.com/office/drawing/2014/main" id="{E2247A92-5645-49C0-B635-27E0A3377366}"/>
              </a:ext>
            </a:extLst>
          </p:cNvPr>
          <p:cNvSpPr>
            <a:spLocks noGrp="1"/>
          </p:cNvSpPr>
          <p:nvPr>
            <p:ph type="sldNum" sz="quarter" idx="11"/>
          </p:nvPr>
        </p:nvSpPr>
        <p:spPr/>
        <p:txBody>
          <a:bodyPr/>
          <a:lstStyle/>
          <a:p>
            <a:fld id="{790C35FC-E2F7-4E1E-BB04-6742D189A249}" type="slidenum">
              <a:rPr lang="en-GB" smtClean="0"/>
              <a:pPr/>
              <a:t>15</a:t>
            </a:fld>
            <a:endParaRPr lang="en-GB"/>
          </a:p>
        </p:txBody>
      </p:sp>
      <p:sp>
        <p:nvSpPr>
          <p:cNvPr id="6" name="Text Placeholder 5">
            <a:extLst>
              <a:ext uri="{FF2B5EF4-FFF2-40B4-BE49-F238E27FC236}">
                <a16:creationId xmlns:a16="http://schemas.microsoft.com/office/drawing/2014/main" id="{BC4B6599-4BAE-4BBE-BE9B-531CEE5E1446}"/>
              </a:ext>
            </a:extLst>
          </p:cNvPr>
          <p:cNvSpPr>
            <a:spLocks noGrp="1"/>
          </p:cNvSpPr>
          <p:nvPr>
            <p:ph type="body" sz="quarter" idx="12"/>
          </p:nvPr>
        </p:nvSpPr>
        <p:spPr/>
        <p:txBody>
          <a:bodyPr/>
          <a:lstStyle/>
          <a:p>
            <a:endParaRPr lang="en-US"/>
          </a:p>
        </p:txBody>
      </p:sp>
      <p:pic>
        <p:nvPicPr>
          <p:cNvPr id="7" name="Picture 4">
            <a:extLst>
              <a:ext uri="{FF2B5EF4-FFF2-40B4-BE49-F238E27FC236}">
                <a16:creationId xmlns:a16="http://schemas.microsoft.com/office/drawing/2014/main" id="{5B1399D0-BFD6-40B7-8401-48E14AB186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117" y="973323"/>
            <a:ext cx="8338239" cy="392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圆角矩形 4">
            <a:extLst>
              <a:ext uri="{FF2B5EF4-FFF2-40B4-BE49-F238E27FC236}">
                <a16:creationId xmlns:a16="http://schemas.microsoft.com/office/drawing/2014/main" id="{A7D6ED42-31F0-432E-AF28-A1D90F3F7C9F}"/>
              </a:ext>
            </a:extLst>
          </p:cNvPr>
          <p:cNvSpPr/>
          <p:nvPr/>
        </p:nvSpPr>
        <p:spPr>
          <a:xfrm>
            <a:off x="7463609" y="1453927"/>
            <a:ext cx="1584176" cy="2520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2">
            <a:extLst>
              <a:ext uri="{FF2B5EF4-FFF2-40B4-BE49-F238E27FC236}">
                <a16:creationId xmlns:a16="http://schemas.microsoft.com/office/drawing/2014/main" id="{E6721E54-783D-4719-A262-C0B7F98A5981}"/>
              </a:ext>
            </a:extLst>
          </p:cNvPr>
          <p:cNvSpPr txBox="1">
            <a:spLocks noChangeArrowheads="1"/>
          </p:cNvSpPr>
          <p:nvPr/>
        </p:nvSpPr>
        <p:spPr bwMode="auto">
          <a:xfrm>
            <a:off x="2519655" y="871246"/>
            <a:ext cx="2416411" cy="398434"/>
          </a:xfrm>
          <a:prstGeom prst="rect">
            <a:avLst/>
          </a:prstGeom>
          <a:noFill/>
          <a:ln w="28575">
            <a:solidFill>
              <a:srgbClr val="FF0000"/>
            </a:solidFill>
            <a:miter lim="800000"/>
            <a:headEnd/>
            <a:tailEnd/>
          </a:ln>
        </p:spPr>
        <p:txBody>
          <a:bodyPr rot="0" vert="horz" wrap="square" lIns="91440" tIns="45720" rIns="91440" bIns="45720" anchor="t" anchorCtr="0">
            <a:noAutofit/>
          </a:bodyPr>
          <a:lstStyle/>
          <a:p>
            <a:pPr algn="ctr">
              <a:spcAft>
                <a:spcPts val="0"/>
              </a:spcAft>
            </a:pPr>
            <a:r>
              <a:rPr lang="en-US" sz="1000" b="1" kern="100" dirty="0">
                <a:latin typeface="微软雅黑"/>
                <a:ea typeface="宋体"/>
                <a:cs typeface="Times New Roman"/>
              </a:rPr>
              <a:t>Display of status of systems critical for production</a:t>
            </a:r>
          </a:p>
        </p:txBody>
      </p:sp>
      <p:sp>
        <p:nvSpPr>
          <p:cNvPr id="11" name="TextBox 10">
            <a:extLst>
              <a:ext uri="{FF2B5EF4-FFF2-40B4-BE49-F238E27FC236}">
                <a16:creationId xmlns:a16="http://schemas.microsoft.com/office/drawing/2014/main" id="{21A5CC28-E9E1-4B38-BE5F-B54381F587FB}"/>
              </a:ext>
            </a:extLst>
          </p:cNvPr>
          <p:cNvSpPr txBox="1"/>
          <p:nvPr/>
        </p:nvSpPr>
        <p:spPr>
          <a:xfrm>
            <a:off x="1521905" y="5259779"/>
            <a:ext cx="3362036" cy="217656"/>
          </a:xfrm>
          <a:prstGeom prst="rect">
            <a:avLst/>
          </a:prstGeom>
        </p:spPr>
        <p:txBody>
          <a:bodyPr vert="horz" wrap="none" lIns="0" tIns="0" rIns="0" bIns="0" rtlCol="0" anchor="ctr" anchorCtr="0">
            <a:noAutofit/>
          </a:bodyPr>
          <a:lstStyle/>
          <a:p>
            <a:pPr algn="l"/>
            <a:r>
              <a:rPr lang="en-US" sz="1333" dirty="0">
                <a:solidFill>
                  <a:srgbClr val="FF0000"/>
                </a:solidFill>
              </a:rPr>
              <a:t>Information from the presentation of CNNO Qinshan in 2019 China RSUM, copyright reserved</a:t>
            </a:r>
          </a:p>
        </p:txBody>
      </p:sp>
      <p:sp>
        <p:nvSpPr>
          <p:cNvPr id="12" name="文本框 2">
            <a:extLst>
              <a:ext uri="{FF2B5EF4-FFF2-40B4-BE49-F238E27FC236}">
                <a16:creationId xmlns:a16="http://schemas.microsoft.com/office/drawing/2014/main" id="{96DCB868-494A-4CE0-A3B2-42574717B269}"/>
              </a:ext>
            </a:extLst>
          </p:cNvPr>
          <p:cNvSpPr txBox="1">
            <a:spLocks noChangeArrowheads="1"/>
          </p:cNvSpPr>
          <p:nvPr/>
        </p:nvSpPr>
        <p:spPr bwMode="auto">
          <a:xfrm>
            <a:off x="7640345" y="756979"/>
            <a:ext cx="1285727" cy="398434"/>
          </a:xfrm>
          <a:prstGeom prst="rect">
            <a:avLst/>
          </a:prstGeom>
          <a:noFill/>
          <a:ln w="28575">
            <a:solidFill>
              <a:srgbClr val="FF0000"/>
            </a:solidFill>
            <a:miter lim="800000"/>
            <a:headEnd/>
            <a:tailEnd/>
          </a:ln>
        </p:spPr>
        <p:txBody>
          <a:bodyPr rot="0" vert="horz" wrap="square" lIns="91440" tIns="45720" rIns="91440" bIns="45720" anchor="t" anchorCtr="0">
            <a:noAutofit/>
          </a:bodyPr>
          <a:lstStyle/>
          <a:p>
            <a:pPr algn="ctr">
              <a:spcAft>
                <a:spcPts val="0"/>
              </a:spcAft>
            </a:pPr>
            <a:r>
              <a:rPr lang="en-US" sz="1000" b="1" kern="100" dirty="0">
                <a:latin typeface="微软雅黑"/>
                <a:ea typeface="宋体"/>
                <a:cs typeface="Times New Roman"/>
              </a:rPr>
              <a:t>Component out of service</a:t>
            </a:r>
          </a:p>
        </p:txBody>
      </p:sp>
    </p:spTree>
    <p:extLst>
      <p:ext uri="{BB962C8B-B14F-4D97-AF65-F5344CB8AC3E}">
        <p14:creationId xmlns:p14="http://schemas.microsoft.com/office/powerpoint/2010/main" val="2582143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D3F5F-998E-4282-AD2B-E2AAA9FFA505}"/>
              </a:ext>
            </a:extLst>
          </p:cNvPr>
          <p:cNvSpPr>
            <a:spLocks noGrp="1"/>
          </p:cNvSpPr>
          <p:nvPr>
            <p:ph type="title"/>
          </p:nvPr>
        </p:nvSpPr>
        <p:spPr/>
        <p:txBody>
          <a:bodyPr/>
          <a:lstStyle/>
          <a:p>
            <a:r>
              <a:rPr lang="en-GB" altLang="zh-CN" noProof="0" dirty="0"/>
              <a:t>RiskWatcher Trip Monitor interface</a:t>
            </a:r>
            <a:r>
              <a:rPr lang="en-GB" noProof="0" dirty="0"/>
              <a:t> </a:t>
            </a:r>
          </a:p>
        </p:txBody>
      </p:sp>
      <p:sp>
        <p:nvSpPr>
          <p:cNvPr id="3" name="Content Placeholder 2">
            <a:extLst>
              <a:ext uri="{FF2B5EF4-FFF2-40B4-BE49-F238E27FC236}">
                <a16:creationId xmlns:a16="http://schemas.microsoft.com/office/drawing/2014/main" id="{7FC3DA03-BBBA-444E-9057-EDF8377256D1}"/>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DAF5EAF9-9DC1-4A50-B5B5-0611BB486505}"/>
              </a:ext>
            </a:extLst>
          </p:cNvPr>
          <p:cNvSpPr>
            <a:spLocks noGrp="1"/>
          </p:cNvSpPr>
          <p:nvPr>
            <p:ph type="ftr" sz="quarter" idx="10"/>
          </p:nvPr>
        </p:nvSpPr>
        <p:spPr/>
        <p:txBody>
          <a:bodyPr/>
          <a:lstStyle/>
          <a:p>
            <a:r>
              <a:rPr lang="en-GB"/>
              <a:t>Lloyd's Register</a:t>
            </a:r>
            <a:endParaRPr lang="en-GB" dirty="0"/>
          </a:p>
        </p:txBody>
      </p:sp>
      <p:sp>
        <p:nvSpPr>
          <p:cNvPr id="5" name="Slide Number Placeholder 4">
            <a:extLst>
              <a:ext uri="{FF2B5EF4-FFF2-40B4-BE49-F238E27FC236}">
                <a16:creationId xmlns:a16="http://schemas.microsoft.com/office/drawing/2014/main" id="{7A4720DB-A164-462A-9C79-326A93ED4C35}"/>
              </a:ext>
            </a:extLst>
          </p:cNvPr>
          <p:cNvSpPr>
            <a:spLocks noGrp="1"/>
          </p:cNvSpPr>
          <p:nvPr>
            <p:ph type="sldNum" sz="quarter" idx="11"/>
          </p:nvPr>
        </p:nvSpPr>
        <p:spPr/>
        <p:txBody>
          <a:bodyPr/>
          <a:lstStyle/>
          <a:p>
            <a:fld id="{790C35FC-E2F7-4E1E-BB04-6742D189A249}" type="slidenum">
              <a:rPr lang="en-GB" smtClean="0"/>
              <a:pPr/>
              <a:t>16</a:t>
            </a:fld>
            <a:endParaRPr lang="en-GB"/>
          </a:p>
        </p:txBody>
      </p:sp>
      <p:sp>
        <p:nvSpPr>
          <p:cNvPr id="6" name="Text Placeholder 5">
            <a:extLst>
              <a:ext uri="{FF2B5EF4-FFF2-40B4-BE49-F238E27FC236}">
                <a16:creationId xmlns:a16="http://schemas.microsoft.com/office/drawing/2014/main" id="{83C6CC55-E837-414D-BE86-D5BBBEC74CDB}"/>
              </a:ext>
            </a:extLst>
          </p:cNvPr>
          <p:cNvSpPr>
            <a:spLocks noGrp="1"/>
          </p:cNvSpPr>
          <p:nvPr>
            <p:ph type="body" sz="quarter" idx="12"/>
          </p:nvPr>
        </p:nvSpPr>
        <p:spPr/>
        <p:txBody>
          <a:bodyPr/>
          <a:lstStyle/>
          <a:p>
            <a:endParaRPr lang="en-US"/>
          </a:p>
        </p:txBody>
      </p:sp>
      <p:cxnSp>
        <p:nvCxnSpPr>
          <p:cNvPr id="7" name="直接连接符 3">
            <a:extLst>
              <a:ext uri="{FF2B5EF4-FFF2-40B4-BE49-F238E27FC236}">
                <a16:creationId xmlns:a16="http://schemas.microsoft.com/office/drawing/2014/main" id="{0C0347E9-26B7-4347-9B15-A5E766C9A93C}"/>
              </a:ext>
            </a:extLst>
          </p:cNvPr>
          <p:cNvCxnSpPr/>
          <p:nvPr/>
        </p:nvCxnSpPr>
        <p:spPr>
          <a:xfrm>
            <a:off x="578960" y="1097686"/>
            <a:ext cx="6264696" cy="0"/>
          </a:xfrm>
          <a:prstGeom prst="line">
            <a:avLst/>
          </a:prstGeom>
          <a:ln/>
        </p:spPr>
        <p:style>
          <a:lnRef idx="2">
            <a:schemeClr val="accent1"/>
          </a:lnRef>
          <a:fillRef idx="0">
            <a:schemeClr val="accent1"/>
          </a:fillRef>
          <a:effectRef idx="1">
            <a:schemeClr val="accent1"/>
          </a:effectRef>
          <a:fontRef idx="minor">
            <a:schemeClr val="tx1"/>
          </a:fontRef>
        </p:style>
      </p:cxnSp>
      <p:pic>
        <p:nvPicPr>
          <p:cNvPr id="8" name="Picture 2">
            <a:extLst>
              <a:ext uri="{FF2B5EF4-FFF2-40B4-BE49-F238E27FC236}">
                <a16:creationId xmlns:a16="http://schemas.microsoft.com/office/drawing/2014/main" id="{B6F889D7-26D7-4B50-AC82-C4A0E41A4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024" y="1241702"/>
            <a:ext cx="7474668" cy="3748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圆角矩形 4">
            <a:extLst>
              <a:ext uri="{FF2B5EF4-FFF2-40B4-BE49-F238E27FC236}">
                <a16:creationId xmlns:a16="http://schemas.microsoft.com/office/drawing/2014/main" id="{BADC78AD-71EA-4341-82BD-EE630855819E}"/>
              </a:ext>
            </a:extLst>
          </p:cNvPr>
          <p:cNvSpPr/>
          <p:nvPr/>
        </p:nvSpPr>
        <p:spPr>
          <a:xfrm>
            <a:off x="4999455" y="2681084"/>
            <a:ext cx="548057" cy="50483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6">
            <a:extLst>
              <a:ext uri="{FF2B5EF4-FFF2-40B4-BE49-F238E27FC236}">
                <a16:creationId xmlns:a16="http://schemas.microsoft.com/office/drawing/2014/main" id="{48953DED-59CE-4B7B-B02F-D4165EC4CB8F}"/>
              </a:ext>
            </a:extLst>
          </p:cNvPr>
          <p:cNvSpPr/>
          <p:nvPr/>
        </p:nvSpPr>
        <p:spPr>
          <a:xfrm>
            <a:off x="1299040" y="2677480"/>
            <a:ext cx="3384376"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7">
            <a:extLst>
              <a:ext uri="{FF2B5EF4-FFF2-40B4-BE49-F238E27FC236}">
                <a16:creationId xmlns:a16="http://schemas.microsoft.com/office/drawing/2014/main" id="{2F36DF54-3699-4065-AAAD-117745EBCE09}"/>
              </a:ext>
            </a:extLst>
          </p:cNvPr>
          <p:cNvSpPr/>
          <p:nvPr/>
        </p:nvSpPr>
        <p:spPr>
          <a:xfrm>
            <a:off x="4999455" y="2687645"/>
            <a:ext cx="3500385" cy="50483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a:extLst>
              <a:ext uri="{FF2B5EF4-FFF2-40B4-BE49-F238E27FC236}">
                <a16:creationId xmlns:a16="http://schemas.microsoft.com/office/drawing/2014/main" id="{816B7DBE-EF07-4C88-99A2-EBA3023F14F1}"/>
              </a:ext>
            </a:extLst>
          </p:cNvPr>
          <p:cNvSpPr txBox="1"/>
          <p:nvPr/>
        </p:nvSpPr>
        <p:spPr>
          <a:xfrm>
            <a:off x="2163136" y="1993140"/>
            <a:ext cx="1728192" cy="308418"/>
          </a:xfrm>
          <a:prstGeom prst="rect">
            <a:avLst/>
          </a:prstGeom>
          <a:noFill/>
        </p:spPr>
        <p:txBody>
          <a:bodyPr wrap="square" rtlCol="0">
            <a:spAutoFit/>
          </a:bodyPr>
          <a:lstStyle/>
          <a:p>
            <a:r>
              <a:rPr lang="en-US" altLang="zh-CN" b="1" dirty="0">
                <a:solidFill>
                  <a:srgbClr val="FF0000"/>
                </a:solidFill>
              </a:rPr>
              <a:t>Temporary SPVs</a:t>
            </a:r>
            <a:endParaRPr lang="zh-CN" altLang="en-US" b="1" dirty="0">
              <a:solidFill>
                <a:srgbClr val="FF0000"/>
              </a:solidFill>
            </a:endParaRPr>
          </a:p>
        </p:txBody>
      </p:sp>
      <p:sp>
        <p:nvSpPr>
          <p:cNvPr id="13" name="TextBox 12">
            <a:extLst>
              <a:ext uri="{FF2B5EF4-FFF2-40B4-BE49-F238E27FC236}">
                <a16:creationId xmlns:a16="http://schemas.microsoft.com/office/drawing/2014/main" id="{1A9B94D1-8910-4736-9AD6-3D348EEA58BB}"/>
              </a:ext>
            </a:extLst>
          </p:cNvPr>
          <p:cNvSpPr txBox="1"/>
          <p:nvPr/>
        </p:nvSpPr>
        <p:spPr>
          <a:xfrm>
            <a:off x="5273483" y="1987153"/>
            <a:ext cx="3054456" cy="308418"/>
          </a:xfrm>
          <a:prstGeom prst="rect">
            <a:avLst/>
          </a:prstGeom>
          <a:noFill/>
        </p:spPr>
        <p:txBody>
          <a:bodyPr wrap="square" rtlCol="0">
            <a:spAutoFit/>
          </a:bodyPr>
          <a:lstStyle/>
          <a:p>
            <a:r>
              <a:rPr lang="en-US" altLang="zh-CN" b="1" dirty="0">
                <a:solidFill>
                  <a:srgbClr val="FF0000"/>
                </a:solidFill>
              </a:rPr>
              <a:t>Equipment to be restored in priority</a:t>
            </a:r>
            <a:endParaRPr lang="zh-CN" altLang="en-US" b="1" dirty="0">
              <a:solidFill>
                <a:srgbClr val="FF0000"/>
              </a:solidFill>
            </a:endParaRPr>
          </a:p>
        </p:txBody>
      </p:sp>
      <p:sp>
        <p:nvSpPr>
          <p:cNvPr id="14" name="TextBox 13">
            <a:extLst>
              <a:ext uri="{FF2B5EF4-FFF2-40B4-BE49-F238E27FC236}">
                <a16:creationId xmlns:a16="http://schemas.microsoft.com/office/drawing/2014/main" id="{394B4BFA-AEA4-425D-8E9D-1F49D1471532}"/>
              </a:ext>
            </a:extLst>
          </p:cNvPr>
          <p:cNvSpPr txBox="1"/>
          <p:nvPr/>
        </p:nvSpPr>
        <p:spPr>
          <a:xfrm>
            <a:off x="1521905" y="5254431"/>
            <a:ext cx="3362036" cy="217656"/>
          </a:xfrm>
          <a:prstGeom prst="rect">
            <a:avLst/>
          </a:prstGeom>
        </p:spPr>
        <p:txBody>
          <a:bodyPr vert="horz" wrap="none" lIns="0" tIns="0" rIns="0" bIns="0" rtlCol="0" anchor="ctr" anchorCtr="0">
            <a:noAutofit/>
          </a:bodyPr>
          <a:lstStyle/>
          <a:p>
            <a:pPr algn="l"/>
            <a:r>
              <a:rPr lang="en-US" sz="1333" dirty="0">
                <a:solidFill>
                  <a:srgbClr val="FF0000"/>
                </a:solidFill>
              </a:rPr>
              <a:t>Information from the presentation of CNNO Qinshan in 2019 China RSUM, copyright reserved</a:t>
            </a:r>
          </a:p>
        </p:txBody>
      </p:sp>
    </p:spTree>
    <p:extLst>
      <p:ext uri="{BB962C8B-B14F-4D97-AF65-F5344CB8AC3E}">
        <p14:creationId xmlns:p14="http://schemas.microsoft.com/office/powerpoint/2010/main" val="1051107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D693-927A-41C2-956D-C255351A0A9A}"/>
              </a:ext>
            </a:extLst>
          </p:cNvPr>
          <p:cNvSpPr>
            <a:spLocks noGrp="1"/>
          </p:cNvSpPr>
          <p:nvPr>
            <p:ph type="title"/>
          </p:nvPr>
        </p:nvSpPr>
        <p:spPr/>
        <p:txBody>
          <a:bodyPr/>
          <a:lstStyle/>
          <a:p>
            <a:r>
              <a:rPr lang="en-GB" noProof="0" dirty="0"/>
              <a:t>Trip monitor application at CNNO </a:t>
            </a:r>
            <a:r>
              <a:rPr lang="en-GB" noProof="0" dirty="0" err="1"/>
              <a:t>Qinshan</a:t>
            </a:r>
            <a:r>
              <a:rPr lang="en-GB" noProof="0" dirty="0"/>
              <a:t> Nuclear Station</a:t>
            </a:r>
            <a:endParaRPr lang="en-GB" noProof="0" dirty="0">
              <a:solidFill>
                <a:srgbClr val="7030A0"/>
              </a:solidFill>
            </a:endParaRPr>
          </a:p>
        </p:txBody>
      </p:sp>
      <p:sp>
        <p:nvSpPr>
          <p:cNvPr id="3" name="Content Placeholder 2">
            <a:extLst>
              <a:ext uri="{FF2B5EF4-FFF2-40B4-BE49-F238E27FC236}">
                <a16:creationId xmlns:a16="http://schemas.microsoft.com/office/drawing/2014/main" id="{7DCDCC0E-91C4-45A9-AC44-19ED68034BAB}"/>
              </a:ext>
            </a:extLst>
          </p:cNvPr>
          <p:cNvSpPr>
            <a:spLocks noGrp="1"/>
          </p:cNvSpPr>
          <p:nvPr>
            <p:ph idx="1"/>
          </p:nvPr>
        </p:nvSpPr>
        <p:spPr>
          <a:xfrm>
            <a:off x="401526" y="1483200"/>
            <a:ext cx="7070948" cy="3672000"/>
          </a:xfrm>
        </p:spPr>
        <p:txBody>
          <a:bodyPr/>
          <a:lstStyle/>
          <a:p>
            <a:r>
              <a:rPr lang="en-GB" altLang="zh-CN" sz="2000" noProof="0" dirty="0"/>
              <a:t>Verification of results:</a:t>
            </a:r>
          </a:p>
          <a:p>
            <a:pPr lvl="1"/>
            <a:r>
              <a:rPr lang="en-GB" altLang="zh-CN" sz="1800" noProof="0" dirty="0"/>
              <a:t>Trip frequency: frequency matches the operating feedback</a:t>
            </a:r>
          </a:p>
          <a:p>
            <a:pPr lvl="1"/>
            <a:r>
              <a:rPr lang="en-GB" altLang="zh-CN" sz="1800" noProof="0" dirty="0"/>
              <a:t>Importance ranking: reasonable results </a:t>
            </a:r>
          </a:p>
          <a:p>
            <a:pPr lvl="1"/>
            <a:r>
              <a:rPr lang="en-GB" altLang="zh-CN" sz="1800" noProof="0" dirty="0"/>
              <a:t>Benchmarking with operating feedback on 53 trip events on similar design:</a:t>
            </a:r>
          </a:p>
          <a:p>
            <a:pPr lvl="2"/>
            <a:r>
              <a:rPr lang="en-GB" altLang="zh-CN" sz="1600" noProof="0" dirty="0"/>
              <a:t>29 events are included in the model</a:t>
            </a:r>
          </a:p>
          <a:p>
            <a:pPr lvl="2"/>
            <a:r>
              <a:rPr lang="en-GB" altLang="zh-CN" sz="1600" noProof="0" dirty="0"/>
              <a:t>5 events are not relevant because of design change and improvement</a:t>
            </a:r>
          </a:p>
          <a:p>
            <a:pPr lvl="2"/>
            <a:r>
              <a:rPr lang="en-GB" altLang="zh-CN" sz="1600" noProof="0" dirty="0"/>
              <a:t>11 events are not in modelling scope (e.g. pipe break, software failure, human error, design flaws, etc.)</a:t>
            </a:r>
          </a:p>
          <a:p>
            <a:pPr lvl="2"/>
            <a:r>
              <a:rPr lang="en-GB" altLang="zh-CN" sz="1600" noProof="0" dirty="0"/>
              <a:t>8 events are not represented in the model, which lead to later model update </a:t>
            </a:r>
          </a:p>
        </p:txBody>
      </p:sp>
      <p:sp>
        <p:nvSpPr>
          <p:cNvPr id="4" name="Footer Placeholder 3">
            <a:extLst>
              <a:ext uri="{FF2B5EF4-FFF2-40B4-BE49-F238E27FC236}">
                <a16:creationId xmlns:a16="http://schemas.microsoft.com/office/drawing/2014/main" id="{4D20BD46-DE01-4CF4-9CDB-F1DC36678B35}"/>
              </a:ext>
            </a:extLst>
          </p:cNvPr>
          <p:cNvSpPr>
            <a:spLocks noGrp="1"/>
          </p:cNvSpPr>
          <p:nvPr>
            <p:ph type="ftr" sz="quarter" idx="10"/>
          </p:nvPr>
        </p:nvSpPr>
        <p:spPr/>
        <p:txBody>
          <a:bodyPr/>
          <a:lstStyle/>
          <a:p>
            <a:r>
              <a:rPr lang="en-GB"/>
              <a:t>Lloyd's Register</a:t>
            </a:r>
            <a:endParaRPr lang="en-GB" dirty="0"/>
          </a:p>
        </p:txBody>
      </p:sp>
      <p:sp>
        <p:nvSpPr>
          <p:cNvPr id="5" name="Slide Number Placeholder 4">
            <a:extLst>
              <a:ext uri="{FF2B5EF4-FFF2-40B4-BE49-F238E27FC236}">
                <a16:creationId xmlns:a16="http://schemas.microsoft.com/office/drawing/2014/main" id="{398E843D-6FB5-4AE3-89DF-7BADA932367C}"/>
              </a:ext>
            </a:extLst>
          </p:cNvPr>
          <p:cNvSpPr>
            <a:spLocks noGrp="1"/>
          </p:cNvSpPr>
          <p:nvPr>
            <p:ph type="sldNum" sz="quarter" idx="11"/>
          </p:nvPr>
        </p:nvSpPr>
        <p:spPr/>
        <p:txBody>
          <a:bodyPr/>
          <a:lstStyle/>
          <a:p>
            <a:fld id="{790C35FC-E2F7-4E1E-BB04-6742D189A249}" type="slidenum">
              <a:rPr lang="en-GB" smtClean="0"/>
              <a:pPr/>
              <a:t>17</a:t>
            </a:fld>
            <a:endParaRPr lang="en-GB"/>
          </a:p>
        </p:txBody>
      </p:sp>
      <p:sp>
        <p:nvSpPr>
          <p:cNvPr id="6" name="Text Placeholder 5">
            <a:extLst>
              <a:ext uri="{FF2B5EF4-FFF2-40B4-BE49-F238E27FC236}">
                <a16:creationId xmlns:a16="http://schemas.microsoft.com/office/drawing/2014/main" id="{EAE96889-74AE-469D-8D68-F9BE1270DD4A}"/>
              </a:ext>
            </a:extLst>
          </p:cNvPr>
          <p:cNvSpPr>
            <a:spLocks noGrp="1"/>
          </p:cNvSpPr>
          <p:nvPr>
            <p:ph type="body" sz="quarter" idx="12"/>
          </p:nvPr>
        </p:nvSpPr>
        <p:spPr/>
        <p:txBody>
          <a:bodyPr/>
          <a:lstStyle/>
          <a:p>
            <a:r>
              <a:rPr lang="en-GB" noProof="0" dirty="0"/>
              <a:t>Pilot Trip monitor project</a:t>
            </a:r>
          </a:p>
        </p:txBody>
      </p:sp>
      <p:sp>
        <p:nvSpPr>
          <p:cNvPr id="7" name="TextBox 6">
            <a:extLst>
              <a:ext uri="{FF2B5EF4-FFF2-40B4-BE49-F238E27FC236}">
                <a16:creationId xmlns:a16="http://schemas.microsoft.com/office/drawing/2014/main" id="{6163F075-6230-42BA-8CBF-348275CF7006}"/>
              </a:ext>
            </a:extLst>
          </p:cNvPr>
          <p:cNvSpPr txBox="1"/>
          <p:nvPr/>
        </p:nvSpPr>
        <p:spPr>
          <a:xfrm>
            <a:off x="1521905" y="5254431"/>
            <a:ext cx="3362036" cy="217656"/>
          </a:xfrm>
          <a:prstGeom prst="rect">
            <a:avLst/>
          </a:prstGeom>
        </p:spPr>
        <p:txBody>
          <a:bodyPr vert="horz" wrap="none" lIns="0" tIns="0" rIns="0" bIns="0" rtlCol="0" anchor="ctr" anchorCtr="0">
            <a:noAutofit/>
          </a:bodyPr>
          <a:lstStyle/>
          <a:p>
            <a:pPr algn="l"/>
            <a:r>
              <a:rPr lang="en-US" sz="1333" dirty="0">
                <a:solidFill>
                  <a:srgbClr val="FF0000"/>
                </a:solidFill>
              </a:rPr>
              <a:t>Information from the presentation of CNNO Qinshan in 2019 China RSUM, copyright reserved</a:t>
            </a:r>
          </a:p>
        </p:txBody>
      </p:sp>
      <p:pic>
        <p:nvPicPr>
          <p:cNvPr id="8" name="图片 7" descr="秦山基地全景图.jpg">
            <a:extLst>
              <a:ext uri="{FF2B5EF4-FFF2-40B4-BE49-F238E27FC236}">
                <a16:creationId xmlns:a16="http://schemas.microsoft.com/office/drawing/2014/main" id="{DAA020F0-3D97-4B2E-9C4A-54A4F12AB9F1}"/>
              </a:ext>
            </a:extLst>
          </p:cNvPr>
          <p:cNvPicPr>
            <a:picLocks noChangeAspect="1"/>
          </p:cNvPicPr>
          <p:nvPr/>
        </p:nvPicPr>
        <p:blipFill>
          <a:blip r:embed="rId2" cstate="screen">
            <a:lum contrast="30000"/>
          </a:blip>
          <a:srcRect/>
          <a:stretch>
            <a:fillRect/>
          </a:stretch>
        </p:blipFill>
        <p:spPr>
          <a:xfrm>
            <a:off x="6591300" y="879155"/>
            <a:ext cx="3471676" cy="1036056"/>
          </a:xfrm>
          <a:prstGeom prst="rect">
            <a:avLst/>
          </a:prstGeom>
        </p:spPr>
      </p:pic>
    </p:spTree>
    <p:extLst>
      <p:ext uri="{BB962C8B-B14F-4D97-AF65-F5344CB8AC3E}">
        <p14:creationId xmlns:p14="http://schemas.microsoft.com/office/powerpoint/2010/main" val="1884965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D693-927A-41C2-956D-C255351A0A9A}"/>
              </a:ext>
            </a:extLst>
          </p:cNvPr>
          <p:cNvSpPr>
            <a:spLocks noGrp="1"/>
          </p:cNvSpPr>
          <p:nvPr>
            <p:ph type="title"/>
          </p:nvPr>
        </p:nvSpPr>
        <p:spPr/>
        <p:txBody>
          <a:bodyPr/>
          <a:lstStyle/>
          <a:p>
            <a:r>
              <a:rPr lang="en-GB" noProof="0" dirty="0"/>
              <a:t>Trip monitor application at CNNO </a:t>
            </a:r>
            <a:r>
              <a:rPr lang="en-GB" noProof="0" dirty="0" err="1"/>
              <a:t>Qinshan</a:t>
            </a:r>
            <a:r>
              <a:rPr lang="en-GB" noProof="0" dirty="0"/>
              <a:t> Nuclear Station</a:t>
            </a:r>
            <a:endParaRPr lang="en-GB" noProof="0" dirty="0">
              <a:solidFill>
                <a:srgbClr val="7030A0"/>
              </a:solidFill>
            </a:endParaRPr>
          </a:p>
        </p:txBody>
      </p:sp>
      <p:sp>
        <p:nvSpPr>
          <p:cNvPr id="3" name="Content Placeholder 2">
            <a:extLst>
              <a:ext uri="{FF2B5EF4-FFF2-40B4-BE49-F238E27FC236}">
                <a16:creationId xmlns:a16="http://schemas.microsoft.com/office/drawing/2014/main" id="{7DCDCC0E-91C4-45A9-AC44-19ED68034BAB}"/>
              </a:ext>
            </a:extLst>
          </p:cNvPr>
          <p:cNvSpPr>
            <a:spLocks noGrp="1"/>
          </p:cNvSpPr>
          <p:nvPr>
            <p:ph idx="1"/>
          </p:nvPr>
        </p:nvSpPr>
        <p:spPr/>
        <p:txBody>
          <a:bodyPr/>
          <a:lstStyle/>
          <a:p>
            <a:r>
              <a:rPr lang="en-GB" altLang="zh-CN" sz="1800" noProof="0" dirty="0"/>
              <a:t>Safety analysis team</a:t>
            </a:r>
          </a:p>
          <a:p>
            <a:pPr lvl="1"/>
            <a:r>
              <a:rPr lang="en-GB" altLang="zh-CN" sz="1600" noProof="0" dirty="0"/>
              <a:t>Management and update of Trip model</a:t>
            </a:r>
          </a:p>
          <a:p>
            <a:r>
              <a:rPr lang="en-GB" altLang="zh-CN" sz="1800" noProof="0" dirty="0"/>
              <a:t>Operation planning team</a:t>
            </a:r>
          </a:p>
          <a:p>
            <a:pPr lvl="1"/>
            <a:r>
              <a:rPr lang="en-GB" altLang="zh-CN" sz="1600" noProof="0" dirty="0"/>
              <a:t>Regular evaluation of upcoming operating plan</a:t>
            </a:r>
          </a:p>
          <a:p>
            <a:pPr lvl="1"/>
            <a:r>
              <a:rPr lang="en-GB" altLang="zh-CN" sz="1600" noProof="0" dirty="0"/>
              <a:t>Adjustment of operating plan if trip risk is above acceptance criteria</a:t>
            </a:r>
          </a:p>
          <a:p>
            <a:r>
              <a:rPr lang="en-GB" altLang="zh-CN" sz="1800" noProof="0" dirty="0"/>
              <a:t>Operation team</a:t>
            </a:r>
          </a:p>
          <a:p>
            <a:pPr lvl="1"/>
            <a:r>
              <a:rPr lang="en-GB" altLang="zh-CN" sz="1600" noProof="0" dirty="0"/>
              <a:t>Input of equipment unavailability information (due to failure, maintenance, testing etc.)</a:t>
            </a:r>
          </a:p>
          <a:p>
            <a:pPr lvl="1"/>
            <a:r>
              <a:rPr lang="en-GB" altLang="zh-CN" sz="1600" noProof="0" dirty="0"/>
              <a:t>Identification of risk and critical equipment based on trip calculation</a:t>
            </a:r>
          </a:p>
          <a:p>
            <a:pPr lvl="1"/>
            <a:r>
              <a:rPr lang="en-GB" altLang="zh-CN" sz="1600" noProof="0" dirty="0"/>
              <a:t>Putting into place risk management measures in operation</a:t>
            </a:r>
          </a:p>
          <a:p>
            <a:pPr lvl="1"/>
            <a:endParaRPr lang="en-GB" altLang="zh-CN" sz="1600" noProof="0" dirty="0"/>
          </a:p>
        </p:txBody>
      </p:sp>
      <p:sp>
        <p:nvSpPr>
          <p:cNvPr id="4" name="Footer Placeholder 3">
            <a:extLst>
              <a:ext uri="{FF2B5EF4-FFF2-40B4-BE49-F238E27FC236}">
                <a16:creationId xmlns:a16="http://schemas.microsoft.com/office/drawing/2014/main" id="{4D20BD46-DE01-4CF4-9CDB-F1DC36678B35}"/>
              </a:ext>
            </a:extLst>
          </p:cNvPr>
          <p:cNvSpPr>
            <a:spLocks noGrp="1"/>
          </p:cNvSpPr>
          <p:nvPr>
            <p:ph type="ftr" sz="quarter" idx="10"/>
          </p:nvPr>
        </p:nvSpPr>
        <p:spPr/>
        <p:txBody>
          <a:bodyPr/>
          <a:lstStyle/>
          <a:p>
            <a:r>
              <a:rPr lang="en-GB"/>
              <a:t>Lloyd's Register</a:t>
            </a:r>
            <a:endParaRPr lang="en-GB" dirty="0"/>
          </a:p>
        </p:txBody>
      </p:sp>
      <p:sp>
        <p:nvSpPr>
          <p:cNvPr id="5" name="Slide Number Placeholder 4">
            <a:extLst>
              <a:ext uri="{FF2B5EF4-FFF2-40B4-BE49-F238E27FC236}">
                <a16:creationId xmlns:a16="http://schemas.microsoft.com/office/drawing/2014/main" id="{398E843D-6FB5-4AE3-89DF-7BADA932367C}"/>
              </a:ext>
            </a:extLst>
          </p:cNvPr>
          <p:cNvSpPr>
            <a:spLocks noGrp="1"/>
          </p:cNvSpPr>
          <p:nvPr>
            <p:ph type="sldNum" sz="quarter" idx="11"/>
          </p:nvPr>
        </p:nvSpPr>
        <p:spPr/>
        <p:txBody>
          <a:bodyPr/>
          <a:lstStyle/>
          <a:p>
            <a:fld id="{790C35FC-E2F7-4E1E-BB04-6742D189A249}" type="slidenum">
              <a:rPr lang="en-GB" smtClean="0"/>
              <a:pPr/>
              <a:t>18</a:t>
            </a:fld>
            <a:endParaRPr lang="en-GB"/>
          </a:p>
        </p:txBody>
      </p:sp>
      <p:sp>
        <p:nvSpPr>
          <p:cNvPr id="6" name="Text Placeholder 5">
            <a:extLst>
              <a:ext uri="{FF2B5EF4-FFF2-40B4-BE49-F238E27FC236}">
                <a16:creationId xmlns:a16="http://schemas.microsoft.com/office/drawing/2014/main" id="{EAE96889-74AE-469D-8D68-F9BE1270DD4A}"/>
              </a:ext>
            </a:extLst>
          </p:cNvPr>
          <p:cNvSpPr>
            <a:spLocks noGrp="1"/>
          </p:cNvSpPr>
          <p:nvPr>
            <p:ph type="body" sz="quarter" idx="12"/>
          </p:nvPr>
        </p:nvSpPr>
        <p:spPr/>
        <p:txBody>
          <a:bodyPr/>
          <a:lstStyle/>
          <a:p>
            <a:r>
              <a:rPr lang="en-GB" noProof="0" dirty="0"/>
              <a:t>Use of Trip monitor in plant management</a:t>
            </a:r>
          </a:p>
        </p:txBody>
      </p:sp>
      <p:sp>
        <p:nvSpPr>
          <p:cNvPr id="7" name="TextBox 6">
            <a:extLst>
              <a:ext uri="{FF2B5EF4-FFF2-40B4-BE49-F238E27FC236}">
                <a16:creationId xmlns:a16="http://schemas.microsoft.com/office/drawing/2014/main" id="{557FA6DB-B769-428B-9AD5-7F60F9292DE1}"/>
              </a:ext>
            </a:extLst>
          </p:cNvPr>
          <p:cNvSpPr txBox="1"/>
          <p:nvPr/>
        </p:nvSpPr>
        <p:spPr>
          <a:xfrm>
            <a:off x="1521905" y="5254431"/>
            <a:ext cx="3362036" cy="217656"/>
          </a:xfrm>
          <a:prstGeom prst="rect">
            <a:avLst/>
          </a:prstGeom>
        </p:spPr>
        <p:txBody>
          <a:bodyPr vert="horz" wrap="none" lIns="0" tIns="0" rIns="0" bIns="0" rtlCol="0" anchor="ctr" anchorCtr="0">
            <a:noAutofit/>
          </a:bodyPr>
          <a:lstStyle/>
          <a:p>
            <a:pPr algn="l"/>
            <a:r>
              <a:rPr lang="en-US" sz="1333" dirty="0">
                <a:solidFill>
                  <a:srgbClr val="FF0000"/>
                </a:solidFill>
              </a:rPr>
              <a:t>Information from the presentation of CNNO Qinshan in 2019 China RSUM, copyright reserved</a:t>
            </a:r>
          </a:p>
        </p:txBody>
      </p:sp>
      <p:pic>
        <p:nvPicPr>
          <p:cNvPr id="8" name="图片 7" descr="秦山基地全景图.jpg">
            <a:extLst>
              <a:ext uri="{FF2B5EF4-FFF2-40B4-BE49-F238E27FC236}">
                <a16:creationId xmlns:a16="http://schemas.microsoft.com/office/drawing/2014/main" id="{83C86266-6BF7-45DB-87BA-95E6F019DD42}"/>
              </a:ext>
            </a:extLst>
          </p:cNvPr>
          <p:cNvPicPr>
            <a:picLocks noChangeAspect="1"/>
          </p:cNvPicPr>
          <p:nvPr/>
        </p:nvPicPr>
        <p:blipFill>
          <a:blip r:embed="rId2" cstate="screen">
            <a:lum contrast="30000"/>
          </a:blip>
          <a:srcRect/>
          <a:stretch>
            <a:fillRect/>
          </a:stretch>
        </p:blipFill>
        <p:spPr>
          <a:xfrm>
            <a:off x="6591300" y="879155"/>
            <a:ext cx="3471676" cy="1036056"/>
          </a:xfrm>
          <a:prstGeom prst="rect">
            <a:avLst/>
          </a:prstGeom>
        </p:spPr>
      </p:pic>
    </p:spTree>
    <p:extLst>
      <p:ext uri="{BB962C8B-B14F-4D97-AF65-F5344CB8AC3E}">
        <p14:creationId xmlns:p14="http://schemas.microsoft.com/office/powerpoint/2010/main" val="1712035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D693-927A-41C2-956D-C255351A0A9A}"/>
              </a:ext>
            </a:extLst>
          </p:cNvPr>
          <p:cNvSpPr>
            <a:spLocks noGrp="1"/>
          </p:cNvSpPr>
          <p:nvPr>
            <p:ph type="title"/>
          </p:nvPr>
        </p:nvSpPr>
        <p:spPr/>
        <p:txBody>
          <a:bodyPr/>
          <a:lstStyle/>
          <a:p>
            <a:r>
              <a:rPr lang="en-GB" noProof="0" dirty="0"/>
              <a:t>Trip monitor application at CNNO </a:t>
            </a:r>
            <a:r>
              <a:rPr lang="en-GB" noProof="0" dirty="0" err="1"/>
              <a:t>Qinshan</a:t>
            </a:r>
            <a:r>
              <a:rPr lang="en-GB" noProof="0" dirty="0"/>
              <a:t> Nuclear Station</a:t>
            </a:r>
            <a:endParaRPr lang="en-GB" noProof="0" dirty="0">
              <a:solidFill>
                <a:srgbClr val="7030A0"/>
              </a:solidFill>
            </a:endParaRPr>
          </a:p>
        </p:txBody>
      </p:sp>
      <p:sp>
        <p:nvSpPr>
          <p:cNvPr id="3" name="Content Placeholder 2">
            <a:extLst>
              <a:ext uri="{FF2B5EF4-FFF2-40B4-BE49-F238E27FC236}">
                <a16:creationId xmlns:a16="http://schemas.microsoft.com/office/drawing/2014/main" id="{7DCDCC0E-91C4-45A9-AC44-19ED68034BAB}"/>
              </a:ext>
            </a:extLst>
          </p:cNvPr>
          <p:cNvSpPr>
            <a:spLocks noGrp="1"/>
          </p:cNvSpPr>
          <p:nvPr>
            <p:ph idx="1"/>
          </p:nvPr>
        </p:nvSpPr>
        <p:spPr>
          <a:xfrm>
            <a:off x="401527" y="1483200"/>
            <a:ext cx="6189774" cy="3672000"/>
          </a:xfrm>
        </p:spPr>
        <p:txBody>
          <a:bodyPr/>
          <a:lstStyle/>
          <a:p>
            <a:r>
              <a:rPr lang="en-GB" sz="1800" dirty="0"/>
              <a:t>CNNO </a:t>
            </a:r>
            <a:r>
              <a:rPr lang="en-GB" sz="1800" dirty="0" err="1"/>
              <a:t>Qinshan</a:t>
            </a:r>
            <a:r>
              <a:rPr lang="en-GB" sz="1800" dirty="0"/>
              <a:t> </a:t>
            </a:r>
            <a:r>
              <a:rPr lang="en-GB" sz="1800" noProof="0" dirty="0"/>
              <a:t>continued in 2021 to provide and implement RiskWatcher Trip Monitor tool for all 9 units at the </a:t>
            </a:r>
            <a:r>
              <a:rPr lang="en-GB" sz="1800" noProof="0" dirty="0" err="1"/>
              <a:t>Qinshan</a:t>
            </a:r>
            <a:r>
              <a:rPr lang="en-GB" sz="1800" noProof="0" dirty="0"/>
              <a:t> site</a:t>
            </a:r>
            <a:r>
              <a:rPr lang="en-GB" altLang="zh-CN" sz="1800" noProof="0" dirty="0"/>
              <a:t>.</a:t>
            </a:r>
          </a:p>
          <a:p>
            <a:r>
              <a:rPr lang="en-GB" altLang="zh-CN" sz="1800" noProof="0" dirty="0"/>
              <a:t>The project also includes an interface with the plant management systems (based on Risk</a:t>
            </a:r>
            <a:r>
              <a:rPr lang="en-US" altLang="zh-CN" sz="1800" noProof="0" dirty="0"/>
              <a:t>Watcher</a:t>
            </a:r>
            <a:r>
              <a:rPr lang="en-GB" altLang="zh-CN" sz="1800" noProof="0" dirty="0"/>
              <a:t> Connector software):</a:t>
            </a:r>
          </a:p>
          <a:p>
            <a:pPr lvl="1"/>
            <a:r>
              <a:rPr lang="en-GB" altLang="zh-CN" sz="1600" noProof="0" dirty="0"/>
              <a:t>Automatic import of equipment availability information from Work Order/LOTO system to online risk</a:t>
            </a:r>
          </a:p>
          <a:p>
            <a:pPr lvl="1"/>
            <a:r>
              <a:rPr lang="en-GB" sz="1600" noProof="0" dirty="0"/>
              <a:t>Automatic import of upcoming plan information</a:t>
            </a:r>
          </a:p>
          <a:p>
            <a:pPr lvl="1"/>
            <a:r>
              <a:rPr lang="en-GB" sz="1600" noProof="0" dirty="0"/>
              <a:t>Import of plan information from planning system </a:t>
            </a:r>
          </a:p>
          <a:p>
            <a:r>
              <a:rPr lang="en-GB" sz="1800" noProof="0" dirty="0"/>
              <a:t>Currently, the client is testing the Trip models, and the implementation will be finished in 2022</a:t>
            </a:r>
            <a:endParaRPr lang="en-GB" sz="1400" noProof="0" dirty="0"/>
          </a:p>
        </p:txBody>
      </p:sp>
      <p:sp>
        <p:nvSpPr>
          <p:cNvPr id="4" name="Footer Placeholder 3">
            <a:extLst>
              <a:ext uri="{FF2B5EF4-FFF2-40B4-BE49-F238E27FC236}">
                <a16:creationId xmlns:a16="http://schemas.microsoft.com/office/drawing/2014/main" id="{4D20BD46-DE01-4CF4-9CDB-F1DC36678B35}"/>
              </a:ext>
            </a:extLst>
          </p:cNvPr>
          <p:cNvSpPr>
            <a:spLocks noGrp="1"/>
          </p:cNvSpPr>
          <p:nvPr>
            <p:ph type="ftr" sz="quarter" idx="10"/>
          </p:nvPr>
        </p:nvSpPr>
        <p:spPr/>
        <p:txBody>
          <a:bodyPr/>
          <a:lstStyle/>
          <a:p>
            <a:r>
              <a:rPr lang="en-GB"/>
              <a:t>Lloyd's Register</a:t>
            </a:r>
            <a:endParaRPr lang="en-GB" dirty="0"/>
          </a:p>
        </p:txBody>
      </p:sp>
      <p:sp>
        <p:nvSpPr>
          <p:cNvPr id="5" name="Slide Number Placeholder 4">
            <a:extLst>
              <a:ext uri="{FF2B5EF4-FFF2-40B4-BE49-F238E27FC236}">
                <a16:creationId xmlns:a16="http://schemas.microsoft.com/office/drawing/2014/main" id="{398E843D-6FB5-4AE3-89DF-7BADA932367C}"/>
              </a:ext>
            </a:extLst>
          </p:cNvPr>
          <p:cNvSpPr>
            <a:spLocks noGrp="1"/>
          </p:cNvSpPr>
          <p:nvPr>
            <p:ph type="sldNum" sz="quarter" idx="11"/>
          </p:nvPr>
        </p:nvSpPr>
        <p:spPr/>
        <p:txBody>
          <a:bodyPr/>
          <a:lstStyle/>
          <a:p>
            <a:fld id="{790C35FC-E2F7-4E1E-BB04-6742D189A249}" type="slidenum">
              <a:rPr lang="en-GB" smtClean="0"/>
              <a:pPr/>
              <a:t>19</a:t>
            </a:fld>
            <a:endParaRPr lang="en-GB"/>
          </a:p>
        </p:txBody>
      </p:sp>
      <p:sp>
        <p:nvSpPr>
          <p:cNvPr id="6" name="Text Placeholder 5">
            <a:extLst>
              <a:ext uri="{FF2B5EF4-FFF2-40B4-BE49-F238E27FC236}">
                <a16:creationId xmlns:a16="http://schemas.microsoft.com/office/drawing/2014/main" id="{EAE96889-74AE-469D-8D68-F9BE1270DD4A}"/>
              </a:ext>
            </a:extLst>
          </p:cNvPr>
          <p:cNvSpPr>
            <a:spLocks noGrp="1"/>
          </p:cNvSpPr>
          <p:nvPr>
            <p:ph type="body" sz="quarter" idx="12"/>
          </p:nvPr>
        </p:nvSpPr>
        <p:spPr/>
        <p:txBody>
          <a:bodyPr/>
          <a:lstStyle/>
          <a:p>
            <a:r>
              <a:rPr lang="en-GB" dirty="0"/>
              <a:t>Extend Trip monitor to all units</a:t>
            </a:r>
            <a:endParaRPr lang="en-GB" noProof="0" dirty="0"/>
          </a:p>
        </p:txBody>
      </p:sp>
      <p:pic>
        <p:nvPicPr>
          <p:cNvPr id="7" name="图片 7" descr="秦山基地全景图.jpg">
            <a:extLst>
              <a:ext uri="{FF2B5EF4-FFF2-40B4-BE49-F238E27FC236}">
                <a16:creationId xmlns:a16="http://schemas.microsoft.com/office/drawing/2014/main" id="{4B598C9B-4D52-4204-8C92-8C111A56C91D}"/>
              </a:ext>
            </a:extLst>
          </p:cNvPr>
          <p:cNvPicPr>
            <a:picLocks noChangeAspect="1"/>
          </p:cNvPicPr>
          <p:nvPr/>
        </p:nvPicPr>
        <p:blipFill>
          <a:blip r:embed="rId3" cstate="screen">
            <a:lum contrast="30000"/>
          </a:blip>
          <a:srcRect/>
          <a:stretch>
            <a:fillRect/>
          </a:stretch>
        </p:blipFill>
        <p:spPr>
          <a:xfrm>
            <a:off x="6591300" y="879155"/>
            <a:ext cx="3471676" cy="1036056"/>
          </a:xfrm>
          <a:prstGeom prst="rect">
            <a:avLst/>
          </a:prstGeom>
        </p:spPr>
      </p:pic>
    </p:spTree>
    <p:extLst>
      <p:ext uri="{BB962C8B-B14F-4D97-AF65-F5344CB8AC3E}">
        <p14:creationId xmlns:p14="http://schemas.microsoft.com/office/powerpoint/2010/main" val="1613191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01526" y="293291"/>
            <a:ext cx="9356949" cy="398434"/>
          </a:xfrm>
        </p:spPr>
        <p:txBody>
          <a:bodyPr/>
          <a:lstStyle/>
          <a:p>
            <a:r>
              <a:rPr lang="en-GB" noProof="0" dirty="0"/>
              <a:t>Power loss at nuclear power plants</a:t>
            </a:r>
          </a:p>
        </p:txBody>
      </p:sp>
      <p:sp>
        <p:nvSpPr>
          <p:cNvPr id="4" name="Content Placeholder 3">
            <a:extLst>
              <a:ext uri="{FF2B5EF4-FFF2-40B4-BE49-F238E27FC236}">
                <a16:creationId xmlns:a16="http://schemas.microsoft.com/office/drawing/2014/main" id="{375E211E-F032-4150-8995-99BB1C71A00D}"/>
              </a:ext>
            </a:extLst>
          </p:cNvPr>
          <p:cNvSpPr>
            <a:spLocks noGrp="1"/>
          </p:cNvSpPr>
          <p:nvPr>
            <p:ph sz="half" idx="1"/>
          </p:nvPr>
        </p:nvSpPr>
        <p:spPr>
          <a:xfrm>
            <a:off x="401526" y="1483201"/>
            <a:ext cx="4400000" cy="3656861"/>
          </a:xfrm>
        </p:spPr>
        <p:txBody>
          <a:bodyPr/>
          <a:lstStyle/>
          <a:p>
            <a:pPr marL="0" indent="0">
              <a:buNone/>
            </a:pPr>
            <a:r>
              <a:rPr lang="en-US" sz="2400" noProof="0" dirty="0"/>
              <a:t>Power loss:</a:t>
            </a:r>
          </a:p>
          <a:p>
            <a:pPr marL="697197" lvl="1" indent="-457200">
              <a:buFont typeface="+mj-lt"/>
              <a:buAutoNum type="arabicPeriod"/>
            </a:pPr>
            <a:r>
              <a:rPr lang="en-US" sz="2000" noProof="0" dirty="0"/>
              <a:t>nuclear island-reactor shutdown </a:t>
            </a:r>
          </a:p>
          <a:p>
            <a:pPr marL="697197" lvl="1" indent="-457200">
              <a:buFont typeface="+mj-lt"/>
              <a:buAutoNum type="arabicPeriod"/>
            </a:pPr>
            <a:r>
              <a:rPr lang="en-US" sz="2000" noProof="0" dirty="0"/>
              <a:t>conventional island-turbine trip</a:t>
            </a:r>
          </a:p>
          <a:p>
            <a:pPr lvl="1"/>
            <a:endParaRPr lang="en-US" sz="2000" noProof="0" dirty="0"/>
          </a:p>
          <a:p>
            <a:pPr lvl="1"/>
            <a:r>
              <a:rPr lang="en-US" sz="2000" noProof="0" dirty="0"/>
              <a:t>Shutdown means the loss of steam supply, so reactor shutdown will inevitably lead to turbine trip.</a:t>
            </a:r>
            <a:endParaRPr lang="en-GB" sz="1600" noProof="0" dirty="0"/>
          </a:p>
        </p:txBody>
      </p:sp>
      <p:sp>
        <p:nvSpPr>
          <p:cNvPr id="18" name="Content Placeholder 17">
            <a:extLst>
              <a:ext uri="{FF2B5EF4-FFF2-40B4-BE49-F238E27FC236}">
                <a16:creationId xmlns:a16="http://schemas.microsoft.com/office/drawing/2014/main" id="{A448F7ED-9972-4004-9ED8-99705DAF0B8A}"/>
              </a:ext>
            </a:extLst>
          </p:cNvPr>
          <p:cNvSpPr>
            <a:spLocks noGrp="1"/>
          </p:cNvSpPr>
          <p:nvPr>
            <p:ph sz="half" idx="2"/>
          </p:nvPr>
        </p:nvSpPr>
        <p:spPr/>
        <p:txBody>
          <a:bodyPr/>
          <a:lstStyle/>
          <a:p>
            <a:endParaRPr lang="sv-SV" dirty="0"/>
          </a:p>
        </p:txBody>
      </p:sp>
      <p:sp>
        <p:nvSpPr>
          <p:cNvPr id="2" name="Content Placeholder 1"/>
          <p:cNvSpPr>
            <a:spLocks noGrp="1"/>
          </p:cNvSpPr>
          <p:nvPr>
            <p:ph type="body" sz="quarter" idx="12"/>
          </p:nvPr>
        </p:nvSpPr>
        <p:spPr>
          <a:xfrm>
            <a:off x="398640" y="871246"/>
            <a:ext cx="4402887" cy="484188"/>
          </a:xfrm>
        </p:spPr>
        <p:txBody>
          <a:bodyPr/>
          <a:lstStyle/>
          <a:p>
            <a:r>
              <a:rPr lang="en-GB" noProof="0" dirty="0"/>
              <a:t>Reactor trip</a:t>
            </a:r>
          </a:p>
        </p:txBody>
      </p:sp>
      <p:sp>
        <p:nvSpPr>
          <p:cNvPr id="19" name="Text Placeholder 18">
            <a:extLst>
              <a:ext uri="{FF2B5EF4-FFF2-40B4-BE49-F238E27FC236}">
                <a16:creationId xmlns:a16="http://schemas.microsoft.com/office/drawing/2014/main" id="{333CBC7F-72C0-41DD-8EDF-F6D41624B354}"/>
              </a:ext>
            </a:extLst>
          </p:cNvPr>
          <p:cNvSpPr>
            <a:spLocks noGrp="1"/>
          </p:cNvSpPr>
          <p:nvPr>
            <p:ph type="body" sz="quarter" idx="13"/>
          </p:nvPr>
        </p:nvSpPr>
        <p:spPr/>
        <p:txBody>
          <a:bodyPr/>
          <a:lstStyle/>
          <a:p>
            <a:endParaRPr lang="sv-SV"/>
          </a:p>
        </p:txBody>
      </p:sp>
      <p:sp>
        <p:nvSpPr>
          <p:cNvPr id="6" name="Text Placeholder 2"/>
          <p:cNvSpPr txBox="1">
            <a:spLocks/>
          </p:cNvSpPr>
          <p:nvPr/>
        </p:nvSpPr>
        <p:spPr>
          <a:xfrm>
            <a:off x="4991145" y="3517573"/>
            <a:ext cx="4809381" cy="1620180"/>
          </a:xfrm>
          <a:prstGeom prst="rect">
            <a:avLst/>
          </a:prstGeom>
        </p:spPr>
        <p:txBody>
          <a:bodyPr vert="horz" lIns="81400" tIns="40700" rIns="81400" bIns="40700" rtlCol="0">
            <a:normAutofit/>
          </a:bodyPr>
          <a:lstStyle/>
          <a:p>
            <a:pPr marL="329274" indent="-329274" defTabSz="813999">
              <a:spcBef>
                <a:spcPct val="20000"/>
              </a:spcBef>
              <a:buFont typeface="Arial" pitchFamily="34" charset="0"/>
              <a:buChar char="•"/>
              <a:defRPr/>
            </a:pPr>
            <a:endParaRPr lang="en-US" sz="1400" dirty="0">
              <a:solidFill>
                <a:schemeClr val="tx1">
                  <a:lumMod val="95000"/>
                  <a:lumOff val="5000"/>
                </a:schemeClr>
              </a:solidFill>
              <a:latin typeface="Frutiger LT 45 Light" pitchFamily="34" charset="0"/>
            </a:endParaRPr>
          </a:p>
        </p:txBody>
      </p:sp>
      <p:pic>
        <p:nvPicPr>
          <p:cNvPr id="1030" name="Picture 6" descr="Articles Tagged with: cgn -- ANS / Nuclear Newswire">
            <a:extLst>
              <a:ext uri="{FF2B5EF4-FFF2-40B4-BE49-F238E27FC236}">
                <a16:creationId xmlns:a16="http://schemas.microsoft.com/office/drawing/2014/main" id="{636A792D-88EB-49D2-BCC4-16B59DBD14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9224" y="1127804"/>
            <a:ext cx="4680921" cy="274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519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865B47FC-A7FF-4BD4-A713-677E68542DD9}"/>
              </a:ext>
            </a:extLst>
          </p:cNvPr>
          <p:cNvSpPr>
            <a:spLocks noGrp="1"/>
          </p:cNvSpPr>
          <p:nvPr>
            <p:ph type="subTitle" idx="1"/>
          </p:nvPr>
        </p:nvSpPr>
        <p:spPr/>
        <p:txBody>
          <a:bodyPr/>
          <a:lstStyle/>
          <a:p>
            <a:endParaRPr lang="en-US"/>
          </a:p>
        </p:txBody>
      </p:sp>
      <p:sp>
        <p:nvSpPr>
          <p:cNvPr id="7" name="Title 6">
            <a:extLst>
              <a:ext uri="{FF2B5EF4-FFF2-40B4-BE49-F238E27FC236}">
                <a16:creationId xmlns:a16="http://schemas.microsoft.com/office/drawing/2014/main" id="{3AD47D2F-28A0-460B-883D-6D0451486383}"/>
              </a:ext>
            </a:extLst>
          </p:cNvPr>
          <p:cNvSpPr>
            <a:spLocks noGrp="1"/>
          </p:cNvSpPr>
          <p:nvPr>
            <p:ph type="ctrTitle"/>
          </p:nvPr>
        </p:nvSpPr>
        <p:spPr/>
        <p:txBody>
          <a:bodyPr/>
          <a:lstStyle/>
          <a:p>
            <a:r>
              <a:rPr lang="en-GB" altLang="zh-CN" sz="4000" noProof="0" dirty="0"/>
              <a:t>Conclusion</a:t>
            </a:r>
            <a:endParaRPr lang="en-GB" noProof="0" dirty="0"/>
          </a:p>
        </p:txBody>
      </p:sp>
      <p:sp>
        <p:nvSpPr>
          <p:cNvPr id="4" name="Footer Placeholder 3">
            <a:extLst>
              <a:ext uri="{FF2B5EF4-FFF2-40B4-BE49-F238E27FC236}">
                <a16:creationId xmlns:a16="http://schemas.microsoft.com/office/drawing/2014/main" id="{15F2696D-DC2B-4AC6-8752-776B463DDDA1}"/>
              </a:ext>
            </a:extLst>
          </p:cNvPr>
          <p:cNvSpPr>
            <a:spLocks noGrp="1"/>
          </p:cNvSpPr>
          <p:nvPr>
            <p:ph type="ftr" sz="quarter" idx="10"/>
          </p:nvPr>
        </p:nvSpPr>
        <p:spPr/>
        <p:txBody>
          <a:bodyPr/>
          <a:lstStyle/>
          <a:p>
            <a:r>
              <a:rPr lang="en-GB"/>
              <a:t>Lloyd's Register</a:t>
            </a:r>
            <a:endParaRPr lang="en-GB" dirty="0"/>
          </a:p>
        </p:txBody>
      </p:sp>
      <p:sp>
        <p:nvSpPr>
          <p:cNvPr id="5" name="Slide Number Placeholder 4">
            <a:extLst>
              <a:ext uri="{FF2B5EF4-FFF2-40B4-BE49-F238E27FC236}">
                <a16:creationId xmlns:a16="http://schemas.microsoft.com/office/drawing/2014/main" id="{C9A5D8D1-4D24-45F6-8A69-CC6BA8D4D438}"/>
              </a:ext>
            </a:extLst>
          </p:cNvPr>
          <p:cNvSpPr>
            <a:spLocks noGrp="1"/>
          </p:cNvSpPr>
          <p:nvPr>
            <p:ph type="sldNum" sz="quarter" idx="11"/>
          </p:nvPr>
        </p:nvSpPr>
        <p:spPr/>
        <p:txBody>
          <a:bodyPr/>
          <a:lstStyle/>
          <a:p>
            <a:fld id="{790C35FC-E2F7-4E1E-BB04-6742D189A249}" type="slidenum">
              <a:rPr lang="en-GB" smtClean="0"/>
              <a:pPr/>
              <a:t>20</a:t>
            </a:fld>
            <a:endParaRPr lang="en-GB"/>
          </a:p>
        </p:txBody>
      </p:sp>
    </p:spTree>
    <p:extLst>
      <p:ext uri="{BB962C8B-B14F-4D97-AF65-F5344CB8AC3E}">
        <p14:creationId xmlns:p14="http://schemas.microsoft.com/office/powerpoint/2010/main" val="3401447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DB801-3DA6-4E5D-8A29-368C7035BE77}"/>
              </a:ext>
            </a:extLst>
          </p:cNvPr>
          <p:cNvSpPr>
            <a:spLocks noGrp="1"/>
          </p:cNvSpPr>
          <p:nvPr>
            <p:ph type="title"/>
          </p:nvPr>
        </p:nvSpPr>
        <p:spPr/>
        <p:txBody>
          <a:bodyPr/>
          <a:lstStyle/>
          <a:p>
            <a:r>
              <a:rPr lang="en-GB" noProof="0" dirty="0"/>
              <a:t>RiskSpectrum RiskWatcher Trip Monitor</a:t>
            </a:r>
          </a:p>
        </p:txBody>
      </p:sp>
      <p:sp>
        <p:nvSpPr>
          <p:cNvPr id="3" name="Content Placeholder 2">
            <a:extLst>
              <a:ext uri="{FF2B5EF4-FFF2-40B4-BE49-F238E27FC236}">
                <a16:creationId xmlns:a16="http://schemas.microsoft.com/office/drawing/2014/main" id="{4751F4C8-08D5-451E-9DDD-957136B36754}"/>
              </a:ext>
            </a:extLst>
          </p:cNvPr>
          <p:cNvSpPr>
            <a:spLocks noGrp="1"/>
          </p:cNvSpPr>
          <p:nvPr>
            <p:ph sz="half" idx="1"/>
          </p:nvPr>
        </p:nvSpPr>
        <p:spPr/>
        <p:txBody>
          <a:bodyPr/>
          <a:lstStyle/>
          <a:p>
            <a:r>
              <a:rPr lang="sv-SE" altLang="zh-CN" sz="1800" noProof="0" dirty="0" err="1"/>
              <a:t>Trip</a:t>
            </a:r>
            <a:r>
              <a:rPr lang="sv-SE" altLang="zh-CN" sz="1800" noProof="0" dirty="0"/>
              <a:t> Monitor </a:t>
            </a:r>
            <a:r>
              <a:rPr lang="sv-SE" altLang="zh-CN" sz="1800" noProof="0" dirty="0" err="1"/>
              <a:t>can</a:t>
            </a:r>
            <a:r>
              <a:rPr lang="sv-SE" altLang="zh-CN" sz="1800" noProof="0" dirty="0"/>
              <a:t> </a:t>
            </a:r>
            <a:r>
              <a:rPr lang="sv-SE" altLang="zh-CN" sz="1800" noProof="0" dirty="0" err="1"/>
              <a:t>provide</a:t>
            </a:r>
            <a:r>
              <a:rPr lang="sv-SE" altLang="zh-CN" sz="1800" noProof="0" dirty="0"/>
              <a:t> </a:t>
            </a:r>
            <a:r>
              <a:rPr lang="sv-SE" altLang="zh-CN" sz="1800" noProof="0" dirty="0" err="1"/>
              <a:t>useful</a:t>
            </a:r>
            <a:r>
              <a:rPr lang="sv-SE" altLang="zh-CN" sz="1800" noProof="0" dirty="0"/>
              <a:t> </a:t>
            </a:r>
            <a:r>
              <a:rPr lang="sv-SE" altLang="zh-CN" sz="1800" noProof="0" dirty="0" err="1"/>
              <a:t>insights</a:t>
            </a:r>
            <a:r>
              <a:rPr lang="sv-SE" altLang="zh-CN" sz="1800" noProof="0" dirty="0"/>
              <a:t> and </a:t>
            </a:r>
            <a:r>
              <a:rPr lang="sv-SE" altLang="zh-CN" sz="1800" noProof="0" dirty="0" err="1"/>
              <a:t>recommendations</a:t>
            </a:r>
            <a:r>
              <a:rPr lang="sv-SE" altLang="zh-CN" sz="1800" noProof="0" dirty="0"/>
              <a:t> to </a:t>
            </a:r>
            <a:r>
              <a:rPr lang="sv-SE" altLang="zh-CN" sz="1800" noProof="0" dirty="0" err="1"/>
              <a:t>eliminate</a:t>
            </a:r>
            <a:r>
              <a:rPr lang="sv-SE" altLang="zh-CN" sz="1800" noProof="0" dirty="0"/>
              <a:t> </a:t>
            </a:r>
            <a:r>
              <a:rPr lang="sv-SE" altLang="zh-CN" sz="1800" noProof="0" dirty="0" err="1"/>
              <a:t>trip</a:t>
            </a:r>
            <a:endParaRPr lang="sv-SE" altLang="zh-CN" sz="1800" noProof="0" dirty="0"/>
          </a:p>
          <a:p>
            <a:r>
              <a:rPr lang="sv-SE" altLang="zh-CN" sz="1800" dirty="0" err="1"/>
              <a:t>Validation</a:t>
            </a:r>
            <a:r>
              <a:rPr lang="sv-SE" altLang="zh-CN" sz="1800" dirty="0"/>
              <a:t> </a:t>
            </a:r>
            <a:r>
              <a:rPr lang="sv-SE" altLang="zh-CN" sz="1800" dirty="0" err="1"/>
              <a:t>of</a:t>
            </a:r>
            <a:r>
              <a:rPr lang="sv-SE" altLang="zh-CN" sz="1800" dirty="0"/>
              <a:t> the </a:t>
            </a:r>
            <a:r>
              <a:rPr lang="sv-SE" altLang="zh-CN" sz="1800" dirty="0" err="1"/>
              <a:t>trip</a:t>
            </a:r>
            <a:r>
              <a:rPr lang="sv-SE" altLang="zh-CN" sz="1800" dirty="0"/>
              <a:t> monitor </a:t>
            </a:r>
            <a:r>
              <a:rPr lang="sv-SE" altLang="zh-CN" sz="1800" dirty="0" err="1"/>
              <a:t>results</a:t>
            </a:r>
            <a:r>
              <a:rPr lang="sv-SE" altLang="zh-CN" sz="1800" dirty="0"/>
              <a:t> at </a:t>
            </a:r>
            <a:r>
              <a:rPr lang="sv-SE" altLang="zh-CN" sz="1800" dirty="0" err="1"/>
              <a:t>Qinshan</a:t>
            </a:r>
            <a:r>
              <a:rPr lang="sv-SE" altLang="zh-CN" sz="1800" dirty="0"/>
              <a:t> NPP show </a:t>
            </a:r>
            <a:r>
              <a:rPr lang="sv-SE" altLang="zh-CN" sz="1800" dirty="0" err="1"/>
              <a:t>that</a:t>
            </a:r>
            <a:endParaRPr lang="sv-SE" altLang="zh-CN" sz="1800" dirty="0"/>
          </a:p>
          <a:p>
            <a:pPr lvl="1"/>
            <a:r>
              <a:rPr lang="en-GB" altLang="zh-CN" sz="1800" noProof="0" dirty="0"/>
              <a:t>The trip frequency matches the operating feedback</a:t>
            </a:r>
          </a:p>
          <a:p>
            <a:pPr lvl="1"/>
            <a:r>
              <a:rPr lang="en-GB" altLang="zh-CN" sz="1800" noProof="0" dirty="0"/>
              <a:t>Importance ranking show reasonable results</a:t>
            </a:r>
            <a:r>
              <a:rPr lang="sv-SE" altLang="zh-CN" sz="1800" dirty="0"/>
              <a:t> </a:t>
            </a:r>
            <a:endParaRPr lang="sv-SE" altLang="zh-CN" sz="1800" noProof="0" dirty="0"/>
          </a:p>
          <a:p>
            <a:pPr marL="0" indent="0">
              <a:buNone/>
            </a:pPr>
            <a:endParaRPr lang="en-US" altLang="zh-CN" sz="1400" noProof="0" dirty="0"/>
          </a:p>
          <a:p>
            <a:pPr lvl="1"/>
            <a:endParaRPr lang="en-GB" altLang="zh-CN" sz="1400" noProof="0" dirty="0"/>
          </a:p>
        </p:txBody>
      </p:sp>
      <p:sp>
        <p:nvSpPr>
          <p:cNvPr id="7" name="Content Placeholder 6">
            <a:extLst>
              <a:ext uri="{FF2B5EF4-FFF2-40B4-BE49-F238E27FC236}">
                <a16:creationId xmlns:a16="http://schemas.microsoft.com/office/drawing/2014/main" id="{D99FE9AE-8F38-45E8-9046-A6B11F961514}"/>
              </a:ext>
            </a:extLst>
          </p:cNvPr>
          <p:cNvSpPr>
            <a:spLocks noGrp="1"/>
          </p:cNvSpPr>
          <p:nvPr>
            <p:ph sz="half" idx="2"/>
          </p:nvPr>
        </p:nvSpPr>
        <p:spPr/>
        <p:txBody>
          <a:bodyPr/>
          <a:lstStyle/>
          <a:p>
            <a:endParaRPr lang="sv-SV"/>
          </a:p>
        </p:txBody>
      </p:sp>
      <p:sp>
        <p:nvSpPr>
          <p:cNvPr id="4" name="Footer Placeholder 3">
            <a:extLst>
              <a:ext uri="{FF2B5EF4-FFF2-40B4-BE49-F238E27FC236}">
                <a16:creationId xmlns:a16="http://schemas.microsoft.com/office/drawing/2014/main" id="{88C95377-FB34-44D5-A80F-A569109E5CDE}"/>
              </a:ext>
            </a:extLst>
          </p:cNvPr>
          <p:cNvSpPr>
            <a:spLocks noGrp="1"/>
          </p:cNvSpPr>
          <p:nvPr>
            <p:ph type="ftr" sz="quarter" idx="10"/>
          </p:nvPr>
        </p:nvSpPr>
        <p:spPr/>
        <p:txBody>
          <a:bodyPr/>
          <a:lstStyle/>
          <a:p>
            <a:r>
              <a:rPr lang="en-GB"/>
              <a:t>Lloyd's Register</a:t>
            </a:r>
            <a:endParaRPr lang="en-GB" dirty="0"/>
          </a:p>
        </p:txBody>
      </p:sp>
      <p:sp>
        <p:nvSpPr>
          <p:cNvPr id="5" name="Slide Number Placeholder 4">
            <a:extLst>
              <a:ext uri="{FF2B5EF4-FFF2-40B4-BE49-F238E27FC236}">
                <a16:creationId xmlns:a16="http://schemas.microsoft.com/office/drawing/2014/main" id="{4150878B-5032-45EB-A470-3EBFEA288249}"/>
              </a:ext>
            </a:extLst>
          </p:cNvPr>
          <p:cNvSpPr>
            <a:spLocks noGrp="1"/>
          </p:cNvSpPr>
          <p:nvPr>
            <p:ph type="sldNum" sz="quarter" idx="11"/>
          </p:nvPr>
        </p:nvSpPr>
        <p:spPr/>
        <p:txBody>
          <a:bodyPr/>
          <a:lstStyle/>
          <a:p>
            <a:fld id="{790C35FC-E2F7-4E1E-BB04-6742D189A249}" type="slidenum">
              <a:rPr lang="en-GB" smtClean="0"/>
              <a:pPr/>
              <a:t>21</a:t>
            </a:fld>
            <a:endParaRPr lang="en-GB"/>
          </a:p>
        </p:txBody>
      </p:sp>
      <p:sp>
        <p:nvSpPr>
          <p:cNvPr id="6" name="Text Placeholder 5">
            <a:extLst>
              <a:ext uri="{FF2B5EF4-FFF2-40B4-BE49-F238E27FC236}">
                <a16:creationId xmlns:a16="http://schemas.microsoft.com/office/drawing/2014/main" id="{2A55D4B2-AAF8-4230-8F83-307AD66B34AB}"/>
              </a:ext>
            </a:extLst>
          </p:cNvPr>
          <p:cNvSpPr>
            <a:spLocks noGrp="1"/>
          </p:cNvSpPr>
          <p:nvPr>
            <p:ph type="body" sz="quarter" idx="12"/>
          </p:nvPr>
        </p:nvSpPr>
        <p:spPr/>
        <p:txBody>
          <a:bodyPr/>
          <a:lstStyle/>
          <a:p>
            <a:r>
              <a:rPr lang="en-GB" noProof="0" dirty="0"/>
              <a:t>In summary</a:t>
            </a:r>
          </a:p>
        </p:txBody>
      </p:sp>
      <p:sp>
        <p:nvSpPr>
          <p:cNvPr id="8" name="Text Placeholder 7">
            <a:extLst>
              <a:ext uri="{FF2B5EF4-FFF2-40B4-BE49-F238E27FC236}">
                <a16:creationId xmlns:a16="http://schemas.microsoft.com/office/drawing/2014/main" id="{A3B10681-CAA4-419A-A352-29D9429CE511}"/>
              </a:ext>
            </a:extLst>
          </p:cNvPr>
          <p:cNvSpPr>
            <a:spLocks noGrp="1"/>
          </p:cNvSpPr>
          <p:nvPr>
            <p:ph type="body" sz="quarter" idx="13"/>
          </p:nvPr>
        </p:nvSpPr>
        <p:spPr/>
        <p:txBody>
          <a:bodyPr/>
          <a:lstStyle/>
          <a:p>
            <a:endParaRPr lang="sv-SV"/>
          </a:p>
        </p:txBody>
      </p:sp>
      <p:pic>
        <p:nvPicPr>
          <p:cNvPr id="10" name="图片 4" descr="Graphical user interface, application, table&#10;&#10;Description automatically generated">
            <a:extLst>
              <a:ext uri="{FF2B5EF4-FFF2-40B4-BE49-F238E27FC236}">
                <a16:creationId xmlns:a16="http://schemas.microsoft.com/office/drawing/2014/main" id="{01C66F82-F62C-458C-9B46-7E57DC9738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080000" y="1123712"/>
            <a:ext cx="4989486" cy="2585559"/>
          </a:xfrm>
          <a:prstGeom prst="rect">
            <a:avLst/>
          </a:prstGeom>
          <a:noFill/>
          <a:ln>
            <a:noFill/>
          </a:ln>
        </p:spPr>
      </p:pic>
    </p:spTree>
    <p:extLst>
      <p:ext uri="{BB962C8B-B14F-4D97-AF65-F5344CB8AC3E}">
        <p14:creationId xmlns:p14="http://schemas.microsoft.com/office/powerpoint/2010/main" val="2238864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66C515E-66F9-47B5-BFF9-6FE9DAB379A3}"/>
              </a:ext>
            </a:extLst>
          </p:cNvPr>
          <p:cNvSpPr>
            <a:spLocks noGrp="1"/>
          </p:cNvSpPr>
          <p:nvPr>
            <p:ph type="ftr" sz="quarter" idx="10"/>
          </p:nvPr>
        </p:nvSpPr>
        <p:spPr/>
        <p:txBody>
          <a:bodyPr/>
          <a:lstStyle/>
          <a:p>
            <a:r>
              <a:rPr lang="en-GB" dirty="0"/>
              <a:t>Lloyd's Register</a:t>
            </a:r>
          </a:p>
        </p:txBody>
      </p:sp>
      <p:sp>
        <p:nvSpPr>
          <p:cNvPr id="3" name="Slide Number Placeholder 2">
            <a:extLst>
              <a:ext uri="{FF2B5EF4-FFF2-40B4-BE49-F238E27FC236}">
                <a16:creationId xmlns:a16="http://schemas.microsoft.com/office/drawing/2014/main" id="{6B9E0C71-21E5-44C3-B1BA-EAFD1E3A517F}"/>
              </a:ext>
            </a:extLst>
          </p:cNvPr>
          <p:cNvSpPr>
            <a:spLocks noGrp="1"/>
          </p:cNvSpPr>
          <p:nvPr>
            <p:ph type="sldNum" sz="quarter" idx="11"/>
          </p:nvPr>
        </p:nvSpPr>
        <p:spPr/>
        <p:txBody>
          <a:bodyPr/>
          <a:lstStyle/>
          <a:p>
            <a:fld id="{790C35FC-E2F7-4E1E-BB04-6742D189A249}" type="slidenum">
              <a:rPr lang="en-GB" smtClean="0"/>
              <a:pPr/>
              <a:t>22</a:t>
            </a:fld>
            <a:endParaRPr lang="en-GB" dirty="0"/>
          </a:p>
        </p:txBody>
      </p:sp>
      <p:sp>
        <p:nvSpPr>
          <p:cNvPr id="4" name="Title 3">
            <a:extLst>
              <a:ext uri="{FF2B5EF4-FFF2-40B4-BE49-F238E27FC236}">
                <a16:creationId xmlns:a16="http://schemas.microsoft.com/office/drawing/2014/main" id="{6A34F015-C06F-4AFB-95BB-28A0A24890B9}"/>
              </a:ext>
            </a:extLst>
          </p:cNvPr>
          <p:cNvSpPr>
            <a:spLocks noGrp="1"/>
          </p:cNvSpPr>
          <p:nvPr>
            <p:ph type="title"/>
          </p:nvPr>
        </p:nvSpPr>
        <p:spPr/>
        <p:txBody>
          <a:bodyPr/>
          <a:lstStyle/>
          <a:p>
            <a:r>
              <a:rPr lang="en-GB" noProof="0" dirty="0"/>
              <a:t>Thank you</a:t>
            </a:r>
          </a:p>
        </p:txBody>
      </p:sp>
      <p:sp>
        <p:nvSpPr>
          <p:cNvPr id="5" name="Text Placeholder 4">
            <a:extLst>
              <a:ext uri="{FF2B5EF4-FFF2-40B4-BE49-F238E27FC236}">
                <a16:creationId xmlns:a16="http://schemas.microsoft.com/office/drawing/2014/main" id="{71607299-6045-4E3E-BB5C-03BC9C15B496}"/>
              </a:ext>
            </a:extLst>
          </p:cNvPr>
          <p:cNvSpPr>
            <a:spLocks noGrp="1"/>
          </p:cNvSpPr>
          <p:nvPr>
            <p:ph type="body" sz="quarter" idx="12"/>
          </p:nvPr>
        </p:nvSpPr>
        <p:spPr>
          <a:xfrm>
            <a:off x="782044" y="1160200"/>
            <a:ext cx="8158755" cy="3157799"/>
          </a:xfrm>
        </p:spPr>
        <p:txBody>
          <a:bodyPr>
            <a:normAutofit/>
          </a:bodyPr>
          <a:lstStyle/>
          <a:p>
            <a:r>
              <a:rPr lang="en-GB" noProof="0" dirty="0">
                <a:solidFill>
                  <a:schemeClr val="bg2"/>
                </a:solidFill>
              </a:rPr>
              <a:t>Please contact</a:t>
            </a:r>
          </a:p>
          <a:p>
            <a:pPr>
              <a:spcBef>
                <a:spcPts val="0"/>
              </a:spcBef>
            </a:pPr>
            <a:endParaRPr lang="en-GB" noProof="0" dirty="0">
              <a:solidFill>
                <a:schemeClr val="bg2"/>
              </a:solidFill>
            </a:endParaRPr>
          </a:p>
          <a:p>
            <a:pPr>
              <a:spcBef>
                <a:spcPts val="0"/>
              </a:spcBef>
            </a:pPr>
            <a:r>
              <a:rPr lang="en-GB" altLang="zh-CN" noProof="0" dirty="0">
                <a:solidFill>
                  <a:schemeClr val="bg2"/>
                </a:solidFill>
              </a:rPr>
              <a:t>Johan  Sörman</a:t>
            </a:r>
          </a:p>
          <a:p>
            <a:pPr>
              <a:spcBef>
                <a:spcPts val="0"/>
              </a:spcBef>
            </a:pPr>
            <a:r>
              <a:rPr lang="en-GB" altLang="zh-CN" noProof="0" dirty="0">
                <a:solidFill>
                  <a:schemeClr val="bg2"/>
                </a:solidFill>
              </a:rPr>
              <a:t> johan.sorman@lr.org</a:t>
            </a:r>
          </a:p>
          <a:p>
            <a:pPr>
              <a:spcBef>
                <a:spcPts val="0"/>
              </a:spcBef>
            </a:pPr>
            <a:endParaRPr lang="en-GB" altLang="zh-CN" noProof="0" dirty="0">
              <a:solidFill>
                <a:schemeClr val="bg2"/>
              </a:solidFill>
            </a:endParaRPr>
          </a:p>
          <a:p>
            <a:pPr>
              <a:spcBef>
                <a:spcPts val="0"/>
              </a:spcBef>
            </a:pPr>
            <a:r>
              <a:rPr lang="en-GB" altLang="zh-CN" noProof="0" dirty="0">
                <a:solidFill>
                  <a:schemeClr val="bg2"/>
                </a:solidFill>
              </a:rPr>
              <a:t>Wenjie Qin</a:t>
            </a:r>
            <a:br>
              <a:rPr lang="en-GB" altLang="zh-CN" noProof="0" dirty="0">
                <a:solidFill>
                  <a:schemeClr val="bg2"/>
                </a:solidFill>
              </a:rPr>
            </a:br>
            <a:r>
              <a:rPr lang="en-GB" altLang="zh-CN" noProof="0" dirty="0">
                <a:solidFill>
                  <a:schemeClr val="bg2"/>
                </a:solidFill>
              </a:rPr>
              <a:t>wenjie.qin@vysusgroup.com</a:t>
            </a:r>
          </a:p>
          <a:p>
            <a:pPr>
              <a:spcBef>
                <a:spcPts val="0"/>
              </a:spcBef>
            </a:pPr>
            <a:endParaRPr lang="en-GB" noProof="0" dirty="0">
              <a:solidFill>
                <a:schemeClr val="bg2"/>
              </a:solidFill>
            </a:endParaRPr>
          </a:p>
          <a:p>
            <a:pPr>
              <a:spcBef>
                <a:spcPts val="0"/>
              </a:spcBef>
            </a:pPr>
            <a:endParaRPr lang="en-GB" noProof="0" dirty="0">
              <a:solidFill>
                <a:schemeClr val="bg2"/>
              </a:solidFill>
            </a:endParaRPr>
          </a:p>
          <a:p>
            <a:pPr>
              <a:spcBef>
                <a:spcPts val="0"/>
              </a:spcBef>
            </a:pPr>
            <a:endParaRPr lang="en-GB" noProof="0" dirty="0">
              <a:solidFill>
                <a:schemeClr val="bg2"/>
              </a:solidFill>
            </a:endParaRPr>
          </a:p>
          <a:p>
            <a:pPr>
              <a:spcBef>
                <a:spcPts val="0"/>
              </a:spcBef>
            </a:pPr>
            <a:endParaRPr lang="en-GB" noProof="0" dirty="0">
              <a:solidFill>
                <a:schemeClr val="bg2"/>
              </a:solidFill>
            </a:endParaRPr>
          </a:p>
        </p:txBody>
      </p:sp>
      <p:sp>
        <p:nvSpPr>
          <p:cNvPr id="6" name="Text Placeholder 4">
            <a:extLst>
              <a:ext uri="{FF2B5EF4-FFF2-40B4-BE49-F238E27FC236}">
                <a16:creationId xmlns:a16="http://schemas.microsoft.com/office/drawing/2014/main" id="{A680D70D-D618-40ED-9DF1-FD607CD6946D}"/>
              </a:ext>
            </a:extLst>
          </p:cNvPr>
          <p:cNvSpPr txBox="1">
            <a:spLocks/>
          </p:cNvSpPr>
          <p:nvPr/>
        </p:nvSpPr>
        <p:spPr>
          <a:xfrm>
            <a:off x="782044" y="2857500"/>
            <a:ext cx="6690430" cy="2434876"/>
          </a:xfrm>
          <a:prstGeom prst="rect">
            <a:avLst/>
          </a:prstGeom>
        </p:spPr>
        <p:txBody>
          <a:bodyPr vert="horz" lIns="0" tIns="0" rIns="0" bIns="0" rtlCol="0">
            <a:normAutofit/>
          </a:bodyPr>
          <a:lstStyle>
            <a:lvl1pPr marL="0" indent="0" algn="l" defTabSz="1015990" rtl="0" eaLnBrk="1" latinLnBrk="0" hangingPunct="1">
              <a:lnSpc>
                <a:spcPct val="100000"/>
              </a:lnSpc>
              <a:spcBef>
                <a:spcPts val="1111"/>
              </a:spcBef>
              <a:buClr>
                <a:schemeClr val="tx2"/>
              </a:buClr>
              <a:buSzPct val="80000"/>
              <a:buFont typeface="Calibri" panose="020F0502020204030204" pitchFamily="34" charset="0"/>
              <a:buNone/>
              <a:defRPr sz="2000" kern="1200">
                <a:solidFill>
                  <a:schemeClr val="bg1"/>
                </a:solidFill>
                <a:latin typeface="+mn-lt"/>
                <a:ea typeface="+mn-ea"/>
                <a:cs typeface="+mn-cs"/>
              </a:defRPr>
            </a:lvl1pPr>
            <a:lvl2pPr marL="479995" indent="-239998" algn="l" defTabSz="1015990" rtl="0" eaLnBrk="1" latinLnBrk="0" hangingPunct="1">
              <a:lnSpc>
                <a:spcPct val="100000"/>
              </a:lnSpc>
              <a:spcBef>
                <a:spcPts val="556"/>
              </a:spcBef>
              <a:buClr>
                <a:schemeClr val="tx2"/>
              </a:buClr>
              <a:buFont typeface="Source Sans Pro" panose="020B0503030403020204" pitchFamily="34" charset="0"/>
              <a:buChar char="–"/>
              <a:defRPr sz="2200" kern="1200">
                <a:solidFill>
                  <a:schemeClr val="tx1"/>
                </a:solidFill>
                <a:latin typeface="+mn-lt"/>
                <a:ea typeface="+mn-ea"/>
                <a:cs typeface="+mn-cs"/>
              </a:defRPr>
            </a:lvl2pPr>
            <a:lvl3pPr marL="719993" indent="-239998" algn="l" defTabSz="1015990" rtl="0" eaLnBrk="1" latinLnBrk="0" hangingPunct="1">
              <a:lnSpc>
                <a:spcPct val="100000"/>
              </a:lnSpc>
              <a:spcBef>
                <a:spcPts val="556"/>
              </a:spcBef>
              <a:buClr>
                <a:schemeClr val="tx2"/>
              </a:buClr>
              <a:buFont typeface="Arial" panose="020B0604020202020204" pitchFamily="34" charset="0"/>
              <a:buChar char="•"/>
              <a:defRPr sz="2000" kern="1200">
                <a:solidFill>
                  <a:schemeClr val="tx1"/>
                </a:solidFill>
                <a:latin typeface="+mn-lt"/>
                <a:ea typeface="+mn-ea"/>
                <a:cs typeface="+mn-cs"/>
              </a:defRPr>
            </a:lvl3pPr>
            <a:lvl4pPr marL="959990" indent="-239998" algn="l" defTabSz="1015990" rtl="0" eaLnBrk="1" latinLnBrk="0" hangingPunct="1">
              <a:lnSpc>
                <a:spcPct val="100000"/>
              </a:lnSpc>
              <a:spcBef>
                <a:spcPts val="556"/>
              </a:spcBef>
              <a:buClr>
                <a:schemeClr val="tx2"/>
              </a:buClr>
              <a:buFont typeface="Arial" panose="020B0604020202020204" pitchFamily="34" charset="0"/>
              <a:buChar char="•"/>
              <a:defRPr sz="1600" kern="1200">
                <a:solidFill>
                  <a:schemeClr val="tx1"/>
                </a:solidFill>
                <a:latin typeface="+mn-lt"/>
                <a:ea typeface="+mn-ea"/>
                <a:cs typeface="+mn-cs"/>
              </a:defRPr>
            </a:lvl4pPr>
            <a:lvl5pPr marL="1199988" indent="-239998" algn="l" defTabSz="1015990" rtl="0" eaLnBrk="1" latinLnBrk="0" hangingPunct="1">
              <a:lnSpc>
                <a:spcPct val="100000"/>
              </a:lnSpc>
              <a:spcBef>
                <a:spcPts val="556"/>
              </a:spcBef>
              <a:buClr>
                <a:schemeClr val="tx2"/>
              </a:buClr>
              <a:buFont typeface="Arial" panose="020B0604020202020204" pitchFamily="34" charset="0"/>
              <a:buChar char="•"/>
              <a:defRPr sz="1600" kern="1200">
                <a:solidFill>
                  <a:schemeClr val="tx1"/>
                </a:solidFill>
                <a:latin typeface="+mn-lt"/>
                <a:ea typeface="+mn-ea"/>
                <a:cs typeface="+mn-cs"/>
              </a:defRPr>
            </a:lvl5pPr>
            <a:lvl6pPr marL="2793972"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endParaRPr lang="en-GB" dirty="0"/>
          </a:p>
        </p:txBody>
      </p:sp>
      <p:sp>
        <p:nvSpPr>
          <p:cNvPr id="7" name="Text Placeholder 4">
            <a:extLst>
              <a:ext uri="{FF2B5EF4-FFF2-40B4-BE49-F238E27FC236}">
                <a16:creationId xmlns:a16="http://schemas.microsoft.com/office/drawing/2014/main" id="{2802C7F7-CE07-4F53-A8E2-234EC31F3674}"/>
              </a:ext>
            </a:extLst>
          </p:cNvPr>
          <p:cNvSpPr txBox="1">
            <a:spLocks/>
          </p:cNvSpPr>
          <p:nvPr/>
        </p:nvSpPr>
        <p:spPr>
          <a:xfrm>
            <a:off x="782044" y="3228579"/>
            <a:ext cx="6690430" cy="1692716"/>
          </a:xfrm>
          <a:prstGeom prst="rect">
            <a:avLst/>
          </a:prstGeom>
        </p:spPr>
        <p:txBody>
          <a:bodyPr vert="horz" lIns="0" tIns="0" rIns="0" bIns="0" rtlCol="0">
            <a:normAutofit/>
          </a:bodyPr>
          <a:lstStyle>
            <a:lvl1pPr marL="0" indent="0" algn="l" defTabSz="1015990" rtl="0" eaLnBrk="1" latinLnBrk="0" hangingPunct="1">
              <a:lnSpc>
                <a:spcPct val="100000"/>
              </a:lnSpc>
              <a:spcBef>
                <a:spcPts val="1111"/>
              </a:spcBef>
              <a:buClr>
                <a:schemeClr val="tx2"/>
              </a:buClr>
              <a:buSzPct val="80000"/>
              <a:buFont typeface="Calibri" panose="020F0502020204030204" pitchFamily="34" charset="0"/>
              <a:buNone/>
              <a:defRPr sz="2000" kern="1200">
                <a:solidFill>
                  <a:schemeClr val="bg1"/>
                </a:solidFill>
                <a:latin typeface="+mn-lt"/>
                <a:ea typeface="+mn-ea"/>
                <a:cs typeface="+mn-cs"/>
              </a:defRPr>
            </a:lvl1pPr>
            <a:lvl2pPr marL="479995" indent="-239998" algn="l" defTabSz="1015990" rtl="0" eaLnBrk="1" latinLnBrk="0" hangingPunct="1">
              <a:lnSpc>
                <a:spcPct val="100000"/>
              </a:lnSpc>
              <a:spcBef>
                <a:spcPts val="556"/>
              </a:spcBef>
              <a:buClr>
                <a:schemeClr val="tx2"/>
              </a:buClr>
              <a:buFont typeface="Source Sans Pro" panose="020B0503030403020204" pitchFamily="34" charset="0"/>
              <a:buChar char="–"/>
              <a:defRPr sz="2200" kern="1200">
                <a:solidFill>
                  <a:schemeClr val="tx1"/>
                </a:solidFill>
                <a:latin typeface="+mn-lt"/>
                <a:ea typeface="+mn-ea"/>
                <a:cs typeface="+mn-cs"/>
              </a:defRPr>
            </a:lvl2pPr>
            <a:lvl3pPr marL="719993" indent="-239998" algn="l" defTabSz="1015990" rtl="0" eaLnBrk="1" latinLnBrk="0" hangingPunct="1">
              <a:lnSpc>
                <a:spcPct val="100000"/>
              </a:lnSpc>
              <a:spcBef>
                <a:spcPts val="556"/>
              </a:spcBef>
              <a:buClr>
                <a:schemeClr val="tx2"/>
              </a:buClr>
              <a:buFont typeface="Arial" panose="020B0604020202020204" pitchFamily="34" charset="0"/>
              <a:buChar char="•"/>
              <a:defRPr sz="2000" kern="1200">
                <a:solidFill>
                  <a:schemeClr val="tx1"/>
                </a:solidFill>
                <a:latin typeface="+mn-lt"/>
                <a:ea typeface="+mn-ea"/>
                <a:cs typeface="+mn-cs"/>
              </a:defRPr>
            </a:lvl3pPr>
            <a:lvl4pPr marL="959990" indent="-239998" algn="l" defTabSz="1015990" rtl="0" eaLnBrk="1" latinLnBrk="0" hangingPunct="1">
              <a:lnSpc>
                <a:spcPct val="100000"/>
              </a:lnSpc>
              <a:spcBef>
                <a:spcPts val="556"/>
              </a:spcBef>
              <a:buClr>
                <a:schemeClr val="tx2"/>
              </a:buClr>
              <a:buFont typeface="Arial" panose="020B0604020202020204" pitchFamily="34" charset="0"/>
              <a:buChar char="•"/>
              <a:defRPr sz="1600" kern="1200">
                <a:solidFill>
                  <a:schemeClr val="tx1"/>
                </a:solidFill>
                <a:latin typeface="+mn-lt"/>
                <a:ea typeface="+mn-ea"/>
                <a:cs typeface="+mn-cs"/>
              </a:defRPr>
            </a:lvl4pPr>
            <a:lvl5pPr marL="1199988" indent="-239998" algn="l" defTabSz="1015990" rtl="0" eaLnBrk="1" latinLnBrk="0" hangingPunct="1">
              <a:lnSpc>
                <a:spcPct val="100000"/>
              </a:lnSpc>
              <a:spcBef>
                <a:spcPts val="556"/>
              </a:spcBef>
              <a:buClr>
                <a:schemeClr val="tx2"/>
              </a:buClr>
              <a:buFont typeface="Arial" panose="020B0604020202020204" pitchFamily="34" charset="0"/>
              <a:buChar char="•"/>
              <a:defRPr sz="1600" kern="1200">
                <a:solidFill>
                  <a:schemeClr val="tx1"/>
                </a:solidFill>
                <a:latin typeface="+mn-lt"/>
                <a:ea typeface="+mn-ea"/>
                <a:cs typeface="+mn-cs"/>
              </a:defRPr>
            </a:lvl5pPr>
            <a:lvl6pPr marL="2793972"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endParaRPr lang="en-GB" dirty="0"/>
          </a:p>
          <a:p>
            <a:pPr>
              <a:spcBef>
                <a:spcPts val="0"/>
              </a:spcBef>
            </a:pPr>
            <a:endParaRPr lang="en-GB" dirty="0"/>
          </a:p>
        </p:txBody>
      </p:sp>
    </p:spTree>
    <p:extLst>
      <p:ext uri="{BB962C8B-B14F-4D97-AF65-F5344CB8AC3E}">
        <p14:creationId xmlns:p14="http://schemas.microsoft.com/office/powerpoint/2010/main" val="1736952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a:extLst>
              <a:ext uri="{FF2B5EF4-FFF2-40B4-BE49-F238E27FC236}">
                <a16:creationId xmlns:a16="http://schemas.microsoft.com/office/drawing/2014/main" id="{3DA80292-E751-4E8A-A4EC-DAAC4D171C81}"/>
              </a:ext>
            </a:extLst>
          </p:cNvPr>
          <p:cNvPicPr>
            <a:picLocks noChangeAspect="1"/>
          </p:cNvPicPr>
          <p:nvPr/>
        </p:nvPicPr>
        <p:blipFill>
          <a:blip r:embed="rId3"/>
          <a:stretch>
            <a:fillRect/>
          </a:stretch>
        </p:blipFill>
        <p:spPr>
          <a:xfrm>
            <a:off x="4959819" y="190652"/>
            <a:ext cx="4719141" cy="3120978"/>
          </a:xfrm>
          <a:prstGeom prst="rect">
            <a:avLst/>
          </a:prstGeom>
          <a:ln>
            <a:noFill/>
          </a:ln>
          <a:effectLst>
            <a:outerShdw blurRad="292100" dist="139700" dir="2700000" algn="tl" rotWithShape="0">
              <a:srgbClr val="333333">
                <a:alpha val="65000"/>
              </a:srgbClr>
            </a:outerShdw>
          </a:effectLst>
        </p:spPr>
      </p:pic>
      <p:sp>
        <p:nvSpPr>
          <p:cNvPr id="15362" name="Title 1"/>
          <p:cNvSpPr>
            <a:spLocks noGrp="1"/>
          </p:cNvSpPr>
          <p:nvPr>
            <p:ph type="title"/>
          </p:nvPr>
        </p:nvSpPr>
        <p:spPr>
          <a:xfrm>
            <a:off x="401526" y="293291"/>
            <a:ext cx="9356949" cy="398434"/>
          </a:xfrm>
        </p:spPr>
        <p:txBody>
          <a:bodyPr/>
          <a:lstStyle/>
          <a:p>
            <a:r>
              <a:rPr lang="en-GB" noProof="0" dirty="0"/>
              <a:t>RiskSpectrum Software</a:t>
            </a:r>
          </a:p>
        </p:txBody>
      </p:sp>
      <p:sp>
        <p:nvSpPr>
          <p:cNvPr id="4" name="Content Placeholder 3">
            <a:extLst>
              <a:ext uri="{FF2B5EF4-FFF2-40B4-BE49-F238E27FC236}">
                <a16:creationId xmlns:a16="http://schemas.microsoft.com/office/drawing/2014/main" id="{375E211E-F032-4150-8995-99BB1C71A00D}"/>
              </a:ext>
            </a:extLst>
          </p:cNvPr>
          <p:cNvSpPr>
            <a:spLocks noGrp="1"/>
          </p:cNvSpPr>
          <p:nvPr>
            <p:ph sz="half" idx="1"/>
          </p:nvPr>
        </p:nvSpPr>
        <p:spPr>
          <a:xfrm>
            <a:off x="401526" y="1483201"/>
            <a:ext cx="4400000" cy="3656861"/>
          </a:xfrm>
        </p:spPr>
        <p:txBody>
          <a:bodyPr/>
          <a:lstStyle/>
          <a:p>
            <a:r>
              <a:rPr lang="en-GB" sz="2400" noProof="0" dirty="0"/>
              <a:t>RiskWatcher Risk Monitor</a:t>
            </a:r>
          </a:p>
          <a:p>
            <a:pPr lvl="1"/>
            <a:r>
              <a:rPr lang="en-GB" sz="2000" dirty="0"/>
              <a:t>M</a:t>
            </a:r>
            <a:r>
              <a:rPr lang="en-GB" sz="2000" noProof="0" dirty="0" err="1"/>
              <a:t>onitor</a:t>
            </a:r>
            <a:r>
              <a:rPr lang="en-GB" sz="2000" noProof="0" dirty="0"/>
              <a:t> risk for e.g. core damage</a:t>
            </a:r>
          </a:p>
          <a:p>
            <a:pPr lvl="1"/>
            <a:r>
              <a:rPr lang="en-GB" sz="2000" noProof="0" dirty="0"/>
              <a:t>Manage plant operational safety</a:t>
            </a:r>
          </a:p>
        </p:txBody>
      </p:sp>
      <p:sp>
        <p:nvSpPr>
          <p:cNvPr id="2" name="Content Placeholder 1"/>
          <p:cNvSpPr>
            <a:spLocks noGrp="1"/>
          </p:cNvSpPr>
          <p:nvPr>
            <p:ph type="body" sz="quarter" idx="12"/>
          </p:nvPr>
        </p:nvSpPr>
        <p:spPr>
          <a:xfrm>
            <a:off x="398640" y="871246"/>
            <a:ext cx="4402887" cy="484188"/>
          </a:xfrm>
        </p:spPr>
        <p:txBody>
          <a:bodyPr/>
          <a:lstStyle/>
          <a:p>
            <a:r>
              <a:rPr lang="en-GB" noProof="0" dirty="0"/>
              <a:t>RiskWatcher</a:t>
            </a:r>
          </a:p>
        </p:txBody>
      </p:sp>
      <p:sp>
        <p:nvSpPr>
          <p:cNvPr id="6" name="Text Placeholder 2"/>
          <p:cNvSpPr txBox="1">
            <a:spLocks/>
          </p:cNvSpPr>
          <p:nvPr/>
        </p:nvSpPr>
        <p:spPr>
          <a:xfrm>
            <a:off x="4991145" y="3517573"/>
            <a:ext cx="4809381" cy="1620180"/>
          </a:xfrm>
          <a:prstGeom prst="rect">
            <a:avLst/>
          </a:prstGeom>
        </p:spPr>
        <p:txBody>
          <a:bodyPr vert="horz" lIns="81400" tIns="40700" rIns="81400" bIns="40700" rtlCol="0">
            <a:normAutofit/>
          </a:bodyPr>
          <a:lstStyle/>
          <a:p>
            <a:pPr marL="329274" indent="-329274" defTabSz="813999">
              <a:spcBef>
                <a:spcPct val="20000"/>
              </a:spcBef>
              <a:buFont typeface="Arial" pitchFamily="34" charset="0"/>
              <a:buChar char="•"/>
              <a:defRPr/>
            </a:pPr>
            <a:endParaRPr lang="en-US" sz="1400" dirty="0">
              <a:solidFill>
                <a:schemeClr val="tx1">
                  <a:lumMod val="95000"/>
                  <a:lumOff val="5000"/>
                </a:schemeClr>
              </a:solidFill>
              <a:latin typeface="Frutiger LT 45 Light" pitchFamily="34" charset="0"/>
            </a:endParaRPr>
          </a:p>
        </p:txBody>
      </p:sp>
      <p:pic>
        <p:nvPicPr>
          <p:cNvPr id="13" name="!!Picture 10">
            <a:extLst>
              <a:ext uri="{FF2B5EF4-FFF2-40B4-BE49-F238E27FC236}">
                <a16:creationId xmlns:a16="http://schemas.microsoft.com/office/drawing/2014/main" id="{DCCE8BFF-C026-4050-BA37-9B326C186A1F}"/>
              </a:ext>
            </a:extLst>
          </p:cNvPr>
          <p:cNvPicPr>
            <a:picLocks/>
          </p:cNvPicPr>
          <p:nvPr/>
        </p:nvPicPr>
        <p:blipFill>
          <a:blip r:embed="rId4" cstate="print"/>
          <a:srcRect/>
          <a:stretch>
            <a:fillRect/>
          </a:stretch>
        </p:blipFill>
        <p:spPr bwMode="auto">
          <a:xfrm>
            <a:off x="5351174" y="2623912"/>
            <a:ext cx="4638971" cy="29583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5042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01526" y="293291"/>
            <a:ext cx="9356949" cy="398434"/>
          </a:xfrm>
        </p:spPr>
        <p:txBody>
          <a:bodyPr/>
          <a:lstStyle/>
          <a:p>
            <a:r>
              <a:rPr lang="en-GB" noProof="0" dirty="0"/>
              <a:t>RiskSpectrum Software</a:t>
            </a:r>
          </a:p>
        </p:txBody>
      </p:sp>
      <p:sp>
        <p:nvSpPr>
          <p:cNvPr id="4" name="Content Placeholder 3">
            <a:extLst>
              <a:ext uri="{FF2B5EF4-FFF2-40B4-BE49-F238E27FC236}">
                <a16:creationId xmlns:a16="http://schemas.microsoft.com/office/drawing/2014/main" id="{375E211E-F032-4150-8995-99BB1C71A00D}"/>
              </a:ext>
            </a:extLst>
          </p:cNvPr>
          <p:cNvSpPr>
            <a:spLocks noGrp="1"/>
          </p:cNvSpPr>
          <p:nvPr>
            <p:ph sz="half" idx="1"/>
          </p:nvPr>
        </p:nvSpPr>
        <p:spPr>
          <a:xfrm>
            <a:off x="401526" y="1483201"/>
            <a:ext cx="4400000" cy="3656861"/>
          </a:xfrm>
        </p:spPr>
        <p:txBody>
          <a:bodyPr/>
          <a:lstStyle/>
          <a:p>
            <a:r>
              <a:rPr lang="en-GB" sz="2400" noProof="0" dirty="0"/>
              <a:t>RiskWatcher Risk Monitor</a:t>
            </a:r>
          </a:p>
          <a:p>
            <a:pPr lvl="1"/>
            <a:r>
              <a:rPr lang="en-GB" sz="2000" dirty="0"/>
              <a:t>M</a:t>
            </a:r>
            <a:r>
              <a:rPr lang="en-GB" sz="2000" noProof="0" dirty="0" err="1"/>
              <a:t>onitor</a:t>
            </a:r>
            <a:r>
              <a:rPr lang="en-GB" sz="2000" noProof="0" dirty="0"/>
              <a:t> risk for e.g. core damage</a:t>
            </a:r>
          </a:p>
          <a:p>
            <a:pPr lvl="1"/>
            <a:r>
              <a:rPr lang="en-GB" sz="2000" noProof="0" dirty="0"/>
              <a:t>Manage plant operational safety</a:t>
            </a:r>
          </a:p>
          <a:p>
            <a:r>
              <a:rPr lang="en-GB" sz="2400" noProof="0" dirty="0"/>
              <a:t>RiskWatcher Trip Monitor</a:t>
            </a:r>
          </a:p>
          <a:p>
            <a:pPr lvl="1"/>
            <a:r>
              <a:rPr lang="en-GB" sz="2000" dirty="0"/>
              <a:t>M</a:t>
            </a:r>
            <a:r>
              <a:rPr lang="en-GB" sz="2000" noProof="0" dirty="0" err="1"/>
              <a:t>onitor</a:t>
            </a:r>
            <a:r>
              <a:rPr lang="en-GB" sz="2000" noProof="0" dirty="0"/>
              <a:t> risk for reactor trip</a:t>
            </a:r>
          </a:p>
          <a:p>
            <a:pPr lvl="1"/>
            <a:r>
              <a:rPr lang="en-GB" altLang="zh-CN" sz="2000" dirty="0"/>
              <a:t>I</a:t>
            </a:r>
            <a:r>
              <a:rPr lang="en-GB" altLang="zh-CN" sz="2000" noProof="0" dirty="0" err="1"/>
              <a:t>dentify</a:t>
            </a:r>
            <a:r>
              <a:rPr lang="en-GB" altLang="zh-CN" sz="2000" noProof="0" dirty="0"/>
              <a:t> critical equipment</a:t>
            </a:r>
            <a:endParaRPr lang="en-GB" sz="2000" noProof="0" dirty="0"/>
          </a:p>
        </p:txBody>
      </p:sp>
      <p:sp>
        <p:nvSpPr>
          <p:cNvPr id="18" name="Content Placeholder 17">
            <a:extLst>
              <a:ext uri="{FF2B5EF4-FFF2-40B4-BE49-F238E27FC236}">
                <a16:creationId xmlns:a16="http://schemas.microsoft.com/office/drawing/2014/main" id="{A448F7ED-9972-4004-9ED8-99705DAF0B8A}"/>
              </a:ext>
            </a:extLst>
          </p:cNvPr>
          <p:cNvSpPr>
            <a:spLocks noGrp="1"/>
          </p:cNvSpPr>
          <p:nvPr>
            <p:ph sz="half" idx="2"/>
          </p:nvPr>
        </p:nvSpPr>
        <p:spPr/>
        <p:txBody>
          <a:bodyPr/>
          <a:lstStyle/>
          <a:p>
            <a:endParaRPr lang="sv-SV" dirty="0"/>
          </a:p>
        </p:txBody>
      </p:sp>
      <p:sp>
        <p:nvSpPr>
          <p:cNvPr id="2" name="Content Placeholder 1"/>
          <p:cNvSpPr>
            <a:spLocks noGrp="1"/>
          </p:cNvSpPr>
          <p:nvPr>
            <p:ph type="body" sz="quarter" idx="12"/>
          </p:nvPr>
        </p:nvSpPr>
        <p:spPr>
          <a:xfrm>
            <a:off x="398640" y="871246"/>
            <a:ext cx="4402887" cy="484188"/>
          </a:xfrm>
        </p:spPr>
        <p:txBody>
          <a:bodyPr/>
          <a:lstStyle/>
          <a:p>
            <a:r>
              <a:rPr lang="en-GB" noProof="0" dirty="0"/>
              <a:t>RiskWatcher</a:t>
            </a:r>
          </a:p>
        </p:txBody>
      </p:sp>
      <p:sp>
        <p:nvSpPr>
          <p:cNvPr id="19" name="Text Placeholder 18">
            <a:extLst>
              <a:ext uri="{FF2B5EF4-FFF2-40B4-BE49-F238E27FC236}">
                <a16:creationId xmlns:a16="http://schemas.microsoft.com/office/drawing/2014/main" id="{333CBC7F-72C0-41DD-8EDF-F6D41624B354}"/>
              </a:ext>
            </a:extLst>
          </p:cNvPr>
          <p:cNvSpPr>
            <a:spLocks noGrp="1"/>
          </p:cNvSpPr>
          <p:nvPr>
            <p:ph type="body" sz="quarter" idx="13"/>
          </p:nvPr>
        </p:nvSpPr>
        <p:spPr/>
        <p:txBody>
          <a:bodyPr/>
          <a:lstStyle/>
          <a:p>
            <a:endParaRPr lang="sv-SV"/>
          </a:p>
        </p:txBody>
      </p:sp>
      <p:sp>
        <p:nvSpPr>
          <p:cNvPr id="6" name="Text Placeholder 2"/>
          <p:cNvSpPr txBox="1">
            <a:spLocks/>
          </p:cNvSpPr>
          <p:nvPr/>
        </p:nvSpPr>
        <p:spPr>
          <a:xfrm>
            <a:off x="4991145" y="3517573"/>
            <a:ext cx="4809381" cy="1620180"/>
          </a:xfrm>
          <a:prstGeom prst="rect">
            <a:avLst/>
          </a:prstGeom>
        </p:spPr>
        <p:txBody>
          <a:bodyPr vert="horz" lIns="81400" tIns="40700" rIns="81400" bIns="40700" rtlCol="0">
            <a:normAutofit/>
          </a:bodyPr>
          <a:lstStyle/>
          <a:p>
            <a:pPr marL="329274" indent="-329274" defTabSz="813999">
              <a:spcBef>
                <a:spcPct val="20000"/>
              </a:spcBef>
              <a:buFont typeface="Arial" pitchFamily="34" charset="0"/>
              <a:buChar char="•"/>
              <a:defRPr/>
            </a:pPr>
            <a:endParaRPr lang="en-US" sz="1400" dirty="0">
              <a:solidFill>
                <a:schemeClr val="tx1">
                  <a:lumMod val="95000"/>
                  <a:lumOff val="5000"/>
                </a:schemeClr>
              </a:solidFill>
              <a:latin typeface="Frutiger LT 45 Light" pitchFamily="34" charset="0"/>
            </a:endParaRPr>
          </a:p>
        </p:txBody>
      </p:sp>
      <p:pic>
        <p:nvPicPr>
          <p:cNvPr id="1026" name="!!Picture 10">
            <a:extLst>
              <a:ext uri="{FF2B5EF4-FFF2-40B4-BE49-F238E27FC236}">
                <a16:creationId xmlns:a16="http://schemas.microsoft.com/office/drawing/2014/main" id="{777622A0-87E4-480F-9512-26C9AAD476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007" y="1335923"/>
            <a:ext cx="5230112" cy="35968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53992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DB801-3DA6-4E5D-8A29-368C7035BE77}"/>
              </a:ext>
            </a:extLst>
          </p:cNvPr>
          <p:cNvSpPr>
            <a:spLocks noGrp="1"/>
          </p:cNvSpPr>
          <p:nvPr>
            <p:ph type="title"/>
          </p:nvPr>
        </p:nvSpPr>
        <p:spPr>
          <a:xfrm>
            <a:off x="401526" y="293291"/>
            <a:ext cx="9356949" cy="398434"/>
          </a:xfrm>
        </p:spPr>
        <p:txBody>
          <a:bodyPr/>
          <a:lstStyle/>
          <a:p>
            <a:r>
              <a:rPr lang="en-GB" noProof="0" dirty="0"/>
              <a:t>RiskSpectrum Software</a:t>
            </a:r>
          </a:p>
        </p:txBody>
      </p:sp>
      <p:sp>
        <p:nvSpPr>
          <p:cNvPr id="3" name="Content Placeholder 2">
            <a:extLst>
              <a:ext uri="{FF2B5EF4-FFF2-40B4-BE49-F238E27FC236}">
                <a16:creationId xmlns:a16="http://schemas.microsoft.com/office/drawing/2014/main" id="{4751F4C8-08D5-451E-9DDD-957136B36754}"/>
              </a:ext>
            </a:extLst>
          </p:cNvPr>
          <p:cNvSpPr>
            <a:spLocks noGrp="1"/>
          </p:cNvSpPr>
          <p:nvPr>
            <p:ph idx="1"/>
          </p:nvPr>
        </p:nvSpPr>
        <p:spPr>
          <a:xfrm>
            <a:off x="401526" y="1483200"/>
            <a:ext cx="5895579" cy="3672000"/>
          </a:xfrm>
        </p:spPr>
        <p:txBody>
          <a:bodyPr/>
          <a:lstStyle/>
          <a:p>
            <a:r>
              <a:rPr lang="en-GB" sz="2400" noProof="0" dirty="0"/>
              <a:t>Added value</a:t>
            </a:r>
          </a:p>
          <a:p>
            <a:pPr lvl="1"/>
            <a:r>
              <a:rPr lang="en-GB" altLang="zh-CN" sz="2000" dirty="0"/>
              <a:t>Reduce risk for events leading to loss of production </a:t>
            </a:r>
          </a:p>
          <a:p>
            <a:pPr lvl="1"/>
            <a:r>
              <a:rPr lang="en-GB" altLang="zh-CN" sz="2000" dirty="0"/>
              <a:t>Support decisions on mitigating actions</a:t>
            </a:r>
          </a:p>
          <a:p>
            <a:pPr lvl="1"/>
            <a:r>
              <a:rPr lang="en-GB" sz="2000" noProof="0" dirty="0"/>
              <a:t>Increase staff awareness to </a:t>
            </a:r>
            <a:r>
              <a:rPr lang="en-GB" altLang="zh-CN" sz="2000" noProof="0" dirty="0"/>
              <a:t>correctly identify and assess operational risk relating to degradations of plant</a:t>
            </a:r>
          </a:p>
        </p:txBody>
      </p:sp>
      <p:sp>
        <p:nvSpPr>
          <p:cNvPr id="4" name="Footer Placeholder 3">
            <a:extLst>
              <a:ext uri="{FF2B5EF4-FFF2-40B4-BE49-F238E27FC236}">
                <a16:creationId xmlns:a16="http://schemas.microsoft.com/office/drawing/2014/main" id="{88C95377-FB34-44D5-A80F-A569109E5CDE}"/>
              </a:ext>
            </a:extLst>
          </p:cNvPr>
          <p:cNvSpPr>
            <a:spLocks noGrp="1"/>
          </p:cNvSpPr>
          <p:nvPr>
            <p:ph type="ftr" sz="quarter" idx="10"/>
          </p:nvPr>
        </p:nvSpPr>
        <p:spPr>
          <a:xfrm>
            <a:off x="401526" y="5296958"/>
            <a:ext cx="1893882" cy="304271"/>
          </a:xfrm>
        </p:spPr>
        <p:txBody>
          <a:bodyPr/>
          <a:lstStyle/>
          <a:p>
            <a:r>
              <a:rPr lang="en-GB"/>
              <a:t>Lloyd's Register</a:t>
            </a:r>
            <a:endParaRPr lang="en-GB" dirty="0"/>
          </a:p>
        </p:txBody>
      </p:sp>
      <p:sp>
        <p:nvSpPr>
          <p:cNvPr id="5" name="Slide Number Placeholder 4">
            <a:extLst>
              <a:ext uri="{FF2B5EF4-FFF2-40B4-BE49-F238E27FC236}">
                <a16:creationId xmlns:a16="http://schemas.microsoft.com/office/drawing/2014/main" id="{4150878B-5032-45EB-A470-3EBFEA288249}"/>
              </a:ext>
            </a:extLst>
          </p:cNvPr>
          <p:cNvSpPr>
            <a:spLocks noGrp="1"/>
          </p:cNvSpPr>
          <p:nvPr>
            <p:ph type="sldNum" sz="quarter" idx="11"/>
          </p:nvPr>
        </p:nvSpPr>
        <p:spPr>
          <a:xfrm>
            <a:off x="7472474" y="5296959"/>
            <a:ext cx="2286000" cy="304271"/>
          </a:xfrm>
        </p:spPr>
        <p:txBody>
          <a:bodyPr/>
          <a:lstStyle/>
          <a:p>
            <a:fld id="{790C35FC-E2F7-4E1E-BB04-6742D189A249}" type="slidenum">
              <a:rPr lang="en-GB" smtClean="0"/>
              <a:pPr/>
              <a:t>5</a:t>
            </a:fld>
            <a:endParaRPr lang="en-GB"/>
          </a:p>
        </p:txBody>
      </p:sp>
      <p:sp>
        <p:nvSpPr>
          <p:cNvPr id="6" name="Text Placeholder 5">
            <a:extLst>
              <a:ext uri="{FF2B5EF4-FFF2-40B4-BE49-F238E27FC236}">
                <a16:creationId xmlns:a16="http://schemas.microsoft.com/office/drawing/2014/main" id="{2A55D4B2-AAF8-4230-8F83-307AD66B34AB}"/>
              </a:ext>
            </a:extLst>
          </p:cNvPr>
          <p:cNvSpPr>
            <a:spLocks noGrp="1"/>
          </p:cNvSpPr>
          <p:nvPr>
            <p:ph type="body" sz="quarter" idx="12"/>
          </p:nvPr>
        </p:nvSpPr>
        <p:spPr>
          <a:xfrm>
            <a:off x="398640" y="871246"/>
            <a:ext cx="9359194" cy="484188"/>
          </a:xfrm>
        </p:spPr>
        <p:txBody>
          <a:bodyPr/>
          <a:lstStyle/>
          <a:p>
            <a:r>
              <a:rPr lang="en-GB" sz="2400" noProof="0" dirty="0"/>
              <a:t>Trip Monitor</a:t>
            </a:r>
          </a:p>
        </p:txBody>
      </p:sp>
      <p:pic>
        <p:nvPicPr>
          <p:cNvPr id="7" name="Picture 4">
            <a:extLst>
              <a:ext uri="{FF2B5EF4-FFF2-40B4-BE49-F238E27FC236}">
                <a16:creationId xmlns:a16="http://schemas.microsoft.com/office/drawing/2014/main" id="{5189D2A9-C5CF-45C1-80E5-98E886D935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7105" y="939003"/>
            <a:ext cx="3629696" cy="24206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829E58B3-A792-4F1C-BAD7-54AB8BAF8153}"/>
              </a:ext>
            </a:extLst>
          </p:cNvPr>
          <p:cNvSpPr txBox="1">
            <a:spLocks/>
          </p:cNvSpPr>
          <p:nvPr/>
        </p:nvSpPr>
        <p:spPr>
          <a:xfrm>
            <a:off x="400885" y="3187226"/>
            <a:ext cx="9356949" cy="1865854"/>
          </a:xfrm>
          <a:prstGeom prst="rect">
            <a:avLst/>
          </a:prstGeom>
        </p:spPr>
        <p:txBody>
          <a:bodyPr vert="horz" lIns="0" tIns="0" rIns="0" bIns="0" rtlCol="0">
            <a:noAutofit/>
          </a:bodyPr>
          <a:lstStyle>
            <a:lvl1pPr marL="239998" indent="-239998" algn="l" defTabSz="1015990" rtl="0" eaLnBrk="1" latinLnBrk="0" hangingPunct="1">
              <a:lnSpc>
                <a:spcPct val="100000"/>
              </a:lnSpc>
              <a:spcBef>
                <a:spcPts val="1111"/>
              </a:spcBef>
              <a:buClr>
                <a:schemeClr val="tx2"/>
              </a:buClr>
              <a:buSzPct val="80000"/>
              <a:buFont typeface="Calibri" panose="020F0502020204030204" pitchFamily="34" charset="0"/>
              <a:buChar char="●"/>
              <a:defRPr sz="2600" kern="1200">
                <a:solidFill>
                  <a:schemeClr val="tx1"/>
                </a:solidFill>
                <a:latin typeface="+mn-lt"/>
                <a:ea typeface="+mn-ea"/>
                <a:cs typeface="+mn-cs"/>
              </a:defRPr>
            </a:lvl1pPr>
            <a:lvl2pPr marL="479995" indent="-239998" algn="l" defTabSz="1015990" rtl="0" eaLnBrk="1" latinLnBrk="0" hangingPunct="1">
              <a:lnSpc>
                <a:spcPct val="100000"/>
              </a:lnSpc>
              <a:spcBef>
                <a:spcPts val="556"/>
              </a:spcBef>
              <a:buClr>
                <a:schemeClr val="tx2"/>
              </a:buClr>
              <a:buFont typeface="Source Sans Pro" panose="020B0503030403020204" pitchFamily="34" charset="0"/>
              <a:buChar char="–"/>
              <a:defRPr sz="2200" kern="1200">
                <a:solidFill>
                  <a:schemeClr val="tx1"/>
                </a:solidFill>
                <a:latin typeface="+mn-lt"/>
                <a:ea typeface="+mn-ea"/>
                <a:cs typeface="+mn-cs"/>
              </a:defRPr>
            </a:lvl2pPr>
            <a:lvl3pPr marL="719993" indent="-239998" algn="l" defTabSz="1015990" rtl="0" eaLnBrk="1" latinLnBrk="0" hangingPunct="1">
              <a:lnSpc>
                <a:spcPct val="100000"/>
              </a:lnSpc>
              <a:spcBef>
                <a:spcPts val="556"/>
              </a:spcBef>
              <a:buClr>
                <a:schemeClr val="tx2"/>
              </a:buClr>
              <a:buFont typeface="Arial" panose="020B0604020202020204" pitchFamily="34" charset="0"/>
              <a:buChar char="•"/>
              <a:defRPr sz="2000" kern="1200">
                <a:solidFill>
                  <a:schemeClr val="tx1"/>
                </a:solidFill>
                <a:latin typeface="+mn-lt"/>
                <a:ea typeface="+mn-ea"/>
                <a:cs typeface="+mn-cs"/>
              </a:defRPr>
            </a:lvl3pPr>
            <a:lvl4pPr marL="959990" indent="-239998" algn="l" defTabSz="1015990" rtl="0" eaLnBrk="1" latinLnBrk="0" hangingPunct="1">
              <a:lnSpc>
                <a:spcPct val="100000"/>
              </a:lnSpc>
              <a:spcBef>
                <a:spcPts val="556"/>
              </a:spcBef>
              <a:buClr>
                <a:schemeClr val="tx2"/>
              </a:buClr>
              <a:buFont typeface="Arial" panose="020B0604020202020204" pitchFamily="34" charset="0"/>
              <a:buChar char="•"/>
              <a:defRPr sz="1600" kern="1200">
                <a:solidFill>
                  <a:schemeClr val="tx1"/>
                </a:solidFill>
                <a:latin typeface="+mn-lt"/>
                <a:ea typeface="+mn-ea"/>
                <a:cs typeface="+mn-cs"/>
              </a:defRPr>
            </a:lvl4pPr>
            <a:lvl5pPr marL="1199988" indent="-239998" algn="l" defTabSz="1015990" rtl="0" eaLnBrk="1" latinLnBrk="0" hangingPunct="1">
              <a:lnSpc>
                <a:spcPct val="100000"/>
              </a:lnSpc>
              <a:spcBef>
                <a:spcPts val="556"/>
              </a:spcBef>
              <a:buClr>
                <a:schemeClr val="tx2"/>
              </a:buClr>
              <a:buFont typeface="Arial" panose="020B0604020202020204" pitchFamily="34" charset="0"/>
              <a:buChar char="•"/>
              <a:defRPr sz="1600" kern="1200">
                <a:solidFill>
                  <a:schemeClr val="tx1"/>
                </a:solidFill>
                <a:latin typeface="+mn-lt"/>
                <a:ea typeface="+mn-ea"/>
                <a:cs typeface="+mn-cs"/>
              </a:defRPr>
            </a:lvl5pPr>
            <a:lvl6pPr marL="2793972"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9pPr>
          </a:lstStyle>
          <a:p>
            <a:endParaRPr lang="en-GB" sz="2000" dirty="0"/>
          </a:p>
        </p:txBody>
      </p:sp>
    </p:spTree>
    <p:extLst>
      <p:ext uri="{BB962C8B-B14F-4D97-AF65-F5344CB8AC3E}">
        <p14:creationId xmlns:p14="http://schemas.microsoft.com/office/powerpoint/2010/main" val="2472205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DB801-3DA6-4E5D-8A29-368C7035BE77}"/>
              </a:ext>
            </a:extLst>
          </p:cNvPr>
          <p:cNvSpPr>
            <a:spLocks noGrp="1"/>
          </p:cNvSpPr>
          <p:nvPr>
            <p:ph type="title"/>
          </p:nvPr>
        </p:nvSpPr>
        <p:spPr>
          <a:xfrm>
            <a:off x="401526" y="293291"/>
            <a:ext cx="9356949" cy="398434"/>
          </a:xfrm>
        </p:spPr>
        <p:txBody>
          <a:bodyPr/>
          <a:lstStyle/>
          <a:p>
            <a:r>
              <a:rPr lang="en-GB" noProof="0" dirty="0"/>
              <a:t>RiskSpectrum Software</a:t>
            </a:r>
          </a:p>
        </p:txBody>
      </p:sp>
      <p:sp>
        <p:nvSpPr>
          <p:cNvPr id="3" name="Content Placeholder 2">
            <a:extLst>
              <a:ext uri="{FF2B5EF4-FFF2-40B4-BE49-F238E27FC236}">
                <a16:creationId xmlns:a16="http://schemas.microsoft.com/office/drawing/2014/main" id="{4751F4C8-08D5-451E-9DDD-957136B36754}"/>
              </a:ext>
            </a:extLst>
          </p:cNvPr>
          <p:cNvSpPr>
            <a:spLocks noGrp="1"/>
          </p:cNvSpPr>
          <p:nvPr>
            <p:ph idx="1"/>
          </p:nvPr>
        </p:nvSpPr>
        <p:spPr>
          <a:xfrm>
            <a:off x="401526" y="1483200"/>
            <a:ext cx="5895579" cy="3672000"/>
          </a:xfrm>
        </p:spPr>
        <p:txBody>
          <a:bodyPr/>
          <a:lstStyle/>
          <a:p>
            <a:r>
              <a:rPr lang="en-GB" sz="2400" dirty="0"/>
              <a:t>Benefits</a:t>
            </a:r>
          </a:p>
          <a:p>
            <a:pPr lvl="1"/>
            <a:r>
              <a:rPr lang="en-GB" sz="2000" dirty="0"/>
              <a:t>Identify Single Points of Vulnerability (SPV) in general and temporary SPVs in particular</a:t>
            </a:r>
          </a:p>
          <a:p>
            <a:pPr lvl="2"/>
            <a:r>
              <a:rPr lang="en-GB" sz="1800" dirty="0"/>
              <a:t>SPV: E.g. Reactor cooling pump (typical PWR design)</a:t>
            </a:r>
          </a:p>
          <a:p>
            <a:pPr lvl="2"/>
            <a:r>
              <a:rPr lang="en-GB" sz="1800" dirty="0"/>
              <a:t>Temporary SPVs: E.g. one feedwater pump is unavailable (for a 3 pumps, 50% design) the other two are temporary SPVs. </a:t>
            </a:r>
          </a:p>
          <a:p>
            <a:pPr lvl="1"/>
            <a:r>
              <a:rPr lang="en-GB" sz="2000" dirty="0"/>
              <a:t>Manage and follow-up frequency of risk for trip</a:t>
            </a:r>
          </a:p>
          <a:p>
            <a:pPr lvl="1"/>
            <a:r>
              <a:rPr lang="en-GB" sz="2000" dirty="0"/>
              <a:t>Assess equipment importance based on current configuration</a:t>
            </a:r>
            <a:endParaRPr lang="en-GB" sz="2400" dirty="0"/>
          </a:p>
        </p:txBody>
      </p:sp>
      <p:sp>
        <p:nvSpPr>
          <p:cNvPr id="4" name="Footer Placeholder 3">
            <a:extLst>
              <a:ext uri="{FF2B5EF4-FFF2-40B4-BE49-F238E27FC236}">
                <a16:creationId xmlns:a16="http://schemas.microsoft.com/office/drawing/2014/main" id="{88C95377-FB34-44D5-A80F-A569109E5CDE}"/>
              </a:ext>
            </a:extLst>
          </p:cNvPr>
          <p:cNvSpPr>
            <a:spLocks noGrp="1"/>
          </p:cNvSpPr>
          <p:nvPr>
            <p:ph type="ftr" sz="quarter" idx="10"/>
          </p:nvPr>
        </p:nvSpPr>
        <p:spPr>
          <a:xfrm>
            <a:off x="401526" y="5296958"/>
            <a:ext cx="1893882" cy="304271"/>
          </a:xfrm>
        </p:spPr>
        <p:txBody>
          <a:bodyPr/>
          <a:lstStyle/>
          <a:p>
            <a:r>
              <a:rPr lang="en-GB"/>
              <a:t>Lloyd's Register</a:t>
            </a:r>
            <a:endParaRPr lang="en-GB" dirty="0"/>
          </a:p>
        </p:txBody>
      </p:sp>
      <p:sp>
        <p:nvSpPr>
          <p:cNvPr id="5" name="Slide Number Placeholder 4">
            <a:extLst>
              <a:ext uri="{FF2B5EF4-FFF2-40B4-BE49-F238E27FC236}">
                <a16:creationId xmlns:a16="http://schemas.microsoft.com/office/drawing/2014/main" id="{4150878B-5032-45EB-A470-3EBFEA288249}"/>
              </a:ext>
            </a:extLst>
          </p:cNvPr>
          <p:cNvSpPr>
            <a:spLocks noGrp="1"/>
          </p:cNvSpPr>
          <p:nvPr>
            <p:ph type="sldNum" sz="quarter" idx="11"/>
          </p:nvPr>
        </p:nvSpPr>
        <p:spPr>
          <a:xfrm>
            <a:off x="7472474" y="5296959"/>
            <a:ext cx="2286000" cy="304271"/>
          </a:xfrm>
        </p:spPr>
        <p:txBody>
          <a:bodyPr/>
          <a:lstStyle/>
          <a:p>
            <a:fld id="{790C35FC-E2F7-4E1E-BB04-6742D189A249}" type="slidenum">
              <a:rPr lang="en-GB" smtClean="0"/>
              <a:pPr/>
              <a:t>6</a:t>
            </a:fld>
            <a:endParaRPr lang="en-GB"/>
          </a:p>
        </p:txBody>
      </p:sp>
      <p:sp>
        <p:nvSpPr>
          <p:cNvPr id="6" name="Text Placeholder 5">
            <a:extLst>
              <a:ext uri="{FF2B5EF4-FFF2-40B4-BE49-F238E27FC236}">
                <a16:creationId xmlns:a16="http://schemas.microsoft.com/office/drawing/2014/main" id="{2A55D4B2-AAF8-4230-8F83-307AD66B34AB}"/>
              </a:ext>
            </a:extLst>
          </p:cNvPr>
          <p:cNvSpPr>
            <a:spLocks noGrp="1"/>
          </p:cNvSpPr>
          <p:nvPr>
            <p:ph type="body" sz="quarter" idx="12"/>
          </p:nvPr>
        </p:nvSpPr>
        <p:spPr>
          <a:xfrm>
            <a:off x="398640" y="871246"/>
            <a:ext cx="9359194" cy="484188"/>
          </a:xfrm>
        </p:spPr>
        <p:txBody>
          <a:bodyPr/>
          <a:lstStyle/>
          <a:p>
            <a:r>
              <a:rPr lang="en-GB" sz="2400" noProof="0" dirty="0"/>
              <a:t>Trip Monitor</a:t>
            </a:r>
          </a:p>
        </p:txBody>
      </p:sp>
      <p:pic>
        <p:nvPicPr>
          <p:cNvPr id="7" name="Picture 4">
            <a:extLst>
              <a:ext uri="{FF2B5EF4-FFF2-40B4-BE49-F238E27FC236}">
                <a16:creationId xmlns:a16="http://schemas.microsoft.com/office/drawing/2014/main" id="{5189D2A9-C5CF-45C1-80E5-98E886D935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7105" y="939003"/>
            <a:ext cx="3629696" cy="24206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310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noProof="0" dirty="0"/>
              <a:t>RiskSpectrum Software</a:t>
            </a:r>
          </a:p>
        </p:txBody>
      </p:sp>
      <p:sp>
        <p:nvSpPr>
          <p:cNvPr id="4" name="Content Placeholder 3">
            <a:extLst>
              <a:ext uri="{FF2B5EF4-FFF2-40B4-BE49-F238E27FC236}">
                <a16:creationId xmlns:a16="http://schemas.microsoft.com/office/drawing/2014/main" id="{375E211E-F032-4150-8995-99BB1C71A00D}"/>
              </a:ext>
            </a:extLst>
          </p:cNvPr>
          <p:cNvSpPr>
            <a:spLocks noGrp="1"/>
          </p:cNvSpPr>
          <p:nvPr>
            <p:ph sz="half" idx="1"/>
          </p:nvPr>
        </p:nvSpPr>
        <p:spPr>
          <a:xfrm>
            <a:off x="401526" y="1483201"/>
            <a:ext cx="5457668" cy="2249813"/>
          </a:xfrm>
        </p:spPr>
        <p:txBody>
          <a:bodyPr/>
          <a:lstStyle/>
          <a:p>
            <a:r>
              <a:rPr lang="en-US" altLang="zh-CN" sz="2000" noProof="0" dirty="0"/>
              <a:t>RiskWatcher uses </a:t>
            </a:r>
            <a:r>
              <a:rPr lang="en-US" altLang="zh-CN" sz="2000" dirty="0"/>
              <a:t>a trip </a:t>
            </a:r>
            <a:r>
              <a:rPr lang="en-US" altLang="zh-CN" sz="2000" noProof="0" dirty="0"/>
              <a:t>model for evaluating risk for trip (or derate)</a:t>
            </a:r>
          </a:p>
          <a:p>
            <a:r>
              <a:rPr lang="en-US" sz="2000" dirty="0"/>
              <a:t>The Trip model:</a:t>
            </a:r>
          </a:p>
          <a:p>
            <a:pPr lvl="1"/>
            <a:r>
              <a:rPr lang="en-US" sz="2000" dirty="0"/>
              <a:t>represents combinations of key plant systems whose failure can result in a plant trip or derate</a:t>
            </a:r>
          </a:p>
          <a:p>
            <a:pPr lvl="1"/>
            <a:r>
              <a:rPr lang="en-US" altLang="zh-CN" sz="2000" dirty="0"/>
              <a:t>is built in RiskSpectrum PSA software</a:t>
            </a:r>
          </a:p>
        </p:txBody>
      </p:sp>
      <p:sp>
        <p:nvSpPr>
          <p:cNvPr id="2" name="Content Placeholder 1"/>
          <p:cNvSpPr>
            <a:spLocks noGrp="1"/>
          </p:cNvSpPr>
          <p:nvPr>
            <p:ph type="body" sz="quarter" idx="12"/>
          </p:nvPr>
        </p:nvSpPr>
        <p:spPr/>
        <p:txBody>
          <a:bodyPr/>
          <a:lstStyle/>
          <a:p>
            <a:r>
              <a:rPr lang="en-GB" noProof="0" dirty="0"/>
              <a:t>RiskWatcher </a:t>
            </a:r>
            <a:r>
              <a:rPr lang="en-GB" sz="2400" noProof="0" dirty="0"/>
              <a:t>Trip Monitor</a:t>
            </a:r>
          </a:p>
        </p:txBody>
      </p:sp>
      <p:pic>
        <p:nvPicPr>
          <p:cNvPr id="11" name="!!Picture 10">
            <a:extLst>
              <a:ext uri="{FF2B5EF4-FFF2-40B4-BE49-F238E27FC236}">
                <a16:creationId xmlns:a16="http://schemas.microsoft.com/office/drawing/2014/main" id="{DA742D2A-DA9E-4D1B-91D6-D8E880C518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741" y="1355434"/>
            <a:ext cx="4149761" cy="28538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174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AA813-CACC-4CEA-9E42-99976977840B}"/>
              </a:ext>
            </a:extLst>
          </p:cNvPr>
          <p:cNvSpPr>
            <a:spLocks noGrp="1"/>
          </p:cNvSpPr>
          <p:nvPr>
            <p:ph type="title"/>
          </p:nvPr>
        </p:nvSpPr>
        <p:spPr/>
        <p:txBody>
          <a:bodyPr/>
          <a:lstStyle/>
          <a:p>
            <a:r>
              <a:rPr lang="en-GB" noProof="0" dirty="0"/>
              <a:t>RiskSpectrum RiskWatcher Trip Monitor</a:t>
            </a:r>
            <a:endParaRPr lang="sv-SV" dirty="0"/>
          </a:p>
        </p:txBody>
      </p:sp>
      <p:sp>
        <p:nvSpPr>
          <p:cNvPr id="7" name="Content Placeholder 6">
            <a:extLst>
              <a:ext uri="{FF2B5EF4-FFF2-40B4-BE49-F238E27FC236}">
                <a16:creationId xmlns:a16="http://schemas.microsoft.com/office/drawing/2014/main" id="{2B3BB09C-DA25-4304-B1F3-020B59EB9FF8}"/>
              </a:ext>
            </a:extLst>
          </p:cNvPr>
          <p:cNvSpPr>
            <a:spLocks noGrp="1"/>
          </p:cNvSpPr>
          <p:nvPr>
            <p:ph sz="half" idx="1"/>
          </p:nvPr>
        </p:nvSpPr>
        <p:spPr/>
        <p:txBody>
          <a:bodyPr/>
          <a:lstStyle/>
          <a:p>
            <a:r>
              <a:rPr lang="en-US" sz="2000" dirty="0"/>
              <a:t>A trip monitor is essentially the same as a risk monitor but requires:</a:t>
            </a:r>
          </a:p>
          <a:p>
            <a:pPr lvl="1"/>
            <a:r>
              <a:rPr lang="en-US" sz="1800" dirty="0"/>
              <a:t>Update of the calculation engine, mainly for the frequency calculation algorithm</a:t>
            </a:r>
          </a:p>
          <a:p>
            <a:pPr lvl="1"/>
            <a:r>
              <a:rPr lang="en-US" sz="1800" dirty="0"/>
              <a:t>Modification of the display of equipment importance: </a:t>
            </a:r>
          </a:p>
          <a:p>
            <a:pPr lvl="2"/>
            <a:r>
              <a:rPr lang="en-US" sz="1600" dirty="0"/>
              <a:t>create a hierarchy in the importance view</a:t>
            </a:r>
          </a:p>
          <a:p>
            <a:pPr lvl="2"/>
            <a:r>
              <a:rPr lang="en-US" sz="1600" dirty="0"/>
              <a:t>filtering of SPVs </a:t>
            </a:r>
          </a:p>
        </p:txBody>
      </p:sp>
      <p:sp>
        <p:nvSpPr>
          <p:cNvPr id="3" name="Content Placeholder 2">
            <a:extLst>
              <a:ext uri="{FF2B5EF4-FFF2-40B4-BE49-F238E27FC236}">
                <a16:creationId xmlns:a16="http://schemas.microsoft.com/office/drawing/2014/main" id="{24E588FC-5AC5-400B-96CB-59F67AC6A42A}"/>
              </a:ext>
            </a:extLst>
          </p:cNvPr>
          <p:cNvSpPr>
            <a:spLocks noGrp="1"/>
          </p:cNvSpPr>
          <p:nvPr>
            <p:ph sz="half" idx="2"/>
          </p:nvPr>
        </p:nvSpPr>
        <p:spPr/>
        <p:txBody>
          <a:bodyPr/>
          <a:lstStyle/>
          <a:p>
            <a:endParaRPr lang="en-US" sz="1600" dirty="0"/>
          </a:p>
        </p:txBody>
      </p:sp>
      <p:sp>
        <p:nvSpPr>
          <p:cNvPr id="4" name="Footer Placeholder 3">
            <a:extLst>
              <a:ext uri="{FF2B5EF4-FFF2-40B4-BE49-F238E27FC236}">
                <a16:creationId xmlns:a16="http://schemas.microsoft.com/office/drawing/2014/main" id="{B28CECD9-337B-4007-93DD-75369D13EFFF}"/>
              </a:ext>
            </a:extLst>
          </p:cNvPr>
          <p:cNvSpPr>
            <a:spLocks noGrp="1"/>
          </p:cNvSpPr>
          <p:nvPr>
            <p:ph type="ftr" sz="quarter" idx="10"/>
          </p:nvPr>
        </p:nvSpPr>
        <p:spPr/>
        <p:txBody>
          <a:bodyPr/>
          <a:lstStyle/>
          <a:p>
            <a:r>
              <a:rPr lang="en-GB" dirty="0"/>
              <a:t>Lloyd's Register</a:t>
            </a:r>
          </a:p>
        </p:txBody>
      </p:sp>
      <p:sp>
        <p:nvSpPr>
          <p:cNvPr id="5" name="Slide Number Placeholder 4">
            <a:extLst>
              <a:ext uri="{FF2B5EF4-FFF2-40B4-BE49-F238E27FC236}">
                <a16:creationId xmlns:a16="http://schemas.microsoft.com/office/drawing/2014/main" id="{EAEEC64A-4E5D-4D01-AA2E-D2C25C780D40}"/>
              </a:ext>
            </a:extLst>
          </p:cNvPr>
          <p:cNvSpPr>
            <a:spLocks noGrp="1"/>
          </p:cNvSpPr>
          <p:nvPr>
            <p:ph type="sldNum" sz="quarter" idx="11"/>
          </p:nvPr>
        </p:nvSpPr>
        <p:spPr/>
        <p:txBody>
          <a:bodyPr/>
          <a:lstStyle/>
          <a:p>
            <a:fld id="{790C35FC-E2F7-4E1E-BB04-6742D189A249}" type="slidenum">
              <a:rPr lang="en-GB" smtClean="0"/>
              <a:pPr/>
              <a:t>8</a:t>
            </a:fld>
            <a:endParaRPr lang="en-GB" dirty="0"/>
          </a:p>
        </p:txBody>
      </p:sp>
      <p:sp>
        <p:nvSpPr>
          <p:cNvPr id="11" name="Text Placeholder 10">
            <a:extLst>
              <a:ext uri="{FF2B5EF4-FFF2-40B4-BE49-F238E27FC236}">
                <a16:creationId xmlns:a16="http://schemas.microsoft.com/office/drawing/2014/main" id="{DCBED14D-F9B3-4A65-9808-C17B16B1AFD8}"/>
              </a:ext>
            </a:extLst>
          </p:cNvPr>
          <p:cNvSpPr>
            <a:spLocks noGrp="1"/>
          </p:cNvSpPr>
          <p:nvPr>
            <p:ph type="body" sz="quarter" idx="12"/>
          </p:nvPr>
        </p:nvSpPr>
        <p:spPr/>
        <p:txBody>
          <a:bodyPr/>
          <a:lstStyle/>
          <a:p>
            <a:r>
              <a:rPr lang="en-GB" sz="2400" noProof="0" dirty="0"/>
              <a:t>Risk vs Trip Monitor</a:t>
            </a:r>
          </a:p>
        </p:txBody>
      </p:sp>
      <p:sp>
        <p:nvSpPr>
          <p:cNvPr id="6" name="Text Placeholder 5">
            <a:extLst>
              <a:ext uri="{FF2B5EF4-FFF2-40B4-BE49-F238E27FC236}">
                <a16:creationId xmlns:a16="http://schemas.microsoft.com/office/drawing/2014/main" id="{6AE8F2D9-55EF-4F52-908C-0EBD0F33BB6F}"/>
              </a:ext>
            </a:extLst>
          </p:cNvPr>
          <p:cNvSpPr>
            <a:spLocks noGrp="1"/>
          </p:cNvSpPr>
          <p:nvPr>
            <p:ph type="body" sz="quarter" idx="13"/>
          </p:nvPr>
        </p:nvSpPr>
        <p:spPr/>
        <p:txBody>
          <a:bodyPr/>
          <a:lstStyle/>
          <a:p>
            <a:endParaRPr lang="sv-SV"/>
          </a:p>
        </p:txBody>
      </p:sp>
      <p:pic>
        <p:nvPicPr>
          <p:cNvPr id="9" name="Picture 8">
            <a:extLst>
              <a:ext uri="{FF2B5EF4-FFF2-40B4-BE49-F238E27FC236}">
                <a16:creationId xmlns:a16="http://schemas.microsoft.com/office/drawing/2014/main" id="{C823766D-C447-42C5-9064-F9042906747A}"/>
              </a:ext>
            </a:extLst>
          </p:cNvPr>
          <p:cNvPicPr>
            <a:picLocks noChangeAspect="1"/>
          </p:cNvPicPr>
          <p:nvPr/>
        </p:nvPicPr>
        <p:blipFill>
          <a:blip r:embed="rId2"/>
          <a:stretch>
            <a:fillRect/>
          </a:stretch>
        </p:blipFill>
        <p:spPr>
          <a:xfrm>
            <a:off x="5027545" y="1400499"/>
            <a:ext cx="4889858" cy="19111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417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48C77-877F-46DB-9983-4C93204F76AE}"/>
              </a:ext>
            </a:extLst>
          </p:cNvPr>
          <p:cNvSpPr>
            <a:spLocks noGrp="1"/>
          </p:cNvSpPr>
          <p:nvPr>
            <p:ph type="title"/>
          </p:nvPr>
        </p:nvSpPr>
        <p:spPr/>
        <p:txBody>
          <a:bodyPr/>
          <a:lstStyle/>
          <a:p>
            <a:r>
              <a:rPr lang="en-GB" noProof="0" dirty="0"/>
              <a:t>RiskSpectrum RiskWatcher Trip Monitor</a:t>
            </a:r>
            <a:endParaRPr lang="sv-SV" dirty="0"/>
          </a:p>
        </p:txBody>
      </p:sp>
      <p:sp>
        <p:nvSpPr>
          <p:cNvPr id="3" name="Content Placeholder 2">
            <a:extLst>
              <a:ext uri="{FF2B5EF4-FFF2-40B4-BE49-F238E27FC236}">
                <a16:creationId xmlns:a16="http://schemas.microsoft.com/office/drawing/2014/main" id="{AFF6B841-7210-4ED9-BC1C-4909AACE371F}"/>
              </a:ext>
            </a:extLst>
          </p:cNvPr>
          <p:cNvSpPr>
            <a:spLocks noGrp="1"/>
          </p:cNvSpPr>
          <p:nvPr>
            <p:ph idx="1"/>
          </p:nvPr>
        </p:nvSpPr>
        <p:spPr/>
        <p:txBody>
          <a:bodyPr/>
          <a:lstStyle/>
          <a:p>
            <a:r>
              <a:rPr lang="en-GB" sz="1800" dirty="0"/>
              <a:t>Calculation</a:t>
            </a:r>
          </a:p>
          <a:p>
            <a:pPr lvl="1"/>
            <a:r>
              <a:rPr lang="en-GB" sz="1400" dirty="0"/>
              <a:t>Based on an approach “repair as mission time”</a:t>
            </a:r>
          </a:p>
          <a:p>
            <a:pPr lvl="1"/>
            <a:endParaRPr lang="en-GB" sz="1400" dirty="0"/>
          </a:p>
          <a:p>
            <a:endParaRPr lang="en-GB" sz="1800" dirty="0"/>
          </a:p>
          <a:p>
            <a:r>
              <a:rPr lang="en-GB" sz="1800" dirty="0"/>
              <a:t>Implementation based on:</a:t>
            </a:r>
            <a:endParaRPr lang="en-US" sz="1800" dirty="0"/>
          </a:p>
          <a:p>
            <a:pPr lvl="1"/>
            <a:r>
              <a:rPr lang="en-GB" sz="1600" dirty="0"/>
              <a:t>All components in operation are modelled as repairable events, with the Enabler type setting to Initiator.</a:t>
            </a:r>
            <a:endParaRPr lang="en-US" sz="1600" dirty="0"/>
          </a:p>
          <a:p>
            <a:pPr lvl="1"/>
            <a:r>
              <a:rPr lang="en-GB" sz="1600" dirty="0"/>
              <a:t>Stand-by components are either modelled as probability events (probability, tested, mission time) or as repairable events with Enabler type set to Enabler. </a:t>
            </a:r>
            <a:endParaRPr lang="en-US" sz="1600" dirty="0"/>
          </a:p>
          <a:p>
            <a:pPr lvl="1"/>
            <a:r>
              <a:rPr lang="en-GB" sz="1600" dirty="0"/>
              <a:t>All other events are modelled using reliability model probability, tested or mission time.</a:t>
            </a:r>
            <a:endParaRPr lang="en-US" sz="1600" dirty="0"/>
          </a:p>
          <a:p>
            <a:pPr lvl="1"/>
            <a:r>
              <a:rPr lang="en-GB" sz="1600" dirty="0"/>
              <a:t>No event is represented using frequency event reliability model.</a:t>
            </a:r>
            <a:endParaRPr lang="en-US" sz="1600" dirty="0"/>
          </a:p>
          <a:p>
            <a:endParaRPr lang="en-US" sz="1800" dirty="0"/>
          </a:p>
        </p:txBody>
      </p:sp>
      <p:sp>
        <p:nvSpPr>
          <p:cNvPr id="5" name="Footer Placeholder 4">
            <a:extLst>
              <a:ext uri="{FF2B5EF4-FFF2-40B4-BE49-F238E27FC236}">
                <a16:creationId xmlns:a16="http://schemas.microsoft.com/office/drawing/2014/main" id="{4F2AA271-5797-414C-9CB9-70D2E9247A91}"/>
              </a:ext>
            </a:extLst>
          </p:cNvPr>
          <p:cNvSpPr>
            <a:spLocks noGrp="1"/>
          </p:cNvSpPr>
          <p:nvPr>
            <p:ph type="ftr" sz="quarter" idx="10"/>
          </p:nvPr>
        </p:nvSpPr>
        <p:spPr/>
        <p:txBody>
          <a:bodyPr/>
          <a:lstStyle/>
          <a:p>
            <a:r>
              <a:rPr lang="en-GB"/>
              <a:t>Lloyd's Register</a:t>
            </a:r>
            <a:endParaRPr lang="en-GB" dirty="0"/>
          </a:p>
        </p:txBody>
      </p:sp>
      <p:sp>
        <p:nvSpPr>
          <p:cNvPr id="6" name="Slide Number Placeholder 5">
            <a:extLst>
              <a:ext uri="{FF2B5EF4-FFF2-40B4-BE49-F238E27FC236}">
                <a16:creationId xmlns:a16="http://schemas.microsoft.com/office/drawing/2014/main" id="{F871B9AE-66F2-43D4-86F2-A24ACA97D959}"/>
              </a:ext>
            </a:extLst>
          </p:cNvPr>
          <p:cNvSpPr>
            <a:spLocks noGrp="1"/>
          </p:cNvSpPr>
          <p:nvPr>
            <p:ph type="sldNum" sz="quarter" idx="11"/>
          </p:nvPr>
        </p:nvSpPr>
        <p:spPr/>
        <p:txBody>
          <a:bodyPr/>
          <a:lstStyle/>
          <a:p>
            <a:fld id="{790C35FC-E2F7-4E1E-BB04-6742D189A249}" type="slidenum">
              <a:rPr lang="en-GB" smtClean="0"/>
              <a:pPr/>
              <a:t>9</a:t>
            </a:fld>
            <a:endParaRPr lang="en-GB"/>
          </a:p>
        </p:txBody>
      </p:sp>
      <p:sp>
        <p:nvSpPr>
          <p:cNvPr id="7" name="Text Placeholder 6">
            <a:extLst>
              <a:ext uri="{FF2B5EF4-FFF2-40B4-BE49-F238E27FC236}">
                <a16:creationId xmlns:a16="http://schemas.microsoft.com/office/drawing/2014/main" id="{F4106110-64C2-453E-B2EE-E14B71BACBC4}"/>
              </a:ext>
            </a:extLst>
          </p:cNvPr>
          <p:cNvSpPr>
            <a:spLocks noGrp="1"/>
          </p:cNvSpPr>
          <p:nvPr>
            <p:ph type="body" sz="quarter" idx="12"/>
          </p:nvPr>
        </p:nvSpPr>
        <p:spPr/>
        <p:txBody>
          <a:bodyPr/>
          <a:lstStyle/>
          <a:p>
            <a:r>
              <a:rPr lang="sv-SE" dirty="0" err="1"/>
              <a:t>Calculations</a:t>
            </a:r>
            <a:endParaRPr lang="sv-SV" dirty="0"/>
          </a:p>
        </p:txBody>
      </p:sp>
      <p:pic>
        <p:nvPicPr>
          <p:cNvPr id="9" name="Picture 8">
            <a:extLst>
              <a:ext uri="{FF2B5EF4-FFF2-40B4-BE49-F238E27FC236}">
                <a16:creationId xmlns:a16="http://schemas.microsoft.com/office/drawing/2014/main" id="{D51B6181-669A-4D05-8661-62D1D12227CD}"/>
              </a:ext>
            </a:extLst>
          </p:cNvPr>
          <p:cNvPicPr>
            <a:picLocks noChangeAspect="1"/>
          </p:cNvPicPr>
          <p:nvPr/>
        </p:nvPicPr>
        <p:blipFill>
          <a:blip r:embed="rId2"/>
          <a:stretch>
            <a:fillRect/>
          </a:stretch>
        </p:blipFill>
        <p:spPr>
          <a:xfrm>
            <a:off x="723619" y="2033494"/>
            <a:ext cx="3830406" cy="806401"/>
          </a:xfrm>
          <a:prstGeom prst="rect">
            <a:avLst/>
          </a:prstGeom>
        </p:spPr>
      </p:pic>
    </p:spTree>
    <p:extLst>
      <p:ext uri="{BB962C8B-B14F-4D97-AF65-F5344CB8AC3E}">
        <p14:creationId xmlns:p14="http://schemas.microsoft.com/office/powerpoint/2010/main" val="3867224547"/>
      </p:ext>
    </p:extLst>
  </p:cSld>
  <p:clrMapOvr>
    <a:masterClrMapping/>
  </p:clrMapOvr>
</p:sld>
</file>

<file path=ppt/theme/theme1.xml><?xml version="1.0" encoding="utf-8"?>
<a:theme xmlns:a="http://schemas.openxmlformats.org/drawingml/2006/main" name="LR master ppt 16_9 format">
  <a:themeElements>
    <a:clrScheme name="Lloyd's Register">
      <a:dk1>
        <a:srgbClr val="000000"/>
      </a:dk1>
      <a:lt1>
        <a:srgbClr val="FFFFFF"/>
      </a:lt1>
      <a:dk2>
        <a:srgbClr val="3B8EDE"/>
      </a:dk2>
      <a:lt2>
        <a:srgbClr val="FFFFFF"/>
      </a:lt2>
      <a:accent1>
        <a:srgbClr val="0057B8"/>
      </a:accent1>
      <a:accent2>
        <a:srgbClr val="6E3FA3"/>
      </a:accent2>
      <a:accent3>
        <a:srgbClr val="A4D233"/>
      </a:accent3>
      <a:accent4>
        <a:srgbClr val="C0C0C0"/>
      </a:accent4>
      <a:accent5>
        <a:srgbClr val="2CD5C4"/>
      </a:accent5>
      <a:accent6>
        <a:srgbClr val="002060"/>
      </a:accent6>
      <a:hlink>
        <a:srgbClr val="0057B8"/>
      </a:hlink>
      <a:folHlink>
        <a:srgbClr val="6E3FA3"/>
      </a:folHlink>
    </a:clrScheme>
    <a:fontScheme name="Lloyd's Register SSP">
      <a:majorFont>
        <a:latin typeface="Source Sans Pro"/>
        <a:ea typeface=""/>
        <a:cs typeface=""/>
      </a:majorFont>
      <a:minorFont>
        <a:latin typeface="Source Sans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ctr" anchorCtr="0">
        <a:noAutofit/>
      </a:bodyPr>
      <a:lstStyle>
        <a:defPPr algn="l">
          <a:defRPr sz="1333" dirty="0">
            <a:solidFill>
              <a:schemeClr val="tx1"/>
            </a:solidFill>
          </a:defRPr>
        </a:defPPr>
      </a:lstStyle>
    </a:txDef>
  </a:objectDefaults>
  <a:extraClrSchemeLst/>
  <a:extLst>
    <a:ext uri="{05A4C25C-085E-4340-85A3-A5531E510DB2}">
      <thm15:themeFamily xmlns:thm15="http://schemas.microsoft.com/office/thememl/2012/main" name="Smart solutions with human intelligence 16_9 LR.potx" id="{2F2CC57A-24CC-46E6-98BB-51CB15AAAE8E}" vid="{439A83E5-106B-4752-B467-A0970A3494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DocumentLibraryPermissions xmlns="28791815-dabc-4cd6-9fc4-d155655f965f" xsi:nil="true"/>
    <MigrationWizId xmlns="28791815-dabc-4cd6-9fc4-d155655f965f" xsi:nil="true"/>
    <MigrationWizIdSecurityGroups xmlns="28791815-dabc-4cd6-9fc4-d155655f965f" xsi:nil="true"/>
    <MigrationWizIdPermissionLevels xmlns="28791815-dabc-4cd6-9fc4-d155655f965f" xsi:nil="true"/>
    <MigrationWizIdPermissions xmlns="28791815-dabc-4cd6-9fc4-d155655f965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A32A7B3C30044995025A6BD2F2EF2A" ma:contentTypeVersion="16" ma:contentTypeDescription="Create a new document." ma:contentTypeScope="" ma:versionID="3dcbcfaabb8961f1a049de3dea17798e">
  <xsd:schema xmlns:xsd="http://www.w3.org/2001/XMLSchema" xmlns:xs="http://www.w3.org/2001/XMLSchema" xmlns:p="http://schemas.microsoft.com/office/2006/metadata/properties" xmlns:ns3="28791815-dabc-4cd6-9fc4-d155655f965f" targetNamespace="http://schemas.microsoft.com/office/2006/metadata/properties" ma:root="true" ma:fieldsID="594153bb807a07f24c95f79e636ac911" ns3:_="">
    <xsd:import namespace="28791815-dabc-4cd6-9fc4-d155655f965f"/>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791815-dabc-4cd6-9fc4-d155655f965f"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00F536-CF88-4E03-8B2D-4AD84FB6F567}">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28791815-dabc-4cd6-9fc4-d155655f965f"/>
    <ds:schemaRef ds:uri="http://www.w3.org/XML/1998/namespace"/>
  </ds:schemaRefs>
</ds:datastoreItem>
</file>

<file path=customXml/itemProps2.xml><?xml version="1.0" encoding="utf-8"?>
<ds:datastoreItem xmlns:ds="http://schemas.openxmlformats.org/officeDocument/2006/customXml" ds:itemID="{D9D56997-A74E-43EB-AAD0-7E9B8EBF2654}">
  <ds:schemaRefs>
    <ds:schemaRef ds:uri="http://schemas.microsoft.com/sharepoint/v3/contenttype/forms"/>
  </ds:schemaRefs>
</ds:datastoreItem>
</file>

<file path=customXml/itemProps3.xml><?xml version="1.0" encoding="utf-8"?>
<ds:datastoreItem xmlns:ds="http://schemas.openxmlformats.org/officeDocument/2006/customXml" ds:itemID="{DA5BE6D2-C0DC-40BF-A0E0-64511ACC78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791815-dabc-4cd6-9fc4-d155655f96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e7966d5-0f9c-4032-b08c-36f5d7ad1524}" enabled="1" method="Privileged" siteId="{4a3454a0-8cf4-4a9c-b1c0-6ce4d1495f82}" removed="0"/>
</clbl:labelList>
</file>

<file path=docProps/app.xml><?xml version="1.0" encoding="utf-8"?>
<Properties xmlns="http://schemas.openxmlformats.org/officeDocument/2006/extended-properties" xmlns:vt="http://schemas.openxmlformats.org/officeDocument/2006/docPropsVTypes">
  <Template>LR_master_ppt_16_9_format_1</Template>
  <TotalTime>8756</TotalTime>
  <Words>1673</Words>
  <Application>Microsoft Office PowerPoint</Application>
  <PresentationFormat>Custom</PresentationFormat>
  <Paragraphs>219</Paragraphs>
  <Slides>22</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微软雅黑</vt:lpstr>
      <vt:lpstr>Arial</vt:lpstr>
      <vt:lpstr>Calibri</vt:lpstr>
      <vt:lpstr>Frutiger LT 45 Light</vt:lpstr>
      <vt:lpstr>Source Sans Pro</vt:lpstr>
      <vt:lpstr>Times New Roman</vt:lpstr>
      <vt:lpstr>LR master ppt 16_9 format</vt:lpstr>
      <vt:lpstr>TripMonitor Software for quantitative Assessment of shutdown risk in Nuclear Power Plant</vt:lpstr>
      <vt:lpstr>Power loss at nuclear power plants</vt:lpstr>
      <vt:lpstr>RiskSpectrum Software</vt:lpstr>
      <vt:lpstr>RiskSpectrum Software</vt:lpstr>
      <vt:lpstr>RiskSpectrum Software</vt:lpstr>
      <vt:lpstr>RiskSpectrum Software</vt:lpstr>
      <vt:lpstr>RiskSpectrum Software</vt:lpstr>
      <vt:lpstr>RiskSpectrum RiskWatcher Trip Monitor</vt:lpstr>
      <vt:lpstr>RiskSpectrum RiskWatcher Trip Monitor</vt:lpstr>
      <vt:lpstr>Trip Monitor Application at CNNC Qinshan NPP</vt:lpstr>
      <vt:lpstr>CNNO Qinshan Nuclear Station</vt:lpstr>
      <vt:lpstr>CNNO Qinshan Nuclear Station</vt:lpstr>
      <vt:lpstr>CNNO Qinshan Nuclear Station</vt:lpstr>
      <vt:lpstr>RiskWatcher Trip Monitor interface</vt:lpstr>
      <vt:lpstr>RiskWatcher Trip Monitor interface</vt:lpstr>
      <vt:lpstr>RiskWatcher Trip Monitor interface </vt:lpstr>
      <vt:lpstr>Trip monitor application at CNNO Qinshan Nuclear Station</vt:lpstr>
      <vt:lpstr>Trip monitor application at CNNO Qinshan Nuclear Station</vt:lpstr>
      <vt:lpstr>Trip monitor application at CNNO Qinshan Nuclear Station</vt:lpstr>
      <vt:lpstr>Conclusion</vt:lpstr>
      <vt:lpstr>RiskSpectrum RiskWatcher Trip Monitor</vt:lpstr>
      <vt:lpstr>Thank you</vt:lpstr>
    </vt:vector>
  </TitlesOfParts>
  <Company>Lloyd's Register Consulting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RiskSpectrum Conference</dc:title>
  <dc:creator>Johan Sörman</dc:creator>
  <cp:lastModifiedBy>Sörman, Johan</cp:lastModifiedBy>
  <cp:revision>164</cp:revision>
  <cp:lastPrinted>2022-03-21T09:30:58Z</cp:lastPrinted>
  <dcterms:created xsi:type="dcterms:W3CDTF">2018-10-18T06:12:34Z</dcterms:created>
  <dcterms:modified xsi:type="dcterms:W3CDTF">2022-06-16T11:03:17Z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0x010100B0A32A7B3C30044995025A6BD2F2EF2A</vt:lpwstr>
  </property>
  <property fmtid="{D5CDD505-2E9C-101B-9397-08002B2CF9AE}" pid="3" name="_dlc_policyId">
    <vt:lpwstr>0x0101000324CBCB0B78574FA7645E3E013D5CD001|-1522229748</vt:lpwstr>
  </property>
  <property fmtid="{D5CDD505-2E9C-101B-9397-08002B2CF9AE}" pid="4" name="ItemRetentionFormula">
    <vt:lpwstr>&lt;formula id="Microsoft.Office.RecordsManagement.PolicyFeatures.Expiration.Formula.BuiltIn"&gt;&lt;number&gt;1&lt;/number&gt;&lt;property&gt;Modified&lt;/property&gt;&lt;propertyId&gt;28cf69c5-fa48-462a-b5cd-27b6f9d2bd5f&lt;/propertyId&gt;&lt;period&gt;years&lt;/period&gt;&lt;/formula&gt;</vt:lpwstr>
  </property>
  <property fmtid="{D5CDD505-2E9C-101B-9397-08002B2CF9AE}" pid="5" name="_dlc_DocIdItemGuid">
    <vt:lpwstr>47f83d8c-61ac-4453-966d-4e05144d1cce</vt:lpwstr>
  </property>
  <property fmtid="{D5CDD505-2E9C-101B-9397-08002B2CF9AE}" pid="6" name="Brand Asset Category">
    <vt:lpwstr>2;#Presentations|f053e727-22e9-4f53-8876-99c7e9a0e67a</vt:lpwstr>
  </property>
  <property fmtid="{D5CDD505-2E9C-101B-9397-08002B2CF9AE}" pid="7" name="Geography">
    <vt:lpwstr/>
  </property>
  <property fmtid="{D5CDD505-2E9C-101B-9397-08002B2CF9AE}" pid="8" name="LR Company">
    <vt:lpwstr/>
  </property>
  <property fmtid="{D5CDD505-2E9C-101B-9397-08002B2CF9AE}" pid="9" name="Service Sector">
    <vt:lpwstr/>
  </property>
  <property fmtid="{D5CDD505-2E9C-101B-9397-08002B2CF9AE}" pid="10" name="Strategic Themes">
    <vt:lpwstr/>
  </property>
  <property fmtid="{D5CDD505-2E9C-101B-9397-08002B2CF9AE}" pid="11" name="Business Division">
    <vt:lpwstr/>
  </property>
  <property fmtid="{D5CDD505-2E9C-101B-9397-08002B2CF9AE}" pid="12" name="MSIP_Label_7e7966d5-0f9c-4032-b08c-36f5d7ad1524_Enabled">
    <vt:lpwstr>true</vt:lpwstr>
  </property>
  <property fmtid="{D5CDD505-2E9C-101B-9397-08002B2CF9AE}" pid="13" name="MSIP_Label_7e7966d5-0f9c-4032-b08c-36f5d7ad1524_SetDate">
    <vt:lpwstr>2022-03-22T07:12:52Z</vt:lpwstr>
  </property>
  <property fmtid="{D5CDD505-2E9C-101B-9397-08002B2CF9AE}" pid="14" name="MSIP_Label_7e7966d5-0f9c-4032-b08c-36f5d7ad1524_Method">
    <vt:lpwstr>Privileged</vt:lpwstr>
  </property>
  <property fmtid="{D5CDD505-2E9C-101B-9397-08002B2CF9AE}" pid="15" name="MSIP_Label_7e7966d5-0f9c-4032-b08c-36f5d7ad1524_Name">
    <vt:lpwstr>Public</vt:lpwstr>
  </property>
  <property fmtid="{D5CDD505-2E9C-101B-9397-08002B2CF9AE}" pid="16" name="MSIP_Label_7e7966d5-0f9c-4032-b08c-36f5d7ad1524_SiteId">
    <vt:lpwstr>4a3454a0-8cf4-4a9c-b1c0-6ce4d1495f82</vt:lpwstr>
  </property>
  <property fmtid="{D5CDD505-2E9C-101B-9397-08002B2CF9AE}" pid="17" name="MSIP_Label_7e7966d5-0f9c-4032-b08c-36f5d7ad1524_ActionId">
    <vt:lpwstr>b61bf31a-3497-4b0d-a1e0-00006031867e</vt:lpwstr>
  </property>
  <property fmtid="{D5CDD505-2E9C-101B-9397-08002B2CF9AE}" pid="18" name="MSIP_Label_7e7966d5-0f9c-4032-b08c-36f5d7ad1524_ContentBits">
    <vt:lpwstr>0</vt:lpwstr>
  </property>
  <property fmtid="{D5CDD505-2E9C-101B-9397-08002B2CF9AE}" pid="19" name="LR_Classification">
    <vt:lpwstr>Public</vt:lpwstr>
  </property>
</Properties>
</file>