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9"/>
  </p:notesMasterIdLst>
  <p:handoutMasterIdLst>
    <p:handoutMasterId r:id="rId30"/>
  </p:handoutMasterIdLst>
  <p:sldIdLst>
    <p:sldId id="279" r:id="rId5"/>
    <p:sldId id="1146" r:id="rId6"/>
    <p:sldId id="358" r:id="rId7"/>
    <p:sldId id="1020" r:id="rId8"/>
    <p:sldId id="1147" r:id="rId9"/>
    <p:sldId id="1167" r:id="rId10"/>
    <p:sldId id="1164" r:id="rId11"/>
    <p:sldId id="1170" r:id="rId12"/>
    <p:sldId id="400" r:id="rId13"/>
    <p:sldId id="1034" r:id="rId14"/>
    <p:sldId id="1035" r:id="rId15"/>
    <p:sldId id="1145" r:id="rId16"/>
    <p:sldId id="1143" r:id="rId17"/>
    <p:sldId id="1169" r:id="rId18"/>
    <p:sldId id="1171" r:id="rId19"/>
    <p:sldId id="1174" r:id="rId20"/>
    <p:sldId id="1175" r:id="rId21"/>
    <p:sldId id="1172" r:id="rId22"/>
    <p:sldId id="1173" r:id="rId23"/>
    <p:sldId id="1176" r:id="rId24"/>
    <p:sldId id="1177" r:id="rId25"/>
    <p:sldId id="1178" r:id="rId26"/>
    <p:sldId id="1144" r:id="rId27"/>
    <p:sldId id="289" r:id="rId28"/>
  </p:sldIdLst>
  <p:sldSz cx="10160000" cy="5715000"/>
  <p:notesSz cx="7099300" cy="10234613"/>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B3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3" autoAdjust="0"/>
    <p:restoredTop sz="84294" autoAdjust="0"/>
  </p:normalViewPr>
  <p:slideViewPr>
    <p:cSldViewPr snapToGrid="0" showGuides="1">
      <p:cViewPr varScale="1">
        <p:scale>
          <a:sx n="110" d="100"/>
          <a:sy n="110" d="100"/>
        </p:scale>
        <p:origin x="1350" y="78"/>
      </p:cViewPr>
      <p:guideLst>
        <p:guide orient="horz" pos="1800"/>
        <p:guide pos="3200"/>
      </p:guideLst>
    </p:cSldViewPr>
  </p:slideViewPr>
  <p:outlineViewPr>
    <p:cViewPr>
      <p:scale>
        <a:sx n="33" d="100"/>
        <a:sy n="33" d="100"/>
      </p:scale>
      <p:origin x="0" y="-1863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r>
              <a:rPr lang="en-GB"/>
              <a:t>Copyright Lloyds Register</a:t>
            </a:r>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C3BDCE0B-68DC-4D54-8250-CBFDD57FF4CD}" type="datetimeFigureOut">
              <a:rPr lang="en-GB" smtClean="0"/>
              <a:t>15/06/2022</a:t>
            </a:fld>
            <a:endParaRPr lang="en-GB"/>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r>
              <a:rPr lang="en-GB"/>
              <a:t>Copyright Lloyds Register</a:t>
            </a:r>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3F8D6501-311B-4FCC-8209-6B39BEB0E208}" type="slidenum">
              <a:rPr lang="en-GB" smtClean="0"/>
              <a:t>‹#›</a:t>
            </a:fld>
            <a:endParaRPr lang="en-GB"/>
          </a:p>
        </p:txBody>
      </p:sp>
    </p:spTree>
    <p:extLst>
      <p:ext uri="{BB962C8B-B14F-4D97-AF65-F5344CB8AC3E}">
        <p14:creationId xmlns:p14="http://schemas.microsoft.com/office/powerpoint/2010/main" val="3320740982"/>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r>
              <a:rPr lang="en-GB"/>
              <a:t>Copyright Lloyds Register</a:t>
            </a:r>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3F195FEA-8460-47E8-BBED-579D950AC25F}" type="datetimeFigureOut">
              <a:rPr lang="en-GB" smtClean="0"/>
              <a:t>15/06/2022</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r>
              <a:rPr lang="en-GB"/>
              <a:t>Copyright Lloyds Register</a:t>
            </a:r>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09C1D27-52A8-476E-9901-128077AD9B3E}" type="slidenum">
              <a:rPr lang="en-GB" smtClean="0"/>
              <a:t>‹#›</a:t>
            </a:fld>
            <a:endParaRPr lang="en-GB"/>
          </a:p>
        </p:txBody>
      </p:sp>
    </p:spTree>
    <p:extLst>
      <p:ext uri="{BB962C8B-B14F-4D97-AF65-F5344CB8AC3E}">
        <p14:creationId xmlns:p14="http://schemas.microsoft.com/office/powerpoint/2010/main" val="2173558594"/>
      </p:ext>
    </p:extLst>
  </p:cSld>
  <p:clrMap bg1="lt1" tx1="dk1" bg2="lt2" tx2="dk2" accent1="accent1" accent2="accent2" accent3="accent3" accent4="accent4" accent5="accent5" accent6="accent6" hlink="hlink" folHlink="folHlink"/>
  <p:hf ftr="0" dt="0"/>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09C1D27-52A8-476E-9901-128077AD9B3E}" type="slidenum">
              <a:rPr lang="en-GB" smtClean="0"/>
              <a:t>1</a:t>
            </a:fld>
            <a:endParaRPr lang="en-GB"/>
          </a:p>
        </p:txBody>
      </p:sp>
      <p:sp>
        <p:nvSpPr>
          <p:cNvPr id="6" name="Header Placeholder 5">
            <a:extLst>
              <a:ext uri="{FF2B5EF4-FFF2-40B4-BE49-F238E27FC236}">
                <a16:creationId xmlns:a16="http://schemas.microsoft.com/office/drawing/2014/main" id="{62C4454F-3594-48AF-9EF6-F6CF0D6A178E}"/>
              </a:ext>
            </a:extLst>
          </p:cNvPr>
          <p:cNvSpPr>
            <a:spLocks noGrp="1"/>
          </p:cNvSpPr>
          <p:nvPr>
            <p:ph type="hdr" sz="quarter"/>
          </p:nvPr>
        </p:nvSpPr>
        <p:spPr/>
        <p:txBody>
          <a:bodyPr/>
          <a:lstStyle/>
          <a:p>
            <a:r>
              <a:rPr lang="en-GB"/>
              <a:t>Copyright Lloyds Register</a:t>
            </a:r>
          </a:p>
        </p:txBody>
      </p:sp>
    </p:spTree>
    <p:extLst>
      <p:ext uri="{BB962C8B-B14F-4D97-AF65-F5344CB8AC3E}">
        <p14:creationId xmlns:p14="http://schemas.microsoft.com/office/powerpoint/2010/main" val="570660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V"/>
          </a:p>
        </p:txBody>
      </p:sp>
      <p:sp>
        <p:nvSpPr>
          <p:cNvPr id="4" name="Header Placeholder 3"/>
          <p:cNvSpPr>
            <a:spLocks noGrp="1"/>
          </p:cNvSpPr>
          <p:nvPr>
            <p:ph type="hdr" sz="quarter"/>
          </p:nvPr>
        </p:nvSpPr>
        <p:spPr/>
        <p:txBody>
          <a:bodyPr/>
          <a:lstStyle/>
          <a:p>
            <a:r>
              <a:rPr lang="en-GB"/>
              <a:t>Copyright Lloyds Register</a:t>
            </a:r>
          </a:p>
        </p:txBody>
      </p:sp>
      <p:sp>
        <p:nvSpPr>
          <p:cNvPr id="5" name="Slide Number Placeholder 4"/>
          <p:cNvSpPr>
            <a:spLocks noGrp="1"/>
          </p:cNvSpPr>
          <p:nvPr>
            <p:ph type="sldNum" sz="quarter" idx="5"/>
          </p:nvPr>
        </p:nvSpPr>
        <p:spPr/>
        <p:txBody>
          <a:bodyPr/>
          <a:lstStyle/>
          <a:p>
            <a:fld id="{709C1D27-52A8-476E-9901-128077AD9B3E}" type="slidenum">
              <a:rPr lang="en-GB" smtClean="0"/>
              <a:t>24</a:t>
            </a:fld>
            <a:endParaRPr lang="en-GB"/>
          </a:p>
        </p:txBody>
      </p:sp>
    </p:spTree>
    <p:extLst>
      <p:ext uri="{BB962C8B-B14F-4D97-AF65-F5344CB8AC3E}">
        <p14:creationId xmlns:p14="http://schemas.microsoft.com/office/powerpoint/2010/main" val="551675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V"/>
          </a:p>
        </p:txBody>
      </p:sp>
      <p:sp>
        <p:nvSpPr>
          <p:cNvPr id="4" name="Header Placeholder 3"/>
          <p:cNvSpPr>
            <a:spLocks noGrp="1"/>
          </p:cNvSpPr>
          <p:nvPr>
            <p:ph type="hdr" sz="quarter"/>
          </p:nvPr>
        </p:nvSpPr>
        <p:spPr/>
        <p:txBody>
          <a:bodyPr/>
          <a:lstStyle/>
          <a:p>
            <a:r>
              <a:rPr lang="en-GB"/>
              <a:t>Copyright Lloyds Register</a:t>
            </a:r>
          </a:p>
        </p:txBody>
      </p:sp>
      <p:sp>
        <p:nvSpPr>
          <p:cNvPr id="5" name="Slide Number Placeholder 4"/>
          <p:cNvSpPr>
            <a:spLocks noGrp="1"/>
          </p:cNvSpPr>
          <p:nvPr>
            <p:ph type="sldNum" sz="quarter" idx="5"/>
          </p:nvPr>
        </p:nvSpPr>
        <p:spPr/>
        <p:txBody>
          <a:bodyPr/>
          <a:lstStyle/>
          <a:p>
            <a:fld id="{709C1D27-52A8-476E-9901-128077AD9B3E}" type="slidenum">
              <a:rPr lang="en-GB" smtClean="0"/>
              <a:t>2</a:t>
            </a:fld>
            <a:endParaRPr lang="en-GB"/>
          </a:p>
        </p:txBody>
      </p:sp>
      <p:sp>
        <p:nvSpPr>
          <p:cNvPr id="6" name="Footer Placeholder 5">
            <a:extLst>
              <a:ext uri="{FF2B5EF4-FFF2-40B4-BE49-F238E27FC236}">
                <a16:creationId xmlns:a16="http://schemas.microsoft.com/office/drawing/2014/main" id="{20A7F93E-C91C-453B-B93D-839C9F2F4621}"/>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159439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sv-SE" dirty="0"/>
          </a:p>
        </p:txBody>
      </p:sp>
      <p:sp>
        <p:nvSpPr>
          <p:cNvPr id="4" name="Slide Number Placeholder 3"/>
          <p:cNvSpPr>
            <a:spLocks noGrp="1"/>
          </p:cNvSpPr>
          <p:nvPr>
            <p:ph type="sldNum" sz="quarter" idx="10"/>
          </p:nvPr>
        </p:nvSpPr>
        <p:spPr/>
        <p:txBody>
          <a:bodyPr/>
          <a:lstStyle/>
          <a:p>
            <a:fld id="{0A9BCCB6-4AB0-4C3C-A60C-C9A5FC5349AD}" type="slidenum">
              <a:rPr lang="en-GB" smtClean="0"/>
              <a:pPr/>
              <a:t>3</a:t>
            </a:fld>
            <a:endParaRPr lang="en-GB"/>
          </a:p>
        </p:txBody>
      </p:sp>
      <p:sp>
        <p:nvSpPr>
          <p:cNvPr id="5" name="Header Placeholder 4">
            <a:extLst>
              <a:ext uri="{FF2B5EF4-FFF2-40B4-BE49-F238E27FC236}">
                <a16:creationId xmlns:a16="http://schemas.microsoft.com/office/drawing/2014/main" id="{C01F85F9-FAD9-48EE-B2C0-BFB3B7B5D0E4}"/>
              </a:ext>
            </a:extLst>
          </p:cNvPr>
          <p:cNvSpPr>
            <a:spLocks noGrp="1"/>
          </p:cNvSpPr>
          <p:nvPr>
            <p:ph type="hdr" sz="quarter"/>
          </p:nvPr>
        </p:nvSpPr>
        <p:spPr/>
        <p:txBody>
          <a:bodyPr/>
          <a:lstStyle/>
          <a:p>
            <a:r>
              <a:rPr lang="en-US"/>
              <a:t>Copyright Lloyd´s Register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V"/>
          </a:p>
        </p:txBody>
      </p:sp>
      <p:sp>
        <p:nvSpPr>
          <p:cNvPr id="4" name="Header Placeholder 3"/>
          <p:cNvSpPr>
            <a:spLocks noGrp="1"/>
          </p:cNvSpPr>
          <p:nvPr>
            <p:ph type="hdr" sz="quarter"/>
          </p:nvPr>
        </p:nvSpPr>
        <p:spPr/>
        <p:txBody>
          <a:bodyPr/>
          <a:lstStyle/>
          <a:p>
            <a:r>
              <a:rPr lang="en-GB"/>
              <a:t>Copyright Lloyds Register</a:t>
            </a:r>
          </a:p>
        </p:txBody>
      </p:sp>
      <p:sp>
        <p:nvSpPr>
          <p:cNvPr id="5" name="Slide Number Placeholder 4"/>
          <p:cNvSpPr>
            <a:spLocks noGrp="1"/>
          </p:cNvSpPr>
          <p:nvPr>
            <p:ph type="sldNum" sz="quarter" idx="5"/>
          </p:nvPr>
        </p:nvSpPr>
        <p:spPr/>
        <p:txBody>
          <a:bodyPr/>
          <a:lstStyle/>
          <a:p>
            <a:fld id="{709C1D27-52A8-476E-9901-128077AD9B3E}" type="slidenum">
              <a:rPr lang="en-GB" smtClean="0"/>
              <a:t>5</a:t>
            </a:fld>
            <a:endParaRPr lang="en-GB"/>
          </a:p>
        </p:txBody>
      </p:sp>
      <p:sp>
        <p:nvSpPr>
          <p:cNvPr id="6" name="Footer Placeholder 5">
            <a:extLst>
              <a:ext uri="{FF2B5EF4-FFF2-40B4-BE49-F238E27FC236}">
                <a16:creationId xmlns:a16="http://schemas.microsoft.com/office/drawing/2014/main" id="{20A7F93E-C91C-453B-B93D-839C9F2F4621}"/>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717525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hdr" sz="quarter"/>
          </p:nvPr>
        </p:nvSpPr>
        <p:spPr>
          <a:noFill/>
        </p:spPr>
        <p:txBody>
          <a:bodyPr/>
          <a:lstStyle/>
          <a:p>
            <a:r>
              <a:rPr lang="en-US"/>
              <a:t>RiskSpectrum Software</a:t>
            </a:r>
          </a:p>
        </p:txBody>
      </p:sp>
      <p:sp>
        <p:nvSpPr>
          <p:cNvPr id="193539" name="Rectangle 3"/>
          <p:cNvSpPr>
            <a:spLocks noGrp="1" noChangeArrowheads="1"/>
          </p:cNvSpPr>
          <p:nvPr>
            <p:ph type="dt" sz="quarter" idx="1"/>
          </p:nvPr>
        </p:nvSpPr>
        <p:spPr>
          <a:noFill/>
        </p:spPr>
        <p:txBody>
          <a:bodyPr/>
          <a:lstStyle/>
          <a:p>
            <a:fld id="{494F6AB7-A11C-43DD-BCD3-726616F2D537}" type="datetime2">
              <a:rPr lang="en-GB"/>
              <a:pPr/>
              <a:t>Wednesday, 15 June 2022</a:t>
            </a:fld>
            <a:endParaRPr lang="en-US"/>
          </a:p>
        </p:txBody>
      </p:sp>
      <p:sp>
        <p:nvSpPr>
          <p:cNvPr id="193540" name="Rectangle 6"/>
          <p:cNvSpPr>
            <a:spLocks noGrp="1" noChangeArrowheads="1"/>
          </p:cNvSpPr>
          <p:nvPr>
            <p:ph type="ftr" sz="quarter" idx="4"/>
          </p:nvPr>
        </p:nvSpPr>
        <p:spPr>
          <a:noFill/>
        </p:spPr>
        <p:txBody>
          <a:bodyPr/>
          <a:lstStyle/>
          <a:p>
            <a:r>
              <a:rPr lang="en-GB"/>
              <a:t>Lloyd´s Register Consulting - Energy AB</a:t>
            </a:r>
            <a:endParaRPr lang="en-US"/>
          </a:p>
        </p:txBody>
      </p:sp>
      <p:sp>
        <p:nvSpPr>
          <p:cNvPr id="193541" name="Rectangle 7"/>
          <p:cNvSpPr>
            <a:spLocks noGrp="1" noChangeArrowheads="1"/>
          </p:cNvSpPr>
          <p:nvPr>
            <p:ph type="sldNum" sz="quarter" idx="5"/>
          </p:nvPr>
        </p:nvSpPr>
        <p:spPr>
          <a:noFill/>
        </p:spPr>
        <p:txBody>
          <a:bodyPr/>
          <a:lstStyle/>
          <a:p>
            <a:fld id="{ABAD95C8-5B26-4A2D-B195-070319A9205C}" type="slidenum">
              <a:rPr lang="en-US"/>
              <a:pPr/>
              <a:t>6</a:t>
            </a:fld>
            <a:endParaRPr lang="en-US"/>
          </a:p>
        </p:txBody>
      </p:sp>
      <p:sp>
        <p:nvSpPr>
          <p:cNvPr id="193542" name="Rectangle 2"/>
          <p:cNvSpPr>
            <a:spLocks noGrp="1" noRot="1" noChangeAspect="1" noChangeArrowheads="1" noTextEdit="1"/>
          </p:cNvSpPr>
          <p:nvPr>
            <p:ph type="sldImg"/>
          </p:nvPr>
        </p:nvSpPr>
        <p:spPr>
          <a:xfrm>
            <a:off x="138113" y="768350"/>
            <a:ext cx="6823075" cy="3838575"/>
          </a:xfrm>
          <a:ln/>
        </p:spPr>
      </p:sp>
      <p:sp>
        <p:nvSpPr>
          <p:cNvPr id="193543" name="Rectangle 3"/>
          <p:cNvSpPr>
            <a:spLocks noGrp="1" noChangeArrowheads="1"/>
          </p:cNvSpPr>
          <p:nvPr>
            <p:ph type="body" idx="1"/>
          </p:nvPr>
        </p:nvSpPr>
        <p:spPr>
          <a:xfrm>
            <a:off x="709599" y="4861155"/>
            <a:ext cx="5680103" cy="4605821"/>
          </a:xfrm>
          <a:noFill/>
          <a:ln/>
        </p:spPr>
        <p:txBody>
          <a:bodyPr lIns="98572" tIns="49287" rIns="98572" bIns="49287"/>
          <a:lstStyle/>
          <a:p>
            <a:r>
              <a:rPr lang="en-GB" dirty="0"/>
              <a:t>The RiskSpectrum RiskWatcher model comprise two parts, the model database and the event history database. The model database corresponds directly to the PSA model and represents the safety barriers etc. The conversion from the PSA model to the RiskSpectrum RiskWatcher model is performed automatically via the RiskSpectrum RiskWatcher Model Compiler. In the event history are stored all relevant plant configurations, component </a:t>
            </a:r>
            <a:r>
              <a:rPr lang="en-GB" dirty="0" err="1"/>
              <a:t>unavailabilities</a:t>
            </a:r>
            <a:r>
              <a:rPr lang="en-GB" dirty="0"/>
              <a:t> etc. </a:t>
            </a:r>
          </a:p>
          <a:p>
            <a:r>
              <a:rPr lang="en-AU" dirty="0"/>
              <a:t>All data is edited in the PSA model in RiskSpectrum PSA and no changes need to be introduced in the risk monitor model. This principle simplifies the process of going from a living PSA baseline model (through the compiler) to a functional risk monitor model and will greatly simplify continuous update work - i.e. maintaining a true living PSA model. </a:t>
            </a:r>
            <a:endParaRPr lang="en-GB" dirty="0"/>
          </a:p>
        </p:txBody>
      </p:sp>
    </p:spTree>
    <p:extLst>
      <p:ext uri="{BB962C8B-B14F-4D97-AF65-F5344CB8AC3E}">
        <p14:creationId xmlns:p14="http://schemas.microsoft.com/office/powerpoint/2010/main" val="1095891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sv-SE"/>
          </a:p>
        </p:txBody>
      </p:sp>
      <p:sp>
        <p:nvSpPr>
          <p:cNvPr id="4" name="Slide Number Placeholder 3"/>
          <p:cNvSpPr>
            <a:spLocks noGrp="1"/>
          </p:cNvSpPr>
          <p:nvPr>
            <p:ph type="sldNum" sz="quarter" idx="10"/>
          </p:nvPr>
        </p:nvSpPr>
        <p:spPr/>
        <p:txBody>
          <a:bodyPr/>
          <a:lstStyle/>
          <a:p>
            <a:fld id="{0A9BCCB6-4AB0-4C3C-A60C-C9A5FC5349AD}" type="slidenum">
              <a:rPr lang="en-GB" smtClean="0"/>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V"/>
          </a:p>
        </p:txBody>
      </p:sp>
      <p:sp>
        <p:nvSpPr>
          <p:cNvPr id="4" name="Header Placeholder 3"/>
          <p:cNvSpPr>
            <a:spLocks noGrp="1"/>
          </p:cNvSpPr>
          <p:nvPr>
            <p:ph type="hdr" sz="quarter"/>
          </p:nvPr>
        </p:nvSpPr>
        <p:spPr/>
        <p:txBody>
          <a:bodyPr/>
          <a:lstStyle/>
          <a:p>
            <a:r>
              <a:rPr lang="en-GB"/>
              <a:t>Copyright Lloyds Register</a:t>
            </a:r>
          </a:p>
        </p:txBody>
      </p:sp>
      <p:sp>
        <p:nvSpPr>
          <p:cNvPr id="5" name="Slide Number Placeholder 4"/>
          <p:cNvSpPr>
            <a:spLocks noGrp="1"/>
          </p:cNvSpPr>
          <p:nvPr>
            <p:ph type="sldNum" sz="quarter" idx="5"/>
          </p:nvPr>
        </p:nvSpPr>
        <p:spPr/>
        <p:txBody>
          <a:bodyPr/>
          <a:lstStyle/>
          <a:p>
            <a:fld id="{709C1D27-52A8-476E-9901-128077AD9B3E}" type="slidenum">
              <a:rPr lang="en-GB" smtClean="0"/>
              <a:t>8</a:t>
            </a:fld>
            <a:endParaRPr lang="en-GB"/>
          </a:p>
        </p:txBody>
      </p:sp>
      <p:sp>
        <p:nvSpPr>
          <p:cNvPr id="6" name="Footer Placeholder 5">
            <a:extLst>
              <a:ext uri="{FF2B5EF4-FFF2-40B4-BE49-F238E27FC236}">
                <a16:creationId xmlns:a16="http://schemas.microsoft.com/office/drawing/2014/main" id="{20A7F93E-C91C-453B-B93D-839C9F2F4621}"/>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4122612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V"/>
          </a:p>
        </p:txBody>
      </p:sp>
      <p:sp>
        <p:nvSpPr>
          <p:cNvPr id="4" name="Header Placeholder 3"/>
          <p:cNvSpPr>
            <a:spLocks noGrp="1"/>
          </p:cNvSpPr>
          <p:nvPr>
            <p:ph type="hdr" sz="quarter"/>
          </p:nvPr>
        </p:nvSpPr>
        <p:spPr/>
        <p:txBody>
          <a:bodyPr/>
          <a:lstStyle/>
          <a:p>
            <a:r>
              <a:rPr lang="en-GB"/>
              <a:t>Copyright Lloyds Register</a:t>
            </a:r>
          </a:p>
        </p:txBody>
      </p:sp>
      <p:sp>
        <p:nvSpPr>
          <p:cNvPr id="5" name="Slide Number Placeholder 4"/>
          <p:cNvSpPr>
            <a:spLocks noGrp="1"/>
          </p:cNvSpPr>
          <p:nvPr>
            <p:ph type="sldNum" sz="quarter" idx="5"/>
          </p:nvPr>
        </p:nvSpPr>
        <p:spPr/>
        <p:txBody>
          <a:bodyPr/>
          <a:lstStyle/>
          <a:p>
            <a:fld id="{709C1D27-52A8-476E-9901-128077AD9B3E}" type="slidenum">
              <a:rPr lang="en-GB" smtClean="0"/>
              <a:t>13</a:t>
            </a:fld>
            <a:endParaRPr lang="en-GB"/>
          </a:p>
        </p:txBody>
      </p:sp>
      <p:sp>
        <p:nvSpPr>
          <p:cNvPr id="6" name="Footer Placeholder 5">
            <a:extLst>
              <a:ext uri="{FF2B5EF4-FFF2-40B4-BE49-F238E27FC236}">
                <a16:creationId xmlns:a16="http://schemas.microsoft.com/office/drawing/2014/main" id="{20A7F93E-C91C-453B-B93D-839C9F2F4621}"/>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3384301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5"/>
          </p:nvPr>
        </p:nvSpPr>
        <p:spPr/>
        <p:txBody>
          <a:bodyPr/>
          <a:lstStyle/>
          <a:p>
            <a:fld id="{709C1D27-52A8-476E-9901-128077AD9B3E}" type="slidenum">
              <a:rPr lang="en-GB" smtClean="0"/>
              <a:t>23</a:t>
            </a:fld>
            <a:endParaRPr lang="en-GB"/>
          </a:p>
        </p:txBody>
      </p:sp>
    </p:spTree>
    <p:extLst>
      <p:ext uri="{BB962C8B-B14F-4D97-AF65-F5344CB8AC3E}">
        <p14:creationId xmlns:p14="http://schemas.microsoft.com/office/powerpoint/2010/main" val="2382008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lain">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571374-EF14-47C1-904A-E54BE4F7D817}"/>
              </a:ext>
            </a:extLst>
          </p:cNvPr>
          <p:cNvSpPr/>
          <p:nvPr userDrawn="1"/>
        </p:nvSpPr>
        <p:spPr>
          <a:xfrm>
            <a:off x="398639" y="-1"/>
            <a:ext cx="4587287" cy="4275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560" dirty="0"/>
          </a:p>
        </p:txBody>
      </p:sp>
      <p:sp>
        <p:nvSpPr>
          <p:cNvPr id="3" name="Subtitle 2">
            <a:extLst>
              <a:ext uri="{FF2B5EF4-FFF2-40B4-BE49-F238E27FC236}">
                <a16:creationId xmlns:a16="http://schemas.microsoft.com/office/drawing/2014/main" id="{420B56AF-2B5A-43E6-A2D1-25DA00C78162}"/>
              </a:ext>
            </a:extLst>
          </p:cNvPr>
          <p:cNvSpPr>
            <a:spLocks noGrp="1"/>
          </p:cNvSpPr>
          <p:nvPr>
            <p:ph type="subTitle" idx="1" hasCustomPrompt="1"/>
          </p:nvPr>
        </p:nvSpPr>
        <p:spPr>
          <a:xfrm>
            <a:off x="799042" y="2225217"/>
            <a:ext cx="3788244" cy="492443"/>
          </a:xfrm>
        </p:spPr>
        <p:txBody>
          <a:bodyPr>
            <a:noAutofit/>
          </a:bodyPr>
          <a:lstStyle>
            <a:lvl1pPr marL="0" indent="0" algn="l">
              <a:buNone/>
              <a:defRPr sz="1778"/>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en-US" dirty="0"/>
              <a:t>Sub title</a:t>
            </a:r>
            <a:endParaRPr lang="en-GB" dirty="0"/>
          </a:p>
        </p:txBody>
      </p:sp>
      <p:sp>
        <p:nvSpPr>
          <p:cNvPr id="2" name="Title 1">
            <a:extLst>
              <a:ext uri="{FF2B5EF4-FFF2-40B4-BE49-F238E27FC236}">
                <a16:creationId xmlns:a16="http://schemas.microsoft.com/office/drawing/2014/main" id="{784EDDD3-C9AF-49EB-8A9C-0F294BCC0995}"/>
              </a:ext>
            </a:extLst>
          </p:cNvPr>
          <p:cNvSpPr>
            <a:spLocks noGrp="1"/>
          </p:cNvSpPr>
          <p:nvPr>
            <p:ph type="ctrTitle" hasCustomPrompt="1"/>
          </p:nvPr>
        </p:nvSpPr>
        <p:spPr>
          <a:xfrm>
            <a:off x="799042" y="672837"/>
            <a:ext cx="3788244" cy="1499497"/>
          </a:xfrm>
        </p:spPr>
        <p:txBody>
          <a:bodyPr anchor="t">
            <a:noAutofit/>
          </a:bodyPr>
          <a:lstStyle>
            <a:lvl1pPr algn="l">
              <a:defRPr sz="4000" b="1"/>
            </a:lvl1pPr>
          </a:lstStyle>
          <a:p>
            <a:r>
              <a:rPr lang="en-US" dirty="0"/>
              <a:t>Title</a:t>
            </a:r>
            <a:endParaRPr lang="en-GB" dirty="0"/>
          </a:p>
        </p:txBody>
      </p:sp>
      <p:cxnSp>
        <p:nvCxnSpPr>
          <p:cNvPr id="6" name="Straight Connector 5">
            <a:extLst>
              <a:ext uri="{FF2B5EF4-FFF2-40B4-BE49-F238E27FC236}">
                <a16:creationId xmlns:a16="http://schemas.microsoft.com/office/drawing/2014/main" id="{EDB4442D-6A3E-49D3-BCEE-75457B049433}"/>
              </a:ext>
            </a:extLst>
          </p:cNvPr>
          <p:cNvCxnSpPr>
            <a:cxnSpLocks/>
          </p:cNvCxnSpPr>
          <p:nvPr userDrawn="1"/>
        </p:nvCxnSpPr>
        <p:spPr>
          <a:xfrm>
            <a:off x="799043" y="482753"/>
            <a:ext cx="4186883"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2B55FFA-1186-4E42-8A70-A68F285E212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4980" y="3411865"/>
            <a:ext cx="1095375" cy="662123"/>
          </a:xfrm>
          <a:prstGeom prst="rect">
            <a:avLst/>
          </a:prstGeom>
        </p:spPr>
      </p:pic>
      <p:sp>
        <p:nvSpPr>
          <p:cNvPr id="15" name="Text Placeholder 14">
            <a:extLst>
              <a:ext uri="{FF2B5EF4-FFF2-40B4-BE49-F238E27FC236}">
                <a16:creationId xmlns:a16="http://schemas.microsoft.com/office/drawing/2014/main" id="{2D9D062C-F8DD-4EE9-9A9F-590CCC4C9117}"/>
              </a:ext>
            </a:extLst>
          </p:cNvPr>
          <p:cNvSpPr>
            <a:spLocks noGrp="1"/>
          </p:cNvSpPr>
          <p:nvPr>
            <p:ph type="body" sz="quarter" idx="10" hasCustomPrompt="1"/>
          </p:nvPr>
        </p:nvSpPr>
        <p:spPr>
          <a:xfrm>
            <a:off x="799042" y="2770543"/>
            <a:ext cx="3788244" cy="236537"/>
          </a:xfrm>
        </p:spPr>
        <p:txBody>
          <a:bodyPr>
            <a:normAutofit/>
          </a:bodyPr>
          <a:lstStyle>
            <a:lvl1pPr marL="0" indent="0">
              <a:buNone/>
              <a:defRPr sz="1778" b="1"/>
            </a:lvl1pPr>
          </a:lstStyle>
          <a:p>
            <a:pPr lvl="0"/>
            <a:r>
              <a:rPr lang="en-US" dirty="0"/>
              <a:t>Presenter</a:t>
            </a:r>
          </a:p>
        </p:txBody>
      </p:sp>
      <p:sp>
        <p:nvSpPr>
          <p:cNvPr id="18" name="Date Placeholder 17">
            <a:extLst>
              <a:ext uri="{FF2B5EF4-FFF2-40B4-BE49-F238E27FC236}">
                <a16:creationId xmlns:a16="http://schemas.microsoft.com/office/drawing/2014/main" id="{835072B7-313D-41D9-BCD1-57FB96DAD356}"/>
              </a:ext>
            </a:extLst>
          </p:cNvPr>
          <p:cNvSpPr>
            <a:spLocks noGrp="1"/>
          </p:cNvSpPr>
          <p:nvPr>
            <p:ph type="dt" sz="half" idx="13"/>
          </p:nvPr>
        </p:nvSpPr>
        <p:spPr>
          <a:xfrm>
            <a:off x="799042" y="3025518"/>
            <a:ext cx="2385216" cy="184666"/>
          </a:xfrm>
          <a:prstGeom prst="rect">
            <a:avLst/>
          </a:prstGeom>
        </p:spPr>
        <p:txBody>
          <a:bodyPr lIns="0" tIns="0" rIns="0" bIns="0">
            <a:noAutofit/>
          </a:bodyPr>
          <a:lstStyle>
            <a:lvl1pPr>
              <a:defRPr>
                <a:solidFill>
                  <a:schemeClr val="tx1"/>
                </a:solidFill>
              </a:defRPr>
            </a:lvl1pPr>
          </a:lstStyle>
          <a:p>
            <a:r>
              <a:rPr lang="en-GB" dirty="0"/>
              <a:t>1 November 2017</a:t>
            </a:r>
          </a:p>
        </p:txBody>
      </p:sp>
      <p:pic>
        <p:nvPicPr>
          <p:cNvPr id="9" name="Picture 8" descr="RISK-001-Logo_Inverse-Colour-CMYK-no-frame-Black-letters.png"/>
          <p:cNvPicPr>
            <a:picLocks noChangeAspect="1"/>
          </p:cNvPicPr>
          <p:nvPr userDrawn="1"/>
        </p:nvPicPr>
        <p:blipFill>
          <a:blip r:embed="rId3" cstate="print"/>
          <a:stretch>
            <a:fillRect/>
          </a:stretch>
        </p:blipFill>
        <p:spPr>
          <a:xfrm>
            <a:off x="3564397" y="3447558"/>
            <a:ext cx="1243293" cy="590736"/>
          </a:xfrm>
          <a:prstGeom prst="rect">
            <a:avLst/>
          </a:prstGeom>
        </p:spPr>
      </p:pic>
    </p:spTree>
    <p:extLst>
      <p:ext uri="{BB962C8B-B14F-4D97-AF65-F5344CB8AC3E}">
        <p14:creationId xmlns:p14="http://schemas.microsoft.com/office/powerpoint/2010/main" val="2019190742"/>
      </p:ext>
    </p:extLst>
  </p:cSld>
  <p:clrMapOvr>
    <a:masterClrMapping/>
  </p:clrMapOvr>
  <p:extLst>
    <p:ext uri="{DCECCB84-F9BA-43D5-87BE-67443E8EF086}">
      <p15:sldGuideLst xmlns:p15="http://schemas.microsoft.com/office/powerpoint/2012/main">
        <p15:guide id="2" pos="28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52A18-7399-4043-8BA5-807AF01BE32D}"/>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DAD4F94B-1897-4D1D-8F9C-5B3C7AC8E192}"/>
              </a:ext>
            </a:extLst>
          </p:cNvPr>
          <p:cNvSpPr>
            <a:spLocks noGrp="1"/>
          </p:cNvSpPr>
          <p:nvPr>
            <p:ph sz="half" idx="1"/>
          </p:nvPr>
        </p:nvSpPr>
        <p:spPr>
          <a:xfrm>
            <a:off x="401526" y="1483201"/>
            <a:ext cx="4400000" cy="36568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0BA293B3-8769-44ED-99BF-C66DE3F853F5}"/>
              </a:ext>
            </a:extLst>
          </p:cNvPr>
          <p:cNvSpPr>
            <a:spLocks noGrp="1"/>
          </p:cNvSpPr>
          <p:nvPr>
            <p:ph sz="half" idx="2"/>
          </p:nvPr>
        </p:nvSpPr>
        <p:spPr>
          <a:xfrm>
            <a:off x="5358474" y="1483200"/>
            <a:ext cx="4400000" cy="36568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Footer Placeholder 7">
            <a:extLst>
              <a:ext uri="{FF2B5EF4-FFF2-40B4-BE49-F238E27FC236}">
                <a16:creationId xmlns:a16="http://schemas.microsoft.com/office/drawing/2014/main" id="{182D74D9-D38B-41D4-832C-FE9E4D4C0D7C}"/>
              </a:ext>
            </a:extLst>
          </p:cNvPr>
          <p:cNvSpPr>
            <a:spLocks noGrp="1"/>
          </p:cNvSpPr>
          <p:nvPr>
            <p:ph type="ftr" sz="quarter" idx="10"/>
          </p:nvPr>
        </p:nvSpPr>
        <p:spPr/>
        <p:txBody>
          <a:bodyPr/>
          <a:lstStyle/>
          <a:p>
            <a:r>
              <a:rPr lang="en-GB"/>
              <a:t>Lloyd's Register</a:t>
            </a:r>
            <a:endParaRPr lang="en-GB" dirty="0"/>
          </a:p>
        </p:txBody>
      </p:sp>
      <p:sp>
        <p:nvSpPr>
          <p:cNvPr id="9" name="Slide Number Placeholder 8">
            <a:extLst>
              <a:ext uri="{FF2B5EF4-FFF2-40B4-BE49-F238E27FC236}">
                <a16:creationId xmlns:a16="http://schemas.microsoft.com/office/drawing/2014/main" id="{FB85BB0D-6560-4735-A6BD-4D2ACD4D954D}"/>
              </a:ext>
            </a:extLst>
          </p:cNvPr>
          <p:cNvSpPr>
            <a:spLocks noGrp="1"/>
          </p:cNvSpPr>
          <p:nvPr>
            <p:ph type="sldNum" sz="quarter" idx="11"/>
          </p:nvPr>
        </p:nvSpPr>
        <p:spPr/>
        <p:txBody>
          <a:bodyPr/>
          <a:lstStyle/>
          <a:p>
            <a:fld id="{790C35FC-E2F7-4E1E-BB04-6742D189A249}" type="slidenum">
              <a:rPr lang="en-GB" smtClean="0"/>
              <a:pPr/>
              <a:t>‹#›</a:t>
            </a:fld>
            <a:endParaRPr lang="en-GB"/>
          </a:p>
        </p:txBody>
      </p:sp>
      <p:sp>
        <p:nvSpPr>
          <p:cNvPr id="11" name="Text Placeholder 4">
            <a:extLst>
              <a:ext uri="{FF2B5EF4-FFF2-40B4-BE49-F238E27FC236}">
                <a16:creationId xmlns:a16="http://schemas.microsoft.com/office/drawing/2014/main" id="{A898EEBE-808D-4297-A88B-C4B9BFA5E7D6}"/>
              </a:ext>
            </a:extLst>
          </p:cNvPr>
          <p:cNvSpPr>
            <a:spLocks noGrp="1"/>
          </p:cNvSpPr>
          <p:nvPr>
            <p:ph type="body" sz="quarter" idx="12"/>
          </p:nvPr>
        </p:nvSpPr>
        <p:spPr>
          <a:xfrm>
            <a:off x="398640" y="871246"/>
            <a:ext cx="4402887" cy="484188"/>
          </a:xfrm>
        </p:spPr>
        <p:txBody>
          <a:bodyPr anchor="ctr" anchorCtr="0"/>
          <a:lstStyle>
            <a:lvl1pPr marL="0" indent="0">
              <a:buNone/>
              <a:defRPr sz="2400">
                <a:solidFill>
                  <a:schemeClr val="tx2"/>
                </a:solidFill>
              </a:defRPr>
            </a:lvl1pPr>
          </a:lstStyle>
          <a:p>
            <a:pPr lvl="0"/>
            <a:r>
              <a:rPr lang="en-US"/>
              <a:t>Click to edit Master text styles</a:t>
            </a:r>
          </a:p>
        </p:txBody>
      </p:sp>
      <p:sp>
        <p:nvSpPr>
          <p:cNvPr id="12" name="Text Placeholder 4">
            <a:extLst>
              <a:ext uri="{FF2B5EF4-FFF2-40B4-BE49-F238E27FC236}">
                <a16:creationId xmlns:a16="http://schemas.microsoft.com/office/drawing/2014/main" id="{79B929B3-992A-4956-B8EA-01D025BBAFC1}"/>
              </a:ext>
            </a:extLst>
          </p:cNvPr>
          <p:cNvSpPr>
            <a:spLocks noGrp="1"/>
          </p:cNvSpPr>
          <p:nvPr>
            <p:ph type="body" sz="quarter" idx="13"/>
          </p:nvPr>
        </p:nvSpPr>
        <p:spPr>
          <a:xfrm>
            <a:off x="5358475" y="871246"/>
            <a:ext cx="4399359" cy="484188"/>
          </a:xfrm>
        </p:spPr>
        <p:txBody>
          <a:bodyPr anchor="ctr" anchorCtr="0"/>
          <a:lstStyle>
            <a:lvl1pPr marL="0" indent="0">
              <a:buNone/>
              <a:defRPr sz="2400">
                <a:solidFill>
                  <a:schemeClr val="tx2"/>
                </a:solidFill>
              </a:defRPr>
            </a:lvl1pPr>
          </a:lstStyle>
          <a:p>
            <a:pPr lvl="0"/>
            <a:r>
              <a:rPr lang="en-US"/>
              <a:t>Click to edit Master text styles</a:t>
            </a:r>
          </a:p>
        </p:txBody>
      </p:sp>
      <p:pic>
        <p:nvPicPr>
          <p:cNvPr id="13" name="Picture 12" descr="RISK-001-Logo_Inverse-Colour-CMYK-no-frame-Black-letters.png"/>
          <p:cNvPicPr>
            <a:picLocks noChangeAspect="1"/>
          </p:cNvPicPr>
          <p:nvPr userDrawn="1"/>
        </p:nvPicPr>
        <p:blipFill>
          <a:blip r:embed="rId2" cstate="print"/>
          <a:stretch>
            <a:fillRect/>
          </a:stretch>
        </p:blipFill>
        <p:spPr>
          <a:xfrm>
            <a:off x="8326402" y="4975761"/>
            <a:ext cx="1243293" cy="590736"/>
          </a:xfrm>
          <a:prstGeom prst="rect">
            <a:avLst/>
          </a:prstGeom>
        </p:spPr>
      </p:pic>
    </p:spTree>
    <p:extLst>
      <p:ext uri="{BB962C8B-B14F-4D97-AF65-F5344CB8AC3E}">
        <p14:creationId xmlns:p14="http://schemas.microsoft.com/office/powerpoint/2010/main" val="417805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E3B25-9F25-48B7-87DC-6CF61CB89919}"/>
              </a:ext>
            </a:extLst>
          </p:cNvPr>
          <p:cNvSpPr>
            <a:spLocks noGrp="1"/>
          </p:cNvSpPr>
          <p:nvPr>
            <p:ph type="title"/>
          </p:nvPr>
        </p:nvSpPr>
        <p:spPr/>
        <p:txBody>
          <a:bodyPr/>
          <a:lstStyle/>
          <a:p>
            <a:r>
              <a:rPr lang="en-US"/>
              <a:t>Click to edit Master title style</a:t>
            </a:r>
            <a:endParaRPr lang="en-GB" dirty="0"/>
          </a:p>
        </p:txBody>
      </p:sp>
      <p:sp>
        <p:nvSpPr>
          <p:cNvPr id="6" name="Footer Placeholder 5">
            <a:extLst>
              <a:ext uri="{FF2B5EF4-FFF2-40B4-BE49-F238E27FC236}">
                <a16:creationId xmlns:a16="http://schemas.microsoft.com/office/drawing/2014/main" id="{F8645E18-BE62-49C3-A5F3-593A749A2A6A}"/>
              </a:ext>
            </a:extLst>
          </p:cNvPr>
          <p:cNvSpPr>
            <a:spLocks noGrp="1"/>
          </p:cNvSpPr>
          <p:nvPr>
            <p:ph type="ftr" sz="quarter" idx="10"/>
          </p:nvPr>
        </p:nvSpPr>
        <p:spPr/>
        <p:txBody>
          <a:bodyPr/>
          <a:lstStyle/>
          <a:p>
            <a:r>
              <a:rPr lang="en-GB"/>
              <a:t>Lloyd's Register</a:t>
            </a:r>
            <a:endParaRPr lang="en-GB" dirty="0"/>
          </a:p>
        </p:txBody>
      </p:sp>
      <p:sp>
        <p:nvSpPr>
          <p:cNvPr id="7" name="Slide Number Placeholder 6">
            <a:extLst>
              <a:ext uri="{FF2B5EF4-FFF2-40B4-BE49-F238E27FC236}">
                <a16:creationId xmlns:a16="http://schemas.microsoft.com/office/drawing/2014/main" id="{4E1BC9DF-61B6-46C5-AE8B-B350ACE66103}"/>
              </a:ext>
            </a:extLst>
          </p:cNvPr>
          <p:cNvSpPr>
            <a:spLocks noGrp="1"/>
          </p:cNvSpPr>
          <p:nvPr>
            <p:ph type="sldNum" sz="quarter" idx="11"/>
          </p:nvPr>
        </p:nvSpPr>
        <p:spPr/>
        <p:txBody>
          <a:bodyPr/>
          <a:lstStyle/>
          <a:p>
            <a:fld id="{790C35FC-E2F7-4E1E-BB04-6742D189A249}" type="slidenum">
              <a:rPr lang="en-GB" smtClean="0"/>
              <a:pPr/>
              <a:t>‹#›</a:t>
            </a:fld>
            <a:endParaRPr lang="en-GB"/>
          </a:p>
        </p:txBody>
      </p:sp>
      <p:sp>
        <p:nvSpPr>
          <p:cNvPr id="8" name="Text Placeholder 4">
            <a:extLst>
              <a:ext uri="{FF2B5EF4-FFF2-40B4-BE49-F238E27FC236}">
                <a16:creationId xmlns:a16="http://schemas.microsoft.com/office/drawing/2014/main" id="{8C86F0ED-1912-4618-810D-BB64C39DC2ED}"/>
              </a:ext>
            </a:extLst>
          </p:cNvPr>
          <p:cNvSpPr>
            <a:spLocks noGrp="1"/>
          </p:cNvSpPr>
          <p:nvPr>
            <p:ph type="body" sz="quarter" idx="12"/>
          </p:nvPr>
        </p:nvSpPr>
        <p:spPr>
          <a:xfrm>
            <a:off x="398640" y="871246"/>
            <a:ext cx="9359194" cy="484188"/>
          </a:xfrm>
        </p:spPr>
        <p:txBody>
          <a:bodyPr anchor="ctr" anchorCtr="0"/>
          <a:lstStyle>
            <a:lvl1pPr marL="0" indent="0">
              <a:buNone/>
              <a:defRPr sz="2400">
                <a:solidFill>
                  <a:schemeClr val="tx2"/>
                </a:solidFill>
              </a:defRPr>
            </a:lvl1pPr>
          </a:lstStyle>
          <a:p>
            <a:pPr lvl="0"/>
            <a:r>
              <a:rPr lang="en-US"/>
              <a:t>Click to edit Master text styles</a:t>
            </a:r>
          </a:p>
        </p:txBody>
      </p:sp>
      <p:pic>
        <p:nvPicPr>
          <p:cNvPr id="10" name="Picture 9" descr="RISK-001-Logo_Inverse-Colour-CMYK-no-frame-Black-letters.png"/>
          <p:cNvPicPr>
            <a:picLocks noChangeAspect="1"/>
          </p:cNvPicPr>
          <p:nvPr userDrawn="1"/>
        </p:nvPicPr>
        <p:blipFill>
          <a:blip r:embed="rId2" cstate="print"/>
          <a:stretch>
            <a:fillRect/>
          </a:stretch>
        </p:blipFill>
        <p:spPr>
          <a:xfrm>
            <a:off x="8326402" y="4975761"/>
            <a:ext cx="1243293" cy="590736"/>
          </a:xfrm>
          <a:prstGeom prst="rect">
            <a:avLst/>
          </a:prstGeom>
        </p:spPr>
      </p:pic>
    </p:spTree>
    <p:extLst>
      <p:ext uri="{BB962C8B-B14F-4D97-AF65-F5344CB8AC3E}">
        <p14:creationId xmlns:p14="http://schemas.microsoft.com/office/powerpoint/2010/main" val="1856855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White opacity">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4F1540-3AF3-47C2-ABBB-646C322C00F7}"/>
              </a:ext>
            </a:extLst>
          </p:cNvPr>
          <p:cNvSpPr/>
          <p:nvPr userDrawn="1"/>
        </p:nvSpPr>
        <p:spPr>
          <a:xfrm>
            <a:off x="398639" y="332014"/>
            <a:ext cx="9362722" cy="505097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60"/>
          </a:p>
        </p:txBody>
      </p:sp>
    </p:spTree>
    <p:extLst>
      <p:ext uri="{BB962C8B-B14F-4D97-AF65-F5344CB8AC3E}">
        <p14:creationId xmlns:p14="http://schemas.microsoft.com/office/powerpoint/2010/main" val="1855715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E456BC5-7227-4518-A2AB-ED65BCEC6570}"/>
              </a:ext>
            </a:extLst>
          </p:cNvPr>
          <p:cNvSpPr>
            <a:spLocks noGrp="1"/>
          </p:cNvSpPr>
          <p:nvPr>
            <p:ph type="ftr" sz="quarter" idx="10"/>
          </p:nvPr>
        </p:nvSpPr>
        <p:spPr/>
        <p:txBody>
          <a:bodyPr/>
          <a:lstStyle/>
          <a:p>
            <a:r>
              <a:rPr lang="en-GB"/>
              <a:t>Lloyd's Register</a:t>
            </a:r>
            <a:endParaRPr lang="en-GB" dirty="0"/>
          </a:p>
        </p:txBody>
      </p:sp>
      <p:sp>
        <p:nvSpPr>
          <p:cNvPr id="6" name="Slide Number Placeholder 5">
            <a:extLst>
              <a:ext uri="{FF2B5EF4-FFF2-40B4-BE49-F238E27FC236}">
                <a16:creationId xmlns:a16="http://schemas.microsoft.com/office/drawing/2014/main" id="{367D6CCF-EDC8-4EDC-8273-77D3F524D620}"/>
              </a:ext>
            </a:extLst>
          </p:cNvPr>
          <p:cNvSpPr>
            <a:spLocks noGrp="1"/>
          </p:cNvSpPr>
          <p:nvPr>
            <p:ph type="sldNum" sz="quarter" idx="11"/>
          </p:nvPr>
        </p:nvSpPr>
        <p:spPr/>
        <p:txBody>
          <a:bodyPr/>
          <a:lstStyle/>
          <a:p>
            <a:fld id="{790C35FC-E2F7-4E1E-BB04-6742D189A249}" type="slidenum">
              <a:rPr lang="en-GB" smtClean="0"/>
              <a:pPr/>
              <a:t>‹#›</a:t>
            </a:fld>
            <a:endParaRPr lang="en-GB"/>
          </a:p>
        </p:txBody>
      </p:sp>
      <p:pic>
        <p:nvPicPr>
          <p:cNvPr id="7" name="Picture 6" descr="RISK-001-Logo_Inverse-Colour-CMYK-no-frame-Black-letters.png"/>
          <p:cNvPicPr>
            <a:picLocks noChangeAspect="1"/>
          </p:cNvPicPr>
          <p:nvPr userDrawn="1"/>
        </p:nvPicPr>
        <p:blipFill>
          <a:blip r:embed="rId2" cstate="print"/>
          <a:stretch>
            <a:fillRect/>
          </a:stretch>
        </p:blipFill>
        <p:spPr>
          <a:xfrm>
            <a:off x="8326402" y="4975761"/>
            <a:ext cx="1243293" cy="590736"/>
          </a:xfrm>
          <a:prstGeom prst="rect">
            <a:avLst/>
          </a:prstGeom>
        </p:spPr>
      </p:pic>
    </p:spTree>
    <p:extLst>
      <p:ext uri="{BB962C8B-B14F-4D97-AF65-F5344CB8AC3E}">
        <p14:creationId xmlns:p14="http://schemas.microsoft.com/office/powerpoint/2010/main" val="1701347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accent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CB1E47C-7AC7-4909-9F29-43ECB3977545}"/>
              </a:ext>
            </a:extLst>
          </p:cNvPr>
          <p:cNvSpPr>
            <a:spLocks noGrp="1"/>
          </p:cNvSpPr>
          <p:nvPr>
            <p:ph type="ftr" sz="quarter" idx="10"/>
          </p:nvPr>
        </p:nvSpPr>
        <p:spPr/>
        <p:txBody>
          <a:bodyPr/>
          <a:lstStyle>
            <a:lvl1pPr>
              <a:defRPr>
                <a:solidFill>
                  <a:schemeClr val="bg1"/>
                </a:solidFill>
              </a:defRPr>
            </a:lvl1pPr>
          </a:lstStyle>
          <a:p>
            <a:r>
              <a:rPr lang="en-GB"/>
              <a:t>Lloyd's Register</a:t>
            </a:r>
            <a:endParaRPr lang="en-GB" dirty="0"/>
          </a:p>
        </p:txBody>
      </p:sp>
      <p:sp>
        <p:nvSpPr>
          <p:cNvPr id="4" name="Slide Number Placeholder 3">
            <a:extLst>
              <a:ext uri="{FF2B5EF4-FFF2-40B4-BE49-F238E27FC236}">
                <a16:creationId xmlns:a16="http://schemas.microsoft.com/office/drawing/2014/main" id="{EFBA3C0E-E7CC-45D4-BE00-E740C9CFFD1D}"/>
              </a:ext>
            </a:extLst>
          </p:cNvPr>
          <p:cNvSpPr>
            <a:spLocks noGrp="1"/>
          </p:cNvSpPr>
          <p:nvPr>
            <p:ph type="sldNum" sz="quarter" idx="11"/>
          </p:nvPr>
        </p:nvSpPr>
        <p:spPr/>
        <p:txBody>
          <a:bodyPr/>
          <a:lstStyle>
            <a:lvl1pPr>
              <a:defRPr>
                <a:solidFill>
                  <a:schemeClr val="bg1"/>
                </a:solidFill>
              </a:defRPr>
            </a:lvl1pPr>
          </a:lstStyle>
          <a:p>
            <a:fld id="{790C35FC-E2F7-4E1E-BB04-6742D189A249}" type="slidenum">
              <a:rPr lang="en-GB" smtClean="0"/>
              <a:pPr/>
              <a:t>‹#›</a:t>
            </a:fld>
            <a:endParaRPr lang="en-GB"/>
          </a:p>
        </p:txBody>
      </p:sp>
      <p:sp>
        <p:nvSpPr>
          <p:cNvPr id="2" name="Title 1">
            <a:extLst>
              <a:ext uri="{FF2B5EF4-FFF2-40B4-BE49-F238E27FC236}">
                <a16:creationId xmlns:a16="http://schemas.microsoft.com/office/drawing/2014/main" id="{BAA373CA-8D0D-44FE-A54B-787CB8BE4CE1}"/>
              </a:ext>
            </a:extLst>
          </p:cNvPr>
          <p:cNvSpPr>
            <a:spLocks noGrp="1"/>
          </p:cNvSpPr>
          <p:nvPr>
            <p:ph type="title"/>
          </p:nvPr>
        </p:nvSpPr>
        <p:spPr>
          <a:xfrm>
            <a:off x="781403" y="345047"/>
            <a:ext cx="6691071" cy="527020"/>
          </a:xfrm>
        </p:spPr>
        <p:txBody>
          <a:bodyPr anchor="b" anchorCtr="0">
            <a:normAutofit/>
          </a:bodyPr>
          <a:lstStyle>
            <a:lvl1pPr>
              <a:defRPr sz="2600">
                <a:solidFill>
                  <a:schemeClr val="bg1"/>
                </a:solidFill>
              </a:defRPr>
            </a:lvl1pPr>
          </a:lstStyle>
          <a:p>
            <a:r>
              <a:rPr lang="en-US"/>
              <a:t>Click to edit Master title style</a:t>
            </a:r>
            <a:endParaRPr lang="en-GB" dirty="0"/>
          </a:p>
        </p:txBody>
      </p:sp>
      <p:cxnSp>
        <p:nvCxnSpPr>
          <p:cNvPr id="7" name="Straight Connector 6">
            <a:extLst>
              <a:ext uri="{FF2B5EF4-FFF2-40B4-BE49-F238E27FC236}">
                <a16:creationId xmlns:a16="http://schemas.microsoft.com/office/drawing/2014/main" id="{08B195DF-B8A3-4325-A4BB-3EBB54A11DD8}"/>
              </a:ext>
            </a:extLst>
          </p:cNvPr>
          <p:cNvCxnSpPr>
            <a:cxnSpLocks/>
          </p:cNvCxnSpPr>
          <p:nvPr userDrawn="1"/>
        </p:nvCxnSpPr>
        <p:spPr>
          <a:xfrm>
            <a:off x="398639" y="969434"/>
            <a:ext cx="975847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11">
            <a:extLst>
              <a:ext uri="{FF2B5EF4-FFF2-40B4-BE49-F238E27FC236}">
                <a16:creationId xmlns:a16="http://schemas.microsoft.com/office/drawing/2014/main" id="{0EA8B7BC-821D-4204-8193-CCD40EA47C78}"/>
              </a:ext>
            </a:extLst>
          </p:cNvPr>
          <p:cNvSpPr>
            <a:spLocks noGrp="1"/>
          </p:cNvSpPr>
          <p:nvPr>
            <p:ph type="body" sz="quarter" idx="12"/>
          </p:nvPr>
        </p:nvSpPr>
        <p:spPr>
          <a:xfrm>
            <a:off x="782045" y="1160201"/>
            <a:ext cx="6690430" cy="1557337"/>
          </a:xfrm>
        </p:spPr>
        <p:txBody>
          <a:bodyPr>
            <a:normAutofit/>
          </a:bodyPr>
          <a:lstStyle>
            <a:lvl1pPr marL="0" indent="0">
              <a:buNone/>
              <a:defRPr sz="20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880675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Content blue text">
    <p:spTree>
      <p:nvGrpSpPr>
        <p:cNvPr id="1" name=""/>
        <p:cNvGrpSpPr/>
        <p:nvPr/>
      </p:nvGrpSpPr>
      <p:grpSpPr>
        <a:xfrm>
          <a:off x="0" y="0"/>
          <a:ext cx="0" cy="0"/>
          <a:chOff x="0" y="0"/>
          <a:chExt cx="0" cy="0"/>
        </a:xfrm>
      </p:grpSpPr>
      <p:sp>
        <p:nvSpPr>
          <p:cNvPr id="4" name="Rectangle 1"/>
          <p:cNvSpPr>
            <a:spLocks noChangeArrowheads="1"/>
          </p:cNvSpPr>
          <p:nvPr userDrawn="1"/>
        </p:nvSpPr>
        <p:spPr bwMode="auto">
          <a:xfrm>
            <a:off x="0" y="0"/>
            <a:ext cx="10160000" cy="216085"/>
          </a:xfrm>
          <a:prstGeom prst="rect">
            <a:avLst/>
          </a:prstGeom>
          <a:solidFill>
            <a:srgbClr val="003C7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50000"/>
              </a:spcBef>
            </a:pPr>
            <a:endParaRPr lang="en-US" dirty="0"/>
          </a:p>
        </p:txBody>
      </p:sp>
      <p:sp>
        <p:nvSpPr>
          <p:cNvPr id="5" name="Rectangle 4"/>
          <p:cNvSpPr>
            <a:spLocks noChangeArrowheads="1"/>
          </p:cNvSpPr>
          <p:nvPr userDrawn="1"/>
        </p:nvSpPr>
        <p:spPr bwMode="auto">
          <a:xfrm>
            <a:off x="0" y="974990"/>
            <a:ext cx="10160000" cy="216085"/>
          </a:xfrm>
          <a:prstGeom prst="rect">
            <a:avLst/>
          </a:prstGeom>
          <a:solidFill>
            <a:srgbClr val="3B8ED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spcBef>
                <a:spcPct val="50000"/>
              </a:spcBef>
            </a:pPr>
            <a:endParaRPr lang="en-US" dirty="0"/>
          </a:p>
        </p:txBody>
      </p:sp>
      <p:sp>
        <p:nvSpPr>
          <p:cNvPr id="2" name="Title 1"/>
          <p:cNvSpPr>
            <a:spLocks noGrp="1"/>
          </p:cNvSpPr>
          <p:nvPr>
            <p:ph type="title"/>
          </p:nvPr>
        </p:nvSpPr>
        <p:spPr bwMode="white"/>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32981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End slide Lloyd's Register">
    <p:spTree>
      <p:nvGrpSpPr>
        <p:cNvPr id="1" name=""/>
        <p:cNvGrpSpPr/>
        <p:nvPr/>
      </p:nvGrpSpPr>
      <p:grpSpPr>
        <a:xfrm>
          <a:off x="0" y="0"/>
          <a:ext cx="0" cy="0"/>
          <a:chOff x="0" y="0"/>
          <a:chExt cx="0" cy="0"/>
        </a:xfrm>
      </p:grpSpPr>
      <p:sp>
        <p:nvSpPr>
          <p:cNvPr id="3" name="Rectangle 4"/>
          <p:cNvSpPr>
            <a:spLocks noChangeArrowheads="1"/>
          </p:cNvSpPr>
          <p:nvPr userDrawn="1"/>
        </p:nvSpPr>
        <p:spPr bwMode="auto">
          <a:xfrm>
            <a:off x="0" y="4897438"/>
            <a:ext cx="10160000" cy="216085"/>
          </a:xfrm>
          <a:prstGeom prst="rect">
            <a:avLst/>
          </a:prstGeom>
          <a:solidFill>
            <a:srgbClr val="EBEBEB"/>
          </a:solidFill>
          <a:ln>
            <a:noFill/>
          </a:ln>
          <a:extLst>
            <a:ext uri="{91240B29-F687-4F45-9708-019B960494DF}">
              <a14:hiddenLine xmlns:a14="http://schemas.microsoft.com/office/drawing/2010/main" w="9525" algn="ctr">
                <a:solidFill>
                  <a:srgbClr val="000000"/>
                </a:solidFill>
                <a:round/>
                <a:headEnd/>
                <a:tailEnd/>
              </a14:hiddenLine>
            </a:ext>
          </a:extLst>
        </p:spPr>
        <p:txBody>
          <a:bodyPr lIns="0" tIns="0" rIns="0" bIns="0">
            <a:spAutoFit/>
          </a:bodyPr>
          <a:lstStyle/>
          <a:p>
            <a:pPr>
              <a:spcBef>
                <a:spcPct val="50000"/>
              </a:spcBef>
            </a:pPr>
            <a:endParaRPr lang="en-US" dirty="0"/>
          </a:p>
        </p:txBody>
      </p:sp>
      <p:sp>
        <p:nvSpPr>
          <p:cNvPr id="4" name="TextBox 4"/>
          <p:cNvSpPr txBox="1">
            <a:spLocks noChangeArrowheads="1"/>
          </p:cNvSpPr>
          <p:nvPr userDrawn="1"/>
        </p:nvSpPr>
        <p:spPr bwMode="auto">
          <a:xfrm>
            <a:off x="490878" y="5113074"/>
            <a:ext cx="8722639" cy="451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400" tIns="40700" rIns="81400" bIns="40700">
            <a:spAutoFit/>
          </a:bodyPr>
          <a:lstStyle>
            <a:lvl1pPr eaLnBrk="0" hangingPunct="0">
              <a:defRPr sz="1200">
                <a:solidFill>
                  <a:srgbClr val="E65526"/>
                </a:solidFill>
                <a:latin typeface="Frutiger LT 65 Bold" pitchFamily="34" charset="0"/>
                <a:cs typeface="Arial" charset="0"/>
              </a:defRPr>
            </a:lvl1pPr>
            <a:lvl2pPr marL="742950" indent="-285750" eaLnBrk="0" hangingPunct="0">
              <a:defRPr sz="1200">
                <a:solidFill>
                  <a:srgbClr val="E65526"/>
                </a:solidFill>
                <a:latin typeface="Frutiger LT 65 Bold" pitchFamily="34" charset="0"/>
                <a:cs typeface="Arial" charset="0"/>
              </a:defRPr>
            </a:lvl2pPr>
            <a:lvl3pPr marL="1143000" indent="-228600" eaLnBrk="0" hangingPunct="0">
              <a:defRPr sz="1200">
                <a:solidFill>
                  <a:srgbClr val="E65526"/>
                </a:solidFill>
                <a:latin typeface="Frutiger LT 65 Bold" pitchFamily="34" charset="0"/>
                <a:cs typeface="Arial" charset="0"/>
              </a:defRPr>
            </a:lvl3pPr>
            <a:lvl4pPr marL="1600200" indent="-228600" eaLnBrk="0" hangingPunct="0">
              <a:defRPr sz="1200">
                <a:solidFill>
                  <a:srgbClr val="E65526"/>
                </a:solidFill>
                <a:latin typeface="Frutiger LT 65 Bold" pitchFamily="34" charset="0"/>
                <a:cs typeface="Arial" charset="0"/>
              </a:defRPr>
            </a:lvl4pPr>
            <a:lvl5pPr marL="2057400" indent="-228600" eaLnBrk="0" hangingPunct="0">
              <a:defRPr sz="1200">
                <a:solidFill>
                  <a:srgbClr val="E65526"/>
                </a:solidFill>
                <a:latin typeface="Frutiger LT 65 Bold" pitchFamily="34" charset="0"/>
                <a:cs typeface="Arial" charset="0"/>
              </a:defRPr>
            </a:lvl5pPr>
            <a:lvl6pPr marL="2514600" indent="-228600" eaLnBrk="0" fontAlgn="base" hangingPunct="0">
              <a:spcBef>
                <a:spcPct val="50000"/>
              </a:spcBef>
              <a:spcAft>
                <a:spcPct val="0"/>
              </a:spcAft>
              <a:defRPr sz="1200">
                <a:solidFill>
                  <a:srgbClr val="E65526"/>
                </a:solidFill>
                <a:latin typeface="Frutiger LT 65 Bold" pitchFamily="34" charset="0"/>
                <a:cs typeface="Arial" charset="0"/>
              </a:defRPr>
            </a:lvl6pPr>
            <a:lvl7pPr marL="2971800" indent="-228600" eaLnBrk="0" fontAlgn="base" hangingPunct="0">
              <a:spcBef>
                <a:spcPct val="50000"/>
              </a:spcBef>
              <a:spcAft>
                <a:spcPct val="0"/>
              </a:spcAft>
              <a:defRPr sz="1200">
                <a:solidFill>
                  <a:srgbClr val="E65526"/>
                </a:solidFill>
                <a:latin typeface="Frutiger LT 65 Bold" pitchFamily="34" charset="0"/>
                <a:cs typeface="Arial" charset="0"/>
              </a:defRPr>
            </a:lvl7pPr>
            <a:lvl8pPr marL="3429000" indent="-228600" eaLnBrk="0" fontAlgn="base" hangingPunct="0">
              <a:spcBef>
                <a:spcPct val="50000"/>
              </a:spcBef>
              <a:spcAft>
                <a:spcPct val="0"/>
              </a:spcAft>
              <a:defRPr sz="1200">
                <a:solidFill>
                  <a:srgbClr val="E65526"/>
                </a:solidFill>
                <a:latin typeface="Frutiger LT 65 Bold" pitchFamily="34" charset="0"/>
                <a:cs typeface="Arial" charset="0"/>
              </a:defRPr>
            </a:lvl8pPr>
            <a:lvl9pPr marL="3886200" indent="-228600" eaLnBrk="0" fontAlgn="base" hangingPunct="0">
              <a:spcBef>
                <a:spcPct val="50000"/>
              </a:spcBef>
              <a:spcAft>
                <a:spcPct val="0"/>
              </a:spcAft>
              <a:defRPr sz="1200">
                <a:solidFill>
                  <a:srgbClr val="E65526"/>
                </a:solidFill>
                <a:latin typeface="Frutiger LT 65 Bold" pitchFamily="34" charset="0"/>
                <a:cs typeface="Arial" charset="0"/>
              </a:defRPr>
            </a:lvl9pPr>
          </a:lstStyle>
          <a:p>
            <a:pPr eaLnBrk="1" hangingPunct="1">
              <a:spcBef>
                <a:spcPct val="50000"/>
              </a:spcBef>
              <a:defRPr/>
            </a:pPr>
            <a:r>
              <a:rPr lang="en-GB" dirty="0">
                <a:solidFill>
                  <a:srgbClr val="003C71"/>
                </a:solidFill>
                <a:latin typeface="Arial" panose="020B0604020202020204" pitchFamily="34" charset="0"/>
                <a:cs typeface="Arial" panose="020B0604020202020204" pitchFamily="34" charset="0"/>
              </a:rPr>
              <a:t>Lloyd’s Register and variants of it are trading names of Lloyd’s Register Group Limited, its subsidiaries and affiliates.</a:t>
            </a:r>
            <a:br>
              <a:rPr lang="en-GB" dirty="0">
                <a:solidFill>
                  <a:srgbClr val="003C71"/>
                </a:solidFill>
                <a:latin typeface="Arial" panose="020B0604020202020204" pitchFamily="34" charset="0"/>
                <a:cs typeface="Arial" panose="020B0604020202020204" pitchFamily="34" charset="0"/>
              </a:rPr>
            </a:br>
            <a:r>
              <a:rPr lang="en-GB" dirty="0">
                <a:solidFill>
                  <a:srgbClr val="003C71"/>
                </a:solidFill>
                <a:latin typeface="Arial" panose="020B0604020202020204" pitchFamily="34" charset="0"/>
                <a:cs typeface="Arial" panose="020B0604020202020204" pitchFamily="34" charset="0"/>
              </a:rPr>
              <a:t>Copyright © Lloyd’s Register. 2013. A member of the Lloyd’s Register group.</a:t>
            </a:r>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2985" y="3860271"/>
            <a:ext cx="1795967" cy="959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7812897" y="4298157"/>
            <a:ext cx="2111952" cy="492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400" tIns="40700" rIns="81400" bIns="40700">
            <a:spAutoFit/>
          </a:bodyPr>
          <a:lstStyle>
            <a:lvl1pPr eaLnBrk="0" hangingPunct="0">
              <a:defRPr sz="1200">
                <a:solidFill>
                  <a:srgbClr val="E65526"/>
                </a:solidFill>
                <a:latin typeface="Frutiger LT 65 Bold" pitchFamily="34" charset="0"/>
                <a:cs typeface="Arial" charset="0"/>
              </a:defRPr>
            </a:lvl1pPr>
            <a:lvl2pPr marL="742950" indent="-285750" eaLnBrk="0" hangingPunct="0">
              <a:defRPr sz="1200">
                <a:solidFill>
                  <a:srgbClr val="E65526"/>
                </a:solidFill>
                <a:latin typeface="Frutiger LT 65 Bold" pitchFamily="34" charset="0"/>
                <a:cs typeface="Arial" charset="0"/>
              </a:defRPr>
            </a:lvl2pPr>
            <a:lvl3pPr marL="1143000" indent="-228600" eaLnBrk="0" hangingPunct="0">
              <a:defRPr sz="1200">
                <a:solidFill>
                  <a:srgbClr val="E65526"/>
                </a:solidFill>
                <a:latin typeface="Frutiger LT 65 Bold" pitchFamily="34" charset="0"/>
                <a:cs typeface="Arial" charset="0"/>
              </a:defRPr>
            </a:lvl3pPr>
            <a:lvl4pPr marL="1600200" indent="-228600" eaLnBrk="0" hangingPunct="0">
              <a:defRPr sz="1200">
                <a:solidFill>
                  <a:srgbClr val="E65526"/>
                </a:solidFill>
                <a:latin typeface="Frutiger LT 65 Bold" pitchFamily="34" charset="0"/>
                <a:cs typeface="Arial" charset="0"/>
              </a:defRPr>
            </a:lvl4pPr>
            <a:lvl5pPr marL="2057400" indent="-228600" eaLnBrk="0" hangingPunct="0">
              <a:defRPr sz="1200">
                <a:solidFill>
                  <a:srgbClr val="E65526"/>
                </a:solidFill>
                <a:latin typeface="Frutiger LT 65 Bold" pitchFamily="34" charset="0"/>
                <a:cs typeface="Arial" charset="0"/>
              </a:defRPr>
            </a:lvl5pPr>
            <a:lvl6pPr marL="2514600" indent="-228600" eaLnBrk="0" fontAlgn="base" hangingPunct="0">
              <a:spcBef>
                <a:spcPct val="50000"/>
              </a:spcBef>
              <a:spcAft>
                <a:spcPct val="0"/>
              </a:spcAft>
              <a:defRPr sz="1200">
                <a:solidFill>
                  <a:srgbClr val="E65526"/>
                </a:solidFill>
                <a:latin typeface="Frutiger LT 65 Bold" pitchFamily="34" charset="0"/>
                <a:cs typeface="Arial" charset="0"/>
              </a:defRPr>
            </a:lvl6pPr>
            <a:lvl7pPr marL="2971800" indent="-228600" eaLnBrk="0" fontAlgn="base" hangingPunct="0">
              <a:spcBef>
                <a:spcPct val="50000"/>
              </a:spcBef>
              <a:spcAft>
                <a:spcPct val="0"/>
              </a:spcAft>
              <a:defRPr sz="1200">
                <a:solidFill>
                  <a:srgbClr val="E65526"/>
                </a:solidFill>
                <a:latin typeface="Frutiger LT 65 Bold" pitchFamily="34" charset="0"/>
                <a:cs typeface="Arial" charset="0"/>
              </a:defRPr>
            </a:lvl7pPr>
            <a:lvl8pPr marL="3429000" indent="-228600" eaLnBrk="0" fontAlgn="base" hangingPunct="0">
              <a:spcBef>
                <a:spcPct val="50000"/>
              </a:spcBef>
              <a:spcAft>
                <a:spcPct val="0"/>
              </a:spcAft>
              <a:defRPr sz="1200">
                <a:solidFill>
                  <a:srgbClr val="E65526"/>
                </a:solidFill>
                <a:latin typeface="Frutiger LT 65 Bold" pitchFamily="34" charset="0"/>
                <a:cs typeface="Arial" charset="0"/>
              </a:defRPr>
            </a:lvl8pPr>
            <a:lvl9pPr marL="3886200" indent="-228600" eaLnBrk="0" fontAlgn="base" hangingPunct="0">
              <a:spcBef>
                <a:spcPct val="50000"/>
              </a:spcBef>
              <a:spcAft>
                <a:spcPct val="0"/>
              </a:spcAft>
              <a:defRPr sz="1200">
                <a:solidFill>
                  <a:srgbClr val="E65526"/>
                </a:solidFill>
                <a:latin typeface="Frutiger LT 65 Bold" pitchFamily="34" charset="0"/>
                <a:cs typeface="Arial" charset="0"/>
              </a:defRPr>
            </a:lvl9pPr>
          </a:lstStyle>
          <a:p>
            <a:pPr eaLnBrk="1" hangingPunct="1">
              <a:lnSpc>
                <a:spcPts val="1602"/>
              </a:lnSpc>
              <a:defRPr/>
            </a:pPr>
            <a:r>
              <a:rPr lang="en-GB" sz="1500" dirty="0">
                <a:solidFill>
                  <a:srgbClr val="3B8EDE"/>
                </a:solidFill>
                <a:latin typeface="Arial" panose="020B0604020202020204" pitchFamily="34" charset="0"/>
                <a:cs typeface="Arial" panose="020B0604020202020204" pitchFamily="34" charset="0"/>
              </a:rPr>
              <a:t>Working together</a:t>
            </a:r>
            <a:br>
              <a:rPr lang="en-GB" sz="1500" dirty="0">
                <a:solidFill>
                  <a:srgbClr val="3B8EDE"/>
                </a:solidFill>
                <a:latin typeface="Arial" panose="020B0604020202020204" pitchFamily="34" charset="0"/>
                <a:cs typeface="Arial" panose="020B0604020202020204" pitchFamily="34" charset="0"/>
              </a:rPr>
            </a:br>
            <a:r>
              <a:rPr lang="en-GB" sz="1500" dirty="0">
                <a:solidFill>
                  <a:srgbClr val="3B8EDE"/>
                </a:solidFill>
                <a:latin typeface="Arial" panose="020B0604020202020204" pitchFamily="34" charset="0"/>
                <a:cs typeface="Arial" panose="020B0604020202020204" pitchFamily="34" charset="0"/>
              </a:rPr>
              <a:t>for a safer world</a:t>
            </a:r>
          </a:p>
        </p:txBody>
      </p:sp>
    </p:spTree>
    <p:extLst>
      <p:ext uri="{BB962C8B-B14F-4D97-AF65-F5344CB8AC3E}">
        <p14:creationId xmlns:p14="http://schemas.microsoft.com/office/powerpoint/2010/main" val="356457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ntent blue text">
    <p:spTree>
      <p:nvGrpSpPr>
        <p:cNvPr id="1" name=""/>
        <p:cNvGrpSpPr/>
        <p:nvPr/>
      </p:nvGrpSpPr>
      <p:grpSpPr>
        <a:xfrm>
          <a:off x="0" y="0"/>
          <a:ext cx="0" cy="0"/>
          <a:chOff x="0" y="0"/>
          <a:chExt cx="0" cy="0"/>
        </a:xfrm>
      </p:grpSpPr>
      <p:sp>
        <p:nvSpPr>
          <p:cNvPr id="4" name="Rectangle 1"/>
          <p:cNvSpPr>
            <a:spLocks noChangeArrowheads="1"/>
          </p:cNvSpPr>
          <p:nvPr userDrawn="1"/>
        </p:nvSpPr>
        <p:spPr bwMode="auto">
          <a:xfrm>
            <a:off x="0" y="0"/>
            <a:ext cx="10160000" cy="180049"/>
          </a:xfrm>
          <a:prstGeom prst="rect">
            <a:avLst/>
          </a:prstGeom>
          <a:solidFill>
            <a:srgbClr val="003C71"/>
          </a:solidFill>
          <a:ln w="9525">
            <a:noFill/>
            <a:miter lim="800000"/>
            <a:headEnd/>
            <a:tailEnd/>
          </a:ln>
        </p:spPr>
        <p:txBody>
          <a:bodyPr lIns="0" tIns="0" rIns="0" bIns="0">
            <a:spAutoFit/>
          </a:bodyPr>
          <a:lstStyle/>
          <a:p>
            <a:pPr>
              <a:spcBef>
                <a:spcPct val="50000"/>
              </a:spcBef>
            </a:pPr>
            <a:endParaRPr lang="en-US" sz="1170"/>
          </a:p>
        </p:txBody>
      </p:sp>
      <p:sp>
        <p:nvSpPr>
          <p:cNvPr id="5" name="Rectangle 4"/>
          <p:cNvSpPr>
            <a:spLocks noChangeArrowheads="1"/>
          </p:cNvSpPr>
          <p:nvPr userDrawn="1"/>
        </p:nvSpPr>
        <p:spPr bwMode="auto">
          <a:xfrm>
            <a:off x="0" y="974990"/>
            <a:ext cx="10160000" cy="180049"/>
          </a:xfrm>
          <a:prstGeom prst="rect">
            <a:avLst/>
          </a:prstGeom>
          <a:solidFill>
            <a:srgbClr val="3B8EDE"/>
          </a:solidFill>
          <a:ln w="9525">
            <a:noFill/>
            <a:miter lim="800000"/>
            <a:headEnd/>
            <a:tailEnd/>
          </a:ln>
        </p:spPr>
        <p:txBody>
          <a:bodyPr lIns="0" tIns="0" rIns="0" bIns="0">
            <a:spAutoFit/>
          </a:bodyPr>
          <a:lstStyle/>
          <a:p>
            <a:pPr>
              <a:spcBef>
                <a:spcPct val="50000"/>
              </a:spcBef>
            </a:pPr>
            <a:endParaRPr lang="en-US" sz="1170"/>
          </a:p>
        </p:txBody>
      </p:sp>
      <p:sp>
        <p:nvSpPr>
          <p:cNvPr id="2" name="Title 1"/>
          <p:cNvSpPr>
            <a:spLocks noGrp="1"/>
          </p:cNvSpPr>
          <p:nvPr>
            <p:ph type="title"/>
          </p:nvPr>
        </p:nvSpPr>
        <p:spPr bwMode="white">
          <a:xfrm>
            <a:off x="599636" y="239449"/>
            <a:ext cx="8946881" cy="600604"/>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1106" y="1349375"/>
            <a:ext cx="4332706" cy="39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ext Box 13"/>
          <p:cNvSpPr txBox="1">
            <a:spLocks noChangeArrowheads="1"/>
          </p:cNvSpPr>
          <p:nvPr userDrawn="1"/>
        </p:nvSpPr>
        <p:spPr bwMode="auto">
          <a:xfrm>
            <a:off x="599636" y="5437787"/>
            <a:ext cx="1947115"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200">
                <a:solidFill>
                  <a:srgbClr val="E65526"/>
                </a:solidFill>
                <a:latin typeface="Frutiger LT 65 Bold" pitchFamily="34" charset="0"/>
                <a:cs typeface="Arial" charset="0"/>
              </a:defRPr>
            </a:lvl1pPr>
            <a:lvl2pPr marL="742950" indent="-285750" eaLnBrk="0" hangingPunct="0">
              <a:defRPr sz="1200">
                <a:solidFill>
                  <a:srgbClr val="E65526"/>
                </a:solidFill>
                <a:latin typeface="Frutiger LT 65 Bold" pitchFamily="34" charset="0"/>
                <a:cs typeface="Arial" charset="0"/>
              </a:defRPr>
            </a:lvl2pPr>
            <a:lvl3pPr marL="1143000" indent="-228600" eaLnBrk="0" hangingPunct="0">
              <a:defRPr sz="1200">
                <a:solidFill>
                  <a:srgbClr val="E65526"/>
                </a:solidFill>
                <a:latin typeface="Frutiger LT 65 Bold" pitchFamily="34" charset="0"/>
                <a:cs typeface="Arial" charset="0"/>
              </a:defRPr>
            </a:lvl3pPr>
            <a:lvl4pPr marL="1600200" indent="-228600" eaLnBrk="0" hangingPunct="0">
              <a:defRPr sz="1200">
                <a:solidFill>
                  <a:srgbClr val="E65526"/>
                </a:solidFill>
                <a:latin typeface="Frutiger LT 65 Bold" pitchFamily="34" charset="0"/>
                <a:cs typeface="Arial" charset="0"/>
              </a:defRPr>
            </a:lvl4pPr>
            <a:lvl5pPr marL="2057400" indent="-228600" eaLnBrk="0" hangingPunct="0">
              <a:defRPr sz="1200">
                <a:solidFill>
                  <a:srgbClr val="E65526"/>
                </a:solidFill>
                <a:latin typeface="Frutiger LT 65 Bold" pitchFamily="34" charset="0"/>
                <a:cs typeface="Arial" charset="0"/>
              </a:defRPr>
            </a:lvl5pPr>
            <a:lvl6pPr marL="2514600" indent="-228600" eaLnBrk="0" fontAlgn="base" hangingPunct="0">
              <a:spcBef>
                <a:spcPct val="50000"/>
              </a:spcBef>
              <a:spcAft>
                <a:spcPct val="0"/>
              </a:spcAft>
              <a:defRPr sz="1200">
                <a:solidFill>
                  <a:srgbClr val="E65526"/>
                </a:solidFill>
                <a:latin typeface="Frutiger LT 65 Bold" pitchFamily="34" charset="0"/>
                <a:cs typeface="Arial" charset="0"/>
              </a:defRPr>
            </a:lvl6pPr>
            <a:lvl7pPr marL="2971800" indent="-228600" eaLnBrk="0" fontAlgn="base" hangingPunct="0">
              <a:spcBef>
                <a:spcPct val="50000"/>
              </a:spcBef>
              <a:spcAft>
                <a:spcPct val="0"/>
              </a:spcAft>
              <a:defRPr sz="1200">
                <a:solidFill>
                  <a:srgbClr val="E65526"/>
                </a:solidFill>
                <a:latin typeface="Frutiger LT 65 Bold" pitchFamily="34" charset="0"/>
                <a:cs typeface="Arial" charset="0"/>
              </a:defRPr>
            </a:lvl7pPr>
            <a:lvl8pPr marL="3429000" indent="-228600" eaLnBrk="0" fontAlgn="base" hangingPunct="0">
              <a:spcBef>
                <a:spcPct val="50000"/>
              </a:spcBef>
              <a:spcAft>
                <a:spcPct val="0"/>
              </a:spcAft>
              <a:defRPr sz="1200">
                <a:solidFill>
                  <a:srgbClr val="E65526"/>
                </a:solidFill>
                <a:latin typeface="Frutiger LT 65 Bold" pitchFamily="34" charset="0"/>
                <a:cs typeface="Arial" charset="0"/>
              </a:defRPr>
            </a:lvl8pPr>
            <a:lvl9pPr marL="3886200" indent="-228600" eaLnBrk="0" fontAlgn="base" hangingPunct="0">
              <a:spcBef>
                <a:spcPct val="50000"/>
              </a:spcBef>
              <a:spcAft>
                <a:spcPct val="0"/>
              </a:spcAft>
              <a:defRPr sz="1200">
                <a:solidFill>
                  <a:srgbClr val="E65526"/>
                </a:solidFill>
                <a:latin typeface="Frutiger LT 65 Bold" pitchFamily="34" charset="0"/>
                <a:cs typeface="Arial" charset="0"/>
              </a:defRPr>
            </a:lvl9pPr>
          </a:lstStyle>
          <a:p>
            <a:pPr eaLnBrk="1" hangingPunct="1">
              <a:spcBef>
                <a:spcPct val="50000"/>
              </a:spcBef>
              <a:defRPr/>
            </a:pPr>
            <a:r>
              <a:rPr lang="en-GB" sz="1000" dirty="0">
                <a:solidFill>
                  <a:srgbClr val="003C71"/>
                </a:solidFill>
              </a:rPr>
              <a:t>©Lloyd’s Register Consulting</a:t>
            </a:r>
          </a:p>
        </p:txBody>
      </p:sp>
      <p:sp>
        <p:nvSpPr>
          <p:cNvPr id="8" name="Rectangle 7"/>
          <p:cNvSpPr/>
          <p:nvPr userDrawn="1"/>
        </p:nvSpPr>
        <p:spPr bwMode="auto">
          <a:xfrm>
            <a:off x="2480087" y="5490000"/>
            <a:ext cx="599980" cy="153888"/>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l" defTabSz="761970" rtl="0" eaLnBrk="1" fontAlgn="base" latinLnBrk="0" hangingPunct="1">
              <a:lnSpc>
                <a:spcPct val="100000"/>
              </a:lnSpc>
              <a:spcBef>
                <a:spcPct val="50000"/>
              </a:spcBef>
              <a:spcAft>
                <a:spcPct val="0"/>
              </a:spcAft>
              <a:buClrTx/>
              <a:buSzTx/>
              <a:buFontTx/>
              <a:buNone/>
              <a:tabLst/>
            </a:pPr>
            <a:endParaRPr kumimoji="0" lang="en-GB" sz="1000" b="0" i="0" u="none" strike="noStrike" cap="none" normalizeH="0" baseline="0">
              <a:ln>
                <a:noFill/>
              </a:ln>
              <a:solidFill>
                <a:srgbClr val="E65526"/>
              </a:solidFill>
              <a:effectLst/>
              <a:latin typeface="Frutiger LT 65 Bold" pitchFamily="34" charset="0"/>
              <a:cs typeface="Arial" charset="0"/>
            </a:endParaRPr>
          </a:p>
        </p:txBody>
      </p:sp>
      <p:sp>
        <p:nvSpPr>
          <p:cNvPr id="9" name="Content Placeholder 2"/>
          <p:cNvSpPr>
            <a:spLocks noGrp="1"/>
          </p:cNvSpPr>
          <p:nvPr>
            <p:ph idx="10"/>
          </p:nvPr>
        </p:nvSpPr>
        <p:spPr>
          <a:xfrm>
            <a:off x="5213329" y="1357333"/>
            <a:ext cx="4332706" cy="390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Picture 9" descr="RISK-001-Logo_Inverse-Colour-CMYK-no-frame-Black-letters.png"/>
          <p:cNvPicPr>
            <a:picLocks noChangeAspect="1"/>
          </p:cNvPicPr>
          <p:nvPr userDrawn="1"/>
        </p:nvPicPr>
        <p:blipFill>
          <a:blip r:embed="rId2" cstate="print"/>
          <a:stretch>
            <a:fillRect/>
          </a:stretch>
        </p:blipFill>
        <p:spPr>
          <a:xfrm>
            <a:off x="8179620" y="4794268"/>
            <a:ext cx="1596088" cy="682625"/>
          </a:xfrm>
          <a:prstGeom prst="rect">
            <a:avLst/>
          </a:prstGeom>
        </p:spPr>
      </p:pic>
    </p:spTree>
    <p:extLst>
      <p:ext uri="{BB962C8B-B14F-4D97-AF65-F5344CB8AC3E}">
        <p14:creationId xmlns:p14="http://schemas.microsoft.com/office/powerpoint/2010/main" val="319874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Imag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571374-EF14-47C1-904A-E54BE4F7D817}"/>
              </a:ext>
            </a:extLst>
          </p:cNvPr>
          <p:cNvSpPr/>
          <p:nvPr userDrawn="1"/>
        </p:nvSpPr>
        <p:spPr>
          <a:xfrm>
            <a:off x="398639" y="-1"/>
            <a:ext cx="4587287" cy="4275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560" dirty="0"/>
          </a:p>
        </p:txBody>
      </p:sp>
      <p:sp>
        <p:nvSpPr>
          <p:cNvPr id="3" name="Subtitle 2">
            <a:extLst>
              <a:ext uri="{FF2B5EF4-FFF2-40B4-BE49-F238E27FC236}">
                <a16:creationId xmlns:a16="http://schemas.microsoft.com/office/drawing/2014/main" id="{420B56AF-2B5A-43E6-A2D1-25DA00C78162}"/>
              </a:ext>
            </a:extLst>
          </p:cNvPr>
          <p:cNvSpPr>
            <a:spLocks noGrp="1"/>
          </p:cNvSpPr>
          <p:nvPr>
            <p:ph type="subTitle" idx="1" hasCustomPrompt="1"/>
          </p:nvPr>
        </p:nvSpPr>
        <p:spPr>
          <a:xfrm>
            <a:off x="799042" y="2225217"/>
            <a:ext cx="3788244" cy="492443"/>
          </a:xfrm>
        </p:spPr>
        <p:txBody>
          <a:bodyPr>
            <a:noAutofit/>
          </a:bodyPr>
          <a:lstStyle>
            <a:lvl1pPr marL="0" indent="0" algn="l">
              <a:buNone/>
              <a:defRPr sz="1778"/>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en-US" dirty="0"/>
              <a:t>Sub title</a:t>
            </a:r>
            <a:endParaRPr lang="en-GB" dirty="0"/>
          </a:p>
        </p:txBody>
      </p:sp>
      <p:sp>
        <p:nvSpPr>
          <p:cNvPr id="2" name="Title 1">
            <a:extLst>
              <a:ext uri="{FF2B5EF4-FFF2-40B4-BE49-F238E27FC236}">
                <a16:creationId xmlns:a16="http://schemas.microsoft.com/office/drawing/2014/main" id="{784EDDD3-C9AF-49EB-8A9C-0F294BCC0995}"/>
              </a:ext>
            </a:extLst>
          </p:cNvPr>
          <p:cNvSpPr>
            <a:spLocks noGrp="1"/>
          </p:cNvSpPr>
          <p:nvPr>
            <p:ph type="ctrTitle" hasCustomPrompt="1"/>
          </p:nvPr>
        </p:nvSpPr>
        <p:spPr>
          <a:xfrm>
            <a:off x="799042" y="672837"/>
            <a:ext cx="3788244" cy="1499497"/>
          </a:xfrm>
        </p:spPr>
        <p:txBody>
          <a:bodyPr anchor="t">
            <a:noAutofit/>
          </a:bodyPr>
          <a:lstStyle>
            <a:lvl1pPr algn="l">
              <a:defRPr sz="4000" b="1"/>
            </a:lvl1pPr>
          </a:lstStyle>
          <a:p>
            <a:r>
              <a:rPr lang="en-US" dirty="0"/>
              <a:t>Title</a:t>
            </a:r>
            <a:endParaRPr lang="en-GB" dirty="0"/>
          </a:p>
        </p:txBody>
      </p:sp>
      <p:cxnSp>
        <p:nvCxnSpPr>
          <p:cNvPr id="6" name="Straight Connector 5">
            <a:extLst>
              <a:ext uri="{FF2B5EF4-FFF2-40B4-BE49-F238E27FC236}">
                <a16:creationId xmlns:a16="http://schemas.microsoft.com/office/drawing/2014/main" id="{EDB4442D-6A3E-49D3-BCEE-75457B049433}"/>
              </a:ext>
            </a:extLst>
          </p:cNvPr>
          <p:cNvCxnSpPr>
            <a:cxnSpLocks/>
          </p:cNvCxnSpPr>
          <p:nvPr userDrawn="1"/>
        </p:nvCxnSpPr>
        <p:spPr>
          <a:xfrm>
            <a:off x="799043" y="482753"/>
            <a:ext cx="4186883"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a:extLst>
              <a:ext uri="{FF2B5EF4-FFF2-40B4-BE49-F238E27FC236}">
                <a16:creationId xmlns:a16="http://schemas.microsoft.com/office/drawing/2014/main" id="{2D9D062C-F8DD-4EE9-9A9F-590CCC4C9117}"/>
              </a:ext>
            </a:extLst>
          </p:cNvPr>
          <p:cNvSpPr>
            <a:spLocks noGrp="1"/>
          </p:cNvSpPr>
          <p:nvPr>
            <p:ph type="body" sz="quarter" idx="10" hasCustomPrompt="1"/>
          </p:nvPr>
        </p:nvSpPr>
        <p:spPr>
          <a:xfrm>
            <a:off x="799042" y="2770543"/>
            <a:ext cx="3788244" cy="236537"/>
          </a:xfrm>
        </p:spPr>
        <p:txBody>
          <a:bodyPr>
            <a:normAutofit/>
          </a:bodyPr>
          <a:lstStyle>
            <a:lvl1pPr marL="0" indent="0">
              <a:buNone/>
              <a:defRPr sz="1778" b="1"/>
            </a:lvl1pPr>
          </a:lstStyle>
          <a:p>
            <a:pPr lvl="0"/>
            <a:r>
              <a:rPr lang="en-US" dirty="0"/>
              <a:t>Presenter</a:t>
            </a:r>
          </a:p>
        </p:txBody>
      </p:sp>
      <p:sp>
        <p:nvSpPr>
          <p:cNvPr id="18" name="Date Placeholder 17">
            <a:extLst>
              <a:ext uri="{FF2B5EF4-FFF2-40B4-BE49-F238E27FC236}">
                <a16:creationId xmlns:a16="http://schemas.microsoft.com/office/drawing/2014/main" id="{835072B7-313D-41D9-BCD1-57FB96DAD356}"/>
              </a:ext>
            </a:extLst>
          </p:cNvPr>
          <p:cNvSpPr>
            <a:spLocks noGrp="1"/>
          </p:cNvSpPr>
          <p:nvPr>
            <p:ph type="dt" sz="half" idx="13"/>
          </p:nvPr>
        </p:nvSpPr>
        <p:spPr>
          <a:xfrm>
            <a:off x="799042" y="3025518"/>
            <a:ext cx="2385216" cy="184666"/>
          </a:xfrm>
          <a:prstGeom prst="rect">
            <a:avLst/>
          </a:prstGeom>
        </p:spPr>
        <p:txBody>
          <a:bodyPr lIns="0" tIns="0" rIns="0" bIns="0">
            <a:noAutofit/>
          </a:bodyPr>
          <a:lstStyle>
            <a:lvl1pPr>
              <a:defRPr>
                <a:solidFill>
                  <a:schemeClr val="tx1"/>
                </a:solidFill>
              </a:defRPr>
            </a:lvl1pPr>
          </a:lstStyle>
          <a:p>
            <a:r>
              <a:rPr lang="en-GB" dirty="0"/>
              <a:t>1 November 2017</a:t>
            </a:r>
          </a:p>
        </p:txBody>
      </p:sp>
      <p:pic>
        <p:nvPicPr>
          <p:cNvPr id="9" name="Picture 8">
            <a:extLst>
              <a:ext uri="{FF2B5EF4-FFF2-40B4-BE49-F238E27FC236}">
                <a16:creationId xmlns:a16="http://schemas.microsoft.com/office/drawing/2014/main" id="{6E02D4AC-4C96-4779-81EC-FE3D8ED3847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4980" y="3411865"/>
            <a:ext cx="1095375" cy="662123"/>
          </a:xfrm>
          <a:prstGeom prst="rect">
            <a:avLst/>
          </a:prstGeom>
        </p:spPr>
      </p:pic>
      <p:pic>
        <p:nvPicPr>
          <p:cNvPr id="10" name="Picture 9" descr="RISK-001-Logo_Inverse-Colour-CMYK-no-frame-Black-letters.png"/>
          <p:cNvPicPr>
            <a:picLocks noChangeAspect="1"/>
          </p:cNvPicPr>
          <p:nvPr userDrawn="1"/>
        </p:nvPicPr>
        <p:blipFill>
          <a:blip r:embed="rId4" cstate="print"/>
          <a:stretch>
            <a:fillRect/>
          </a:stretch>
        </p:blipFill>
        <p:spPr>
          <a:xfrm>
            <a:off x="3764478" y="3518841"/>
            <a:ext cx="1043212" cy="495670"/>
          </a:xfrm>
          <a:prstGeom prst="rect">
            <a:avLst/>
          </a:prstGeom>
        </p:spPr>
      </p:pic>
    </p:spTree>
    <p:extLst>
      <p:ext uri="{BB962C8B-B14F-4D97-AF65-F5344CB8AC3E}">
        <p14:creationId xmlns:p14="http://schemas.microsoft.com/office/powerpoint/2010/main" val="1124286143"/>
      </p:ext>
    </p:extLst>
  </p:cSld>
  <p:clrMapOvr>
    <a:masterClrMapping/>
  </p:clrMapOvr>
  <p:extLst>
    <p:ext uri="{DCECCB84-F9BA-43D5-87BE-67443E8EF086}">
      <p15:sldGuideLst xmlns:p15="http://schemas.microsoft.com/office/powerpoint/2012/main">
        <p15:guide id="2" pos="28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5"/>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571374-EF14-47C1-904A-E54BE4F7D817}"/>
              </a:ext>
            </a:extLst>
          </p:cNvPr>
          <p:cNvSpPr/>
          <p:nvPr userDrawn="1"/>
        </p:nvSpPr>
        <p:spPr>
          <a:xfrm>
            <a:off x="398639" y="-1"/>
            <a:ext cx="4587287" cy="4275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560" dirty="0"/>
          </a:p>
        </p:txBody>
      </p:sp>
      <p:sp>
        <p:nvSpPr>
          <p:cNvPr id="3" name="Subtitle 2">
            <a:extLst>
              <a:ext uri="{FF2B5EF4-FFF2-40B4-BE49-F238E27FC236}">
                <a16:creationId xmlns:a16="http://schemas.microsoft.com/office/drawing/2014/main" id="{420B56AF-2B5A-43E6-A2D1-25DA00C78162}"/>
              </a:ext>
            </a:extLst>
          </p:cNvPr>
          <p:cNvSpPr>
            <a:spLocks noGrp="1"/>
          </p:cNvSpPr>
          <p:nvPr>
            <p:ph type="subTitle" idx="1" hasCustomPrompt="1"/>
          </p:nvPr>
        </p:nvSpPr>
        <p:spPr>
          <a:xfrm>
            <a:off x="799042" y="2225217"/>
            <a:ext cx="3788244" cy="492443"/>
          </a:xfrm>
        </p:spPr>
        <p:txBody>
          <a:bodyPr>
            <a:noAutofit/>
          </a:bodyPr>
          <a:lstStyle>
            <a:lvl1pPr marL="0" indent="0" algn="l">
              <a:buNone/>
              <a:defRPr sz="1778"/>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en-US" dirty="0"/>
              <a:t>Sub title</a:t>
            </a:r>
            <a:endParaRPr lang="en-GB" dirty="0"/>
          </a:p>
        </p:txBody>
      </p:sp>
      <p:sp>
        <p:nvSpPr>
          <p:cNvPr id="2" name="Title 1">
            <a:extLst>
              <a:ext uri="{FF2B5EF4-FFF2-40B4-BE49-F238E27FC236}">
                <a16:creationId xmlns:a16="http://schemas.microsoft.com/office/drawing/2014/main" id="{784EDDD3-C9AF-49EB-8A9C-0F294BCC0995}"/>
              </a:ext>
            </a:extLst>
          </p:cNvPr>
          <p:cNvSpPr>
            <a:spLocks noGrp="1"/>
          </p:cNvSpPr>
          <p:nvPr>
            <p:ph type="ctrTitle" hasCustomPrompt="1"/>
          </p:nvPr>
        </p:nvSpPr>
        <p:spPr>
          <a:xfrm>
            <a:off x="799042" y="672837"/>
            <a:ext cx="3788244" cy="1499497"/>
          </a:xfrm>
        </p:spPr>
        <p:txBody>
          <a:bodyPr anchor="t" anchorCtr="0">
            <a:noAutofit/>
          </a:bodyPr>
          <a:lstStyle>
            <a:lvl1pPr algn="l">
              <a:defRPr sz="4000" b="1"/>
            </a:lvl1pPr>
          </a:lstStyle>
          <a:p>
            <a:r>
              <a:rPr lang="en-US" dirty="0"/>
              <a:t>Section divider title</a:t>
            </a:r>
            <a:endParaRPr lang="en-GB" dirty="0"/>
          </a:p>
        </p:txBody>
      </p:sp>
      <p:cxnSp>
        <p:nvCxnSpPr>
          <p:cNvPr id="6" name="Straight Connector 5">
            <a:extLst>
              <a:ext uri="{FF2B5EF4-FFF2-40B4-BE49-F238E27FC236}">
                <a16:creationId xmlns:a16="http://schemas.microsoft.com/office/drawing/2014/main" id="{EDB4442D-6A3E-49D3-BCEE-75457B049433}"/>
              </a:ext>
            </a:extLst>
          </p:cNvPr>
          <p:cNvCxnSpPr>
            <a:cxnSpLocks/>
          </p:cNvCxnSpPr>
          <p:nvPr userDrawn="1"/>
        </p:nvCxnSpPr>
        <p:spPr>
          <a:xfrm>
            <a:off x="799043" y="482753"/>
            <a:ext cx="4186883"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3D193620-BE11-40B9-AD12-FA4BA58701FC}"/>
              </a:ext>
            </a:extLst>
          </p:cNvPr>
          <p:cNvSpPr>
            <a:spLocks noGrp="1"/>
          </p:cNvSpPr>
          <p:nvPr>
            <p:ph type="ftr" sz="quarter" idx="10"/>
          </p:nvPr>
        </p:nvSpPr>
        <p:spPr/>
        <p:txBody>
          <a:bodyPr/>
          <a:lstStyle>
            <a:lvl1pPr>
              <a:defRPr>
                <a:solidFill>
                  <a:schemeClr val="bg1"/>
                </a:solidFill>
              </a:defRPr>
            </a:lvl1pPr>
          </a:lstStyle>
          <a:p>
            <a:r>
              <a:rPr lang="en-GB"/>
              <a:t>Lloyd's Register</a:t>
            </a:r>
            <a:endParaRPr lang="en-GB" dirty="0"/>
          </a:p>
        </p:txBody>
      </p:sp>
      <p:sp>
        <p:nvSpPr>
          <p:cNvPr id="7" name="Slide Number Placeholder 6">
            <a:extLst>
              <a:ext uri="{FF2B5EF4-FFF2-40B4-BE49-F238E27FC236}">
                <a16:creationId xmlns:a16="http://schemas.microsoft.com/office/drawing/2014/main" id="{9F8B231D-CC9A-4AE4-A5CB-64FBCAD25F9F}"/>
              </a:ext>
            </a:extLst>
          </p:cNvPr>
          <p:cNvSpPr>
            <a:spLocks noGrp="1"/>
          </p:cNvSpPr>
          <p:nvPr>
            <p:ph type="sldNum" sz="quarter" idx="11"/>
          </p:nvPr>
        </p:nvSpPr>
        <p:spPr/>
        <p:txBody>
          <a:bodyPr/>
          <a:lstStyle>
            <a:lvl1pPr>
              <a:defRPr>
                <a:solidFill>
                  <a:schemeClr val="bg1"/>
                </a:solidFill>
              </a:defRPr>
            </a:lvl1pPr>
          </a:lstStyle>
          <a:p>
            <a:fld id="{790C35FC-E2F7-4E1E-BB04-6742D189A249}" type="slidenum">
              <a:rPr lang="en-GB" smtClean="0"/>
              <a:pPr/>
              <a:t>‹#›</a:t>
            </a:fld>
            <a:endParaRPr lang="en-GB"/>
          </a:p>
        </p:txBody>
      </p:sp>
      <p:pic>
        <p:nvPicPr>
          <p:cNvPr id="16" name="Picture 15">
            <a:extLst>
              <a:ext uri="{FF2B5EF4-FFF2-40B4-BE49-F238E27FC236}">
                <a16:creationId xmlns:a16="http://schemas.microsoft.com/office/drawing/2014/main" id="{DE59689F-5D3F-4FE9-8ADA-BC6DC7FC3F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908143" y="2987562"/>
            <a:ext cx="2354098" cy="1826076"/>
          </a:xfrm>
          <a:prstGeom prst="rect">
            <a:avLst/>
          </a:prstGeom>
        </p:spPr>
      </p:pic>
    </p:spTree>
    <p:extLst>
      <p:ext uri="{BB962C8B-B14F-4D97-AF65-F5344CB8AC3E}">
        <p14:creationId xmlns:p14="http://schemas.microsoft.com/office/powerpoint/2010/main" val="705841024"/>
      </p:ext>
    </p:extLst>
  </p:cSld>
  <p:clrMapOvr>
    <a:masterClrMapping/>
  </p:clrMapOvr>
  <p:extLst>
    <p:ext uri="{DCECCB84-F9BA-43D5-87BE-67443E8EF086}">
      <p15:sldGuideLst xmlns:p15="http://schemas.microsoft.com/office/powerpoint/2012/main">
        <p15:guide id="2" pos="289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00B39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571374-EF14-47C1-904A-E54BE4F7D817}"/>
              </a:ext>
            </a:extLst>
          </p:cNvPr>
          <p:cNvSpPr/>
          <p:nvPr userDrawn="1"/>
        </p:nvSpPr>
        <p:spPr>
          <a:xfrm>
            <a:off x="398639" y="-1"/>
            <a:ext cx="4587287" cy="4275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560" dirty="0"/>
          </a:p>
        </p:txBody>
      </p:sp>
      <p:sp>
        <p:nvSpPr>
          <p:cNvPr id="3" name="Subtitle 2">
            <a:extLst>
              <a:ext uri="{FF2B5EF4-FFF2-40B4-BE49-F238E27FC236}">
                <a16:creationId xmlns:a16="http://schemas.microsoft.com/office/drawing/2014/main" id="{420B56AF-2B5A-43E6-A2D1-25DA00C78162}"/>
              </a:ext>
            </a:extLst>
          </p:cNvPr>
          <p:cNvSpPr>
            <a:spLocks noGrp="1"/>
          </p:cNvSpPr>
          <p:nvPr>
            <p:ph type="subTitle" idx="1" hasCustomPrompt="1"/>
          </p:nvPr>
        </p:nvSpPr>
        <p:spPr>
          <a:xfrm>
            <a:off x="799042" y="2225217"/>
            <a:ext cx="3788244" cy="492443"/>
          </a:xfrm>
        </p:spPr>
        <p:txBody>
          <a:bodyPr>
            <a:noAutofit/>
          </a:bodyPr>
          <a:lstStyle>
            <a:lvl1pPr marL="0" indent="0" algn="l">
              <a:buNone/>
              <a:defRPr sz="1778"/>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en-US" dirty="0"/>
              <a:t>Sub title</a:t>
            </a:r>
            <a:endParaRPr lang="en-GB" dirty="0"/>
          </a:p>
        </p:txBody>
      </p:sp>
      <p:sp>
        <p:nvSpPr>
          <p:cNvPr id="2" name="Title 1">
            <a:extLst>
              <a:ext uri="{FF2B5EF4-FFF2-40B4-BE49-F238E27FC236}">
                <a16:creationId xmlns:a16="http://schemas.microsoft.com/office/drawing/2014/main" id="{784EDDD3-C9AF-49EB-8A9C-0F294BCC0995}"/>
              </a:ext>
            </a:extLst>
          </p:cNvPr>
          <p:cNvSpPr>
            <a:spLocks noGrp="1"/>
          </p:cNvSpPr>
          <p:nvPr>
            <p:ph type="ctrTitle" hasCustomPrompt="1"/>
          </p:nvPr>
        </p:nvSpPr>
        <p:spPr>
          <a:xfrm>
            <a:off x="799042" y="672837"/>
            <a:ext cx="3788244" cy="1499497"/>
          </a:xfrm>
        </p:spPr>
        <p:txBody>
          <a:bodyPr anchor="t" anchorCtr="0">
            <a:noAutofit/>
          </a:bodyPr>
          <a:lstStyle>
            <a:lvl1pPr algn="l">
              <a:defRPr sz="4000" b="1"/>
            </a:lvl1pPr>
          </a:lstStyle>
          <a:p>
            <a:r>
              <a:rPr lang="en-US" dirty="0"/>
              <a:t>Section divider title</a:t>
            </a:r>
            <a:endParaRPr lang="en-GB" dirty="0"/>
          </a:p>
        </p:txBody>
      </p:sp>
      <p:cxnSp>
        <p:nvCxnSpPr>
          <p:cNvPr id="6" name="Straight Connector 5">
            <a:extLst>
              <a:ext uri="{FF2B5EF4-FFF2-40B4-BE49-F238E27FC236}">
                <a16:creationId xmlns:a16="http://schemas.microsoft.com/office/drawing/2014/main" id="{EDB4442D-6A3E-49D3-BCEE-75457B049433}"/>
              </a:ext>
            </a:extLst>
          </p:cNvPr>
          <p:cNvCxnSpPr>
            <a:cxnSpLocks/>
          </p:cNvCxnSpPr>
          <p:nvPr userDrawn="1"/>
        </p:nvCxnSpPr>
        <p:spPr>
          <a:xfrm>
            <a:off x="799043" y="482753"/>
            <a:ext cx="4186883"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3D193620-BE11-40B9-AD12-FA4BA58701FC}"/>
              </a:ext>
            </a:extLst>
          </p:cNvPr>
          <p:cNvSpPr>
            <a:spLocks noGrp="1"/>
          </p:cNvSpPr>
          <p:nvPr>
            <p:ph type="ftr" sz="quarter" idx="10"/>
          </p:nvPr>
        </p:nvSpPr>
        <p:spPr/>
        <p:txBody>
          <a:bodyPr/>
          <a:lstStyle>
            <a:lvl1pPr>
              <a:defRPr>
                <a:solidFill>
                  <a:schemeClr val="bg1"/>
                </a:solidFill>
              </a:defRPr>
            </a:lvl1pPr>
          </a:lstStyle>
          <a:p>
            <a:r>
              <a:rPr lang="en-GB"/>
              <a:t>Lloyd's Register</a:t>
            </a:r>
            <a:endParaRPr lang="en-GB" dirty="0"/>
          </a:p>
        </p:txBody>
      </p:sp>
      <p:sp>
        <p:nvSpPr>
          <p:cNvPr id="7" name="Slide Number Placeholder 6">
            <a:extLst>
              <a:ext uri="{FF2B5EF4-FFF2-40B4-BE49-F238E27FC236}">
                <a16:creationId xmlns:a16="http://schemas.microsoft.com/office/drawing/2014/main" id="{9F8B231D-CC9A-4AE4-A5CB-64FBCAD25F9F}"/>
              </a:ext>
            </a:extLst>
          </p:cNvPr>
          <p:cNvSpPr>
            <a:spLocks noGrp="1"/>
          </p:cNvSpPr>
          <p:nvPr>
            <p:ph type="sldNum" sz="quarter" idx="11"/>
          </p:nvPr>
        </p:nvSpPr>
        <p:spPr/>
        <p:txBody>
          <a:bodyPr/>
          <a:lstStyle>
            <a:lvl1pPr>
              <a:defRPr>
                <a:solidFill>
                  <a:schemeClr val="bg1"/>
                </a:solidFill>
              </a:defRPr>
            </a:lvl1pPr>
          </a:lstStyle>
          <a:p>
            <a:fld id="{790C35FC-E2F7-4E1E-BB04-6742D189A249}" type="slidenum">
              <a:rPr lang="en-GB" smtClean="0"/>
              <a:pPr/>
              <a:t>‹#›</a:t>
            </a:fld>
            <a:endParaRPr lang="en-GB"/>
          </a:p>
        </p:txBody>
      </p:sp>
      <p:pic>
        <p:nvPicPr>
          <p:cNvPr id="12" name="Picture 11">
            <a:extLst>
              <a:ext uri="{FF2B5EF4-FFF2-40B4-BE49-F238E27FC236}">
                <a16:creationId xmlns:a16="http://schemas.microsoft.com/office/drawing/2014/main" id="{776D462F-21EC-423E-A19B-135DFDCAD0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12862" y="2681920"/>
            <a:ext cx="2498777" cy="2501269"/>
          </a:xfrm>
          <a:prstGeom prst="rect">
            <a:avLst/>
          </a:prstGeom>
        </p:spPr>
      </p:pic>
    </p:spTree>
    <p:extLst>
      <p:ext uri="{BB962C8B-B14F-4D97-AF65-F5344CB8AC3E}">
        <p14:creationId xmlns:p14="http://schemas.microsoft.com/office/powerpoint/2010/main" val="388873116"/>
      </p:ext>
    </p:extLst>
  </p:cSld>
  <p:clrMapOvr>
    <a:masterClrMapping/>
  </p:clrMapOvr>
  <p:extLst>
    <p:ext uri="{DCECCB84-F9BA-43D5-87BE-67443E8EF086}">
      <p15:sldGuideLst xmlns:p15="http://schemas.microsoft.com/office/powerpoint/2012/main">
        <p15:guide id="2" pos="28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accent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571374-EF14-47C1-904A-E54BE4F7D817}"/>
              </a:ext>
            </a:extLst>
          </p:cNvPr>
          <p:cNvSpPr/>
          <p:nvPr userDrawn="1"/>
        </p:nvSpPr>
        <p:spPr>
          <a:xfrm>
            <a:off x="398639" y="-1"/>
            <a:ext cx="4587287" cy="4275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560" dirty="0"/>
          </a:p>
        </p:txBody>
      </p:sp>
      <p:sp>
        <p:nvSpPr>
          <p:cNvPr id="3" name="Subtitle 2">
            <a:extLst>
              <a:ext uri="{FF2B5EF4-FFF2-40B4-BE49-F238E27FC236}">
                <a16:creationId xmlns:a16="http://schemas.microsoft.com/office/drawing/2014/main" id="{420B56AF-2B5A-43E6-A2D1-25DA00C78162}"/>
              </a:ext>
            </a:extLst>
          </p:cNvPr>
          <p:cNvSpPr>
            <a:spLocks noGrp="1"/>
          </p:cNvSpPr>
          <p:nvPr>
            <p:ph type="subTitle" idx="1" hasCustomPrompt="1"/>
          </p:nvPr>
        </p:nvSpPr>
        <p:spPr>
          <a:xfrm>
            <a:off x="799042" y="2225217"/>
            <a:ext cx="3788244" cy="492443"/>
          </a:xfrm>
        </p:spPr>
        <p:txBody>
          <a:bodyPr>
            <a:noAutofit/>
          </a:bodyPr>
          <a:lstStyle>
            <a:lvl1pPr marL="0" indent="0" algn="l">
              <a:buNone/>
              <a:defRPr sz="1778"/>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en-US" dirty="0"/>
              <a:t>Sub title</a:t>
            </a:r>
            <a:endParaRPr lang="en-GB" dirty="0"/>
          </a:p>
        </p:txBody>
      </p:sp>
      <p:sp>
        <p:nvSpPr>
          <p:cNvPr id="2" name="Title 1">
            <a:extLst>
              <a:ext uri="{FF2B5EF4-FFF2-40B4-BE49-F238E27FC236}">
                <a16:creationId xmlns:a16="http://schemas.microsoft.com/office/drawing/2014/main" id="{784EDDD3-C9AF-49EB-8A9C-0F294BCC0995}"/>
              </a:ext>
            </a:extLst>
          </p:cNvPr>
          <p:cNvSpPr>
            <a:spLocks noGrp="1"/>
          </p:cNvSpPr>
          <p:nvPr>
            <p:ph type="ctrTitle" hasCustomPrompt="1"/>
          </p:nvPr>
        </p:nvSpPr>
        <p:spPr>
          <a:xfrm>
            <a:off x="799042" y="672837"/>
            <a:ext cx="3788244" cy="1499497"/>
          </a:xfrm>
        </p:spPr>
        <p:txBody>
          <a:bodyPr anchor="t" anchorCtr="0">
            <a:noAutofit/>
          </a:bodyPr>
          <a:lstStyle>
            <a:lvl1pPr algn="l">
              <a:defRPr sz="4000" b="1"/>
            </a:lvl1pPr>
          </a:lstStyle>
          <a:p>
            <a:r>
              <a:rPr lang="en-US" dirty="0"/>
              <a:t>Section divider title</a:t>
            </a:r>
            <a:endParaRPr lang="en-GB" dirty="0"/>
          </a:p>
        </p:txBody>
      </p:sp>
      <p:cxnSp>
        <p:nvCxnSpPr>
          <p:cNvPr id="6" name="Straight Connector 5">
            <a:extLst>
              <a:ext uri="{FF2B5EF4-FFF2-40B4-BE49-F238E27FC236}">
                <a16:creationId xmlns:a16="http://schemas.microsoft.com/office/drawing/2014/main" id="{EDB4442D-6A3E-49D3-BCEE-75457B049433}"/>
              </a:ext>
            </a:extLst>
          </p:cNvPr>
          <p:cNvCxnSpPr>
            <a:cxnSpLocks/>
          </p:cNvCxnSpPr>
          <p:nvPr userDrawn="1"/>
        </p:nvCxnSpPr>
        <p:spPr>
          <a:xfrm>
            <a:off x="799043" y="482753"/>
            <a:ext cx="4186883"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3D193620-BE11-40B9-AD12-FA4BA58701FC}"/>
              </a:ext>
            </a:extLst>
          </p:cNvPr>
          <p:cNvSpPr>
            <a:spLocks noGrp="1"/>
          </p:cNvSpPr>
          <p:nvPr>
            <p:ph type="ftr" sz="quarter" idx="10"/>
          </p:nvPr>
        </p:nvSpPr>
        <p:spPr/>
        <p:txBody>
          <a:bodyPr/>
          <a:lstStyle>
            <a:lvl1pPr>
              <a:defRPr>
                <a:solidFill>
                  <a:schemeClr val="bg1"/>
                </a:solidFill>
              </a:defRPr>
            </a:lvl1pPr>
          </a:lstStyle>
          <a:p>
            <a:r>
              <a:rPr lang="en-GB"/>
              <a:t>Lloyd's Register</a:t>
            </a:r>
            <a:endParaRPr lang="en-GB" dirty="0"/>
          </a:p>
        </p:txBody>
      </p:sp>
      <p:sp>
        <p:nvSpPr>
          <p:cNvPr id="7" name="Slide Number Placeholder 6">
            <a:extLst>
              <a:ext uri="{FF2B5EF4-FFF2-40B4-BE49-F238E27FC236}">
                <a16:creationId xmlns:a16="http://schemas.microsoft.com/office/drawing/2014/main" id="{9F8B231D-CC9A-4AE4-A5CB-64FBCAD25F9F}"/>
              </a:ext>
            </a:extLst>
          </p:cNvPr>
          <p:cNvSpPr>
            <a:spLocks noGrp="1"/>
          </p:cNvSpPr>
          <p:nvPr>
            <p:ph type="sldNum" sz="quarter" idx="11"/>
          </p:nvPr>
        </p:nvSpPr>
        <p:spPr/>
        <p:txBody>
          <a:bodyPr/>
          <a:lstStyle>
            <a:lvl1pPr>
              <a:defRPr>
                <a:solidFill>
                  <a:schemeClr val="bg1"/>
                </a:solidFill>
              </a:defRPr>
            </a:lvl1pPr>
          </a:lstStyle>
          <a:p>
            <a:fld id="{790C35FC-E2F7-4E1E-BB04-6742D189A249}" type="slidenum">
              <a:rPr lang="en-GB" smtClean="0"/>
              <a:pPr/>
              <a:t>‹#›</a:t>
            </a:fld>
            <a:endParaRPr lang="en-GB"/>
          </a:p>
        </p:txBody>
      </p:sp>
      <p:pic>
        <p:nvPicPr>
          <p:cNvPr id="14" name="Picture 13">
            <a:extLst>
              <a:ext uri="{FF2B5EF4-FFF2-40B4-BE49-F238E27FC236}">
                <a16:creationId xmlns:a16="http://schemas.microsoft.com/office/drawing/2014/main" id="{CC42E4B1-A74A-4BDC-92D1-EE49756929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670" y="2717660"/>
            <a:ext cx="2550692" cy="2579298"/>
          </a:xfrm>
          <a:prstGeom prst="rect">
            <a:avLst/>
          </a:prstGeom>
        </p:spPr>
      </p:pic>
    </p:spTree>
    <p:extLst>
      <p:ext uri="{BB962C8B-B14F-4D97-AF65-F5344CB8AC3E}">
        <p14:creationId xmlns:p14="http://schemas.microsoft.com/office/powerpoint/2010/main" val="2206004990"/>
      </p:ext>
    </p:extLst>
  </p:cSld>
  <p:clrMapOvr>
    <a:masterClrMapping/>
  </p:clrMapOvr>
  <p:extLst>
    <p:ext uri="{DCECCB84-F9BA-43D5-87BE-67443E8EF086}">
      <p15:sldGuideLst xmlns:p15="http://schemas.microsoft.com/office/powerpoint/2012/main">
        <p15:guide id="2" pos="289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571374-EF14-47C1-904A-E54BE4F7D817}"/>
              </a:ext>
            </a:extLst>
          </p:cNvPr>
          <p:cNvSpPr/>
          <p:nvPr userDrawn="1"/>
        </p:nvSpPr>
        <p:spPr>
          <a:xfrm>
            <a:off x="398639" y="-1"/>
            <a:ext cx="4587287" cy="4275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560" dirty="0"/>
          </a:p>
        </p:txBody>
      </p:sp>
      <p:sp>
        <p:nvSpPr>
          <p:cNvPr id="3" name="Subtitle 2">
            <a:extLst>
              <a:ext uri="{FF2B5EF4-FFF2-40B4-BE49-F238E27FC236}">
                <a16:creationId xmlns:a16="http://schemas.microsoft.com/office/drawing/2014/main" id="{420B56AF-2B5A-43E6-A2D1-25DA00C78162}"/>
              </a:ext>
            </a:extLst>
          </p:cNvPr>
          <p:cNvSpPr>
            <a:spLocks noGrp="1"/>
          </p:cNvSpPr>
          <p:nvPr>
            <p:ph type="subTitle" idx="1" hasCustomPrompt="1"/>
          </p:nvPr>
        </p:nvSpPr>
        <p:spPr>
          <a:xfrm>
            <a:off x="799042" y="2225217"/>
            <a:ext cx="3788244" cy="492443"/>
          </a:xfrm>
        </p:spPr>
        <p:txBody>
          <a:bodyPr>
            <a:noAutofit/>
          </a:bodyPr>
          <a:lstStyle>
            <a:lvl1pPr marL="0" indent="0" algn="l">
              <a:buNone/>
              <a:defRPr sz="1778"/>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en-US" dirty="0"/>
              <a:t>Sub title</a:t>
            </a:r>
            <a:endParaRPr lang="en-GB" dirty="0"/>
          </a:p>
        </p:txBody>
      </p:sp>
      <p:sp>
        <p:nvSpPr>
          <p:cNvPr id="2" name="Title 1">
            <a:extLst>
              <a:ext uri="{FF2B5EF4-FFF2-40B4-BE49-F238E27FC236}">
                <a16:creationId xmlns:a16="http://schemas.microsoft.com/office/drawing/2014/main" id="{784EDDD3-C9AF-49EB-8A9C-0F294BCC0995}"/>
              </a:ext>
            </a:extLst>
          </p:cNvPr>
          <p:cNvSpPr>
            <a:spLocks noGrp="1"/>
          </p:cNvSpPr>
          <p:nvPr>
            <p:ph type="ctrTitle" hasCustomPrompt="1"/>
          </p:nvPr>
        </p:nvSpPr>
        <p:spPr>
          <a:xfrm>
            <a:off x="799042" y="672837"/>
            <a:ext cx="3788244" cy="1499497"/>
          </a:xfrm>
        </p:spPr>
        <p:txBody>
          <a:bodyPr anchor="t" anchorCtr="0">
            <a:noAutofit/>
          </a:bodyPr>
          <a:lstStyle>
            <a:lvl1pPr algn="l">
              <a:defRPr sz="4000" b="1"/>
            </a:lvl1pPr>
          </a:lstStyle>
          <a:p>
            <a:r>
              <a:rPr lang="en-US" dirty="0"/>
              <a:t>Section divider title</a:t>
            </a:r>
            <a:endParaRPr lang="en-GB" dirty="0"/>
          </a:p>
        </p:txBody>
      </p:sp>
      <p:cxnSp>
        <p:nvCxnSpPr>
          <p:cNvPr id="6" name="Straight Connector 5">
            <a:extLst>
              <a:ext uri="{FF2B5EF4-FFF2-40B4-BE49-F238E27FC236}">
                <a16:creationId xmlns:a16="http://schemas.microsoft.com/office/drawing/2014/main" id="{EDB4442D-6A3E-49D3-BCEE-75457B049433}"/>
              </a:ext>
            </a:extLst>
          </p:cNvPr>
          <p:cNvCxnSpPr>
            <a:cxnSpLocks/>
          </p:cNvCxnSpPr>
          <p:nvPr userDrawn="1"/>
        </p:nvCxnSpPr>
        <p:spPr>
          <a:xfrm>
            <a:off x="799043" y="482753"/>
            <a:ext cx="4186883"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3D193620-BE11-40B9-AD12-FA4BA58701FC}"/>
              </a:ext>
            </a:extLst>
          </p:cNvPr>
          <p:cNvSpPr>
            <a:spLocks noGrp="1"/>
          </p:cNvSpPr>
          <p:nvPr>
            <p:ph type="ftr" sz="quarter" idx="10"/>
          </p:nvPr>
        </p:nvSpPr>
        <p:spPr/>
        <p:txBody>
          <a:bodyPr/>
          <a:lstStyle>
            <a:lvl1pPr>
              <a:defRPr>
                <a:solidFill>
                  <a:schemeClr val="bg1"/>
                </a:solidFill>
              </a:defRPr>
            </a:lvl1pPr>
          </a:lstStyle>
          <a:p>
            <a:r>
              <a:rPr lang="en-GB"/>
              <a:t>Lloyd's Register</a:t>
            </a:r>
            <a:endParaRPr lang="en-GB" dirty="0"/>
          </a:p>
        </p:txBody>
      </p:sp>
      <p:sp>
        <p:nvSpPr>
          <p:cNvPr id="7" name="Slide Number Placeholder 6">
            <a:extLst>
              <a:ext uri="{FF2B5EF4-FFF2-40B4-BE49-F238E27FC236}">
                <a16:creationId xmlns:a16="http://schemas.microsoft.com/office/drawing/2014/main" id="{9F8B231D-CC9A-4AE4-A5CB-64FBCAD25F9F}"/>
              </a:ext>
            </a:extLst>
          </p:cNvPr>
          <p:cNvSpPr>
            <a:spLocks noGrp="1"/>
          </p:cNvSpPr>
          <p:nvPr>
            <p:ph type="sldNum" sz="quarter" idx="11"/>
          </p:nvPr>
        </p:nvSpPr>
        <p:spPr/>
        <p:txBody>
          <a:bodyPr/>
          <a:lstStyle>
            <a:lvl1pPr>
              <a:defRPr>
                <a:solidFill>
                  <a:schemeClr val="bg1"/>
                </a:solidFill>
              </a:defRPr>
            </a:lvl1pPr>
          </a:lstStyle>
          <a:p>
            <a:fld id="{790C35FC-E2F7-4E1E-BB04-6742D189A249}" type="slidenum">
              <a:rPr lang="en-GB" smtClean="0"/>
              <a:pPr/>
              <a:t>‹#›</a:t>
            </a:fld>
            <a:endParaRPr lang="en-GB"/>
          </a:p>
        </p:txBody>
      </p:sp>
      <p:pic>
        <p:nvPicPr>
          <p:cNvPr id="9" name="Picture 8">
            <a:extLst>
              <a:ext uri="{FF2B5EF4-FFF2-40B4-BE49-F238E27FC236}">
                <a16:creationId xmlns:a16="http://schemas.microsoft.com/office/drawing/2014/main" id="{B5C011AD-319F-410D-848E-6B79C26209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01607" y="3169241"/>
            <a:ext cx="3084785" cy="1462716"/>
          </a:xfrm>
          <a:prstGeom prst="rect">
            <a:avLst/>
          </a:prstGeom>
        </p:spPr>
      </p:pic>
    </p:spTree>
    <p:extLst>
      <p:ext uri="{BB962C8B-B14F-4D97-AF65-F5344CB8AC3E}">
        <p14:creationId xmlns:p14="http://schemas.microsoft.com/office/powerpoint/2010/main" val="3468928531"/>
      </p:ext>
    </p:extLst>
  </p:cSld>
  <p:clrMapOvr>
    <a:masterClrMapping/>
  </p:clrMapOvr>
  <p:extLst>
    <p:ext uri="{DCECCB84-F9BA-43D5-87BE-67443E8EF086}">
      <p15:sldGuideLst xmlns:p15="http://schemas.microsoft.com/office/powerpoint/2012/main">
        <p15:guide id="2" pos="289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5">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571374-EF14-47C1-904A-E54BE4F7D817}"/>
              </a:ext>
            </a:extLst>
          </p:cNvPr>
          <p:cNvSpPr/>
          <p:nvPr userDrawn="1"/>
        </p:nvSpPr>
        <p:spPr>
          <a:xfrm>
            <a:off x="398639" y="-1"/>
            <a:ext cx="4587287" cy="42756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endParaRPr lang="en-GB" sz="1560" dirty="0"/>
          </a:p>
        </p:txBody>
      </p:sp>
      <p:sp>
        <p:nvSpPr>
          <p:cNvPr id="3" name="Subtitle 2">
            <a:extLst>
              <a:ext uri="{FF2B5EF4-FFF2-40B4-BE49-F238E27FC236}">
                <a16:creationId xmlns:a16="http://schemas.microsoft.com/office/drawing/2014/main" id="{420B56AF-2B5A-43E6-A2D1-25DA00C78162}"/>
              </a:ext>
            </a:extLst>
          </p:cNvPr>
          <p:cNvSpPr>
            <a:spLocks noGrp="1"/>
          </p:cNvSpPr>
          <p:nvPr>
            <p:ph type="subTitle" idx="1" hasCustomPrompt="1"/>
          </p:nvPr>
        </p:nvSpPr>
        <p:spPr>
          <a:xfrm>
            <a:off x="799042" y="2225217"/>
            <a:ext cx="3788244" cy="492443"/>
          </a:xfrm>
        </p:spPr>
        <p:txBody>
          <a:bodyPr>
            <a:noAutofit/>
          </a:bodyPr>
          <a:lstStyle>
            <a:lvl1pPr marL="0" indent="0" algn="l">
              <a:buNone/>
              <a:defRPr sz="1778"/>
            </a:lvl1pPr>
            <a:lvl2pPr marL="507995" indent="0" algn="ctr">
              <a:buNone/>
              <a:defRPr sz="2222"/>
            </a:lvl2pPr>
            <a:lvl3pPr marL="1015990" indent="0" algn="ctr">
              <a:buNone/>
              <a:defRPr sz="2000"/>
            </a:lvl3pPr>
            <a:lvl4pPr marL="1523985" indent="0" algn="ctr">
              <a:buNone/>
              <a:defRPr sz="1778"/>
            </a:lvl4pPr>
            <a:lvl5pPr marL="2031980" indent="0" algn="ctr">
              <a:buNone/>
              <a:defRPr sz="1778"/>
            </a:lvl5pPr>
            <a:lvl6pPr marL="2539975" indent="0" algn="ctr">
              <a:buNone/>
              <a:defRPr sz="1778"/>
            </a:lvl6pPr>
            <a:lvl7pPr marL="3047970" indent="0" algn="ctr">
              <a:buNone/>
              <a:defRPr sz="1778"/>
            </a:lvl7pPr>
            <a:lvl8pPr marL="3555964" indent="0" algn="ctr">
              <a:buNone/>
              <a:defRPr sz="1778"/>
            </a:lvl8pPr>
            <a:lvl9pPr marL="4063959" indent="0" algn="ctr">
              <a:buNone/>
              <a:defRPr sz="1778"/>
            </a:lvl9pPr>
          </a:lstStyle>
          <a:p>
            <a:r>
              <a:rPr lang="en-US" dirty="0"/>
              <a:t>Sub title</a:t>
            </a:r>
            <a:endParaRPr lang="en-GB" dirty="0"/>
          </a:p>
        </p:txBody>
      </p:sp>
      <p:sp>
        <p:nvSpPr>
          <p:cNvPr id="2" name="Title 1">
            <a:extLst>
              <a:ext uri="{FF2B5EF4-FFF2-40B4-BE49-F238E27FC236}">
                <a16:creationId xmlns:a16="http://schemas.microsoft.com/office/drawing/2014/main" id="{784EDDD3-C9AF-49EB-8A9C-0F294BCC0995}"/>
              </a:ext>
            </a:extLst>
          </p:cNvPr>
          <p:cNvSpPr>
            <a:spLocks noGrp="1"/>
          </p:cNvSpPr>
          <p:nvPr>
            <p:ph type="ctrTitle" hasCustomPrompt="1"/>
          </p:nvPr>
        </p:nvSpPr>
        <p:spPr>
          <a:xfrm>
            <a:off x="799042" y="672837"/>
            <a:ext cx="3788244" cy="1499497"/>
          </a:xfrm>
        </p:spPr>
        <p:txBody>
          <a:bodyPr anchor="t" anchorCtr="0">
            <a:noAutofit/>
          </a:bodyPr>
          <a:lstStyle>
            <a:lvl1pPr algn="l">
              <a:defRPr sz="4000" b="1"/>
            </a:lvl1pPr>
          </a:lstStyle>
          <a:p>
            <a:r>
              <a:rPr lang="en-US" dirty="0"/>
              <a:t>Section divider title</a:t>
            </a:r>
            <a:endParaRPr lang="en-GB" dirty="0"/>
          </a:p>
        </p:txBody>
      </p:sp>
      <p:cxnSp>
        <p:nvCxnSpPr>
          <p:cNvPr id="6" name="Straight Connector 5">
            <a:extLst>
              <a:ext uri="{FF2B5EF4-FFF2-40B4-BE49-F238E27FC236}">
                <a16:creationId xmlns:a16="http://schemas.microsoft.com/office/drawing/2014/main" id="{EDB4442D-6A3E-49D3-BCEE-75457B049433}"/>
              </a:ext>
            </a:extLst>
          </p:cNvPr>
          <p:cNvCxnSpPr>
            <a:cxnSpLocks/>
          </p:cNvCxnSpPr>
          <p:nvPr userDrawn="1"/>
        </p:nvCxnSpPr>
        <p:spPr>
          <a:xfrm>
            <a:off x="799043" y="482753"/>
            <a:ext cx="4186883"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3D193620-BE11-40B9-AD12-FA4BA58701FC}"/>
              </a:ext>
            </a:extLst>
          </p:cNvPr>
          <p:cNvSpPr>
            <a:spLocks noGrp="1"/>
          </p:cNvSpPr>
          <p:nvPr>
            <p:ph type="ftr" sz="quarter" idx="10"/>
          </p:nvPr>
        </p:nvSpPr>
        <p:spPr/>
        <p:txBody>
          <a:bodyPr/>
          <a:lstStyle>
            <a:lvl1pPr>
              <a:defRPr>
                <a:solidFill>
                  <a:schemeClr val="bg1"/>
                </a:solidFill>
              </a:defRPr>
            </a:lvl1pPr>
          </a:lstStyle>
          <a:p>
            <a:r>
              <a:rPr lang="en-GB"/>
              <a:t>Lloyd's Register</a:t>
            </a:r>
            <a:endParaRPr lang="en-GB" dirty="0"/>
          </a:p>
        </p:txBody>
      </p:sp>
      <p:sp>
        <p:nvSpPr>
          <p:cNvPr id="7" name="Slide Number Placeholder 6">
            <a:extLst>
              <a:ext uri="{FF2B5EF4-FFF2-40B4-BE49-F238E27FC236}">
                <a16:creationId xmlns:a16="http://schemas.microsoft.com/office/drawing/2014/main" id="{9F8B231D-CC9A-4AE4-A5CB-64FBCAD25F9F}"/>
              </a:ext>
            </a:extLst>
          </p:cNvPr>
          <p:cNvSpPr>
            <a:spLocks noGrp="1"/>
          </p:cNvSpPr>
          <p:nvPr>
            <p:ph type="sldNum" sz="quarter" idx="11"/>
          </p:nvPr>
        </p:nvSpPr>
        <p:spPr/>
        <p:txBody>
          <a:bodyPr/>
          <a:lstStyle>
            <a:lvl1pPr>
              <a:defRPr>
                <a:solidFill>
                  <a:schemeClr val="bg1"/>
                </a:solidFill>
              </a:defRPr>
            </a:lvl1pPr>
          </a:lstStyle>
          <a:p>
            <a:fld id="{790C35FC-E2F7-4E1E-BB04-6742D189A249}" type="slidenum">
              <a:rPr lang="en-GB" smtClean="0"/>
              <a:pPr/>
              <a:t>‹#›</a:t>
            </a:fld>
            <a:endParaRPr lang="en-GB"/>
          </a:p>
        </p:txBody>
      </p:sp>
      <p:pic>
        <p:nvPicPr>
          <p:cNvPr id="12" name="Picture 11">
            <a:extLst>
              <a:ext uri="{FF2B5EF4-FFF2-40B4-BE49-F238E27FC236}">
                <a16:creationId xmlns:a16="http://schemas.microsoft.com/office/drawing/2014/main" id="{3B0F95D9-A480-4B59-9645-6BD9BB2030D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4841" y="3080764"/>
            <a:ext cx="1919409" cy="1837685"/>
          </a:xfrm>
          <a:prstGeom prst="rect">
            <a:avLst/>
          </a:prstGeom>
        </p:spPr>
      </p:pic>
    </p:spTree>
    <p:extLst>
      <p:ext uri="{BB962C8B-B14F-4D97-AF65-F5344CB8AC3E}">
        <p14:creationId xmlns:p14="http://schemas.microsoft.com/office/powerpoint/2010/main" val="568668529"/>
      </p:ext>
    </p:extLst>
  </p:cSld>
  <p:clrMapOvr>
    <a:masterClrMapping/>
  </p:clrMapOvr>
  <p:extLst>
    <p:ext uri="{DCECCB84-F9BA-43D5-87BE-67443E8EF086}">
      <p15:sldGuideLst xmlns:p15="http://schemas.microsoft.com/office/powerpoint/2012/main">
        <p15:guide id="2" pos="28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D7AA0-6EB7-4A59-943D-736755FF569B}"/>
              </a:ext>
            </a:extLst>
          </p:cNvPr>
          <p:cNvSpPr>
            <a:spLocks noGrp="1"/>
          </p:cNvSpPr>
          <p:nvPr>
            <p:ph type="title"/>
          </p:nvPr>
        </p:nvSpPr>
        <p:spPr/>
        <p:txBody>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AD5AA2E4-40D7-4636-A39A-7AF82788032A}"/>
              </a:ext>
            </a:extLst>
          </p:cNvPr>
          <p:cNvSpPr>
            <a:spLocks noGrp="1"/>
          </p:cNvSpPr>
          <p:nvPr>
            <p:ph type="ftr" sz="quarter" idx="10"/>
          </p:nvPr>
        </p:nvSpPr>
        <p:spPr/>
        <p:txBody>
          <a:bodyPr/>
          <a:lstStyle/>
          <a:p>
            <a:r>
              <a:rPr lang="en-GB"/>
              <a:t>Lloyd's Register</a:t>
            </a:r>
            <a:endParaRPr lang="en-GB" dirty="0"/>
          </a:p>
        </p:txBody>
      </p:sp>
      <p:sp>
        <p:nvSpPr>
          <p:cNvPr id="4" name="Slide Number Placeholder 3">
            <a:extLst>
              <a:ext uri="{FF2B5EF4-FFF2-40B4-BE49-F238E27FC236}">
                <a16:creationId xmlns:a16="http://schemas.microsoft.com/office/drawing/2014/main" id="{19F32099-0B9D-4E43-B3DB-38C8514C5069}"/>
              </a:ext>
            </a:extLst>
          </p:cNvPr>
          <p:cNvSpPr>
            <a:spLocks noGrp="1"/>
          </p:cNvSpPr>
          <p:nvPr>
            <p:ph type="sldNum" sz="quarter" idx="11"/>
          </p:nvPr>
        </p:nvSpPr>
        <p:spPr/>
        <p:txBody>
          <a:bodyPr/>
          <a:lstStyle/>
          <a:p>
            <a:fld id="{790C35FC-E2F7-4E1E-BB04-6742D189A249}" type="slidenum">
              <a:rPr lang="en-GB" smtClean="0"/>
              <a:pPr/>
              <a:t>‹#›</a:t>
            </a:fld>
            <a:endParaRPr lang="en-GB"/>
          </a:p>
        </p:txBody>
      </p:sp>
      <p:sp>
        <p:nvSpPr>
          <p:cNvPr id="6" name="Text Placeholder 5">
            <a:extLst>
              <a:ext uri="{FF2B5EF4-FFF2-40B4-BE49-F238E27FC236}">
                <a16:creationId xmlns:a16="http://schemas.microsoft.com/office/drawing/2014/main" id="{D65BE16D-0112-4B39-B686-E05892CF304E}"/>
              </a:ext>
            </a:extLst>
          </p:cNvPr>
          <p:cNvSpPr>
            <a:spLocks noGrp="1"/>
          </p:cNvSpPr>
          <p:nvPr>
            <p:ph type="body" sz="quarter" idx="12"/>
          </p:nvPr>
        </p:nvSpPr>
        <p:spPr>
          <a:xfrm>
            <a:off x="781404" y="1000127"/>
            <a:ext cx="3522597" cy="3967163"/>
          </a:xfrm>
        </p:spPr>
        <p:txBody>
          <a:bodyPr numCol="1" spcCol="180000"/>
          <a:lstStyle>
            <a:lvl1pPr marL="0" indent="0">
              <a:spcBef>
                <a:spcPts val="556"/>
              </a:spcBef>
              <a:buNone/>
              <a:tabLst>
                <a:tab pos="3088539" algn="l"/>
              </a:tabLst>
              <a:defRPr sz="1556"/>
            </a:lvl1pPr>
            <a:lvl2pPr marL="239998" indent="0">
              <a:buNone/>
              <a:defRPr sz="1333"/>
            </a:lvl2pPr>
            <a:lvl3pPr marL="479995" indent="0">
              <a:buNone/>
              <a:defRPr sz="1222"/>
            </a:lvl3pPr>
            <a:lvl4pPr marL="719993" indent="0">
              <a:buNone/>
              <a:defRPr sz="1111"/>
            </a:lvl4pPr>
            <a:lvl5pPr marL="959990" indent="0">
              <a:buNone/>
              <a:defRPr sz="111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5">
            <a:extLst>
              <a:ext uri="{FF2B5EF4-FFF2-40B4-BE49-F238E27FC236}">
                <a16:creationId xmlns:a16="http://schemas.microsoft.com/office/drawing/2014/main" id="{16F8668B-8D1F-4A16-8035-13D220DE7DEF}"/>
              </a:ext>
            </a:extLst>
          </p:cNvPr>
          <p:cNvSpPr>
            <a:spLocks noGrp="1"/>
          </p:cNvSpPr>
          <p:nvPr>
            <p:ph type="body" sz="quarter" idx="13"/>
          </p:nvPr>
        </p:nvSpPr>
        <p:spPr>
          <a:xfrm>
            <a:off x="4534737" y="1000126"/>
            <a:ext cx="3522597" cy="3967163"/>
          </a:xfrm>
        </p:spPr>
        <p:txBody>
          <a:bodyPr numCol="1" spcCol="180000"/>
          <a:lstStyle>
            <a:lvl1pPr marL="0" indent="0">
              <a:buNone/>
              <a:tabLst>
                <a:tab pos="3088539" algn="l"/>
              </a:tabLst>
              <a:defRPr sz="1556"/>
            </a:lvl1pPr>
            <a:lvl2pPr marL="239998" indent="0">
              <a:buNone/>
              <a:defRPr sz="1333"/>
            </a:lvl2pPr>
            <a:lvl3pPr marL="479995" indent="0">
              <a:buNone/>
              <a:defRPr sz="1222"/>
            </a:lvl3pPr>
            <a:lvl4pPr marL="719993" indent="0">
              <a:buNone/>
              <a:defRPr sz="1111"/>
            </a:lvl4pPr>
            <a:lvl5pPr marL="959990" indent="0">
              <a:buNone/>
              <a:defRPr sz="111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8" name="Picture 7" descr="RISK-001-Logo_Inverse-Colour-CMYK-no-frame-Black-letters.png"/>
          <p:cNvPicPr>
            <a:picLocks noChangeAspect="1"/>
          </p:cNvPicPr>
          <p:nvPr userDrawn="1"/>
        </p:nvPicPr>
        <p:blipFill>
          <a:blip r:embed="rId2" cstate="print"/>
          <a:stretch>
            <a:fillRect/>
          </a:stretch>
        </p:blipFill>
        <p:spPr>
          <a:xfrm>
            <a:off x="7762542" y="4747347"/>
            <a:ext cx="1724025" cy="819150"/>
          </a:xfrm>
          <a:prstGeom prst="rect">
            <a:avLst/>
          </a:prstGeom>
        </p:spPr>
      </p:pic>
    </p:spTree>
    <p:extLst>
      <p:ext uri="{BB962C8B-B14F-4D97-AF65-F5344CB8AC3E}">
        <p14:creationId xmlns:p14="http://schemas.microsoft.com/office/powerpoint/2010/main" val="687247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6AF9C-3F51-4B23-85DB-A68EFC93D8A7}"/>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D88D8EE0-49E1-456E-8E23-E9987722A2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Footer Placeholder 6">
            <a:extLst>
              <a:ext uri="{FF2B5EF4-FFF2-40B4-BE49-F238E27FC236}">
                <a16:creationId xmlns:a16="http://schemas.microsoft.com/office/drawing/2014/main" id="{DC29E06B-D39A-457F-AEB0-532193EA3D5C}"/>
              </a:ext>
            </a:extLst>
          </p:cNvPr>
          <p:cNvSpPr>
            <a:spLocks noGrp="1"/>
          </p:cNvSpPr>
          <p:nvPr>
            <p:ph type="ftr" sz="quarter" idx="10"/>
          </p:nvPr>
        </p:nvSpPr>
        <p:spPr/>
        <p:txBody>
          <a:bodyPr/>
          <a:lstStyle/>
          <a:p>
            <a:r>
              <a:rPr lang="en-GB"/>
              <a:t>Lloyd's Register</a:t>
            </a:r>
            <a:endParaRPr lang="en-GB" dirty="0"/>
          </a:p>
        </p:txBody>
      </p:sp>
      <p:sp>
        <p:nvSpPr>
          <p:cNvPr id="8" name="Slide Number Placeholder 7">
            <a:extLst>
              <a:ext uri="{FF2B5EF4-FFF2-40B4-BE49-F238E27FC236}">
                <a16:creationId xmlns:a16="http://schemas.microsoft.com/office/drawing/2014/main" id="{64C71B0A-1A90-4F11-99F8-CE7D8FD873B6}"/>
              </a:ext>
            </a:extLst>
          </p:cNvPr>
          <p:cNvSpPr>
            <a:spLocks noGrp="1"/>
          </p:cNvSpPr>
          <p:nvPr>
            <p:ph type="sldNum" sz="quarter" idx="11"/>
          </p:nvPr>
        </p:nvSpPr>
        <p:spPr/>
        <p:txBody>
          <a:bodyPr/>
          <a:lstStyle/>
          <a:p>
            <a:fld id="{790C35FC-E2F7-4E1E-BB04-6742D189A249}" type="slidenum">
              <a:rPr lang="en-GB" smtClean="0"/>
              <a:pPr/>
              <a:t>‹#›</a:t>
            </a:fld>
            <a:endParaRPr lang="en-GB"/>
          </a:p>
        </p:txBody>
      </p:sp>
      <p:sp>
        <p:nvSpPr>
          <p:cNvPr id="5" name="Text Placeholder 4">
            <a:extLst>
              <a:ext uri="{FF2B5EF4-FFF2-40B4-BE49-F238E27FC236}">
                <a16:creationId xmlns:a16="http://schemas.microsoft.com/office/drawing/2014/main" id="{7E5AFE67-61B3-47E8-9314-7767FDDBFCCA}"/>
              </a:ext>
            </a:extLst>
          </p:cNvPr>
          <p:cNvSpPr>
            <a:spLocks noGrp="1"/>
          </p:cNvSpPr>
          <p:nvPr>
            <p:ph type="body" sz="quarter" idx="12"/>
          </p:nvPr>
        </p:nvSpPr>
        <p:spPr>
          <a:xfrm>
            <a:off x="398640" y="871246"/>
            <a:ext cx="9359194" cy="484188"/>
          </a:xfrm>
        </p:spPr>
        <p:txBody>
          <a:bodyPr anchor="ctr" anchorCtr="0"/>
          <a:lstStyle>
            <a:lvl1pPr marL="0" indent="0">
              <a:buNone/>
              <a:defRPr sz="2400">
                <a:solidFill>
                  <a:schemeClr val="tx2"/>
                </a:solidFill>
              </a:defRPr>
            </a:lvl1pPr>
          </a:lstStyle>
          <a:p>
            <a:pPr lvl="0"/>
            <a:r>
              <a:rPr lang="en-US"/>
              <a:t>Click to edit Master text styles</a:t>
            </a:r>
          </a:p>
        </p:txBody>
      </p:sp>
      <p:pic>
        <p:nvPicPr>
          <p:cNvPr id="9" name="Picture 8" descr="RISK-001-Logo_Inverse-Colour-CMYK-no-frame-Black-letters.png"/>
          <p:cNvPicPr>
            <a:picLocks noChangeAspect="1"/>
          </p:cNvPicPr>
          <p:nvPr userDrawn="1"/>
        </p:nvPicPr>
        <p:blipFill>
          <a:blip r:embed="rId2" cstate="print"/>
          <a:stretch>
            <a:fillRect/>
          </a:stretch>
        </p:blipFill>
        <p:spPr>
          <a:xfrm>
            <a:off x="8326402" y="4975761"/>
            <a:ext cx="1243293" cy="590736"/>
          </a:xfrm>
          <a:prstGeom prst="rect">
            <a:avLst/>
          </a:prstGeom>
        </p:spPr>
      </p:pic>
    </p:spTree>
    <p:extLst>
      <p:ext uri="{BB962C8B-B14F-4D97-AF65-F5344CB8AC3E}">
        <p14:creationId xmlns:p14="http://schemas.microsoft.com/office/powerpoint/2010/main" val="2232835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868425A3-6599-4FA1-B29B-F46802E4CD49}"/>
              </a:ext>
            </a:extLst>
          </p:cNvPr>
          <p:cNvCxnSpPr>
            <a:cxnSpLocks/>
          </p:cNvCxnSpPr>
          <p:nvPr/>
        </p:nvCxnSpPr>
        <p:spPr>
          <a:xfrm>
            <a:off x="401526" y="692936"/>
            <a:ext cx="9758474"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D90935AD-81E0-4161-81BD-F21EC2C051F7}"/>
              </a:ext>
            </a:extLst>
          </p:cNvPr>
          <p:cNvSpPr>
            <a:spLocks noGrp="1"/>
          </p:cNvSpPr>
          <p:nvPr>
            <p:ph type="title"/>
          </p:nvPr>
        </p:nvSpPr>
        <p:spPr>
          <a:xfrm>
            <a:off x="401526" y="293291"/>
            <a:ext cx="9356949" cy="398434"/>
          </a:xfrm>
          <a:prstGeom prst="rect">
            <a:avLst/>
          </a:prstGeom>
        </p:spPr>
        <p:txBody>
          <a:bodyPr vert="horz" lIns="0" tIns="0" rIns="0" bIns="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602B658F-8D83-4D7F-A355-7A5B0404894A}"/>
              </a:ext>
            </a:extLst>
          </p:cNvPr>
          <p:cNvSpPr>
            <a:spLocks noGrp="1"/>
          </p:cNvSpPr>
          <p:nvPr>
            <p:ph type="body" idx="1"/>
          </p:nvPr>
        </p:nvSpPr>
        <p:spPr>
          <a:xfrm>
            <a:off x="401526" y="1483200"/>
            <a:ext cx="9356949" cy="367200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a:extLst>
              <a:ext uri="{FF2B5EF4-FFF2-40B4-BE49-F238E27FC236}">
                <a16:creationId xmlns:a16="http://schemas.microsoft.com/office/drawing/2014/main" id="{E8B83DA8-8F08-4A89-86E5-E20FE84479FE}"/>
              </a:ext>
            </a:extLst>
          </p:cNvPr>
          <p:cNvSpPr>
            <a:spLocks noGrp="1"/>
          </p:cNvSpPr>
          <p:nvPr>
            <p:ph type="ftr" sz="quarter" idx="3"/>
          </p:nvPr>
        </p:nvSpPr>
        <p:spPr>
          <a:xfrm>
            <a:off x="401526" y="5296958"/>
            <a:ext cx="1893882" cy="304271"/>
          </a:xfrm>
          <a:prstGeom prst="rect">
            <a:avLst/>
          </a:prstGeom>
        </p:spPr>
        <p:txBody>
          <a:bodyPr vert="horz" lIns="0" tIns="0" rIns="0" bIns="0" rtlCol="0" anchor="ctr"/>
          <a:lstStyle>
            <a:lvl1pPr algn="l">
              <a:defRPr sz="1000">
                <a:solidFill>
                  <a:schemeClr val="tx1"/>
                </a:solidFill>
              </a:defRPr>
            </a:lvl1pPr>
          </a:lstStyle>
          <a:p>
            <a:r>
              <a:rPr lang="en-GB"/>
              <a:t>Lloyd's Register</a:t>
            </a:r>
            <a:endParaRPr lang="en-GB" dirty="0"/>
          </a:p>
        </p:txBody>
      </p:sp>
      <p:sp>
        <p:nvSpPr>
          <p:cNvPr id="6" name="Slide Number Placeholder 5">
            <a:extLst>
              <a:ext uri="{FF2B5EF4-FFF2-40B4-BE49-F238E27FC236}">
                <a16:creationId xmlns:a16="http://schemas.microsoft.com/office/drawing/2014/main" id="{32118CAE-0534-49B7-85BC-15E2172CE363}"/>
              </a:ext>
            </a:extLst>
          </p:cNvPr>
          <p:cNvSpPr>
            <a:spLocks noGrp="1"/>
          </p:cNvSpPr>
          <p:nvPr>
            <p:ph type="sldNum" sz="quarter" idx="4"/>
          </p:nvPr>
        </p:nvSpPr>
        <p:spPr>
          <a:xfrm>
            <a:off x="7472474" y="5296959"/>
            <a:ext cx="2286000" cy="304271"/>
          </a:xfrm>
          <a:prstGeom prst="rect">
            <a:avLst/>
          </a:prstGeom>
        </p:spPr>
        <p:txBody>
          <a:bodyPr vert="horz" lIns="0" tIns="0" rIns="0" bIns="0" rtlCol="0" anchor="ctr"/>
          <a:lstStyle>
            <a:lvl1pPr algn="r">
              <a:defRPr sz="1000">
                <a:solidFill>
                  <a:schemeClr val="tx1"/>
                </a:solidFill>
              </a:defRPr>
            </a:lvl1pPr>
          </a:lstStyle>
          <a:p>
            <a:fld id="{790C35FC-E2F7-4E1E-BB04-6742D189A249}" type="slidenum">
              <a:rPr lang="en-GB" smtClean="0"/>
              <a:pPr/>
              <a:t>‹#›</a:t>
            </a:fld>
            <a:endParaRPr lang="en-GB"/>
          </a:p>
        </p:txBody>
      </p:sp>
    </p:spTree>
    <p:extLst>
      <p:ext uri="{BB962C8B-B14F-4D97-AF65-F5344CB8AC3E}">
        <p14:creationId xmlns:p14="http://schemas.microsoft.com/office/powerpoint/2010/main" val="1721856801"/>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2" r:id="rId3"/>
    <p:sldLayoutId id="2147483663" r:id="rId4"/>
    <p:sldLayoutId id="2147483660" r:id="rId5"/>
    <p:sldLayoutId id="2147483661" r:id="rId6"/>
    <p:sldLayoutId id="2147483666" r:id="rId7"/>
    <p:sldLayoutId id="2147483659" r:id="rId8"/>
    <p:sldLayoutId id="2147483650" r:id="rId9"/>
    <p:sldLayoutId id="2147483652" r:id="rId10"/>
    <p:sldLayoutId id="2147483654" r:id="rId11"/>
    <p:sldLayoutId id="2147483664" r:id="rId12"/>
    <p:sldLayoutId id="2147483655" r:id="rId13"/>
    <p:sldLayoutId id="2147483658" r:id="rId14"/>
    <p:sldLayoutId id="2147483667" r:id="rId15"/>
    <p:sldLayoutId id="2147483668" r:id="rId16"/>
    <p:sldLayoutId id="2147483669" r:id="rId17"/>
  </p:sldLayoutIdLst>
  <p:hf hdr="0"/>
  <p:txStyles>
    <p:titleStyle>
      <a:lvl1pPr algn="l" defTabSz="101599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39998" indent="-239998" algn="l" defTabSz="1015990" rtl="0" eaLnBrk="1" latinLnBrk="0" hangingPunct="1">
        <a:lnSpc>
          <a:spcPct val="100000"/>
        </a:lnSpc>
        <a:spcBef>
          <a:spcPts val="1111"/>
        </a:spcBef>
        <a:buClr>
          <a:schemeClr val="tx2"/>
        </a:buClr>
        <a:buSzPct val="80000"/>
        <a:buFont typeface="Calibri" panose="020F0502020204030204" pitchFamily="34" charset="0"/>
        <a:buChar char="●"/>
        <a:defRPr sz="2600" kern="1200">
          <a:solidFill>
            <a:schemeClr val="tx1"/>
          </a:solidFill>
          <a:latin typeface="+mn-lt"/>
          <a:ea typeface="+mn-ea"/>
          <a:cs typeface="+mn-cs"/>
        </a:defRPr>
      </a:lvl1pPr>
      <a:lvl2pPr marL="479995" indent="-239998" algn="l" defTabSz="1015990" rtl="0" eaLnBrk="1" latinLnBrk="0" hangingPunct="1">
        <a:lnSpc>
          <a:spcPct val="100000"/>
        </a:lnSpc>
        <a:spcBef>
          <a:spcPts val="556"/>
        </a:spcBef>
        <a:buClr>
          <a:schemeClr val="tx2"/>
        </a:buClr>
        <a:buFont typeface="Source Sans Pro" panose="020B0503030403020204" pitchFamily="34" charset="0"/>
        <a:buChar char="–"/>
        <a:defRPr sz="2200" kern="1200">
          <a:solidFill>
            <a:schemeClr val="tx1"/>
          </a:solidFill>
          <a:latin typeface="+mn-lt"/>
          <a:ea typeface="+mn-ea"/>
          <a:cs typeface="+mn-cs"/>
        </a:defRPr>
      </a:lvl2pPr>
      <a:lvl3pPr marL="719993" indent="-239998" algn="l" defTabSz="1015990" rtl="0" eaLnBrk="1" latinLnBrk="0" hangingPunct="1">
        <a:lnSpc>
          <a:spcPct val="100000"/>
        </a:lnSpc>
        <a:spcBef>
          <a:spcPts val="556"/>
        </a:spcBef>
        <a:buClr>
          <a:schemeClr val="tx2"/>
        </a:buClr>
        <a:buFont typeface="Arial" panose="020B0604020202020204" pitchFamily="34" charset="0"/>
        <a:buChar char="•"/>
        <a:defRPr sz="2000" kern="1200">
          <a:solidFill>
            <a:schemeClr val="tx1"/>
          </a:solidFill>
          <a:latin typeface="+mn-lt"/>
          <a:ea typeface="+mn-ea"/>
          <a:cs typeface="+mn-cs"/>
        </a:defRPr>
      </a:lvl3pPr>
      <a:lvl4pPr marL="959990" indent="-239998" algn="l" defTabSz="1015990" rtl="0" eaLnBrk="1" latinLnBrk="0" hangingPunct="1">
        <a:lnSpc>
          <a:spcPct val="100000"/>
        </a:lnSpc>
        <a:spcBef>
          <a:spcPts val="556"/>
        </a:spcBef>
        <a:buClr>
          <a:schemeClr val="tx2"/>
        </a:buClr>
        <a:buFont typeface="Arial" panose="020B0604020202020204" pitchFamily="34" charset="0"/>
        <a:buChar char="•"/>
        <a:defRPr sz="1600" kern="1200">
          <a:solidFill>
            <a:schemeClr val="tx1"/>
          </a:solidFill>
          <a:latin typeface="+mn-lt"/>
          <a:ea typeface="+mn-ea"/>
          <a:cs typeface="+mn-cs"/>
        </a:defRPr>
      </a:lvl4pPr>
      <a:lvl5pPr marL="1199988" indent="-239998" algn="l" defTabSz="1015990" rtl="0" eaLnBrk="1" latinLnBrk="0" hangingPunct="1">
        <a:lnSpc>
          <a:spcPct val="100000"/>
        </a:lnSpc>
        <a:spcBef>
          <a:spcPts val="556"/>
        </a:spcBef>
        <a:buClr>
          <a:schemeClr val="tx2"/>
        </a:buClr>
        <a:buFont typeface="Arial" panose="020B0604020202020204" pitchFamily="34" charset="0"/>
        <a:buChar char="•"/>
        <a:defRPr sz="1600" kern="1200">
          <a:solidFill>
            <a:schemeClr val="tx1"/>
          </a:solidFill>
          <a:latin typeface="+mn-lt"/>
          <a:ea typeface="+mn-ea"/>
          <a:cs typeface="+mn-cs"/>
        </a:defRPr>
      </a:lvl5pPr>
      <a:lvl6pPr marL="2793972"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6pPr>
      <a:lvl7pPr marL="3301967"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7pPr>
      <a:lvl8pPr marL="3809962"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8pPr>
      <a:lvl9pPr marL="4317957" indent="-253997" algn="l" defTabSz="1015990" rtl="0" eaLnBrk="1" latinLnBrk="0" hangingPunct="1">
        <a:lnSpc>
          <a:spcPct val="90000"/>
        </a:lnSpc>
        <a:spcBef>
          <a:spcPts val="556"/>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51" userDrawn="1">
          <p15:clr>
            <a:srgbClr val="F26B43"/>
          </p15:clr>
        </p15:guide>
        <p15:guide id="2" pos="503" userDrawn="1">
          <p15:clr>
            <a:srgbClr val="F26B43"/>
          </p15:clr>
        </p15:guide>
        <p15:guide id="4" pos="61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Layout" Target="../slideLayouts/slideLayout9.xml"/><Relationship Id="rId5" Type="http://schemas.openxmlformats.org/officeDocument/2006/relationships/image" Target="../media/image16.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10.xml"/><Relationship Id="rId4" Type="http://schemas.openxmlformats.org/officeDocument/2006/relationships/image" Target="../media/image15.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AF61C4B-486E-4A39-8E54-7CD32B6CE264}"/>
              </a:ext>
            </a:extLst>
          </p:cNvPr>
          <p:cNvSpPr>
            <a:spLocks noGrp="1"/>
          </p:cNvSpPr>
          <p:nvPr>
            <p:ph type="subTitle" idx="1"/>
          </p:nvPr>
        </p:nvSpPr>
        <p:spPr>
          <a:xfrm>
            <a:off x="799042" y="2145462"/>
            <a:ext cx="3788244" cy="492443"/>
          </a:xfrm>
        </p:spPr>
        <p:txBody>
          <a:bodyPr/>
          <a:lstStyle/>
          <a:p>
            <a:endParaRPr lang="en-GB" noProof="0" dirty="0">
              <a:latin typeface="Arial" panose="020B0604020202020204" pitchFamily="34" charset="0"/>
              <a:ea typeface="ＭＳ Ｐゴシック" panose="020B0600070205080204" pitchFamily="50" charset="-128"/>
            </a:endParaRPr>
          </a:p>
        </p:txBody>
      </p:sp>
      <p:sp>
        <p:nvSpPr>
          <p:cNvPr id="3" name="Title 2">
            <a:extLst>
              <a:ext uri="{FF2B5EF4-FFF2-40B4-BE49-F238E27FC236}">
                <a16:creationId xmlns:a16="http://schemas.microsoft.com/office/drawing/2014/main" id="{AAB33630-E8D4-4295-AAED-75C88D960804}"/>
              </a:ext>
            </a:extLst>
          </p:cNvPr>
          <p:cNvSpPr>
            <a:spLocks noGrp="1"/>
          </p:cNvSpPr>
          <p:nvPr>
            <p:ph type="ctrTitle"/>
          </p:nvPr>
        </p:nvSpPr>
        <p:spPr/>
        <p:txBody>
          <a:bodyPr/>
          <a:lstStyle/>
          <a:p>
            <a:r>
              <a:rPr lang="en-US" sz="3200" noProof="0" dirty="0">
                <a:latin typeface="Arial" panose="020B0604020202020204" pitchFamily="34" charset="0"/>
                <a:ea typeface="ＭＳ Ｐゴシック" panose="020B0600070205080204" pitchFamily="50" charset="-128"/>
              </a:rPr>
              <a:t>A tool for transferring plant logs to a risk monitor </a:t>
            </a:r>
          </a:p>
        </p:txBody>
      </p:sp>
      <p:sp>
        <p:nvSpPr>
          <p:cNvPr id="12" name="Text Placeholder 11"/>
          <p:cNvSpPr>
            <a:spLocks noGrp="1"/>
          </p:cNvSpPr>
          <p:nvPr>
            <p:ph type="body" sz="quarter" idx="10"/>
          </p:nvPr>
        </p:nvSpPr>
        <p:spPr>
          <a:xfrm>
            <a:off x="799042" y="2806168"/>
            <a:ext cx="3788244" cy="236537"/>
          </a:xfrm>
        </p:spPr>
        <p:txBody>
          <a:bodyPr>
            <a:normAutofit fontScale="92500" lnSpcReduction="10000"/>
          </a:bodyPr>
          <a:lstStyle/>
          <a:p>
            <a:r>
              <a:rPr lang="en-GB" dirty="0">
                <a:latin typeface="Arial" panose="020B0604020202020204" pitchFamily="34" charset="0"/>
                <a:ea typeface="ＭＳ Ｐゴシック" panose="020B0600070205080204" pitchFamily="50" charset="-128"/>
              </a:rPr>
              <a:t>Johan Sörman</a:t>
            </a:r>
          </a:p>
        </p:txBody>
      </p:sp>
      <p:sp>
        <p:nvSpPr>
          <p:cNvPr id="5" name="Date Placeholder 4">
            <a:extLst>
              <a:ext uri="{FF2B5EF4-FFF2-40B4-BE49-F238E27FC236}">
                <a16:creationId xmlns:a16="http://schemas.microsoft.com/office/drawing/2014/main" id="{724CB757-6010-4C32-8D48-4897D081E0D3}"/>
              </a:ext>
            </a:extLst>
          </p:cNvPr>
          <p:cNvSpPr>
            <a:spLocks noGrp="1"/>
          </p:cNvSpPr>
          <p:nvPr>
            <p:ph type="dt" sz="half" idx="13"/>
          </p:nvPr>
        </p:nvSpPr>
        <p:spPr/>
        <p:txBody>
          <a:bodyPr/>
          <a:lstStyle/>
          <a:p>
            <a:r>
              <a:rPr lang="en-GB" dirty="0">
                <a:latin typeface="Arial" panose="020B0604020202020204" pitchFamily="34" charset="0"/>
                <a:ea typeface="ＭＳ Ｐゴシック" panose="020B0600070205080204" pitchFamily="50" charset="-128"/>
              </a:rPr>
              <a:t>PSAM 16</a:t>
            </a:r>
          </a:p>
        </p:txBody>
      </p:sp>
    </p:spTree>
    <p:extLst>
      <p:ext uri="{BB962C8B-B14F-4D97-AF65-F5344CB8AC3E}">
        <p14:creationId xmlns:p14="http://schemas.microsoft.com/office/powerpoint/2010/main" val="384851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F5F88-F164-498F-AACF-22A2A152108A}"/>
              </a:ext>
            </a:extLst>
          </p:cNvPr>
          <p:cNvSpPr>
            <a:spLocks noGrp="1"/>
          </p:cNvSpPr>
          <p:nvPr>
            <p:ph type="title"/>
          </p:nvPr>
        </p:nvSpPr>
        <p:spPr/>
        <p:txBody>
          <a:bodyPr/>
          <a:lstStyle/>
          <a:p>
            <a:r>
              <a:rPr lang="sv-SE" dirty="0"/>
              <a:t>RiskSpectrum RiskWatcher</a:t>
            </a:r>
            <a:endParaRPr lang="sv-SV" dirty="0"/>
          </a:p>
        </p:txBody>
      </p:sp>
      <p:sp>
        <p:nvSpPr>
          <p:cNvPr id="4" name="Footer Placeholder 3">
            <a:extLst>
              <a:ext uri="{FF2B5EF4-FFF2-40B4-BE49-F238E27FC236}">
                <a16:creationId xmlns:a16="http://schemas.microsoft.com/office/drawing/2014/main" id="{5654A3D0-97B4-4EA4-A989-2F7EDB58F6E4}"/>
              </a:ext>
            </a:extLst>
          </p:cNvPr>
          <p:cNvSpPr>
            <a:spLocks noGrp="1"/>
          </p:cNvSpPr>
          <p:nvPr>
            <p:ph type="ftr" sz="quarter" idx="10"/>
          </p:nvPr>
        </p:nvSpPr>
        <p:spPr/>
        <p:txBody>
          <a:bodyPr/>
          <a:lstStyle/>
          <a:p>
            <a:r>
              <a:rPr lang="en-GB"/>
              <a:t>Lloyd's Register</a:t>
            </a:r>
            <a:endParaRPr lang="en-GB" dirty="0"/>
          </a:p>
        </p:txBody>
      </p:sp>
      <p:sp>
        <p:nvSpPr>
          <p:cNvPr id="5" name="Slide Number Placeholder 4">
            <a:extLst>
              <a:ext uri="{FF2B5EF4-FFF2-40B4-BE49-F238E27FC236}">
                <a16:creationId xmlns:a16="http://schemas.microsoft.com/office/drawing/2014/main" id="{9CB12B8B-D5F8-493F-9DB9-D253DB14C83D}"/>
              </a:ext>
            </a:extLst>
          </p:cNvPr>
          <p:cNvSpPr>
            <a:spLocks noGrp="1"/>
          </p:cNvSpPr>
          <p:nvPr>
            <p:ph type="sldNum" sz="quarter" idx="11"/>
          </p:nvPr>
        </p:nvSpPr>
        <p:spPr/>
        <p:txBody>
          <a:bodyPr/>
          <a:lstStyle/>
          <a:p>
            <a:fld id="{790C35FC-E2F7-4E1E-BB04-6742D189A249}" type="slidenum">
              <a:rPr lang="en-GB" smtClean="0"/>
              <a:pPr/>
              <a:t>10</a:t>
            </a:fld>
            <a:endParaRPr lang="en-GB"/>
          </a:p>
        </p:txBody>
      </p:sp>
      <p:sp>
        <p:nvSpPr>
          <p:cNvPr id="6" name="Text Placeholder 5">
            <a:extLst>
              <a:ext uri="{FF2B5EF4-FFF2-40B4-BE49-F238E27FC236}">
                <a16:creationId xmlns:a16="http://schemas.microsoft.com/office/drawing/2014/main" id="{C8A6493B-3A00-4C90-9030-3F9DFEF1EB63}"/>
              </a:ext>
            </a:extLst>
          </p:cNvPr>
          <p:cNvSpPr>
            <a:spLocks noGrp="1"/>
          </p:cNvSpPr>
          <p:nvPr>
            <p:ph type="body" sz="quarter" idx="12"/>
          </p:nvPr>
        </p:nvSpPr>
        <p:spPr/>
        <p:txBody>
          <a:bodyPr/>
          <a:lstStyle/>
          <a:p>
            <a:r>
              <a:rPr lang="sv-SE" dirty="0"/>
              <a:t>RiskWatcher </a:t>
            </a:r>
            <a:r>
              <a:rPr lang="sv-SE" dirty="0" err="1"/>
              <a:t>Connector</a:t>
            </a:r>
            <a:endParaRPr lang="sv-SV" dirty="0"/>
          </a:p>
        </p:txBody>
      </p:sp>
      <p:pic>
        <p:nvPicPr>
          <p:cNvPr id="1026" name="Picture 2" descr="Top 12 Succession Planning Tools and Software | AIHR Digital">
            <a:extLst>
              <a:ext uri="{FF2B5EF4-FFF2-40B4-BE49-F238E27FC236}">
                <a16:creationId xmlns:a16="http://schemas.microsoft.com/office/drawing/2014/main" id="{43CC25A9-0D53-48BA-A4D3-4CB2E93C10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3488" y="-37225"/>
            <a:ext cx="3495749" cy="18265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6907E65-3F60-49E8-BF7D-31A1C964EFBD}"/>
              </a:ext>
            </a:extLst>
          </p:cNvPr>
          <p:cNvPicPr>
            <a:picLocks noChangeAspect="1"/>
          </p:cNvPicPr>
          <p:nvPr/>
        </p:nvPicPr>
        <p:blipFill>
          <a:blip r:embed="rId3"/>
          <a:stretch>
            <a:fillRect/>
          </a:stretch>
        </p:blipFill>
        <p:spPr>
          <a:xfrm>
            <a:off x="455679" y="1428004"/>
            <a:ext cx="4400770" cy="3454059"/>
          </a:xfrm>
          <a:prstGeom prst="rect">
            <a:avLst/>
          </a:prstGeom>
          <a:ln>
            <a:noFill/>
          </a:ln>
          <a:effectLst>
            <a:outerShdw blurRad="292100" dist="139700" dir="2700000" algn="tl" rotWithShape="0">
              <a:srgbClr val="333333">
                <a:alpha val="65000"/>
              </a:srgbClr>
            </a:outerShdw>
          </a:effectLst>
        </p:spPr>
      </p:pic>
      <p:sp>
        <p:nvSpPr>
          <p:cNvPr id="10" name="Arrow: Left 9">
            <a:extLst>
              <a:ext uri="{FF2B5EF4-FFF2-40B4-BE49-F238E27FC236}">
                <a16:creationId xmlns:a16="http://schemas.microsoft.com/office/drawing/2014/main" id="{C0A9F361-A554-46A0-922B-93B007BA95A2}"/>
              </a:ext>
            </a:extLst>
          </p:cNvPr>
          <p:cNvSpPr/>
          <p:nvPr/>
        </p:nvSpPr>
        <p:spPr>
          <a:xfrm rot="19865151">
            <a:off x="4113187" y="1292533"/>
            <a:ext cx="1312930" cy="2907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V"/>
          </a:p>
        </p:txBody>
      </p:sp>
      <p:sp>
        <p:nvSpPr>
          <p:cNvPr id="15" name="TextBox 14">
            <a:extLst>
              <a:ext uri="{FF2B5EF4-FFF2-40B4-BE49-F238E27FC236}">
                <a16:creationId xmlns:a16="http://schemas.microsoft.com/office/drawing/2014/main" id="{57B89B7F-91F7-4ECA-BD31-B4A9A4295E4C}"/>
              </a:ext>
            </a:extLst>
          </p:cNvPr>
          <p:cNvSpPr txBox="1"/>
          <p:nvPr/>
        </p:nvSpPr>
        <p:spPr>
          <a:xfrm>
            <a:off x="4631635" y="2529509"/>
            <a:ext cx="914400" cy="914400"/>
          </a:xfrm>
          <a:prstGeom prst="rect">
            <a:avLst/>
          </a:prstGeom>
        </p:spPr>
        <p:txBody>
          <a:bodyPr vert="horz" wrap="square" lIns="0" tIns="0" rIns="0" bIns="0" rtlCol="0" anchor="ctr" anchorCtr="0">
            <a:noAutofit/>
          </a:bodyPr>
          <a:lstStyle/>
          <a:p>
            <a:pPr algn="l"/>
            <a:endParaRPr lang="sv-SV" sz="1333" dirty="0">
              <a:solidFill>
                <a:schemeClr val="tx1"/>
              </a:solidFill>
            </a:endParaRPr>
          </a:p>
        </p:txBody>
      </p:sp>
      <p:sp>
        <p:nvSpPr>
          <p:cNvPr id="16" name="TextBox 15">
            <a:extLst>
              <a:ext uri="{FF2B5EF4-FFF2-40B4-BE49-F238E27FC236}">
                <a16:creationId xmlns:a16="http://schemas.microsoft.com/office/drawing/2014/main" id="{0716237C-8186-4C84-A08E-498806E1EF99}"/>
              </a:ext>
            </a:extLst>
          </p:cNvPr>
          <p:cNvSpPr txBox="1"/>
          <p:nvPr/>
        </p:nvSpPr>
        <p:spPr>
          <a:xfrm>
            <a:off x="8464065" y="253819"/>
            <a:ext cx="1575371" cy="484188"/>
          </a:xfrm>
          <a:prstGeom prst="rect">
            <a:avLst/>
          </a:prstGeom>
        </p:spPr>
        <p:txBody>
          <a:bodyPr vert="horz" wrap="square" lIns="0" tIns="0" rIns="0" bIns="0" rtlCol="0" anchor="ctr" anchorCtr="0">
            <a:noAutofit/>
          </a:bodyPr>
          <a:lstStyle/>
          <a:p>
            <a:pPr algn="l"/>
            <a:r>
              <a:rPr lang="sv-SE" sz="1600" dirty="0" err="1">
                <a:solidFill>
                  <a:srgbClr val="0070C0"/>
                </a:solidFill>
              </a:rPr>
              <a:t>Plannning</a:t>
            </a:r>
            <a:r>
              <a:rPr lang="sv-SE" sz="1600" dirty="0">
                <a:solidFill>
                  <a:srgbClr val="0070C0"/>
                </a:solidFill>
              </a:rPr>
              <a:t> </a:t>
            </a:r>
            <a:r>
              <a:rPr lang="sv-SE" sz="1600" dirty="0" err="1">
                <a:solidFill>
                  <a:srgbClr val="0070C0"/>
                </a:solidFill>
              </a:rPr>
              <a:t>tools</a:t>
            </a:r>
            <a:endParaRPr lang="sv-SV" sz="1600" dirty="0">
              <a:solidFill>
                <a:srgbClr val="0070C0"/>
              </a:solidFill>
            </a:endParaRPr>
          </a:p>
        </p:txBody>
      </p:sp>
    </p:spTree>
    <p:extLst>
      <p:ext uri="{BB962C8B-B14F-4D97-AF65-F5344CB8AC3E}">
        <p14:creationId xmlns:p14="http://schemas.microsoft.com/office/powerpoint/2010/main" val="830031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29EB6087-07B5-46EC-A7D0-DB5118B659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9601" y="1900765"/>
            <a:ext cx="2804335" cy="18702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F0F5F88-F164-498F-AACF-22A2A152108A}"/>
              </a:ext>
            </a:extLst>
          </p:cNvPr>
          <p:cNvSpPr>
            <a:spLocks noGrp="1"/>
          </p:cNvSpPr>
          <p:nvPr>
            <p:ph type="title"/>
          </p:nvPr>
        </p:nvSpPr>
        <p:spPr/>
        <p:txBody>
          <a:bodyPr/>
          <a:lstStyle/>
          <a:p>
            <a:r>
              <a:rPr lang="sv-SE" dirty="0"/>
              <a:t>RiskSpectrum RiskWatcher</a:t>
            </a:r>
            <a:endParaRPr lang="sv-SV" dirty="0"/>
          </a:p>
        </p:txBody>
      </p:sp>
      <p:sp>
        <p:nvSpPr>
          <p:cNvPr id="4" name="Footer Placeholder 3">
            <a:extLst>
              <a:ext uri="{FF2B5EF4-FFF2-40B4-BE49-F238E27FC236}">
                <a16:creationId xmlns:a16="http://schemas.microsoft.com/office/drawing/2014/main" id="{5654A3D0-97B4-4EA4-A989-2F7EDB58F6E4}"/>
              </a:ext>
            </a:extLst>
          </p:cNvPr>
          <p:cNvSpPr>
            <a:spLocks noGrp="1"/>
          </p:cNvSpPr>
          <p:nvPr>
            <p:ph type="ftr" sz="quarter" idx="10"/>
          </p:nvPr>
        </p:nvSpPr>
        <p:spPr/>
        <p:txBody>
          <a:bodyPr/>
          <a:lstStyle/>
          <a:p>
            <a:r>
              <a:rPr lang="en-GB"/>
              <a:t>Lloyd's Register</a:t>
            </a:r>
            <a:endParaRPr lang="en-GB" dirty="0"/>
          </a:p>
        </p:txBody>
      </p:sp>
      <p:sp>
        <p:nvSpPr>
          <p:cNvPr id="5" name="Slide Number Placeholder 4">
            <a:extLst>
              <a:ext uri="{FF2B5EF4-FFF2-40B4-BE49-F238E27FC236}">
                <a16:creationId xmlns:a16="http://schemas.microsoft.com/office/drawing/2014/main" id="{9CB12B8B-D5F8-493F-9DB9-D253DB14C83D}"/>
              </a:ext>
            </a:extLst>
          </p:cNvPr>
          <p:cNvSpPr>
            <a:spLocks noGrp="1"/>
          </p:cNvSpPr>
          <p:nvPr>
            <p:ph type="sldNum" sz="quarter" idx="11"/>
          </p:nvPr>
        </p:nvSpPr>
        <p:spPr/>
        <p:txBody>
          <a:bodyPr/>
          <a:lstStyle/>
          <a:p>
            <a:fld id="{790C35FC-E2F7-4E1E-BB04-6742D189A249}" type="slidenum">
              <a:rPr lang="en-GB" smtClean="0"/>
              <a:pPr/>
              <a:t>11</a:t>
            </a:fld>
            <a:endParaRPr lang="en-GB"/>
          </a:p>
        </p:txBody>
      </p:sp>
      <p:sp>
        <p:nvSpPr>
          <p:cNvPr id="6" name="Text Placeholder 5">
            <a:extLst>
              <a:ext uri="{FF2B5EF4-FFF2-40B4-BE49-F238E27FC236}">
                <a16:creationId xmlns:a16="http://schemas.microsoft.com/office/drawing/2014/main" id="{C8A6493B-3A00-4C90-9030-3F9DFEF1EB63}"/>
              </a:ext>
            </a:extLst>
          </p:cNvPr>
          <p:cNvSpPr>
            <a:spLocks noGrp="1"/>
          </p:cNvSpPr>
          <p:nvPr>
            <p:ph type="body" sz="quarter" idx="12"/>
          </p:nvPr>
        </p:nvSpPr>
        <p:spPr/>
        <p:txBody>
          <a:bodyPr/>
          <a:lstStyle/>
          <a:p>
            <a:r>
              <a:rPr lang="sv-SE" dirty="0"/>
              <a:t>RiskWatcher </a:t>
            </a:r>
            <a:r>
              <a:rPr lang="sv-SE" dirty="0" err="1"/>
              <a:t>Connector</a:t>
            </a:r>
            <a:endParaRPr lang="sv-SV" dirty="0"/>
          </a:p>
        </p:txBody>
      </p:sp>
      <p:pic>
        <p:nvPicPr>
          <p:cNvPr id="1026" name="Picture 2" descr="Top 12 Succession Planning Tools and Software | AIHR Digital">
            <a:extLst>
              <a:ext uri="{FF2B5EF4-FFF2-40B4-BE49-F238E27FC236}">
                <a16:creationId xmlns:a16="http://schemas.microsoft.com/office/drawing/2014/main" id="{43CC25A9-0D53-48BA-A4D3-4CB2E93C10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488" y="-37225"/>
            <a:ext cx="3495749" cy="18265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6907E65-3F60-49E8-BF7D-31A1C964EFBD}"/>
              </a:ext>
            </a:extLst>
          </p:cNvPr>
          <p:cNvPicPr>
            <a:picLocks noChangeAspect="1"/>
          </p:cNvPicPr>
          <p:nvPr/>
        </p:nvPicPr>
        <p:blipFill>
          <a:blip r:embed="rId4"/>
          <a:stretch>
            <a:fillRect/>
          </a:stretch>
        </p:blipFill>
        <p:spPr>
          <a:xfrm>
            <a:off x="455679" y="1428004"/>
            <a:ext cx="4400770" cy="3454059"/>
          </a:xfrm>
          <a:prstGeom prst="rect">
            <a:avLst/>
          </a:prstGeom>
          <a:ln>
            <a:noFill/>
          </a:ln>
          <a:effectLst>
            <a:outerShdw blurRad="292100" dist="139700" dir="2700000" algn="tl" rotWithShape="0">
              <a:srgbClr val="333333">
                <a:alpha val="65000"/>
              </a:srgbClr>
            </a:outerShdw>
          </a:effectLst>
        </p:spPr>
      </p:pic>
      <p:sp>
        <p:nvSpPr>
          <p:cNvPr id="10" name="Arrow: Left 9">
            <a:extLst>
              <a:ext uri="{FF2B5EF4-FFF2-40B4-BE49-F238E27FC236}">
                <a16:creationId xmlns:a16="http://schemas.microsoft.com/office/drawing/2014/main" id="{C0A9F361-A554-46A0-922B-93B007BA95A2}"/>
              </a:ext>
            </a:extLst>
          </p:cNvPr>
          <p:cNvSpPr/>
          <p:nvPr/>
        </p:nvSpPr>
        <p:spPr>
          <a:xfrm rot="19865151">
            <a:off x="4113187" y="1292533"/>
            <a:ext cx="1312930" cy="2907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V"/>
          </a:p>
        </p:txBody>
      </p:sp>
      <p:sp>
        <p:nvSpPr>
          <p:cNvPr id="14" name="Arrow: Left 13">
            <a:extLst>
              <a:ext uri="{FF2B5EF4-FFF2-40B4-BE49-F238E27FC236}">
                <a16:creationId xmlns:a16="http://schemas.microsoft.com/office/drawing/2014/main" id="{D69C1D35-1A13-49ED-A715-9411D945797A}"/>
              </a:ext>
            </a:extLst>
          </p:cNvPr>
          <p:cNvSpPr/>
          <p:nvPr/>
        </p:nvSpPr>
        <p:spPr>
          <a:xfrm>
            <a:off x="4373217" y="2027949"/>
            <a:ext cx="2677291" cy="2544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V"/>
          </a:p>
        </p:txBody>
      </p:sp>
      <p:sp>
        <p:nvSpPr>
          <p:cNvPr id="15" name="TextBox 14">
            <a:extLst>
              <a:ext uri="{FF2B5EF4-FFF2-40B4-BE49-F238E27FC236}">
                <a16:creationId xmlns:a16="http://schemas.microsoft.com/office/drawing/2014/main" id="{57B89B7F-91F7-4ECA-BD31-B4A9A4295E4C}"/>
              </a:ext>
            </a:extLst>
          </p:cNvPr>
          <p:cNvSpPr txBox="1"/>
          <p:nvPr/>
        </p:nvSpPr>
        <p:spPr>
          <a:xfrm>
            <a:off x="4631635" y="2529509"/>
            <a:ext cx="914400" cy="914400"/>
          </a:xfrm>
          <a:prstGeom prst="rect">
            <a:avLst/>
          </a:prstGeom>
        </p:spPr>
        <p:txBody>
          <a:bodyPr vert="horz" wrap="square" lIns="0" tIns="0" rIns="0" bIns="0" rtlCol="0" anchor="ctr" anchorCtr="0">
            <a:noAutofit/>
          </a:bodyPr>
          <a:lstStyle/>
          <a:p>
            <a:pPr algn="l"/>
            <a:endParaRPr lang="sv-SV" sz="1333" dirty="0">
              <a:solidFill>
                <a:schemeClr val="tx1"/>
              </a:solidFill>
            </a:endParaRPr>
          </a:p>
        </p:txBody>
      </p:sp>
      <p:sp>
        <p:nvSpPr>
          <p:cNvPr id="16" name="TextBox 15">
            <a:extLst>
              <a:ext uri="{FF2B5EF4-FFF2-40B4-BE49-F238E27FC236}">
                <a16:creationId xmlns:a16="http://schemas.microsoft.com/office/drawing/2014/main" id="{0716237C-8186-4C84-A08E-498806E1EF99}"/>
              </a:ext>
            </a:extLst>
          </p:cNvPr>
          <p:cNvSpPr txBox="1"/>
          <p:nvPr/>
        </p:nvSpPr>
        <p:spPr>
          <a:xfrm>
            <a:off x="8464065" y="253819"/>
            <a:ext cx="1575371" cy="484188"/>
          </a:xfrm>
          <a:prstGeom prst="rect">
            <a:avLst/>
          </a:prstGeom>
        </p:spPr>
        <p:txBody>
          <a:bodyPr vert="horz" wrap="square" lIns="0" tIns="0" rIns="0" bIns="0" rtlCol="0" anchor="ctr" anchorCtr="0">
            <a:noAutofit/>
          </a:bodyPr>
          <a:lstStyle/>
          <a:p>
            <a:pPr algn="l"/>
            <a:r>
              <a:rPr lang="sv-SE" sz="1600" dirty="0" err="1">
                <a:solidFill>
                  <a:srgbClr val="0070C0"/>
                </a:solidFill>
              </a:rPr>
              <a:t>Plannning</a:t>
            </a:r>
            <a:r>
              <a:rPr lang="sv-SE" sz="1600" dirty="0">
                <a:solidFill>
                  <a:srgbClr val="0070C0"/>
                </a:solidFill>
              </a:rPr>
              <a:t> </a:t>
            </a:r>
            <a:r>
              <a:rPr lang="sv-SE" sz="1600" dirty="0" err="1">
                <a:solidFill>
                  <a:srgbClr val="0070C0"/>
                </a:solidFill>
              </a:rPr>
              <a:t>tools</a:t>
            </a:r>
            <a:endParaRPr lang="sv-SV" sz="1600" dirty="0">
              <a:solidFill>
                <a:srgbClr val="0070C0"/>
              </a:solidFill>
            </a:endParaRPr>
          </a:p>
        </p:txBody>
      </p:sp>
      <p:sp>
        <p:nvSpPr>
          <p:cNvPr id="19" name="TextBox 18">
            <a:extLst>
              <a:ext uri="{FF2B5EF4-FFF2-40B4-BE49-F238E27FC236}">
                <a16:creationId xmlns:a16="http://schemas.microsoft.com/office/drawing/2014/main" id="{18E27F0A-EC38-4010-A976-57CDBEB59532}"/>
              </a:ext>
            </a:extLst>
          </p:cNvPr>
          <p:cNvSpPr txBox="1"/>
          <p:nvPr/>
        </p:nvSpPr>
        <p:spPr>
          <a:xfrm>
            <a:off x="8558881" y="1495585"/>
            <a:ext cx="1575371" cy="484188"/>
          </a:xfrm>
          <a:prstGeom prst="rect">
            <a:avLst/>
          </a:prstGeom>
        </p:spPr>
        <p:txBody>
          <a:bodyPr vert="horz" wrap="square" lIns="0" tIns="0" rIns="0" bIns="0" rtlCol="0" anchor="ctr" anchorCtr="0">
            <a:noAutofit/>
          </a:bodyPr>
          <a:lstStyle/>
          <a:p>
            <a:pPr algn="l"/>
            <a:r>
              <a:rPr lang="sv-SE" sz="1600" dirty="0">
                <a:solidFill>
                  <a:srgbClr val="0070C0"/>
                </a:solidFill>
              </a:rPr>
              <a:t>Plant log</a:t>
            </a:r>
            <a:endParaRPr lang="sv-SV" sz="1600" dirty="0">
              <a:solidFill>
                <a:srgbClr val="0070C0"/>
              </a:solidFill>
            </a:endParaRPr>
          </a:p>
        </p:txBody>
      </p:sp>
    </p:spTree>
    <p:extLst>
      <p:ext uri="{BB962C8B-B14F-4D97-AF65-F5344CB8AC3E}">
        <p14:creationId xmlns:p14="http://schemas.microsoft.com/office/powerpoint/2010/main" val="624517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a:extLst>
              <a:ext uri="{FF2B5EF4-FFF2-40B4-BE49-F238E27FC236}">
                <a16:creationId xmlns:a16="http://schemas.microsoft.com/office/drawing/2014/main" id="{6FED5BF9-14BF-49B9-89D6-4A5C9B68FE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9601" y="1900765"/>
            <a:ext cx="2804335" cy="18702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F0F5F88-F164-498F-AACF-22A2A152108A}"/>
              </a:ext>
            </a:extLst>
          </p:cNvPr>
          <p:cNvSpPr>
            <a:spLocks noGrp="1"/>
          </p:cNvSpPr>
          <p:nvPr>
            <p:ph type="title"/>
          </p:nvPr>
        </p:nvSpPr>
        <p:spPr/>
        <p:txBody>
          <a:bodyPr/>
          <a:lstStyle/>
          <a:p>
            <a:r>
              <a:rPr lang="sv-SE" dirty="0"/>
              <a:t>RiskSpectrum RiskWatcher</a:t>
            </a:r>
            <a:endParaRPr lang="sv-SV" dirty="0"/>
          </a:p>
        </p:txBody>
      </p:sp>
      <p:sp>
        <p:nvSpPr>
          <p:cNvPr id="4" name="Footer Placeholder 3">
            <a:extLst>
              <a:ext uri="{FF2B5EF4-FFF2-40B4-BE49-F238E27FC236}">
                <a16:creationId xmlns:a16="http://schemas.microsoft.com/office/drawing/2014/main" id="{5654A3D0-97B4-4EA4-A989-2F7EDB58F6E4}"/>
              </a:ext>
            </a:extLst>
          </p:cNvPr>
          <p:cNvSpPr>
            <a:spLocks noGrp="1"/>
          </p:cNvSpPr>
          <p:nvPr>
            <p:ph type="ftr" sz="quarter" idx="10"/>
          </p:nvPr>
        </p:nvSpPr>
        <p:spPr/>
        <p:txBody>
          <a:bodyPr/>
          <a:lstStyle/>
          <a:p>
            <a:r>
              <a:rPr lang="en-GB"/>
              <a:t>Lloyd's Register</a:t>
            </a:r>
            <a:endParaRPr lang="en-GB" dirty="0"/>
          </a:p>
        </p:txBody>
      </p:sp>
      <p:sp>
        <p:nvSpPr>
          <p:cNvPr id="5" name="Slide Number Placeholder 4">
            <a:extLst>
              <a:ext uri="{FF2B5EF4-FFF2-40B4-BE49-F238E27FC236}">
                <a16:creationId xmlns:a16="http://schemas.microsoft.com/office/drawing/2014/main" id="{9CB12B8B-D5F8-493F-9DB9-D253DB14C83D}"/>
              </a:ext>
            </a:extLst>
          </p:cNvPr>
          <p:cNvSpPr>
            <a:spLocks noGrp="1"/>
          </p:cNvSpPr>
          <p:nvPr>
            <p:ph type="sldNum" sz="quarter" idx="11"/>
          </p:nvPr>
        </p:nvSpPr>
        <p:spPr/>
        <p:txBody>
          <a:bodyPr/>
          <a:lstStyle/>
          <a:p>
            <a:fld id="{790C35FC-E2F7-4E1E-BB04-6742D189A249}" type="slidenum">
              <a:rPr lang="en-GB" smtClean="0"/>
              <a:pPr/>
              <a:t>12</a:t>
            </a:fld>
            <a:endParaRPr lang="en-GB"/>
          </a:p>
        </p:txBody>
      </p:sp>
      <p:sp>
        <p:nvSpPr>
          <p:cNvPr id="6" name="Text Placeholder 5">
            <a:extLst>
              <a:ext uri="{FF2B5EF4-FFF2-40B4-BE49-F238E27FC236}">
                <a16:creationId xmlns:a16="http://schemas.microsoft.com/office/drawing/2014/main" id="{C8A6493B-3A00-4C90-9030-3F9DFEF1EB63}"/>
              </a:ext>
            </a:extLst>
          </p:cNvPr>
          <p:cNvSpPr>
            <a:spLocks noGrp="1"/>
          </p:cNvSpPr>
          <p:nvPr>
            <p:ph type="body" sz="quarter" idx="12"/>
          </p:nvPr>
        </p:nvSpPr>
        <p:spPr/>
        <p:txBody>
          <a:bodyPr/>
          <a:lstStyle/>
          <a:p>
            <a:r>
              <a:rPr lang="sv-SE" dirty="0"/>
              <a:t>RiskWatcher </a:t>
            </a:r>
            <a:r>
              <a:rPr lang="sv-SE" dirty="0" err="1"/>
              <a:t>Connector</a:t>
            </a:r>
            <a:endParaRPr lang="sv-SV" dirty="0"/>
          </a:p>
        </p:txBody>
      </p:sp>
      <p:pic>
        <p:nvPicPr>
          <p:cNvPr id="1026" name="Picture 2" descr="Top 12 Succession Planning Tools and Software | AIHR Digital">
            <a:extLst>
              <a:ext uri="{FF2B5EF4-FFF2-40B4-BE49-F238E27FC236}">
                <a16:creationId xmlns:a16="http://schemas.microsoft.com/office/drawing/2014/main" id="{43CC25A9-0D53-48BA-A4D3-4CB2E93C10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488" y="-37225"/>
            <a:ext cx="3495749" cy="18265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6907E65-3F60-49E8-BF7D-31A1C964EFBD}"/>
              </a:ext>
            </a:extLst>
          </p:cNvPr>
          <p:cNvPicPr>
            <a:picLocks noChangeAspect="1"/>
          </p:cNvPicPr>
          <p:nvPr/>
        </p:nvPicPr>
        <p:blipFill>
          <a:blip r:embed="rId4"/>
          <a:stretch>
            <a:fillRect/>
          </a:stretch>
        </p:blipFill>
        <p:spPr>
          <a:xfrm>
            <a:off x="455679" y="1428004"/>
            <a:ext cx="4400770" cy="3454059"/>
          </a:xfrm>
          <a:prstGeom prst="rect">
            <a:avLst/>
          </a:prstGeom>
          <a:ln>
            <a:noFill/>
          </a:ln>
          <a:effectLst>
            <a:outerShdw blurRad="292100" dist="139700" dir="2700000" algn="tl" rotWithShape="0">
              <a:srgbClr val="333333">
                <a:alpha val="65000"/>
              </a:srgbClr>
            </a:outerShdw>
          </a:effectLst>
        </p:spPr>
      </p:pic>
      <p:sp>
        <p:nvSpPr>
          <p:cNvPr id="10" name="Arrow: Left 9">
            <a:extLst>
              <a:ext uri="{FF2B5EF4-FFF2-40B4-BE49-F238E27FC236}">
                <a16:creationId xmlns:a16="http://schemas.microsoft.com/office/drawing/2014/main" id="{C0A9F361-A554-46A0-922B-93B007BA95A2}"/>
              </a:ext>
            </a:extLst>
          </p:cNvPr>
          <p:cNvSpPr/>
          <p:nvPr/>
        </p:nvSpPr>
        <p:spPr>
          <a:xfrm rot="19865151">
            <a:off x="4113187" y="1292533"/>
            <a:ext cx="1312930" cy="2907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V"/>
          </a:p>
        </p:txBody>
      </p:sp>
      <p:sp>
        <p:nvSpPr>
          <p:cNvPr id="14" name="Arrow: Left 13">
            <a:extLst>
              <a:ext uri="{FF2B5EF4-FFF2-40B4-BE49-F238E27FC236}">
                <a16:creationId xmlns:a16="http://schemas.microsoft.com/office/drawing/2014/main" id="{D69C1D35-1A13-49ED-A715-9411D945797A}"/>
              </a:ext>
            </a:extLst>
          </p:cNvPr>
          <p:cNvSpPr/>
          <p:nvPr/>
        </p:nvSpPr>
        <p:spPr>
          <a:xfrm>
            <a:off x="4373217" y="2027949"/>
            <a:ext cx="2677291" cy="2544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V"/>
          </a:p>
        </p:txBody>
      </p:sp>
      <p:sp>
        <p:nvSpPr>
          <p:cNvPr id="15" name="TextBox 14">
            <a:extLst>
              <a:ext uri="{FF2B5EF4-FFF2-40B4-BE49-F238E27FC236}">
                <a16:creationId xmlns:a16="http://schemas.microsoft.com/office/drawing/2014/main" id="{57B89B7F-91F7-4ECA-BD31-B4A9A4295E4C}"/>
              </a:ext>
            </a:extLst>
          </p:cNvPr>
          <p:cNvSpPr txBox="1"/>
          <p:nvPr/>
        </p:nvSpPr>
        <p:spPr>
          <a:xfrm>
            <a:off x="4631635" y="2529509"/>
            <a:ext cx="914400" cy="914400"/>
          </a:xfrm>
          <a:prstGeom prst="rect">
            <a:avLst/>
          </a:prstGeom>
        </p:spPr>
        <p:txBody>
          <a:bodyPr vert="horz" wrap="square" lIns="0" tIns="0" rIns="0" bIns="0" rtlCol="0" anchor="ctr" anchorCtr="0">
            <a:noAutofit/>
          </a:bodyPr>
          <a:lstStyle/>
          <a:p>
            <a:pPr algn="l"/>
            <a:endParaRPr lang="sv-SV" sz="1333" dirty="0">
              <a:solidFill>
                <a:schemeClr val="tx1"/>
              </a:solidFill>
            </a:endParaRPr>
          </a:p>
        </p:txBody>
      </p:sp>
      <p:sp>
        <p:nvSpPr>
          <p:cNvPr id="16" name="TextBox 15">
            <a:extLst>
              <a:ext uri="{FF2B5EF4-FFF2-40B4-BE49-F238E27FC236}">
                <a16:creationId xmlns:a16="http://schemas.microsoft.com/office/drawing/2014/main" id="{0716237C-8186-4C84-A08E-498806E1EF99}"/>
              </a:ext>
            </a:extLst>
          </p:cNvPr>
          <p:cNvSpPr txBox="1"/>
          <p:nvPr/>
        </p:nvSpPr>
        <p:spPr>
          <a:xfrm>
            <a:off x="8464065" y="253819"/>
            <a:ext cx="1575371" cy="484188"/>
          </a:xfrm>
          <a:prstGeom prst="rect">
            <a:avLst/>
          </a:prstGeom>
        </p:spPr>
        <p:txBody>
          <a:bodyPr vert="horz" wrap="square" lIns="0" tIns="0" rIns="0" bIns="0" rtlCol="0" anchor="ctr" anchorCtr="0">
            <a:noAutofit/>
          </a:bodyPr>
          <a:lstStyle/>
          <a:p>
            <a:pPr algn="l"/>
            <a:r>
              <a:rPr lang="sv-SE" sz="1600" dirty="0" err="1">
                <a:solidFill>
                  <a:srgbClr val="0070C0"/>
                </a:solidFill>
              </a:rPr>
              <a:t>Plannning</a:t>
            </a:r>
            <a:r>
              <a:rPr lang="sv-SE" sz="1600" dirty="0">
                <a:solidFill>
                  <a:srgbClr val="0070C0"/>
                </a:solidFill>
              </a:rPr>
              <a:t> </a:t>
            </a:r>
            <a:r>
              <a:rPr lang="sv-SE" sz="1600" dirty="0" err="1">
                <a:solidFill>
                  <a:srgbClr val="0070C0"/>
                </a:solidFill>
              </a:rPr>
              <a:t>tools</a:t>
            </a:r>
            <a:endParaRPr lang="sv-SV" sz="1600" dirty="0">
              <a:solidFill>
                <a:srgbClr val="0070C0"/>
              </a:solidFill>
            </a:endParaRPr>
          </a:p>
        </p:txBody>
      </p:sp>
      <p:sp>
        <p:nvSpPr>
          <p:cNvPr id="19" name="TextBox 18">
            <a:extLst>
              <a:ext uri="{FF2B5EF4-FFF2-40B4-BE49-F238E27FC236}">
                <a16:creationId xmlns:a16="http://schemas.microsoft.com/office/drawing/2014/main" id="{18E27F0A-EC38-4010-A976-57CDBEB59532}"/>
              </a:ext>
            </a:extLst>
          </p:cNvPr>
          <p:cNvSpPr txBox="1"/>
          <p:nvPr/>
        </p:nvSpPr>
        <p:spPr>
          <a:xfrm>
            <a:off x="8558881" y="1495585"/>
            <a:ext cx="1575371" cy="484188"/>
          </a:xfrm>
          <a:prstGeom prst="rect">
            <a:avLst/>
          </a:prstGeom>
        </p:spPr>
        <p:txBody>
          <a:bodyPr vert="horz" wrap="square" lIns="0" tIns="0" rIns="0" bIns="0" rtlCol="0" anchor="ctr" anchorCtr="0">
            <a:noAutofit/>
          </a:bodyPr>
          <a:lstStyle/>
          <a:p>
            <a:pPr algn="l"/>
            <a:r>
              <a:rPr lang="sv-SE" sz="1600" dirty="0">
                <a:solidFill>
                  <a:srgbClr val="0070C0"/>
                </a:solidFill>
              </a:rPr>
              <a:t>Plant log</a:t>
            </a:r>
            <a:endParaRPr lang="sv-SV" sz="1600" dirty="0">
              <a:solidFill>
                <a:srgbClr val="0070C0"/>
              </a:solidFill>
            </a:endParaRPr>
          </a:p>
        </p:txBody>
      </p:sp>
      <p:pic>
        <p:nvPicPr>
          <p:cNvPr id="17" name="Picture 16">
            <a:extLst>
              <a:ext uri="{FF2B5EF4-FFF2-40B4-BE49-F238E27FC236}">
                <a16:creationId xmlns:a16="http://schemas.microsoft.com/office/drawing/2014/main" id="{1ACEE5D6-6DDB-4FC8-8BBD-784D9BC8E73E}"/>
              </a:ext>
            </a:extLst>
          </p:cNvPr>
          <p:cNvPicPr>
            <a:picLocks noChangeAspect="1"/>
          </p:cNvPicPr>
          <p:nvPr/>
        </p:nvPicPr>
        <p:blipFill>
          <a:blip r:embed="rId5"/>
          <a:stretch>
            <a:fillRect/>
          </a:stretch>
        </p:blipFill>
        <p:spPr>
          <a:xfrm>
            <a:off x="2260955" y="1789304"/>
            <a:ext cx="5764725" cy="3888132"/>
          </a:xfrm>
          <a:prstGeom prst="rect">
            <a:avLst/>
          </a:prstGeom>
          <a:ln>
            <a:noFill/>
          </a:ln>
          <a:effectLst>
            <a:outerShdw blurRad="292100" dist="139700" dir="2700000" algn="tl" rotWithShape="0">
              <a:srgbClr val="333333">
                <a:alpha val="65000"/>
              </a:srgbClr>
            </a:outerShdw>
          </a:effectLst>
        </p:spPr>
      </p:pic>
      <p:sp>
        <p:nvSpPr>
          <p:cNvPr id="13" name="Arrow: Bent-Up 12">
            <a:extLst>
              <a:ext uri="{FF2B5EF4-FFF2-40B4-BE49-F238E27FC236}">
                <a16:creationId xmlns:a16="http://schemas.microsoft.com/office/drawing/2014/main" id="{B24F1F26-BEA8-444F-9E3F-BC3B8020878D}"/>
              </a:ext>
            </a:extLst>
          </p:cNvPr>
          <p:cNvSpPr/>
          <p:nvPr/>
        </p:nvSpPr>
        <p:spPr>
          <a:xfrm rot="5400000">
            <a:off x="1750538" y="3518697"/>
            <a:ext cx="1529650" cy="1788229"/>
          </a:xfrm>
          <a:prstGeom prst="bentUpArrow">
            <a:avLst>
              <a:gd name="adj1" fmla="val 16553"/>
              <a:gd name="adj2" fmla="val 16228"/>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V"/>
          </a:p>
        </p:txBody>
      </p:sp>
    </p:spTree>
    <p:extLst>
      <p:ext uri="{BB962C8B-B14F-4D97-AF65-F5344CB8AC3E}">
        <p14:creationId xmlns:p14="http://schemas.microsoft.com/office/powerpoint/2010/main" val="219321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865B47FC-A7FF-4BD4-A713-677E68542DD9}"/>
              </a:ext>
            </a:extLst>
          </p:cNvPr>
          <p:cNvSpPr>
            <a:spLocks noGrp="1"/>
          </p:cNvSpPr>
          <p:nvPr>
            <p:ph type="subTitle" idx="1"/>
          </p:nvPr>
        </p:nvSpPr>
        <p:spPr/>
        <p:txBody>
          <a:bodyPr/>
          <a:lstStyle/>
          <a:p>
            <a:endParaRPr lang="en-US"/>
          </a:p>
        </p:txBody>
      </p:sp>
      <p:sp>
        <p:nvSpPr>
          <p:cNvPr id="7" name="Title 6">
            <a:extLst>
              <a:ext uri="{FF2B5EF4-FFF2-40B4-BE49-F238E27FC236}">
                <a16:creationId xmlns:a16="http://schemas.microsoft.com/office/drawing/2014/main" id="{3AD47D2F-28A0-460B-883D-6D0451486383}"/>
              </a:ext>
            </a:extLst>
          </p:cNvPr>
          <p:cNvSpPr>
            <a:spLocks noGrp="1"/>
          </p:cNvSpPr>
          <p:nvPr>
            <p:ph type="ctrTitle"/>
          </p:nvPr>
        </p:nvSpPr>
        <p:spPr/>
        <p:txBody>
          <a:bodyPr/>
          <a:lstStyle/>
          <a:p>
            <a:r>
              <a:rPr lang="en-GB" altLang="zh-CN" sz="4000" noProof="0" dirty="0"/>
              <a:t>Implementation at </a:t>
            </a:r>
            <a:r>
              <a:rPr lang="en-GB" altLang="zh-CN" sz="4000" noProof="0" dirty="0" err="1"/>
              <a:t>Sanmen</a:t>
            </a:r>
            <a:r>
              <a:rPr lang="en-GB" altLang="zh-CN" sz="4000" noProof="0" dirty="0"/>
              <a:t> NPP</a:t>
            </a:r>
            <a:endParaRPr lang="en-GB" noProof="0" dirty="0"/>
          </a:p>
        </p:txBody>
      </p:sp>
      <p:sp>
        <p:nvSpPr>
          <p:cNvPr id="4" name="Footer Placeholder 3">
            <a:extLst>
              <a:ext uri="{FF2B5EF4-FFF2-40B4-BE49-F238E27FC236}">
                <a16:creationId xmlns:a16="http://schemas.microsoft.com/office/drawing/2014/main" id="{15F2696D-DC2B-4AC6-8752-776B463DDDA1}"/>
              </a:ext>
            </a:extLst>
          </p:cNvPr>
          <p:cNvSpPr>
            <a:spLocks noGrp="1"/>
          </p:cNvSpPr>
          <p:nvPr>
            <p:ph type="ftr" sz="quarter" idx="10"/>
          </p:nvPr>
        </p:nvSpPr>
        <p:spPr/>
        <p:txBody>
          <a:bodyPr/>
          <a:lstStyle/>
          <a:p>
            <a:r>
              <a:rPr lang="en-GB"/>
              <a:t>Lloyd's Register</a:t>
            </a:r>
            <a:endParaRPr lang="en-GB" dirty="0"/>
          </a:p>
        </p:txBody>
      </p:sp>
      <p:sp>
        <p:nvSpPr>
          <p:cNvPr id="5" name="Slide Number Placeholder 4">
            <a:extLst>
              <a:ext uri="{FF2B5EF4-FFF2-40B4-BE49-F238E27FC236}">
                <a16:creationId xmlns:a16="http://schemas.microsoft.com/office/drawing/2014/main" id="{C9A5D8D1-4D24-45F6-8A69-CC6BA8D4D438}"/>
              </a:ext>
            </a:extLst>
          </p:cNvPr>
          <p:cNvSpPr>
            <a:spLocks noGrp="1"/>
          </p:cNvSpPr>
          <p:nvPr>
            <p:ph type="sldNum" sz="quarter" idx="11"/>
          </p:nvPr>
        </p:nvSpPr>
        <p:spPr/>
        <p:txBody>
          <a:bodyPr/>
          <a:lstStyle/>
          <a:p>
            <a:fld id="{790C35FC-E2F7-4E1E-BB04-6742D189A249}" type="slidenum">
              <a:rPr lang="en-GB" smtClean="0"/>
              <a:pPr/>
              <a:t>13</a:t>
            </a:fld>
            <a:endParaRPr lang="en-GB"/>
          </a:p>
        </p:txBody>
      </p:sp>
    </p:spTree>
    <p:extLst>
      <p:ext uri="{BB962C8B-B14F-4D97-AF65-F5344CB8AC3E}">
        <p14:creationId xmlns:p14="http://schemas.microsoft.com/office/powerpoint/2010/main" val="3401447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7BBE0-5625-41B4-8421-ADC5B1EACF8F}"/>
              </a:ext>
            </a:extLst>
          </p:cNvPr>
          <p:cNvSpPr>
            <a:spLocks noGrp="1"/>
          </p:cNvSpPr>
          <p:nvPr>
            <p:ph type="title"/>
          </p:nvPr>
        </p:nvSpPr>
        <p:spPr/>
        <p:txBody>
          <a:bodyPr/>
          <a:lstStyle/>
          <a:p>
            <a:r>
              <a:rPr lang="en-US" dirty="0"/>
              <a:t>RiskWatcher Connector</a:t>
            </a:r>
          </a:p>
        </p:txBody>
      </p:sp>
      <p:sp>
        <p:nvSpPr>
          <p:cNvPr id="3" name="Content Placeholder 2">
            <a:extLst>
              <a:ext uri="{FF2B5EF4-FFF2-40B4-BE49-F238E27FC236}">
                <a16:creationId xmlns:a16="http://schemas.microsoft.com/office/drawing/2014/main" id="{39CF60CD-E318-40F9-B01A-D1713239B392}"/>
              </a:ext>
            </a:extLst>
          </p:cNvPr>
          <p:cNvSpPr>
            <a:spLocks noGrp="1"/>
          </p:cNvSpPr>
          <p:nvPr>
            <p:ph idx="1"/>
          </p:nvPr>
        </p:nvSpPr>
        <p:spPr>
          <a:xfrm>
            <a:off x="401527" y="1483200"/>
            <a:ext cx="5242528" cy="3672000"/>
          </a:xfrm>
        </p:spPr>
        <p:txBody>
          <a:bodyPr/>
          <a:lstStyle/>
          <a:p>
            <a:r>
              <a:rPr lang="en-US" sz="1800" dirty="0"/>
              <a:t>Support multiple data source types: Excel, SQL Server, Oracle, and customized data sources (e.g., online logs from other systems)</a:t>
            </a:r>
          </a:p>
          <a:p>
            <a:pPr marL="342900" indent="-342900">
              <a:buFont typeface="+mj-lt"/>
              <a:buAutoNum type="arabicPeriod"/>
            </a:pPr>
            <a:r>
              <a:rPr lang="en-US" sz="1800" dirty="0"/>
              <a:t>Automatically detect conflicts between data source logs and existing risk monitor event logs</a:t>
            </a:r>
          </a:p>
          <a:p>
            <a:pPr marL="342900" indent="-342900">
              <a:buFont typeface="+mj-lt"/>
              <a:buAutoNum type="arabicPeriod"/>
            </a:pPr>
            <a:r>
              <a:rPr lang="en-US" sz="1800" dirty="0"/>
              <a:t>Automatically resolve conflicts</a:t>
            </a:r>
          </a:p>
          <a:p>
            <a:pPr marL="342900" indent="-342900">
              <a:buFont typeface="+mj-lt"/>
              <a:buAutoNum type="arabicPeriod"/>
            </a:pPr>
            <a:r>
              <a:rPr lang="en-US" sz="1800" dirty="0"/>
              <a:t>Automatic importing with a predefined frequency</a:t>
            </a:r>
          </a:p>
        </p:txBody>
      </p:sp>
      <p:sp>
        <p:nvSpPr>
          <p:cNvPr id="4" name="Footer Placeholder 3">
            <a:extLst>
              <a:ext uri="{FF2B5EF4-FFF2-40B4-BE49-F238E27FC236}">
                <a16:creationId xmlns:a16="http://schemas.microsoft.com/office/drawing/2014/main" id="{30EA4DD2-FECC-4176-81FE-13A13291A856}"/>
              </a:ext>
            </a:extLst>
          </p:cNvPr>
          <p:cNvSpPr>
            <a:spLocks noGrp="1"/>
          </p:cNvSpPr>
          <p:nvPr>
            <p:ph type="ftr" sz="quarter" idx="10"/>
          </p:nvPr>
        </p:nvSpPr>
        <p:spPr/>
        <p:txBody>
          <a:bodyPr/>
          <a:lstStyle/>
          <a:p>
            <a:r>
              <a:rPr lang="en-GB"/>
              <a:t>Lloyd's Register</a:t>
            </a:r>
            <a:endParaRPr lang="en-GB" dirty="0"/>
          </a:p>
        </p:txBody>
      </p:sp>
      <p:sp>
        <p:nvSpPr>
          <p:cNvPr id="5" name="Slide Number Placeholder 4">
            <a:extLst>
              <a:ext uri="{FF2B5EF4-FFF2-40B4-BE49-F238E27FC236}">
                <a16:creationId xmlns:a16="http://schemas.microsoft.com/office/drawing/2014/main" id="{2298CE5C-65C7-430D-88E1-56F90447EAB9}"/>
              </a:ext>
            </a:extLst>
          </p:cNvPr>
          <p:cNvSpPr>
            <a:spLocks noGrp="1"/>
          </p:cNvSpPr>
          <p:nvPr>
            <p:ph type="sldNum" sz="quarter" idx="11"/>
          </p:nvPr>
        </p:nvSpPr>
        <p:spPr/>
        <p:txBody>
          <a:bodyPr/>
          <a:lstStyle/>
          <a:p>
            <a:fld id="{790C35FC-E2F7-4E1E-BB04-6742D189A249}" type="slidenum">
              <a:rPr lang="en-GB" smtClean="0"/>
              <a:pPr/>
              <a:t>14</a:t>
            </a:fld>
            <a:endParaRPr lang="en-GB"/>
          </a:p>
        </p:txBody>
      </p:sp>
      <p:sp>
        <p:nvSpPr>
          <p:cNvPr id="6" name="Text Placeholder 5">
            <a:extLst>
              <a:ext uri="{FF2B5EF4-FFF2-40B4-BE49-F238E27FC236}">
                <a16:creationId xmlns:a16="http://schemas.microsoft.com/office/drawing/2014/main" id="{01BD54A2-852A-480F-BCAE-B72E947CDE7B}"/>
              </a:ext>
            </a:extLst>
          </p:cNvPr>
          <p:cNvSpPr>
            <a:spLocks noGrp="1"/>
          </p:cNvSpPr>
          <p:nvPr>
            <p:ph type="body" sz="quarter" idx="12"/>
          </p:nvPr>
        </p:nvSpPr>
        <p:spPr/>
        <p:txBody>
          <a:bodyPr/>
          <a:lstStyle/>
          <a:p>
            <a:r>
              <a:rPr lang="en-US" dirty="0"/>
              <a:t>Requirements on the import tool for </a:t>
            </a:r>
            <a:r>
              <a:rPr lang="en-US" dirty="0" err="1"/>
              <a:t>Sanmen</a:t>
            </a:r>
            <a:r>
              <a:rPr lang="en-US" dirty="0"/>
              <a:t> Nuclear Power Station</a:t>
            </a:r>
          </a:p>
        </p:txBody>
      </p:sp>
      <p:pic>
        <p:nvPicPr>
          <p:cNvPr id="1026" name="Picture 2" descr="Nuclear power plant wins nation's top engineering construction honor">
            <a:extLst>
              <a:ext uri="{FF2B5EF4-FFF2-40B4-BE49-F238E27FC236}">
                <a16:creationId xmlns:a16="http://schemas.microsoft.com/office/drawing/2014/main" id="{3D98A8CD-B3F3-45CD-9505-9D0CF279FD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404" y="1355434"/>
            <a:ext cx="4155790" cy="2334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069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5A6C9B6-8379-4BE8-B9A0-99A1C01C8B07}"/>
              </a:ext>
            </a:extLst>
          </p:cNvPr>
          <p:cNvSpPr>
            <a:spLocks noGrp="1"/>
          </p:cNvSpPr>
          <p:nvPr>
            <p:ph type="title"/>
          </p:nvPr>
        </p:nvSpPr>
        <p:spPr/>
        <p:txBody>
          <a:bodyPr/>
          <a:lstStyle/>
          <a:p>
            <a:r>
              <a:rPr lang="en-US" dirty="0"/>
              <a:t>RiskWatcher Connector</a:t>
            </a:r>
            <a:endParaRPr lang="sv-SV" dirty="0"/>
          </a:p>
        </p:txBody>
      </p:sp>
      <p:sp>
        <p:nvSpPr>
          <p:cNvPr id="3" name="Content Placeholder 2">
            <a:extLst>
              <a:ext uri="{FF2B5EF4-FFF2-40B4-BE49-F238E27FC236}">
                <a16:creationId xmlns:a16="http://schemas.microsoft.com/office/drawing/2014/main" id="{EC7721EB-F702-4F9B-83F3-CE095DF93520}"/>
              </a:ext>
            </a:extLst>
          </p:cNvPr>
          <p:cNvSpPr>
            <a:spLocks noGrp="1"/>
          </p:cNvSpPr>
          <p:nvPr>
            <p:ph idx="1"/>
          </p:nvPr>
        </p:nvSpPr>
        <p:spPr>
          <a:xfrm>
            <a:off x="401526" y="1483200"/>
            <a:ext cx="4618215" cy="3672000"/>
          </a:xfrm>
        </p:spPr>
        <p:txBody>
          <a:bodyPr/>
          <a:lstStyle/>
          <a:p>
            <a:pPr lvl="0"/>
            <a:r>
              <a:rPr lang="en-US" sz="1800" dirty="0"/>
              <a:t>The Data Reader reads logs from different data sources</a:t>
            </a:r>
            <a:endParaRPr lang="sv-SV" sz="1800" dirty="0"/>
          </a:p>
          <a:p>
            <a:endParaRPr lang="sv-SV" sz="1800" dirty="0"/>
          </a:p>
        </p:txBody>
      </p:sp>
      <p:sp>
        <p:nvSpPr>
          <p:cNvPr id="4" name="Footer Placeholder 3">
            <a:extLst>
              <a:ext uri="{FF2B5EF4-FFF2-40B4-BE49-F238E27FC236}">
                <a16:creationId xmlns:a16="http://schemas.microsoft.com/office/drawing/2014/main" id="{AEFDAE99-0C1F-41B6-BB6F-E7991478B6C4}"/>
              </a:ext>
            </a:extLst>
          </p:cNvPr>
          <p:cNvSpPr>
            <a:spLocks noGrp="1"/>
          </p:cNvSpPr>
          <p:nvPr>
            <p:ph type="ftr" sz="quarter" idx="10"/>
          </p:nvPr>
        </p:nvSpPr>
        <p:spPr/>
        <p:txBody>
          <a:bodyPr/>
          <a:lstStyle/>
          <a:p>
            <a:r>
              <a:rPr lang="en-GB"/>
              <a:t>Lloyd's Register</a:t>
            </a:r>
            <a:endParaRPr lang="en-GB" dirty="0"/>
          </a:p>
        </p:txBody>
      </p:sp>
      <p:sp>
        <p:nvSpPr>
          <p:cNvPr id="5" name="Slide Number Placeholder 4">
            <a:extLst>
              <a:ext uri="{FF2B5EF4-FFF2-40B4-BE49-F238E27FC236}">
                <a16:creationId xmlns:a16="http://schemas.microsoft.com/office/drawing/2014/main" id="{39354EA7-F018-44FE-AB22-02361657E1E6}"/>
              </a:ext>
            </a:extLst>
          </p:cNvPr>
          <p:cNvSpPr>
            <a:spLocks noGrp="1"/>
          </p:cNvSpPr>
          <p:nvPr>
            <p:ph type="sldNum" sz="quarter" idx="11"/>
          </p:nvPr>
        </p:nvSpPr>
        <p:spPr/>
        <p:txBody>
          <a:bodyPr/>
          <a:lstStyle/>
          <a:p>
            <a:fld id="{790C35FC-E2F7-4E1E-BB04-6742D189A249}" type="slidenum">
              <a:rPr lang="en-GB" smtClean="0"/>
              <a:pPr/>
              <a:t>15</a:t>
            </a:fld>
            <a:endParaRPr lang="en-GB"/>
          </a:p>
        </p:txBody>
      </p:sp>
      <p:sp>
        <p:nvSpPr>
          <p:cNvPr id="12" name="Text Placeholder 11">
            <a:extLst>
              <a:ext uri="{FF2B5EF4-FFF2-40B4-BE49-F238E27FC236}">
                <a16:creationId xmlns:a16="http://schemas.microsoft.com/office/drawing/2014/main" id="{9FA1A313-E571-410D-AEC8-2E98F66780FB}"/>
              </a:ext>
            </a:extLst>
          </p:cNvPr>
          <p:cNvSpPr>
            <a:spLocks noGrp="1"/>
          </p:cNvSpPr>
          <p:nvPr>
            <p:ph type="body" sz="quarter" idx="12"/>
          </p:nvPr>
        </p:nvSpPr>
        <p:spPr/>
        <p:txBody>
          <a:bodyPr/>
          <a:lstStyle/>
          <a:p>
            <a:r>
              <a:rPr lang="sv-SE" dirty="0" err="1"/>
              <a:t>Architecture</a:t>
            </a:r>
            <a:endParaRPr lang="sv-SV" dirty="0"/>
          </a:p>
        </p:txBody>
      </p:sp>
      <p:pic>
        <p:nvPicPr>
          <p:cNvPr id="13" name="Picture 12" descr="Graphical user interface&#10;&#10;Description automatically generated">
            <a:extLst>
              <a:ext uri="{FF2B5EF4-FFF2-40B4-BE49-F238E27FC236}">
                <a16:creationId xmlns:a16="http://schemas.microsoft.com/office/drawing/2014/main" id="{80966E96-51AA-4BDE-AFA5-650A71BED2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7808" y="998176"/>
            <a:ext cx="5731510" cy="3481705"/>
          </a:xfrm>
          <a:prstGeom prst="rect">
            <a:avLst/>
          </a:prstGeom>
          <a:noFill/>
          <a:ln>
            <a:noFill/>
          </a:ln>
          <a:effectLst>
            <a:outerShdw blurRad="63500" sx="102000" sy="102000" algn="ctr" rotWithShape="0">
              <a:prstClr val="black">
                <a:alpha val="40000"/>
              </a:prstClr>
            </a:outerShdw>
          </a:effectLst>
        </p:spPr>
      </p:pic>
      <p:sp>
        <p:nvSpPr>
          <p:cNvPr id="14" name="Arrow: Right 13">
            <a:extLst>
              <a:ext uri="{FF2B5EF4-FFF2-40B4-BE49-F238E27FC236}">
                <a16:creationId xmlns:a16="http://schemas.microsoft.com/office/drawing/2014/main" id="{6AD6912C-D812-485A-B054-27AFADA367EA}"/>
              </a:ext>
            </a:extLst>
          </p:cNvPr>
          <p:cNvSpPr/>
          <p:nvPr/>
        </p:nvSpPr>
        <p:spPr>
          <a:xfrm>
            <a:off x="5141297" y="1866116"/>
            <a:ext cx="720541" cy="258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V"/>
          </a:p>
        </p:txBody>
      </p:sp>
    </p:spTree>
    <p:extLst>
      <p:ext uri="{BB962C8B-B14F-4D97-AF65-F5344CB8AC3E}">
        <p14:creationId xmlns:p14="http://schemas.microsoft.com/office/powerpoint/2010/main" val="3930960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5A6C9B6-8379-4BE8-B9A0-99A1C01C8B07}"/>
              </a:ext>
            </a:extLst>
          </p:cNvPr>
          <p:cNvSpPr>
            <a:spLocks noGrp="1"/>
          </p:cNvSpPr>
          <p:nvPr>
            <p:ph type="title"/>
          </p:nvPr>
        </p:nvSpPr>
        <p:spPr/>
        <p:txBody>
          <a:bodyPr/>
          <a:lstStyle/>
          <a:p>
            <a:r>
              <a:rPr lang="en-US" dirty="0"/>
              <a:t>RiskWatcher Connector</a:t>
            </a:r>
            <a:endParaRPr lang="sv-SV" dirty="0"/>
          </a:p>
        </p:txBody>
      </p:sp>
      <p:sp>
        <p:nvSpPr>
          <p:cNvPr id="3" name="Content Placeholder 2">
            <a:extLst>
              <a:ext uri="{FF2B5EF4-FFF2-40B4-BE49-F238E27FC236}">
                <a16:creationId xmlns:a16="http://schemas.microsoft.com/office/drawing/2014/main" id="{EC7721EB-F702-4F9B-83F3-CE095DF93520}"/>
              </a:ext>
            </a:extLst>
          </p:cNvPr>
          <p:cNvSpPr>
            <a:spLocks noGrp="1"/>
          </p:cNvSpPr>
          <p:nvPr>
            <p:ph idx="1"/>
          </p:nvPr>
        </p:nvSpPr>
        <p:spPr>
          <a:xfrm>
            <a:off x="401526" y="1483200"/>
            <a:ext cx="4618215" cy="3672000"/>
          </a:xfrm>
        </p:spPr>
        <p:txBody>
          <a:bodyPr/>
          <a:lstStyle/>
          <a:p>
            <a:pPr lvl="0"/>
            <a:r>
              <a:rPr lang="en-US" sz="1800" dirty="0"/>
              <a:t>The Data Reader reads logs from different data sources</a:t>
            </a:r>
            <a:endParaRPr lang="sv-SV" sz="1800" dirty="0"/>
          </a:p>
          <a:p>
            <a:pPr lvl="0"/>
            <a:r>
              <a:rPr lang="en-US" sz="1800" dirty="0"/>
              <a:t>The Conflicts Detector handles conflicts/overlapping when configuration is changed. </a:t>
            </a:r>
          </a:p>
          <a:p>
            <a:pPr lvl="1"/>
            <a:r>
              <a:rPr lang="en-US" sz="1400" dirty="0"/>
              <a:t>e.g., a component is taken out by multiple work orders, that happens to be in different time range, which is overlapping.</a:t>
            </a:r>
            <a:endParaRPr lang="sv-SV" sz="1400" dirty="0"/>
          </a:p>
          <a:p>
            <a:endParaRPr lang="sv-SV" sz="1800" dirty="0"/>
          </a:p>
        </p:txBody>
      </p:sp>
      <p:sp>
        <p:nvSpPr>
          <p:cNvPr id="4" name="Footer Placeholder 3">
            <a:extLst>
              <a:ext uri="{FF2B5EF4-FFF2-40B4-BE49-F238E27FC236}">
                <a16:creationId xmlns:a16="http://schemas.microsoft.com/office/drawing/2014/main" id="{AEFDAE99-0C1F-41B6-BB6F-E7991478B6C4}"/>
              </a:ext>
            </a:extLst>
          </p:cNvPr>
          <p:cNvSpPr>
            <a:spLocks noGrp="1"/>
          </p:cNvSpPr>
          <p:nvPr>
            <p:ph type="ftr" sz="quarter" idx="10"/>
          </p:nvPr>
        </p:nvSpPr>
        <p:spPr/>
        <p:txBody>
          <a:bodyPr/>
          <a:lstStyle/>
          <a:p>
            <a:r>
              <a:rPr lang="en-GB"/>
              <a:t>Lloyd's Register</a:t>
            </a:r>
            <a:endParaRPr lang="en-GB" dirty="0"/>
          </a:p>
        </p:txBody>
      </p:sp>
      <p:sp>
        <p:nvSpPr>
          <p:cNvPr id="5" name="Slide Number Placeholder 4">
            <a:extLst>
              <a:ext uri="{FF2B5EF4-FFF2-40B4-BE49-F238E27FC236}">
                <a16:creationId xmlns:a16="http://schemas.microsoft.com/office/drawing/2014/main" id="{39354EA7-F018-44FE-AB22-02361657E1E6}"/>
              </a:ext>
            </a:extLst>
          </p:cNvPr>
          <p:cNvSpPr>
            <a:spLocks noGrp="1"/>
          </p:cNvSpPr>
          <p:nvPr>
            <p:ph type="sldNum" sz="quarter" idx="11"/>
          </p:nvPr>
        </p:nvSpPr>
        <p:spPr/>
        <p:txBody>
          <a:bodyPr/>
          <a:lstStyle/>
          <a:p>
            <a:fld id="{790C35FC-E2F7-4E1E-BB04-6742D189A249}" type="slidenum">
              <a:rPr lang="en-GB" smtClean="0"/>
              <a:pPr/>
              <a:t>16</a:t>
            </a:fld>
            <a:endParaRPr lang="en-GB"/>
          </a:p>
        </p:txBody>
      </p:sp>
      <p:sp>
        <p:nvSpPr>
          <p:cNvPr id="12" name="Text Placeholder 11">
            <a:extLst>
              <a:ext uri="{FF2B5EF4-FFF2-40B4-BE49-F238E27FC236}">
                <a16:creationId xmlns:a16="http://schemas.microsoft.com/office/drawing/2014/main" id="{9FA1A313-E571-410D-AEC8-2E98F66780FB}"/>
              </a:ext>
            </a:extLst>
          </p:cNvPr>
          <p:cNvSpPr>
            <a:spLocks noGrp="1"/>
          </p:cNvSpPr>
          <p:nvPr>
            <p:ph type="body" sz="quarter" idx="12"/>
          </p:nvPr>
        </p:nvSpPr>
        <p:spPr/>
        <p:txBody>
          <a:bodyPr/>
          <a:lstStyle/>
          <a:p>
            <a:r>
              <a:rPr lang="sv-SE" dirty="0" err="1"/>
              <a:t>Architecture</a:t>
            </a:r>
            <a:endParaRPr lang="sv-SV" dirty="0"/>
          </a:p>
        </p:txBody>
      </p:sp>
      <p:pic>
        <p:nvPicPr>
          <p:cNvPr id="13" name="Picture 12" descr="Graphical user interface&#10;&#10;Description automatically generated">
            <a:extLst>
              <a:ext uri="{FF2B5EF4-FFF2-40B4-BE49-F238E27FC236}">
                <a16:creationId xmlns:a16="http://schemas.microsoft.com/office/drawing/2014/main" id="{80966E96-51AA-4BDE-AFA5-650A71BED2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7808" y="998176"/>
            <a:ext cx="5731510" cy="3481705"/>
          </a:xfrm>
          <a:prstGeom prst="rect">
            <a:avLst/>
          </a:prstGeom>
          <a:noFill/>
          <a:ln>
            <a:noFill/>
          </a:ln>
          <a:effectLst>
            <a:outerShdw blurRad="63500" sx="102000" sy="102000" algn="ctr" rotWithShape="0">
              <a:prstClr val="black">
                <a:alpha val="40000"/>
              </a:prstClr>
            </a:outerShdw>
          </a:effectLst>
        </p:spPr>
      </p:pic>
      <p:sp>
        <p:nvSpPr>
          <p:cNvPr id="14" name="Arrow: Right 13">
            <a:extLst>
              <a:ext uri="{FF2B5EF4-FFF2-40B4-BE49-F238E27FC236}">
                <a16:creationId xmlns:a16="http://schemas.microsoft.com/office/drawing/2014/main" id="{6AD6912C-D812-485A-B054-27AFADA367EA}"/>
              </a:ext>
            </a:extLst>
          </p:cNvPr>
          <p:cNvSpPr/>
          <p:nvPr/>
        </p:nvSpPr>
        <p:spPr>
          <a:xfrm>
            <a:off x="5140261" y="2168814"/>
            <a:ext cx="720541" cy="258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V"/>
          </a:p>
        </p:txBody>
      </p:sp>
    </p:spTree>
    <p:extLst>
      <p:ext uri="{BB962C8B-B14F-4D97-AF65-F5344CB8AC3E}">
        <p14:creationId xmlns:p14="http://schemas.microsoft.com/office/powerpoint/2010/main" val="31371413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5A6C9B6-8379-4BE8-B9A0-99A1C01C8B07}"/>
              </a:ext>
            </a:extLst>
          </p:cNvPr>
          <p:cNvSpPr>
            <a:spLocks noGrp="1"/>
          </p:cNvSpPr>
          <p:nvPr>
            <p:ph type="title"/>
          </p:nvPr>
        </p:nvSpPr>
        <p:spPr/>
        <p:txBody>
          <a:bodyPr/>
          <a:lstStyle/>
          <a:p>
            <a:r>
              <a:rPr lang="en-US" dirty="0"/>
              <a:t>RiskWatcher Connector</a:t>
            </a:r>
            <a:endParaRPr lang="sv-SV" dirty="0"/>
          </a:p>
        </p:txBody>
      </p:sp>
      <p:sp>
        <p:nvSpPr>
          <p:cNvPr id="3" name="Content Placeholder 2">
            <a:extLst>
              <a:ext uri="{FF2B5EF4-FFF2-40B4-BE49-F238E27FC236}">
                <a16:creationId xmlns:a16="http://schemas.microsoft.com/office/drawing/2014/main" id="{EC7721EB-F702-4F9B-83F3-CE095DF93520}"/>
              </a:ext>
            </a:extLst>
          </p:cNvPr>
          <p:cNvSpPr>
            <a:spLocks noGrp="1"/>
          </p:cNvSpPr>
          <p:nvPr>
            <p:ph idx="1"/>
          </p:nvPr>
        </p:nvSpPr>
        <p:spPr>
          <a:xfrm>
            <a:off x="401526" y="1483200"/>
            <a:ext cx="4618215" cy="3672000"/>
          </a:xfrm>
        </p:spPr>
        <p:txBody>
          <a:bodyPr/>
          <a:lstStyle/>
          <a:p>
            <a:pPr lvl="0"/>
            <a:r>
              <a:rPr lang="en-US" sz="1800" dirty="0"/>
              <a:t>The Data Reader reads logs from different data sources</a:t>
            </a:r>
            <a:endParaRPr lang="sv-SV" sz="1800" dirty="0"/>
          </a:p>
          <a:p>
            <a:pPr lvl="0"/>
            <a:r>
              <a:rPr lang="en-US" sz="1800" dirty="0"/>
              <a:t>The Conflicts Detector handles conflicts/overlapping when configuration is changed. </a:t>
            </a:r>
          </a:p>
          <a:p>
            <a:pPr lvl="1"/>
            <a:r>
              <a:rPr lang="en-US" sz="1400" dirty="0"/>
              <a:t>e.g., a component is taken out by multiple work orders, that happens to be in different time range, which is overlapping.</a:t>
            </a:r>
            <a:endParaRPr lang="sv-SV" sz="1400" dirty="0"/>
          </a:p>
          <a:p>
            <a:pPr lvl="0"/>
            <a:r>
              <a:rPr lang="en-US" sz="1800" dirty="0"/>
              <a:t>The Conflicts Resolver solves conflicts with the risk monitor event history</a:t>
            </a:r>
            <a:endParaRPr lang="sv-SV" sz="1800" dirty="0"/>
          </a:p>
          <a:p>
            <a:endParaRPr lang="sv-SV" sz="1800" dirty="0"/>
          </a:p>
        </p:txBody>
      </p:sp>
      <p:sp>
        <p:nvSpPr>
          <p:cNvPr id="4" name="Footer Placeholder 3">
            <a:extLst>
              <a:ext uri="{FF2B5EF4-FFF2-40B4-BE49-F238E27FC236}">
                <a16:creationId xmlns:a16="http://schemas.microsoft.com/office/drawing/2014/main" id="{AEFDAE99-0C1F-41B6-BB6F-E7991478B6C4}"/>
              </a:ext>
            </a:extLst>
          </p:cNvPr>
          <p:cNvSpPr>
            <a:spLocks noGrp="1"/>
          </p:cNvSpPr>
          <p:nvPr>
            <p:ph type="ftr" sz="quarter" idx="10"/>
          </p:nvPr>
        </p:nvSpPr>
        <p:spPr/>
        <p:txBody>
          <a:bodyPr/>
          <a:lstStyle/>
          <a:p>
            <a:r>
              <a:rPr lang="en-GB"/>
              <a:t>Lloyd's Register</a:t>
            </a:r>
            <a:endParaRPr lang="en-GB" dirty="0"/>
          </a:p>
        </p:txBody>
      </p:sp>
      <p:sp>
        <p:nvSpPr>
          <p:cNvPr id="5" name="Slide Number Placeholder 4">
            <a:extLst>
              <a:ext uri="{FF2B5EF4-FFF2-40B4-BE49-F238E27FC236}">
                <a16:creationId xmlns:a16="http://schemas.microsoft.com/office/drawing/2014/main" id="{39354EA7-F018-44FE-AB22-02361657E1E6}"/>
              </a:ext>
            </a:extLst>
          </p:cNvPr>
          <p:cNvSpPr>
            <a:spLocks noGrp="1"/>
          </p:cNvSpPr>
          <p:nvPr>
            <p:ph type="sldNum" sz="quarter" idx="11"/>
          </p:nvPr>
        </p:nvSpPr>
        <p:spPr/>
        <p:txBody>
          <a:bodyPr/>
          <a:lstStyle/>
          <a:p>
            <a:fld id="{790C35FC-E2F7-4E1E-BB04-6742D189A249}" type="slidenum">
              <a:rPr lang="en-GB" smtClean="0"/>
              <a:pPr/>
              <a:t>17</a:t>
            </a:fld>
            <a:endParaRPr lang="en-GB"/>
          </a:p>
        </p:txBody>
      </p:sp>
      <p:sp>
        <p:nvSpPr>
          <p:cNvPr id="12" name="Text Placeholder 11">
            <a:extLst>
              <a:ext uri="{FF2B5EF4-FFF2-40B4-BE49-F238E27FC236}">
                <a16:creationId xmlns:a16="http://schemas.microsoft.com/office/drawing/2014/main" id="{9FA1A313-E571-410D-AEC8-2E98F66780FB}"/>
              </a:ext>
            </a:extLst>
          </p:cNvPr>
          <p:cNvSpPr>
            <a:spLocks noGrp="1"/>
          </p:cNvSpPr>
          <p:nvPr>
            <p:ph type="body" sz="quarter" idx="12"/>
          </p:nvPr>
        </p:nvSpPr>
        <p:spPr/>
        <p:txBody>
          <a:bodyPr/>
          <a:lstStyle/>
          <a:p>
            <a:r>
              <a:rPr lang="sv-SE" dirty="0" err="1"/>
              <a:t>Architecture</a:t>
            </a:r>
            <a:endParaRPr lang="sv-SV" dirty="0"/>
          </a:p>
        </p:txBody>
      </p:sp>
      <p:pic>
        <p:nvPicPr>
          <p:cNvPr id="13" name="Picture 12" descr="Graphical user interface&#10;&#10;Description automatically generated">
            <a:extLst>
              <a:ext uri="{FF2B5EF4-FFF2-40B4-BE49-F238E27FC236}">
                <a16:creationId xmlns:a16="http://schemas.microsoft.com/office/drawing/2014/main" id="{80966E96-51AA-4BDE-AFA5-650A71BED20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7808" y="998176"/>
            <a:ext cx="5731510" cy="3481705"/>
          </a:xfrm>
          <a:prstGeom prst="rect">
            <a:avLst/>
          </a:prstGeom>
          <a:noFill/>
          <a:ln>
            <a:noFill/>
          </a:ln>
          <a:effectLst>
            <a:outerShdw blurRad="63500" sx="102000" sy="102000" algn="ctr" rotWithShape="0">
              <a:prstClr val="black">
                <a:alpha val="40000"/>
              </a:prstClr>
            </a:outerShdw>
          </a:effectLst>
        </p:spPr>
      </p:pic>
      <p:sp>
        <p:nvSpPr>
          <p:cNvPr id="14" name="Arrow: Right 13">
            <a:extLst>
              <a:ext uri="{FF2B5EF4-FFF2-40B4-BE49-F238E27FC236}">
                <a16:creationId xmlns:a16="http://schemas.microsoft.com/office/drawing/2014/main" id="{6AD6912C-D812-485A-B054-27AFADA367EA}"/>
              </a:ext>
            </a:extLst>
          </p:cNvPr>
          <p:cNvSpPr/>
          <p:nvPr/>
        </p:nvSpPr>
        <p:spPr>
          <a:xfrm>
            <a:off x="5140261" y="2429155"/>
            <a:ext cx="720541" cy="258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V"/>
          </a:p>
        </p:txBody>
      </p:sp>
    </p:spTree>
    <p:extLst>
      <p:ext uri="{BB962C8B-B14F-4D97-AF65-F5344CB8AC3E}">
        <p14:creationId xmlns:p14="http://schemas.microsoft.com/office/powerpoint/2010/main" val="26844870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5A6C9B6-8379-4BE8-B9A0-99A1C01C8B07}"/>
              </a:ext>
            </a:extLst>
          </p:cNvPr>
          <p:cNvSpPr>
            <a:spLocks noGrp="1"/>
          </p:cNvSpPr>
          <p:nvPr>
            <p:ph type="title"/>
          </p:nvPr>
        </p:nvSpPr>
        <p:spPr/>
        <p:txBody>
          <a:bodyPr/>
          <a:lstStyle/>
          <a:p>
            <a:r>
              <a:rPr lang="en-US" dirty="0"/>
              <a:t>RiskWatcher Connector</a:t>
            </a:r>
            <a:endParaRPr lang="sv-SV" dirty="0"/>
          </a:p>
        </p:txBody>
      </p:sp>
      <p:sp>
        <p:nvSpPr>
          <p:cNvPr id="3" name="Content Placeholder 2">
            <a:extLst>
              <a:ext uri="{FF2B5EF4-FFF2-40B4-BE49-F238E27FC236}">
                <a16:creationId xmlns:a16="http://schemas.microsoft.com/office/drawing/2014/main" id="{EC7721EB-F702-4F9B-83F3-CE095DF93520}"/>
              </a:ext>
            </a:extLst>
          </p:cNvPr>
          <p:cNvSpPr>
            <a:spLocks noGrp="1"/>
          </p:cNvSpPr>
          <p:nvPr>
            <p:ph idx="1"/>
          </p:nvPr>
        </p:nvSpPr>
        <p:spPr>
          <a:xfrm>
            <a:off x="401526" y="1483200"/>
            <a:ext cx="4618215" cy="3672000"/>
          </a:xfrm>
        </p:spPr>
        <p:txBody>
          <a:bodyPr/>
          <a:lstStyle/>
          <a:p>
            <a:pPr marL="0" lvl="0" indent="0">
              <a:buNone/>
            </a:pPr>
            <a:r>
              <a:rPr lang="en-US" sz="1800" dirty="0"/>
              <a:t>The Conflicts Detector </a:t>
            </a:r>
            <a:r>
              <a:rPr lang="sv-SE" sz="1800" dirty="0" err="1"/>
              <a:t>comes</a:t>
            </a:r>
            <a:r>
              <a:rPr lang="sv-SE" sz="1800" dirty="0"/>
              <a:t> </a:t>
            </a:r>
            <a:r>
              <a:rPr lang="sv-SE" sz="1800" dirty="0" err="1"/>
              <a:t>with</a:t>
            </a:r>
            <a:r>
              <a:rPr lang="sv-SE" sz="1800" dirty="0"/>
              <a:t> </a:t>
            </a:r>
            <a:r>
              <a:rPr lang="sv-SE" sz="1800" dirty="0" err="1"/>
              <a:t>two</a:t>
            </a:r>
            <a:r>
              <a:rPr lang="sv-SE" sz="1800" dirty="0"/>
              <a:t> </a:t>
            </a:r>
            <a:r>
              <a:rPr lang="sv-SE" sz="1800" dirty="0" err="1"/>
              <a:t>algorithms</a:t>
            </a:r>
            <a:r>
              <a:rPr lang="sv-SE" sz="1800" dirty="0"/>
              <a:t>:</a:t>
            </a:r>
          </a:p>
          <a:p>
            <a:pPr marL="342900" indent="-342900">
              <a:buFont typeface="+mj-lt"/>
              <a:buAutoNum type="arabicPeriod"/>
            </a:pPr>
            <a:r>
              <a:rPr lang="sv-SE" sz="1800" dirty="0"/>
              <a:t>The Original </a:t>
            </a:r>
            <a:r>
              <a:rPr lang="sv-SE" sz="1800" dirty="0" err="1"/>
              <a:t>Algorithm</a:t>
            </a:r>
            <a:endParaRPr lang="sv-SE" sz="1800" dirty="0"/>
          </a:p>
          <a:p>
            <a:pPr lvl="1"/>
            <a:r>
              <a:rPr lang="en-US" sz="1400" dirty="0"/>
              <a:t>if it detects more than one consecutive </a:t>
            </a:r>
            <a:r>
              <a:rPr lang="en-US" sz="1400" b="1" dirty="0"/>
              <a:t>take out </a:t>
            </a:r>
            <a:r>
              <a:rPr lang="en-US" sz="1400" dirty="0"/>
              <a:t>event of a certain component, keep the first one.</a:t>
            </a:r>
          </a:p>
          <a:p>
            <a:pPr lvl="1"/>
            <a:r>
              <a:rPr lang="en-US" sz="1400" dirty="0"/>
              <a:t>if it detects more than one </a:t>
            </a:r>
            <a:r>
              <a:rPr lang="en-US" sz="1400" b="1" dirty="0"/>
              <a:t>restore event </a:t>
            </a:r>
            <a:r>
              <a:rPr lang="en-US" sz="1400" dirty="0"/>
              <a:t>of a certain component, keep the last one.</a:t>
            </a:r>
          </a:p>
          <a:p>
            <a:pPr marL="342900" lvl="0" indent="-342900">
              <a:buFont typeface="+mj-lt"/>
              <a:buAutoNum type="arabicPeriod"/>
            </a:pPr>
            <a:endParaRPr lang="sv-SV" sz="1400" dirty="0"/>
          </a:p>
          <a:p>
            <a:endParaRPr lang="sv-SV" sz="1800" dirty="0"/>
          </a:p>
        </p:txBody>
      </p:sp>
      <p:sp>
        <p:nvSpPr>
          <p:cNvPr id="4" name="Footer Placeholder 3">
            <a:extLst>
              <a:ext uri="{FF2B5EF4-FFF2-40B4-BE49-F238E27FC236}">
                <a16:creationId xmlns:a16="http://schemas.microsoft.com/office/drawing/2014/main" id="{AEFDAE99-0C1F-41B6-BB6F-E7991478B6C4}"/>
              </a:ext>
            </a:extLst>
          </p:cNvPr>
          <p:cNvSpPr>
            <a:spLocks noGrp="1"/>
          </p:cNvSpPr>
          <p:nvPr>
            <p:ph type="ftr" sz="quarter" idx="10"/>
          </p:nvPr>
        </p:nvSpPr>
        <p:spPr/>
        <p:txBody>
          <a:bodyPr/>
          <a:lstStyle/>
          <a:p>
            <a:r>
              <a:rPr lang="en-GB"/>
              <a:t>Lloyd's Register</a:t>
            </a:r>
            <a:endParaRPr lang="en-GB" dirty="0"/>
          </a:p>
        </p:txBody>
      </p:sp>
      <p:sp>
        <p:nvSpPr>
          <p:cNvPr id="5" name="Slide Number Placeholder 4">
            <a:extLst>
              <a:ext uri="{FF2B5EF4-FFF2-40B4-BE49-F238E27FC236}">
                <a16:creationId xmlns:a16="http://schemas.microsoft.com/office/drawing/2014/main" id="{39354EA7-F018-44FE-AB22-02361657E1E6}"/>
              </a:ext>
            </a:extLst>
          </p:cNvPr>
          <p:cNvSpPr>
            <a:spLocks noGrp="1"/>
          </p:cNvSpPr>
          <p:nvPr>
            <p:ph type="sldNum" sz="quarter" idx="11"/>
          </p:nvPr>
        </p:nvSpPr>
        <p:spPr/>
        <p:txBody>
          <a:bodyPr/>
          <a:lstStyle/>
          <a:p>
            <a:fld id="{790C35FC-E2F7-4E1E-BB04-6742D189A249}" type="slidenum">
              <a:rPr lang="en-GB" smtClean="0"/>
              <a:pPr/>
              <a:t>18</a:t>
            </a:fld>
            <a:endParaRPr lang="en-GB"/>
          </a:p>
        </p:txBody>
      </p:sp>
      <p:sp>
        <p:nvSpPr>
          <p:cNvPr id="12" name="Text Placeholder 11">
            <a:extLst>
              <a:ext uri="{FF2B5EF4-FFF2-40B4-BE49-F238E27FC236}">
                <a16:creationId xmlns:a16="http://schemas.microsoft.com/office/drawing/2014/main" id="{9FA1A313-E571-410D-AEC8-2E98F66780FB}"/>
              </a:ext>
            </a:extLst>
          </p:cNvPr>
          <p:cNvSpPr>
            <a:spLocks noGrp="1"/>
          </p:cNvSpPr>
          <p:nvPr>
            <p:ph type="body" sz="quarter" idx="12"/>
          </p:nvPr>
        </p:nvSpPr>
        <p:spPr/>
        <p:txBody>
          <a:bodyPr/>
          <a:lstStyle/>
          <a:p>
            <a:r>
              <a:rPr lang="sv-SE" dirty="0" err="1"/>
              <a:t>Architecture</a:t>
            </a:r>
            <a:endParaRPr lang="sv-SV" dirty="0"/>
          </a:p>
        </p:txBody>
      </p:sp>
      <p:pic>
        <p:nvPicPr>
          <p:cNvPr id="7" name="Picture 6" descr="Graphical user interface&#10;&#10;Description automatically generated">
            <a:extLst>
              <a:ext uri="{FF2B5EF4-FFF2-40B4-BE49-F238E27FC236}">
                <a16:creationId xmlns:a16="http://schemas.microsoft.com/office/drawing/2014/main" id="{125F939E-E599-4B49-845D-DDE9561735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7808" y="998176"/>
            <a:ext cx="5731510" cy="3481705"/>
          </a:xfrm>
          <a:prstGeom prst="rect">
            <a:avLst/>
          </a:prstGeom>
          <a:noFill/>
          <a:ln>
            <a:noFill/>
          </a:ln>
          <a:effectLst>
            <a:outerShdw blurRad="63500" sx="102000" sy="102000" algn="ctr" rotWithShape="0">
              <a:prstClr val="black">
                <a:alpha val="40000"/>
              </a:prstClr>
            </a:outerShdw>
          </a:effectLst>
        </p:spPr>
      </p:pic>
      <p:pic>
        <p:nvPicPr>
          <p:cNvPr id="8" name="Picture 7" descr="Timeline&#10;&#10;Description automatically generated with medium confidence">
            <a:extLst>
              <a:ext uri="{FF2B5EF4-FFF2-40B4-BE49-F238E27FC236}">
                <a16:creationId xmlns:a16="http://schemas.microsoft.com/office/drawing/2014/main" id="{20721504-1098-4662-A96B-C30B7E4C31E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8640" y="3607964"/>
            <a:ext cx="3973195" cy="1993265"/>
          </a:xfrm>
          <a:prstGeom prst="rect">
            <a:avLst/>
          </a:prstGeom>
          <a:noFill/>
          <a:ln>
            <a:noFill/>
          </a:ln>
          <a:effectLst>
            <a:outerShdw blurRad="63500" sx="102000" sy="102000" algn="ctr" rotWithShape="0">
              <a:prstClr val="black">
                <a:alpha val="40000"/>
              </a:prstClr>
            </a:outerShdw>
          </a:effectLst>
        </p:spPr>
      </p:pic>
      <p:pic>
        <p:nvPicPr>
          <p:cNvPr id="10" name="Picture 9" descr="Graphical user interface, application&#10;&#10;Description automatically generated">
            <a:extLst>
              <a:ext uri="{FF2B5EF4-FFF2-40B4-BE49-F238E27FC236}">
                <a16:creationId xmlns:a16="http://schemas.microsoft.com/office/drawing/2014/main" id="{71D6552A-1B1D-42B7-BD7F-7FF59796D6E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65683" y="2842610"/>
            <a:ext cx="4675461" cy="2758619"/>
          </a:xfrm>
          <a:prstGeom prst="rect">
            <a:avLst/>
          </a:prstGeom>
          <a:noFill/>
          <a:ln>
            <a:noFill/>
          </a:ln>
          <a:effectLst>
            <a:outerShdw blurRad="63500" sx="102000" sy="102000" algn="ctr" rotWithShape="0">
              <a:prstClr val="black">
                <a:alpha val="40000"/>
              </a:prstClr>
            </a:outerShdw>
          </a:effectLst>
        </p:spPr>
      </p:pic>
      <p:sp>
        <p:nvSpPr>
          <p:cNvPr id="13" name="Arrow: Right 12">
            <a:extLst>
              <a:ext uri="{FF2B5EF4-FFF2-40B4-BE49-F238E27FC236}">
                <a16:creationId xmlns:a16="http://schemas.microsoft.com/office/drawing/2014/main" id="{96950854-645C-413A-8BC3-BF04BDF3377C}"/>
              </a:ext>
            </a:extLst>
          </p:cNvPr>
          <p:cNvSpPr/>
          <p:nvPr/>
        </p:nvSpPr>
        <p:spPr>
          <a:xfrm>
            <a:off x="5140261" y="2168814"/>
            <a:ext cx="720541" cy="258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V"/>
          </a:p>
        </p:txBody>
      </p:sp>
    </p:spTree>
    <p:extLst>
      <p:ext uri="{BB962C8B-B14F-4D97-AF65-F5344CB8AC3E}">
        <p14:creationId xmlns:p14="http://schemas.microsoft.com/office/powerpoint/2010/main" val="35744184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5A6C9B6-8379-4BE8-B9A0-99A1C01C8B07}"/>
              </a:ext>
            </a:extLst>
          </p:cNvPr>
          <p:cNvSpPr>
            <a:spLocks noGrp="1"/>
          </p:cNvSpPr>
          <p:nvPr>
            <p:ph type="title"/>
          </p:nvPr>
        </p:nvSpPr>
        <p:spPr/>
        <p:txBody>
          <a:bodyPr/>
          <a:lstStyle/>
          <a:p>
            <a:r>
              <a:rPr lang="en-US" dirty="0"/>
              <a:t>RiskWatcher Connector</a:t>
            </a:r>
            <a:endParaRPr lang="sv-SV" dirty="0"/>
          </a:p>
        </p:txBody>
      </p:sp>
      <p:sp>
        <p:nvSpPr>
          <p:cNvPr id="3" name="Content Placeholder 2">
            <a:extLst>
              <a:ext uri="{FF2B5EF4-FFF2-40B4-BE49-F238E27FC236}">
                <a16:creationId xmlns:a16="http://schemas.microsoft.com/office/drawing/2014/main" id="{EC7721EB-F702-4F9B-83F3-CE095DF93520}"/>
              </a:ext>
            </a:extLst>
          </p:cNvPr>
          <p:cNvSpPr>
            <a:spLocks noGrp="1"/>
          </p:cNvSpPr>
          <p:nvPr>
            <p:ph idx="1"/>
          </p:nvPr>
        </p:nvSpPr>
        <p:spPr>
          <a:xfrm>
            <a:off x="401526" y="1483200"/>
            <a:ext cx="4618215" cy="3672000"/>
          </a:xfrm>
        </p:spPr>
        <p:txBody>
          <a:bodyPr/>
          <a:lstStyle/>
          <a:p>
            <a:pPr marL="0" lvl="0" indent="0">
              <a:buNone/>
            </a:pPr>
            <a:r>
              <a:rPr lang="en-US" sz="1800" dirty="0"/>
              <a:t>The Conflicts Detector </a:t>
            </a:r>
            <a:r>
              <a:rPr lang="sv-SE" sz="1800" dirty="0" err="1"/>
              <a:t>comes</a:t>
            </a:r>
            <a:r>
              <a:rPr lang="sv-SE" sz="1800" dirty="0"/>
              <a:t> </a:t>
            </a:r>
            <a:r>
              <a:rPr lang="sv-SE" sz="1800" dirty="0" err="1"/>
              <a:t>with</a:t>
            </a:r>
            <a:r>
              <a:rPr lang="sv-SE" sz="1800" dirty="0"/>
              <a:t> </a:t>
            </a:r>
            <a:r>
              <a:rPr lang="sv-SE" sz="1800" dirty="0" err="1"/>
              <a:t>two</a:t>
            </a:r>
            <a:r>
              <a:rPr lang="sv-SE" sz="1800" dirty="0"/>
              <a:t> </a:t>
            </a:r>
            <a:r>
              <a:rPr lang="sv-SE" sz="1800" dirty="0" err="1"/>
              <a:t>algorithms</a:t>
            </a:r>
            <a:r>
              <a:rPr lang="sv-SE" sz="1800" dirty="0"/>
              <a:t>:</a:t>
            </a:r>
          </a:p>
          <a:p>
            <a:pPr marL="342900" indent="-342900">
              <a:buFont typeface="+mj-lt"/>
              <a:buAutoNum type="arabicPeriod"/>
            </a:pPr>
            <a:r>
              <a:rPr lang="sv-SE" sz="1800" dirty="0"/>
              <a:t>The Original </a:t>
            </a:r>
            <a:r>
              <a:rPr lang="sv-SE" sz="1800" dirty="0" err="1"/>
              <a:t>Algorithm</a:t>
            </a:r>
            <a:endParaRPr lang="sv-SE" sz="1800" dirty="0"/>
          </a:p>
          <a:p>
            <a:pPr marL="342900" indent="-342900">
              <a:buFont typeface="+mj-lt"/>
              <a:buAutoNum type="arabicPeriod"/>
            </a:pPr>
            <a:r>
              <a:rPr lang="sv-SE" sz="1800" dirty="0"/>
              <a:t>The </a:t>
            </a:r>
            <a:r>
              <a:rPr lang="sv-SE" sz="1800" dirty="0" err="1"/>
              <a:t>Time</a:t>
            </a:r>
            <a:r>
              <a:rPr lang="sv-SE" sz="1800" dirty="0"/>
              <a:t> Period </a:t>
            </a:r>
            <a:r>
              <a:rPr lang="sv-SE" sz="1800" dirty="0" err="1"/>
              <a:t>Algorithm</a:t>
            </a:r>
            <a:endParaRPr lang="sv-SV" sz="1800" dirty="0"/>
          </a:p>
          <a:p>
            <a:endParaRPr lang="sv-SV" sz="1800" dirty="0"/>
          </a:p>
        </p:txBody>
      </p:sp>
      <p:sp>
        <p:nvSpPr>
          <p:cNvPr id="4" name="Footer Placeholder 3">
            <a:extLst>
              <a:ext uri="{FF2B5EF4-FFF2-40B4-BE49-F238E27FC236}">
                <a16:creationId xmlns:a16="http://schemas.microsoft.com/office/drawing/2014/main" id="{AEFDAE99-0C1F-41B6-BB6F-E7991478B6C4}"/>
              </a:ext>
            </a:extLst>
          </p:cNvPr>
          <p:cNvSpPr>
            <a:spLocks noGrp="1"/>
          </p:cNvSpPr>
          <p:nvPr>
            <p:ph type="ftr" sz="quarter" idx="10"/>
          </p:nvPr>
        </p:nvSpPr>
        <p:spPr/>
        <p:txBody>
          <a:bodyPr/>
          <a:lstStyle/>
          <a:p>
            <a:r>
              <a:rPr lang="en-GB"/>
              <a:t>Lloyd's Register</a:t>
            </a:r>
            <a:endParaRPr lang="en-GB" dirty="0"/>
          </a:p>
        </p:txBody>
      </p:sp>
      <p:sp>
        <p:nvSpPr>
          <p:cNvPr id="5" name="Slide Number Placeholder 4">
            <a:extLst>
              <a:ext uri="{FF2B5EF4-FFF2-40B4-BE49-F238E27FC236}">
                <a16:creationId xmlns:a16="http://schemas.microsoft.com/office/drawing/2014/main" id="{39354EA7-F018-44FE-AB22-02361657E1E6}"/>
              </a:ext>
            </a:extLst>
          </p:cNvPr>
          <p:cNvSpPr>
            <a:spLocks noGrp="1"/>
          </p:cNvSpPr>
          <p:nvPr>
            <p:ph type="sldNum" sz="quarter" idx="11"/>
          </p:nvPr>
        </p:nvSpPr>
        <p:spPr/>
        <p:txBody>
          <a:bodyPr/>
          <a:lstStyle/>
          <a:p>
            <a:fld id="{790C35FC-E2F7-4E1E-BB04-6742D189A249}" type="slidenum">
              <a:rPr lang="en-GB" smtClean="0"/>
              <a:pPr/>
              <a:t>19</a:t>
            </a:fld>
            <a:endParaRPr lang="en-GB"/>
          </a:p>
        </p:txBody>
      </p:sp>
      <p:sp>
        <p:nvSpPr>
          <p:cNvPr id="12" name="Text Placeholder 11">
            <a:extLst>
              <a:ext uri="{FF2B5EF4-FFF2-40B4-BE49-F238E27FC236}">
                <a16:creationId xmlns:a16="http://schemas.microsoft.com/office/drawing/2014/main" id="{9FA1A313-E571-410D-AEC8-2E98F66780FB}"/>
              </a:ext>
            </a:extLst>
          </p:cNvPr>
          <p:cNvSpPr>
            <a:spLocks noGrp="1"/>
          </p:cNvSpPr>
          <p:nvPr>
            <p:ph type="body" sz="quarter" idx="12"/>
          </p:nvPr>
        </p:nvSpPr>
        <p:spPr/>
        <p:txBody>
          <a:bodyPr/>
          <a:lstStyle/>
          <a:p>
            <a:r>
              <a:rPr lang="sv-SE" dirty="0" err="1"/>
              <a:t>Architecture</a:t>
            </a:r>
            <a:endParaRPr lang="sv-SV" dirty="0"/>
          </a:p>
        </p:txBody>
      </p:sp>
      <p:pic>
        <p:nvPicPr>
          <p:cNvPr id="7" name="Picture 6" descr="Graphical user interface&#10;&#10;Description automatically generated">
            <a:extLst>
              <a:ext uri="{FF2B5EF4-FFF2-40B4-BE49-F238E27FC236}">
                <a16:creationId xmlns:a16="http://schemas.microsoft.com/office/drawing/2014/main" id="{125F939E-E599-4B49-845D-DDE9561735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7808" y="998176"/>
            <a:ext cx="5731510" cy="3481705"/>
          </a:xfrm>
          <a:prstGeom prst="rect">
            <a:avLst/>
          </a:prstGeom>
          <a:noFill/>
          <a:ln>
            <a:noFill/>
          </a:ln>
          <a:effectLst>
            <a:outerShdw blurRad="63500" sx="102000" sy="102000" algn="ctr" rotWithShape="0">
              <a:prstClr val="black">
                <a:alpha val="40000"/>
              </a:prstClr>
            </a:outerShdw>
          </a:effectLst>
        </p:spPr>
      </p:pic>
      <p:pic>
        <p:nvPicPr>
          <p:cNvPr id="10" name="Picture 9" descr="Timeline&#10;&#10;Description automatically generated">
            <a:extLst>
              <a:ext uri="{FF2B5EF4-FFF2-40B4-BE49-F238E27FC236}">
                <a16:creationId xmlns:a16="http://schemas.microsoft.com/office/drawing/2014/main" id="{EF8AF406-58AD-4672-B252-A28E8C4398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0937" y="3006286"/>
            <a:ext cx="3409950" cy="2594943"/>
          </a:xfrm>
          <a:prstGeom prst="rect">
            <a:avLst/>
          </a:prstGeom>
          <a:noFill/>
          <a:ln>
            <a:noFill/>
          </a:ln>
          <a:effectLst>
            <a:outerShdw blurRad="63500" sx="102000" sy="102000" algn="ctr" rotWithShape="0">
              <a:prstClr val="black">
                <a:alpha val="40000"/>
              </a:prstClr>
            </a:outerShdw>
          </a:effectLst>
        </p:spPr>
      </p:pic>
      <p:pic>
        <p:nvPicPr>
          <p:cNvPr id="13" name="Picture 12" descr="Table&#10;&#10;Description automatically generated">
            <a:extLst>
              <a:ext uri="{FF2B5EF4-FFF2-40B4-BE49-F238E27FC236}">
                <a16:creationId xmlns:a16="http://schemas.microsoft.com/office/drawing/2014/main" id="{E58886D9-E6CE-4D93-8109-BB433119822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72888" y="3316054"/>
            <a:ext cx="4527857" cy="2257170"/>
          </a:xfrm>
          <a:prstGeom prst="rect">
            <a:avLst/>
          </a:prstGeom>
          <a:noFill/>
          <a:ln>
            <a:noFill/>
          </a:ln>
          <a:effectLst>
            <a:outerShdw blurRad="63500" sx="102000" sy="102000" algn="ctr" rotWithShape="0">
              <a:prstClr val="black">
                <a:alpha val="40000"/>
              </a:prstClr>
            </a:outerShdw>
          </a:effectLst>
        </p:spPr>
      </p:pic>
      <p:sp>
        <p:nvSpPr>
          <p:cNvPr id="14" name="Arrow: Right 13">
            <a:extLst>
              <a:ext uri="{FF2B5EF4-FFF2-40B4-BE49-F238E27FC236}">
                <a16:creationId xmlns:a16="http://schemas.microsoft.com/office/drawing/2014/main" id="{D2D7B73D-322A-40FB-A76C-6E012E25B174}"/>
              </a:ext>
            </a:extLst>
          </p:cNvPr>
          <p:cNvSpPr/>
          <p:nvPr/>
        </p:nvSpPr>
        <p:spPr>
          <a:xfrm>
            <a:off x="5140261" y="2168814"/>
            <a:ext cx="720541" cy="258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V"/>
          </a:p>
        </p:txBody>
      </p:sp>
    </p:spTree>
    <p:extLst>
      <p:ext uri="{BB962C8B-B14F-4D97-AF65-F5344CB8AC3E}">
        <p14:creationId xmlns:p14="http://schemas.microsoft.com/office/powerpoint/2010/main" val="104571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865B47FC-A7FF-4BD4-A713-677E68542DD9}"/>
              </a:ext>
            </a:extLst>
          </p:cNvPr>
          <p:cNvSpPr>
            <a:spLocks noGrp="1"/>
          </p:cNvSpPr>
          <p:nvPr>
            <p:ph type="subTitle" idx="1"/>
          </p:nvPr>
        </p:nvSpPr>
        <p:spPr/>
        <p:txBody>
          <a:bodyPr/>
          <a:lstStyle/>
          <a:p>
            <a:endParaRPr lang="en-US"/>
          </a:p>
        </p:txBody>
      </p:sp>
      <p:sp>
        <p:nvSpPr>
          <p:cNvPr id="7" name="Title 6">
            <a:extLst>
              <a:ext uri="{FF2B5EF4-FFF2-40B4-BE49-F238E27FC236}">
                <a16:creationId xmlns:a16="http://schemas.microsoft.com/office/drawing/2014/main" id="{3AD47D2F-28A0-460B-883D-6D0451486383}"/>
              </a:ext>
            </a:extLst>
          </p:cNvPr>
          <p:cNvSpPr>
            <a:spLocks noGrp="1"/>
          </p:cNvSpPr>
          <p:nvPr>
            <p:ph type="ctrTitle"/>
          </p:nvPr>
        </p:nvSpPr>
        <p:spPr/>
        <p:txBody>
          <a:bodyPr/>
          <a:lstStyle/>
          <a:p>
            <a:r>
              <a:rPr lang="en-GB" altLang="zh-CN" sz="4000" noProof="0" dirty="0"/>
              <a:t>Risk Monitor use World-Wide</a:t>
            </a:r>
            <a:endParaRPr lang="en-GB" noProof="0" dirty="0"/>
          </a:p>
        </p:txBody>
      </p:sp>
      <p:sp>
        <p:nvSpPr>
          <p:cNvPr id="4" name="Footer Placeholder 3">
            <a:extLst>
              <a:ext uri="{FF2B5EF4-FFF2-40B4-BE49-F238E27FC236}">
                <a16:creationId xmlns:a16="http://schemas.microsoft.com/office/drawing/2014/main" id="{15F2696D-DC2B-4AC6-8752-776B463DDDA1}"/>
              </a:ext>
            </a:extLst>
          </p:cNvPr>
          <p:cNvSpPr>
            <a:spLocks noGrp="1"/>
          </p:cNvSpPr>
          <p:nvPr>
            <p:ph type="ftr" sz="quarter" idx="10"/>
          </p:nvPr>
        </p:nvSpPr>
        <p:spPr/>
        <p:txBody>
          <a:bodyPr/>
          <a:lstStyle/>
          <a:p>
            <a:r>
              <a:rPr lang="en-GB"/>
              <a:t>Lloyd's Register</a:t>
            </a:r>
            <a:endParaRPr lang="en-GB" dirty="0"/>
          </a:p>
        </p:txBody>
      </p:sp>
      <p:sp>
        <p:nvSpPr>
          <p:cNvPr id="5" name="Slide Number Placeholder 4">
            <a:extLst>
              <a:ext uri="{FF2B5EF4-FFF2-40B4-BE49-F238E27FC236}">
                <a16:creationId xmlns:a16="http://schemas.microsoft.com/office/drawing/2014/main" id="{C9A5D8D1-4D24-45F6-8A69-CC6BA8D4D438}"/>
              </a:ext>
            </a:extLst>
          </p:cNvPr>
          <p:cNvSpPr>
            <a:spLocks noGrp="1"/>
          </p:cNvSpPr>
          <p:nvPr>
            <p:ph type="sldNum" sz="quarter" idx="11"/>
          </p:nvPr>
        </p:nvSpPr>
        <p:spPr/>
        <p:txBody>
          <a:bodyPr/>
          <a:lstStyle/>
          <a:p>
            <a:fld id="{790C35FC-E2F7-4E1E-BB04-6742D189A249}" type="slidenum">
              <a:rPr lang="en-GB" smtClean="0"/>
              <a:pPr/>
              <a:t>2</a:t>
            </a:fld>
            <a:endParaRPr lang="en-GB"/>
          </a:p>
        </p:txBody>
      </p:sp>
    </p:spTree>
    <p:extLst>
      <p:ext uri="{BB962C8B-B14F-4D97-AF65-F5344CB8AC3E}">
        <p14:creationId xmlns:p14="http://schemas.microsoft.com/office/powerpoint/2010/main" val="2244231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5A6C9B6-8379-4BE8-B9A0-99A1C01C8B07}"/>
              </a:ext>
            </a:extLst>
          </p:cNvPr>
          <p:cNvSpPr>
            <a:spLocks noGrp="1"/>
          </p:cNvSpPr>
          <p:nvPr>
            <p:ph type="title"/>
          </p:nvPr>
        </p:nvSpPr>
        <p:spPr/>
        <p:txBody>
          <a:bodyPr/>
          <a:lstStyle/>
          <a:p>
            <a:r>
              <a:rPr lang="en-US" dirty="0"/>
              <a:t>RiskWatcher Connector</a:t>
            </a:r>
            <a:endParaRPr lang="sv-SV" dirty="0"/>
          </a:p>
        </p:txBody>
      </p:sp>
      <p:sp>
        <p:nvSpPr>
          <p:cNvPr id="3" name="Content Placeholder 2">
            <a:extLst>
              <a:ext uri="{FF2B5EF4-FFF2-40B4-BE49-F238E27FC236}">
                <a16:creationId xmlns:a16="http://schemas.microsoft.com/office/drawing/2014/main" id="{EC7721EB-F702-4F9B-83F3-CE095DF93520}"/>
              </a:ext>
            </a:extLst>
          </p:cNvPr>
          <p:cNvSpPr>
            <a:spLocks noGrp="1"/>
          </p:cNvSpPr>
          <p:nvPr>
            <p:ph idx="1"/>
          </p:nvPr>
        </p:nvSpPr>
        <p:spPr>
          <a:xfrm>
            <a:off x="401525" y="1482364"/>
            <a:ext cx="4618215" cy="3672000"/>
          </a:xfrm>
        </p:spPr>
        <p:txBody>
          <a:bodyPr/>
          <a:lstStyle/>
          <a:p>
            <a:pPr lvl="0"/>
            <a:r>
              <a:rPr lang="en-US" sz="1800" dirty="0"/>
              <a:t>The Conflicts Resolver solves conflicts with the risk monitor event history</a:t>
            </a:r>
          </a:p>
          <a:p>
            <a:pPr lvl="0"/>
            <a:r>
              <a:rPr lang="en-US" sz="1800" dirty="0"/>
              <a:t>Auto resolve rules</a:t>
            </a:r>
          </a:p>
          <a:p>
            <a:pPr lvl="1"/>
            <a:r>
              <a:rPr lang="en-US" sz="1400" b="1" dirty="0"/>
              <a:t>Discard</a:t>
            </a:r>
            <a:r>
              <a:rPr lang="en-US" sz="1400" dirty="0"/>
              <a:t>: discard data source logs, keep existing logs in risk monitor</a:t>
            </a:r>
          </a:p>
          <a:p>
            <a:pPr lvl="1"/>
            <a:r>
              <a:rPr lang="en-US" sz="1400" b="1" dirty="0"/>
              <a:t>Overwrite</a:t>
            </a:r>
            <a:r>
              <a:rPr lang="en-US" sz="1400" dirty="0"/>
              <a:t>: overwrite logs in risk monitor</a:t>
            </a:r>
          </a:p>
          <a:p>
            <a:pPr lvl="1"/>
            <a:r>
              <a:rPr lang="en-US" sz="1400" b="1" dirty="0"/>
              <a:t>Keep Both</a:t>
            </a:r>
            <a:r>
              <a:rPr lang="en-US" sz="1400" dirty="0"/>
              <a:t>: keep both and resolve conflicts by event type.</a:t>
            </a:r>
            <a:endParaRPr lang="sv-SV" sz="1800" dirty="0"/>
          </a:p>
        </p:txBody>
      </p:sp>
      <p:sp>
        <p:nvSpPr>
          <p:cNvPr id="4" name="Footer Placeholder 3">
            <a:extLst>
              <a:ext uri="{FF2B5EF4-FFF2-40B4-BE49-F238E27FC236}">
                <a16:creationId xmlns:a16="http://schemas.microsoft.com/office/drawing/2014/main" id="{AEFDAE99-0C1F-41B6-BB6F-E7991478B6C4}"/>
              </a:ext>
            </a:extLst>
          </p:cNvPr>
          <p:cNvSpPr>
            <a:spLocks noGrp="1"/>
          </p:cNvSpPr>
          <p:nvPr>
            <p:ph type="ftr" sz="quarter" idx="10"/>
          </p:nvPr>
        </p:nvSpPr>
        <p:spPr/>
        <p:txBody>
          <a:bodyPr/>
          <a:lstStyle/>
          <a:p>
            <a:r>
              <a:rPr lang="en-GB"/>
              <a:t>Lloyd's Register</a:t>
            </a:r>
            <a:endParaRPr lang="en-GB" dirty="0"/>
          </a:p>
        </p:txBody>
      </p:sp>
      <p:sp>
        <p:nvSpPr>
          <p:cNvPr id="5" name="Slide Number Placeholder 4">
            <a:extLst>
              <a:ext uri="{FF2B5EF4-FFF2-40B4-BE49-F238E27FC236}">
                <a16:creationId xmlns:a16="http://schemas.microsoft.com/office/drawing/2014/main" id="{39354EA7-F018-44FE-AB22-02361657E1E6}"/>
              </a:ext>
            </a:extLst>
          </p:cNvPr>
          <p:cNvSpPr>
            <a:spLocks noGrp="1"/>
          </p:cNvSpPr>
          <p:nvPr>
            <p:ph type="sldNum" sz="quarter" idx="11"/>
          </p:nvPr>
        </p:nvSpPr>
        <p:spPr/>
        <p:txBody>
          <a:bodyPr/>
          <a:lstStyle/>
          <a:p>
            <a:fld id="{790C35FC-E2F7-4E1E-BB04-6742D189A249}" type="slidenum">
              <a:rPr lang="en-GB" smtClean="0"/>
              <a:pPr/>
              <a:t>20</a:t>
            </a:fld>
            <a:endParaRPr lang="en-GB"/>
          </a:p>
        </p:txBody>
      </p:sp>
      <p:sp>
        <p:nvSpPr>
          <p:cNvPr id="12" name="Text Placeholder 11">
            <a:extLst>
              <a:ext uri="{FF2B5EF4-FFF2-40B4-BE49-F238E27FC236}">
                <a16:creationId xmlns:a16="http://schemas.microsoft.com/office/drawing/2014/main" id="{9FA1A313-E571-410D-AEC8-2E98F66780FB}"/>
              </a:ext>
            </a:extLst>
          </p:cNvPr>
          <p:cNvSpPr>
            <a:spLocks noGrp="1"/>
          </p:cNvSpPr>
          <p:nvPr>
            <p:ph type="body" sz="quarter" idx="12"/>
          </p:nvPr>
        </p:nvSpPr>
        <p:spPr/>
        <p:txBody>
          <a:bodyPr/>
          <a:lstStyle/>
          <a:p>
            <a:r>
              <a:rPr lang="sv-SE" dirty="0" err="1"/>
              <a:t>Architecture</a:t>
            </a:r>
            <a:endParaRPr lang="sv-SV" dirty="0"/>
          </a:p>
        </p:txBody>
      </p:sp>
      <p:pic>
        <p:nvPicPr>
          <p:cNvPr id="7" name="Picture 6" descr="Graphical user interface&#10;&#10;Description automatically generated">
            <a:extLst>
              <a:ext uri="{FF2B5EF4-FFF2-40B4-BE49-F238E27FC236}">
                <a16:creationId xmlns:a16="http://schemas.microsoft.com/office/drawing/2014/main" id="{125F939E-E599-4B49-845D-DDE9561735D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17808" y="998176"/>
            <a:ext cx="5731510" cy="3481705"/>
          </a:xfrm>
          <a:prstGeom prst="rect">
            <a:avLst/>
          </a:prstGeom>
          <a:noFill/>
          <a:ln>
            <a:noFill/>
          </a:ln>
          <a:effectLst>
            <a:outerShdw blurRad="63500" sx="102000" sy="102000" algn="ctr" rotWithShape="0">
              <a:prstClr val="black">
                <a:alpha val="40000"/>
              </a:prstClr>
            </a:outerShdw>
          </a:effectLst>
        </p:spPr>
      </p:pic>
      <p:sp>
        <p:nvSpPr>
          <p:cNvPr id="14" name="Arrow: Right 13">
            <a:extLst>
              <a:ext uri="{FF2B5EF4-FFF2-40B4-BE49-F238E27FC236}">
                <a16:creationId xmlns:a16="http://schemas.microsoft.com/office/drawing/2014/main" id="{D2D7B73D-322A-40FB-A76C-6E012E25B174}"/>
              </a:ext>
            </a:extLst>
          </p:cNvPr>
          <p:cNvSpPr/>
          <p:nvPr/>
        </p:nvSpPr>
        <p:spPr>
          <a:xfrm>
            <a:off x="5140261" y="2461555"/>
            <a:ext cx="720541" cy="2585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V"/>
          </a:p>
        </p:txBody>
      </p:sp>
      <p:pic>
        <p:nvPicPr>
          <p:cNvPr id="15" name="Picture 14" descr="Table&#10;&#10;Description automatically generated">
            <a:extLst>
              <a:ext uri="{FF2B5EF4-FFF2-40B4-BE49-F238E27FC236}">
                <a16:creationId xmlns:a16="http://schemas.microsoft.com/office/drawing/2014/main" id="{46822B94-8638-44A7-82BF-EE17AD28CA0D}"/>
              </a:ext>
            </a:extLst>
          </p:cNvPr>
          <p:cNvPicPr>
            <a:picLocks noChangeAspect="1"/>
          </p:cNvPicPr>
          <p:nvPr/>
        </p:nvPicPr>
        <p:blipFill>
          <a:blip r:embed="rId3"/>
          <a:stretch>
            <a:fillRect/>
          </a:stretch>
        </p:blipFill>
        <p:spPr>
          <a:xfrm>
            <a:off x="6611690" y="992815"/>
            <a:ext cx="3383280" cy="4608195"/>
          </a:xfrm>
          <a:prstGeom prst="rect">
            <a:avLst/>
          </a:prstGeom>
          <a:effectLst>
            <a:outerShdw blurRad="63500" sx="102000" sy="102000" algn="ctr" rotWithShape="0">
              <a:prstClr val="black">
                <a:alpha val="40000"/>
              </a:prstClr>
            </a:outerShdw>
          </a:effectLst>
        </p:spPr>
      </p:pic>
      <p:sp>
        <p:nvSpPr>
          <p:cNvPr id="2" name="Oval 1">
            <a:extLst>
              <a:ext uri="{FF2B5EF4-FFF2-40B4-BE49-F238E27FC236}">
                <a16:creationId xmlns:a16="http://schemas.microsoft.com/office/drawing/2014/main" id="{90A8D118-0BDD-4266-8CE1-749DF9FD4A15}"/>
              </a:ext>
            </a:extLst>
          </p:cNvPr>
          <p:cNvSpPr/>
          <p:nvPr/>
        </p:nvSpPr>
        <p:spPr>
          <a:xfrm>
            <a:off x="6913623" y="2133541"/>
            <a:ext cx="2421583" cy="327794"/>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V"/>
          </a:p>
        </p:txBody>
      </p:sp>
      <p:sp>
        <p:nvSpPr>
          <p:cNvPr id="16" name="Arrow: Right 15">
            <a:extLst>
              <a:ext uri="{FF2B5EF4-FFF2-40B4-BE49-F238E27FC236}">
                <a16:creationId xmlns:a16="http://schemas.microsoft.com/office/drawing/2014/main" id="{16576F02-C24D-4F64-876C-CB510F0A8AF5}"/>
              </a:ext>
            </a:extLst>
          </p:cNvPr>
          <p:cNvSpPr/>
          <p:nvPr/>
        </p:nvSpPr>
        <p:spPr>
          <a:xfrm rot="5400000">
            <a:off x="8086708" y="2418981"/>
            <a:ext cx="209940" cy="2950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V"/>
          </a:p>
        </p:txBody>
      </p:sp>
    </p:spTree>
    <p:extLst>
      <p:ext uri="{BB962C8B-B14F-4D97-AF65-F5344CB8AC3E}">
        <p14:creationId xmlns:p14="http://schemas.microsoft.com/office/powerpoint/2010/main" val="16525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additive="base">
                                        <p:cTn id="30" dur="500" fill="hold"/>
                                        <p:tgtEl>
                                          <p:spTgt spid="2"/>
                                        </p:tgtEl>
                                        <p:attrNameLst>
                                          <p:attrName>ppt_x</p:attrName>
                                        </p:attrNameLst>
                                      </p:cBhvr>
                                      <p:tavLst>
                                        <p:tav tm="0">
                                          <p:val>
                                            <p:strVal val="#ppt_x"/>
                                          </p:val>
                                        </p:tav>
                                        <p:tav tm="100000">
                                          <p:val>
                                            <p:strVal val="#ppt_x"/>
                                          </p:val>
                                        </p:tav>
                                      </p:tavLst>
                                    </p:anim>
                                    <p:anim calcmode="lin" valueType="num">
                                      <p:cBhvr additive="base">
                                        <p:cTn id="31" dur="500" fill="hold"/>
                                        <p:tgtEl>
                                          <p:spTgt spid="2"/>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 presetClass="entr" presetSubtype="4"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B3A88-3E70-4C37-8DE4-0FDE5AFBC2E8}"/>
              </a:ext>
            </a:extLst>
          </p:cNvPr>
          <p:cNvSpPr>
            <a:spLocks noGrp="1"/>
          </p:cNvSpPr>
          <p:nvPr>
            <p:ph type="title"/>
          </p:nvPr>
        </p:nvSpPr>
        <p:spPr/>
        <p:txBody>
          <a:bodyPr/>
          <a:lstStyle/>
          <a:p>
            <a:r>
              <a:rPr lang="en-US" dirty="0"/>
              <a:t>RiskWatcher Connector</a:t>
            </a:r>
            <a:endParaRPr lang="sv-SV" dirty="0"/>
          </a:p>
        </p:txBody>
      </p:sp>
      <p:sp>
        <p:nvSpPr>
          <p:cNvPr id="3" name="Content Placeholder 2">
            <a:extLst>
              <a:ext uri="{FF2B5EF4-FFF2-40B4-BE49-F238E27FC236}">
                <a16:creationId xmlns:a16="http://schemas.microsoft.com/office/drawing/2014/main" id="{CC0BF07A-1C66-42C9-B902-78056B30679C}"/>
              </a:ext>
            </a:extLst>
          </p:cNvPr>
          <p:cNvSpPr>
            <a:spLocks noGrp="1"/>
          </p:cNvSpPr>
          <p:nvPr>
            <p:ph idx="1"/>
          </p:nvPr>
        </p:nvSpPr>
        <p:spPr>
          <a:xfrm>
            <a:off x="401527" y="1483200"/>
            <a:ext cx="3838916" cy="3672000"/>
          </a:xfrm>
        </p:spPr>
        <p:txBody>
          <a:bodyPr/>
          <a:lstStyle/>
          <a:p>
            <a:r>
              <a:rPr lang="sv-SE" sz="1800" dirty="0" err="1"/>
              <a:t>Example</a:t>
            </a:r>
            <a:r>
              <a:rPr lang="sv-SE" sz="1800" dirty="0"/>
              <a:t> from </a:t>
            </a:r>
            <a:r>
              <a:rPr lang="sv-SE" sz="1800" dirty="0" err="1"/>
              <a:t>Sanmen</a:t>
            </a:r>
            <a:r>
              <a:rPr lang="sv-SE" sz="1800" dirty="0"/>
              <a:t>: </a:t>
            </a:r>
          </a:p>
          <a:p>
            <a:pPr lvl="1"/>
            <a:r>
              <a:rPr lang="sv-SE" sz="1400" dirty="0"/>
              <a:t>40 </a:t>
            </a:r>
            <a:r>
              <a:rPr lang="sv-SE" sz="1400" dirty="0" err="1"/>
              <a:t>conflicts</a:t>
            </a:r>
            <a:r>
              <a:rPr lang="sv-SE" sz="1400" dirty="0"/>
              <a:t> </a:t>
            </a:r>
            <a:r>
              <a:rPr lang="sv-SE" sz="1400" dirty="0" err="1"/>
              <a:t>detected</a:t>
            </a:r>
            <a:endParaRPr lang="sv-SE" sz="1400" dirty="0"/>
          </a:p>
          <a:p>
            <a:pPr lvl="1"/>
            <a:r>
              <a:rPr lang="sv-SE" sz="1400" dirty="0"/>
              <a:t>13 </a:t>
            </a:r>
            <a:r>
              <a:rPr lang="sv-SE" sz="1400" dirty="0" err="1"/>
              <a:t>duplicates</a:t>
            </a:r>
            <a:r>
              <a:rPr lang="sv-SE" sz="1400" dirty="0"/>
              <a:t> </a:t>
            </a:r>
            <a:r>
              <a:rPr lang="sv-SE" sz="1400" dirty="0" err="1"/>
              <a:t>deleted</a:t>
            </a:r>
            <a:endParaRPr lang="sv-SV" sz="1400" dirty="0"/>
          </a:p>
        </p:txBody>
      </p:sp>
      <p:sp>
        <p:nvSpPr>
          <p:cNvPr id="4" name="Footer Placeholder 3">
            <a:extLst>
              <a:ext uri="{FF2B5EF4-FFF2-40B4-BE49-F238E27FC236}">
                <a16:creationId xmlns:a16="http://schemas.microsoft.com/office/drawing/2014/main" id="{5E45C4C7-EAF7-47C2-AA25-60C597BB4E5F}"/>
              </a:ext>
            </a:extLst>
          </p:cNvPr>
          <p:cNvSpPr>
            <a:spLocks noGrp="1"/>
          </p:cNvSpPr>
          <p:nvPr>
            <p:ph type="ftr" sz="quarter" idx="10"/>
          </p:nvPr>
        </p:nvSpPr>
        <p:spPr/>
        <p:txBody>
          <a:bodyPr/>
          <a:lstStyle/>
          <a:p>
            <a:r>
              <a:rPr lang="en-GB"/>
              <a:t>Lloyd's Register</a:t>
            </a:r>
            <a:endParaRPr lang="en-GB" dirty="0"/>
          </a:p>
        </p:txBody>
      </p:sp>
      <p:sp>
        <p:nvSpPr>
          <p:cNvPr id="5" name="Slide Number Placeholder 4">
            <a:extLst>
              <a:ext uri="{FF2B5EF4-FFF2-40B4-BE49-F238E27FC236}">
                <a16:creationId xmlns:a16="http://schemas.microsoft.com/office/drawing/2014/main" id="{D06304F4-7B2B-459B-8421-2C4FE043630E}"/>
              </a:ext>
            </a:extLst>
          </p:cNvPr>
          <p:cNvSpPr>
            <a:spLocks noGrp="1"/>
          </p:cNvSpPr>
          <p:nvPr>
            <p:ph type="sldNum" sz="quarter" idx="11"/>
          </p:nvPr>
        </p:nvSpPr>
        <p:spPr/>
        <p:txBody>
          <a:bodyPr/>
          <a:lstStyle/>
          <a:p>
            <a:fld id="{790C35FC-E2F7-4E1E-BB04-6742D189A249}" type="slidenum">
              <a:rPr lang="en-GB" smtClean="0"/>
              <a:pPr/>
              <a:t>21</a:t>
            </a:fld>
            <a:endParaRPr lang="en-GB"/>
          </a:p>
        </p:txBody>
      </p:sp>
      <p:sp>
        <p:nvSpPr>
          <p:cNvPr id="6" name="Text Placeholder 5">
            <a:extLst>
              <a:ext uri="{FF2B5EF4-FFF2-40B4-BE49-F238E27FC236}">
                <a16:creationId xmlns:a16="http://schemas.microsoft.com/office/drawing/2014/main" id="{DE7F6E34-F9E6-46DC-8D3E-A939D8034D15}"/>
              </a:ext>
            </a:extLst>
          </p:cNvPr>
          <p:cNvSpPr>
            <a:spLocks noGrp="1"/>
          </p:cNvSpPr>
          <p:nvPr>
            <p:ph type="body" sz="quarter" idx="12"/>
          </p:nvPr>
        </p:nvSpPr>
        <p:spPr/>
        <p:txBody>
          <a:bodyPr/>
          <a:lstStyle/>
          <a:p>
            <a:r>
              <a:rPr lang="sv-SE" dirty="0" err="1"/>
              <a:t>Results</a:t>
            </a:r>
            <a:endParaRPr lang="sv-SV" dirty="0"/>
          </a:p>
        </p:txBody>
      </p:sp>
      <p:pic>
        <p:nvPicPr>
          <p:cNvPr id="7" name="Picture 6">
            <a:extLst>
              <a:ext uri="{FF2B5EF4-FFF2-40B4-BE49-F238E27FC236}">
                <a16:creationId xmlns:a16="http://schemas.microsoft.com/office/drawing/2014/main" id="{250BA814-BC57-4913-87A6-4BABBB76D6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22423" y="169624"/>
            <a:ext cx="5727700" cy="5252085"/>
          </a:xfrm>
          <a:prstGeom prst="rect">
            <a:avLst/>
          </a:prstGeom>
          <a:noFill/>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103079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B3A88-3E70-4C37-8DE4-0FDE5AFBC2E8}"/>
              </a:ext>
            </a:extLst>
          </p:cNvPr>
          <p:cNvSpPr>
            <a:spLocks noGrp="1"/>
          </p:cNvSpPr>
          <p:nvPr>
            <p:ph type="title"/>
          </p:nvPr>
        </p:nvSpPr>
        <p:spPr/>
        <p:txBody>
          <a:bodyPr/>
          <a:lstStyle/>
          <a:p>
            <a:r>
              <a:rPr lang="en-US" dirty="0"/>
              <a:t>RiskWatcher Connector</a:t>
            </a:r>
            <a:endParaRPr lang="sv-SV" dirty="0"/>
          </a:p>
        </p:txBody>
      </p:sp>
      <p:sp>
        <p:nvSpPr>
          <p:cNvPr id="3" name="Content Placeholder 2">
            <a:extLst>
              <a:ext uri="{FF2B5EF4-FFF2-40B4-BE49-F238E27FC236}">
                <a16:creationId xmlns:a16="http://schemas.microsoft.com/office/drawing/2014/main" id="{CC0BF07A-1C66-42C9-B902-78056B30679C}"/>
              </a:ext>
            </a:extLst>
          </p:cNvPr>
          <p:cNvSpPr>
            <a:spLocks noGrp="1"/>
          </p:cNvSpPr>
          <p:nvPr>
            <p:ph idx="1"/>
          </p:nvPr>
        </p:nvSpPr>
        <p:spPr>
          <a:xfrm>
            <a:off x="401527" y="1483200"/>
            <a:ext cx="3838916" cy="3672000"/>
          </a:xfrm>
        </p:spPr>
        <p:txBody>
          <a:bodyPr/>
          <a:lstStyle/>
          <a:p>
            <a:r>
              <a:rPr lang="sv-SE" sz="1800" dirty="0" err="1"/>
              <a:t>Example</a:t>
            </a:r>
            <a:r>
              <a:rPr lang="sv-SE" sz="1800" dirty="0"/>
              <a:t> from </a:t>
            </a:r>
            <a:r>
              <a:rPr lang="sv-SE" sz="1800" dirty="0" err="1"/>
              <a:t>Sanmen</a:t>
            </a:r>
            <a:r>
              <a:rPr lang="sv-SE" sz="1800" dirty="0"/>
              <a:t>: </a:t>
            </a:r>
          </a:p>
          <a:p>
            <a:pPr lvl="1"/>
            <a:r>
              <a:rPr lang="sv-SE" sz="1400" dirty="0"/>
              <a:t>53 </a:t>
            </a:r>
            <a:r>
              <a:rPr lang="sv-SE" sz="1400" dirty="0" err="1"/>
              <a:t>conflicts</a:t>
            </a:r>
            <a:r>
              <a:rPr lang="sv-SE" sz="1400" dirty="0"/>
              <a:t> </a:t>
            </a:r>
            <a:r>
              <a:rPr lang="sv-SE" sz="1400" dirty="0" err="1"/>
              <a:t>deleted</a:t>
            </a:r>
            <a:endParaRPr lang="sv-SE" sz="1400" dirty="0"/>
          </a:p>
        </p:txBody>
      </p:sp>
      <p:sp>
        <p:nvSpPr>
          <p:cNvPr id="4" name="Footer Placeholder 3">
            <a:extLst>
              <a:ext uri="{FF2B5EF4-FFF2-40B4-BE49-F238E27FC236}">
                <a16:creationId xmlns:a16="http://schemas.microsoft.com/office/drawing/2014/main" id="{5E45C4C7-EAF7-47C2-AA25-60C597BB4E5F}"/>
              </a:ext>
            </a:extLst>
          </p:cNvPr>
          <p:cNvSpPr>
            <a:spLocks noGrp="1"/>
          </p:cNvSpPr>
          <p:nvPr>
            <p:ph type="ftr" sz="quarter" idx="10"/>
          </p:nvPr>
        </p:nvSpPr>
        <p:spPr/>
        <p:txBody>
          <a:bodyPr/>
          <a:lstStyle/>
          <a:p>
            <a:r>
              <a:rPr lang="en-GB"/>
              <a:t>Lloyd's Register</a:t>
            </a:r>
            <a:endParaRPr lang="en-GB" dirty="0"/>
          </a:p>
        </p:txBody>
      </p:sp>
      <p:sp>
        <p:nvSpPr>
          <p:cNvPr id="5" name="Slide Number Placeholder 4">
            <a:extLst>
              <a:ext uri="{FF2B5EF4-FFF2-40B4-BE49-F238E27FC236}">
                <a16:creationId xmlns:a16="http://schemas.microsoft.com/office/drawing/2014/main" id="{D06304F4-7B2B-459B-8421-2C4FE043630E}"/>
              </a:ext>
            </a:extLst>
          </p:cNvPr>
          <p:cNvSpPr>
            <a:spLocks noGrp="1"/>
          </p:cNvSpPr>
          <p:nvPr>
            <p:ph type="sldNum" sz="quarter" idx="11"/>
          </p:nvPr>
        </p:nvSpPr>
        <p:spPr/>
        <p:txBody>
          <a:bodyPr/>
          <a:lstStyle/>
          <a:p>
            <a:fld id="{790C35FC-E2F7-4E1E-BB04-6742D189A249}" type="slidenum">
              <a:rPr lang="en-GB" smtClean="0"/>
              <a:pPr/>
              <a:t>22</a:t>
            </a:fld>
            <a:endParaRPr lang="en-GB"/>
          </a:p>
        </p:txBody>
      </p:sp>
      <p:sp>
        <p:nvSpPr>
          <p:cNvPr id="6" name="Text Placeholder 5">
            <a:extLst>
              <a:ext uri="{FF2B5EF4-FFF2-40B4-BE49-F238E27FC236}">
                <a16:creationId xmlns:a16="http://schemas.microsoft.com/office/drawing/2014/main" id="{DE7F6E34-F9E6-46DC-8D3E-A939D8034D15}"/>
              </a:ext>
            </a:extLst>
          </p:cNvPr>
          <p:cNvSpPr>
            <a:spLocks noGrp="1"/>
          </p:cNvSpPr>
          <p:nvPr>
            <p:ph type="body" sz="quarter" idx="12"/>
          </p:nvPr>
        </p:nvSpPr>
        <p:spPr/>
        <p:txBody>
          <a:bodyPr/>
          <a:lstStyle/>
          <a:p>
            <a:r>
              <a:rPr lang="sv-SE" dirty="0" err="1"/>
              <a:t>Results</a:t>
            </a:r>
            <a:endParaRPr lang="sv-SV" dirty="0"/>
          </a:p>
        </p:txBody>
      </p:sp>
      <p:pic>
        <p:nvPicPr>
          <p:cNvPr id="8" name="Picture 7">
            <a:extLst>
              <a:ext uri="{FF2B5EF4-FFF2-40B4-BE49-F238E27FC236}">
                <a16:creationId xmlns:a16="http://schemas.microsoft.com/office/drawing/2014/main" id="{3D710205-C3EF-489A-8D5F-D18269EDF5F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97198" y="356129"/>
            <a:ext cx="5727700" cy="5245100"/>
          </a:xfrm>
          <a:prstGeom prst="rect">
            <a:avLst/>
          </a:prstGeom>
          <a:noFill/>
          <a:ln>
            <a:no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0145343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DB801-3DA6-4E5D-8A29-368C7035BE77}"/>
              </a:ext>
            </a:extLst>
          </p:cNvPr>
          <p:cNvSpPr>
            <a:spLocks noGrp="1"/>
          </p:cNvSpPr>
          <p:nvPr>
            <p:ph type="title"/>
          </p:nvPr>
        </p:nvSpPr>
        <p:spPr/>
        <p:txBody>
          <a:bodyPr/>
          <a:lstStyle/>
          <a:p>
            <a:r>
              <a:rPr lang="en-US" dirty="0"/>
              <a:t>RiskWatcher Connector</a:t>
            </a:r>
            <a:endParaRPr lang="en-GB" noProof="0" dirty="0"/>
          </a:p>
        </p:txBody>
      </p:sp>
      <p:sp>
        <p:nvSpPr>
          <p:cNvPr id="3" name="Content Placeholder 2">
            <a:extLst>
              <a:ext uri="{FF2B5EF4-FFF2-40B4-BE49-F238E27FC236}">
                <a16:creationId xmlns:a16="http://schemas.microsoft.com/office/drawing/2014/main" id="{4751F4C8-08D5-451E-9DDD-957136B36754}"/>
              </a:ext>
            </a:extLst>
          </p:cNvPr>
          <p:cNvSpPr>
            <a:spLocks noGrp="1"/>
          </p:cNvSpPr>
          <p:nvPr>
            <p:ph idx="1"/>
          </p:nvPr>
        </p:nvSpPr>
        <p:spPr>
          <a:xfrm>
            <a:off x="401527" y="1483200"/>
            <a:ext cx="4302904" cy="3672000"/>
          </a:xfrm>
        </p:spPr>
        <p:txBody>
          <a:bodyPr/>
          <a:lstStyle/>
          <a:p>
            <a:r>
              <a:rPr lang="en-US" sz="2000" dirty="0"/>
              <a:t>The RiskWatcher Connector implementation at </a:t>
            </a:r>
            <a:r>
              <a:rPr lang="en-US" sz="2000" dirty="0" err="1"/>
              <a:t>Sanmen</a:t>
            </a:r>
            <a:r>
              <a:rPr lang="en-US" sz="2000" dirty="0"/>
              <a:t> has proven to be a very efficient way of reducing manual efforts when importing logs from existing systems and databases to the risk monitor</a:t>
            </a:r>
          </a:p>
        </p:txBody>
      </p:sp>
      <p:sp>
        <p:nvSpPr>
          <p:cNvPr id="4" name="Footer Placeholder 3">
            <a:extLst>
              <a:ext uri="{FF2B5EF4-FFF2-40B4-BE49-F238E27FC236}">
                <a16:creationId xmlns:a16="http://schemas.microsoft.com/office/drawing/2014/main" id="{88C95377-FB34-44D5-A80F-A569109E5CDE}"/>
              </a:ext>
            </a:extLst>
          </p:cNvPr>
          <p:cNvSpPr>
            <a:spLocks noGrp="1"/>
          </p:cNvSpPr>
          <p:nvPr>
            <p:ph type="ftr" sz="quarter" idx="10"/>
          </p:nvPr>
        </p:nvSpPr>
        <p:spPr/>
        <p:txBody>
          <a:bodyPr/>
          <a:lstStyle/>
          <a:p>
            <a:r>
              <a:rPr lang="en-GB"/>
              <a:t>Lloyd's Register</a:t>
            </a:r>
            <a:endParaRPr lang="en-GB" dirty="0"/>
          </a:p>
        </p:txBody>
      </p:sp>
      <p:sp>
        <p:nvSpPr>
          <p:cNvPr id="5" name="Slide Number Placeholder 4">
            <a:extLst>
              <a:ext uri="{FF2B5EF4-FFF2-40B4-BE49-F238E27FC236}">
                <a16:creationId xmlns:a16="http://schemas.microsoft.com/office/drawing/2014/main" id="{4150878B-5032-45EB-A470-3EBFEA288249}"/>
              </a:ext>
            </a:extLst>
          </p:cNvPr>
          <p:cNvSpPr>
            <a:spLocks noGrp="1"/>
          </p:cNvSpPr>
          <p:nvPr>
            <p:ph type="sldNum" sz="quarter" idx="11"/>
          </p:nvPr>
        </p:nvSpPr>
        <p:spPr/>
        <p:txBody>
          <a:bodyPr/>
          <a:lstStyle/>
          <a:p>
            <a:fld id="{790C35FC-E2F7-4E1E-BB04-6742D189A249}" type="slidenum">
              <a:rPr lang="en-GB" smtClean="0"/>
              <a:pPr/>
              <a:t>23</a:t>
            </a:fld>
            <a:endParaRPr lang="en-GB"/>
          </a:p>
        </p:txBody>
      </p:sp>
      <p:sp>
        <p:nvSpPr>
          <p:cNvPr id="6" name="Text Placeholder 5">
            <a:extLst>
              <a:ext uri="{FF2B5EF4-FFF2-40B4-BE49-F238E27FC236}">
                <a16:creationId xmlns:a16="http://schemas.microsoft.com/office/drawing/2014/main" id="{2A55D4B2-AAF8-4230-8F83-307AD66B34AB}"/>
              </a:ext>
            </a:extLst>
          </p:cNvPr>
          <p:cNvSpPr>
            <a:spLocks noGrp="1"/>
          </p:cNvSpPr>
          <p:nvPr>
            <p:ph type="body" sz="quarter" idx="12"/>
          </p:nvPr>
        </p:nvSpPr>
        <p:spPr/>
        <p:txBody>
          <a:bodyPr/>
          <a:lstStyle/>
          <a:p>
            <a:r>
              <a:rPr lang="en-US" dirty="0"/>
              <a:t>Implementation at </a:t>
            </a:r>
            <a:r>
              <a:rPr lang="en-US" dirty="0" err="1"/>
              <a:t>Sanmen</a:t>
            </a:r>
            <a:r>
              <a:rPr lang="en-US" dirty="0"/>
              <a:t> Nuclear Power Station</a:t>
            </a:r>
            <a:endParaRPr lang="en-GB" noProof="0" dirty="0"/>
          </a:p>
        </p:txBody>
      </p:sp>
      <p:pic>
        <p:nvPicPr>
          <p:cNvPr id="9" name="Picture 8">
            <a:extLst>
              <a:ext uri="{FF2B5EF4-FFF2-40B4-BE49-F238E27FC236}">
                <a16:creationId xmlns:a16="http://schemas.microsoft.com/office/drawing/2014/main" id="{19EC3025-D578-4189-823B-2BE86988CD10}"/>
              </a:ext>
            </a:extLst>
          </p:cNvPr>
          <p:cNvPicPr>
            <a:picLocks noChangeAspect="1"/>
          </p:cNvPicPr>
          <p:nvPr/>
        </p:nvPicPr>
        <p:blipFill>
          <a:blip r:embed="rId3"/>
          <a:stretch>
            <a:fillRect/>
          </a:stretch>
        </p:blipFill>
        <p:spPr>
          <a:xfrm>
            <a:off x="4757485" y="1492864"/>
            <a:ext cx="5253403" cy="41232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8864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66C515E-66F9-47B5-BFF9-6FE9DAB379A3}"/>
              </a:ext>
            </a:extLst>
          </p:cNvPr>
          <p:cNvSpPr>
            <a:spLocks noGrp="1"/>
          </p:cNvSpPr>
          <p:nvPr>
            <p:ph type="ftr" sz="quarter" idx="10"/>
          </p:nvPr>
        </p:nvSpPr>
        <p:spPr/>
        <p:txBody>
          <a:bodyPr/>
          <a:lstStyle/>
          <a:p>
            <a:r>
              <a:rPr lang="en-GB">
                <a:latin typeface="Arial" panose="020B0604020202020204" pitchFamily="34" charset="0"/>
                <a:ea typeface="ＭＳ Ｐゴシック" panose="020B0600070205080204" pitchFamily="50" charset="-128"/>
              </a:rPr>
              <a:t>Lloyd's Register</a:t>
            </a:r>
            <a:endParaRPr lang="en-GB" dirty="0">
              <a:latin typeface="Arial" panose="020B0604020202020204" pitchFamily="34" charset="0"/>
              <a:ea typeface="ＭＳ Ｐゴシック" panose="020B0600070205080204" pitchFamily="50" charset="-128"/>
            </a:endParaRPr>
          </a:p>
        </p:txBody>
      </p:sp>
      <p:sp>
        <p:nvSpPr>
          <p:cNvPr id="3" name="Slide Number Placeholder 2">
            <a:extLst>
              <a:ext uri="{FF2B5EF4-FFF2-40B4-BE49-F238E27FC236}">
                <a16:creationId xmlns:a16="http://schemas.microsoft.com/office/drawing/2014/main" id="{6B9E0C71-21E5-44C3-B1BA-EAFD1E3A517F}"/>
              </a:ext>
            </a:extLst>
          </p:cNvPr>
          <p:cNvSpPr>
            <a:spLocks noGrp="1"/>
          </p:cNvSpPr>
          <p:nvPr>
            <p:ph type="sldNum" sz="quarter" idx="11"/>
          </p:nvPr>
        </p:nvSpPr>
        <p:spPr/>
        <p:txBody>
          <a:bodyPr/>
          <a:lstStyle/>
          <a:p>
            <a:fld id="{790C35FC-E2F7-4E1E-BB04-6742D189A249}" type="slidenum">
              <a:rPr lang="en-GB" smtClean="0">
                <a:latin typeface="Arial" panose="020B0604020202020204" pitchFamily="34" charset="0"/>
                <a:ea typeface="ＭＳ Ｐゴシック" panose="020B0600070205080204" pitchFamily="50" charset="-128"/>
              </a:rPr>
              <a:pPr/>
              <a:t>24</a:t>
            </a:fld>
            <a:endParaRPr lang="en-GB">
              <a:latin typeface="Arial" panose="020B0604020202020204" pitchFamily="34" charset="0"/>
              <a:ea typeface="ＭＳ Ｐゴシック" panose="020B0600070205080204" pitchFamily="50" charset="-128"/>
            </a:endParaRPr>
          </a:p>
        </p:txBody>
      </p:sp>
      <p:sp>
        <p:nvSpPr>
          <p:cNvPr id="4" name="Title 3">
            <a:extLst>
              <a:ext uri="{FF2B5EF4-FFF2-40B4-BE49-F238E27FC236}">
                <a16:creationId xmlns:a16="http://schemas.microsoft.com/office/drawing/2014/main" id="{6A34F015-C06F-4AFB-95BB-28A0A24890B9}"/>
              </a:ext>
            </a:extLst>
          </p:cNvPr>
          <p:cNvSpPr>
            <a:spLocks noGrp="1"/>
          </p:cNvSpPr>
          <p:nvPr>
            <p:ph type="title"/>
          </p:nvPr>
        </p:nvSpPr>
        <p:spPr/>
        <p:txBody>
          <a:bodyPr/>
          <a:lstStyle/>
          <a:p>
            <a:r>
              <a:rPr lang="en-GB" noProof="0" dirty="0">
                <a:latin typeface="Arial" panose="020B0604020202020204" pitchFamily="34" charset="0"/>
                <a:ea typeface="ＭＳ Ｐゴシック" panose="020B0600070205080204" pitchFamily="50" charset="-128"/>
              </a:rPr>
              <a:t>Thank you</a:t>
            </a:r>
          </a:p>
        </p:txBody>
      </p:sp>
      <p:sp>
        <p:nvSpPr>
          <p:cNvPr id="5" name="Text Placeholder 4">
            <a:extLst>
              <a:ext uri="{FF2B5EF4-FFF2-40B4-BE49-F238E27FC236}">
                <a16:creationId xmlns:a16="http://schemas.microsoft.com/office/drawing/2014/main" id="{71607299-6045-4E3E-BB5C-03BC9C15B496}"/>
              </a:ext>
            </a:extLst>
          </p:cNvPr>
          <p:cNvSpPr>
            <a:spLocks noGrp="1"/>
          </p:cNvSpPr>
          <p:nvPr>
            <p:ph type="body" sz="quarter" idx="12"/>
          </p:nvPr>
        </p:nvSpPr>
        <p:spPr/>
        <p:txBody>
          <a:bodyPr/>
          <a:lstStyle/>
          <a:p>
            <a:r>
              <a:rPr lang="en-GB" noProof="0" dirty="0">
                <a:latin typeface="Arial" panose="020B0604020202020204" pitchFamily="34" charset="0"/>
                <a:ea typeface="ＭＳ Ｐゴシック" panose="020B0600070205080204" pitchFamily="50" charset="-128"/>
              </a:rPr>
              <a:t>Please contact:</a:t>
            </a:r>
          </a:p>
          <a:p>
            <a:r>
              <a:rPr lang="en-GB" dirty="0">
                <a:latin typeface="Arial" panose="020B0604020202020204" pitchFamily="34" charset="0"/>
                <a:ea typeface="ＭＳ Ｐゴシック" panose="020B0600070205080204" pitchFamily="50" charset="-128"/>
              </a:rPr>
              <a:t>Johan Sörman</a:t>
            </a:r>
            <a:br>
              <a:rPr lang="en-GB" dirty="0">
                <a:latin typeface="Arial" panose="020B0604020202020204" pitchFamily="34" charset="0"/>
                <a:ea typeface="ＭＳ Ｐゴシック" panose="020B0600070205080204" pitchFamily="50" charset="-128"/>
              </a:rPr>
            </a:br>
            <a:r>
              <a:rPr lang="en-GB" dirty="0">
                <a:latin typeface="Arial" panose="020B0604020202020204" pitchFamily="34" charset="0"/>
                <a:ea typeface="ＭＳ Ｐゴシック" panose="020B0600070205080204" pitchFamily="50" charset="-128"/>
              </a:rPr>
              <a:t>+46 70 773 04 04</a:t>
            </a:r>
          </a:p>
          <a:p>
            <a:r>
              <a:rPr lang="en-GB" dirty="0" err="1">
                <a:latin typeface="Arial" panose="020B0604020202020204" pitchFamily="34" charset="0"/>
                <a:ea typeface="ＭＳ Ｐゴシック" panose="020B0600070205080204" pitchFamily="50" charset="-128"/>
              </a:rPr>
              <a:t>Johan.sorman</a:t>
            </a:r>
            <a:r>
              <a:rPr lang="en-GB" noProof="0" dirty="0">
                <a:latin typeface="Arial" panose="020B0604020202020204" pitchFamily="34" charset="0"/>
                <a:ea typeface="ＭＳ Ｐゴシック" panose="020B0600070205080204" pitchFamily="50" charset="-128"/>
              </a:rPr>
              <a:t>@lr.org</a:t>
            </a:r>
          </a:p>
        </p:txBody>
      </p:sp>
    </p:spTree>
    <p:extLst>
      <p:ext uri="{BB962C8B-B14F-4D97-AF65-F5344CB8AC3E}">
        <p14:creationId xmlns:p14="http://schemas.microsoft.com/office/powerpoint/2010/main" val="361427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GB" dirty="0"/>
              <a:t>Risk Monitor Use World-Wide</a:t>
            </a:r>
          </a:p>
        </p:txBody>
      </p:sp>
      <p:sp>
        <p:nvSpPr>
          <p:cNvPr id="10" name="Content Placeholder 9">
            <a:extLst>
              <a:ext uri="{FF2B5EF4-FFF2-40B4-BE49-F238E27FC236}">
                <a16:creationId xmlns:a16="http://schemas.microsoft.com/office/drawing/2014/main" id="{0262C82E-D3FD-4DD2-9728-A78B9D7A58D5}"/>
              </a:ext>
            </a:extLst>
          </p:cNvPr>
          <p:cNvSpPr>
            <a:spLocks noGrp="1"/>
          </p:cNvSpPr>
          <p:nvPr>
            <p:ph sz="half" idx="1"/>
          </p:nvPr>
        </p:nvSpPr>
        <p:spPr>
          <a:xfrm>
            <a:off x="401525" y="1483201"/>
            <a:ext cx="5627727" cy="3656861"/>
          </a:xfrm>
        </p:spPr>
        <p:txBody>
          <a:bodyPr/>
          <a:lstStyle/>
          <a:p>
            <a:r>
              <a:rPr lang="en-GB" sz="2400" dirty="0"/>
              <a:t>Manage plant operational safety</a:t>
            </a:r>
          </a:p>
          <a:p>
            <a:r>
              <a:rPr lang="en-GB" sz="2400" dirty="0"/>
              <a:t>Support scheduling activities</a:t>
            </a:r>
          </a:p>
          <a:p>
            <a:r>
              <a:rPr lang="en-GB" sz="2400" dirty="0"/>
              <a:t>Achieve greater flexibility in plant operations</a:t>
            </a:r>
          </a:p>
          <a:p>
            <a:r>
              <a:rPr lang="en-GB" sz="2400" dirty="0"/>
              <a:t>Provide justifications for carrying out maintenance on-line</a:t>
            </a:r>
          </a:p>
          <a:p>
            <a:r>
              <a:rPr lang="en-GB" sz="2400" dirty="0"/>
              <a:t>Provide information on the risk importance of Equipment that is in service as well as out of service</a:t>
            </a:r>
            <a:endParaRPr lang="sv-SV" sz="2400" dirty="0"/>
          </a:p>
          <a:p>
            <a:endParaRPr lang="sv-SV" sz="2400" dirty="0"/>
          </a:p>
        </p:txBody>
      </p:sp>
      <p:sp>
        <p:nvSpPr>
          <p:cNvPr id="14" name="Content Placeholder 13">
            <a:extLst>
              <a:ext uri="{FF2B5EF4-FFF2-40B4-BE49-F238E27FC236}">
                <a16:creationId xmlns:a16="http://schemas.microsoft.com/office/drawing/2014/main" id="{EC473C2B-F412-4149-B9D9-678599789CC5}"/>
              </a:ext>
            </a:extLst>
          </p:cNvPr>
          <p:cNvSpPr>
            <a:spLocks noGrp="1"/>
          </p:cNvSpPr>
          <p:nvPr>
            <p:ph sz="half" idx="2"/>
          </p:nvPr>
        </p:nvSpPr>
        <p:spPr/>
        <p:txBody>
          <a:bodyPr/>
          <a:lstStyle/>
          <a:p>
            <a:endParaRPr lang="sv-SV"/>
          </a:p>
        </p:txBody>
      </p:sp>
      <p:sp>
        <p:nvSpPr>
          <p:cNvPr id="13" name="Text Placeholder 12">
            <a:extLst>
              <a:ext uri="{FF2B5EF4-FFF2-40B4-BE49-F238E27FC236}">
                <a16:creationId xmlns:a16="http://schemas.microsoft.com/office/drawing/2014/main" id="{B99ABA9F-36A4-4A09-B431-4CB330FB87B7}"/>
              </a:ext>
            </a:extLst>
          </p:cNvPr>
          <p:cNvSpPr>
            <a:spLocks noGrp="1"/>
          </p:cNvSpPr>
          <p:nvPr>
            <p:ph type="body" sz="quarter" idx="12"/>
          </p:nvPr>
        </p:nvSpPr>
        <p:spPr/>
        <p:txBody>
          <a:bodyPr/>
          <a:lstStyle/>
          <a:p>
            <a:r>
              <a:rPr lang="en-GB" dirty="0"/>
              <a:t>Why a Risk Monitor?</a:t>
            </a:r>
            <a:endParaRPr lang="sv-SV" dirty="0"/>
          </a:p>
        </p:txBody>
      </p:sp>
      <p:sp>
        <p:nvSpPr>
          <p:cNvPr id="15" name="Text Placeholder 14">
            <a:extLst>
              <a:ext uri="{FF2B5EF4-FFF2-40B4-BE49-F238E27FC236}">
                <a16:creationId xmlns:a16="http://schemas.microsoft.com/office/drawing/2014/main" id="{8A4B85F4-B2C9-4743-BD68-A3A54B65F5C5}"/>
              </a:ext>
            </a:extLst>
          </p:cNvPr>
          <p:cNvSpPr>
            <a:spLocks noGrp="1"/>
          </p:cNvSpPr>
          <p:nvPr>
            <p:ph type="body" sz="quarter" idx="13"/>
          </p:nvPr>
        </p:nvSpPr>
        <p:spPr/>
        <p:txBody>
          <a:bodyPr/>
          <a:lstStyle/>
          <a:p>
            <a:endParaRPr lang="sv-SV"/>
          </a:p>
        </p:txBody>
      </p:sp>
      <p:pic>
        <p:nvPicPr>
          <p:cNvPr id="18" name="Picture 17">
            <a:extLst>
              <a:ext uri="{FF2B5EF4-FFF2-40B4-BE49-F238E27FC236}">
                <a16:creationId xmlns:a16="http://schemas.microsoft.com/office/drawing/2014/main" id="{B4BBFD80-9EEB-43EB-8FD1-FC104C523755}"/>
              </a:ext>
            </a:extLst>
          </p:cNvPr>
          <p:cNvPicPr/>
          <p:nvPr/>
        </p:nvPicPr>
        <p:blipFill>
          <a:blip r:embed="rId3" cstate="print"/>
          <a:srcRect/>
          <a:stretch>
            <a:fillRect/>
          </a:stretch>
        </p:blipFill>
        <p:spPr bwMode="auto">
          <a:xfrm>
            <a:off x="5610248" y="1113340"/>
            <a:ext cx="4400001" cy="34803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53320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21CF20A-90E8-4BDA-A001-4A7D1DD6ED75}"/>
              </a:ext>
            </a:extLst>
          </p:cNvPr>
          <p:cNvSpPr>
            <a:spLocks noGrp="1"/>
          </p:cNvSpPr>
          <p:nvPr>
            <p:ph type="title"/>
          </p:nvPr>
        </p:nvSpPr>
        <p:spPr/>
        <p:txBody>
          <a:bodyPr/>
          <a:lstStyle/>
          <a:p>
            <a:r>
              <a:rPr lang="sv-SE" dirty="0"/>
              <a:t>Risk Monitor </a:t>
            </a:r>
            <a:r>
              <a:rPr lang="sv-SE" dirty="0" err="1"/>
              <a:t>Use</a:t>
            </a:r>
            <a:r>
              <a:rPr lang="sv-SE" dirty="0"/>
              <a:t> World-Wide</a:t>
            </a:r>
            <a:endParaRPr lang="sv-SV" dirty="0"/>
          </a:p>
        </p:txBody>
      </p:sp>
      <p:sp>
        <p:nvSpPr>
          <p:cNvPr id="13" name="Content Placeholder 12">
            <a:extLst>
              <a:ext uri="{FF2B5EF4-FFF2-40B4-BE49-F238E27FC236}">
                <a16:creationId xmlns:a16="http://schemas.microsoft.com/office/drawing/2014/main" id="{2F9591B3-2B50-4D1C-9AB6-81265377D7DE}"/>
              </a:ext>
            </a:extLst>
          </p:cNvPr>
          <p:cNvSpPr>
            <a:spLocks noGrp="1"/>
          </p:cNvSpPr>
          <p:nvPr>
            <p:ph sz="half" idx="1"/>
          </p:nvPr>
        </p:nvSpPr>
        <p:spPr>
          <a:xfrm>
            <a:off x="401526" y="1483201"/>
            <a:ext cx="7014086" cy="3656861"/>
          </a:xfrm>
        </p:spPr>
        <p:txBody>
          <a:bodyPr/>
          <a:lstStyle/>
          <a:p>
            <a:r>
              <a:rPr lang="en-US" sz="2000" dirty="0"/>
              <a:t>Shift Operators:</a:t>
            </a:r>
          </a:p>
          <a:p>
            <a:pPr lvl="2"/>
            <a:r>
              <a:rPr lang="en-US" sz="1600" dirty="0"/>
              <a:t>Assess risk before any changes in plant configuration (alignments, tests, equipment out of service, etc.)</a:t>
            </a:r>
          </a:p>
          <a:p>
            <a:pPr lvl="2"/>
            <a:r>
              <a:rPr lang="en-US" sz="1600" dirty="0"/>
              <a:t>Not enter high risk configuration voluntarily or implement compensatory measures</a:t>
            </a:r>
          </a:p>
          <a:p>
            <a:r>
              <a:rPr lang="en-US" sz="2000" dirty="0"/>
              <a:t>Maintenance Department:</a:t>
            </a:r>
          </a:p>
          <a:p>
            <a:pPr lvl="2"/>
            <a:r>
              <a:rPr lang="en-US" sz="1600" dirty="0"/>
              <a:t>Outage planning</a:t>
            </a:r>
          </a:p>
          <a:p>
            <a:pPr lvl="2"/>
            <a:r>
              <a:rPr lang="en-US" sz="1600" dirty="0"/>
              <a:t>Risk profile is assessed one week before the activities</a:t>
            </a:r>
          </a:p>
          <a:p>
            <a:pPr lvl="2"/>
            <a:r>
              <a:rPr lang="en-US" sz="1600" dirty="0"/>
              <a:t>For high-risk configurations, the schedule can be modified</a:t>
            </a:r>
          </a:p>
          <a:p>
            <a:r>
              <a:rPr lang="en-US" sz="2000" dirty="0"/>
              <a:t>PSA Department:</a:t>
            </a:r>
          </a:p>
          <a:p>
            <a:pPr lvl="2"/>
            <a:r>
              <a:rPr lang="en-US" sz="1600" dirty="0"/>
              <a:t>Supports Operators and Maintenance staff</a:t>
            </a:r>
          </a:p>
        </p:txBody>
      </p:sp>
      <p:sp>
        <p:nvSpPr>
          <p:cNvPr id="39" name="Content Placeholder 38">
            <a:extLst>
              <a:ext uri="{FF2B5EF4-FFF2-40B4-BE49-F238E27FC236}">
                <a16:creationId xmlns:a16="http://schemas.microsoft.com/office/drawing/2014/main" id="{D55F6BF8-F168-4049-8606-A7DB55CE239A}"/>
              </a:ext>
            </a:extLst>
          </p:cNvPr>
          <p:cNvSpPr>
            <a:spLocks noGrp="1"/>
          </p:cNvSpPr>
          <p:nvPr>
            <p:ph sz="half" idx="2"/>
          </p:nvPr>
        </p:nvSpPr>
        <p:spPr/>
        <p:txBody>
          <a:bodyPr/>
          <a:lstStyle/>
          <a:p>
            <a:endParaRPr lang="sv-SV" dirty="0"/>
          </a:p>
        </p:txBody>
      </p:sp>
      <p:sp>
        <p:nvSpPr>
          <p:cNvPr id="5" name="Footer Placeholder 4">
            <a:extLst>
              <a:ext uri="{FF2B5EF4-FFF2-40B4-BE49-F238E27FC236}">
                <a16:creationId xmlns:a16="http://schemas.microsoft.com/office/drawing/2014/main" id="{5A2BE8C5-EDE2-4FAD-AD18-7ECC77113A2D}"/>
              </a:ext>
            </a:extLst>
          </p:cNvPr>
          <p:cNvSpPr>
            <a:spLocks noGrp="1"/>
          </p:cNvSpPr>
          <p:nvPr>
            <p:ph type="ftr" sz="quarter" idx="10"/>
          </p:nvPr>
        </p:nvSpPr>
        <p:spPr/>
        <p:txBody>
          <a:bodyPr/>
          <a:lstStyle/>
          <a:p>
            <a:r>
              <a:rPr lang="en-GB"/>
              <a:t>Lloyd's Register</a:t>
            </a:r>
            <a:endParaRPr lang="en-GB" dirty="0"/>
          </a:p>
        </p:txBody>
      </p:sp>
      <p:sp>
        <p:nvSpPr>
          <p:cNvPr id="6" name="Slide Number Placeholder 5">
            <a:extLst>
              <a:ext uri="{FF2B5EF4-FFF2-40B4-BE49-F238E27FC236}">
                <a16:creationId xmlns:a16="http://schemas.microsoft.com/office/drawing/2014/main" id="{A5E09F99-E691-42A6-A3B2-734D4B9FA265}"/>
              </a:ext>
            </a:extLst>
          </p:cNvPr>
          <p:cNvSpPr>
            <a:spLocks noGrp="1"/>
          </p:cNvSpPr>
          <p:nvPr>
            <p:ph type="sldNum" sz="quarter" idx="11"/>
          </p:nvPr>
        </p:nvSpPr>
        <p:spPr/>
        <p:txBody>
          <a:bodyPr/>
          <a:lstStyle/>
          <a:p>
            <a:fld id="{790C35FC-E2F7-4E1E-BB04-6742D189A249}" type="slidenum">
              <a:rPr lang="en-GB" smtClean="0"/>
              <a:pPr/>
              <a:t>4</a:t>
            </a:fld>
            <a:endParaRPr lang="en-GB"/>
          </a:p>
        </p:txBody>
      </p:sp>
      <p:sp>
        <p:nvSpPr>
          <p:cNvPr id="2" name="Text Placeholder 1">
            <a:extLst>
              <a:ext uri="{FF2B5EF4-FFF2-40B4-BE49-F238E27FC236}">
                <a16:creationId xmlns:a16="http://schemas.microsoft.com/office/drawing/2014/main" id="{846FB6E6-7B3F-48CD-8303-45ADAEB10A4E}"/>
              </a:ext>
            </a:extLst>
          </p:cNvPr>
          <p:cNvSpPr>
            <a:spLocks noGrp="1"/>
          </p:cNvSpPr>
          <p:nvPr>
            <p:ph type="body" sz="quarter" idx="12"/>
          </p:nvPr>
        </p:nvSpPr>
        <p:spPr/>
        <p:txBody>
          <a:bodyPr/>
          <a:lstStyle/>
          <a:p>
            <a:r>
              <a:rPr lang="en-GB" dirty="0"/>
              <a:t>Who uses the risk monitor?</a:t>
            </a:r>
            <a:endParaRPr lang="sv-SV" dirty="0"/>
          </a:p>
        </p:txBody>
      </p:sp>
      <p:sp>
        <p:nvSpPr>
          <p:cNvPr id="40" name="Text Placeholder 39">
            <a:extLst>
              <a:ext uri="{FF2B5EF4-FFF2-40B4-BE49-F238E27FC236}">
                <a16:creationId xmlns:a16="http://schemas.microsoft.com/office/drawing/2014/main" id="{739678B1-BEF2-4D78-8316-137CED14D9A0}"/>
              </a:ext>
            </a:extLst>
          </p:cNvPr>
          <p:cNvSpPr>
            <a:spLocks noGrp="1"/>
          </p:cNvSpPr>
          <p:nvPr>
            <p:ph type="body" sz="quarter" idx="13"/>
          </p:nvPr>
        </p:nvSpPr>
        <p:spPr/>
        <p:txBody>
          <a:bodyPr/>
          <a:lstStyle/>
          <a:p>
            <a:endParaRPr lang="sv-SV"/>
          </a:p>
        </p:txBody>
      </p:sp>
      <p:pic>
        <p:nvPicPr>
          <p:cNvPr id="23" name="Picture 8" descr="MCj01984810000[1]">
            <a:extLst>
              <a:ext uri="{FF2B5EF4-FFF2-40B4-BE49-F238E27FC236}">
                <a16:creationId xmlns:a16="http://schemas.microsoft.com/office/drawing/2014/main" id="{8DBC8EDA-FAC8-4F6C-BAAB-A43EE9FC6933}"/>
              </a:ext>
            </a:extLst>
          </p:cNvPr>
          <p:cNvPicPr>
            <a:picLocks noChangeAspect="1" noChangeArrowheads="1"/>
          </p:cNvPicPr>
          <p:nvPr/>
        </p:nvPicPr>
        <p:blipFill>
          <a:blip r:embed="rId2" cstate="print"/>
          <a:srcRect/>
          <a:stretch>
            <a:fillRect/>
          </a:stretch>
        </p:blipFill>
        <p:spPr bwMode="auto">
          <a:xfrm>
            <a:off x="7503650" y="1671256"/>
            <a:ext cx="2284743" cy="1705239"/>
          </a:xfrm>
          <a:prstGeom prst="rect">
            <a:avLst/>
          </a:prstGeom>
          <a:noFill/>
          <a:ln w="9525">
            <a:noFill/>
            <a:miter lim="800000"/>
            <a:headEnd/>
            <a:tailEnd/>
          </a:ln>
        </p:spPr>
      </p:pic>
      <p:grpSp>
        <p:nvGrpSpPr>
          <p:cNvPr id="24" name="Group 33">
            <a:extLst>
              <a:ext uri="{FF2B5EF4-FFF2-40B4-BE49-F238E27FC236}">
                <a16:creationId xmlns:a16="http://schemas.microsoft.com/office/drawing/2014/main" id="{266177BC-FDA3-4BDA-8396-954C2A3AF89B}"/>
              </a:ext>
            </a:extLst>
          </p:cNvPr>
          <p:cNvGrpSpPr>
            <a:grpSpLocks/>
          </p:cNvGrpSpPr>
          <p:nvPr/>
        </p:nvGrpSpPr>
        <p:grpSpPr bwMode="auto">
          <a:xfrm>
            <a:off x="6854972" y="3772233"/>
            <a:ext cx="2742009" cy="1258094"/>
            <a:chOff x="3289" y="1483"/>
            <a:chExt cx="1509" cy="818"/>
          </a:xfrm>
        </p:grpSpPr>
        <p:pic>
          <p:nvPicPr>
            <p:cNvPr id="25" name="Picture 9" descr="MCj02403650000[1]">
              <a:extLst>
                <a:ext uri="{FF2B5EF4-FFF2-40B4-BE49-F238E27FC236}">
                  <a16:creationId xmlns:a16="http://schemas.microsoft.com/office/drawing/2014/main" id="{2C1207C8-BF7C-48DD-8CCA-F3305E4AE334}"/>
                </a:ext>
              </a:extLst>
            </p:cNvPr>
            <p:cNvPicPr>
              <a:picLocks noChangeAspect="1" noChangeArrowheads="1"/>
            </p:cNvPicPr>
            <p:nvPr/>
          </p:nvPicPr>
          <p:blipFill>
            <a:blip r:embed="rId3" cstate="print"/>
            <a:srcRect/>
            <a:stretch>
              <a:fillRect/>
            </a:stretch>
          </p:blipFill>
          <p:spPr bwMode="auto">
            <a:xfrm>
              <a:off x="3614" y="1483"/>
              <a:ext cx="1184" cy="702"/>
            </a:xfrm>
            <a:prstGeom prst="rect">
              <a:avLst/>
            </a:prstGeom>
            <a:noFill/>
            <a:ln w="9525">
              <a:noFill/>
              <a:miter lim="800000"/>
              <a:headEnd/>
              <a:tailEnd/>
            </a:ln>
          </p:spPr>
        </p:pic>
        <p:pic>
          <p:nvPicPr>
            <p:cNvPr id="26" name="Picture 17" descr="MCj04041330000[1]">
              <a:extLst>
                <a:ext uri="{FF2B5EF4-FFF2-40B4-BE49-F238E27FC236}">
                  <a16:creationId xmlns:a16="http://schemas.microsoft.com/office/drawing/2014/main" id="{E17F2F51-23F0-447A-AA90-86519EC0F4FE}"/>
                </a:ext>
              </a:extLst>
            </p:cNvPr>
            <p:cNvPicPr>
              <a:picLocks noChangeAspect="1" noChangeArrowheads="1"/>
            </p:cNvPicPr>
            <p:nvPr/>
          </p:nvPicPr>
          <p:blipFill>
            <a:blip r:embed="rId4" cstate="print"/>
            <a:srcRect/>
            <a:stretch>
              <a:fillRect/>
            </a:stretch>
          </p:blipFill>
          <p:spPr bwMode="auto">
            <a:xfrm>
              <a:off x="3289" y="1750"/>
              <a:ext cx="543" cy="551"/>
            </a:xfrm>
            <a:prstGeom prst="rect">
              <a:avLst/>
            </a:prstGeom>
            <a:noFill/>
            <a:ln w="9525">
              <a:noFill/>
              <a:miter lim="800000"/>
              <a:headEnd/>
              <a:tailEnd/>
            </a:ln>
          </p:spPr>
        </p:pic>
      </p:grpSp>
    </p:spTree>
    <p:extLst>
      <p:ext uri="{BB962C8B-B14F-4D97-AF65-F5344CB8AC3E}">
        <p14:creationId xmlns:p14="http://schemas.microsoft.com/office/powerpoint/2010/main" val="2447782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865B47FC-A7FF-4BD4-A713-677E68542DD9}"/>
              </a:ext>
            </a:extLst>
          </p:cNvPr>
          <p:cNvSpPr>
            <a:spLocks noGrp="1"/>
          </p:cNvSpPr>
          <p:nvPr>
            <p:ph type="subTitle" idx="1"/>
          </p:nvPr>
        </p:nvSpPr>
        <p:spPr/>
        <p:txBody>
          <a:bodyPr/>
          <a:lstStyle/>
          <a:p>
            <a:endParaRPr lang="en-US"/>
          </a:p>
        </p:txBody>
      </p:sp>
      <p:sp>
        <p:nvSpPr>
          <p:cNvPr id="7" name="Title 6">
            <a:extLst>
              <a:ext uri="{FF2B5EF4-FFF2-40B4-BE49-F238E27FC236}">
                <a16:creationId xmlns:a16="http://schemas.microsoft.com/office/drawing/2014/main" id="{3AD47D2F-28A0-460B-883D-6D0451486383}"/>
              </a:ext>
            </a:extLst>
          </p:cNvPr>
          <p:cNvSpPr>
            <a:spLocks noGrp="1"/>
          </p:cNvSpPr>
          <p:nvPr>
            <p:ph type="ctrTitle"/>
          </p:nvPr>
        </p:nvSpPr>
        <p:spPr/>
        <p:txBody>
          <a:bodyPr/>
          <a:lstStyle/>
          <a:p>
            <a:r>
              <a:rPr lang="en-GB" altLang="zh-CN" sz="4000" noProof="0" dirty="0"/>
              <a:t>Risk Monitor interface with plant information</a:t>
            </a:r>
            <a:endParaRPr lang="en-GB" noProof="0" dirty="0"/>
          </a:p>
        </p:txBody>
      </p:sp>
      <p:sp>
        <p:nvSpPr>
          <p:cNvPr id="4" name="Footer Placeholder 3">
            <a:extLst>
              <a:ext uri="{FF2B5EF4-FFF2-40B4-BE49-F238E27FC236}">
                <a16:creationId xmlns:a16="http://schemas.microsoft.com/office/drawing/2014/main" id="{15F2696D-DC2B-4AC6-8752-776B463DDDA1}"/>
              </a:ext>
            </a:extLst>
          </p:cNvPr>
          <p:cNvSpPr>
            <a:spLocks noGrp="1"/>
          </p:cNvSpPr>
          <p:nvPr>
            <p:ph type="ftr" sz="quarter" idx="10"/>
          </p:nvPr>
        </p:nvSpPr>
        <p:spPr/>
        <p:txBody>
          <a:bodyPr/>
          <a:lstStyle/>
          <a:p>
            <a:r>
              <a:rPr lang="en-GB"/>
              <a:t>Lloyd's Register</a:t>
            </a:r>
            <a:endParaRPr lang="en-GB" dirty="0"/>
          </a:p>
        </p:txBody>
      </p:sp>
      <p:sp>
        <p:nvSpPr>
          <p:cNvPr id="5" name="Slide Number Placeholder 4">
            <a:extLst>
              <a:ext uri="{FF2B5EF4-FFF2-40B4-BE49-F238E27FC236}">
                <a16:creationId xmlns:a16="http://schemas.microsoft.com/office/drawing/2014/main" id="{C9A5D8D1-4D24-45F6-8A69-CC6BA8D4D438}"/>
              </a:ext>
            </a:extLst>
          </p:cNvPr>
          <p:cNvSpPr>
            <a:spLocks noGrp="1"/>
          </p:cNvSpPr>
          <p:nvPr>
            <p:ph type="sldNum" sz="quarter" idx="11"/>
          </p:nvPr>
        </p:nvSpPr>
        <p:spPr/>
        <p:txBody>
          <a:bodyPr/>
          <a:lstStyle/>
          <a:p>
            <a:fld id="{790C35FC-E2F7-4E1E-BB04-6742D189A249}" type="slidenum">
              <a:rPr lang="en-GB" smtClean="0"/>
              <a:pPr/>
              <a:t>5</a:t>
            </a:fld>
            <a:endParaRPr lang="en-GB"/>
          </a:p>
        </p:txBody>
      </p:sp>
    </p:spTree>
    <p:extLst>
      <p:ext uri="{BB962C8B-B14F-4D97-AF65-F5344CB8AC3E}">
        <p14:creationId xmlns:p14="http://schemas.microsoft.com/office/powerpoint/2010/main" val="1527373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normAutofit/>
          </a:bodyPr>
          <a:lstStyle/>
          <a:p>
            <a:r>
              <a:rPr lang="en-GB" dirty="0"/>
              <a:t>Risk Monitor Event History</a:t>
            </a:r>
            <a:endParaRPr lang="en-GB" noProof="0" dirty="0"/>
          </a:p>
        </p:txBody>
      </p:sp>
      <p:sp>
        <p:nvSpPr>
          <p:cNvPr id="3078" name="Rectangle 3"/>
          <p:cNvSpPr>
            <a:spLocks noGrp="1" noChangeArrowheads="1"/>
          </p:cNvSpPr>
          <p:nvPr>
            <p:ph idx="1"/>
          </p:nvPr>
        </p:nvSpPr>
        <p:spPr/>
        <p:txBody>
          <a:bodyPr/>
          <a:lstStyle/>
          <a:p>
            <a:pPr lvl="1"/>
            <a:endParaRPr lang="en-GB" noProof="0" dirty="0"/>
          </a:p>
        </p:txBody>
      </p:sp>
      <p:sp>
        <p:nvSpPr>
          <p:cNvPr id="2" name="Text Placeholder 1">
            <a:extLst>
              <a:ext uri="{FF2B5EF4-FFF2-40B4-BE49-F238E27FC236}">
                <a16:creationId xmlns:a16="http://schemas.microsoft.com/office/drawing/2014/main" id="{EDA74B44-1264-40C8-9D76-83B741C34A48}"/>
              </a:ext>
            </a:extLst>
          </p:cNvPr>
          <p:cNvSpPr>
            <a:spLocks noGrp="1"/>
          </p:cNvSpPr>
          <p:nvPr>
            <p:ph type="body" sz="quarter" idx="12"/>
          </p:nvPr>
        </p:nvSpPr>
        <p:spPr/>
        <p:txBody>
          <a:bodyPr/>
          <a:lstStyle/>
          <a:p>
            <a:endParaRPr lang="sv-SV" dirty="0"/>
          </a:p>
        </p:txBody>
      </p:sp>
      <p:sp>
        <p:nvSpPr>
          <p:cNvPr id="3079" name="Rectangle 4"/>
          <p:cNvSpPr>
            <a:spLocks noChangeArrowheads="1"/>
          </p:cNvSpPr>
          <p:nvPr/>
        </p:nvSpPr>
        <p:spPr bwMode="auto">
          <a:xfrm>
            <a:off x="507339" y="1665623"/>
            <a:ext cx="184731" cy="272382"/>
          </a:xfrm>
          <a:prstGeom prst="rect">
            <a:avLst/>
          </a:prstGeom>
          <a:noFill/>
          <a:ln w="9525" algn="ctr">
            <a:noFill/>
            <a:miter lim="800000"/>
            <a:headEnd/>
            <a:tailEnd/>
          </a:ln>
        </p:spPr>
        <p:txBody>
          <a:bodyPr wrap="none" anchor="ctr">
            <a:spAutoFit/>
          </a:bodyPr>
          <a:lstStyle/>
          <a:p>
            <a:endParaRPr lang="en-US" sz="1170"/>
          </a:p>
        </p:txBody>
      </p:sp>
      <p:pic>
        <p:nvPicPr>
          <p:cNvPr id="4" name="Picture 3">
            <a:extLst>
              <a:ext uri="{FF2B5EF4-FFF2-40B4-BE49-F238E27FC236}">
                <a16:creationId xmlns:a16="http://schemas.microsoft.com/office/drawing/2014/main" id="{C4740D11-7F03-49CE-9DAE-A1618A5D7783}"/>
              </a:ext>
            </a:extLst>
          </p:cNvPr>
          <p:cNvPicPr>
            <a:picLocks noChangeAspect="1"/>
          </p:cNvPicPr>
          <p:nvPr/>
        </p:nvPicPr>
        <p:blipFill>
          <a:blip r:embed="rId3"/>
          <a:stretch>
            <a:fillRect/>
          </a:stretch>
        </p:blipFill>
        <p:spPr>
          <a:xfrm>
            <a:off x="398640" y="800488"/>
            <a:ext cx="7017459" cy="4733063"/>
          </a:xfrm>
          <a:prstGeom prst="rect">
            <a:avLst/>
          </a:prstGeom>
        </p:spPr>
      </p:pic>
      <p:sp>
        <p:nvSpPr>
          <p:cNvPr id="24" name="Oval 23">
            <a:extLst>
              <a:ext uri="{FF2B5EF4-FFF2-40B4-BE49-F238E27FC236}">
                <a16:creationId xmlns:a16="http://schemas.microsoft.com/office/drawing/2014/main" id="{5C2E3A63-7840-4A49-8062-1BBDE848A161}"/>
              </a:ext>
            </a:extLst>
          </p:cNvPr>
          <p:cNvSpPr/>
          <p:nvPr/>
        </p:nvSpPr>
        <p:spPr>
          <a:xfrm>
            <a:off x="1455131" y="3265725"/>
            <a:ext cx="6333034" cy="251810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70"/>
          </a:p>
        </p:txBody>
      </p:sp>
    </p:spTree>
    <p:extLst>
      <p:ext uri="{BB962C8B-B14F-4D97-AF65-F5344CB8AC3E}">
        <p14:creationId xmlns:p14="http://schemas.microsoft.com/office/powerpoint/2010/main" val="595829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900" decel="100000" fill="hold"/>
                                        <p:tgtEl>
                                          <p:spTgt spid="2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Risk Monitor Event History</a:t>
            </a:r>
            <a:endParaRPr lang="en-GB" noProof="0" dirty="0"/>
          </a:p>
        </p:txBody>
      </p:sp>
      <p:sp>
        <p:nvSpPr>
          <p:cNvPr id="3" name="Content Placeholder 2"/>
          <p:cNvSpPr>
            <a:spLocks noGrp="1"/>
          </p:cNvSpPr>
          <p:nvPr>
            <p:ph idx="1"/>
          </p:nvPr>
        </p:nvSpPr>
        <p:spPr>
          <a:xfrm>
            <a:off x="401526" y="1483200"/>
            <a:ext cx="4523621" cy="3672000"/>
          </a:xfrm>
        </p:spPr>
        <p:txBody>
          <a:bodyPr/>
          <a:lstStyle/>
          <a:p>
            <a:r>
              <a:rPr lang="en-GB" sz="2000" noProof="0" dirty="0"/>
              <a:t>The Event History is a ”simple” database</a:t>
            </a:r>
          </a:p>
          <a:p>
            <a:r>
              <a:rPr lang="en-GB" sz="2000" noProof="0" dirty="0"/>
              <a:t>Is coupled with the Model database – the complex part</a:t>
            </a:r>
          </a:p>
          <a:p>
            <a:r>
              <a:rPr lang="en-GB" sz="2000" noProof="0" dirty="0"/>
              <a:t>Necessary information for import</a:t>
            </a:r>
          </a:p>
          <a:p>
            <a:pPr lvl="1"/>
            <a:r>
              <a:rPr lang="en-GB" sz="1800" noProof="0" dirty="0"/>
              <a:t>Event logs</a:t>
            </a:r>
          </a:p>
          <a:p>
            <a:pPr lvl="1"/>
            <a:r>
              <a:rPr lang="en-GB" sz="1800" noProof="0" dirty="0"/>
              <a:t>Event type</a:t>
            </a:r>
          </a:p>
          <a:p>
            <a:pPr lvl="1"/>
            <a:r>
              <a:rPr lang="en-GB" sz="1800" noProof="0" dirty="0"/>
              <a:t>Event ID</a:t>
            </a:r>
          </a:p>
          <a:p>
            <a:pPr lvl="1"/>
            <a:r>
              <a:rPr lang="en-GB" sz="1800" noProof="0" dirty="0"/>
              <a:t>Date for the event</a:t>
            </a:r>
          </a:p>
        </p:txBody>
      </p:sp>
      <p:sp>
        <p:nvSpPr>
          <p:cNvPr id="4" name="Text Placeholder 3">
            <a:extLst>
              <a:ext uri="{FF2B5EF4-FFF2-40B4-BE49-F238E27FC236}">
                <a16:creationId xmlns:a16="http://schemas.microsoft.com/office/drawing/2014/main" id="{A60F44EB-826E-455E-BEE8-8C4EDEDD2366}"/>
              </a:ext>
            </a:extLst>
          </p:cNvPr>
          <p:cNvSpPr>
            <a:spLocks noGrp="1"/>
          </p:cNvSpPr>
          <p:nvPr>
            <p:ph type="body" sz="quarter" idx="12"/>
          </p:nvPr>
        </p:nvSpPr>
        <p:spPr/>
        <p:txBody>
          <a:bodyPr/>
          <a:lstStyle/>
          <a:p>
            <a:r>
              <a:rPr lang="en-GB" dirty="0"/>
              <a:t>Linking the RM Event History to external sources</a:t>
            </a:r>
            <a:endParaRPr lang="sv-SV" dirty="0"/>
          </a:p>
        </p:txBody>
      </p:sp>
      <p:grpSp>
        <p:nvGrpSpPr>
          <p:cNvPr id="5" name="Group 18">
            <a:extLst>
              <a:ext uri="{FF2B5EF4-FFF2-40B4-BE49-F238E27FC236}">
                <a16:creationId xmlns:a16="http://schemas.microsoft.com/office/drawing/2014/main" id="{172A3043-2D0D-4284-AAB8-1F0C629D1373}"/>
              </a:ext>
            </a:extLst>
          </p:cNvPr>
          <p:cNvGrpSpPr/>
          <p:nvPr/>
        </p:nvGrpSpPr>
        <p:grpSpPr>
          <a:xfrm>
            <a:off x="4684791" y="1483200"/>
            <a:ext cx="5290780" cy="3006327"/>
            <a:chOff x="1259632" y="1556792"/>
            <a:chExt cx="6120680" cy="4104456"/>
          </a:xfrm>
        </p:grpSpPr>
        <p:grpSp>
          <p:nvGrpSpPr>
            <p:cNvPr id="6" name="Group 17">
              <a:extLst>
                <a:ext uri="{FF2B5EF4-FFF2-40B4-BE49-F238E27FC236}">
                  <a16:creationId xmlns:a16="http://schemas.microsoft.com/office/drawing/2014/main" id="{5A7995FA-0FF7-4BFF-A6A0-BC608FDBD813}"/>
                </a:ext>
              </a:extLst>
            </p:cNvPr>
            <p:cNvGrpSpPr/>
            <p:nvPr/>
          </p:nvGrpSpPr>
          <p:grpSpPr>
            <a:xfrm>
              <a:off x="1259632" y="1556792"/>
              <a:ext cx="6120680" cy="4104456"/>
              <a:chOff x="1259632" y="1556792"/>
              <a:chExt cx="6120680" cy="4104456"/>
            </a:xfrm>
          </p:grpSpPr>
          <p:sp>
            <p:nvSpPr>
              <p:cNvPr id="8" name="Rounded Rectangle 18">
                <a:extLst>
                  <a:ext uri="{FF2B5EF4-FFF2-40B4-BE49-F238E27FC236}">
                    <a16:creationId xmlns:a16="http://schemas.microsoft.com/office/drawing/2014/main" id="{F1BA34A3-5521-44DE-80CC-0B8049A6BBF7}"/>
                  </a:ext>
                </a:extLst>
              </p:cNvPr>
              <p:cNvSpPr/>
              <p:nvPr/>
            </p:nvSpPr>
            <p:spPr>
              <a:xfrm>
                <a:off x="1835696" y="4437112"/>
                <a:ext cx="2088232"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70" dirty="0">
                    <a:solidFill>
                      <a:schemeClr val="bg1"/>
                    </a:solidFill>
                  </a:rPr>
                  <a:t>RiskWatcher </a:t>
                </a:r>
                <a:r>
                  <a:rPr lang="sv-SE" sz="1170" dirty="0" err="1">
                    <a:solidFill>
                      <a:schemeClr val="bg1"/>
                    </a:solidFill>
                  </a:rPr>
                  <a:t>Model</a:t>
                </a:r>
                <a:endParaRPr lang="en-GB" sz="1170" dirty="0">
                  <a:solidFill>
                    <a:schemeClr val="bg1"/>
                  </a:solidFill>
                </a:endParaRPr>
              </a:p>
            </p:txBody>
          </p:sp>
          <p:grpSp>
            <p:nvGrpSpPr>
              <p:cNvPr id="9" name="Group 16">
                <a:extLst>
                  <a:ext uri="{FF2B5EF4-FFF2-40B4-BE49-F238E27FC236}">
                    <a16:creationId xmlns:a16="http://schemas.microsoft.com/office/drawing/2014/main" id="{CCFEE365-3CF4-4681-A0F4-A2B80BBF4A25}"/>
                  </a:ext>
                </a:extLst>
              </p:cNvPr>
              <p:cNvGrpSpPr/>
              <p:nvPr/>
            </p:nvGrpSpPr>
            <p:grpSpPr>
              <a:xfrm>
                <a:off x="1259632" y="1556792"/>
                <a:ext cx="6120680" cy="4104456"/>
                <a:chOff x="1259632" y="1556792"/>
                <a:chExt cx="6120680" cy="4104456"/>
              </a:xfrm>
            </p:grpSpPr>
            <p:sp>
              <p:nvSpPr>
                <p:cNvPr id="10" name="Down Arrow 20">
                  <a:extLst>
                    <a:ext uri="{FF2B5EF4-FFF2-40B4-BE49-F238E27FC236}">
                      <a16:creationId xmlns:a16="http://schemas.microsoft.com/office/drawing/2014/main" id="{DEBEBC5C-A12C-4C0B-B24F-4EDE9404F116}"/>
                    </a:ext>
                  </a:extLst>
                </p:cNvPr>
                <p:cNvSpPr/>
                <p:nvPr/>
              </p:nvSpPr>
              <p:spPr>
                <a:xfrm>
                  <a:off x="2699792" y="3861048"/>
                  <a:ext cx="360040" cy="72008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170"/>
                </a:p>
              </p:txBody>
            </p:sp>
            <p:sp>
              <p:nvSpPr>
                <p:cNvPr id="11" name="Rounded Rectangle 21">
                  <a:extLst>
                    <a:ext uri="{FF2B5EF4-FFF2-40B4-BE49-F238E27FC236}">
                      <a16:creationId xmlns:a16="http://schemas.microsoft.com/office/drawing/2014/main" id="{67AA4D8F-BF71-4EDB-8984-FAEBA58FDFE1}"/>
                    </a:ext>
                  </a:extLst>
                </p:cNvPr>
                <p:cNvSpPr/>
                <p:nvPr/>
              </p:nvSpPr>
              <p:spPr>
                <a:xfrm>
                  <a:off x="1835696" y="2996952"/>
                  <a:ext cx="2088232"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70" dirty="0" err="1">
                      <a:solidFill>
                        <a:schemeClr val="bg1"/>
                      </a:solidFill>
                    </a:rPr>
                    <a:t>Compiler</a:t>
                  </a:r>
                  <a:endParaRPr lang="en-GB" sz="1170" dirty="0">
                    <a:solidFill>
                      <a:schemeClr val="bg1"/>
                    </a:solidFill>
                  </a:endParaRPr>
                </a:p>
              </p:txBody>
            </p:sp>
            <p:sp>
              <p:nvSpPr>
                <p:cNvPr id="12" name="Rounded Rectangle 30">
                  <a:extLst>
                    <a:ext uri="{FF2B5EF4-FFF2-40B4-BE49-F238E27FC236}">
                      <a16:creationId xmlns:a16="http://schemas.microsoft.com/office/drawing/2014/main" id="{A2821336-0DB4-4501-AC7A-6DCF8C885DE4}"/>
                    </a:ext>
                  </a:extLst>
                </p:cNvPr>
                <p:cNvSpPr/>
                <p:nvPr/>
              </p:nvSpPr>
              <p:spPr>
                <a:xfrm>
                  <a:off x="4716016" y="4437112"/>
                  <a:ext cx="2088232"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70" dirty="0">
                      <a:solidFill>
                        <a:schemeClr val="bg1"/>
                      </a:solidFill>
                    </a:rPr>
                    <a:t>Event History</a:t>
                  </a:r>
                  <a:endParaRPr lang="en-GB" sz="1170" dirty="0">
                    <a:solidFill>
                      <a:schemeClr val="bg1"/>
                    </a:solidFill>
                  </a:endParaRPr>
                </a:p>
              </p:txBody>
            </p:sp>
            <p:sp>
              <p:nvSpPr>
                <p:cNvPr id="13" name="Rounded Rectangle 31">
                  <a:extLst>
                    <a:ext uri="{FF2B5EF4-FFF2-40B4-BE49-F238E27FC236}">
                      <a16:creationId xmlns:a16="http://schemas.microsoft.com/office/drawing/2014/main" id="{41BFA7C5-918D-46EB-A014-3FFBA9CC90FC}"/>
                    </a:ext>
                  </a:extLst>
                </p:cNvPr>
                <p:cNvSpPr/>
                <p:nvPr/>
              </p:nvSpPr>
              <p:spPr>
                <a:xfrm>
                  <a:off x="1259632" y="2780928"/>
                  <a:ext cx="6120680" cy="2880320"/>
                </a:xfrm>
                <a:prstGeom prst="roundRect">
                  <a:avLst/>
                </a:prstGeom>
                <a:noFill/>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70" dirty="0">
                      <a:solidFill>
                        <a:srgbClr val="002F5F"/>
                      </a:solidFill>
                    </a:rPr>
                    <a:t>RiskWatcher</a:t>
                  </a:r>
                  <a:endParaRPr lang="en-GB" sz="1170" dirty="0">
                    <a:solidFill>
                      <a:srgbClr val="002F5F"/>
                    </a:solidFill>
                  </a:endParaRPr>
                </a:p>
              </p:txBody>
            </p:sp>
            <p:sp>
              <p:nvSpPr>
                <p:cNvPr id="14" name="Down Arrow 32">
                  <a:extLst>
                    <a:ext uri="{FF2B5EF4-FFF2-40B4-BE49-F238E27FC236}">
                      <a16:creationId xmlns:a16="http://schemas.microsoft.com/office/drawing/2014/main" id="{8F94A7B0-CA64-4236-8BE8-FF7BDA6929B2}"/>
                    </a:ext>
                  </a:extLst>
                </p:cNvPr>
                <p:cNvSpPr/>
                <p:nvPr/>
              </p:nvSpPr>
              <p:spPr>
                <a:xfrm>
                  <a:off x="2699792" y="2420888"/>
                  <a:ext cx="360040" cy="720080"/>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170"/>
                </a:p>
              </p:txBody>
            </p:sp>
            <p:sp>
              <p:nvSpPr>
                <p:cNvPr id="15" name="Rounded Rectangle 33">
                  <a:extLst>
                    <a:ext uri="{FF2B5EF4-FFF2-40B4-BE49-F238E27FC236}">
                      <a16:creationId xmlns:a16="http://schemas.microsoft.com/office/drawing/2014/main" id="{7D813A47-67A0-48F5-A83A-EC82DDF2F3AE}"/>
                    </a:ext>
                  </a:extLst>
                </p:cNvPr>
                <p:cNvSpPr/>
                <p:nvPr/>
              </p:nvSpPr>
              <p:spPr>
                <a:xfrm>
                  <a:off x="1835696" y="1556792"/>
                  <a:ext cx="2088232"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170" dirty="0">
                      <a:solidFill>
                        <a:schemeClr val="bg1"/>
                      </a:solidFill>
                    </a:rPr>
                    <a:t>PSA </a:t>
                  </a:r>
                  <a:r>
                    <a:rPr lang="sv-SE" sz="1170" dirty="0" err="1">
                      <a:solidFill>
                        <a:schemeClr val="bg1"/>
                      </a:solidFill>
                    </a:rPr>
                    <a:t>Model</a:t>
                  </a:r>
                  <a:endParaRPr lang="en-GB" sz="1170" dirty="0">
                    <a:solidFill>
                      <a:schemeClr val="bg1"/>
                    </a:solidFill>
                  </a:endParaRPr>
                </a:p>
              </p:txBody>
            </p:sp>
          </p:grpSp>
        </p:grpSp>
        <p:sp>
          <p:nvSpPr>
            <p:cNvPr id="7" name="Left-Right Arrow 17">
              <a:extLst>
                <a:ext uri="{FF2B5EF4-FFF2-40B4-BE49-F238E27FC236}">
                  <a16:creationId xmlns:a16="http://schemas.microsoft.com/office/drawing/2014/main" id="{41AC7663-E6A7-4511-8DA5-528EBC97A74C}"/>
                </a:ext>
              </a:extLst>
            </p:cNvPr>
            <p:cNvSpPr/>
            <p:nvPr/>
          </p:nvSpPr>
          <p:spPr>
            <a:xfrm>
              <a:off x="3635896" y="4725144"/>
              <a:ext cx="1296144" cy="432048"/>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sz="1170"/>
            </a:p>
          </p:txBody>
        </p:sp>
      </p:grpSp>
    </p:spTree>
    <p:extLst>
      <p:ext uri="{BB962C8B-B14F-4D97-AF65-F5344CB8AC3E}">
        <p14:creationId xmlns:p14="http://schemas.microsoft.com/office/powerpoint/2010/main" val="588903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865B47FC-A7FF-4BD4-A713-677E68542DD9}"/>
              </a:ext>
            </a:extLst>
          </p:cNvPr>
          <p:cNvSpPr>
            <a:spLocks noGrp="1"/>
          </p:cNvSpPr>
          <p:nvPr>
            <p:ph type="subTitle" idx="1"/>
          </p:nvPr>
        </p:nvSpPr>
        <p:spPr/>
        <p:txBody>
          <a:bodyPr/>
          <a:lstStyle/>
          <a:p>
            <a:endParaRPr lang="en-US"/>
          </a:p>
        </p:txBody>
      </p:sp>
      <p:sp>
        <p:nvSpPr>
          <p:cNvPr id="7" name="Title 6">
            <a:extLst>
              <a:ext uri="{FF2B5EF4-FFF2-40B4-BE49-F238E27FC236}">
                <a16:creationId xmlns:a16="http://schemas.microsoft.com/office/drawing/2014/main" id="{3AD47D2F-28A0-460B-883D-6D0451486383}"/>
              </a:ext>
            </a:extLst>
          </p:cNvPr>
          <p:cNvSpPr>
            <a:spLocks noGrp="1"/>
          </p:cNvSpPr>
          <p:nvPr>
            <p:ph type="ctrTitle"/>
          </p:nvPr>
        </p:nvSpPr>
        <p:spPr/>
        <p:txBody>
          <a:bodyPr/>
          <a:lstStyle/>
          <a:p>
            <a:r>
              <a:rPr lang="en-GB" altLang="zh-CN" sz="4000" noProof="0" dirty="0"/>
              <a:t>The tool</a:t>
            </a:r>
            <a:endParaRPr lang="en-GB" noProof="0" dirty="0"/>
          </a:p>
        </p:txBody>
      </p:sp>
      <p:sp>
        <p:nvSpPr>
          <p:cNvPr id="4" name="Footer Placeholder 3">
            <a:extLst>
              <a:ext uri="{FF2B5EF4-FFF2-40B4-BE49-F238E27FC236}">
                <a16:creationId xmlns:a16="http://schemas.microsoft.com/office/drawing/2014/main" id="{15F2696D-DC2B-4AC6-8752-776B463DDDA1}"/>
              </a:ext>
            </a:extLst>
          </p:cNvPr>
          <p:cNvSpPr>
            <a:spLocks noGrp="1"/>
          </p:cNvSpPr>
          <p:nvPr>
            <p:ph type="ftr" sz="quarter" idx="10"/>
          </p:nvPr>
        </p:nvSpPr>
        <p:spPr/>
        <p:txBody>
          <a:bodyPr/>
          <a:lstStyle/>
          <a:p>
            <a:r>
              <a:rPr lang="en-GB"/>
              <a:t>Lloyd's Register</a:t>
            </a:r>
            <a:endParaRPr lang="en-GB" dirty="0"/>
          </a:p>
        </p:txBody>
      </p:sp>
      <p:sp>
        <p:nvSpPr>
          <p:cNvPr id="5" name="Slide Number Placeholder 4">
            <a:extLst>
              <a:ext uri="{FF2B5EF4-FFF2-40B4-BE49-F238E27FC236}">
                <a16:creationId xmlns:a16="http://schemas.microsoft.com/office/drawing/2014/main" id="{C9A5D8D1-4D24-45F6-8A69-CC6BA8D4D438}"/>
              </a:ext>
            </a:extLst>
          </p:cNvPr>
          <p:cNvSpPr>
            <a:spLocks noGrp="1"/>
          </p:cNvSpPr>
          <p:nvPr>
            <p:ph type="sldNum" sz="quarter" idx="11"/>
          </p:nvPr>
        </p:nvSpPr>
        <p:spPr/>
        <p:txBody>
          <a:bodyPr/>
          <a:lstStyle/>
          <a:p>
            <a:fld id="{790C35FC-E2F7-4E1E-BB04-6742D189A249}" type="slidenum">
              <a:rPr lang="en-GB" smtClean="0"/>
              <a:pPr/>
              <a:t>8</a:t>
            </a:fld>
            <a:endParaRPr lang="en-GB"/>
          </a:p>
        </p:txBody>
      </p:sp>
    </p:spTree>
    <p:extLst>
      <p:ext uri="{BB962C8B-B14F-4D97-AF65-F5344CB8AC3E}">
        <p14:creationId xmlns:p14="http://schemas.microsoft.com/office/powerpoint/2010/main" val="1869795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1C596-5ABF-4F75-BA77-DE1C5E4F023A}"/>
              </a:ext>
            </a:extLst>
          </p:cNvPr>
          <p:cNvSpPr>
            <a:spLocks noGrp="1"/>
          </p:cNvSpPr>
          <p:nvPr>
            <p:ph type="title"/>
          </p:nvPr>
        </p:nvSpPr>
        <p:spPr/>
        <p:txBody>
          <a:bodyPr/>
          <a:lstStyle/>
          <a:p>
            <a:r>
              <a:rPr lang="en-GB" dirty="0"/>
              <a:t>RiskSpectrum RiskWatcher </a:t>
            </a:r>
          </a:p>
        </p:txBody>
      </p:sp>
      <p:sp>
        <p:nvSpPr>
          <p:cNvPr id="3" name="Content Placeholder 2">
            <a:extLst>
              <a:ext uri="{FF2B5EF4-FFF2-40B4-BE49-F238E27FC236}">
                <a16:creationId xmlns:a16="http://schemas.microsoft.com/office/drawing/2014/main" id="{2E904890-7616-4E94-A8B3-680C47BAD191}"/>
              </a:ext>
            </a:extLst>
          </p:cNvPr>
          <p:cNvSpPr>
            <a:spLocks noGrp="1"/>
          </p:cNvSpPr>
          <p:nvPr>
            <p:ph idx="1"/>
          </p:nvPr>
        </p:nvSpPr>
        <p:spPr/>
        <p:txBody>
          <a:bodyPr/>
          <a:lstStyle/>
          <a:p>
            <a:r>
              <a:rPr lang="en-GB" dirty="0"/>
              <a:t>Configurable to read your data sources</a:t>
            </a:r>
          </a:p>
          <a:p>
            <a:r>
              <a:rPr lang="en-GB" dirty="0"/>
              <a:t>Import functionality from your defined input sources, e.g.</a:t>
            </a:r>
          </a:p>
          <a:p>
            <a:pPr lvl="1"/>
            <a:r>
              <a:rPr lang="en-GB" dirty="0"/>
              <a:t>Planning tools</a:t>
            </a:r>
          </a:p>
          <a:p>
            <a:pPr lvl="1"/>
            <a:r>
              <a:rPr lang="en-GB" dirty="0" err="1"/>
              <a:t>Autolog</a:t>
            </a:r>
            <a:r>
              <a:rPr lang="en-GB" dirty="0"/>
              <a:t> etc.</a:t>
            </a:r>
          </a:p>
          <a:p>
            <a:pPr lvl="1"/>
            <a:r>
              <a:rPr lang="en-GB" dirty="0"/>
              <a:t>Real time systems</a:t>
            </a:r>
          </a:p>
          <a:p>
            <a:pPr lvl="1"/>
            <a:endParaRPr lang="en-GB" dirty="0"/>
          </a:p>
        </p:txBody>
      </p:sp>
      <p:sp>
        <p:nvSpPr>
          <p:cNvPr id="4" name="Footer Placeholder 3">
            <a:extLst>
              <a:ext uri="{FF2B5EF4-FFF2-40B4-BE49-F238E27FC236}">
                <a16:creationId xmlns:a16="http://schemas.microsoft.com/office/drawing/2014/main" id="{69893080-D096-4625-AA54-F35EAFF40791}"/>
              </a:ext>
            </a:extLst>
          </p:cNvPr>
          <p:cNvSpPr>
            <a:spLocks noGrp="1"/>
          </p:cNvSpPr>
          <p:nvPr>
            <p:ph type="ftr" sz="quarter" idx="10"/>
          </p:nvPr>
        </p:nvSpPr>
        <p:spPr/>
        <p:txBody>
          <a:bodyPr/>
          <a:lstStyle/>
          <a:p>
            <a:r>
              <a:rPr lang="en-GB"/>
              <a:t>Lloyd's Register</a:t>
            </a:r>
            <a:endParaRPr lang="en-GB" dirty="0"/>
          </a:p>
        </p:txBody>
      </p:sp>
      <p:sp>
        <p:nvSpPr>
          <p:cNvPr id="5" name="Slide Number Placeholder 4">
            <a:extLst>
              <a:ext uri="{FF2B5EF4-FFF2-40B4-BE49-F238E27FC236}">
                <a16:creationId xmlns:a16="http://schemas.microsoft.com/office/drawing/2014/main" id="{BF336272-F130-457D-9F3D-06F1EB7188EF}"/>
              </a:ext>
            </a:extLst>
          </p:cNvPr>
          <p:cNvSpPr>
            <a:spLocks noGrp="1"/>
          </p:cNvSpPr>
          <p:nvPr>
            <p:ph type="sldNum" sz="quarter" idx="11"/>
          </p:nvPr>
        </p:nvSpPr>
        <p:spPr/>
        <p:txBody>
          <a:bodyPr/>
          <a:lstStyle/>
          <a:p>
            <a:fld id="{790C35FC-E2F7-4E1E-BB04-6742D189A249}" type="slidenum">
              <a:rPr lang="en-GB" smtClean="0"/>
              <a:pPr/>
              <a:t>9</a:t>
            </a:fld>
            <a:endParaRPr lang="en-GB"/>
          </a:p>
        </p:txBody>
      </p:sp>
      <p:sp>
        <p:nvSpPr>
          <p:cNvPr id="6" name="Text Placeholder 5">
            <a:extLst>
              <a:ext uri="{FF2B5EF4-FFF2-40B4-BE49-F238E27FC236}">
                <a16:creationId xmlns:a16="http://schemas.microsoft.com/office/drawing/2014/main" id="{53FEFBE1-9510-415A-B2A8-55A93059ACE9}"/>
              </a:ext>
            </a:extLst>
          </p:cNvPr>
          <p:cNvSpPr>
            <a:spLocks noGrp="1"/>
          </p:cNvSpPr>
          <p:nvPr>
            <p:ph type="body" sz="quarter" idx="12"/>
          </p:nvPr>
        </p:nvSpPr>
        <p:spPr/>
        <p:txBody>
          <a:bodyPr/>
          <a:lstStyle/>
          <a:p>
            <a:r>
              <a:rPr lang="sv-SE" dirty="0"/>
              <a:t>RiskWatcher </a:t>
            </a:r>
            <a:r>
              <a:rPr lang="sv-SE" dirty="0" err="1"/>
              <a:t>Connector</a:t>
            </a:r>
            <a:endParaRPr lang="sv-SV" dirty="0"/>
          </a:p>
        </p:txBody>
      </p:sp>
    </p:spTree>
    <p:extLst>
      <p:ext uri="{BB962C8B-B14F-4D97-AF65-F5344CB8AC3E}">
        <p14:creationId xmlns:p14="http://schemas.microsoft.com/office/powerpoint/2010/main" val="1958093773"/>
      </p:ext>
    </p:extLst>
  </p:cSld>
  <p:clrMapOvr>
    <a:masterClrMapping/>
  </p:clrMapOvr>
</p:sld>
</file>

<file path=ppt/theme/theme1.xml><?xml version="1.0" encoding="utf-8"?>
<a:theme xmlns:a="http://schemas.openxmlformats.org/drawingml/2006/main" name="LR master ppt 16_9 format">
  <a:themeElements>
    <a:clrScheme name="Lloyd's Register">
      <a:dk1>
        <a:srgbClr val="000000"/>
      </a:dk1>
      <a:lt1>
        <a:srgbClr val="FFFFFF"/>
      </a:lt1>
      <a:dk2>
        <a:srgbClr val="3B8EDE"/>
      </a:dk2>
      <a:lt2>
        <a:srgbClr val="FFFFFF"/>
      </a:lt2>
      <a:accent1>
        <a:srgbClr val="0057B8"/>
      </a:accent1>
      <a:accent2>
        <a:srgbClr val="6E3FA3"/>
      </a:accent2>
      <a:accent3>
        <a:srgbClr val="A4D233"/>
      </a:accent3>
      <a:accent4>
        <a:srgbClr val="C0C0C0"/>
      </a:accent4>
      <a:accent5>
        <a:srgbClr val="2CD5C4"/>
      </a:accent5>
      <a:accent6>
        <a:srgbClr val="002060"/>
      </a:accent6>
      <a:hlink>
        <a:srgbClr val="0057B8"/>
      </a:hlink>
      <a:folHlink>
        <a:srgbClr val="6E3FA3"/>
      </a:folHlink>
    </a:clrScheme>
    <a:fontScheme name="Lloyd's Register SSP">
      <a:majorFont>
        <a:latin typeface="Source Sans Pro"/>
        <a:ea typeface=""/>
        <a:cs typeface=""/>
      </a:majorFont>
      <a:minorFont>
        <a:latin typeface="Source Sans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ctr" anchorCtr="0">
        <a:noAutofit/>
      </a:bodyPr>
      <a:lstStyle>
        <a:defPPr algn="l">
          <a:defRPr sz="1333" dirty="0">
            <a:solidFill>
              <a:schemeClr val="tx1"/>
            </a:solidFill>
          </a:defRPr>
        </a:defPPr>
      </a:lstStyle>
    </a:txDef>
  </a:objectDefaults>
  <a:extraClrSchemeLst/>
  <a:extLst>
    <a:ext uri="{05A4C25C-085E-4340-85A3-A5531E510DB2}">
      <thm15:themeFamily xmlns:thm15="http://schemas.microsoft.com/office/thememl/2012/main" name="Smart solutions with human intelligence 16_9 LR.potx" id="{2F2CC57A-24CC-46E6-98BB-51CB15AAAE8E}" vid="{439A83E5-106B-4752-B467-A0970A3494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8B4DE0C5B32446A2FEC458E822C87E" ma:contentTypeVersion="13" ma:contentTypeDescription="Create a new document." ma:contentTypeScope="" ma:versionID="dd29dd740bd7ad8aa383b30911a254a4">
  <xsd:schema xmlns:xsd="http://www.w3.org/2001/XMLSchema" xmlns:xs="http://www.w3.org/2001/XMLSchema" xmlns:p="http://schemas.microsoft.com/office/2006/metadata/properties" xmlns:ns3="096df3ef-88a5-4e3a-aab4-dd086544d06f" xmlns:ns4="7638ff41-8587-4bc6-ba9f-f4d1ea684215" targetNamespace="http://schemas.microsoft.com/office/2006/metadata/properties" ma:root="true" ma:fieldsID="3a4f2cf4335e25f0caecb7d32e1f29be" ns3:_="" ns4:_="">
    <xsd:import namespace="096df3ef-88a5-4e3a-aab4-dd086544d06f"/>
    <xsd:import namespace="7638ff41-8587-4bc6-ba9f-f4d1ea68421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6df3ef-88a5-4e3a-aab4-dd086544d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638ff41-8587-4bc6-ba9f-f4d1ea68421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D8BB0A7-69A7-4C38-9BEF-6E46F2ECC3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6df3ef-88a5-4e3a-aab4-dd086544d06f"/>
    <ds:schemaRef ds:uri="7638ff41-8587-4bc6-ba9f-f4d1ea6842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5B1005-33FD-47C9-B078-A197FDFA4B9A}">
  <ds:schemaRefs>
    <ds:schemaRef ds:uri="http://schemas.microsoft.com/sharepoint/v3/contenttype/forms"/>
  </ds:schemaRefs>
</ds:datastoreItem>
</file>

<file path=customXml/itemProps3.xml><?xml version="1.0" encoding="utf-8"?>
<ds:datastoreItem xmlns:ds="http://schemas.openxmlformats.org/officeDocument/2006/customXml" ds:itemID="{C24F6792-2B33-4AD2-B0EE-1578DE421DA9}">
  <ds:schemaRefs>
    <ds:schemaRef ds:uri="http://schemas.microsoft.com/office/2006/documentManagement/types"/>
    <ds:schemaRef ds:uri="http://purl.org/dc/dcmitype/"/>
    <ds:schemaRef ds:uri="096df3ef-88a5-4e3a-aab4-dd086544d06f"/>
    <ds:schemaRef ds:uri="http://purl.org/dc/elements/1.1/"/>
    <ds:schemaRef ds:uri="http://schemas.microsoft.com/office/2006/metadata/properties"/>
    <ds:schemaRef ds:uri="7638ff41-8587-4bc6-ba9f-f4d1ea684215"/>
    <ds:schemaRef ds:uri="http://schemas.microsoft.com/office/infopath/2007/PartnerControls"/>
    <ds:schemaRef ds:uri="http://purl.org/dc/term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d5c4c49b-ebde-4356-a4f6-d1d955faa706}" enabled="1" method="Standard" siteId="{4a3454a0-8cf4-4a9c-b1c0-6ce4d1495f82}" removed="0"/>
</clbl:labelList>
</file>

<file path=docProps/app.xml><?xml version="1.0" encoding="utf-8"?>
<Properties xmlns="http://schemas.openxmlformats.org/officeDocument/2006/extended-properties" xmlns:vt="http://schemas.openxmlformats.org/officeDocument/2006/docPropsVTypes">
  <Template>LR_master_ppt_16_9_format_1</Template>
  <TotalTime>0</TotalTime>
  <Words>888</Words>
  <Application>Microsoft Office PowerPoint</Application>
  <PresentationFormat>Custom</PresentationFormat>
  <Paragraphs>174</Paragraphs>
  <Slides>24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Frutiger LT 65 Bold</vt:lpstr>
      <vt:lpstr>Source Sans Pro</vt:lpstr>
      <vt:lpstr>LR master ppt 16_9 format</vt:lpstr>
      <vt:lpstr>A tool for transferring plant logs to a risk monitor </vt:lpstr>
      <vt:lpstr>Risk Monitor use World-Wide</vt:lpstr>
      <vt:lpstr>Risk Monitor Use World-Wide</vt:lpstr>
      <vt:lpstr>Risk Monitor Use World-Wide</vt:lpstr>
      <vt:lpstr>Risk Monitor interface with plant information</vt:lpstr>
      <vt:lpstr>Risk Monitor Event History</vt:lpstr>
      <vt:lpstr>Risk Monitor Event History</vt:lpstr>
      <vt:lpstr>The tool</vt:lpstr>
      <vt:lpstr>RiskSpectrum RiskWatcher </vt:lpstr>
      <vt:lpstr>RiskSpectrum RiskWatcher</vt:lpstr>
      <vt:lpstr>RiskSpectrum RiskWatcher</vt:lpstr>
      <vt:lpstr>RiskSpectrum RiskWatcher</vt:lpstr>
      <vt:lpstr>Implementation at Sanmen NPP</vt:lpstr>
      <vt:lpstr>RiskWatcher Connector</vt:lpstr>
      <vt:lpstr>RiskWatcher Connector</vt:lpstr>
      <vt:lpstr>RiskWatcher Connector</vt:lpstr>
      <vt:lpstr>RiskWatcher Connector</vt:lpstr>
      <vt:lpstr>RiskWatcher Connector</vt:lpstr>
      <vt:lpstr>RiskWatcher Connector</vt:lpstr>
      <vt:lpstr>RiskWatcher Connector</vt:lpstr>
      <vt:lpstr>RiskWatcher Connector</vt:lpstr>
      <vt:lpstr>RiskWatcher Connector</vt:lpstr>
      <vt:lpstr>RiskWatcher Connector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2019-05-10T02:41:41Z</dcterms:created>
  <dcterms:modified xsi:type="dcterms:W3CDTF">2022-06-15T14:08:42Z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0x010100CF8B4DE0C5B32446A2FEC458E822C87E</vt:lpwstr>
  </property>
  <property fmtid="{D5CDD505-2E9C-101B-9397-08002B2CF9AE}" pid="3" name="MSIP_Label_d5c4c49b-ebde-4356-a4f6-d1d955faa706_Enabled">
    <vt:lpwstr>true</vt:lpwstr>
  </property>
  <property fmtid="{D5CDD505-2E9C-101B-9397-08002B2CF9AE}" pid="4" name="MSIP_Label_d5c4c49b-ebde-4356-a4f6-d1d955faa706_SetDate">
    <vt:lpwstr>2022-03-21T10:27:54Z</vt:lpwstr>
  </property>
  <property fmtid="{D5CDD505-2E9C-101B-9397-08002B2CF9AE}" pid="5" name="MSIP_Label_d5c4c49b-ebde-4356-a4f6-d1d955faa706_Method">
    <vt:lpwstr>Standard</vt:lpwstr>
  </property>
  <property fmtid="{D5CDD505-2E9C-101B-9397-08002B2CF9AE}" pid="6" name="MSIP_Label_d5c4c49b-ebde-4356-a4f6-d1d955faa706_Name">
    <vt:lpwstr>ConfidentialLR_LR</vt:lpwstr>
  </property>
  <property fmtid="{D5CDD505-2E9C-101B-9397-08002B2CF9AE}" pid="7" name="MSIP_Label_d5c4c49b-ebde-4356-a4f6-d1d955faa706_SiteId">
    <vt:lpwstr>4a3454a0-8cf4-4a9c-b1c0-6ce4d1495f82</vt:lpwstr>
  </property>
  <property fmtid="{D5CDD505-2E9C-101B-9397-08002B2CF9AE}" pid="8" name="MSIP_Label_d5c4c49b-ebde-4356-a4f6-d1d955faa706_ActionId">
    <vt:lpwstr>ca3d4e08-4cb1-4344-b5a7-33083744a358</vt:lpwstr>
  </property>
  <property fmtid="{D5CDD505-2E9C-101B-9397-08002B2CF9AE}" pid="9" name="MSIP_Label_d5c4c49b-ebde-4356-a4f6-d1d955faa706_ContentBits">
    <vt:lpwstr>0</vt:lpwstr>
  </property>
  <property fmtid="{D5CDD505-2E9C-101B-9397-08002B2CF9AE}" pid="10" name="LR_Classification">
    <vt:lpwstr>Confidential - LR \ LR</vt:lpwstr>
  </property>
</Properties>
</file>