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23" r:id="rId4"/>
    <p:sldMasterId id="2147484682" r:id="rId5"/>
  </p:sldMasterIdLst>
  <p:notesMasterIdLst>
    <p:notesMasterId r:id="rId26"/>
  </p:notesMasterIdLst>
  <p:handoutMasterIdLst>
    <p:handoutMasterId r:id="rId27"/>
  </p:handoutMasterIdLst>
  <p:sldIdLst>
    <p:sldId id="594" r:id="rId6"/>
    <p:sldId id="598" r:id="rId7"/>
    <p:sldId id="595" r:id="rId8"/>
    <p:sldId id="596" r:id="rId9"/>
    <p:sldId id="599" r:id="rId10"/>
    <p:sldId id="600" r:id="rId11"/>
    <p:sldId id="601" r:id="rId12"/>
    <p:sldId id="602" r:id="rId13"/>
    <p:sldId id="603" r:id="rId14"/>
    <p:sldId id="604" r:id="rId15"/>
    <p:sldId id="605" r:id="rId16"/>
    <p:sldId id="607" r:id="rId17"/>
    <p:sldId id="608" r:id="rId18"/>
    <p:sldId id="609" r:id="rId19"/>
    <p:sldId id="610" r:id="rId20"/>
    <p:sldId id="611" r:id="rId21"/>
    <p:sldId id="612" r:id="rId22"/>
    <p:sldId id="613" r:id="rId23"/>
    <p:sldId id="606" r:id="rId24"/>
    <p:sldId id="597" r:id="rId25"/>
  </p:sldIdLst>
  <p:sldSz cx="18288000" cy="10288588"/>
  <p:notesSz cx="7010400" cy="9296400"/>
  <p:defaultTextStyle>
    <a:defPPr>
      <a:defRPr lang="ru-RU"/>
    </a:defPPr>
    <a:lvl1pPr marL="0" algn="l" defTabSz="1371156" rtl="0" eaLnBrk="1" latinLnBrk="0" hangingPunct="1">
      <a:defRPr sz="2700" kern="1200">
        <a:solidFill>
          <a:schemeClr val="tx1"/>
        </a:solidFill>
        <a:latin typeface="+mn-lt"/>
        <a:ea typeface="+mn-ea"/>
        <a:cs typeface="+mn-cs"/>
      </a:defRPr>
    </a:lvl1pPr>
    <a:lvl2pPr marL="685578" algn="l" defTabSz="1371156" rtl="0" eaLnBrk="1" latinLnBrk="0" hangingPunct="1">
      <a:defRPr sz="2700" kern="1200">
        <a:solidFill>
          <a:schemeClr val="tx1"/>
        </a:solidFill>
        <a:latin typeface="+mn-lt"/>
        <a:ea typeface="+mn-ea"/>
        <a:cs typeface="+mn-cs"/>
      </a:defRPr>
    </a:lvl2pPr>
    <a:lvl3pPr marL="1371156" algn="l" defTabSz="1371156" rtl="0" eaLnBrk="1" latinLnBrk="0" hangingPunct="1">
      <a:defRPr sz="2700" kern="1200">
        <a:solidFill>
          <a:schemeClr val="tx1"/>
        </a:solidFill>
        <a:latin typeface="+mn-lt"/>
        <a:ea typeface="+mn-ea"/>
        <a:cs typeface="+mn-cs"/>
      </a:defRPr>
    </a:lvl3pPr>
    <a:lvl4pPr marL="2056734" algn="l" defTabSz="1371156" rtl="0" eaLnBrk="1" latinLnBrk="0" hangingPunct="1">
      <a:defRPr sz="2700" kern="1200">
        <a:solidFill>
          <a:schemeClr val="tx1"/>
        </a:solidFill>
        <a:latin typeface="+mn-lt"/>
        <a:ea typeface="+mn-ea"/>
        <a:cs typeface="+mn-cs"/>
      </a:defRPr>
    </a:lvl4pPr>
    <a:lvl5pPr marL="2742314" algn="l" defTabSz="1371156" rtl="0" eaLnBrk="1" latinLnBrk="0" hangingPunct="1">
      <a:defRPr sz="2700" kern="1200">
        <a:solidFill>
          <a:schemeClr val="tx1"/>
        </a:solidFill>
        <a:latin typeface="+mn-lt"/>
        <a:ea typeface="+mn-ea"/>
        <a:cs typeface="+mn-cs"/>
      </a:defRPr>
    </a:lvl5pPr>
    <a:lvl6pPr marL="3427892" algn="l" defTabSz="1371156" rtl="0" eaLnBrk="1" latinLnBrk="0" hangingPunct="1">
      <a:defRPr sz="2700" kern="1200">
        <a:solidFill>
          <a:schemeClr val="tx1"/>
        </a:solidFill>
        <a:latin typeface="+mn-lt"/>
        <a:ea typeface="+mn-ea"/>
        <a:cs typeface="+mn-cs"/>
      </a:defRPr>
    </a:lvl6pPr>
    <a:lvl7pPr marL="4113468" algn="l" defTabSz="1371156" rtl="0" eaLnBrk="1" latinLnBrk="0" hangingPunct="1">
      <a:defRPr sz="2700" kern="1200">
        <a:solidFill>
          <a:schemeClr val="tx1"/>
        </a:solidFill>
        <a:latin typeface="+mn-lt"/>
        <a:ea typeface="+mn-ea"/>
        <a:cs typeface="+mn-cs"/>
      </a:defRPr>
    </a:lvl7pPr>
    <a:lvl8pPr marL="4799049" algn="l" defTabSz="1371156" rtl="0" eaLnBrk="1" latinLnBrk="0" hangingPunct="1">
      <a:defRPr sz="2700" kern="1200">
        <a:solidFill>
          <a:schemeClr val="tx1"/>
        </a:solidFill>
        <a:latin typeface="+mn-lt"/>
        <a:ea typeface="+mn-ea"/>
        <a:cs typeface="+mn-cs"/>
      </a:defRPr>
    </a:lvl8pPr>
    <a:lvl9pPr marL="5484627" algn="l" defTabSz="1371156"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sakoff" initials="i"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8EB4"/>
    <a:srgbClr val="1D2855"/>
    <a:srgbClr val="F2F2F2"/>
    <a:srgbClr val="828282"/>
    <a:srgbClr val="C5C5C5"/>
    <a:srgbClr val="D5D5D5"/>
    <a:srgbClr val="383838"/>
    <a:srgbClr val="F9393E"/>
    <a:srgbClr val="FFB9B9"/>
    <a:srgbClr val="F391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13" autoAdjust="0"/>
    <p:restoredTop sz="96327" autoAdjust="0"/>
  </p:normalViewPr>
  <p:slideViewPr>
    <p:cSldViewPr snapToGrid="0">
      <p:cViewPr varScale="1">
        <p:scale>
          <a:sx n="74" d="100"/>
          <a:sy n="74" d="100"/>
        </p:scale>
        <p:origin x="960" y="66"/>
      </p:cViewPr>
      <p:guideLst/>
    </p:cSldViewPr>
  </p:slideViewPr>
  <p:outlineViewPr>
    <p:cViewPr>
      <p:scale>
        <a:sx n="50" d="100"/>
        <a:sy n="50"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88" d="100"/>
          <a:sy n="188" d="100"/>
        </p:scale>
        <p:origin x="4744" y="192"/>
      </p:cViewPr>
      <p:guideLst>
        <p:guide orient="horz" pos="2928"/>
        <p:guide pos="2208"/>
      </p:guideLst>
    </p:cSldViewPr>
  </p:notesViewPr>
  <p:gridSpacing cx="365761" cy="365761"/>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son, Alvin C" userId="d7fa6ffe-23a6-402b-9876-ac2d0e4c0315" providerId="ADAL" clId="{8B414B4A-9413-4BF7-9B16-D6C4DB9A88E8}"/>
    <pc:docChg chg="custSel modSld">
      <pc:chgData name="Robertson, Alvin C" userId="d7fa6ffe-23a6-402b-9876-ac2d0e4c0315" providerId="ADAL" clId="{8B414B4A-9413-4BF7-9B16-D6C4DB9A88E8}" dt="2022-06-20T07:00:44.428" v="24" actId="20577"/>
      <pc:docMkLst>
        <pc:docMk/>
      </pc:docMkLst>
      <pc:sldChg chg="modSp mod">
        <pc:chgData name="Robertson, Alvin C" userId="d7fa6ffe-23a6-402b-9876-ac2d0e4c0315" providerId="ADAL" clId="{8B414B4A-9413-4BF7-9B16-D6C4DB9A88E8}" dt="2022-06-20T07:00:44.428" v="24" actId="20577"/>
        <pc:sldMkLst>
          <pc:docMk/>
          <pc:sldMk cId="1686902691" sldId="599"/>
        </pc:sldMkLst>
        <pc:spChg chg="mod">
          <ac:chgData name="Robertson, Alvin C" userId="d7fa6ffe-23a6-402b-9876-ac2d0e4c0315" providerId="ADAL" clId="{8B414B4A-9413-4BF7-9B16-D6C4DB9A88E8}" dt="2022-06-20T07:00:44.428" v="24" actId="20577"/>
          <ac:spMkLst>
            <pc:docMk/>
            <pc:sldMk cId="1686902691" sldId="599"/>
            <ac:spMk id="6" creationId="{00000000-0000-0000-0000-000000000000}"/>
          </ac:spMkLst>
        </pc:spChg>
      </pc:sldChg>
      <pc:sldChg chg="mod modShow">
        <pc:chgData name="Robertson, Alvin C" userId="d7fa6ffe-23a6-402b-9876-ac2d0e4c0315" providerId="ADAL" clId="{8B414B4A-9413-4BF7-9B16-D6C4DB9A88E8}" dt="2022-06-20T06:59:00.547" v="0" actId="729"/>
        <pc:sldMkLst>
          <pc:docMk/>
          <pc:sldMk cId="1271859715" sldId="602"/>
        </pc:sldMkLst>
      </pc:sldChg>
      <pc:sldChg chg="mod modShow">
        <pc:chgData name="Robertson, Alvin C" userId="d7fa6ffe-23a6-402b-9876-ac2d0e4c0315" providerId="ADAL" clId="{8B414B4A-9413-4BF7-9B16-D6C4DB9A88E8}" dt="2022-06-20T06:59:09.082" v="1" actId="729"/>
        <pc:sldMkLst>
          <pc:docMk/>
          <pc:sldMk cId="3223206730" sldId="603"/>
        </pc:sldMkLst>
      </pc:sldChg>
      <pc:sldChg chg="mod modShow">
        <pc:chgData name="Robertson, Alvin C" userId="d7fa6ffe-23a6-402b-9876-ac2d0e4c0315" providerId="ADAL" clId="{8B414B4A-9413-4BF7-9B16-D6C4DB9A88E8}" dt="2022-06-20T06:59:17.285" v="2" actId="729"/>
        <pc:sldMkLst>
          <pc:docMk/>
          <pc:sldMk cId="2966296743" sldId="604"/>
        </pc:sldMkLst>
      </pc:sldChg>
      <pc:sldChg chg="mod modShow">
        <pc:chgData name="Robertson, Alvin C" userId="d7fa6ffe-23a6-402b-9876-ac2d0e4c0315" providerId="ADAL" clId="{8B414B4A-9413-4BF7-9B16-D6C4DB9A88E8}" dt="2022-06-20T06:59:24.707" v="3" actId="729"/>
        <pc:sldMkLst>
          <pc:docMk/>
          <pc:sldMk cId="2115802200" sldId="605"/>
        </pc:sldMkLst>
      </pc:sldChg>
      <pc:sldChg chg="mod modShow">
        <pc:chgData name="Robertson, Alvin C" userId="d7fa6ffe-23a6-402b-9876-ac2d0e4c0315" providerId="ADAL" clId="{8B414B4A-9413-4BF7-9B16-D6C4DB9A88E8}" dt="2022-06-20T06:59:34.190" v="4" actId="729"/>
        <pc:sldMkLst>
          <pc:docMk/>
          <pc:sldMk cId="1623938183" sldId="60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F262EC-61D8-D746-B026-544B20901C2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8316588E-0414-9E40-BF98-19A1DF9CB258}"/>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598D0A2-6F6C-124E-A3C4-5A711DA1D066}" type="datetimeFigureOut">
              <a:rPr lang="en-US" smtClean="0"/>
              <a:t>6/20/2022</a:t>
            </a:fld>
            <a:endParaRPr lang="en-US"/>
          </a:p>
        </p:txBody>
      </p:sp>
      <p:sp>
        <p:nvSpPr>
          <p:cNvPr id="4" name="Footer Placeholder 3">
            <a:extLst>
              <a:ext uri="{FF2B5EF4-FFF2-40B4-BE49-F238E27FC236}">
                <a16:creationId xmlns:a16="http://schemas.microsoft.com/office/drawing/2014/main" id="{EC6D5A19-8D7B-0745-A21B-1926A4233CA4}"/>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EAE54FC-A618-4C47-802D-6B64B0550806}"/>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F599CC3-8DA0-CF4E-A0A9-31FDF09F1DC3}" type="slidenum">
              <a:rPr lang="en-US" smtClean="0"/>
              <a:t>‹#›</a:t>
            </a:fld>
            <a:endParaRPr lang="en-US"/>
          </a:p>
        </p:txBody>
      </p:sp>
    </p:spTree>
    <p:extLst>
      <p:ext uri="{BB962C8B-B14F-4D97-AF65-F5344CB8AC3E}">
        <p14:creationId xmlns:p14="http://schemas.microsoft.com/office/powerpoint/2010/main" val="4293868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ru-RU"/>
          </a:p>
        </p:txBody>
      </p:sp>
      <p:sp>
        <p:nvSpPr>
          <p:cNvPr id="3" name="Дата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891BCA8-F940-4B2C-BED6-5BA47B679EE9}" type="datetimeFigureOut">
              <a:rPr lang="ru-RU" smtClean="0"/>
              <a:t>20.06.2022</a:t>
            </a:fld>
            <a:endParaRPr lang="ru-RU"/>
          </a:p>
        </p:txBody>
      </p:sp>
      <p:sp>
        <p:nvSpPr>
          <p:cNvPr id="4" name="Образ слайда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ru-RU"/>
          </a:p>
        </p:txBody>
      </p:sp>
      <p:sp>
        <p:nvSpPr>
          <p:cNvPr id="5" name="Заметки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ru-RU"/>
          </a:p>
        </p:txBody>
      </p:sp>
      <p:sp>
        <p:nvSpPr>
          <p:cNvPr id="7" name="Номер слайда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C936486-6481-4517-93D6-377984602E0D}" type="slidenum">
              <a:rPr lang="ru-RU" smtClean="0"/>
              <a:t>‹#›</a:t>
            </a:fld>
            <a:endParaRPr lang="ru-RU"/>
          </a:p>
        </p:txBody>
      </p:sp>
    </p:spTree>
    <p:extLst>
      <p:ext uri="{BB962C8B-B14F-4D97-AF65-F5344CB8AC3E}">
        <p14:creationId xmlns:p14="http://schemas.microsoft.com/office/powerpoint/2010/main" val="1355185495"/>
      </p:ext>
    </p:extLst>
  </p:cSld>
  <p:clrMap bg1="lt1" tx1="dk1" bg2="lt2" tx2="dk2" accent1="accent1" accent2="accent2" accent3="accent3" accent4="accent4" accent5="accent5" accent6="accent6" hlink="hlink" folHlink="folHlink"/>
  <p:notesStyle>
    <a:lvl1pPr marL="0" algn="l" defTabSz="1371156" rtl="0" eaLnBrk="1" latinLnBrk="0" hangingPunct="1">
      <a:defRPr sz="1800" kern="1200">
        <a:solidFill>
          <a:schemeClr val="tx1"/>
        </a:solidFill>
        <a:latin typeface="+mn-lt"/>
        <a:ea typeface="+mn-ea"/>
        <a:cs typeface="+mn-cs"/>
      </a:defRPr>
    </a:lvl1pPr>
    <a:lvl2pPr marL="685578" algn="l" defTabSz="1371156" rtl="0" eaLnBrk="1" latinLnBrk="0" hangingPunct="1">
      <a:defRPr sz="1800" kern="1200">
        <a:solidFill>
          <a:schemeClr val="tx1"/>
        </a:solidFill>
        <a:latin typeface="+mn-lt"/>
        <a:ea typeface="+mn-ea"/>
        <a:cs typeface="+mn-cs"/>
      </a:defRPr>
    </a:lvl2pPr>
    <a:lvl3pPr marL="1371156" algn="l" defTabSz="1371156" rtl="0" eaLnBrk="1" latinLnBrk="0" hangingPunct="1">
      <a:defRPr sz="1800" kern="1200">
        <a:solidFill>
          <a:schemeClr val="tx1"/>
        </a:solidFill>
        <a:latin typeface="+mn-lt"/>
        <a:ea typeface="+mn-ea"/>
        <a:cs typeface="+mn-cs"/>
      </a:defRPr>
    </a:lvl3pPr>
    <a:lvl4pPr marL="2056734" algn="l" defTabSz="1371156" rtl="0" eaLnBrk="1" latinLnBrk="0" hangingPunct="1">
      <a:defRPr sz="1800" kern="1200">
        <a:solidFill>
          <a:schemeClr val="tx1"/>
        </a:solidFill>
        <a:latin typeface="+mn-lt"/>
        <a:ea typeface="+mn-ea"/>
        <a:cs typeface="+mn-cs"/>
      </a:defRPr>
    </a:lvl4pPr>
    <a:lvl5pPr marL="2742314" algn="l" defTabSz="1371156" rtl="0" eaLnBrk="1" latinLnBrk="0" hangingPunct="1">
      <a:defRPr sz="1800" kern="1200">
        <a:solidFill>
          <a:schemeClr val="tx1"/>
        </a:solidFill>
        <a:latin typeface="+mn-lt"/>
        <a:ea typeface="+mn-ea"/>
        <a:cs typeface="+mn-cs"/>
      </a:defRPr>
    </a:lvl5pPr>
    <a:lvl6pPr marL="3427892" algn="l" defTabSz="1371156" rtl="0" eaLnBrk="1" latinLnBrk="0" hangingPunct="1">
      <a:defRPr sz="1800" kern="1200">
        <a:solidFill>
          <a:schemeClr val="tx1"/>
        </a:solidFill>
        <a:latin typeface="+mn-lt"/>
        <a:ea typeface="+mn-ea"/>
        <a:cs typeface="+mn-cs"/>
      </a:defRPr>
    </a:lvl6pPr>
    <a:lvl7pPr marL="4113468" algn="l" defTabSz="1371156" rtl="0" eaLnBrk="1" latinLnBrk="0" hangingPunct="1">
      <a:defRPr sz="1800" kern="1200">
        <a:solidFill>
          <a:schemeClr val="tx1"/>
        </a:solidFill>
        <a:latin typeface="+mn-lt"/>
        <a:ea typeface="+mn-ea"/>
        <a:cs typeface="+mn-cs"/>
      </a:defRPr>
    </a:lvl7pPr>
    <a:lvl8pPr marL="4799049" algn="l" defTabSz="1371156" rtl="0" eaLnBrk="1" latinLnBrk="0" hangingPunct="1">
      <a:defRPr sz="1800" kern="1200">
        <a:solidFill>
          <a:schemeClr val="tx1"/>
        </a:solidFill>
        <a:latin typeface="+mn-lt"/>
        <a:ea typeface="+mn-ea"/>
        <a:cs typeface="+mn-cs"/>
      </a:defRPr>
    </a:lvl8pPr>
    <a:lvl9pPr marL="5484627" algn="l" defTabSz="1371156" rtl="0" eaLnBrk="1" latinLnBrk="0" hangingPunct="1">
      <a:defRPr sz="1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10.emf"/><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ierarch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Номер слайда 21"/>
          <p:cNvSpPr>
            <a:spLocks noGrp="1"/>
          </p:cNvSpPr>
          <p:nvPr>
            <p:ph type="sldNum" sz="quarter" idx="4"/>
          </p:nvPr>
        </p:nvSpPr>
        <p:spPr>
          <a:xfrm>
            <a:off x="17051655" y="330083"/>
            <a:ext cx="611982" cy="543009"/>
          </a:xfrm>
          <a:prstGeom prst="rect">
            <a:avLst/>
          </a:prstGeom>
          <a:noFill/>
        </p:spPr>
        <p:txBody>
          <a:bodyPr vert="horz" lIns="0" tIns="0" rIns="0" bIns="0" rtlCol="0" anchor="ctr"/>
          <a:lstStyle>
            <a:lvl1pPr algn="r">
              <a:defRPr sz="1203" b="1">
                <a:solidFill>
                  <a:schemeClr val="tx1">
                    <a:alpha val="50000"/>
                  </a:schemeClr>
                </a:solidFill>
                <a:latin typeface="Arial" panose="020B0604020202020204" pitchFamily="34" charset="0"/>
                <a:cs typeface="Arial" panose="020B0604020202020204" pitchFamily="34" charset="0"/>
              </a:defRPr>
            </a:lvl1pPr>
          </a:lstStyle>
          <a:p>
            <a:fld id="{D8D877B3-D348-4611-9BDB-C5374591D951}" type="slidenum">
              <a:rPr lang="en-US" smtClean="0"/>
              <a:pPr/>
              <a:t>‹#›</a:t>
            </a:fld>
            <a:endParaRPr lang="en-US" dirty="0"/>
          </a:p>
        </p:txBody>
      </p:sp>
      <p:cxnSp>
        <p:nvCxnSpPr>
          <p:cNvPr id="30" name="Прямая соединительная линия 29"/>
          <p:cNvCxnSpPr/>
          <p:nvPr userDrawn="1"/>
        </p:nvCxnSpPr>
        <p:spPr>
          <a:xfrm flipV="1">
            <a:off x="1574008" y="1876714"/>
            <a:ext cx="831059" cy="831187"/>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0" name="Footer Placeholder 5">
            <a:extLst>
              <a:ext uri="{FF2B5EF4-FFF2-40B4-BE49-F238E27FC236}">
                <a16:creationId xmlns:a16="http://schemas.microsoft.com/office/drawing/2014/main" id="{3A5CE8DC-7165-C940-BC34-5C856152915A}"/>
              </a:ext>
            </a:extLst>
          </p:cNvPr>
          <p:cNvSpPr>
            <a:spLocks noGrp="1"/>
          </p:cNvSpPr>
          <p:nvPr>
            <p:ph type="ftr" sz="quarter" idx="11"/>
          </p:nvPr>
        </p:nvSpPr>
        <p:spPr>
          <a:xfrm>
            <a:off x="6057900" y="9535998"/>
            <a:ext cx="6172200" cy="547772"/>
          </a:xfrm>
        </p:spPr>
        <p:txBody>
          <a:bodyPr/>
          <a:lstStyle>
            <a:lvl1pPr>
              <a:defRPr/>
            </a:lvl1pPr>
          </a:lstStyle>
          <a:p>
            <a:r>
              <a:rPr lang="en-US"/>
              <a:t>PRESSURIZED WATER REACTOR OWNERS GROUP</a:t>
            </a:r>
            <a:endParaRPr lang="en-US" dirty="0"/>
          </a:p>
        </p:txBody>
      </p:sp>
      <p:sp>
        <p:nvSpPr>
          <p:cNvPr id="9" name="Text Placeholder 8">
            <a:extLst>
              <a:ext uri="{FF2B5EF4-FFF2-40B4-BE49-F238E27FC236}">
                <a16:creationId xmlns:a16="http://schemas.microsoft.com/office/drawing/2014/main" id="{250D3265-C006-4C33-A672-4AF3207E37A0}"/>
              </a:ext>
            </a:extLst>
          </p:cNvPr>
          <p:cNvSpPr>
            <a:spLocks noGrp="1"/>
          </p:cNvSpPr>
          <p:nvPr>
            <p:ph type="body" sz="quarter" idx="12"/>
          </p:nvPr>
        </p:nvSpPr>
        <p:spPr>
          <a:xfrm>
            <a:off x="1257300" y="3211513"/>
            <a:ext cx="15773400" cy="582136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5">
            <a:extLst>
              <a:ext uri="{FF2B5EF4-FFF2-40B4-BE49-F238E27FC236}">
                <a16:creationId xmlns:a16="http://schemas.microsoft.com/office/drawing/2014/main" id="{27152957-DC87-4C0E-B88A-6D02C6765CBD}"/>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51768596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01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Номер слайда 21"/>
          <p:cNvSpPr>
            <a:spLocks noGrp="1"/>
          </p:cNvSpPr>
          <p:nvPr>
            <p:ph type="sldNum" sz="quarter" idx="4"/>
          </p:nvPr>
        </p:nvSpPr>
        <p:spPr>
          <a:xfrm>
            <a:off x="17092295" y="330083"/>
            <a:ext cx="611982" cy="543009"/>
          </a:xfrm>
          <a:prstGeom prst="rect">
            <a:avLst/>
          </a:prstGeom>
          <a:noFill/>
        </p:spPr>
        <p:txBody>
          <a:bodyPr vert="horz" lIns="0" tIns="0" rIns="0" bIns="0" rtlCol="0" anchor="ctr"/>
          <a:lstStyle>
            <a:lvl1pPr algn="r">
              <a:defRPr sz="1203" b="1">
                <a:solidFill>
                  <a:schemeClr val="tx1">
                    <a:alpha val="50000"/>
                  </a:schemeClr>
                </a:solidFill>
                <a:latin typeface="Arial" panose="020B0604020202020204" pitchFamily="34" charset="0"/>
                <a:cs typeface="Arial" panose="020B0604020202020204" pitchFamily="34" charset="0"/>
              </a:defRPr>
            </a:lvl1pPr>
          </a:lstStyle>
          <a:p>
            <a:fld id="{D8D877B3-D348-4611-9BDB-C5374591D951}" type="slidenum">
              <a:rPr lang="en-US" smtClean="0"/>
              <a:pPr/>
              <a:t>‹#›</a:t>
            </a:fld>
            <a:endParaRPr lang="en-US" dirty="0"/>
          </a:p>
        </p:txBody>
      </p:sp>
      <p:sp>
        <p:nvSpPr>
          <p:cNvPr id="23" name="Заголовок 17"/>
          <p:cNvSpPr>
            <a:spLocks noGrp="1"/>
          </p:cNvSpPr>
          <p:nvPr>
            <p:ph type="title" hasCustomPrompt="1"/>
          </p:nvPr>
        </p:nvSpPr>
        <p:spPr>
          <a:xfrm>
            <a:off x="3774166" y="1511427"/>
            <a:ext cx="9814512" cy="2002936"/>
          </a:xfrm>
          <a:prstGeom prst="rect">
            <a:avLst/>
          </a:prstGeom>
        </p:spPr>
        <p:txBody>
          <a:bodyPr vert="horz" lIns="0" tIns="91440" rIns="0" bIns="0" rtlCol="0" anchor="b" anchorCtr="0">
            <a:noAutofit/>
          </a:bodyPr>
          <a:lstStyle>
            <a:lvl1pPr algn="ctr">
              <a:lnSpc>
                <a:spcPct val="100000"/>
              </a:lnSpc>
              <a:defRPr sz="7200" kern="100" spc="0" baseline="0">
                <a:solidFill>
                  <a:schemeClr val="accent1"/>
                </a:solidFill>
              </a:defRPr>
            </a:lvl1pPr>
          </a:lstStyle>
          <a:p>
            <a:r>
              <a:rPr lang="en-US" dirty="0"/>
              <a:t>H2 Title here</a:t>
            </a:r>
          </a:p>
        </p:txBody>
      </p:sp>
      <p:sp>
        <p:nvSpPr>
          <p:cNvPr id="50" name="Shape 427"/>
          <p:cNvSpPr>
            <a:spLocks noGrp="1"/>
          </p:cNvSpPr>
          <p:nvPr>
            <p:ph type="body" sz="quarter" idx="64" hasCustomPrompt="1"/>
          </p:nvPr>
        </p:nvSpPr>
        <p:spPr>
          <a:xfrm>
            <a:off x="2493961" y="4960783"/>
            <a:ext cx="3939916" cy="2891493"/>
          </a:xfrm>
          <a:prstGeom prst="rect">
            <a:avLst/>
          </a:prstGeom>
        </p:spPr>
        <p:txBody>
          <a:bodyPr anchor="t" anchorCtr="0">
            <a:normAutofit/>
          </a:bodyPr>
          <a:lstStyle>
            <a:lvl1pPr marL="0" indent="0" algn="ctr">
              <a:lnSpc>
                <a:spcPct val="100000"/>
              </a:lnSpc>
              <a:buNone/>
              <a:defRPr sz="2100" b="1" spc="0">
                <a:solidFill>
                  <a:schemeClr val="tx1"/>
                </a:solidFill>
                <a:latin typeface="Arial" panose="020B0604020202020204" pitchFamily="34" charset="0"/>
                <a:cs typeface="Arial" panose="020B0604020202020204" pitchFamily="34" charset="0"/>
              </a:defRPr>
            </a:lvl1pPr>
          </a:lstStyle>
          <a:p>
            <a:pPr lvl="0"/>
            <a:r>
              <a:rPr lang="en-US" dirty="0"/>
              <a:t>Caption text here</a:t>
            </a:r>
          </a:p>
        </p:txBody>
      </p:sp>
      <p:sp>
        <p:nvSpPr>
          <p:cNvPr id="26" name="Footer Placeholder 5">
            <a:extLst>
              <a:ext uri="{FF2B5EF4-FFF2-40B4-BE49-F238E27FC236}">
                <a16:creationId xmlns:a16="http://schemas.microsoft.com/office/drawing/2014/main" id="{04BF5A09-9BBB-6740-AB3C-C56667BA8AEC}"/>
              </a:ext>
            </a:extLst>
          </p:cNvPr>
          <p:cNvSpPr>
            <a:spLocks noGrp="1"/>
          </p:cNvSpPr>
          <p:nvPr>
            <p:ph type="ftr" sz="quarter" idx="11"/>
          </p:nvPr>
        </p:nvSpPr>
        <p:spPr>
          <a:xfrm>
            <a:off x="6057900" y="9535998"/>
            <a:ext cx="6172200" cy="547772"/>
          </a:xfrm>
        </p:spPr>
        <p:txBody>
          <a:bodyPr/>
          <a:lstStyle>
            <a:lvl1pPr>
              <a:defRPr/>
            </a:lvl1pPr>
          </a:lstStyle>
          <a:p>
            <a:r>
              <a:rPr lang="en-US"/>
              <a:t>PRESSURIZED WATER REACTOR OWNERS GROUP</a:t>
            </a:r>
            <a:endParaRPr lang="en-US" dirty="0"/>
          </a:p>
        </p:txBody>
      </p:sp>
      <p:sp>
        <p:nvSpPr>
          <p:cNvPr id="19" name="Shape 427">
            <a:extLst>
              <a:ext uri="{FF2B5EF4-FFF2-40B4-BE49-F238E27FC236}">
                <a16:creationId xmlns:a16="http://schemas.microsoft.com/office/drawing/2014/main" id="{50CEBF3B-4A14-814E-BE5E-2901BF053D84}"/>
              </a:ext>
            </a:extLst>
          </p:cNvPr>
          <p:cNvSpPr>
            <a:spLocks noGrp="1"/>
          </p:cNvSpPr>
          <p:nvPr>
            <p:ph type="body" sz="quarter" idx="65" hasCustomPrompt="1"/>
          </p:nvPr>
        </p:nvSpPr>
        <p:spPr>
          <a:xfrm>
            <a:off x="6649273" y="4937633"/>
            <a:ext cx="3939916" cy="2891493"/>
          </a:xfrm>
          <a:prstGeom prst="rect">
            <a:avLst/>
          </a:prstGeom>
        </p:spPr>
        <p:txBody>
          <a:bodyPr anchor="t" anchorCtr="0">
            <a:normAutofit/>
          </a:bodyPr>
          <a:lstStyle>
            <a:lvl1pPr marL="0" indent="0" algn="ctr">
              <a:lnSpc>
                <a:spcPct val="100000"/>
              </a:lnSpc>
              <a:buNone/>
              <a:defRPr sz="2100" b="1" spc="0">
                <a:solidFill>
                  <a:schemeClr val="tx1"/>
                </a:solidFill>
                <a:latin typeface="Arial" panose="020B0604020202020204" pitchFamily="34" charset="0"/>
                <a:cs typeface="Arial" panose="020B0604020202020204" pitchFamily="34" charset="0"/>
              </a:defRPr>
            </a:lvl1pPr>
          </a:lstStyle>
          <a:p>
            <a:pPr lvl="0"/>
            <a:r>
              <a:rPr lang="en-US" dirty="0"/>
              <a:t>Caption text here</a:t>
            </a:r>
          </a:p>
        </p:txBody>
      </p:sp>
      <p:sp>
        <p:nvSpPr>
          <p:cNvPr id="20" name="Shape 427">
            <a:extLst>
              <a:ext uri="{FF2B5EF4-FFF2-40B4-BE49-F238E27FC236}">
                <a16:creationId xmlns:a16="http://schemas.microsoft.com/office/drawing/2014/main" id="{67D08D77-A6F4-004C-8526-F64B2BE62CDA}"/>
              </a:ext>
            </a:extLst>
          </p:cNvPr>
          <p:cNvSpPr>
            <a:spLocks noGrp="1"/>
          </p:cNvSpPr>
          <p:nvPr>
            <p:ph type="body" sz="quarter" idx="66" hasCustomPrompt="1"/>
          </p:nvPr>
        </p:nvSpPr>
        <p:spPr>
          <a:xfrm>
            <a:off x="10885607" y="4949207"/>
            <a:ext cx="3939916" cy="2891493"/>
          </a:xfrm>
          <a:prstGeom prst="rect">
            <a:avLst/>
          </a:prstGeom>
        </p:spPr>
        <p:txBody>
          <a:bodyPr anchor="t" anchorCtr="0">
            <a:normAutofit/>
          </a:bodyPr>
          <a:lstStyle>
            <a:lvl1pPr marL="0" indent="0" algn="ctr">
              <a:lnSpc>
                <a:spcPct val="100000"/>
              </a:lnSpc>
              <a:buNone/>
              <a:defRPr sz="2100" b="1" spc="0">
                <a:solidFill>
                  <a:schemeClr val="tx1"/>
                </a:solidFill>
                <a:latin typeface="Arial" panose="020B0604020202020204" pitchFamily="34" charset="0"/>
                <a:cs typeface="Arial" panose="020B0604020202020204" pitchFamily="34" charset="0"/>
              </a:defRPr>
            </a:lvl1pPr>
          </a:lstStyle>
          <a:p>
            <a:pPr lvl="0"/>
            <a:r>
              <a:rPr lang="en-US" dirty="0"/>
              <a:t>Caption text here</a:t>
            </a:r>
          </a:p>
        </p:txBody>
      </p:sp>
    </p:spTree>
    <p:extLst>
      <p:ext uri="{BB962C8B-B14F-4D97-AF65-F5344CB8AC3E}">
        <p14:creationId xmlns:p14="http://schemas.microsoft.com/office/powerpoint/2010/main" val="31935075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06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7" name="Текст 7"/>
          <p:cNvSpPr>
            <a:spLocks noGrp="1"/>
          </p:cNvSpPr>
          <p:nvPr>
            <p:ph type="body" sz="quarter" idx="38" hasCustomPrompt="1"/>
          </p:nvPr>
        </p:nvSpPr>
        <p:spPr>
          <a:xfrm>
            <a:off x="1583985" y="5080000"/>
            <a:ext cx="5790210" cy="3658604"/>
          </a:xfrm>
          <a:prstGeom prst="rect">
            <a:avLst/>
          </a:prstGeom>
        </p:spPr>
        <p:txBody>
          <a:bodyPr>
            <a:normAutofit/>
          </a:bodyPr>
          <a:lstStyle>
            <a:lvl1pPr marL="0" indent="0" algn="ctr">
              <a:lnSpc>
                <a:spcPct val="150000"/>
              </a:lnSpc>
              <a:buNone/>
              <a:defRPr sz="1500" baseline="0">
                <a:solidFill>
                  <a:schemeClr val="tx1"/>
                </a:solidFill>
                <a:latin typeface="Arial" panose="020B0604020202020204" pitchFamily="34" charset="0"/>
                <a:cs typeface="Arial" panose="020B0604020202020204" pitchFamily="34" charset="0"/>
              </a:defRPr>
            </a:lvl1pPr>
            <a:lvl2pPr algn="ctr">
              <a:defRPr/>
            </a:lvl2pPr>
            <a:lvl3pPr algn="ctr">
              <a:defRPr/>
            </a:lvl3pPr>
            <a:lvl4pPr algn="ctr">
              <a:defRPr/>
            </a:lvl4pPr>
            <a:lvl5pPr algn="ctr">
              <a:defRPr/>
            </a:lvl5pPr>
          </a:lstStyle>
          <a:p>
            <a:pPr lvl="0"/>
            <a:r>
              <a:rPr lang="en-US" dirty="0"/>
              <a:t>Body text here</a:t>
            </a:r>
          </a:p>
        </p:txBody>
      </p:sp>
      <p:sp>
        <p:nvSpPr>
          <p:cNvPr id="54" name="Shape 922"/>
          <p:cNvSpPr>
            <a:spLocks noGrp="1"/>
          </p:cNvSpPr>
          <p:nvPr>
            <p:ph type="body" sz="quarter" idx="39" hasCustomPrompt="1"/>
          </p:nvPr>
        </p:nvSpPr>
        <p:spPr>
          <a:xfrm>
            <a:off x="1586501" y="1503236"/>
            <a:ext cx="5788284" cy="3047722"/>
          </a:xfrm>
          <a:prstGeom prst="rect">
            <a:avLst/>
          </a:prstGeom>
        </p:spPr>
        <p:txBody>
          <a:bodyPr anchor="b" anchorCtr="0">
            <a:noAutofit/>
          </a:bodyPr>
          <a:lstStyle>
            <a:lvl1pPr marL="0" indent="0" algn="ctr">
              <a:lnSpc>
                <a:spcPct val="100000"/>
              </a:lnSpc>
              <a:buNone/>
              <a:defRPr sz="5400" b="1" spc="0">
                <a:solidFill>
                  <a:schemeClr val="accent1"/>
                </a:solidFill>
                <a:latin typeface="Arial" panose="020B0604020202020204" pitchFamily="34" charset="0"/>
                <a:cs typeface="Arial" panose="020B0604020202020204" pitchFamily="34" charset="0"/>
              </a:defRPr>
            </a:lvl1pPr>
          </a:lstStyle>
          <a:p>
            <a:r>
              <a:rPr lang="en-US" dirty="0"/>
              <a:t>H3 Title here</a:t>
            </a:r>
            <a:endParaRPr dirty="0"/>
          </a:p>
        </p:txBody>
      </p:sp>
      <p:sp>
        <p:nvSpPr>
          <p:cNvPr id="20" name="Номер слайда 21"/>
          <p:cNvSpPr>
            <a:spLocks noGrp="1"/>
          </p:cNvSpPr>
          <p:nvPr>
            <p:ph type="sldNum" sz="quarter" idx="4"/>
          </p:nvPr>
        </p:nvSpPr>
        <p:spPr>
          <a:xfrm>
            <a:off x="17173575" y="269123"/>
            <a:ext cx="611982" cy="543009"/>
          </a:xfrm>
          <a:prstGeom prst="rect">
            <a:avLst/>
          </a:prstGeom>
          <a:noFill/>
        </p:spPr>
        <p:txBody>
          <a:bodyPr vert="horz" lIns="0" tIns="0" rIns="0" bIns="0" rtlCol="0" anchor="ctr"/>
          <a:lstStyle>
            <a:lvl1pPr algn="r">
              <a:defRPr sz="1203" b="1">
                <a:solidFill>
                  <a:schemeClr val="tx1">
                    <a:alpha val="50000"/>
                  </a:schemeClr>
                </a:solidFill>
                <a:latin typeface="Arial" panose="020B0604020202020204" pitchFamily="34" charset="0"/>
                <a:cs typeface="Arial" panose="020B0604020202020204" pitchFamily="34" charset="0"/>
              </a:defRPr>
            </a:lvl1pPr>
          </a:lstStyle>
          <a:p>
            <a:fld id="{D8D877B3-D348-4611-9BDB-C5374591D951}" type="slidenum">
              <a:rPr lang="en-US" smtClean="0"/>
              <a:pPr/>
              <a:t>‹#›</a:t>
            </a:fld>
            <a:endParaRPr lang="en-US" dirty="0"/>
          </a:p>
        </p:txBody>
      </p:sp>
      <p:sp>
        <p:nvSpPr>
          <p:cNvPr id="18" name="Рисунок 4"/>
          <p:cNvSpPr>
            <a:spLocks noGrp="1"/>
          </p:cNvSpPr>
          <p:nvPr>
            <p:ph type="pic" sz="quarter" idx="19"/>
          </p:nvPr>
        </p:nvSpPr>
        <p:spPr>
          <a:xfrm>
            <a:off x="11841550" y="1562740"/>
            <a:ext cx="1800000" cy="1800000"/>
          </a:xfrm>
          <a:prstGeom prst="rect">
            <a:avLst/>
          </a:prstGeom>
          <a:solidFill>
            <a:schemeClr val="tx1">
              <a:alpha val="10000"/>
            </a:schemeClr>
          </a:solidFill>
        </p:spPr>
        <p:txBody>
          <a:bodyPr anchor="ctr"/>
          <a:lstStyle>
            <a:lvl1pPr marL="0" marR="0" indent="0" algn="ctr" defTabSz="670871" rtl="0" eaLnBrk="1" fontAlgn="auto" latinLnBrk="0" hangingPunct="1">
              <a:lnSpc>
                <a:spcPct val="150000"/>
              </a:lnSpc>
              <a:spcBef>
                <a:spcPts val="1488"/>
              </a:spcBef>
              <a:spcAft>
                <a:spcPts val="0"/>
              </a:spcAft>
              <a:buClrTx/>
              <a:buSzPct val="100000"/>
              <a:buFontTx/>
              <a:buNone/>
              <a:tabLst/>
              <a:defRPr/>
            </a:lvl1pPr>
          </a:lstStyle>
          <a:p>
            <a:endParaRPr lang="en-US" dirty="0"/>
          </a:p>
        </p:txBody>
      </p:sp>
      <p:cxnSp>
        <p:nvCxnSpPr>
          <p:cNvPr id="19" name="Прямая соединительная линия 62"/>
          <p:cNvCxnSpPr/>
          <p:nvPr userDrawn="1"/>
        </p:nvCxnSpPr>
        <p:spPr>
          <a:xfrm>
            <a:off x="14235334" y="1098884"/>
            <a:ext cx="0" cy="8280000"/>
          </a:xfrm>
          <a:prstGeom prst="line">
            <a:avLst/>
          </a:prstGeom>
          <a:ln w="317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21" name="Рисунок 4"/>
          <p:cNvSpPr>
            <a:spLocks noGrp="1"/>
          </p:cNvSpPr>
          <p:nvPr>
            <p:ph type="pic" sz="quarter" idx="40"/>
          </p:nvPr>
        </p:nvSpPr>
        <p:spPr>
          <a:xfrm>
            <a:off x="14830677" y="1562740"/>
            <a:ext cx="1800000" cy="1800000"/>
          </a:xfrm>
          <a:prstGeom prst="rect">
            <a:avLst/>
          </a:prstGeom>
          <a:solidFill>
            <a:schemeClr val="tx1">
              <a:alpha val="10000"/>
            </a:schemeClr>
          </a:solidFill>
        </p:spPr>
        <p:txBody>
          <a:bodyPr anchor="ctr"/>
          <a:lstStyle>
            <a:lvl1pPr marL="0" marR="0" indent="0" algn="ctr" defTabSz="670871" rtl="0" eaLnBrk="1" fontAlgn="auto" latinLnBrk="0" hangingPunct="1">
              <a:lnSpc>
                <a:spcPct val="150000"/>
              </a:lnSpc>
              <a:spcBef>
                <a:spcPts val="1488"/>
              </a:spcBef>
              <a:spcAft>
                <a:spcPts val="0"/>
              </a:spcAft>
              <a:buClrTx/>
              <a:buSzPct val="100000"/>
              <a:buFontTx/>
              <a:buNone/>
              <a:tabLst/>
              <a:defRPr/>
            </a:lvl1pPr>
          </a:lstStyle>
          <a:p>
            <a:endParaRPr lang="en-US" dirty="0"/>
          </a:p>
        </p:txBody>
      </p:sp>
      <p:cxnSp>
        <p:nvCxnSpPr>
          <p:cNvPr id="22" name="Прямая соединительная линия 67"/>
          <p:cNvCxnSpPr/>
          <p:nvPr userDrawn="1"/>
        </p:nvCxnSpPr>
        <p:spPr>
          <a:xfrm flipH="1">
            <a:off x="8622063" y="3838989"/>
            <a:ext cx="8280000" cy="0"/>
          </a:xfrm>
          <a:prstGeom prst="line">
            <a:avLst/>
          </a:prstGeom>
          <a:ln w="317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26" name="Рисунок 4"/>
          <p:cNvSpPr>
            <a:spLocks noGrp="1"/>
          </p:cNvSpPr>
          <p:nvPr>
            <p:ph type="pic" sz="quarter" idx="41"/>
          </p:nvPr>
        </p:nvSpPr>
        <p:spPr>
          <a:xfrm>
            <a:off x="11841550" y="4391274"/>
            <a:ext cx="1800000" cy="1800000"/>
          </a:xfrm>
          <a:prstGeom prst="rect">
            <a:avLst/>
          </a:prstGeom>
          <a:solidFill>
            <a:schemeClr val="tx1">
              <a:alpha val="10000"/>
            </a:schemeClr>
          </a:solidFill>
        </p:spPr>
        <p:txBody>
          <a:bodyPr anchor="ctr"/>
          <a:lstStyle>
            <a:lvl1pPr marL="0" marR="0" indent="0" algn="ctr" defTabSz="670871" rtl="0" eaLnBrk="1" fontAlgn="auto" latinLnBrk="0" hangingPunct="1">
              <a:lnSpc>
                <a:spcPct val="150000"/>
              </a:lnSpc>
              <a:spcBef>
                <a:spcPts val="1488"/>
              </a:spcBef>
              <a:spcAft>
                <a:spcPts val="0"/>
              </a:spcAft>
              <a:buClrTx/>
              <a:buSzPct val="100000"/>
              <a:buFontTx/>
              <a:buNone/>
              <a:tabLst/>
              <a:defRPr/>
            </a:lvl1pPr>
          </a:lstStyle>
          <a:p>
            <a:endParaRPr lang="en-US" dirty="0"/>
          </a:p>
        </p:txBody>
      </p:sp>
      <p:sp>
        <p:nvSpPr>
          <p:cNvPr id="29" name="Рисунок 4"/>
          <p:cNvSpPr>
            <a:spLocks noGrp="1"/>
          </p:cNvSpPr>
          <p:nvPr>
            <p:ph type="pic" sz="quarter" idx="42"/>
          </p:nvPr>
        </p:nvSpPr>
        <p:spPr>
          <a:xfrm>
            <a:off x="14846181" y="4391274"/>
            <a:ext cx="1800000" cy="1800000"/>
          </a:xfrm>
          <a:prstGeom prst="rect">
            <a:avLst/>
          </a:prstGeom>
          <a:solidFill>
            <a:schemeClr val="tx1">
              <a:alpha val="10000"/>
            </a:schemeClr>
          </a:solidFill>
        </p:spPr>
        <p:txBody>
          <a:bodyPr anchor="ctr"/>
          <a:lstStyle>
            <a:lvl1pPr marL="0" marR="0" indent="0" algn="ctr" defTabSz="670871" rtl="0" eaLnBrk="1" fontAlgn="auto" latinLnBrk="0" hangingPunct="1">
              <a:lnSpc>
                <a:spcPct val="150000"/>
              </a:lnSpc>
              <a:spcBef>
                <a:spcPts val="1488"/>
              </a:spcBef>
              <a:spcAft>
                <a:spcPts val="0"/>
              </a:spcAft>
              <a:buClrTx/>
              <a:buSzPct val="100000"/>
              <a:buFontTx/>
              <a:buNone/>
              <a:tabLst/>
              <a:defRPr/>
            </a:lvl1pPr>
          </a:lstStyle>
          <a:p>
            <a:endParaRPr lang="en-US" dirty="0"/>
          </a:p>
        </p:txBody>
      </p:sp>
      <p:cxnSp>
        <p:nvCxnSpPr>
          <p:cNvPr id="30" name="Прямая соединительная линия 24"/>
          <p:cNvCxnSpPr/>
          <p:nvPr userDrawn="1"/>
        </p:nvCxnSpPr>
        <p:spPr>
          <a:xfrm flipH="1">
            <a:off x="8622063" y="6728932"/>
            <a:ext cx="8280000" cy="0"/>
          </a:xfrm>
          <a:prstGeom prst="line">
            <a:avLst/>
          </a:prstGeom>
          <a:ln w="317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31" name="Рисунок 4"/>
          <p:cNvSpPr>
            <a:spLocks noGrp="1"/>
          </p:cNvSpPr>
          <p:nvPr>
            <p:ph type="pic" sz="quarter" idx="43"/>
          </p:nvPr>
        </p:nvSpPr>
        <p:spPr>
          <a:xfrm>
            <a:off x="11824718" y="7219808"/>
            <a:ext cx="1800000" cy="1800000"/>
          </a:xfrm>
          <a:prstGeom prst="rect">
            <a:avLst/>
          </a:prstGeom>
          <a:solidFill>
            <a:schemeClr val="tx1">
              <a:alpha val="10000"/>
            </a:schemeClr>
          </a:solidFill>
        </p:spPr>
        <p:txBody>
          <a:bodyPr anchor="ctr"/>
          <a:lstStyle>
            <a:lvl1pPr marL="0" marR="0" indent="0" algn="ctr" defTabSz="670871" rtl="0" eaLnBrk="1" fontAlgn="auto" latinLnBrk="0" hangingPunct="1">
              <a:lnSpc>
                <a:spcPct val="150000"/>
              </a:lnSpc>
              <a:spcBef>
                <a:spcPts val="1488"/>
              </a:spcBef>
              <a:spcAft>
                <a:spcPts val="0"/>
              </a:spcAft>
              <a:buClrTx/>
              <a:buSzPct val="100000"/>
              <a:buFontTx/>
              <a:buNone/>
              <a:tabLst/>
              <a:defRPr/>
            </a:lvl1pPr>
          </a:lstStyle>
          <a:p>
            <a:endParaRPr lang="en-US" dirty="0"/>
          </a:p>
        </p:txBody>
      </p:sp>
      <p:sp>
        <p:nvSpPr>
          <p:cNvPr id="32" name="Рисунок 4"/>
          <p:cNvSpPr>
            <a:spLocks noGrp="1"/>
          </p:cNvSpPr>
          <p:nvPr>
            <p:ph type="pic" sz="quarter" idx="44"/>
          </p:nvPr>
        </p:nvSpPr>
        <p:spPr>
          <a:xfrm>
            <a:off x="14813845" y="7219808"/>
            <a:ext cx="1800000" cy="1800000"/>
          </a:xfrm>
          <a:prstGeom prst="rect">
            <a:avLst/>
          </a:prstGeom>
          <a:solidFill>
            <a:schemeClr val="tx1">
              <a:alpha val="10000"/>
            </a:schemeClr>
          </a:solidFill>
        </p:spPr>
        <p:txBody>
          <a:bodyPr anchor="ctr"/>
          <a:lstStyle>
            <a:lvl1pPr marL="0" marR="0" indent="0" algn="ctr" defTabSz="670871" rtl="0" eaLnBrk="1" fontAlgn="auto" latinLnBrk="0" hangingPunct="1">
              <a:lnSpc>
                <a:spcPct val="150000"/>
              </a:lnSpc>
              <a:spcBef>
                <a:spcPts val="1488"/>
              </a:spcBef>
              <a:spcAft>
                <a:spcPts val="0"/>
              </a:spcAft>
              <a:buClrTx/>
              <a:buSzPct val="100000"/>
              <a:buFontTx/>
              <a:buNone/>
              <a:tabLst/>
              <a:defRPr/>
            </a:lvl1pPr>
          </a:lstStyle>
          <a:p>
            <a:endParaRPr lang="en-US" dirty="0"/>
          </a:p>
        </p:txBody>
      </p:sp>
      <p:cxnSp>
        <p:nvCxnSpPr>
          <p:cNvPr id="33" name="Прямая соединительная линия 62"/>
          <p:cNvCxnSpPr/>
          <p:nvPr userDrawn="1"/>
        </p:nvCxnSpPr>
        <p:spPr>
          <a:xfrm>
            <a:off x="11239509" y="1098884"/>
            <a:ext cx="0" cy="8280000"/>
          </a:xfrm>
          <a:prstGeom prst="line">
            <a:avLst/>
          </a:prstGeom>
          <a:ln w="317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34" name="Рисунок 4"/>
          <p:cNvSpPr>
            <a:spLocks noGrp="1"/>
          </p:cNvSpPr>
          <p:nvPr>
            <p:ph type="pic" sz="quarter" idx="45"/>
          </p:nvPr>
        </p:nvSpPr>
        <p:spPr>
          <a:xfrm>
            <a:off x="8850661" y="1562740"/>
            <a:ext cx="1800000" cy="1800000"/>
          </a:xfrm>
          <a:prstGeom prst="rect">
            <a:avLst/>
          </a:prstGeom>
          <a:solidFill>
            <a:schemeClr val="tx1">
              <a:alpha val="10000"/>
            </a:schemeClr>
          </a:solidFill>
        </p:spPr>
        <p:txBody>
          <a:bodyPr anchor="ctr"/>
          <a:lstStyle>
            <a:lvl1pPr marL="0" marR="0" indent="0" algn="ctr" defTabSz="670871" rtl="0" eaLnBrk="1" fontAlgn="auto" latinLnBrk="0" hangingPunct="1">
              <a:lnSpc>
                <a:spcPct val="150000"/>
              </a:lnSpc>
              <a:spcBef>
                <a:spcPts val="1488"/>
              </a:spcBef>
              <a:spcAft>
                <a:spcPts val="0"/>
              </a:spcAft>
              <a:buClrTx/>
              <a:buSzPct val="100000"/>
              <a:buFontTx/>
              <a:buNone/>
              <a:tabLst/>
              <a:defRPr/>
            </a:lvl1pPr>
          </a:lstStyle>
          <a:p>
            <a:endParaRPr lang="en-US" dirty="0"/>
          </a:p>
        </p:txBody>
      </p:sp>
      <p:sp>
        <p:nvSpPr>
          <p:cNvPr id="35" name="Рисунок 4"/>
          <p:cNvSpPr>
            <a:spLocks noGrp="1"/>
          </p:cNvSpPr>
          <p:nvPr>
            <p:ph type="pic" sz="quarter" idx="46"/>
          </p:nvPr>
        </p:nvSpPr>
        <p:spPr>
          <a:xfrm>
            <a:off x="8850661" y="4391274"/>
            <a:ext cx="1800000" cy="1800000"/>
          </a:xfrm>
          <a:prstGeom prst="rect">
            <a:avLst/>
          </a:prstGeom>
          <a:solidFill>
            <a:schemeClr val="tx1">
              <a:alpha val="10000"/>
            </a:schemeClr>
          </a:solidFill>
        </p:spPr>
        <p:txBody>
          <a:bodyPr anchor="ctr"/>
          <a:lstStyle>
            <a:lvl1pPr marL="0" marR="0" indent="0" algn="ctr" defTabSz="670871" rtl="0" eaLnBrk="1" fontAlgn="auto" latinLnBrk="0" hangingPunct="1">
              <a:lnSpc>
                <a:spcPct val="150000"/>
              </a:lnSpc>
              <a:spcBef>
                <a:spcPts val="1488"/>
              </a:spcBef>
              <a:spcAft>
                <a:spcPts val="0"/>
              </a:spcAft>
              <a:buClrTx/>
              <a:buSzPct val="100000"/>
              <a:buFontTx/>
              <a:buNone/>
              <a:tabLst/>
              <a:defRPr/>
            </a:lvl1pPr>
          </a:lstStyle>
          <a:p>
            <a:endParaRPr lang="en-US" dirty="0"/>
          </a:p>
        </p:txBody>
      </p:sp>
      <p:sp>
        <p:nvSpPr>
          <p:cNvPr id="36" name="Рисунок 4"/>
          <p:cNvSpPr>
            <a:spLocks noGrp="1"/>
          </p:cNvSpPr>
          <p:nvPr>
            <p:ph type="pic" sz="quarter" idx="47"/>
          </p:nvPr>
        </p:nvSpPr>
        <p:spPr>
          <a:xfrm>
            <a:off x="8833829" y="7219808"/>
            <a:ext cx="1800000" cy="1800000"/>
          </a:xfrm>
          <a:prstGeom prst="rect">
            <a:avLst/>
          </a:prstGeom>
          <a:solidFill>
            <a:schemeClr val="tx1">
              <a:alpha val="10000"/>
            </a:schemeClr>
          </a:solidFill>
        </p:spPr>
        <p:txBody>
          <a:bodyPr anchor="ctr"/>
          <a:lstStyle>
            <a:lvl1pPr marL="0" marR="0" indent="0" algn="ctr" defTabSz="670871" rtl="0" eaLnBrk="1" fontAlgn="auto" latinLnBrk="0" hangingPunct="1">
              <a:lnSpc>
                <a:spcPct val="150000"/>
              </a:lnSpc>
              <a:spcBef>
                <a:spcPts val="1488"/>
              </a:spcBef>
              <a:spcAft>
                <a:spcPts val="0"/>
              </a:spcAft>
              <a:buClrTx/>
              <a:buSzPct val="100000"/>
              <a:buFontTx/>
              <a:buNone/>
              <a:tabLst/>
              <a:defRPr/>
            </a:lvl1pPr>
          </a:lstStyle>
          <a:p>
            <a:endParaRPr lang="en-US" dirty="0"/>
          </a:p>
        </p:txBody>
      </p:sp>
      <p:sp>
        <p:nvSpPr>
          <p:cNvPr id="42" name="Footer Placeholder 5">
            <a:extLst>
              <a:ext uri="{FF2B5EF4-FFF2-40B4-BE49-F238E27FC236}">
                <a16:creationId xmlns:a16="http://schemas.microsoft.com/office/drawing/2014/main" id="{3F0BF894-3D9D-0B47-8516-5DE34B60E9B1}"/>
              </a:ext>
            </a:extLst>
          </p:cNvPr>
          <p:cNvSpPr>
            <a:spLocks noGrp="1"/>
          </p:cNvSpPr>
          <p:nvPr>
            <p:ph type="ftr" sz="quarter" idx="11"/>
          </p:nvPr>
        </p:nvSpPr>
        <p:spPr>
          <a:xfrm>
            <a:off x="6057900" y="9535998"/>
            <a:ext cx="6172200" cy="547772"/>
          </a:xfrm>
        </p:spPr>
        <p:txBody>
          <a:bodyPr/>
          <a:lstStyle>
            <a:lvl1pPr>
              <a:defRPr/>
            </a:lvl1pPr>
          </a:lstStyle>
          <a:p>
            <a:r>
              <a:rPr lang="en-US"/>
              <a:t>PRESSURIZED WATER REACTOR OWNERS GROUP</a:t>
            </a:r>
            <a:endParaRPr lang="en-US" dirty="0"/>
          </a:p>
        </p:txBody>
      </p:sp>
    </p:spTree>
    <p:extLst>
      <p:ext uri="{BB962C8B-B14F-4D97-AF65-F5344CB8AC3E}">
        <p14:creationId xmlns:p14="http://schemas.microsoft.com/office/powerpoint/2010/main" val="282689369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withEffect">
                                  <p:stCondLst>
                                    <p:cond delay="0"/>
                                  </p:stCondLst>
                                  <p:iterate type="lt">
                                    <p:tmPct val="10000"/>
                                  </p:iterate>
                                  <p:childTnLst>
                                    <p:set>
                                      <p:cBhvr>
                                        <p:cTn id="6" dur="1" fill="hold">
                                          <p:stCondLst>
                                            <p:cond delay="0"/>
                                          </p:stCondLst>
                                        </p:cTn>
                                        <p:tgtEl>
                                          <p:spTgt spid="54">
                                            <p:txEl>
                                              <p:pRg st="0" end="0"/>
                                            </p:txEl>
                                          </p:spTgt>
                                        </p:tgtEl>
                                        <p:attrNameLst>
                                          <p:attrName>style.visibility</p:attrName>
                                        </p:attrNameLst>
                                      </p:cBhvr>
                                      <p:to>
                                        <p:strVal val="visible"/>
                                      </p:to>
                                    </p:set>
                                    <p:anim calcmode="lin" valueType="num">
                                      <p:cBhvr additive="base">
                                        <p:cTn id="7"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4">
                                            <p:txEl>
                                              <p:pRg st="0" end="0"/>
                                            </p:txEl>
                                          </p:spTgt>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1000"/>
                                        <p:tgtEl>
                                          <p:spTgt spid="47">
                                            <p:txEl>
                                              <p:pRg st="0" end="0"/>
                                            </p:txEl>
                                          </p:spTgt>
                                        </p:tgtEl>
                                      </p:cBhvr>
                                    </p:animEffect>
                                    <p:anim calcmode="lin" valueType="num">
                                      <p:cBhvr>
                                        <p:cTn id="12"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7">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500"/>
                                  </p:stCondLst>
                                  <p:childTnLst>
                                    <p:set>
                                      <p:cBhvr>
                                        <p:cTn id="15" dur="1" fill="hold">
                                          <p:stCondLst>
                                            <p:cond delay="0"/>
                                          </p:stCondLst>
                                        </p:cTn>
                                        <p:tgtEl>
                                          <p:spTgt spid="18">
                                            <p:bg/>
                                          </p:spTgt>
                                        </p:tgtEl>
                                        <p:attrNameLst>
                                          <p:attrName>style.visibility</p:attrName>
                                        </p:attrNameLst>
                                      </p:cBhvr>
                                      <p:to>
                                        <p:strVal val="visible"/>
                                      </p:to>
                                    </p:set>
                                    <p:animEffect transition="in" filter="fade">
                                      <p:cBhvr>
                                        <p:cTn id="16" dur="600"/>
                                        <p:tgtEl>
                                          <p:spTgt spid="18">
                                            <p:bg/>
                                          </p:spTgt>
                                        </p:tgtEl>
                                      </p:cBhvr>
                                    </p:animEffect>
                                    <p:anim calcmode="lin" valueType="num">
                                      <p:cBhvr>
                                        <p:cTn id="17" dur="600" fill="hold"/>
                                        <p:tgtEl>
                                          <p:spTgt spid="18">
                                            <p:bg/>
                                          </p:spTgt>
                                        </p:tgtEl>
                                        <p:attrNameLst>
                                          <p:attrName>ppt_x</p:attrName>
                                        </p:attrNameLst>
                                      </p:cBhvr>
                                      <p:tavLst>
                                        <p:tav tm="0">
                                          <p:val>
                                            <p:strVal val="#ppt_x"/>
                                          </p:val>
                                        </p:tav>
                                        <p:tav tm="100000">
                                          <p:val>
                                            <p:strVal val="#ppt_x"/>
                                          </p:val>
                                        </p:tav>
                                      </p:tavLst>
                                    </p:anim>
                                    <p:anim calcmode="lin" valueType="num">
                                      <p:cBhvr>
                                        <p:cTn id="18" dur="600" fill="hold"/>
                                        <p:tgtEl>
                                          <p:spTgt spid="18">
                                            <p:bg/>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nodePh="1">
                                  <p:stCondLst>
                                    <p:cond delay="500"/>
                                  </p:stCondLst>
                                  <p:endCondLst>
                                    <p:cond evt="begin" delay="0">
                                      <p:tn val="21"/>
                                    </p:cond>
                                  </p:endCondLst>
                                  <p:childTnLst>
                                    <p:set>
                                      <p:cBhvr>
                                        <p:cTn id="22" dur="1" fill="hold">
                                          <p:stCondLst>
                                            <p:cond delay="0"/>
                                          </p:stCondLst>
                                        </p:cTn>
                                        <p:tgtEl>
                                          <p:spTgt spid="18">
                                            <p:txEl>
                                              <p:pRg st="0" end="0"/>
                                            </p:txEl>
                                          </p:spTgt>
                                        </p:tgtEl>
                                        <p:attrNameLst>
                                          <p:attrName>style.visibility</p:attrName>
                                        </p:attrNameLst>
                                      </p:cBhvr>
                                      <p:to>
                                        <p:strVal val="visible"/>
                                      </p:to>
                                    </p:set>
                                    <p:animEffect transition="in" filter="fade">
                                      <p:cBhvr>
                                        <p:cTn id="23" dur="600"/>
                                        <p:tgtEl>
                                          <p:spTgt spid="18">
                                            <p:txEl>
                                              <p:pRg st="0" end="0"/>
                                            </p:txEl>
                                          </p:spTgt>
                                        </p:tgtEl>
                                      </p:cBhvr>
                                    </p:animEffect>
                                    <p:anim calcmode="lin" valueType="num">
                                      <p:cBhvr>
                                        <p:cTn id="24" dur="6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25" dur="600" fill="hold"/>
                                        <p:tgtEl>
                                          <p:spTgt spid="18">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70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700"/>
                                        <p:tgtEl>
                                          <p:spTgt spid="19"/>
                                        </p:tgtEl>
                                      </p:cBhvr>
                                    </p:animEffect>
                                    <p:anim calcmode="lin" valueType="num">
                                      <p:cBhvr>
                                        <p:cTn id="29" dur="700" fill="hold"/>
                                        <p:tgtEl>
                                          <p:spTgt spid="19"/>
                                        </p:tgtEl>
                                        <p:attrNameLst>
                                          <p:attrName>ppt_x</p:attrName>
                                        </p:attrNameLst>
                                      </p:cBhvr>
                                      <p:tavLst>
                                        <p:tav tm="0">
                                          <p:val>
                                            <p:strVal val="#ppt_x"/>
                                          </p:val>
                                        </p:tav>
                                        <p:tav tm="100000">
                                          <p:val>
                                            <p:strVal val="#ppt_x"/>
                                          </p:val>
                                        </p:tav>
                                      </p:tavLst>
                                    </p:anim>
                                    <p:anim calcmode="lin" valueType="num">
                                      <p:cBhvr>
                                        <p:cTn id="30" dur="700" fill="hold"/>
                                        <p:tgtEl>
                                          <p:spTgt spid="19"/>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100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600"/>
                                        <p:tgtEl>
                                          <p:spTgt spid="21"/>
                                        </p:tgtEl>
                                      </p:cBhvr>
                                    </p:animEffect>
                                    <p:anim calcmode="lin" valueType="num">
                                      <p:cBhvr>
                                        <p:cTn id="34" dur="600" fill="hold"/>
                                        <p:tgtEl>
                                          <p:spTgt spid="21"/>
                                        </p:tgtEl>
                                        <p:attrNameLst>
                                          <p:attrName>ppt_x</p:attrName>
                                        </p:attrNameLst>
                                      </p:cBhvr>
                                      <p:tavLst>
                                        <p:tav tm="0">
                                          <p:val>
                                            <p:strVal val="#ppt_x"/>
                                          </p:val>
                                        </p:tav>
                                        <p:tav tm="100000">
                                          <p:val>
                                            <p:strVal val="#ppt_x"/>
                                          </p:val>
                                        </p:tav>
                                      </p:tavLst>
                                    </p:anim>
                                    <p:anim calcmode="lin" valueType="num">
                                      <p:cBhvr>
                                        <p:cTn id="35" dur="600" fill="hold"/>
                                        <p:tgtEl>
                                          <p:spTgt spid="21"/>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70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700"/>
                                        <p:tgtEl>
                                          <p:spTgt spid="22"/>
                                        </p:tgtEl>
                                      </p:cBhvr>
                                    </p:animEffect>
                                    <p:anim calcmode="lin" valueType="num">
                                      <p:cBhvr>
                                        <p:cTn id="39" dur="700" fill="hold"/>
                                        <p:tgtEl>
                                          <p:spTgt spid="22"/>
                                        </p:tgtEl>
                                        <p:attrNameLst>
                                          <p:attrName>ppt_x</p:attrName>
                                        </p:attrNameLst>
                                      </p:cBhvr>
                                      <p:tavLst>
                                        <p:tav tm="0">
                                          <p:val>
                                            <p:strVal val="#ppt_x"/>
                                          </p:val>
                                        </p:tav>
                                        <p:tav tm="100000">
                                          <p:val>
                                            <p:strVal val="#ppt_x"/>
                                          </p:val>
                                        </p:tav>
                                      </p:tavLst>
                                    </p:anim>
                                    <p:anim calcmode="lin" valueType="num">
                                      <p:cBhvr>
                                        <p:cTn id="40" dur="700" fill="hold"/>
                                        <p:tgtEl>
                                          <p:spTgt spid="22"/>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110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anim calcmode="lin" valueType="num">
                                      <p:cBhvr>
                                        <p:cTn id="44" dur="500" fill="hold"/>
                                        <p:tgtEl>
                                          <p:spTgt spid="26"/>
                                        </p:tgtEl>
                                        <p:attrNameLst>
                                          <p:attrName>ppt_x</p:attrName>
                                        </p:attrNameLst>
                                      </p:cBhvr>
                                      <p:tavLst>
                                        <p:tav tm="0">
                                          <p:val>
                                            <p:strVal val="#ppt_x"/>
                                          </p:val>
                                        </p:tav>
                                        <p:tav tm="100000">
                                          <p:val>
                                            <p:strVal val="#ppt_x"/>
                                          </p:val>
                                        </p:tav>
                                      </p:tavLst>
                                    </p:anim>
                                    <p:anim calcmode="lin" valueType="num">
                                      <p:cBhvr>
                                        <p:cTn id="45" dur="500" fill="hold"/>
                                        <p:tgtEl>
                                          <p:spTgt spid="26"/>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130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500"/>
                                        <p:tgtEl>
                                          <p:spTgt spid="29"/>
                                        </p:tgtEl>
                                      </p:cBhvr>
                                    </p:animEffect>
                                    <p:anim calcmode="lin" valueType="num">
                                      <p:cBhvr>
                                        <p:cTn id="49" dur="500" fill="hold"/>
                                        <p:tgtEl>
                                          <p:spTgt spid="29"/>
                                        </p:tgtEl>
                                        <p:attrNameLst>
                                          <p:attrName>ppt_x</p:attrName>
                                        </p:attrNameLst>
                                      </p:cBhvr>
                                      <p:tavLst>
                                        <p:tav tm="0">
                                          <p:val>
                                            <p:strVal val="#ppt_x"/>
                                          </p:val>
                                        </p:tav>
                                        <p:tav tm="100000">
                                          <p:val>
                                            <p:strVal val="#ppt_x"/>
                                          </p:val>
                                        </p:tav>
                                      </p:tavLst>
                                    </p:anim>
                                    <p:anim calcmode="lin" valueType="num">
                                      <p:cBhvr>
                                        <p:cTn id="50" dur="500" fill="hold"/>
                                        <p:tgtEl>
                                          <p:spTgt spid="29"/>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70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700"/>
                                        <p:tgtEl>
                                          <p:spTgt spid="30"/>
                                        </p:tgtEl>
                                      </p:cBhvr>
                                    </p:animEffect>
                                    <p:anim calcmode="lin" valueType="num">
                                      <p:cBhvr>
                                        <p:cTn id="54" dur="700" fill="hold"/>
                                        <p:tgtEl>
                                          <p:spTgt spid="30"/>
                                        </p:tgtEl>
                                        <p:attrNameLst>
                                          <p:attrName>ppt_x</p:attrName>
                                        </p:attrNameLst>
                                      </p:cBhvr>
                                      <p:tavLst>
                                        <p:tav tm="0">
                                          <p:val>
                                            <p:strVal val="#ppt_x"/>
                                          </p:val>
                                        </p:tav>
                                        <p:tav tm="100000">
                                          <p:val>
                                            <p:strVal val="#ppt_x"/>
                                          </p:val>
                                        </p:tav>
                                      </p:tavLst>
                                    </p:anim>
                                    <p:anim calcmode="lin" valueType="num">
                                      <p:cBhvr>
                                        <p:cTn id="55" dur="700" fill="hold"/>
                                        <p:tgtEl>
                                          <p:spTgt spid="30"/>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1100"/>
                                  </p:stCondLst>
                                  <p:childTnLst>
                                    <p:set>
                                      <p:cBhvr>
                                        <p:cTn id="57" dur="1" fill="hold">
                                          <p:stCondLst>
                                            <p:cond delay="0"/>
                                          </p:stCondLst>
                                        </p:cTn>
                                        <p:tgtEl>
                                          <p:spTgt spid="31"/>
                                        </p:tgtEl>
                                        <p:attrNameLst>
                                          <p:attrName>style.visibility</p:attrName>
                                        </p:attrNameLst>
                                      </p:cBhvr>
                                      <p:to>
                                        <p:strVal val="visible"/>
                                      </p:to>
                                    </p:set>
                                    <p:animEffect transition="in" filter="fade">
                                      <p:cBhvr>
                                        <p:cTn id="58" dur="500"/>
                                        <p:tgtEl>
                                          <p:spTgt spid="31"/>
                                        </p:tgtEl>
                                      </p:cBhvr>
                                    </p:animEffect>
                                    <p:anim calcmode="lin" valueType="num">
                                      <p:cBhvr>
                                        <p:cTn id="59" dur="500" fill="hold"/>
                                        <p:tgtEl>
                                          <p:spTgt spid="31"/>
                                        </p:tgtEl>
                                        <p:attrNameLst>
                                          <p:attrName>ppt_x</p:attrName>
                                        </p:attrNameLst>
                                      </p:cBhvr>
                                      <p:tavLst>
                                        <p:tav tm="0">
                                          <p:val>
                                            <p:strVal val="#ppt_x"/>
                                          </p:val>
                                        </p:tav>
                                        <p:tav tm="100000">
                                          <p:val>
                                            <p:strVal val="#ppt_x"/>
                                          </p:val>
                                        </p:tav>
                                      </p:tavLst>
                                    </p:anim>
                                    <p:anim calcmode="lin" valueType="num">
                                      <p:cBhvr>
                                        <p:cTn id="60" dur="500" fill="hold"/>
                                        <p:tgtEl>
                                          <p:spTgt spid="31"/>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130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500"/>
                                        <p:tgtEl>
                                          <p:spTgt spid="32"/>
                                        </p:tgtEl>
                                      </p:cBhvr>
                                    </p:animEffect>
                                    <p:anim calcmode="lin" valueType="num">
                                      <p:cBhvr>
                                        <p:cTn id="64" dur="500" fill="hold"/>
                                        <p:tgtEl>
                                          <p:spTgt spid="32"/>
                                        </p:tgtEl>
                                        <p:attrNameLst>
                                          <p:attrName>ppt_x</p:attrName>
                                        </p:attrNameLst>
                                      </p:cBhvr>
                                      <p:tavLst>
                                        <p:tav tm="0">
                                          <p:val>
                                            <p:strVal val="#ppt_x"/>
                                          </p:val>
                                        </p:tav>
                                        <p:tav tm="100000">
                                          <p:val>
                                            <p:strVal val="#ppt_x"/>
                                          </p:val>
                                        </p:tav>
                                      </p:tavLst>
                                    </p:anim>
                                    <p:anim calcmode="lin" valueType="num">
                                      <p:cBhvr>
                                        <p:cTn id="65" dur="500" fill="hold"/>
                                        <p:tgtEl>
                                          <p:spTgt spid="32"/>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700"/>
                                  </p:stCondLst>
                                  <p:childTnLst>
                                    <p:set>
                                      <p:cBhvr>
                                        <p:cTn id="67" dur="1" fill="hold">
                                          <p:stCondLst>
                                            <p:cond delay="0"/>
                                          </p:stCondLst>
                                        </p:cTn>
                                        <p:tgtEl>
                                          <p:spTgt spid="33"/>
                                        </p:tgtEl>
                                        <p:attrNameLst>
                                          <p:attrName>style.visibility</p:attrName>
                                        </p:attrNameLst>
                                      </p:cBhvr>
                                      <p:to>
                                        <p:strVal val="visible"/>
                                      </p:to>
                                    </p:set>
                                    <p:animEffect transition="in" filter="fade">
                                      <p:cBhvr>
                                        <p:cTn id="68" dur="700"/>
                                        <p:tgtEl>
                                          <p:spTgt spid="33"/>
                                        </p:tgtEl>
                                      </p:cBhvr>
                                    </p:animEffect>
                                    <p:anim calcmode="lin" valueType="num">
                                      <p:cBhvr>
                                        <p:cTn id="69" dur="700" fill="hold"/>
                                        <p:tgtEl>
                                          <p:spTgt spid="33"/>
                                        </p:tgtEl>
                                        <p:attrNameLst>
                                          <p:attrName>ppt_x</p:attrName>
                                        </p:attrNameLst>
                                      </p:cBhvr>
                                      <p:tavLst>
                                        <p:tav tm="0">
                                          <p:val>
                                            <p:strVal val="#ppt_x"/>
                                          </p:val>
                                        </p:tav>
                                        <p:tav tm="100000">
                                          <p:val>
                                            <p:strVal val="#ppt_x"/>
                                          </p:val>
                                        </p:tav>
                                      </p:tavLst>
                                    </p:anim>
                                    <p:anim calcmode="lin" valueType="num">
                                      <p:cBhvr>
                                        <p:cTn id="70" dur="700" fill="hold"/>
                                        <p:tgtEl>
                                          <p:spTgt spid="33"/>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500"/>
                                  </p:stCondLst>
                                  <p:childTnLst>
                                    <p:set>
                                      <p:cBhvr>
                                        <p:cTn id="72" dur="1" fill="hold">
                                          <p:stCondLst>
                                            <p:cond delay="0"/>
                                          </p:stCondLst>
                                        </p:cTn>
                                        <p:tgtEl>
                                          <p:spTgt spid="34">
                                            <p:bg/>
                                          </p:spTgt>
                                        </p:tgtEl>
                                        <p:attrNameLst>
                                          <p:attrName>style.visibility</p:attrName>
                                        </p:attrNameLst>
                                      </p:cBhvr>
                                      <p:to>
                                        <p:strVal val="visible"/>
                                      </p:to>
                                    </p:set>
                                    <p:animEffect transition="in" filter="fade">
                                      <p:cBhvr>
                                        <p:cTn id="73" dur="600"/>
                                        <p:tgtEl>
                                          <p:spTgt spid="34">
                                            <p:bg/>
                                          </p:spTgt>
                                        </p:tgtEl>
                                      </p:cBhvr>
                                    </p:animEffect>
                                    <p:anim calcmode="lin" valueType="num">
                                      <p:cBhvr>
                                        <p:cTn id="74" dur="600" fill="hold"/>
                                        <p:tgtEl>
                                          <p:spTgt spid="34">
                                            <p:bg/>
                                          </p:spTgt>
                                        </p:tgtEl>
                                        <p:attrNameLst>
                                          <p:attrName>ppt_x</p:attrName>
                                        </p:attrNameLst>
                                      </p:cBhvr>
                                      <p:tavLst>
                                        <p:tav tm="0">
                                          <p:val>
                                            <p:strVal val="#ppt_x"/>
                                          </p:val>
                                        </p:tav>
                                        <p:tav tm="100000">
                                          <p:val>
                                            <p:strVal val="#ppt_x"/>
                                          </p:val>
                                        </p:tav>
                                      </p:tavLst>
                                    </p:anim>
                                    <p:anim calcmode="lin" valueType="num">
                                      <p:cBhvr>
                                        <p:cTn id="75" dur="600" fill="hold"/>
                                        <p:tgtEl>
                                          <p:spTgt spid="34">
                                            <p:bg/>
                                          </p:spTgt>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nodePh="1">
                                  <p:stCondLst>
                                    <p:cond delay="500"/>
                                  </p:stCondLst>
                                  <p:endCondLst>
                                    <p:cond evt="begin" delay="0">
                                      <p:tn val="78"/>
                                    </p:cond>
                                  </p:endCondLst>
                                  <p:childTnLst>
                                    <p:set>
                                      <p:cBhvr>
                                        <p:cTn id="79" dur="1" fill="hold">
                                          <p:stCondLst>
                                            <p:cond delay="0"/>
                                          </p:stCondLst>
                                        </p:cTn>
                                        <p:tgtEl>
                                          <p:spTgt spid="34">
                                            <p:txEl>
                                              <p:pRg st="0" end="0"/>
                                            </p:txEl>
                                          </p:spTgt>
                                        </p:tgtEl>
                                        <p:attrNameLst>
                                          <p:attrName>style.visibility</p:attrName>
                                        </p:attrNameLst>
                                      </p:cBhvr>
                                      <p:to>
                                        <p:strVal val="visible"/>
                                      </p:to>
                                    </p:set>
                                    <p:animEffect transition="in" filter="fade">
                                      <p:cBhvr>
                                        <p:cTn id="80" dur="600"/>
                                        <p:tgtEl>
                                          <p:spTgt spid="34">
                                            <p:txEl>
                                              <p:pRg st="0" end="0"/>
                                            </p:txEl>
                                          </p:spTgt>
                                        </p:tgtEl>
                                      </p:cBhvr>
                                    </p:animEffect>
                                    <p:anim calcmode="lin" valueType="num">
                                      <p:cBhvr>
                                        <p:cTn id="81" dur="6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82" dur="600" fill="hold"/>
                                        <p:tgtEl>
                                          <p:spTgt spid="34">
                                            <p:txEl>
                                              <p:pRg st="0" end="0"/>
                                            </p:txEl>
                                          </p:spTgt>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110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500"/>
                                        <p:tgtEl>
                                          <p:spTgt spid="35"/>
                                        </p:tgtEl>
                                      </p:cBhvr>
                                    </p:animEffect>
                                    <p:anim calcmode="lin" valueType="num">
                                      <p:cBhvr>
                                        <p:cTn id="86" dur="500" fill="hold"/>
                                        <p:tgtEl>
                                          <p:spTgt spid="35"/>
                                        </p:tgtEl>
                                        <p:attrNameLst>
                                          <p:attrName>ppt_x</p:attrName>
                                        </p:attrNameLst>
                                      </p:cBhvr>
                                      <p:tavLst>
                                        <p:tav tm="0">
                                          <p:val>
                                            <p:strVal val="#ppt_x"/>
                                          </p:val>
                                        </p:tav>
                                        <p:tav tm="100000">
                                          <p:val>
                                            <p:strVal val="#ppt_x"/>
                                          </p:val>
                                        </p:tav>
                                      </p:tavLst>
                                    </p:anim>
                                    <p:anim calcmode="lin" valueType="num">
                                      <p:cBhvr>
                                        <p:cTn id="87" dur="500" fill="hold"/>
                                        <p:tgtEl>
                                          <p:spTgt spid="35"/>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1100"/>
                                  </p:stCondLst>
                                  <p:childTnLst>
                                    <p:set>
                                      <p:cBhvr>
                                        <p:cTn id="89" dur="1" fill="hold">
                                          <p:stCondLst>
                                            <p:cond delay="0"/>
                                          </p:stCondLst>
                                        </p:cTn>
                                        <p:tgtEl>
                                          <p:spTgt spid="36"/>
                                        </p:tgtEl>
                                        <p:attrNameLst>
                                          <p:attrName>style.visibility</p:attrName>
                                        </p:attrNameLst>
                                      </p:cBhvr>
                                      <p:to>
                                        <p:strVal val="visible"/>
                                      </p:to>
                                    </p:set>
                                    <p:animEffect transition="in" filter="fade">
                                      <p:cBhvr>
                                        <p:cTn id="90" dur="500"/>
                                        <p:tgtEl>
                                          <p:spTgt spid="36"/>
                                        </p:tgtEl>
                                      </p:cBhvr>
                                    </p:animEffect>
                                    <p:anim calcmode="lin" valueType="num">
                                      <p:cBhvr>
                                        <p:cTn id="91" dur="500" fill="hold"/>
                                        <p:tgtEl>
                                          <p:spTgt spid="36"/>
                                        </p:tgtEl>
                                        <p:attrNameLst>
                                          <p:attrName>ppt_x</p:attrName>
                                        </p:attrNameLst>
                                      </p:cBhvr>
                                      <p:tavLst>
                                        <p:tav tm="0">
                                          <p:val>
                                            <p:strVal val="#ppt_x"/>
                                          </p:val>
                                        </p:tav>
                                        <p:tav tm="100000">
                                          <p:val>
                                            <p:strVal val="#ppt_x"/>
                                          </p:val>
                                        </p:tav>
                                      </p:tavLst>
                                    </p:anim>
                                    <p:anim calcmode="lin" valueType="num">
                                      <p:cBhvr>
                                        <p:cTn id="92" dur="5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uild="p">
        <p:tmplLst>
          <p:tmpl lvl="1">
            <p:tnLst>
              <p:par>
                <p:cTn presetID="42" presetClass="entr" presetSubtype="0" fill="hold" nodeType="withEffect">
                  <p:stCondLst>
                    <p:cond delay="0"/>
                  </p:stCondLst>
                  <p:childTnLst>
                    <p:set>
                      <p:cBhvr>
                        <p:cTn dur="1" fill="hold">
                          <p:stCondLst>
                            <p:cond delay="0"/>
                          </p:stCondLst>
                        </p:cTn>
                        <p:tgtEl>
                          <p:spTgt spid="47"/>
                        </p:tgtEl>
                        <p:attrNameLst>
                          <p:attrName>style.visibility</p:attrName>
                        </p:attrNameLst>
                      </p:cBhvr>
                      <p:to>
                        <p:strVal val="visible"/>
                      </p:to>
                    </p:set>
                    <p:animEffect transition="in" filter="fade">
                      <p:cBhvr>
                        <p:cTn dur="1000"/>
                        <p:tgtEl>
                          <p:spTgt spid="47"/>
                        </p:tgtEl>
                      </p:cBhvr>
                    </p:animEffect>
                    <p:anim calcmode="lin" valueType="num">
                      <p:cBhvr>
                        <p:cTn dur="1000" fill="hold"/>
                        <p:tgtEl>
                          <p:spTgt spid="47"/>
                        </p:tgtEl>
                        <p:attrNameLst>
                          <p:attrName>ppt_x</p:attrName>
                        </p:attrNameLst>
                      </p:cBhvr>
                      <p:tavLst>
                        <p:tav tm="0">
                          <p:val>
                            <p:strVal val="#ppt_x"/>
                          </p:val>
                        </p:tav>
                        <p:tav tm="100000">
                          <p:val>
                            <p:strVal val="#ppt_x"/>
                          </p:val>
                        </p:tav>
                      </p:tavLst>
                    </p:anim>
                    <p:anim calcmode="lin" valueType="num">
                      <p:cBhvr>
                        <p:cTn dur="1000" fill="hold"/>
                        <p:tgtEl>
                          <p:spTgt spid="47"/>
                        </p:tgtEl>
                        <p:attrNameLst>
                          <p:attrName>ppt_y</p:attrName>
                        </p:attrNameLst>
                      </p:cBhvr>
                      <p:tavLst>
                        <p:tav tm="0">
                          <p:val>
                            <p:strVal val="#ppt_y+.1"/>
                          </p:val>
                        </p:tav>
                        <p:tav tm="100000">
                          <p:val>
                            <p:strVal val="#ppt_y"/>
                          </p:val>
                        </p:tav>
                      </p:tavLst>
                    </p:anim>
                  </p:childTnLst>
                </p:cTn>
              </p:par>
            </p:tnLst>
          </p:tmpl>
        </p:tmplLst>
      </p:bldP>
      <p:bldP spid="54" grpId="0" build="p">
        <p:tmplLst>
          <p:tmpl lvl="1">
            <p:tnLst>
              <p:par>
                <p:cTn presetID="2" presetClass="entr" presetSubtype="1" decel="50000" fill="hold" nodeType="withEffect">
                  <p:stCondLst>
                    <p:cond delay="0"/>
                  </p:stCondLst>
                  <p:iterate type="lt">
                    <p:tmPct val="10000"/>
                  </p:iterate>
                  <p:childTnLst>
                    <p:set>
                      <p:cBhvr>
                        <p:cTn dur="1" fill="hold">
                          <p:stCondLst>
                            <p:cond delay="0"/>
                          </p:stCondLst>
                        </p:cTn>
                        <p:tgtEl>
                          <p:spTgt spid="54"/>
                        </p:tgtEl>
                        <p:attrNameLst>
                          <p:attrName>style.visibility</p:attrName>
                        </p:attrNameLst>
                      </p:cBhvr>
                      <p:to>
                        <p:strVal val="visible"/>
                      </p:to>
                    </p:set>
                    <p:anim calcmode="lin" valueType="num">
                      <p:cBhvr additive="base">
                        <p:cTn dur="500" fill="hold"/>
                        <p:tgtEl>
                          <p:spTgt spid="54"/>
                        </p:tgtEl>
                        <p:attrNameLst>
                          <p:attrName>ppt_x</p:attrName>
                        </p:attrNameLst>
                      </p:cBhvr>
                      <p:tavLst>
                        <p:tav tm="0">
                          <p:val>
                            <p:strVal val="#ppt_x"/>
                          </p:val>
                        </p:tav>
                        <p:tav tm="100000">
                          <p:val>
                            <p:strVal val="#ppt_x"/>
                          </p:val>
                        </p:tav>
                      </p:tavLst>
                    </p:anim>
                    <p:anim calcmode="lin" valueType="num">
                      <p:cBhvr additive="base">
                        <p:cTn dur="500" fill="hold"/>
                        <p:tgtEl>
                          <p:spTgt spid="54"/>
                        </p:tgtEl>
                        <p:attrNameLst>
                          <p:attrName>ppt_y</p:attrName>
                        </p:attrNameLst>
                      </p:cBhvr>
                      <p:tavLst>
                        <p:tav tm="0">
                          <p:val>
                            <p:strVal val="0-#ppt_h/2"/>
                          </p:val>
                        </p:tav>
                        <p:tav tm="100000">
                          <p:val>
                            <p:strVal val="#ppt_y"/>
                          </p:val>
                        </p:tav>
                      </p:tavLst>
                    </p:anim>
                  </p:childTnLst>
                </p:cTn>
              </p:par>
            </p:tnLst>
          </p:tmpl>
        </p:tmplLst>
      </p:bldP>
      <p:bldP spid="18" grpId="0" build="p" animBg="1"/>
      <p:bldP spid="21" grpId="0" animBg="1"/>
      <p:bldP spid="26" grpId="0" animBg="1"/>
      <p:bldP spid="29" grpId="0" animBg="1"/>
      <p:bldP spid="31" grpId="0" animBg="1"/>
      <p:bldP spid="32" grpId="0" animBg="1"/>
      <p:bldP spid="34" grpId="0" build="p" animBg="1"/>
      <p:bldP spid="35" grpId="0" animBg="1"/>
      <p:bldP spid="36" grpId="0" animBg="1"/>
    </p:bldLst>
  </p:timing>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06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7" name="Текст 7"/>
          <p:cNvSpPr>
            <a:spLocks noGrp="1"/>
          </p:cNvSpPr>
          <p:nvPr>
            <p:ph type="body" sz="quarter" idx="38" hasCustomPrompt="1"/>
          </p:nvPr>
        </p:nvSpPr>
        <p:spPr>
          <a:xfrm>
            <a:off x="7642971" y="4350966"/>
            <a:ext cx="3275882" cy="4339564"/>
          </a:xfrm>
          <a:prstGeom prst="rect">
            <a:avLst/>
          </a:prstGeom>
        </p:spPr>
        <p:txBody>
          <a:bodyPr>
            <a:normAutofit/>
          </a:bodyPr>
          <a:lstStyle>
            <a:lvl1pPr marL="0" indent="0" algn="ctr">
              <a:lnSpc>
                <a:spcPct val="150000"/>
              </a:lnSpc>
              <a:buNone/>
              <a:defRPr sz="1500" baseline="0">
                <a:solidFill>
                  <a:schemeClr val="tx1"/>
                </a:solidFill>
                <a:latin typeface="Arial" panose="020B0604020202020204" pitchFamily="34" charset="0"/>
                <a:cs typeface="Arial" panose="020B0604020202020204" pitchFamily="34" charset="0"/>
              </a:defRPr>
            </a:lvl1pPr>
            <a:lvl2pPr algn="ctr">
              <a:defRPr/>
            </a:lvl2pPr>
            <a:lvl3pPr algn="ctr">
              <a:defRPr/>
            </a:lvl3pPr>
            <a:lvl4pPr algn="ctr">
              <a:defRPr/>
            </a:lvl4pPr>
            <a:lvl5pPr algn="ctr">
              <a:defRPr/>
            </a:lvl5pPr>
          </a:lstStyle>
          <a:p>
            <a:pPr lvl="0"/>
            <a:r>
              <a:rPr lang="en-US" dirty="0"/>
              <a:t>Body text here</a:t>
            </a:r>
          </a:p>
        </p:txBody>
      </p:sp>
      <p:sp>
        <p:nvSpPr>
          <p:cNvPr id="20" name="Номер слайда 21"/>
          <p:cNvSpPr>
            <a:spLocks noGrp="1"/>
          </p:cNvSpPr>
          <p:nvPr>
            <p:ph type="sldNum" sz="quarter" idx="4"/>
          </p:nvPr>
        </p:nvSpPr>
        <p:spPr>
          <a:xfrm>
            <a:off x="17173575" y="269123"/>
            <a:ext cx="611982" cy="543009"/>
          </a:xfrm>
          <a:prstGeom prst="rect">
            <a:avLst/>
          </a:prstGeom>
          <a:noFill/>
        </p:spPr>
        <p:txBody>
          <a:bodyPr vert="horz" lIns="0" tIns="0" rIns="0" bIns="0" rtlCol="0" anchor="ctr"/>
          <a:lstStyle>
            <a:lvl1pPr algn="r">
              <a:defRPr sz="1203" b="1">
                <a:solidFill>
                  <a:schemeClr val="tx1">
                    <a:alpha val="50000"/>
                  </a:schemeClr>
                </a:solidFill>
                <a:latin typeface="Arial" panose="020B0604020202020204" pitchFamily="34" charset="0"/>
                <a:cs typeface="Arial" panose="020B0604020202020204" pitchFamily="34" charset="0"/>
              </a:defRPr>
            </a:lvl1pPr>
          </a:lstStyle>
          <a:p>
            <a:fld id="{D8D877B3-D348-4611-9BDB-C5374591D951}" type="slidenum">
              <a:rPr lang="en-US" smtClean="0"/>
              <a:pPr/>
              <a:t>‹#›</a:t>
            </a:fld>
            <a:endParaRPr lang="en-US" dirty="0"/>
          </a:p>
        </p:txBody>
      </p:sp>
      <p:sp>
        <p:nvSpPr>
          <p:cNvPr id="42" name="Footer Placeholder 5">
            <a:extLst>
              <a:ext uri="{FF2B5EF4-FFF2-40B4-BE49-F238E27FC236}">
                <a16:creationId xmlns:a16="http://schemas.microsoft.com/office/drawing/2014/main" id="{3F0BF894-3D9D-0B47-8516-5DE34B60E9B1}"/>
              </a:ext>
            </a:extLst>
          </p:cNvPr>
          <p:cNvSpPr>
            <a:spLocks noGrp="1"/>
          </p:cNvSpPr>
          <p:nvPr>
            <p:ph type="ftr" sz="quarter" idx="11"/>
          </p:nvPr>
        </p:nvSpPr>
        <p:spPr>
          <a:xfrm>
            <a:off x="6057900" y="9535998"/>
            <a:ext cx="6172200" cy="547772"/>
          </a:xfrm>
        </p:spPr>
        <p:txBody>
          <a:bodyPr/>
          <a:lstStyle>
            <a:lvl1pPr>
              <a:defRPr/>
            </a:lvl1pPr>
          </a:lstStyle>
          <a:p>
            <a:r>
              <a:rPr lang="en-US"/>
              <a:t>PRESSURIZED WATER REACTOR OWNERS GROUP</a:t>
            </a:r>
            <a:endParaRPr lang="en-US" dirty="0"/>
          </a:p>
        </p:txBody>
      </p:sp>
      <p:sp>
        <p:nvSpPr>
          <p:cNvPr id="24" name="Текст 7">
            <a:extLst>
              <a:ext uri="{FF2B5EF4-FFF2-40B4-BE49-F238E27FC236}">
                <a16:creationId xmlns:a16="http://schemas.microsoft.com/office/drawing/2014/main" id="{67F1F17D-0BE6-374D-964B-0AEA9F671B37}"/>
              </a:ext>
            </a:extLst>
          </p:cNvPr>
          <p:cNvSpPr>
            <a:spLocks noGrp="1"/>
          </p:cNvSpPr>
          <p:nvPr>
            <p:ph type="body" sz="quarter" idx="40" hasCustomPrompt="1"/>
          </p:nvPr>
        </p:nvSpPr>
        <p:spPr>
          <a:xfrm>
            <a:off x="11123471" y="4350966"/>
            <a:ext cx="3275882" cy="4339564"/>
          </a:xfrm>
          <a:prstGeom prst="rect">
            <a:avLst/>
          </a:prstGeom>
        </p:spPr>
        <p:txBody>
          <a:bodyPr>
            <a:normAutofit/>
          </a:bodyPr>
          <a:lstStyle>
            <a:lvl1pPr marL="0" indent="0" algn="ctr">
              <a:lnSpc>
                <a:spcPct val="150000"/>
              </a:lnSpc>
              <a:buNone/>
              <a:defRPr sz="1500" baseline="0">
                <a:solidFill>
                  <a:schemeClr val="tx1"/>
                </a:solidFill>
                <a:latin typeface="Arial" panose="020B0604020202020204" pitchFamily="34" charset="0"/>
                <a:cs typeface="Arial" panose="020B0604020202020204" pitchFamily="34" charset="0"/>
              </a:defRPr>
            </a:lvl1pPr>
            <a:lvl2pPr algn="ctr">
              <a:defRPr/>
            </a:lvl2pPr>
            <a:lvl3pPr algn="ctr">
              <a:defRPr/>
            </a:lvl3pPr>
            <a:lvl4pPr algn="ctr">
              <a:defRPr/>
            </a:lvl4pPr>
            <a:lvl5pPr algn="ctr">
              <a:defRPr/>
            </a:lvl5pPr>
          </a:lstStyle>
          <a:p>
            <a:pPr lvl="0"/>
            <a:r>
              <a:rPr lang="en-US" dirty="0"/>
              <a:t>Body text here</a:t>
            </a:r>
          </a:p>
        </p:txBody>
      </p:sp>
      <p:sp>
        <p:nvSpPr>
          <p:cNvPr id="28" name="Текст 7">
            <a:extLst>
              <a:ext uri="{FF2B5EF4-FFF2-40B4-BE49-F238E27FC236}">
                <a16:creationId xmlns:a16="http://schemas.microsoft.com/office/drawing/2014/main" id="{7587B346-057F-7743-B5CC-05ADBD6E6C87}"/>
              </a:ext>
            </a:extLst>
          </p:cNvPr>
          <p:cNvSpPr>
            <a:spLocks noGrp="1"/>
          </p:cNvSpPr>
          <p:nvPr>
            <p:ph type="body" sz="quarter" idx="42" hasCustomPrompt="1"/>
          </p:nvPr>
        </p:nvSpPr>
        <p:spPr>
          <a:xfrm>
            <a:off x="1583533" y="4350966"/>
            <a:ext cx="5404340" cy="2436645"/>
          </a:xfrm>
          <a:prstGeom prst="rect">
            <a:avLst/>
          </a:prstGeom>
        </p:spPr>
        <p:txBody>
          <a:bodyPr tIns="91440">
            <a:noAutofit/>
          </a:bodyPr>
          <a:lstStyle>
            <a:lvl1pPr marL="0" indent="0" algn="l">
              <a:lnSpc>
                <a:spcPct val="100000"/>
              </a:lnSpc>
              <a:spcBef>
                <a:spcPts val="300"/>
              </a:spcBef>
              <a:buNone/>
              <a:defRPr sz="8100" b="1" baseline="0">
                <a:solidFill>
                  <a:schemeClr val="accent1"/>
                </a:solidFill>
                <a:latin typeface="Arial" panose="020B0604020202020204" pitchFamily="34" charset="0"/>
                <a:cs typeface="Arial" panose="020B0604020202020204" pitchFamily="34" charset="0"/>
              </a:defRPr>
            </a:lvl1pPr>
            <a:lvl2pPr algn="ctr">
              <a:defRPr/>
            </a:lvl2pPr>
            <a:lvl3pPr algn="ctr">
              <a:defRPr/>
            </a:lvl3pPr>
            <a:lvl4pPr algn="ctr">
              <a:lnSpc>
                <a:spcPct val="150000"/>
              </a:lnSpc>
              <a:defRPr/>
            </a:lvl4pPr>
            <a:lvl5pPr algn="ctr">
              <a:defRPr/>
            </a:lvl5pPr>
          </a:lstStyle>
          <a:p>
            <a:pPr lvl="0"/>
            <a:r>
              <a:rPr lang="en-US" dirty="0"/>
              <a:t>H2 Title here</a:t>
            </a:r>
          </a:p>
        </p:txBody>
      </p:sp>
      <p:sp>
        <p:nvSpPr>
          <p:cNvPr id="38" name="Текст 7">
            <a:extLst>
              <a:ext uri="{FF2B5EF4-FFF2-40B4-BE49-F238E27FC236}">
                <a16:creationId xmlns:a16="http://schemas.microsoft.com/office/drawing/2014/main" id="{C4FC7D72-E919-6C40-8B2B-B524511E9C58}"/>
              </a:ext>
            </a:extLst>
          </p:cNvPr>
          <p:cNvSpPr>
            <a:spLocks noGrp="1"/>
          </p:cNvSpPr>
          <p:nvPr>
            <p:ph type="body" sz="quarter" idx="43" hasCustomPrompt="1"/>
          </p:nvPr>
        </p:nvSpPr>
        <p:spPr>
          <a:xfrm>
            <a:off x="1583533" y="6907901"/>
            <a:ext cx="5404340" cy="1782630"/>
          </a:xfrm>
          <a:prstGeom prst="rect">
            <a:avLst/>
          </a:prstGeom>
        </p:spPr>
        <p:txBody>
          <a:bodyPr tIns="91440">
            <a:noAutofit/>
          </a:bodyPr>
          <a:lstStyle>
            <a:lvl1pPr marL="0" indent="0" algn="l">
              <a:lnSpc>
                <a:spcPct val="100000"/>
              </a:lnSpc>
              <a:spcBef>
                <a:spcPts val="300"/>
              </a:spcBef>
              <a:buNone/>
              <a:defRPr sz="2800" b="0" baseline="0">
                <a:solidFill>
                  <a:schemeClr val="tx1"/>
                </a:solidFill>
                <a:latin typeface="Arial" panose="020B0604020202020204" pitchFamily="34" charset="0"/>
                <a:cs typeface="Arial" panose="020B0604020202020204" pitchFamily="34" charset="0"/>
              </a:defRPr>
            </a:lvl1pPr>
            <a:lvl2pPr algn="ctr">
              <a:defRPr/>
            </a:lvl2pPr>
            <a:lvl3pPr algn="ctr">
              <a:defRPr/>
            </a:lvl3pPr>
            <a:lvl4pPr algn="ctr">
              <a:lnSpc>
                <a:spcPct val="150000"/>
              </a:lnSpc>
              <a:defRPr/>
            </a:lvl4pPr>
            <a:lvl5pPr algn="ctr">
              <a:defRPr/>
            </a:lvl5pPr>
          </a:lstStyle>
          <a:p>
            <a:pPr lvl="0"/>
            <a:r>
              <a:rPr lang="en-US" dirty="0"/>
              <a:t>Sub-Title here</a:t>
            </a:r>
          </a:p>
        </p:txBody>
      </p:sp>
      <p:sp>
        <p:nvSpPr>
          <p:cNvPr id="40" name="Текст 7">
            <a:extLst>
              <a:ext uri="{FF2B5EF4-FFF2-40B4-BE49-F238E27FC236}">
                <a16:creationId xmlns:a16="http://schemas.microsoft.com/office/drawing/2014/main" id="{C3CAF731-0789-2F40-85AD-2D600E18ABE3}"/>
              </a:ext>
            </a:extLst>
          </p:cNvPr>
          <p:cNvSpPr>
            <a:spLocks noGrp="1"/>
          </p:cNvSpPr>
          <p:nvPr>
            <p:ph type="body" sz="quarter" idx="44" hasCustomPrompt="1"/>
          </p:nvPr>
        </p:nvSpPr>
        <p:spPr>
          <a:xfrm>
            <a:off x="14594804" y="4367900"/>
            <a:ext cx="3275882" cy="4339564"/>
          </a:xfrm>
          <a:prstGeom prst="rect">
            <a:avLst/>
          </a:prstGeom>
        </p:spPr>
        <p:txBody>
          <a:bodyPr>
            <a:normAutofit/>
          </a:bodyPr>
          <a:lstStyle>
            <a:lvl1pPr marL="0" indent="0" algn="ctr">
              <a:lnSpc>
                <a:spcPct val="150000"/>
              </a:lnSpc>
              <a:buNone/>
              <a:defRPr sz="1500" baseline="0">
                <a:solidFill>
                  <a:schemeClr val="tx1"/>
                </a:solidFill>
                <a:latin typeface="Arial" panose="020B0604020202020204" pitchFamily="34" charset="0"/>
                <a:cs typeface="Arial" panose="020B0604020202020204" pitchFamily="34" charset="0"/>
              </a:defRPr>
            </a:lvl1pPr>
            <a:lvl2pPr algn="ctr">
              <a:defRPr/>
            </a:lvl2pPr>
            <a:lvl3pPr algn="ctr">
              <a:defRPr/>
            </a:lvl3pPr>
            <a:lvl4pPr algn="ctr">
              <a:defRPr/>
            </a:lvl4pPr>
            <a:lvl5pPr algn="ctr">
              <a:defRPr/>
            </a:lvl5pPr>
          </a:lstStyle>
          <a:p>
            <a:pPr lvl="0"/>
            <a:r>
              <a:rPr lang="en-US" dirty="0"/>
              <a:t>Body text here</a:t>
            </a:r>
          </a:p>
        </p:txBody>
      </p:sp>
    </p:spTree>
    <p:extLst>
      <p:ext uri="{BB962C8B-B14F-4D97-AF65-F5344CB8AC3E}">
        <p14:creationId xmlns:p14="http://schemas.microsoft.com/office/powerpoint/2010/main" val="303702269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05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Номер слайда 21"/>
          <p:cNvSpPr>
            <a:spLocks noGrp="1"/>
          </p:cNvSpPr>
          <p:nvPr>
            <p:ph type="sldNum" sz="quarter" idx="4"/>
          </p:nvPr>
        </p:nvSpPr>
        <p:spPr>
          <a:xfrm>
            <a:off x="17173575" y="269123"/>
            <a:ext cx="611982" cy="543009"/>
          </a:xfrm>
          <a:prstGeom prst="rect">
            <a:avLst/>
          </a:prstGeom>
          <a:noFill/>
        </p:spPr>
        <p:txBody>
          <a:bodyPr vert="horz" lIns="0" tIns="0" rIns="0" bIns="0" rtlCol="0" anchor="ctr"/>
          <a:lstStyle>
            <a:lvl1pPr algn="r">
              <a:defRPr sz="1203" b="1">
                <a:solidFill>
                  <a:schemeClr val="tx1">
                    <a:alpha val="50000"/>
                  </a:schemeClr>
                </a:solidFill>
                <a:latin typeface="Arial" panose="020B0604020202020204" pitchFamily="34" charset="0"/>
                <a:cs typeface="Arial" panose="020B0604020202020204" pitchFamily="34" charset="0"/>
              </a:defRPr>
            </a:lvl1pPr>
          </a:lstStyle>
          <a:p>
            <a:fld id="{D8D877B3-D348-4611-9BDB-C5374591D951}" type="slidenum">
              <a:rPr lang="en-US" smtClean="0"/>
              <a:pPr/>
              <a:t>‹#›</a:t>
            </a:fld>
            <a:endParaRPr lang="en-US" dirty="0"/>
          </a:p>
        </p:txBody>
      </p:sp>
      <p:sp>
        <p:nvSpPr>
          <p:cNvPr id="26" name="Shape 427"/>
          <p:cNvSpPr>
            <a:spLocks noGrp="1"/>
          </p:cNvSpPr>
          <p:nvPr>
            <p:ph type="body" sz="quarter" idx="52" hasCustomPrompt="1"/>
          </p:nvPr>
        </p:nvSpPr>
        <p:spPr>
          <a:xfrm>
            <a:off x="4616042" y="812132"/>
            <a:ext cx="9141913" cy="924071"/>
          </a:xfrm>
          <a:prstGeom prst="rect">
            <a:avLst/>
          </a:prstGeom>
        </p:spPr>
        <p:txBody>
          <a:bodyPr anchor="b" anchorCtr="0">
            <a:normAutofit/>
          </a:bodyPr>
          <a:lstStyle>
            <a:lvl1pPr marL="0" indent="0" algn="ctr">
              <a:lnSpc>
                <a:spcPct val="100000"/>
              </a:lnSpc>
              <a:buNone/>
              <a:defRPr sz="5400" b="1" spc="0">
                <a:solidFill>
                  <a:schemeClr val="accent1"/>
                </a:solidFill>
                <a:latin typeface="Arial" panose="020B0604020202020204" pitchFamily="34" charset="0"/>
                <a:cs typeface="Arial" panose="020B0604020202020204" pitchFamily="34" charset="0"/>
              </a:defRPr>
            </a:lvl1pPr>
          </a:lstStyle>
          <a:p>
            <a:pPr lvl="0"/>
            <a:r>
              <a:rPr lang="en-US" dirty="0"/>
              <a:t>H3 Title here</a:t>
            </a:r>
          </a:p>
        </p:txBody>
      </p:sp>
      <p:sp>
        <p:nvSpPr>
          <p:cNvPr id="102" name="Текст 7"/>
          <p:cNvSpPr>
            <a:spLocks noGrp="1"/>
          </p:cNvSpPr>
          <p:nvPr>
            <p:ph type="body" sz="quarter" idx="39" hasCustomPrompt="1"/>
          </p:nvPr>
        </p:nvSpPr>
        <p:spPr>
          <a:xfrm>
            <a:off x="1595935" y="4831797"/>
            <a:ext cx="4291406" cy="1184970"/>
          </a:xfrm>
          <a:prstGeom prst="rect">
            <a:avLst/>
          </a:prstGeom>
        </p:spPr>
        <p:txBody>
          <a:bodyPr tIns="0">
            <a:noAutofit/>
          </a:bodyPr>
          <a:lstStyle>
            <a:lvl1pPr marL="0" indent="0" algn="ctr">
              <a:lnSpc>
                <a:spcPct val="150000"/>
              </a:lnSpc>
              <a:buNone/>
              <a:defRPr sz="1600" b="0" i="0" baseline="0">
                <a:solidFill>
                  <a:schemeClr val="tx1"/>
                </a:solidFill>
              </a:defRPr>
            </a:lvl1pPr>
            <a:lvl2pPr algn="ctr">
              <a:defRPr/>
            </a:lvl2pPr>
            <a:lvl3pPr algn="ctr">
              <a:defRPr/>
            </a:lvl3pPr>
            <a:lvl4pPr algn="ctr">
              <a:lnSpc>
                <a:spcPct val="150000"/>
              </a:lnSpc>
              <a:defRPr/>
            </a:lvl4pPr>
            <a:lvl5pPr algn="ctr">
              <a:defRPr/>
            </a:lvl5pPr>
          </a:lstStyle>
          <a:p>
            <a:pPr lvl="0"/>
            <a:r>
              <a:rPr lang="en-US" dirty="0"/>
              <a:t>Body text here</a:t>
            </a:r>
          </a:p>
        </p:txBody>
      </p:sp>
      <p:sp>
        <p:nvSpPr>
          <p:cNvPr id="103" name="Shape 427"/>
          <p:cNvSpPr>
            <a:spLocks noGrp="1"/>
          </p:cNvSpPr>
          <p:nvPr>
            <p:ph type="body" sz="quarter" idx="51" hasCustomPrompt="1"/>
          </p:nvPr>
        </p:nvSpPr>
        <p:spPr>
          <a:xfrm>
            <a:off x="1602685" y="4379706"/>
            <a:ext cx="4315220" cy="315299"/>
          </a:xfrm>
          <a:prstGeom prst="rect">
            <a:avLst/>
          </a:prstGeom>
        </p:spPr>
        <p:txBody>
          <a:bodyPr anchor="b" anchorCtr="0">
            <a:noAutofit/>
          </a:bodyPr>
          <a:lstStyle>
            <a:lvl1pPr marL="0" indent="0" algn="ctr">
              <a:lnSpc>
                <a:spcPct val="150000"/>
              </a:lnSpc>
              <a:buNone/>
              <a:defRPr sz="1800" b="1" spc="0" baseline="0">
                <a:solidFill>
                  <a:schemeClr val="accent1"/>
                </a:solidFill>
                <a:latin typeface="Arial" panose="020B0604020202020204" pitchFamily="34" charset="0"/>
                <a:cs typeface="Arial" panose="020B0604020202020204" pitchFamily="34" charset="0"/>
              </a:defRPr>
            </a:lvl1pPr>
          </a:lstStyle>
          <a:p>
            <a:pPr lvl="0"/>
            <a:r>
              <a:rPr lang="en-US" dirty="0"/>
              <a:t>Body Bold text here</a:t>
            </a:r>
          </a:p>
        </p:txBody>
      </p:sp>
      <p:sp>
        <p:nvSpPr>
          <p:cNvPr id="105" name="Рисунок 13"/>
          <p:cNvSpPr>
            <a:spLocks noGrp="1"/>
          </p:cNvSpPr>
          <p:nvPr>
            <p:ph type="pic" sz="quarter" idx="19" hasCustomPrompt="1"/>
          </p:nvPr>
        </p:nvSpPr>
        <p:spPr>
          <a:xfrm>
            <a:off x="3135390" y="2789497"/>
            <a:ext cx="1394654" cy="1362602"/>
          </a:xfrm>
          <a:prstGeom prst="ellipse">
            <a:avLst/>
          </a:prstGeom>
          <a:solidFill>
            <a:schemeClr val="tx1">
              <a:alpha val="10000"/>
            </a:schemeClr>
          </a:solidFill>
        </p:spPr>
        <p:txBody>
          <a:bodyPr anchor="ctr"/>
          <a:lstStyle>
            <a:lvl1pPr marL="0" marR="0" indent="0" algn="ctr" defTabSz="1360314" rtl="0" eaLnBrk="1" fontAlgn="auto" latinLnBrk="0" hangingPunct="1">
              <a:lnSpc>
                <a:spcPct val="100000"/>
              </a:lnSpc>
              <a:spcBef>
                <a:spcPts val="744"/>
              </a:spcBef>
              <a:spcAft>
                <a:spcPts val="0"/>
              </a:spcAft>
              <a:buClrTx/>
              <a:buSzPct val="100000"/>
              <a:buFontTx/>
              <a:buNone/>
              <a:tabLst/>
              <a:defRPr sz="1505" b="0" baseline="0"/>
            </a:lvl1pPr>
          </a:lstStyle>
          <a:p>
            <a:r>
              <a:rPr lang="en-US" dirty="0"/>
              <a:t>Drop your image here</a:t>
            </a:r>
          </a:p>
        </p:txBody>
      </p:sp>
      <p:sp>
        <p:nvSpPr>
          <p:cNvPr id="106" name="Текст 7"/>
          <p:cNvSpPr>
            <a:spLocks noGrp="1"/>
          </p:cNvSpPr>
          <p:nvPr>
            <p:ph type="body" sz="quarter" idx="54" hasCustomPrompt="1"/>
          </p:nvPr>
        </p:nvSpPr>
        <p:spPr>
          <a:xfrm>
            <a:off x="7015118" y="4833863"/>
            <a:ext cx="4291406" cy="1184970"/>
          </a:xfrm>
          <a:prstGeom prst="rect">
            <a:avLst/>
          </a:prstGeom>
        </p:spPr>
        <p:txBody>
          <a:bodyPr tIns="0">
            <a:noAutofit/>
          </a:bodyPr>
          <a:lstStyle>
            <a:lvl1pPr marL="0" indent="0" algn="ctr">
              <a:lnSpc>
                <a:spcPct val="150000"/>
              </a:lnSpc>
              <a:buNone/>
              <a:defRPr sz="1600" b="0" i="0" baseline="0">
                <a:solidFill>
                  <a:schemeClr val="tx1"/>
                </a:solidFill>
              </a:defRPr>
            </a:lvl1pPr>
            <a:lvl2pPr algn="ctr">
              <a:defRPr/>
            </a:lvl2pPr>
            <a:lvl3pPr algn="ctr">
              <a:defRPr/>
            </a:lvl3pPr>
            <a:lvl4pPr algn="ctr">
              <a:lnSpc>
                <a:spcPct val="150000"/>
              </a:lnSpc>
              <a:defRPr/>
            </a:lvl4pPr>
            <a:lvl5pPr algn="ctr">
              <a:defRPr/>
            </a:lvl5pPr>
          </a:lstStyle>
          <a:p>
            <a:pPr lvl="0"/>
            <a:r>
              <a:rPr lang="en-US" dirty="0"/>
              <a:t>Body text here</a:t>
            </a:r>
          </a:p>
        </p:txBody>
      </p:sp>
      <p:sp>
        <p:nvSpPr>
          <p:cNvPr id="107" name="Shape 427"/>
          <p:cNvSpPr>
            <a:spLocks noGrp="1"/>
          </p:cNvSpPr>
          <p:nvPr>
            <p:ph type="body" sz="quarter" idx="55" hasCustomPrompt="1"/>
          </p:nvPr>
        </p:nvSpPr>
        <p:spPr>
          <a:xfrm>
            <a:off x="7021868" y="4381772"/>
            <a:ext cx="4315220" cy="315299"/>
          </a:xfrm>
          <a:prstGeom prst="rect">
            <a:avLst/>
          </a:prstGeom>
        </p:spPr>
        <p:txBody>
          <a:bodyPr anchor="b" anchorCtr="0">
            <a:noAutofit/>
          </a:bodyPr>
          <a:lstStyle>
            <a:lvl1pPr marL="0" indent="0" algn="ctr">
              <a:lnSpc>
                <a:spcPct val="150000"/>
              </a:lnSpc>
              <a:buNone/>
              <a:defRPr sz="1800" b="1" spc="0">
                <a:solidFill>
                  <a:schemeClr val="accent1"/>
                </a:solidFill>
                <a:latin typeface="Arial" panose="020B0604020202020204" pitchFamily="34" charset="0"/>
                <a:cs typeface="Arial" panose="020B0604020202020204" pitchFamily="34" charset="0"/>
              </a:defRPr>
            </a:lvl1pPr>
          </a:lstStyle>
          <a:p>
            <a:pPr lvl="0"/>
            <a:r>
              <a:rPr lang="en-US" dirty="0"/>
              <a:t>Body Bold text here</a:t>
            </a:r>
          </a:p>
        </p:txBody>
      </p:sp>
      <p:sp>
        <p:nvSpPr>
          <p:cNvPr id="109" name="Рисунок 13"/>
          <p:cNvSpPr>
            <a:spLocks noGrp="1"/>
          </p:cNvSpPr>
          <p:nvPr>
            <p:ph type="pic" sz="quarter" idx="57" hasCustomPrompt="1"/>
          </p:nvPr>
        </p:nvSpPr>
        <p:spPr>
          <a:xfrm>
            <a:off x="8489671" y="2789497"/>
            <a:ext cx="1394654" cy="1362602"/>
          </a:xfrm>
          <a:prstGeom prst="ellipse">
            <a:avLst/>
          </a:prstGeom>
          <a:solidFill>
            <a:schemeClr val="tx1">
              <a:alpha val="10000"/>
            </a:schemeClr>
          </a:solidFill>
        </p:spPr>
        <p:txBody>
          <a:bodyPr anchor="ctr"/>
          <a:lstStyle>
            <a:lvl1pPr marL="0" marR="0" indent="0" algn="ctr" defTabSz="1360314" rtl="0" eaLnBrk="1" fontAlgn="auto" latinLnBrk="0" hangingPunct="1">
              <a:lnSpc>
                <a:spcPct val="100000"/>
              </a:lnSpc>
              <a:spcBef>
                <a:spcPts val="744"/>
              </a:spcBef>
              <a:spcAft>
                <a:spcPts val="0"/>
              </a:spcAft>
              <a:buClrTx/>
              <a:buSzPct val="100000"/>
              <a:buFontTx/>
              <a:buNone/>
              <a:tabLst/>
              <a:defRPr sz="1505" baseline="0"/>
            </a:lvl1pPr>
          </a:lstStyle>
          <a:p>
            <a:r>
              <a:rPr lang="en-US" dirty="0"/>
              <a:t>Drop your image here</a:t>
            </a:r>
          </a:p>
        </p:txBody>
      </p:sp>
      <p:sp>
        <p:nvSpPr>
          <p:cNvPr id="110" name="Текст 7"/>
          <p:cNvSpPr>
            <a:spLocks noGrp="1"/>
          </p:cNvSpPr>
          <p:nvPr>
            <p:ph type="body" sz="quarter" idx="58" hasCustomPrompt="1"/>
          </p:nvPr>
        </p:nvSpPr>
        <p:spPr>
          <a:xfrm>
            <a:off x="12406229" y="4831797"/>
            <a:ext cx="4291406" cy="1184970"/>
          </a:xfrm>
          <a:prstGeom prst="rect">
            <a:avLst/>
          </a:prstGeom>
        </p:spPr>
        <p:txBody>
          <a:bodyPr tIns="0">
            <a:noAutofit/>
          </a:bodyPr>
          <a:lstStyle>
            <a:lvl1pPr marL="0" indent="0" algn="ctr">
              <a:lnSpc>
                <a:spcPct val="150000"/>
              </a:lnSpc>
              <a:buNone/>
              <a:defRPr sz="1600" b="0" i="0" baseline="0">
                <a:solidFill>
                  <a:schemeClr val="tx1"/>
                </a:solidFill>
              </a:defRPr>
            </a:lvl1pPr>
            <a:lvl2pPr algn="ctr">
              <a:defRPr/>
            </a:lvl2pPr>
            <a:lvl3pPr algn="ctr">
              <a:defRPr/>
            </a:lvl3pPr>
            <a:lvl4pPr algn="ctr">
              <a:lnSpc>
                <a:spcPct val="150000"/>
              </a:lnSpc>
              <a:defRPr/>
            </a:lvl4pPr>
            <a:lvl5pPr algn="ctr">
              <a:defRPr/>
            </a:lvl5pPr>
          </a:lstStyle>
          <a:p>
            <a:pPr lvl="0"/>
            <a:r>
              <a:rPr lang="en-US" dirty="0"/>
              <a:t>Body text here</a:t>
            </a:r>
          </a:p>
        </p:txBody>
      </p:sp>
      <p:sp>
        <p:nvSpPr>
          <p:cNvPr id="111" name="Shape 427"/>
          <p:cNvSpPr>
            <a:spLocks noGrp="1"/>
          </p:cNvSpPr>
          <p:nvPr>
            <p:ph type="body" sz="quarter" idx="59" hasCustomPrompt="1"/>
          </p:nvPr>
        </p:nvSpPr>
        <p:spPr>
          <a:xfrm>
            <a:off x="12412979" y="4379706"/>
            <a:ext cx="4315220" cy="315299"/>
          </a:xfrm>
          <a:prstGeom prst="rect">
            <a:avLst/>
          </a:prstGeom>
        </p:spPr>
        <p:txBody>
          <a:bodyPr anchor="b" anchorCtr="0">
            <a:noAutofit/>
          </a:bodyPr>
          <a:lstStyle>
            <a:lvl1pPr marL="0" indent="0" algn="ctr">
              <a:lnSpc>
                <a:spcPct val="150000"/>
              </a:lnSpc>
              <a:buNone/>
              <a:defRPr sz="1800" b="1" spc="0">
                <a:solidFill>
                  <a:schemeClr val="accent1"/>
                </a:solidFill>
                <a:latin typeface="Arial" panose="020B0604020202020204" pitchFamily="34" charset="0"/>
                <a:cs typeface="Arial" panose="020B0604020202020204" pitchFamily="34" charset="0"/>
              </a:defRPr>
            </a:lvl1pPr>
          </a:lstStyle>
          <a:p>
            <a:pPr lvl="0"/>
            <a:r>
              <a:rPr lang="en-US" dirty="0"/>
              <a:t>Body Bold text here</a:t>
            </a:r>
          </a:p>
        </p:txBody>
      </p:sp>
      <p:sp>
        <p:nvSpPr>
          <p:cNvPr id="113" name="Рисунок 13"/>
          <p:cNvSpPr>
            <a:spLocks noGrp="1"/>
          </p:cNvSpPr>
          <p:nvPr>
            <p:ph type="pic" sz="quarter" idx="61" hasCustomPrompt="1"/>
          </p:nvPr>
        </p:nvSpPr>
        <p:spPr>
          <a:xfrm>
            <a:off x="14029451" y="2789497"/>
            <a:ext cx="1394654" cy="1362602"/>
          </a:xfrm>
          <a:prstGeom prst="ellipse">
            <a:avLst/>
          </a:prstGeom>
          <a:solidFill>
            <a:schemeClr val="tx1">
              <a:alpha val="10000"/>
            </a:schemeClr>
          </a:solidFill>
        </p:spPr>
        <p:txBody>
          <a:bodyPr anchor="ctr"/>
          <a:lstStyle>
            <a:lvl1pPr marL="0" marR="0" indent="0" algn="ctr" defTabSz="1360314" rtl="0" eaLnBrk="1" fontAlgn="auto" latinLnBrk="0" hangingPunct="1">
              <a:lnSpc>
                <a:spcPct val="100000"/>
              </a:lnSpc>
              <a:spcBef>
                <a:spcPts val="744"/>
              </a:spcBef>
              <a:spcAft>
                <a:spcPts val="0"/>
              </a:spcAft>
              <a:buClrTx/>
              <a:buSzPct val="100000"/>
              <a:buFontTx/>
              <a:buNone/>
              <a:tabLst/>
              <a:defRPr sz="1505" baseline="0"/>
            </a:lvl1pPr>
          </a:lstStyle>
          <a:p>
            <a:r>
              <a:rPr lang="en-US" dirty="0"/>
              <a:t>Drop your image here</a:t>
            </a:r>
          </a:p>
        </p:txBody>
      </p:sp>
      <p:sp>
        <p:nvSpPr>
          <p:cNvPr id="32" name="Текст 7">
            <a:extLst>
              <a:ext uri="{FF2B5EF4-FFF2-40B4-BE49-F238E27FC236}">
                <a16:creationId xmlns:a16="http://schemas.microsoft.com/office/drawing/2014/main" id="{BCA51954-33D8-AB41-B5C5-E9E361E09323}"/>
              </a:ext>
            </a:extLst>
          </p:cNvPr>
          <p:cNvSpPr>
            <a:spLocks noGrp="1"/>
          </p:cNvSpPr>
          <p:nvPr>
            <p:ph type="body" sz="quarter" idx="62" hasCustomPrompt="1"/>
          </p:nvPr>
        </p:nvSpPr>
        <p:spPr>
          <a:xfrm>
            <a:off x="4607583" y="1836022"/>
            <a:ext cx="9150372" cy="678353"/>
          </a:xfrm>
          <a:prstGeom prst="rect">
            <a:avLst/>
          </a:prstGeom>
        </p:spPr>
        <p:txBody>
          <a:bodyPr tIns="0">
            <a:noAutofit/>
          </a:bodyPr>
          <a:lstStyle>
            <a:lvl1pPr marL="0" indent="0" algn="ctr">
              <a:lnSpc>
                <a:spcPct val="150000"/>
              </a:lnSpc>
              <a:buNone/>
              <a:defRPr sz="1600" b="0" i="0" baseline="0">
                <a:solidFill>
                  <a:schemeClr val="tx1"/>
                </a:solidFill>
              </a:defRPr>
            </a:lvl1pPr>
            <a:lvl2pPr algn="ctr">
              <a:defRPr/>
            </a:lvl2pPr>
            <a:lvl3pPr algn="ctr">
              <a:defRPr/>
            </a:lvl3pPr>
            <a:lvl4pPr algn="ctr">
              <a:lnSpc>
                <a:spcPct val="150000"/>
              </a:lnSpc>
              <a:defRPr/>
            </a:lvl4pPr>
            <a:lvl5pPr algn="ctr">
              <a:defRPr/>
            </a:lvl5pPr>
          </a:lstStyle>
          <a:p>
            <a:pPr lvl="0"/>
            <a:r>
              <a:rPr lang="en-US" dirty="0"/>
              <a:t>Body text here</a:t>
            </a:r>
          </a:p>
        </p:txBody>
      </p:sp>
      <p:sp>
        <p:nvSpPr>
          <p:cNvPr id="33" name="Текст 7">
            <a:extLst>
              <a:ext uri="{FF2B5EF4-FFF2-40B4-BE49-F238E27FC236}">
                <a16:creationId xmlns:a16="http://schemas.microsoft.com/office/drawing/2014/main" id="{11BFD892-CD93-AE46-B2E3-CB734DDC90C1}"/>
              </a:ext>
            </a:extLst>
          </p:cNvPr>
          <p:cNvSpPr>
            <a:spLocks noGrp="1"/>
          </p:cNvSpPr>
          <p:nvPr>
            <p:ph type="body" sz="quarter" idx="63" hasCustomPrompt="1"/>
          </p:nvPr>
        </p:nvSpPr>
        <p:spPr>
          <a:xfrm>
            <a:off x="1595935" y="8338926"/>
            <a:ext cx="4291406" cy="1184970"/>
          </a:xfrm>
          <a:prstGeom prst="rect">
            <a:avLst/>
          </a:prstGeom>
        </p:spPr>
        <p:txBody>
          <a:bodyPr tIns="0">
            <a:noAutofit/>
          </a:bodyPr>
          <a:lstStyle>
            <a:lvl1pPr marL="0" indent="0" algn="ctr">
              <a:lnSpc>
                <a:spcPct val="150000"/>
              </a:lnSpc>
              <a:buNone/>
              <a:defRPr sz="1600" b="0" i="0" baseline="0">
                <a:solidFill>
                  <a:schemeClr val="tx1"/>
                </a:solidFill>
              </a:defRPr>
            </a:lvl1pPr>
            <a:lvl2pPr algn="ctr">
              <a:defRPr/>
            </a:lvl2pPr>
            <a:lvl3pPr algn="ctr">
              <a:defRPr/>
            </a:lvl3pPr>
            <a:lvl4pPr algn="ctr">
              <a:lnSpc>
                <a:spcPct val="150000"/>
              </a:lnSpc>
              <a:defRPr/>
            </a:lvl4pPr>
            <a:lvl5pPr algn="ctr">
              <a:defRPr/>
            </a:lvl5pPr>
          </a:lstStyle>
          <a:p>
            <a:pPr lvl="0"/>
            <a:r>
              <a:rPr lang="en-US" dirty="0"/>
              <a:t>Body text here</a:t>
            </a:r>
          </a:p>
        </p:txBody>
      </p:sp>
      <p:sp>
        <p:nvSpPr>
          <p:cNvPr id="34" name="Shape 427">
            <a:extLst>
              <a:ext uri="{FF2B5EF4-FFF2-40B4-BE49-F238E27FC236}">
                <a16:creationId xmlns:a16="http://schemas.microsoft.com/office/drawing/2014/main" id="{A534CCAA-56E2-464B-8AC1-B8D6680E54C8}"/>
              </a:ext>
            </a:extLst>
          </p:cNvPr>
          <p:cNvSpPr>
            <a:spLocks noGrp="1"/>
          </p:cNvSpPr>
          <p:nvPr>
            <p:ph type="body" sz="quarter" idx="64" hasCustomPrompt="1"/>
          </p:nvPr>
        </p:nvSpPr>
        <p:spPr>
          <a:xfrm>
            <a:off x="1602685" y="7886835"/>
            <a:ext cx="4315220" cy="315299"/>
          </a:xfrm>
          <a:prstGeom prst="rect">
            <a:avLst/>
          </a:prstGeom>
        </p:spPr>
        <p:txBody>
          <a:bodyPr anchor="b" anchorCtr="0">
            <a:noAutofit/>
          </a:bodyPr>
          <a:lstStyle>
            <a:lvl1pPr marL="0" indent="0" algn="ctr">
              <a:lnSpc>
                <a:spcPct val="150000"/>
              </a:lnSpc>
              <a:buNone/>
              <a:defRPr sz="1800" b="1" spc="0" baseline="0">
                <a:solidFill>
                  <a:schemeClr val="accent1"/>
                </a:solidFill>
                <a:latin typeface="Arial" panose="020B0604020202020204" pitchFamily="34" charset="0"/>
                <a:cs typeface="Arial" panose="020B0604020202020204" pitchFamily="34" charset="0"/>
              </a:defRPr>
            </a:lvl1pPr>
          </a:lstStyle>
          <a:p>
            <a:pPr lvl="0"/>
            <a:r>
              <a:rPr lang="en-US" dirty="0"/>
              <a:t>Body Bold text here</a:t>
            </a:r>
          </a:p>
        </p:txBody>
      </p:sp>
      <p:sp>
        <p:nvSpPr>
          <p:cNvPr id="35" name="Рисунок 13">
            <a:extLst>
              <a:ext uri="{FF2B5EF4-FFF2-40B4-BE49-F238E27FC236}">
                <a16:creationId xmlns:a16="http://schemas.microsoft.com/office/drawing/2014/main" id="{7671F14B-B0BD-3C41-85BB-DDFF2F624ADA}"/>
              </a:ext>
            </a:extLst>
          </p:cNvPr>
          <p:cNvSpPr>
            <a:spLocks noGrp="1"/>
          </p:cNvSpPr>
          <p:nvPr>
            <p:ph type="pic" sz="quarter" idx="65" hasCustomPrompt="1"/>
          </p:nvPr>
        </p:nvSpPr>
        <p:spPr>
          <a:xfrm>
            <a:off x="3135390" y="6296626"/>
            <a:ext cx="1394654" cy="1362602"/>
          </a:xfrm>
          <a:prstGeom prst="ellipse">
            <a:avLst/>
          </a:prstGeom>
          <a:solidFill>
            <a:schemeClr val="tx1">
              <a:alpha val="10000"/>
            </a:schemeClr>
          </a:solidFill>
        </p:spPr>
        <p:txBody>
          <a:bodyPr anchor="ctr"/>
          <a:lstStyle>
            <a:lvl1pPr marL="0" marR="0" indent="0" algn="ctr" defTabSz="1360314" rtl="0" eaLnBrk="1" fontAlgn="auto" latinLnBrk="0" hangingPunct="1">
              <a:lnSpc>
                <a:spcPct val="100000"/>
              </a:lnSpc>
              <a:spcBef>
                <a:spcPts val="744"/>
              </a:spcBef>
              <a:spcAft>
                <a:spcPts val="0"/>
              </a:spcAft>
              <a:buClrTx/>
              <a:buSzPct val="100000"/>
              <a:buFontTx/>
              <a:buNone/>
              <a:tabLst/>
              <a:defRPr sz="1505" b="0" baseline="0"/>
            </a:lvl1pPr>
          </a:lstStyle>
          <a:p>
            <a:r>
              <a:rPr lang="en-US" dirty="0"/>
              <a:t>Drop your image here</a:t>
            </a:r>
          </a:p>
        </p:txBody>
      </p:sp>
      <p:sp>
        <p:nvSpPr>
          <p:cNvPr id="36" name="Текст 7">
            <a:extLst>
              <a:ext uri="{FF2B5EF4-FFF2-40B4-BE49-F238E27FC236}">
                <a16:creationId xmlns:a16="http://schemas.microsoft.com/office/drawing/2014/main" id="{05FCC807-35FB-1A45-B6A2-03CCC105CFAC}"/>
              </a:ext>
            </a:extLst>
          </p:cNvPr>
          <p:cNvSpPr>
            <a:spLocks noGrp="1"/>
          </p:cNvSpPr>
          <p:nvPr>
            <p:ph type="body" sz="quarter" idx="66" hasCustomPrompt="1"/>
          </p:nvPr>
        </p:nvSpPr>
        <p:spPr>
          <a:xfrm>
            <a:off x="7015118" y="8340992"/>
            <a:ext cx="4291406" cy="1184970"/>
          </a:xfrm>
          <a:prstGeom prst="rect">
            <a:avLst/>
          </a:prstGeom>
        </p:spPr>
        <p:txBody>
          <a:bodyPr tIns="0">
            <a:noAutofit/>
          </a:bodyPr>
          <a:lstStyle>
            <a:lvl1pPr marL="0" indent="0" algn="ctr">
              <a:lnSpc>
                <a:spcPct val="150000"/>
              </a:lnSpc>
              <a:buNone/>
              <a:defRPr sz="1600" b="0" i="0" baseline="0">
                <a:solidFill>
                  <a:schemeClr val="tx1"/>
                </a:solidFill>
              </a:defRPr>
            </a:lvl1pPr>
            <a:lvl2pPr algn="ctr">
              <a:defRPr/>
            </a:lvl2pPr>
            <a:lvl3pPr algn="ctr">
              <a:defRPr/>
            </a:lvl3pPr>
            <a:lvl4pPr algn="ctr">
              <a:lnSpc>
                <a:spcPct val="150000"/>
              </a:lnSpc>
              <a:defRPr/>
            </a:lvl4pPr>
            <a:lvl5pPr algn="ctr">
              <a:defRPr/>
            </a:lvl5pPr>
          </a:lstStyle>
          <a:p>
            <a:pPr lvl="0"/>
            <a:r>
              <a:rPr lang="en-US" dirty="0"/>
              <a:t>Body text here</a:t>
            </a:r>
          </a:p>
        </p:txBody>
      </p:sp>
      <p:sp>
        <p:nvSpPr>
          <p:cNvPr id="37" name="Shape 427">
            <a:extLst>
              <a:ext uri="{FF2B5EF4-FFF2-40B4-BE49-F238E27FC236}">
                <a16:creationId xmlns:a16="http://schemas.microsoft.com/office/drawing/2014/main" id="{CFD9B6E0-097E-2A48-80B6-C37F2138714C}"/>
              </a:ext>
            </a:extLst>
          </p:cNvPr>
          <p:cNvSpPr>
            <a:spLocks noGrp="1"/>
          </p:cNvSpPr>
          <p:nvPr>
            <p:ph type="body" sz="quarter" idx="67" hasCustomPrompt="1"/>
          </p:nvPr>
        </p:nvSpPr>
        <p:spPr>
          <a:xfrm>
            <a:off x="7021868" y="7888901"/>
            <a:ext cx="4315220" cy="315299"/>
          </a:xfrm>
          <a:prstGeom prst="rect">
            <a:avLst/>
          </a:prstGeom>
        </p:spPr>
        <p:txBody>
          <a:bodyPr anchor="b" anchorCtr="0">
            <a:noAutofit/>
          </a:bodyPr>
          <a:lstStyle>
            <a:lvl1pPr marL="0" indent="0" algn="ctr">
              <a:lnSpc>
                <a:spcPct val="150000"/>
              </a:lnSpc>
              <a:buNone/>
              <a:defRPr sz="1800" b="1" spc="0">
                <a:solidFill>
                  <a:schemeClr val="accent1"/>
                </a:solidFill>
                <a:latin typeface="Arial" panose="020B0604020202020204" pitchFamily="34" charset="0"/>
                <a:cs typeface="Arial" panose="020B0604020202020204" pitchFamily="34" charset="0"/>
              </a:defRPr>
            </a:lvl1pPr>
          </a:lstStyle>
          <a:p>
            <a:pPr lvl="0"/>
            <a:r>
              <a:rPr lang="en-US" dirty="0"/>
              <a:t>Body Bold text here</a:t>
            </a:r>
          </a:p>
        </p:txBody>
      </p:sp>
      <p:sp>
        <p:nvSpPr>
          <p:cNvPr id="38" name="Рисунок 13">
            <a:extLst>
              <a:ext uri="{FF2B5EF4-FFF2-40B4-BE49-F238E27FC236}">
                <a16:creationId xmlns:a16="http://schemas.microsoft.com/office/drawing/2014/main" id="{AF232D99-DBF5-734E-A9BC-744E25009C2F}"/>
              </a:ext>
            </a:extLst>
          </p:cNvPr>
          <p:cNvSpPr>
            <a:spLocks noGrp="1"/>
          </p:cNvSpPr>
          <p:nvPr>
            <p:ph type="pic" sz="quarter" idx="68" hasCustomPrompt="1"/>
          </p:nvPr>
        </p:nvSpPr>
        <p:spPr>
          <a:xfrm>
            <a:off x="8489671" y="6296626"/>
            <a:ext cx="1394654" cy="1362602"/>
          </a:xfrm>
          <a:prstGeom prst="ellipse">
            <a:avLst/>
          </a:prstGeom>
          <a:solidFill>
            <a:schemeClr val="tx1">
              <a:alpha val="10000"/>
            </a:schemeClr>
          </a:solidFill>
        </p:spPr>
        <p:txBody>
          <a:bodyPr anchor="ctr"/>
          <a:lstStyle>
            <a:lvl1pPr marL="0" marR="0" indent="0" algn="ctr" defTabSz="1360314" rtl="0" eaLnBrk="1" fontAlgn="auto" latinLnBrk="0" hangingPunct="1">
              <a:lnSpc>
                <a:spcPct val="100000"/>
              </a:lnSpc>
              <a:spcBef>
                <a:spcPts val="744"/>
              </a:spcBef>
              <a:spcAft>
                <a:spcPts val="0"/>
              </a:spcAft>
              <a:buClrTx/>
              <a:buSzPct val="100000"/>
              <a:buFontTx/>
              <a:buNone/>
              <a:tabLst/>
              <a:defRPr sz="1505" baseline="0"/>
            </a:lvl1pPr>
          </a:lstStyle>
          <a:p>
            <a:r>
              <a:rPr lang="en-US" dirty="0"/>
              <a:t>Drop your image here</a:t>
            </a:r>
          </a:p>
        </p:txBody>
      </p:sp>
      <p:sp>
        <p:nvSpPr>
          <p:cNvPr id="39" name="Текст 7">
            <a:extLst>
              <a:ext uri="{FF2B5EF4-FFF2-40B4-BE49-F238E27FC236}">
                <a16:creationId xmlns:a16="http://schemas.microsoft.com/office/drawing/2014/main" id="{62660662-5981-B444-80E7-C1FA104F41BF}"/>
              </a:ext>
            </a:extLst>
          </p:cNvPr>
          <p:cNvSpPr>
            <a:spLocks noGrp="1"/>
          </p:cNvSpPr>
          <p:nvPr>
            <p:ph type="body" sz="quarter" idx="69" hasCustomPrompt="1"/>
          </p:nvPr>
        </p:nvSpPr>
        <p:spPr>
          <a:xfrm>
            <a:off x="12406229" y="8338926"/>
            <a:ext cx="4291406" cy="1184970"/>
          </a:xfrm>
          <a:prstGeom prst="rect">
            <a:avLst/>
          </a:prstGeom>
        </p:spPr>
        <p:txBody>
          <a:bodyPr tIns="0">
            <a:noAutofit/>
          </a:bodyPr>
          <a:lstStyle>
            <a:lvl1pPr marL="0" indent="0" algn="ctr">
              <a:lnSpc>
                <a:spcPct val="150000"/>
              </a:lnSpc>
              <a:buNone/>
              <a:defRPr sz="1600" b="0" i="0" baseline="0">
                <a:solidFill>
                  <a:schemeClr val="tx1"/>
                </a:solidFill>
              </a:defRPr>
            </a:lvl1pPr>
            <a:lvl2pPr algn="ctr">
              <a:defRPr/>
            </a:lvl2pPr>
            <a:lvl3pPr algn="ctr">
              <a:defRPr/>
            </a:lvl3pPr>
            <a:lvl4pPr algn="ctr">
              <a:lnSpc>
                <a:spcPct val="150000"/>
              </a:lnSpc>
              <a:defRPr/>
            </a:lvl4pPr>
            <a:lvl5pPr algn="ctr">
              <a:defRPr/>
            </a:lvl5pPr>
          </a:lstStyle>
          <a:p>
            <a:pPr lvl="0"/>
            <a:r>
              <a:rPr lang="en-US" dirty="0"/>
              <a:t>Body text here</a:t>
            </a:r>
          </a:p>
        </p:txBody>
      </p:sp>
      <p:sp>
        <p:nvSpPr>
          <p:cNvPr id="40" name="Shape 427">
            <a:extLst>
              <a:ext uri="{FF2B5EF4-FFF2-40B4-BE49-F238E27FC236}">
                <a16:creationId xmlns:a16="http://schemas.microsoft.com/office/drawing/2014/main" id="{3C695ACC-A5C1-5F4F-8A67-16DDD58D5CE9}"/>
              </a:ext>
            </a:extLst>
          </p:cNvPr>
          <p:cNvSpPr>
            <a:spLocks noGrp="1"/>
          </p:cNvSpPr>
          <p:nvPr>
            <p:ph type="body" sz="quarter" idx="70" hasCustomPrompt="1"/>
          </p:nvPr>
        </p:nvSpPr>
        <p:spPr>
          <a:xfrm>
            <a:off x="12412979" y="7886835"/>
            <a:ext cx="4315220" cy="315299"/>
          </a:xfrm>
          <a:prstGeom prst="rect">
            <a:avLst/>
          </a:prstGeom>
        </p:spPr>
        <p:txBody>
          <a:bodyPr anchor="b" anchorCtr="0">
            <a:noAutofit/>
          </a:bodyPr>
          <a:lstStyle>
            <a:lvl1pPr marL="0" indent="0" algn="ctr">
              <a:lnSpc>
                <a:spcPct val="150000"/>
              </a:lnSpc>
              <a:buNone/>
              <a:defRPr sz="1800" b="1" spc="0">
                <a:solidFill>
                  <a:schemeClr val="accent1"/>
                </a:solidFill>
                <a:latin typeface="Arial" panose="020B0604020202020204" pitchFamily="34" charset="0"/>
                <a:cs typeface="Arial" panose="020B0604020202020204" pitchFamily="34" charset="0"/>
              </a:defRPr>
            </a:lvl1pPr>
          </a:lstStyle>
          <a:p>
            <a:pPr lvl="0"/>
            <a:r>
              <a:rPr lang="en-US" dirty="0"/>
              <a:t>Body Bold text here</a:t>
            </a:r>
          </a:p>
        </p:txBody>
      </p:sp>
      <p:sp>
        <p:nvSpPr>
          <p:cNvPr id="41" name="Рисунок 13">
            <a:extLst>
              <a:ext uri="{FF2B5EF4-FFF2-40B4-BE49-F238E27FC236}">
                <a16:creationId xmlns:a16="http://schemas.microsoft.com/office/drawing/2014/main" id="{BF088D3B-845D-364F-AE11-57375A7F83AE}"/>
              </a:ext>
            </a:extLst>
          </p:cNvPr>
          <p:cNvSpPr>
            <a:spLocks noGrp="1"/>
          </p:cNvSpPr>
          <p:nvPr>
            <p:ph type="pic" sz="quarter" idx="71" hasCustomPrompt="1"/>
          </p:nvPr>
        </p:nvSpPr>
        <p:spPr>
          <a:xfrm>
            <a:off x="14029451" y="6296626"/>
            <a:ext cx="1394654" cy="1362602"/>
          </a:xfrm>
          <a:prstGeom prst="ellipse">
            <a:avLst/>
          </a:prstGeom>
          <a:solidFill>
            <a:schemeClr val="tx1">
              <a:alpha val="10000"/>
            </a:schemeClr>
          </a:solidFill>
        </p:spPr>
        <p:txBody>
          <a:bodyPr anchor="ctr"/>
          <a:lstStyle>
            <a:lvl1pPr marL="0" marR="0" indent="0" algn="ctr" defTabSz="1360314" rtl="0" eaLnBrk="1" fontAlgn="auto" latinLnBrk="0" hangingPunct="1">
              <a:lnSpc>
                <a:spcPct val="100000"/>
              </a:lnSpc>
              <a:spcBef>
                <a:spcPts val="744"/>
              </a:spcBef>
              <a:spcAft>
                <a:spcPts val="0"/>
              </a:spcAft>
              <a:buClrTx/>
              <a:buSzPct val="100000"/>
              <a:buFontTx/>
              <a:buNone/>
              <a:tabLst/>
              <a:defRPr sz="1505" baseline="0"/>
            </a:lvl1pPr>
          </a:lstStyle>
          <a:p>
            <a:r>
              <a:rPr lang="en-US" dirty="0"/>
              <a:t>Drop your image here</a:t>
            </a:r>
          </a:p>
        </p:txBody>
      </p:sp>
    </p:spTree>
    <p:extLst>
      <p:ext uri="{BB962C8B-B14F-4D97-AF65-F5344CB8AC3E}">
        <p14:creationId xmlns:p14="http://schemas.microsoft.com/office/powerpoint/2010/main" val="342068119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04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Номер слайда 21"/>
          <p:cNvSpPr>
            <a:spLocks noGrp="1"/>
          </p:cNvSpPr>
          <p:nvPr>
            <p:ph type="sldNum" sz="quarter" idx="4"/>
          </p:nvPr>
        </p:nvSpPr>
        <p:spPr>
          <a:xfrm>
            <a:off x="17000855" y="421523"/>
            <a:ext cx="611982" cy="543009"/>
          </a:xfrm>
          <a:prstGeom prst="rect">
            <a:avLst/>
          </a:prstGeom>
          <a:noFill/>
        </p:spPr>
        <p:txBody>
          <a:bodyPr vert="horz" lIns="0" tIns="0" rIns="0" bIns="0" rtlCol="0" anchor="ctr"/>
          <a:lstStyle>
            <a:lvl1pPr algn="r">
              <a:defRPr sz="1203" b="1">
                <a:solidFill>
                  <a:schemeClr val="tx1">
                    <a:alpha val="50000"/>
                  </a:schemeClr>
                </a:solidFill>
                <a:latin typeface="Arial" panose="020B0604020202020204" pitchFamily="34" charset="0"/>
                <a:cs typeface="Arial" panose="020B0604020202020204" pitchFamily="34" charset="0"/>
              </a:defRPr>
            </a:lvl1pPr>
          </a:lstStyle>
          <a:p>
            <a:fld id="{D8D877B3-D348-4611-9BDB-C5374591D951}" type="slidenum">
              <a:rPr lang="en-US" smtClean="0"/>
              <a:pPr/>
              <a:t>‹#›</a:t>
            </a:fld>
            <a:endParaRPr lang="en-US" dirty="0"/>
          </a:p>
        </p:txBody>
      </p:sp>
      <p:sp>
        <p:nvSpPr>
          <p:cNvPr id="26" name="Текст 7"/>
          <p:cNvSpPr>
            <a:spLocks noGrp="1"/>
          </p:cNvSpPr>
          <p:nvPr>
            <p:ph type="body" sz="quarter" idx="37" hasCustomPrompt="1"/>
          </p:nvPr>
        </p:nvSpPr>
        <p:spPr>
          <a:xfrm>
            <a:off x="2592536" y="2654499"/>
            <a:ext cx="6076405" cy="1371335"/>
          </a:xfrm>
          <a:prstGeom prst="rect">
            <a:avLst/>
          </a:prstGeom>
        </p:spPr>
        <p:txBody>
          <a:bodyPr>
            <a:normAutofit/>
          </a:bodyPr>
          <a:lstStyle>
            <a:lvl1pPr algn="l">
              <a:lnSpc>
                <a:spcPct val="150000"/>
              </a:lnSpc>
              <a:defRPr sz="1500" baseline="0">
                <a:solidFill>
                  <a:schemeClr val="tx1">
                    <a:lumMod val="75000"/>
                    <a:lumOff val="25000"/>
                  </a:schemeClr>
                </a:solidFill>
              </a:defRPr>
            </a:lvl1pPr>
            <a:lvl2pPr algn="ctr">
              <a:defRPr/>
            </a:lvl2pPr>
            <a:lvl3pPr algn="ctr">
              <a:defRPr/>
            </a:lvl3pPr>
            <a:lvl4pPr algn="ctr">
              <a:defRPr/>
            </a:lvl4pPr>
            <a:lvl5pPr algn="ctr">
              <a:defRPr/>
            </a:lvl5pPr>
          </a:lstStyle>
          <a:p>
            <a:pPr lvl="0"/>
            <a:r>
              <a:rPr lang="en-US" dirty="0"/>
              <a:t>Body text here</a:t>
            </a:r>
          </a:p>
        </p:txBody>
      </p:sp>
      <p:sp>
        <p:nvSpPr>
          <p:cNvPr id="29" name="Текст 7"/>
          <p:cNvSpPr>
            <a:spLocks noGrp="1"/>
          </p:cNvSpPr>
          <p:nvPr>
            <p:ph type="body" sz="quarter" idx="49" hasCustomPrompt="1"/>
          </p:nvPr>
        </p:nvSpPr>
        <p:spPr>
          <a:xfrm>
            <a:off x="2591345" y="5093276"/>
            <a:ext cx="6076405" cy="1375321"/>
          </a:xfrm>
          <a:prstGeom prst="rect">
            <a:avLst/>
          </a:prstGeom>
        </p:spPr>
        <p:txBody>
          <a:bodyPr>
            <a:normAutofit/>
          </a:bodyPr>
          <a:lstStyle>
            <a:lvl1pPr algn="l">
              <a:lnSpc>
                <a:spcPct val="150000"/>
              </a:lnSpc>
              <a:defRPr sz="1500" baseline="0">
                <a:solidFill>
                  <a:schemeClr val="tx1">
                    <a:lumMod val="75000"/>
                    <a:lumOff val="25000"/>
                  </a:schemeClr>
                </a:solidFill>
              </a:defRPr>
            </a:lvl1pPr>
            <a:lvl2pPr algn="ctr">
              <a:defRPr/>
            </a:lvl2pPr>
            <a:lvl3pPr algn="ctr">
              <a:defRPr/>
            </a:lvl3pPr>
            <a:lvl4pPr algn="ctr">
              <a:defRPr/>
            </a:lvl4pPr>
            <a:lvl5pPr algn="ctr">
              <a:defRPr/>
            </a:lvl5pPr>
          </a:lstStyle>
          <a:p>
            <a:pPr lvl="0"/>
            <a:r>
              <a:rPr lang="en-US" dirty="0"/>
              <a:t>Body text here</a:t>
            </a:r>
          </a:p>
        </p:txBody>
      </p:sp>
      <p:sp>
        <p:nvSpPr>
          <p:cNvPr id="32" name="Текст 7"/>
          <p:cNvSpPr>
            <a:spLocks noGrp="1"/>
          </p:cNvSpPr>
          <p:nvPr>
            <p:ph type="body" sz="quarter" idx="51" hasCustomPrompt="1"/>
          </p:nvPr>
        </p:nvSpPr>
        <p:spPr>
          <a:xfrm>
            <a:off x="2591342" y="7529669"/>
            <a:ext cx="6076405" cy="1364348"/>
          </a:xfrm>
          <a:prstGeom prst="rect">
            <a:avLst/>
          </a:prstGeom>
        </p:spPr>
        <p:txBody>
          <a:bodyPr>
            <a:normAutofit/>
          </a:bodyPr>
          <a:lstStyle>
            <a:lvl1pPr algn="l">
              <a:lnSpc>
                <a:spcPct val="150000"/>
              </a:lnSpc>
              <a:defRPr sz="1500" baseline="0">
                <a:solidFill>
                  <a:schemeClr val="tx1">
                    <a:lumMod val="75000"/>
                    <a:lumOff val="25000"/>
                  </a:schemeClr>
                </a:solidFill>
              </a:defRPr>
            </a:lvl1pPr>
            <a:lvl2pPr algn="ctr">
              <a:defRPr/>
            </a:lvl2pPr>
            <a:lvl3pPr algn="ctr">
              <a:defRPr/>
            </a:lvl3pPr>
            <a:lvl4pPr algn="ctr">
              <a:defRPr/>
            </a:lvl4pPr>
            <a:lvl5pPr algn="ctr">
              <a:defRPr/>
            </a:lvl5pPr>
          </a:lstStyle>
          <a:p>
            <a:pPr lvl="0"/>
            <a:r>
              <a:rPr lang="en-US" dirty="0"/>
              <a:t>Body text here</a:t>
            </a:r>
          </a:p>
        </p:txBody>
      </p:sp>
      <p:sp>
        <p:nvSpPr>
          <p:cNvPr id="22" name="Shape 427"/>
          <p:cNvSpPr>
            <a:spLocks noGrp="1"/>
          </p:cNvSpPr>
          <p:nvPr>
            <p:ph type="body" sz="quarter" idx="27" hasCustomPrompt="1"/>
          </p:nvPr>
        </p:nvSpPr>
        <p:spPr>
          <a:xfrm>
            <a:off x="3407750" y="1954975"/>
            <a:ext cx="5260251" cy="540626"/>
          </a:xfrm>
          <a:prstGeom prst="rect">
            <a:avLst/>
          </a:prstGeom>
        </p:spPr>
        <p:txBody>
          <a:bodyPr anchor="ctr">
            <a:noAutofit/>
          </a:bodyPr>
          <a:lstStyle>
            <a:lvl1pPr algn="l">
              <a:lnSpc>
                <a:spcPct val="150000"/>
              </a:lnSpc>
              <a:defRPr sz="3000" b="1" spc="0">
                <a:solidFill>
                  <a:schemeClr val="tx1"/>
                </a:solidFill>
                <a:latin typeface="+mj-lt"/>
              </a:defRPr>
            </a:lvl1pPr>
          </a:lstStyle>
          <a:p>
            <a:pPr lvl="0"/>
            <a:r>
              <a:rPr lang="en-US" dirty="0"/>
              <a:t>H4 Title here</a:t>
            </a:r>
          </a:p>
        </p:txBody>
      </p:sp>
      <p:sp>
        <p:nvSpPr>
          <p:cNvPr id="23" name="Shape 427"/>
          <p:cNvSpPr>
            <a:spLocks noGrp="1"/>
          </p:cNvSpPr>
          <p:nvPr>
            <p:ph type="body" sz="quarter" idx="48" hasCustomPrompt="1"/>
          </p:nvPr>
        </p:nvSpPr>
        <p:spPr>
          <a:xfrm>
            <a:off x="3406593" y="4394847"/>
            <a:ext cx="5261154" cy="540626"/>
          </a:xfrm>
          <a:prstGeom prst="rect">
            <a:avLst/>
          </a:prstGeom>
        </p:spPr>
        <p:txBody>
          <a:bodyPr anchor="ctr">
            <a:noAutofit/>
          </a:bodyPr>
          <a:lstStyle>
            <a:lvl1pPr algn="l">
              <a:lnSpc>
                <a:spcPct val="150000"/>
              </a:lnSpc>
              <a:defRPr sz="3000" b="1" spc="0">
                <a:solidFill>
                  <a:schemeClr val="tx1"/>
                </a:solidFill>
                <a:latin typeface="+mj-lt"/>
              </a:defRPr>
            </a:lvl1pPr>
          </a:lstStyle>
          <a:p>
            <a:pPr lvl="0"/>
            <a:r>
              <a:rPr lang="en-US" dirty="0"/>
              <a:t>H4 Title here</a:t>
            </a:r>
          </a:p>
        </p:txBody>
      </p:sp>
      <p:sp>
        <p:nvSpPr>
          <p:cNvPr id="24" name="Shape 427"/>
          <p:cNvSpPr>
            <a:spLocks noGrp="1"/>
          </p:cNvSpPr>
          <p:nvPr>
            <p:ph type="body" sz="quarter" idx="50" hasCustomPrompt="1"/>
          </p:nvPr>
        </p:nvSpPr>
        <p:spPr>
          <a:xfrm>
            <a:off x="3406590" y="6835262"/>
            <a:ext cx="5261157" cy="540626"/>
          </a:xfrm>
          <a:prstGeom prst="rect">
            <a:avLst/>
          </a:prstGeom>
        </p:spPr>
        <p:txBody>
          <a:bodyPr anchor="ctr">
            <a:noAutofit/>
          </a:bodyPr>
          <a:lstStyle>
            <a:lvl1pPr algn="l">
              <a:lnSpc>
                <a:spcPct val="150000"/>
              </a:lnSpc>
              <a:defRPr sz="3000" b="1" spc="0">
                <a:solidFill>
                  <a:schemeClr val="tx1"/>
                </a:solidFill>
                <a:latin typeface="+mj-lt"/>
              </a:defRPr>
            </a:lvl1pPr>
          </a:lstStyle>
          <a:p>
            <a:pPr lvl="0"/>
            <a:r>
              <a:rPr lang="en-US" dirty="0"/>
              <a:t>H4 Title here</a:t>
            </a:r>
          </a:p>
        </p:txBody>
      </p:sp>
      <p:sp>
        <p:nvSpPr>
          <p:cNvPr id="41" name="Текст 7"/>
          <p:cNvSpPr>
            <a:spLocks noGrp="1"/>
          </p:cNvSpPr>
          <p:nvPr>
            <p:ph type="body" sz="quarter" idx="57" hasCustomPrompt="1"/>
          </p:nvPr>
        </p:nvSpPr>
        <p:spPr>
          <a:xfrm>
            <a:off x="9607494" y="2654499"/>
            <a:ext cx="6076405" cy="1371335"/>
          </a:xfrm>
          <a:prstGeom prst="rect">
            <a:avLst/>
          </a:prstGeom>
        </p:spPr>
        <p:txBody>
          <a:bodyPr>
            <a:normAutofit/>
          </a:bodyPr>
          <a:lstStyle>
            <a:lvl1pPr algn="l">
              <a:lnSpc>
                <a:spcPct val="150000"/>
              </a:lnSpc>
              <a:defRPr sz="1500" baseline="0">
                <a:solidFill>
                  <a:schemeClr val="tx1">
                    <a:lumMod val="75000"/>
                    <a:lumOff val="25000"/>
                  </a:schemeClr>
                </a:solidFill>
              </a:defRPr>
            </a:lvl1pPr>
            <a:lvl2pPr algn="ctr">
              <a:defRPr/>
            </a:lvl2pPr>
            <a:lvl3pPr algn="ctr">
              <a:defRPr/>
            </a:lvl3pPr>
            <a:lvl4pPr algn="ctr">
              <a:defRPr/>
            </a:lvl4pPr>
            <a:lvl5pPr algn="ctr">
              <a:defRPr/>
            </a:lvl5pPr>
          </a:lstStyle>
          <a:p>
            <a:pPr lvl="0"/>
            <a:r>
              <a:rPr lang="en-US" dirty="0"/>
              <a:t>Body text here</a:t>
            </a:r>
          </a:p>
        </p:txBody>
      </p:sp>
      <p:sp>
        <p:nvSpPr>
          <p:cNvPr id="42" name="Текст 7"/>
          <p:cNvSpPr>
            <a:spLocks noGrp="1"/>
          </p:cNvSpPr>
          <p:nvPr>
            <p:ph type="body" sz="quarter" idx="58" hasCustomPrompt="1"/>
          </p:nvPr>
        </p:nvSpPr>
        <p:spPr>
          <a:xfrm>
            <a:off x="9606303" y="5093276"/>
            <a:ext cx="6076405" cy="1375321"/>
          </a:xfrm>
          <a:prstGeom prst="rect">
            <a:avLst/>
          </a:prstGeom>
        </p:spPr>
        <p:txBody>
          <a:bodyPr>
            <a:normAutofit/>
          </a:bodyPr>
          <a:lstStyle>
            <a:lvl1pPr algn="l">
              <a:lnSpc>
                <a:spcPct val="150000"/>
              </a:lnSpc>
              <a:defRPr sz="1500" baseline="0">
                <a:solidFill>
                  <a:schemeClr val="tx1">
                    <a:lumMod val="75000"/>
                    <a:lumOff val="25000"/>
                  </a:schemeClr>
                </a:solidFill>
              </a:defRPr>
            </a:lvl1pPr>
            <a:lvl2pPr algn="ctr">
              <a:defRPr/>
            </a:lvl2pPr>
            <a:lvl3pPr algn="ctr">
              <a:defRPr/>
            </a:lvl3pPr>
            <a:lvl4pPr algn="ctr">
              <a:defRPr/>
            </a:lvl4pPr>
            <a:lvl5pPr algn="ctr">
              <a:defRPr/>
            </a:lvl5pPr>
          </a:lstStyle>
          <a:p>
            <a:pPr lvl="0"/>
            <a:r>
              <a:rPr lang="en-US" dirty="0"/>
              <a:t>Body text here</a:t>
            </a:r>
          </a:p>
        </p:txBody>
      </p:sp>
      <p:sp>
        <p:nvSpPr>
          <p:cNvPr id="43" name="Текст 7"/>
          <p:cNvSpPr>
            <a:spLocks noGrp="1"/>
          </p:cNvSpPr>
          <p:nvPr>
            <p:ph type="body" sz="quarter" idx="59" hasCustomPrompt="1"/>
          </p:nvPr>
        </p:nvSpPr>
        <p:spPr>
          <a:xfrm>
            <a:off x="9606300" y="7529669"/>
            <a:ext cx="6076405" cy="1364348"/>
          </a:xfrm>
          <a:prstGeom prst="rect">
            <a:avLst/>
          </a:prstGeom>
        </p:spPr>
        <p:txBody>
          <a:bodyPr>
            <a:normAutofit/>
          </a:bodyPr>
          <a:lstStyle>
            <a:lvl1pPr algn="l">
              <a:lnSpc>
                <a:spcPct val="150000"/>
              </a:lnSpc>
              <a:defRPr sz="1500" baseline="0">
                <a:solidFill>
                  <a:schemeClr val="tx1">
                    <a:lumMod val="75000"/>
                    <a:lumOff val="25000"/>
                  </a:schemeClr>
                </a:solidFill>
              </a:defRPr>
            </a:lvl1pPr>
            <a:lvl2pPr algn="ctr">
              <a:defRPr/>
            </a:lvl2pPr>
            <a:lvl3pPr algn="ctr">
              <a:defRPr/>
            </a:lvl3pPr>
            <a:lvl4pPr algn="ctr">
              <a:defRPr/>
            </a:lvl4pPr>
            <a:lvl5pPr algn="ctr">
              <a:defRPr/>
            </a:lvl5pPr>
          </a:lstStyle>
          <a:p>
            <a:pPr lvl="0"/>
            <a:r>
              <a:rPr lang="en-US" dirty="0"/>
              <a:t>Body text here</a:t>
            </a:r>
          </a:p>
        </p:txBody>
      </p:sp>
      <p:sp>
        <p:nvSpPr>
          <p:cNvPr id="47" name="Shape 427"/>
          <p:cNvSpPr>
            <a:spLocks noGrp="1"/>
          </p:cNvSpPr>
          <p:nvPr>
            <p:ph type="body" sz="quarter" idx="60" hasCustomPrompt="1"/>
          </p:nvPr>
        </p:nvSpPr>
        <p:spPr>
          <a:xfrm>
            <a:off x="10422708" y="1954975"/>
            <a:ext cx="5260251" cy="540626"/>
          </a:xfrm>
          <a:prstGeom prst="rect">
            <a:avLst/>
          </a:prstGeom>
        </p:spPr>
        <p:txBody>
          <a:bodyPr anchor="ctr">
            <a:noAutofit/>
          </a:bodyPr>
          <a:lstStyle>
            <a:lvl1pPr algn="l">
              <a:lnSpc>
                <a:spcPct val="150000"/>
              </a:lnSpc>
              <a:defRPr sz="3000" b="1" spc="0">
                <a:solidFill>
                  <a:schemeClr val="tx1"/>
                </a:solidFill>
                <a:latin typeface="+mj-lt"/>
              </a:defRPr>
            </a:lvl1pPr>
          </a:lstStyle>
          <a:p>
            <a:pPr lvl="0"/>
            <a:r>
              <a:rPr lang="en-US" dirty="0"/>
              <a:t>H4 Title here</a:t>
            </a:r>
          </a:p>
        </p:txBody>
      </p:sp>
      <p:sp>
        <p:nvSpPr>
          <p:cNvPr id="48" name="Shape 427"/>
          <p:cNvSpPr>
            <a:spLocks noGrp="1"/>
          </p:cNvSpPr>
          <p:nvPr>
            <p:ph type="body" sz="quarter" idx="61" hasCustomPrompt="1"/>
          </p:nvPr>
        </p:nvSpPr>
        <p:spPr>
          <a:xfrm>
            <a:off x="10421551" y="4394847"/>
            <a:ext cx="5261154" cy="540626"/>
          </a:xfrm>
          <a:prstGeom prst="rect">
            <a:avLst/>
          </a:prstGeom>
        </p:spPr>
        <p:txBody>
          <a:bodyPr anchor="ctr">
            <a:noAutofit/>
          </a:bodyPr>
          <a:lstStyle>
            <a:lvl1pPr algn="l">
              <a:lnSpc>
                <a:spcPct val="150000"/>
              </a:lnSpc>
              <a:defRPr sz="3000" b="1" spc="0">
                <a:solidFill>
                  <a:schemeClr val="tx1"/>
                </a:solidFill>
                <a:latin typeface="+mj-lt"/>
              </a:defRPr>
            </a:lvl1pPr>
          </a:lstStyle>
          <a:p>
            <a:pPr lvl="0"/>
            <a:r>
              <a:rPr lang="en-US" dirty="0"/>
              <a:t>H4 Title here</a:t>
            </a:r>
          </a:p>
        </p:txBody>
      </p:sp>
      <p:sp>
        <p:nvSpPr>
          <p:cNvPr id="49" name="Shape 427"/>
          <p:cNvSpPr>
            <a:spLocks noGrp="1"/>
          </p:cNvSpPr>
          <p:nvPr>
            <p:ph type="body" sz="quarter" idx="62" hasCustomPrompt="1"/>
          </p:nvPr>
        </p:nvSpPr>
        <p:spPr>
          <a:xfrm>
            <a:off x="10421548" y="6835262"/>
            <a:ext cx="5261157" cy="540626"/>
          </a:xfrm>
          <a:prstGeom prst="rect">
            <a:avLst/>
          </a:prstGeom>
        </p:spPr>
        <p:txBody>
          <a:bodyPr anchor="ctr">
            <a:noAutofit/>
          </a:bodyPr>
          <a:lstStyle>
            <a:lvl1pPr algn="l">
              <a:lnSpc>
                <a:spcPct val="150000"/>
              </a:lnSpc>
              <a:defRPr sz="3000" b="1" spc="0">
                <a:solidFill>
                  <a:schemeClr val="tx1"/>
                </a:solidFill>
                <a:latin typeface="+mj-lt"/>
              </a:defRPr>
            </a:lvl1pPr>
          </a:lstStyle>
          <a:p>
            <a:pPr lvl="0"/>
            <a:r>
              <a:rPr lang="en-US" dirty="0"/>
              <a:t>H4 Title here</a:t>
            </a:r>
          </a:p>
        </p:txBody>
      </p:sp>
    </p:spTree>
    <p:extLst>
      <p:ext uri="{BB962C8B-B14F-4D97-AF65-F5344CB8AC3E}">
        <p14:creationId xmlns:p14="http://schemas.microsoft.com/office/powerpoint/2010/main" val="307156891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007">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Shape 427">
            <a:extLst>
              <a:ext uri="{FF2B5EF4-FFF2-40B4-BE49-F238E27FC236}">
                <a16:creationId xmlns:a16="http://schemas.microsoft.com/office/drawing/2014/main" id="{9A4590B4-092F-2841-8ECF-FDF63C2CE424}"/>
              </a:ext>
            </a:extLst>
          </p:cNvPr>
          <p:cNvSpPr>
            <a:spLocks noGrp="1"/>
          </p:cNvSpPr>
          <p:nvPr>
            <p:ph type="body" sz="quarter" idx="52" hasCustomPrompt="1"/>
          </p:nvPr>
        </p:nvSpPr>
        <p:spPr>
          <a:xfrm>
            <a:off x="2662238" y="1895768"/>
            <a:ext cx="3240882" cy="1619509"/>
          </a:xfrm>
          <a:prstGeom prst="rect">
            <a:avLst/>
          </a:prstGeom>
        </p:spPr>
        <p:txBody>
          <a:bodyPr anchor="ctr" anchorCtr="0">
            <a:normAutofit/>
          </a:bodyPr>
          <a:lstStyle>
            <a:lvl1pPr marL="0" indent="0" algn="l">
              <a:lnSpc>
                <a:spcPct val="150000"/>
              </a:lnSpc>
              <a:buNone/>
              <a:defRPr sz="3600" b="1" spc="0">
                <a:solidFill>
                  <a:schemeClr val="accent1"/>
                </a:solidFill>
                <a:latin typeface="Arial" panose="020B0604020202020204" pitchFamily="34" charset="0"/>
                <a:cs typeface="Arial" panose="020B0604020202020204" pitchFamily="34" charset="0"/>
              </a:defRPr>
            </a:lvl1pPr>
          </a:lstStyle>
          <a:p>
            <a:pPr lvl="0"/>
            <a:r>
              <a:rPr lang="en-US" dirty="0"/>
              <a:t>H4 Title here</a:t>
            </a:r>
          </a:p>
        </p:txBody>
      </p:sp>
      <p:sp>
        <p:nvSpPr>
          <p:cNvPr id="24" name="Текст 7">
            <a:extLst>
              <a:ext uri="{FF2B5EF4-FFF2-40B4-BE49-F238E27FC236}">
                <a16:creationId xmlns:a16="http://schemas.microsoft.com/office/drawing/2014/main" id="{59B74055-C14E-A447-BFCC-C19E0244A05D}"/>
              </a:ext>
            </a:extLst>
          </p:cNvPr>
          <p:cNvSpPr>
            <a:spLocks noGrp="1"/>
          </p:cNvSpPr>
          <p:nvPr>
            <p:ph type="body" sz="quarter" idx="38" hasCustomPrompt="1"/>
          </p:nvPr>
        </p:nvSpPr>
        <p:spPr>
          <a:xfrm>
            <a:off x="7012337" y="1895767"/>
            <a:ext cx="9692133" cy="1624265"/>
          </a:xfrm>
        </p:spPr>
        <p:txBody>
          <a:bodyPr anchor="ctr" anchorCtr="0">
            <a:normAutofit/>
          </a:bodyPr>
          <a:lstStyle>
            <a:lvl1pPr marL="0" indent="0" algn="l">
              <a:lnSpc>
                <a:spcPct val="150000"/>
              </a:lnSpc>
              <a:buNone/>
              <a:defRPr sz="2800" baseline="0">
                <a:solidFill>
                  <a:schemeClr val="tx1"/>
                </a:solidFill>
              </a:defRPr>
            </a:lvl1pPr>
            <a:lvl2pPr algn="ctr">
              <a:defRPr/>
            </a:lvl2pPr>
            <a:lvl3pPr algn="ctr">
              <a:defRPr/>
            </a:lvl3pPr>
            <a:lvl4pPr algn="ctr">
              <a:defRPr/>
            </a:lvl4pPr>
            <a:lvl5pPr algn="ctr">
              <a:defRPr/>
            </a:lvl5pPr>
          </a:lstStyle>
          <a:p>
            <a:pPr lvl="0"/>
            <a:r>
              <a:rPr lang="en-US" dirty="0"/>
              <a:t>Body text here</a:t>
            </a:r>
          </a:p>
        </p:txBody>
      </p:sp>
      <p:sp>
        <p:nvSpPr>
          <p:cNvPr id="25" name="Shape 427">
            <a:extLst>
              <a:ext uri="{FF2B5EF4-FFF2-40B4-BE49-F238E27FC236}">
                <a16:creationId xmlns:a16="http://schemas.microsoft.com/office/drawing/2014/main" id="{14EECA71-2D78-C14F-858F-85FF2E335FA8}"/>
              </a:ext>
            </a:extLst>
          </p:cNvPr>
          <p:cNvSpPr>
            <a:spLocks noGrp="1"/>
          </p:cNvSpPr>
          <p:nvPr>
            <p:ph type="body" sz="quarter" idx="53" hasCustomPrompt="1"/>
          </p:nvPr>
        </p:nvSpPr>
        <p:spPr>
          <a:xfrm>
            <a:off x="2662238" y="3527179"/>
            <a:ext cx="3240882" cy="1612362"/>
          </a:xfrm>
          <a:prstGeom prst="rect">
            <a:avLst/>
          </a:prstGeom>
        </p:spPr>
        <p:txBody>
          <a:bodyPr anchor="ctr" anchorCtr="0">
            <a:normAutofit/>
          </a:bodyPr>
          <a:lstStyle>
            <a:lvl1pPr marL="0" indent="0" algn="l">
              <a:lnSpc>
                <a:spcPct val="150000"/>
              </a:lnSpc>
              <a:buNone/>
              <a:defRPr sz="3600" b="1" spc="0">
                <a:solidFill>
                  <a:schemeClr val="accent1"/>
                </a:solidFill>
                <a:latin typeface="Arial" panose="020B0604020202020204" pitchFamily="34" charset="0"/>
                <a:cs typeface="Arial" panose="020B0604020202020204" pitchFamily="34" charset="0"/>
              </a:defRPr>
            </a:lvl1pPr>
          </a:lstStyle>
          <a:p>
            <a:pPr lvl="0"/>
            <a:r>
              <a:rPr lang="en-US" dirty="0"/>
              <a:t>H4 Title here</a:t>
            </a:r>
          </a:p>
        </p:txBody>
      </p:sp>
      <p:sp>
        <p:nvSpPr>
          <p:cNvPr id="26" name="Текст 7">
            <a:extLst>
              <a:ext uri="{FF2B5EF4-FFF2-40B4-BE49-F238E27FC236}">
                <a16:creationId xmlns:a16="http://schemas.microsoft.com/office/drawing/2014/main" id="{258E4FB3-72A8-ED49-8126-6A52D71460B7}"/>
              </a:ext>
            </a:extLst>
          </p:cNvPr>
          <p:cNvSpPr>
            <a:spLocks noGrp="1"/>
          </p:cNvSpPr>
          <p:nvPr>
            <p:ph type="body" sz="quarter" idx="54" hasCustomPrompt="1"/>
          </p:nvPr>
        </p:nvSpPr>
        <p:spPr>
          <a:xfrm>
            <a:off x="7012337" y="3534325"/>
            <a:ext cx="9692133" cy="1607927"/>
          </a:xfrm>
        </p:spPr>
        <p:txBody>
          <a:bodyPr anchor="ctr" anchorCtr="0">
            <a:normAutofit/>
          </a:bodyPr>
          <a:lstStyle>
            <a:lvl1pPr marL="0" indent="0" algn="l">
              <a:lnSpc>
                <a:spcPct val="150000"/>
              </a:lnSpc>
              <a:buNone/>
              <a:defRPr sz="2800" baseline="0">
                <a:solidFill>
                  <a:schemeClr val="tx1"/>
                </a:solidFill>
              </a:defRPr>
            </a:lvl1pPr>
            <a:lvl2pPr algn="ctr">
              <a:defRPr/>
            </a:lvl2pPr>
            <a:lvl3pPr algn="ctr">
              <a:defRPr/>
            </a:lvl3pPr>
            <a:lvl4pPr algn="ctr">
              <a:defRPr/>
            </a:lvl4pPr>
            <a:lvl5pPr algn="ctr">
              <a:defRPr/>
            </a:lvl5pPr>
          </a:lstStyle>
          <a:p>
            <a:pPr lvl="0"/>
            <a:r>
              <a:rPr lang="en-US" dirty="0"/>
              <a:t>Body text here</a:t>
            </a:r>
          </a:p>
        </p:txBody>
      </p:sp>
      <p:sp>
        <p:nvSpPr>
          <p:cNvPr id="27" name="Shape 427">
            <a:extLst>
              <a:ext uri="{FF2B5EF4-FFF2-40B4-BE49-F238E27FC236}">
                <a16:creationId xmlns:a16="http://schemas.microsoft.com/office/drawing/2014/main" id="{24560701-C9E1-C943-9065-8D7DC3396E65}"/>
              </a:ext>
            </a:extLst>
          </p:cNvPr>
          <p:cNvSpPr>
            <a:spLocks noGrp="1"/>
          </p:cNvSpPr>
          <p:nvPr>
            <p:ph type="body" sz="quarter" idx="55" hasCustomPrompt="1"/>
          </p:nvPr>
        </p:nvSpPr>
        <p:spPr>
          <a:xfrm>
            <a:off x="2662238" y="5149399"/>
            <a:ext cx="3240882" cy="1619158"/>
          </a:xfrm>
          <a:prstGeom prst="rect">
            <a:avLst/>
          </a:prstGeom>
        </p:spPr>
        <p:txBody>
          <a:bodyPr anchor="ctr" anchorCtr="0">
            <a:normAutofit/>
          </a:bodyPr>
          <a:lstStyle>
            <a:lvl1pPr marL="0" indent="0" algn="l">
              <a:lnSpc>
                <a:spcPct val="150000"/>
              </a:lnSpc>
              <a:buNone/>
              <a:defRPr sz="3600" b="1" spc="0">
                <a:solidFill>
                  <a:schemeClr val="accent1"/>
                </a:solidFill>
                <a:latin typeface="Arial" panose="020B0604020202020204" pitchFamily="34" charset="0"/>
                <a:cs typeface="Arial" panose="020B0604020202020204" pitchFamily="34" charset="0"/>
              </a:defRPr>
            </a:lvl1pPr>
          </a:lstStyle>
          <a:p>
            <a:pPr lvl="0"/>
            <a:r>
              <a:rPr lang="en-US" dirty="0"/>
              <a:t>H4 Title here</a:t>
            </a:r>
          </a:p>
        </p:txBody>
      </p:sp>
      <p:sp>
        <p:nvSpPr>
          <p:cNvPr id="28" name="Текст 7">
            <a:extLst>
              <a:ext uri="{FF2B5EF4-FFF2-40B4-BE49-F238E27FC236}">
                <a16:creationId xmlns:a16="http://schemas.microsoft.com/office/drawing/2014/main" id="{97D1E0A0-E7D1-FB45-89B1-9562A04F3C7D}"/>
              </a:ext>
            </a:extLst>
          </p:cNvPr>
          <p:cNvSpPr>
            <a:spLocks noGrp="1"/>
          </p:cNvSpPr>
          <p:nvPr>
            <p:ph type="body" sz="quarter" idx="56" hasCustomPrompt="1"/>
          </p:nvPr>
        </p:nvSpPr>
        <p:spPr>
          <a:xfrm>
            <a:off x="7012337" y="5154157"/>
            <a:ext cx="9692133" cy="1607927"/>
          </a:xfrm>
        </p:spPr>
        <p:txBody>
          <a:bodyPr anchor="ctr" anchorCtr="0">
            <a:normAutofit/>
          </a:bodyPr>
          <a:lstStyle>
            <a:lvl1pPr marL="0" indent="0" algn="l">
              <a:lnSpc>
                <a:spcPct val="150000"/>
              </a:lnSpc>
              <a:buNone/>
              <a:defRPr sz="2800" baseline="0">
                <a:solidFill>
                  <a:schemeClr val="tx1"/>
                </a:solidFill>
              </a:defRPr>
            </a:lvl1pPr>
            <a:lvl2pPr algn="ctr">
              <a:defRPr/>
            </a:lvl2pPr>
            <a:lvl3pPr algn="ctr">
              <a:defRPr/>
            </a:lvl3pPr>
            <a:lvl4pPr algn="ctr">
              <a:defRPr/>
            </a:lvl4pPr>
            <a:lvl5pPr algn="ctr">
              <a:defRPr/>
            </a:lvl5pPr>
          </a:lstStyle>
          <a:p>
            <a:pPr lvl="0"/>
            <a:r>
              <a:rPr lang="en-US" dirty="0"/>
              <a:t>Body text here</a:t>
            </a:r>
          </a:p>
        </p:txBody>
      </p:sp>
      <p:sp>
        <p:nvSpPr>
          <p:cNvPr id="29" name="Shape 427">
            <a:extLst>
              <a:ext uri="{FF2B5EF4-FFF2-40B4-BE49-F238E27FC236}">
                <a16:creationId xmlns:a16="http://schemas.microsoft.com/office/drawing/2014/main" id="{4D5A7934-DED4-6644-8506-1969FCF78CFF}"/>
              </a:ext>
            </a:extLst>
          </p:cNvPr>
          <p:cNvSpPr>
            <a:spLocks noGrp="1"/>
          </p:cNvSpPr>
          <p:nvPr>
            <p:ph type="body" sz="quarter" idx="57" hasCustomPrompt="1"/>
          </p:nvPr>
        </p:nvSpPr>
        <p:spPr>
          <a:xfrm>
            <a:off x="2662238" y="6778415"/>
            <a:ext cx="3252744" cy="1619158"/>
          </a:xfrm>
          <a:prstGeom prst="rect">
            <a:avLst/>
          </a:prstGeom>
        </p:spPr>
        <p:txBody>
          <a:bodyPr anchor="ctr" anchorCtr="0">
            <a:normAutofit/>
          </a:bodyPr>
          <a:lstStyle>
            <a:lvl1pPr marL="0" indent="0" algn="l">
              <a:lnSpc>
                <a:spcPct val="150000"/>
              </a:lnSpc>
              <a:buNone/>
              <a:defRPr sz="3600" b="1" spc="0">
                <a:solidFill>
                  <a:schemeClr val="accent1"/>
                </a:solidFill>
                <a:latin typeface="Arial" panose="020B0604020202020204" pitchFamily="34" charset="0"/>
                <a:cs typeface="Arial" panose="020B0604020202020204" pitchFamily="34" charset="0"/>
              </a:defRPr>
            </a:lvl1pPr>
          </a:lstStyle>
          <a:p>
            <a:pPr lvl="0"/>
            <a:r>
              <a:rPr lang="en-US" dirty="0"/>
              <a:t>H4 Title here</a:t>
            </a:r>
          </a:p>
        </p:txBody>
      </p:sp>
      <p:sp>
        <p:nvSpPr>
          <p:cNvPr id="30" name="Текст 7">
            <a:extLst>
              <a:ext uri="{FF2B5EF4-FFF2-40B4-BE49-F238E27FC236}">
                <a16:creationId xmlns:a16="http://schemas.microsoft.com/office/drawing/2014/main" id="{BB952DAC-B446-4F43-BBB4-717BB6B45B7E}"/>
              </a:ext>
            </a:extLst>
          </p:cNvPr>
          <p:cNvSpPr>
            <a:spLocks noGrp="1"/>
          </p:cNvSpPr>
          <p:nvPr>
            <p:ph type="body" sz="quarter" idx="58" hasCustomPrompt="1"/>
          </p:nvPr>
        </p:nvSpPr>
        <p:spPr>
          <a:xfrm>
            <a:off x="7012337" y="6778744"/>
            <a:ext cx="9676375" cy="1607927"/>
          </a:xfrm>
        </p:spPr>
        <p:txBody>
          <a:bodyPr anchor="ctr" anchorCtr="0">
            <a:normAutofit/>
          </a:bodyPr>
          <a:lstStyle>
            <a:lvl1pPr marL="0" indent="0" algn="l">
              <a:lnSpc>
                <a:spcPct val="150000"/>
              </a:lnSpc>
              <a:buNone/>
              <a:defRPr sz="2800" baseline="0">
                <a:solidFill>
                  <a:schemeClr val="tx1"/>
                </a:solidFill>
              </a:defRPr>
            </a:lvl1pPr>
            <a:lvl2pPr algn="ctr">
              <a:defRPr/>
            </a:lvl2pPr>
            <a:lvl3pPr algn="ctr">
              <a:defRPr/>
            </a:lvl3pPr>
            <a:lvl4pPr algn="ctr">
              <a:defRPr/>
            </a:lvl4pPr>
            <a:lvl5pPr algn="ctr">
              <a:defRPr/>
            </a:lvl5pPr>
          </a:lstStyle>
          <a:p>
            <a:pPr lvl="0"/>
            <a:r>
              <a:rPr lang="en-US" dirty="0"/>
              <a:t>Body text here</a:t>
            </a:r>
          </a:p>
        </p:txBody>
      </p:sp>
      <p:sp>
        <p:nvSpPr>
          <p:cNvPr id="31" name="Footer Placeholder 5">
            <a:extLst>
              <a:ext uri="{FF2B5EF4-FFF2-40B4-BE49-F238E27FC236}">
                <a16:creationId xmlns:a16="http://schemas.microsoft.com/office/drawing/2014/main" id="{2905869D-73B2-A143-805F-C58605788F10}"/>
              </a:ext>
            </a:extLst>
          </p:cNvPr>
          <p:cNvSpPr>
            <a:spLocks noGrp="1"/>
          </p:cNvSpPr>
          <p:nvPr>
            <p:ph type="ftr" sz="quarter" idx="11"/>
          </p:nvPr>
        </p:nvSpPr>
        <p:spPr>
          <a:xfrm>
            <a:off x="6057900" y="9535998"/>
            <a:ext cx="6172200" cy="547772"/>
          </a:xfrm>
        </p:spPr>
        <p:txBody>
          <a:bodyPr/>
          <a:lstStyle>
            <a:lvl1pPr>
              <a:defRPr/>
            </a:lvl1pPr>
          </a:lstStyle>
          <a:p>
            <a:r>
              <a:rPr lang="en-US"/>
              <a:t>PRESSURIZED WATER REACTOR OWNERS GROUP</a:t>
            </a:r>
            <a:endParaRPr lang="en-US" dirty="0"/>
          </a:p>
        </p:txBody>
      </p:sp>
      <p:sp>
        <p:nvSpPr>
          <p:cNvPr id="12" name="Text Placeholder 7"/>
          <p:cNvSpPr>
            <a:spLocks noGrp="1"/>
          </p:cNvSpPr>
          <p:nvPr>
            <p:ph type="body" sz="quarter" idx="4294967295"/>
          </p:nvPr>
        </p:nvSpPr>
        <p:spPr>
          <a:xfrm>
            <a:off x="-299414" y="9559926"/>
            <a:ext cx="13890625" cy="728662"/>
          </a:xfrm>
        </p:spPr>
        <p:txBody>
          <a:bodyPr>
            <a:normAutofit/>
          </a:bodyPr>
          <a:lstStyle/>
          <a:p>
            <a:pPr marL="0" indent="0">
              <a:buNone/>
            </a:pPr>
            <a:r>
              <a:rPr lang="en-US" sz="2800" dirty="0"/>
              <a:t>August 2019 PSC Meeting Agenda</a:t>
            </a:r>
          </a:p>
        </p:txBody>
      </p:sp>
      <p:sp>
        <p:nvSpPr>
          <p:cNvPr id="2" name="Rectangle 1"/>
          <p:cNvSpPr/>
          <p:nvPr userDrawn="1"/>
        </p:nvSpPr>
        <p:spPr>
          <a:xfrm>
            <a:off x="17696171" y="9646413"/>
            <a:ext cx="591829" cy="507831"/>
          </a:xfrm>
          <a:prstGeom prst="rect">
            <a:avLst/>
          </a:prstGeom>
        </p:spPr>
        <p:txBody>
          <a:bodyPr wrap="none">
            <a:spAutoFit/>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68189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007">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7"/>
          <p:cNvSpPr>
            <a:spLocks noGrp="1"/>
          </p:cNvSpPr>
          <p:nvPr>
            <p:ph type="body" sz="quarter" idx="4294967295"/>
          </p:nvPr>
        </p:nvSpPr>
        <p:spPr>
          <a:xfrm>
            <a:off x="-299414" y="9535998"/>
            <a:ext cx="13890625" cy="728662"/>
          </a:xfrm>
        </p:spPr>
        <p:txBody>
          <a:bodyPr>
            <a:normAutofit/>
          </a:bodyPr>
          <a:lstStyle/>
          <a:p>
            <a:pPr marL="0" indent="0">
              <a:buNone/>
            </a:pPr>
            <a:r>
              <a:rPr lang="en-US" sz="2800" dirty="0"/>
              <a:t>August 2019 PSC Meeting Agenda</a:t>
            </a:r>
          </a:p>
        </p:txBody>
      </p:sp>
      <p:sp>
        <p:nvSpPr>
          <p:cNvPr id="4" name="Footer Placeholder 5">
            <a:extLst>
              <a:ext uri="{FF2B5EF4-FFF2-40B4-BE49-F238E27FC236}">
                <a16:creationId xmlns:a16="http://schemas.microsoft.com/office/drawing/2014/main" id="{2905869D-73B2-A143-805F-C58605788F10}"/>
              </a:ext>
            </a:extLst>
          </p:cNvPr>
          <p:cNvSpPr>
            <a:spLocks noGrp="1"/>
          </p:cNvSpPr>
          <p:nvPr>
            <p:ph type="ftr" sz="quarter" idx="11"/>
          </p:nvPr>
        </p:nvSpPr>
        <p:spPr>
          <a:xfrm>
            <a:off x="6057900" y="9535998"/>
            <a:ext cx="6172200" cy="547772"/>
          </a:xfrm>
        </p:spPr>
        <p:txBody>
          <a:bodyPr/>
          <a:lstStyle>
            <a:lvl1pPr>
              <a:defRPr/>
            </a:lvl1pPr>
          </a:lstStyle>
          <a:p>
            <a:r>
              <a:rPr lang="en-US"/>
              <a:t>PRESSURIZED WATER REACTOR OWNERS GROUP</a:t>
            </a:r>
            <a:endParaRPr lang="en-US" dirty="0"/>
          </a:p>
        </p:txBody>
      </p:sp>
      <p:sp>
        <p:nvSpPr>
          <p:cNvPr id="2" name="Rectangle 1"/>
          <p:cNvSpPr/>
          <p:nvPr userDrawn="1"/>
        </p:nvSpPr>
        <p:spPr>
          <a:xfrm>
            <a:off x="17653477" y="9756829"/>
            <a:ext cx="591829" cy="507831"/>
          </a:xfrm>
          <a:prstGeom prst="rect">
            <a:avLst/>
          </a:prstGeom>
        </p:spPr>
        <p:txBody>
          <a:bodyPr wrap="none">
            <a:spAutoFit/>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8684925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05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Footer Placeholder 5">
            <a:extLst>
              <a:ext uri="{FF2B5EF4-FFF2-40B4-BE49-F238E27FC236}">
                <a16:creationId xmlns:a16="http://schemas.microsoft.com/office/drawing/2014/main" id="{506635CF-45CE-F147-9DCD-29ADF5046C28}"/>
              </a:ext>
            </a:extLst>
          </p:cNvPr>
          <p:cNvSpPr>
            <a:spLocks noGrp="1"/>
          </p:cNvSpPr>
          <p:nvPr>
            <p:ph type="ftr" sz="quarter" idx="11"/>
          </p:nvPr>
        </p:nvSpPr>
        <p:spPr>
          <a:xfrm>
            <a:off x="6057900" y="9535998"/>
            <a:ext cx="6172200" cy="547772"/>
          </a:xfrm>
        </p:spPr>
        <p:txBody>
          <a:bodyPr/>
          <a:lstStyle>
            <a:lvl1pPr>
              <a:defRPr/>
            </a:lvl1pPr>
          </a:lstStyle>
          <a:p>
            <a:r>
              <a:rPr lang="en-US"/>
              <a:t>PRESSURIZED WATER REACTOR OWNERS GROUP</a:t>
            </a:r>
            <a:endParaRPr lang="en-US" dirty="0"/>
          </a:p>
        </p:txBody>
      </p:sp>
    </p:spTree>
    <p:extLst>
      <p:ext uri="{BB962C8B-B14F-4D97-AF65-F5344CB8AC3E}">
        <p14:creationId xmlns:p14="http://schemas.microsoft.com/office/powerpoint/2010/main" val="217416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05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Shape 427"/>
          <p:cNvSpPr>
            <a:spLocks noGrp="1"/>
          </p:cNvSpPr>
          <p:nvPr>
            <p:ph type="body" sz="quarter" idx="27" hasCustomPrompt="1"/>
          </p:nvPr>
        </p:nvSpPr>
        <p:spPr>
          <a:xfrm>
            <a:off x="5365347" y="5410509"/>
            <a:ext cx="3241080" cy="540628"/>
          </a:xfrm>
          <a:prstGeom prst="rect">
            <a:avLst/>
          </a:prstGeom>
        </p:spPr>
        <p:txBody>
          <a:bodyPr anchor="ctr">
            <a:normAutofit/>
          </a:bodyPr>
          <a:lstStyle>
            <a:lvl1pPr marL="0" indent="0" algn="ctr">
              <a:lnSpc>
                <a:spcPct val="100000"/>
              </a:lnSpc>
              <a:buNone/>
              <a:defRPr sz="2100" b="1" spc="0">
                <a:solidFill>
                  <a:schemeClr val="accent1"/>
                </a:solidFill>
                <a:latin typeface="Arial" panose="020B0604020202020204" pitchFamily="34" charset="0"/>
                <a:cs typeface="Arial" panose="020B0604020202020204" pitchFamily="34" charset="0"/>
              </a:defRPr>
            </a:lvl1pPr>
          </a:lstStyle>
          <a:p>
            <a:pPr lvl="0"/>
            <a:r>
              <a:rPr lang="en-US" dirty="0"/>
              <a:t>Caption text here</a:t>
            </a:r>
          </a:p>
        </p:txBody>
      </p:sp>
      <p:sp>
        <p:nvSpPr>
          <p:cNvPr id="19" name="Shape 427"/>
          <p:cNvSpPr>
            <a:spLocks noGrp="1"/>
          </p:cNvSpPr>
          <p:nvPr>
            <p:ph type="body" sz="quarter" idx="30" hasCustomPrompt="1"/>
          </p:nvPr>
        </p:nvSpPr>
        <p:spPr>
          <a:xfrm>
            <a:off x="1042951" y="2164893"/>
            <a:ext cx="3237473" cy="543009"/>
          </a:xfrm>
          <a:prstGeom prst="rect">
            <a:avLst/>
          </a:prstGeom>
        </p:spPr>
        <p:txBody>
          <a:bodyPr anchor="ctr">
            <a:normAutofit/>
          </a:bodyPr>
          <a:lstStyle>
            <a:lvl1pPr marL="0" indent="0" algn="ctr">
              <a:lnSpc>
                <a:spcPct val="100000"/>
              </a:lnSpc>
              <a:buNone/>
              <a:defRPr sz="2100" b="1" spc="0">
                <a:solidFill>
                  <a:schemeClr val="accent1"/>
                </a:solidFill>
                <a:latin typeface="Arial" panose="020B0604020202020204" pitchFamily="34" charset="0"/>
                <a:cs typeface="Arial" panose="020B0604020202020204" pitchFamily="34" charset="0"/>
              </a:defRPr>
            </a:lvl1pPr>
          </a:lstStyle>
          <a:p>
            <a:pPr lvl="0"/>
            <a:r>
              <a:rPr lang="en-US" dirty="0"/>
              <a:t>Caption text here</a:t>
            </a:r>
          </a:p>
        </p:txBody>
      </p:sp>
      <p:sp>
        <p:nvSpPr>
          <p:cNvPr id="22" name="Shape 427"/>
          <p:cNvSpPr>
            <a:spLocks noGrp="1"/>
          </p:cNvSpPr>
          <p:nvPr>
            <p:ph type="body" sz="quarter" idx="32" hasCustomPrompt="1"/>
          </p:nvPr>
        </p:nvSpPr>
        <p:spPr>
          <a:xfrm>
            <a:off x="13996435" y="2164892"/>
            <a:ext cx="3251666" cy="543010"/>
          </a:xfrm>
          <a:prstGeom prst="rect">
            <a:avLst/>
          </a:prstGeom>
        </p:spPr>
        <p:txBody>
          <a:bodyPr anchor="ctr">
            <a:normAutofit/>
          </a:bodyPr>
          <a:lstStyle>
            <a:lvl1pPr marL="0" indent="0" algn="ctr">
              <a:lnSpc>
                <a:spcPct val="100000"/>
              </a:lnSpc>
              <a:buNone/>
              <a:defRPr sz="2100" b="1" spc="0">
                <a:solidFill>
                  <a:schemeClr val="accent1"/>
                </a:solidFill>
                <a:latin typeface="Arial" panose="020B0604020202020204" pitchFamily="34" charset="0"/>
                <a:cs typeface="Arial" panose="020B0604020202020204" pitchFamily="34" charset="0"/>
              </a:defRPr>
            </a:lvl1pPr>
          </a:lstStyle>
          <a:p>
            <a:pPr lvl="0"/>
            <a:r>
              <a:rPr lang="en-US" dirty="0"/>
              <a:t>Caption text here</a:t>
            </a:r>
          </a:p>
        </p:txBody>
      </p:sp>
      <p:sp>
        <p:nvSpPr>
          <p:cNvPr id="24" name="Shape 427"/>
          <p:cNvSpPr>
            <a:spLocks noGrp="1"/>
          </p:cNvSpPr>
          <p:nvPr>
            <p:ph type="body" sz="quarter" idx="34" hasCustomPrompt="1"/>
          </p:nvPr>
        </p:nvSpPr>
        <p:spPr>
          <a:xfrm>
            <a:off x="9677065" y="5410510"/>
            <a:ext cx="3241082" cy="540626"/>
          </a:xfrm>
          <a:prstGeom prst="rect">
            <a:avLst/>
          </a:prstGeom>
        </p:spPr>
        <p:txBody>
          <a:bodyPr anchor="ctr">
            <a:normAutofit/>
          </a:bodyPr>
          <a:lstStyle>
            <a:lvl1pPr marL="0" indent="0" algn="ctr">
              <a:lnSpc>
                <a:spcPct val="100000"/>
              </a:lnSpc>
              <a:buNone/>
              <a:defRPr sz="2100" b="1" spc="0">
                <a:solidFill>
                  <a:schemeClr val="accent1"/>
                </a:solidFill>
                <a:latin typeface="Arial" panose="020B0604020202020204" pitchFamily="34" charset="0"/>
                <a:cs typeface="Arial" panose="020B0604020202020204" pitchFamily="34" charset="0"/>
              </a:defRPr>
            </a:lvl1pPr>
          </a:lstStyle>
          <a:p>
            <a:pPr lvl="0"/>
            <a:r>
              <a:rPr lang="en-US" dirty="0"/>
              <a:t>Caption text here</a:t>
            </a:r>
          </a:p>
        </p:txBody>
      </p:sp>
      <p:sp>
        <p:nvSpPr>
          <p:cNvPr id="8" name="Текст 7"/>
          <p:cNvSpPr>
            <a:spLocks noGrp="1"/>
          </p:cNvSpPr>
          <p:nvPr>
            <p:ph type="body" sz="quarter" idx="36" hasCustomPrompt="1"/>
          </p:nvPr>
        </p:nvSpPr>
        <p:spPr>
          <a:xfrm>
            <a:off x="1041443" y="2877315"/>
            <a:ext cx="3240180" cy="1791556"/>
          </a:xfrm>
        </p:spPr>
        <p:txBody>
          <a:bodyPr>
            <a:normAutofit/>
          </a:bodyPr>
          <a:lstStyle>
            <a:lvl1pPr marL="0" indent="0" algn="ctr">
              <a:lnSpc>
                <a:spcPct val="150000"/>
              </a:lnSpc>
              <a:buNone/>
              <a:defRPr sz="1500" baseline="0">
                <a:solidFill>
                  <a:schemeClr val="tx1"/>
                </a:solidFill>
                <a:latin typeface="Arial" panose="020B0604020202020204" pitchFamily="34" charset="0"/>
                <a:cs typeface="Arial" panose="020B0604020202020204" pitchFamily="34" charset="0"/>
              </a:defRPr>
            </a:lvl1pPr>
            <a:lvl2pPr algn="ctr">
              <a:defRPr/>
            </a:lvl2pPr>
            <a:lvl3pPr algn="ctr">
              <a:defRPr/>
            </a:lvl3pPr>
            <a:lvl4pPr algn="ctr">
              <a:defRPr/>
            </a:lvl4pPr>
            <a:lvl5pPr algn="ctr">
              <a:defRPr/>
            </a:lvl5pPr>
          </a:lstStyle>
          <a:p>
            <a:pPr lvl="0"/>
            <a:r>
              <a:rPr lang="en-US" dirty="0"/>
              <a:t>Body text here</a:t>
            </a:r>
          </a:p>
        </p:txBody>
      </p:sp>
      <p:sp>
        <p:nvSpPr>
          <p:cNvPr id="34" name="Текст 7"/>
          <p:cNvSpPr>
            <a:spLocks noGrp="1"/>
          </p:cNvSpPr>
          <p:nvPr>
            <p:ph type="body" sz="quarter" idx="37" hasCustomPrompt="1"/>
          </p:nvPr>
        </p:nvSpPr>
        <p:spPr>
          <a:xfrm>
            <a:off x="5365348" y="6122933"/>
            <a:ext cx="3241082" cy="1771879"/>
          </a:xfrm>
        </p:spPr>
        <p:txBody>
          <a:bodyPr>
            <a:normAutofit/>
          </a:bodyPr>
          <a:lstStyle>
            <a:lvl1pPr marL="0" indent="0" algn="ctr">
              <a:lnSpc>
                <a:spcPct val="150000"/>
              </a:lnSpc>
              <a:buNone/>
              <a:defRPr sz="1500" baseline="0">
                <a:solidFill>
                  <a:schemeClr val="tx1"/>
                </a:solidFill>
                <a:latin typeface="Arial" panose="020B0604020202020204" pitchFamily="34" charset="0"/>
                <a:cs typeface="Arial" panose="020B0604020202020204" pitchFamily="34" charset="0"/>
              </a:defRPr>
            </a:lvl1pPr>
            <a:lvl2pPr algn="ctr">
              <a:defRPr/>
            </a:lvl2pPr>
            <a:lvl3pPr algn="ctr">
              <a:defRPr/>
            </a:lvl3pPr>
            <a:lvl4pPr algn="ctr">
              <a:defRPr/>
            </a:lvl4pPr>
            <a:lvl5pPr algn="ctr">
              <a:defRPr/>
            </a:lvl5pPr>
          </a:lstStyle>
          <a:p>
            <a:pPr lvl="0"/>
            <a:r>
              <a:rPr lang="en-US" dirty="0"/>
              <a:t>Body text here</a:t>
            </a:r>
          </a:p>
        </p:txBody>
      </p:sp>
      <p:sp>
        <p:nvSpPr>
          <p:cNvPr id="35" name="Текст 7"/>
          <p:cNvSpPr>
            <a:spLocks noGrp="1"/>
          </p:cNvSpPr>
          <p:nvPr>
            <p:ph type="body" sz="quarter" idx="38" hasCustomPrompt="1"/>
          </p:nvPr>
        </p:nvSpPr>
        <p:spPr>
          <a:xfrm>
            <a:off x="9677065" y="6087730"/>
            <a:ext cx="3241082" cy="1771882"/>
          </a:xfrm>
        </p:spPr>
        <p:txBody>
          <a:bodyPr>
            <a:normAutofit/>
          </a:bodyPr>
          <a:lstStyle>
            <a:lvl1pPr marL="0" indent="0" algn="ctr">
              <a:lnSpc>
                <a:spcPct val="150000"/>
              </a:lnSpc>
              <a:buNone/>
              <a:defRPr sz="1500" baseline="0">
                <a:solidFill>
                  <a:schemeClr val="tx1"/>
                </a:solidFill>
                <a:latin typeface="Arial" panose="020B0604020202020204" pitchFamily="34" charset="0"/>
                <a:cs typeface="Arial" panose="020B0604020202020204" pitchFamily="34" charset="0"/>
              </a:defRPr>
            </a:lvl1pPr>
            <a:lvl2pPr algn="ctr">
              <a:defRPr/>
            </a:lvl2pPr>
            <a:lvl3pPr algn="ctr">
              <a:defRPr/>
            </a:lvl3pPr>
            <a:lvl4pPr algn="ctr">
              <a:defRPr/>
            </a:lvl4pPr>
            <a:lvl5pPr algn="ctr">
              <a:defRPr/>
            </a:lvl5pPr>
          </a:lstStyle>
          <a:p>
            <a:pPr lvl="0"/>
            <a:r>
              <a:rPr lang="en-US" dirty="0"/>
              <a:t>Body text here</a:t>
            </a:r>
          </a:p>
        </p:txBody>
      </p:sp>
      <p:sp>
        <p:nvSpPr>
          <p:cNvPr id="36" name="Текст 7"/>
          <p:cNvSpPr>
            <a:spLocks noGrp="1"/>
          </p:cNvSpPr>
          <p:nvPr>
            <p:ph type="body" sz="quarter" idx="39" hasCustomPrompt="1"/>
          </p:nvPr>
        </p:nvSpPr>
        <p:spPr>
          <a:xfrm>
            <a:off x="14007020" y="2842113"/>
            <a:ext cx="3241082" cy="1760711"/>
          </a:xfrm>
        </p:spPr>
        <p:txBody>
          <a:bodyPr>
            <a:normAutofit/>
          </a:bodyPr>
          <a:lstStyle>
            <a:lvl1pPr marL="0" indent="0" algn="ctr">
              <a:lnSpc>
                <a:spcPct val="150000"/>
              </a:lnSpc>
              <a:buNone/>
              <a:defRPr sz="1500" baseline="0">
                <a:solidFill>
                  <a:schemeClr val="tx1"/>
                </a:solidFill>
                <a:latin typeface="Arial" panose="020B0604020202020204" pitchFamily="34" charset="0"/>
                <a:cs typeface="Arial" panose="020B0604020202020204" pitchFamily="34" charset="0"/>
              </a:defRPr>
            </a:lvl1pPr>
            <a:lvl2pPr algn="ctr">
              <a:defRPr/>
            </a:lvl2pPr>
            <a:lvl3pPr algn="ctr">
              <a:defRPr/>
            </a:lvl3pPr>
            <a:lvl4pPr algn="ctr">
              <a:defRPr/>
            </a:lvl4pPr>
            <a:lvl5pPr algn="ctr">
              <a:defRPr/>
            </a:lvl5pPr>
          </a:lstStyle>
          <a:p>
            <a:pPr lvl="0"/>
            <a:r>
              <a:rPr lang="en-US" dirty="0"/>
              <a:t>Body text here</a:t>
            </a:r>
          </a:p>
        </p:txBody>
      </p:sp>
      <p:sp>
        <p:nvSpPr>
          <p:cNvPr id="41" name="Текст 40"/>
          <p:cNvSpPr>
            <a:spLocks noGrp="1"/>
          </p:cNvSpPr>
          <p:nvPr>
            <p:ph type="body" sz="quarter" idx="40" hasCustomPrompt="1"/>
          </p:nvPr>
        </p:nvSpPr>
        <p:spPr>
          <a:xfrm>
            <a:off x="1041445" y="4898635"/>
            <a:ext cx="3250124" cy="271035"/>
          </a:xfrm>
        </p:spPr>
        <p:txBody>
          <a:bodyPr anchor="ctr">
            <a:noAutofit/>
          </a:bodyPr>
          <a:lstStyle>
            <a:lvl1pPr marL="0" indent="0" algn="ctr">
              <a:lnSpc>
                <a:spcPct val="150000"/>
              </a:lnSpc>
              <a:buNone/>
              <a:defRPr sz="1200">
                <a:solidFill>
                  <a:schemeClr val="accent1"/>
                </a:solidFill>
                <a:latin typeface="Arial" panose="020B0604020202020204" pitchFamily="34" charset="0"/>
                <a:cs typeface="Arial" panose="020B0604020202020204" pitchFamily="34" charset="0"/>
              </a:defRPr>
            </a:lvl1pPr>
            <a:lvl6pPr algn="ctr">
              <a:defRPr/>
            </a:lvl6pPr>
          </a:lstStyle>
          <a:p>
            <a:r>
              <a:rPr lang="en-US" dirty="0"/>
              <a:t>Small text here</a:t>
            </a:r>
          </a:p>
        </p:txBody>
      </p:sp>
      <p:sp>
        <p:nvSpPr>
          <p:cNvPr id="42" name="Текст 40"/>
          <p:cNvSpPr>
            <a:spLocks noGrp="1"/>
          </p:cNvSpPr>
          <p:nvPr>
            <p:ph type="body" sz="quarter" idx="41" hasCustomPrompt="1"/>
          </p:nvPr>
        </p:nvSpPr>
        <p:spPr>
          <a:xfrm>
            <a:off x="5356306" y="8144284"/>
            <a:ext cx="3250124" cy="270663"/>
          </a:xfrm>
        </p:spPr>
        <p:txBody>
          <a:bodyPr anchor="ctr">
            <a:noAutofit/>
          </a:bodyPr>
          <a:lstStyle>
            <a:lvl1pPr marL="0" indent="0" algn="ctr">
              <a:lnSpc>
                <a:spcPct val="150000"/>
              </a:lnSpc>
              <a:buNone/>
              <a:defRPr sz="1200">
                <a:solidFill>
                  <a:schemeClr val="accent1"/>
                </a:solidFill>
                <a:latin typeface="Arial" panose="020B0604020202020204" pitchFamily="34" charset="0"/>
                <a:cs typeface="Arial" panose="020B0604020202020204" pitchFamily="34" charset="0"/>
              </a:defRPr>
            </a:lvl1pPr>
            <a:lvl6pPr algn="ctr">
              <a:defRPr/>
            </a:lvl6pPr>
          </a:lstStyle>
          <a:p>
            <a:r>
              <a:rPr lang="en-US" dirty="0"/>
              <a:t>Small text here</a:t>
            </a:r>
          </a:p>
        </p:txBody>
      </p:sp>
      <p:sp>
        <p:nvSpPr>
          <p:cNvPr id="43" name="Текст 40"/>
          <p:cNvSpPr>
            <a:spLocks noGrp="1"/>
          </p:cNvSpPr>
          <p:nvPr>
            <p:ph type="body" sz="quarter" idx="42" hasCustomPrompt="1"/>
          </p:nvPr>
        </p:nvSpPr>
        <p:spPr>
          <a:xfrm>
            <a:off x="9668023" y="8144287"/>
            <a:ext cx="3250124" cy="270660"/>
          </a:xfrm>
        </p:spPr>
        <p:txBody>
          <a:bodyPr anchor="ctr">
            <a:noAutofit/>
          </a:bodyPr>
          <a:lstStyle>
            <a:lvl1pPr marL="0" indent="0" algn="ctr">
              <a:lnSpc>
                <a:spcPct val="150000"/>
              </a:lnSpc>
              <a:buNone/>
              <a:defRPr sz="1200">
                <a:solidFill>
                  <a:schemeClr val="accent1"/>
                </a:solidFill>
                <a:latin typeface="Arial" panose="020B0604020202020204" pitchFamily="34" charset="0"/>
                <a:cs typeface="Arial" panose="020B0604020202020204" pitchFamily="34" charset="0"/>
              </a:defRPr>
            </a:lvl1pPr>
            <a:lvl6pPr algn="ctr">
              <a:defRPr/>
            </a:lvl6pPr>
          </a:lstStyle>
          <a:p>
            <a:r>
              <a:rPr lang="en-US" dirty="0"/>
              <a:t>Small text here</a:t>
            </a:r>
          </a:p>
        </p:txBody>
      </p:sp>
      <p:sp>
        <p:nvSpPr>
          <p:cNvPr id="44" name="Текст 40"/>
          <p:cNvSpPr>
            <a:spLocks noGrp="1"/>
          </p:cNvSpPr>
          <p:nvPr>
            <p:ph type="body" sz="quarter" idx="43" hasCustomPrompt="1"/>
          </p:nvPr>
        </p:nvSpPr>
        <p:spPr>
          <a:xfrm>
            <a:off x="13996436" y="4912113"/>
            <a:ext cx="3250124" cy="250632"/>
          </a:xfrm>
        </p:spPr>
        <p:txBody>
          <a:bodyPr anchor="ctr">
            <a:noAutofit/>
          </a:bodyPr>
          <a:lstStyle>
            <a:lvl1pPr marL="0" indent="0" algn="ctr">
              <a:lnSpc>
                <a:spcPct val="150000"/>
              </a:lnSpc>
              <a:buNone/>
              <a:defRPr sz="1200">
                <a:solidFill>
                  <a:schemeClr val="accent1"/>
                </a:solidFill>
                <a:latin typeface="Arial" panose="020B0604020202020204" pitchFamily="34" charset="0"/>
                <a:cs typeface="Arial" panose="020B0604020202020204" pitchFamily="34" charset="0"/>
              </a:defRPr>
            </a:lvl1pPr>
            <a:lvl6pPr algn="ctr">
              <a:defRPr/>
            </a:lvl6pPr>
          </a:lstStyle>
          <a:p>
            <a:r>
              <a:rPr lang="en-US" dirty="0"/>
              <a:t>Small text here</a:t>
            </a:r>
          </a:p>
        </p:txBody>
      </p:sp>
      <p:sp>
        <p:nvSpPr>
          <p:cNvPr id="25" name="Freeform 922"/>
          <p:cNvSpPr>
            <a:spLocks noEditPoints="1"/>
          </p:cNvSpPr>
          <p:nvPr userDrawn="1"/>
        </p:nvSpPr>
        <p:spPr bwMode="auto">
          <a:xfrm>
            <a:off x="1575402" y="5952654"/>
            <a:ext cx="2172261" cy="2148404"/>
          </a:xfrm>
          <a:custGeom>
            <a:avLst/>
            <a:gdLst>
              <a:gd name="T0" fmla="*/ 161 w 442"/>
              <a:gd name="T1" fmla="*/ 178 h 442"/>
              <a:gd name="T2" fmla="*/ 16 w 442"/>
              <a:gd name="T3" fmla="*/ 178 h 442"/>
              <a:gd name="T4" fmla="*/ 0 w 442"/>
              <a:gd name="T5" fmla="*/ 161 h 442"/>
              <a:gd name="T6" fmla="*/ 161 w 442"/>
              <a:gd name="T7" fmla="*/ 0 h 442"/>
              <a:gd name="T8" fmla="*/ 178 w 442"/>
              <a:gd name="T9" fmla="*/ 17 h 442"/>
              <a:gd name="T10" fmla="*/ 178 w 442"/>
              <a:gd name="T11" fmla="*/ 161 h 442"/>
              <a:gd name="T12" fmla="*/ 161 w 442"/>
              <a:gd name="T13" fmla="*/ 178 h 442"/>
              <a:gd name="T14" fmla="*/ 34 w 442"/>
              <a:gd name="T15" fmla="*/ 144 h 442"/>
              <a:gd name="T16" fmla="*/ 144 w 442"/>
              <a:gd name="T17" fmla="*/ 144 h 442"/>
              <a:gd name="T18" fmla="*/ 144 w 442"/>
              <a:gd name="T19" fmla="*/ 35 h 442"/>
              <a:gd name="T20" fmla="*/ 34 w 442"/>
              <a:gd name="T21" fmla="*/ 144 h 442"/>
              <a:gd name="T22" fmla="*/ 235 w 442"/>
              <a:gd name="T23" fmla="*/ 442 h 442"/>
              <a:gd name="T24" fmla="*/ 29 w 442"/>
              <a:gd name="T25" fmla="*/ 244 h 442"/>
              <a:gd name="T26" fmla="*/ 49 w 442"/>
              <a:gd name="T27" fmla="*/ 225 h 442"/>
              <a:gd name="T28" fmla="*/ 225 w 442"/>
              <a:gd name="T29" fmla="*/ 225 h 442"/>
              <a:gd name="T30" fmla="*/ 225 w 442"/>
              <a:gd name="T31" fmla="*/ 49 h 442"/>
              <a:gd name="T32" fmla="*/ 244 w 442"/>
              <a:gd name="T33" fmla="*/ 29 h 442"/>
              <a:gd name="T34" fmla="*/ 442 w 442"/>
              <a:gd name="T35" fmla="*/ 236 h 442"/>
              <a:gd name="T36" fmla="*/ 235 w 442"/>
              <a:gd name="T37" fmla="*/ 442 h 442"/>
              <a:gd name="T38" fmla="*/ 69 w 442"/>
              <a:gd name="T39" fmla="*/ 264 h 442"/>
              <a:gd name="T40" fmla="*/ 235 w 442"/>
              <a:gd name="T41" fmla="*/ 403 h 442"/>
              <a:gd name="T42" fmla="*/ 403 w 442"/>
              <a:gd name="T43" fmla="*/ 236 h 442"/>
              <a:gd name="T44" fmla="*/ 263 w 442"/>
              <a:gd name="T45" fmla="*/ 69 h 442"/>
              <a:gd name="T46" fmla="*/ 263 w 442"/>
              <a:gd name="T47" fmla="*/ 244 h 442"/>
              <a:gd name="T48" fmla="*/ 244 w 442"/>
              <a:gd name="T49" fmla="*/ 264 h 442"/>
              <a:gd name="T50" fmla="*/ 69 w 442"/>
              <a:gd name="T51" fmla="*/ 264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42" h="442">
                <a:moveTo>
                  <a:pt x="161" y="178"/>
                </a:moveTo>
                <a:cubicBezTo>
                  <a:pt x="16" y="178"/>
                  <a:pt x="16" y="178"/>
                  <a:pt x="16" y="178"/>
                </a:cubicBezTo>
                <a:cubicBezTo>
                  <a:pt x="7" y="178"/>
                  <a:pt x="0" y="171"/>
                  <a:pt x="0" y="161"/>
                </a:cubicBezTo>
                <a:cubicBezTo>
                  <a:pt x="0" y="72"/>
                  <a:pt x="72" y="0"/>
                  <a:pt x="161" y="0"/>
                </a:cubicBezTo>
                <a:cubicBezTo>
                  <a:pt x="171" y="0"/>
                  <a:pt x="178" y="7"/>
                  <a:pt x="178" y="17"/>
                </a:cubicBezTo>
                <a:cubicBezTo>
                  <a:pt x="178" y="161"/>
                  <a:pt x="178" y="161"/>
                  <a:pt x="178" y="161"/>
                </a:cubicBezTo>
                <a:cubicBezTo>
                  <a:pt x="178" y="171"/>
                  <a:pt x="171" y="178"/>
                  <a:pt x="161" y="178"/>
                </a:cubicBezTo>
                <a:close/>
                <a:moveTo>
                  <a:pt x="34" y="144"/>
                </a:moveTo>
                <a:cubicBezTo>
                  <a:pt x="144" y="144"/>
                  <a:pt x="144" y="144"/>
                  <a:pt x="144" y="144"/>
                </a:cubicBezTo>
                <a:cubicBezTo>
                  <a:pt x="144" y="35"/>
                  <a:pt x="144" y="35"/>
                  <a:pt x="144" y="35"/>
                </a:cubicBezTo>
                <a:cubicBezTo>
                  <a:pt x="87" y="42"/>
                  <a:pt x="42" y="87"/>
                  <a:pt x="34" y="144"/>
                </a:cubicBezTo>
                <a:close/>
                <a:moveTo>
                  <a:pt x="235" y="442"/>
                </a:moveTo>
                <a:cubicBezTo>
                  <a:pt x="122" y="442"/>
                  <a:pt x="29" y="353"/>
                  <a:pt x="29" y="244"/>
                </a:cubicBezTo>
                <a:cubicBezTo>
                  <a:pt x="29" y="234"/>
                  <a:pt x="38" y="225"/>
                  <a:pt x="49" y="225"/>
                </a:cubicBezTo>
                <a:cubicBezTo>
                  <a:pt x="225" y="225"/>
                  <a:pt x="225" y="225"/>
                  <a:pt x="225" y="225"/>
                </a:cubicBezTo>
                <a:cubicBezTo>
                  <a:pt x="225" y="49"/>
                  <a:pt x="225" y="49"/>
                  <a:pt x="225" y="49"/>
                </a:cubicBezTo>
                <a:cubicBezTo>
                  <a:pt x="225" y="38"/>
                  <a:pt x="233" y="29"/>
                  <a:pt x="244" y="29"/>
                </a:cubicBezTo>
                <a:cubicBezTo>
                  <a:pt x="351" y="29"/>
                  <a:pt x="442" y="124"/>
                  <a:pt x="442" y="236"/>
                </a:cubicBezTo>
                <a:cubicBezTo>
                  <a:pt x="442" y="349"/>
                  <a:pt x="349" y="442"/>
                  <a:pt x="235" y="442"/>
                </a:cubicBezTo>
                <a:close/>
                <a:moveTo>
                  <a:pt x="69" y="264"/>
                </a:moveTo>
                <a:cubicBezTo>
                  <a:pt x="79" y="342"/>
                  <a:pt x="150" y="403"/>
                  <a:pt x="235" y="403"/>
                </a:cubicBezTo>
                <a:cubicBezTo>
                  <a:pt x="328" y="403"/>
                  <a:pt x="403" y="328"/>
                  <a:pt x="403" y="236"/>
                </a:cubicBezTo>
                <a:cubicBezTo>
                  <a:pt x="403" y="152"/>
                  <a:pt x="341" y="80"/>
                  <a:pt x="263" y="69"/>
                </a:cubicBezTo>
                <a:cubicBezTo>
                  <a:pt x="263" y="244"/>
                  <a:pt x="263" y="244"/>
                  <a:pt x="263" y="244"/>
                </a:cubicBezTo>
                <a:cubicBezTo>
                  <a:pt x="263" y="255"/>
                  <a:pt x="255" y="264"/>
                  <a:pt x="244" y="264"/>
                </a:cubicBezTo>
                <a:lnTo>
                  <a:pt x="69" y="264"/>
                </a:lnTo>
                <a:close/>
              </a:path>
            </a:pathLst>
          </a:custGeom>
          <a:solidFill>
            <a:schemeClr val="tx1"/>
          </a:solidFill>
          <a:ln>
            <a:noFill/>
          </a:ln>
        </p:spPr>
        <p:txBody>
          <a:bodyPr vert="horz" wrap="square" lIns="68763" tIns="34382" rIns="68763" bIns="34382" numCol="1" anchor="t" anchorCtr="0" compatLnSpc="1">
            <a:prstTxWarp prst="textNoShape">
              <a:avLst/>
            </a:prstTxWarp>
          </a:bodyPr>
          <a:lstStyle/>
          <a:p>
            <a:endParaRPr lang="en-US" sz="1353">
              <a:solidFill>
                <a:schemeClr val="tx1"/>
              </a:solidFill>
            </a:endParaRPr>
          </a:p>
        </p:txBody>
      </p:sp>
      <p:sp>
        <p:nvSpPr>
          <p:cNvPr id="32" name="Freeform 970"/>
          <p:cNvSpPr>
            <a:spLocks noEditPoints="1"/>
          </p:cNvSpPr>
          <p:nvPr userDrawn="1"/>
        </p:nvSpPr>
        <p:spPr bwMode="auto">
          <a:xfrm>
            <a:off x="10263284" y="2539428"/>
            <a:ext cx="2080068" cy="2063396"/>
          </a:xfrm>
          <a:custGeom>
            <a:avLst/>
            <a:gdLst>
              <a:gd name="T0" fmla="*/ 221 w 442"/>
              <a:gd name="T1" fmla="*/ 0 h 442"/>
              <a:gd name="T2" fmla="*/ 65 w 442"/>
              <a:gd name="T3" fmla="*/ 65 h 442"/>
              <a:gd name="T4" fmla="*/ 65 w 442"/>
              <a:gd name="T5" fmla="*/ 378 h 442"/>
              <a:gd name="T6" fmla="*/ 377 w 442"/>
              <a:gd name="T7" fmla="*/ 378 h 442"/>
              <a:gd name="T8" fmla="*/ 377 w 442"/>
              <a:gd name="T9" fmla="*/ 65 h 442"/>
              <a:gd name="T10" fmla="*/ 400 w 442"/>
              <a:gd name="T11" fmla="*/ 184 h 442"/>
              <a:gd name="T12" fmla="*/ 400 w 442"/>
              <a:gd name="T13" fmla="*/ 258 h 442"/>
              <a:gd name="T14" fmla="*/ 334 w 442"/>
              <a:gd name="T15" fmla="*/ 194 h 442"/>
              <a:gd name="T16" fmla="*/ 324 w 442"/>
              <a:gd name="T17" fmla="*/ 167 h 442"/>
              <a:gd name="T18" fmla="*/ 276 w 442"/>
              <a:gd name="T19" fmla="*/ 119 h 442"/>
              <a:gd name="T20" fmla="*/ 350 w 442"/>
              <a:gd name="T21" fmla="*/ 92 h 442"/>
              <a:gd name="T22" fmla="*/ 221 w 442"/>
              <a:gd name="T23" fmla="*/ 299 h 442"/>
              <a:gd name="T24" fmla="*/ 143 w 442"/>
              <a:gd name="T25" fmla="*/ 221 h 442"/>
              <a:gd name="T26" fmla="*/ 221 w 442"/>
              <a:gd name="T27" fmla="*/ 143 h 442"/>
              <a:gd name="T28" fmla="*/ 299 w 442"/>
              <a:gd name="T29" fmla="*/ 221 h 442"/>
              <a:gd name="T30" fmla="*/ 221 w 442"/>
              <a:gd name="T31" fmla="*/ 299 h 442"/>
              <a:gd name="T32" fmla="*/ 258 w 442"/>
              <a:gd name="T33" fmla="*/ 42 h 442"/>
              <a:gd name="T34" fmla="*/ 194 w 442"/>
              <a:gd name="T35" fmla="*/ 108 h 442"/>
              <a:gd name="T36" fmla="*/ 221 w 442"/>
              <a:gd name="T37" fmla="*/ 39 h 442"/>
              <a:gd name="T38" fmla="*/ 156 w 442"/>
              <a:gd name="T39" fmla="*/ 50 h 442"/>
              <a:gd name="T40" fmla="*/ 139 w 442"/>
              <a:gd name="T41" fmla="*/ 139 h 442"/>
              <a:gd name="T42" fmla="*/ 50 w 442"/>
              <a:gd name="T43" fmla="*/ 156 h 442"/>
              <a:gd name="T44" fmla="*/ 38 w 442"/>
              <a:gd name="T45" fmla="*/ 221 h 442"/>
              <a:gd name="T46" fmla="*/ 108 w 442"/>
              <a:gd name="T47" fmla="*/ 194 h 442"/>
              <a:gd name="T48" fmla="*/ 108 w 442"/>
              <a:gd name="T49" fmla="*/ 248 h 442"/>
              <a:gd name="T50" fmla="*/ 38 w 442"/>
              <a:gd name="T51" fmla="*/ 221 h 442"/>
              <a:gd name="T52" fmla="*/ 118 w 442"/>
              <a:gd name="T53" fmla="*/ 276 h 442"/>
              <a:gd name="T54" fmla="*/ 166 w 442"/>
              <a:gd name="T55" fmla="*/ 324 h 442"/>
              <a:gd name="T56" fmla="*/ 92 w 442"/>
              <a:gd name="T57" fmla="*/ 350 h 442"/>
              <a:gd name="T58" fmla="*/ 221 w 442"/>
              <a:gd name="T59" fmla="*/ 404 h 442"/>
              <a:gd name="T60" fmla="*/ 194 w 442"/>
              <a:gd name="T61" fmla="*/ 334 h 442"/>
              <a:gd name="T62" fmla="*/ 221 w 442"/>
              <a:gd name="T63" fmla="*/ 337 h 442"/>
              <a:gd name="T64" fmla="*/ 258 w 442"/>
              <a:gd name="T65" fmla="*/ 400 h 442"/>
              <a:gd name="T66" fmla="*/ 350 w 442"/>
              <a:gd name="T67" fmla="*/ 350 h 442"/>
              <a:gd name="T68" fmla="*/ 276 w 442"/>
              <a:gd name="T69" fmla="*/ 324 h 442"/>
              <a:gd name="T70" fmla="*/ 324 w 442"/>
              <a:gd name="T71" fmla="*/ 276 h 442"/>
              <a:gd name="T72" fmla="*/ 350 w 442"/>
              <a:gd name="T73" fmla="*/ 35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 h="442">
                <a:moveTo>
                  <a:pt x="377" y="65"/>
                </a:moveTo>
                <a:cubicBezTo>
                  <a:pt x="336" y="23"/>
                  <a:pt x="280" y="0"/>
                  <a:pt x="221" y="0"/>
                </a:cubicBezTo>
                <a:cubicBezTo>
                  <a:pt x="221" y="0"/>
                  <a:pt x="221" y="0"/>
                  <a:pt x="221" y="0"/>
                </a:cubicBezTo>
                <a:cubicBezTo>
                  <a:pt x="162" y="0"/>
                  <a:pt x="106" y="23"/>
                  <a:pt x="65" y="65"/>
                </a:cubicBezTo>
                <a:cubicBezTo>
                  <a:pt x="23" y="107"/>
                  <a:pt x="0" y="162"/>
                  <a:pt x="0" y="221"/>
                </a:cubicBezTo>
                <a:cubicBezTo>
                  <a:pt x="0" y="280"/>
                  <a:pt x="23" y="336"/>
                  <a:pt x="65" y="378"/>
                </a:cubicBezTo>
                <a:cubicBezTo>
                  <a:pt x="106" y="419"/>
                  <a:pt x="162" y="442"/>
                  <a:pt x="221" y="442"/>
                </a:cubicBezTo>
                <a:cubicBezTo>
                  <a:pt x="280" y="442"/>
                  <a:pt x="336" y="419"/>
                  <a:pt x="377" y="378"/>
                </a:cubicBezTo>
                <a:cubicBezTo>
                  <a:pt x="419" y="336"/>
                  <a:pt x="442" y="280"/>
                  <a:pt x="442" y="221"/>
                </a:cubicBezTo>
                <a:cubicBezTo>
                  <a:pt x="442" y="162"/>
                  <a:pt x="419" y="107"/>
                  <a:pt x="377" y="65"/>
                </a:cubicBezTo>
                <a:close/>
                <a:moveTo>
                  <a:pt x="334" y="194"/>
                </a:moveTo>
                <a:cubicBezTo>
                  <a:pt x="400" y="184"/>
                  <a:pt x="400" y="184"/>
                  <a:pt x="400" y="184"/>
                </a:cubicBezTo>
                <a:cubicBezTo>
                  <a:pt x="402" y="196"/>
                  <a:pt x="404" y="209"/>
                  <a:pt x="404" y="221"/>
                </a:cubicBezTo>
                <a:cubicBezTo>
                  <a:pt x="404" y="234"/>
                  <a:pt x="402" y="246"/>
                  <a:pt x="400" y="258"/>
                </a:cubicBezTo>
                <a:cubicBezTo>
                  <a:pt x="334" y="248"/>
                  <a:pt x="334" y="248"/>
                  <a:pt x="334" y="248"/>
                </a:cubicBezTo>
                <a:cubicBezTo>
                  <a:pt x="338" y="230"/>
                  <a:pt x="338" y="212"/>
                  <a:pt x="334" y="194"/>
                </a:cubicBezTo>
                <a:close/>
                <a:moveTo>
                  <a:pt x="392" y="156"/>
                </a:moveTo>
                <a:cubicBezTo>
                  <a:pt x="324" y="167"/>
                  <a:pt x="324" y="167"/>
                  <a:pt x="324" y="167"/>
                </a:cubicBezTo>
                <a:cubicBezTo>
                  <a:pt x="318" y="157"/>
                  <a:pt x="312" y="147"/>
                  <a:pt x="303" y="139"/>
                </a:cubicBezTo>
                <a:cubicBezTo>
                  <a:pt x="295" y="131"/>
                  <a:pt x="285" y="124"/>
                  <a:pt x="276" y="119"/>
                </a:cubicBezTo>
                <a:cubicBezTo>
                  <a:pt x="286" y="50"/>
                  <a:pt x="286" y="50"/>
                  <a:pt x="286" y="50"/>
                </a:cubicBezTo>
                <a:cubicBezTo>
                  <a:pt x="310" y="60"/>
                  <a:pt x="332" y="74"/>
                  <a:pt x="350" y="92"/>
                </a:cubicBezTo>
                <a:cubicBezTo>
                  <a:pt x="369" y="111"/>
                  <a:pt x="383" y="132"/>
                  <a:pt x="392" y="156"/>
                </a:cubicBezTo>
                <a:close/>
                <a:moveTo>
                  <a:pt x="221" y="299"/>
                </a:moveTo>
                <a:cubicBezTo>
                  <a:pt x="200" y="299"/>
                  <a:pt x="181" y="291"/>
                  <a:pt x="166" y="276"/>
                </a:cubicBezTo>
                <a:cubicBezTo>
                  <a:pt x="151" y="261"/>
                  <a:pt x="143" y="242"/>
                  <a:pt x="143" y="221"/>
                </a:cubicBezTo>
                <a:cubicBezTo>
                  <a:pt x="143" y="200"/>
                  <a:pt x="151" y="181"/>
                  <a:pt x="166" y="166"/>
                </a:cubicBezTo>
                <a:cubicBezTo>
                  <a:pt x="181" y="151"/>
                  <a:pt x="201" y="143"/>
                  <a:pt x="221" y="143"/>
                </a:cubicBezTo>
                <a:cubicBezTo>
                  <a:pt x="241" y="143"/>
                  <a:pt x="261" y="151"/>
                  <a:pt x="276" y="166"/>
                </a:cubicBezTo>
                <a:cubicBezTo>
                  <a:pt x="291" y="181"/>
                  <a:pt x="299" y="200"/>
                  <a:pt x="299" y="221"/>
                </a:cubicBezTo>
                <a:cubicBezTo>
                  <a:pt x="299" y="242"/>
                  <a:pt x="291" y="261"/>
                  <a:pt x="276" y="276"/>
                </a:cubicBezTo>
                <a:cubicBezTo>
                  <a:pt x="261" y="291"/>
                  <a:pt x="242" y="299"/>
                  <a:pt x="221" y="299"/>
                </a:cubicBezTo>
                <a:close/>
                <a:moveTo>
                  <a:pt x="221" y="39"/>
                </a:moveTo>
                <a:cubicBezTo>
                  <a:pt x="234" y="39"/>
                  <a:pt x="246" y="40"/>
                  <a:pt x="258" y="42"/>
                </a:cubicBezTo>
                <a:cubicBezTo>
                  <a:pt x="248" y="108"/>
                  <a:pt x="248" y="108"/>
                  <a:pt x="248" y="108"/>
                </a:cubicBezTo>
                <a:cubicBezTo>
                  <a:pt x="230" y="104"/>
                  <a:pt x="212" y="104"/>
                  <a:pt x="194" y="108"/>
                </a:cubicBezTo>
                <a:cubicBezTo>
                  <a:pt x="184" y="42"/>
                  <a:pt x="184" y="42"/>
                  <a:pt x="184" y="42"/>
                </a:cubicBezTo>
                <a:cubicBezTo>
                  <a:pt x="196" y="40"/>
                  <a:pt x="208" y="39"/>
                  <a:pt x="221" y="39"/>
                </a:cubicBezTo>
                <a:close/>
                <a:moveTo>
                  <a:pt x="92" y="92"/>
                </a:moveTo>
                <a:cubicBezTo>
                  <a:pt x="110" y="74"/>
                  <a:pt x="132" y="60"/>
                  <a:pt x="156" y="50"/>
                </a:cubicBezTo>
                <a:cubicBezTo>
                  <a:pt x="166" y="119"/>
                  <a:pt x="166" y="119"/>
                  <a:pt x="166" y="119"/>
                </a:cubicBezTo>
                <a:cubicBezTo>
                  <a:pt x="157" y="124"/>
                  <a:pt x="147" y="131"/>
                  <a:pt x="139" y="139"/>
                </a:cubicBezTo>
                <a:cubicBezTo>
                  <a:pt x="131" y="147"/>
                  <a:pt x="124" y="157"/>
                  <a:pt x="118" y="167"/>
                </a:cubicBezTo>
                <a:cubicBezTo>
                  <a:pt x="50" y="156"/>
                  <a:pt x="50" y="156"/>
                  <a:pt x="50" y="156"/>
                </a:cubicBezTo>
                <a:cubicBezTo>
                  <a:pt x="59" y="132"/>
                  <a:pt x="73" y="111"/>
                  <a:pt x="92" y="92"/>
                </a:cubicBezTo>
                <a:close/>
                <a:moveTo>
                  <a:pt x="38" y="221"/>
                </a:moveTo>
                <a:cubicBezTo>
                  <a:pt x="38" y="209"/>
                  <a:pt x="40" y="196"/>
                  <a:pt x="42" y="184"/>
                </a:cubicBezTo>
                <a:cubicBezTo>
                  <a:pt x="108" y="194"/>
                  <a:pt x="108" y="194"/>
                  <a:pt x="108" y="194"/>
                </a:cubicBezTo>
                <a:cubicBezTo>
                  <a:pt x="106" y="203"/>
                  <a:pt x="105" y="212"/>
                  <a:pt x="105" y="221"/>
                </a:cubicBezTo>
                <a:cubicBezTo>
                  <a:pt x="105" y="230"/>
                  <a:pt x="106" y="239"/>
                  <a:pt x="108" y="248"/>
                </a:cubicBezTo>
                <a:cubicBezTo>
                  <a:pt x="42" y="258"/>
                  <a:pt x="42" y="258"/>
                  <a:pt x="42" y="258"/>
                </a:cubicBezTo>
                <a:cubicBezTo>
                  <a:pt x="40" y="246"/>
                  <a:pt x="38" y="234"/>
                  <a:pt x="38" y="221"/>
                </a:cubicBezTo>
                <a:close/>
                <a:moveTo>
                  <a:pt x="50" y="286"/>
                </a:moveTo>
                <a:cubicBezTo>
                  <a:pt x="118" y="276"/>
                  <a:pt x="118" y="276"/>
                  <a:pt x="118" y="276"/>
                </a:cubicBezTo>
                <a:cubicBezTo>
                  <a:pt x="124" y="286"/>
                  <a:pt x="131" y="295"/>
                  <a:pt x="139" y="303"/>
                </a:cubicBezTo>
                <a:cubicBezTo>
                  <a:pt x="147" y="312"/>
                  <a:pt x="156" y="318"/>
                  <a:pt x="166" y="324"/>
                </a:cubicBezTo>
                <a:cubicBezTo>
                  <a:pt x="156" y="392"/>
                  <a:pt x="156" y="392"/>
                  <a:pt x="156" y="392"/>
                </a:cubicBezTo>
                <a:cubicBezTo>
                  <a:pt x="132" y="383"/>
                  <a:pt x="110" y="369"/>
                  <a:pt x="92" y="350"/>
                </a:cubicBezTo>
                <a:cubicBezTo>
                  <a:pt x="73" y="332"/>
                  <a:pt x="59" y="310"/>
                  <a:pt x="50" y="286"/>
                </a:cubicBezTo>
                <a:close/>
                <a:moveTo>
                  <a:pt x="221" y="404"/>
                </a:moveTo>
                <a:cubicBezTo>
                  <a:pt x="208" y="404"/>
                  <a:pt x="196" y="403"/>
                  <a:pt x="184" y="400"/>
                </a:cubicBezTo>
                <a:cubicBezTo>
                  <a:pt x="194" y="334"/>
                  <a:pt x="194" y="334"/>
                  <a:pt x="194" y="334"/>
                </a:cubicBezTo>
                <a:cubicBezTo>
                  <a:pt x="203" y="336"/>
                  <a:pt x="212" y="337"/>
                  <a:pt x="221" y="337"/>
                </a:cubicBezTo>
                <a:cubicBezTo>
                  <a:pt x="221" y="337"/>
                  <a:pt x="221" y="337"/>
                  <a:pt x="221" y="337"/>
                </a:cubicBezTo>
                <a:cubicBezTo>
                  <a:pt x="230" y="337"/>
                  <a:pt x="239" y="336"/>
                  <a:pt x="248" y="334"/>
                </a:cubicBezTo>
                <a:cubicBezTo>
                  <a:pt x="258" y="400"/>
                  <a:pt x="258" y="400"/>
                  <a:pt x="258" y="400"/>
                </a:cubicBezTo>
                <a:cubicBezTo>
                  <a:pt x="246" y="403"/>
                  <a:pt x="234" y="404"/>
                  <a:pt x="221" y="404"/>
                </a:cubicBezTo>
                <a:close/>
                <a:moveTo>
                  <a:pt x="350" y="350"/>
                </a:moveTo>
                <a:cubicBezTo>
                  <a:pt x="332" y="369"/>
                  <a:pt x="310" y="383"/>
                  <a:pt x="286" y="392"/>
                </a:cubicBezTo>
                <a:cubicBezTo>
                  <a:pt x="276" y="324"/>
                  <a:pt x="276" y="324"/>
                  <a:pt x="276" y="324"/>
                </a:cubicBezTo>
                <a:cubicBezTo>
                  <a:pt x="286" y="318"/>
                  <a:pt x="295" y="312"/>
                  <a:pt x="303" y="303"/>
                </a:cubicBezTo>
                <a:cubicBezTo>
                  <a:pt x="312" y="295"/>
                  <a:pt x="318" y="286"/>
                  <a:pt x="324" y="276"/>
                </a:cubicBezTo>
                <a:cubicBezTo>
                  <a:pt x="392" y="286"/>
                  <a:pt x="392" y="286"/>
                  <a:pt x="392" y="286"/>
                </a:cubicBezTo>
                <a:cubicBezTo>
                  <a:pt x="383" y="310"/>
                  <a:pt x="369" y="332"/>
                  <a:pt x="350" y="350"/>
                </a:cubicBezTo>
                <a:close/>
              </a:path>
            </a:pathLst>
          </a:custGeom>
          <a:solidFill>
            <a:schemeClr val="tx1"/>
          </a:solidFill>
          <a:ln>
            <a:noFill/>
          </a:ln>
        </p:spPr>
        <p:txBody>
          <a:bodyPr vert="horz" wrap="square" lIns="68763" tIns="34382" rIns="68763" bIns="34382" numCol="1" anchor="t" anchorCtr="0" compatLnSpc="1">
            <a:prstTxWarp prst="textNoShape">
              <a:avLst/>
            </a:prstTxWarp>
          </a:bodyPr>
          <a:lstStyle/>
          <a:p>
            <a:endParaRPr lang="en-US" sz="1353">
              <a:solidFill>
                <a:schemeClr val="tx1"/>
              </a:solidFill>
            </a:endParaRPr>
          </a:p>
        </p:txBody>
      </p:sp>
      <p:sp>
        <p:nvSpPr>
          <p:cNvPr id="33" name="Freeform 953"/>
          <p:cNvSpPr>
            <a:spLocks noEditPoints="1"/>
          </p:cNvSpPr>
          <p:nvPr userDrawn="1"/>
        </p:nvSpPr>
        <p:spPr bwMode="auto">
          <a:xfrm>
            <a:off x="14535864" y="5798347"/>
            <a:ext cx="2183391" cy="2165892"/>
          </a:xfrm>
          <a:custGeom>
            <a:avLst/>
            <a:gdLst>
              <a:gd name="T0" fmla="*/ 221 w 442"/>
              <a:gd name="T1" fmla="*/ 128 h 442"/>
              <a:gd name="T2" fmla="*/ 221 w 442"/>
              <a:gd name="T3" fmla="*/ 162 h 442"/>
              <a:gd name="T4" fmla="*/ 279 w 442"/>
              <a:gd name="T5" fmla="*/ 221 h 442"/>
              <a:gd name="T6" fmla="*/ 218 w 442"/>
              <a:gd name="T7" fmla="*/ 442 h 442"/>
              <a:gd name="T8" fmla="*/ 167 w 442"/>
              <a:gd name="T9" fmla="*/ 391 h 442"/>
              <a:gd name="T10" fmla="*/ 88 w 442"/>
              <a:gd name="T11" fmla="*/ 399 h 442"/>
              <a:gd name="T12" fmla="*/ 41 w 442"/>
              <a:gd name="T13" fmla="*/ 352 h 442"/>
              <a:gd name="T14" fmla="*/ 50 w 442"/>
              <a:gd name="T15" fmla="*/ 273 h 442"/>
              <a:gd name="T16" fmla="*/ 0 w 442"/>
              <a:gd name="T17" fmla="*/ 221 h 442"/>
              <a:gd name="T18" fmla="*/ 16 w 442"/>
              <a:gd name="T19" fmla="*/ 172 h 442"/>
              <a:gd name="T20" fmla="*/ 43 w 442"/>
              <a:gd name="T21" fmla="*/ 109 h 442"/>
              <a:gd name="T22" fmla="*/ 66 w 442"/>
              <a:gd name="T23" fmla="*/ 63 h 442"/>
              <a:gd name="T24" fmla="*/ 139 w 442"/>
              <a:gd name="T25" fmla="*/ 63 h 442"/>
              <a:gd name="T26" fmla="*/ 189 w 442"/>
              <a:gd name="T27" fmla="*/ 2 h 442"/>
              <a:gd name="T28" fmla="*/ 255 w 442"/>
              <a:gd name="T29" fmla="*/ 2 h 442"/>
              <a:gd name="T30" fmla="*/ 305 w 442"/>
              <a:gd name="T31" fmla="*/ 64 h 442"/>
              <a:gd name="T32" fmla="*/ 377 w 442"/>
              <a:gd name="T33" fmla="*/ 65 h 442"/>
              <a:gd name="T34" fmla="*/ 400 w 442"/>
              <a:gd name="T35" fmla="*/ 111 h 442"/>
              <a:gd name="T36" fmla="*/ 425 w 442"/>
              <a:gd name="T37" fmla="*/ 174 h 442"/>
              <a:gd name="T38" fmla="*/ 442 w 442"/>
              <a:gd name="T39" fmla="*/ 224 h 442"/>
              <a:gd name="T40" fmla="*/ 391 w 442"/>
              <a:gd name="T41" fmla="*/ 275 h 442"/>
              <a:gd name="T42" fmla="*/ 398 w 442"/>
              <a:gd name="T43" fmla="*/ 353 h 442"/>
              <a:gd name="T44" fmla="*/ 351 w 442"/>
              <a:gd name="T45" fmla="*/ 401 h 442"/>
              <a:gd name="T46" fmla="*/ 272 w 442"/>
              <a:gd name="T47" fmla="*/ 392 h 442"/>
              <a:gd name="T48" fmla="*/ 221 w 442"/>
              <a:gd name="T49" fmla="*/ 442 h 442"/>
              <a:gd name="T50" fmla="*/ 221 w 442"/>
              <a:gd name="T51" fmla="*/ 408 h 442"/>
              <a:gd name="T52" fmla="*/ 253 w 442"/>
              <a:gd name="T53" fmla="*/ 362 h 442"/>
              <a:gd name="T54" fmla="*/ 315 w 442"/>
              <a:gd name="T55" fmla="*/ 346 h 442"/>
              <a:gd name="T56" fmla="*/ 353 w 442"/>
              <a:gd name="T57" fmla="*/ 353 h 442"/>
              <a:gd name="T58" fmla="*/ 343 w 442"/>
              <a:gd name="T59" fmla="*/ 298 h 442"/>
              <a:gd name="T60" fmla="*/ 407 w 442"/>
              <a:gd name="T61" fmla="*/ 238 h 442"/>
              <a:gd name="T62" fmla="*/ 407 w 442"/>
              <a:gd name="T63" fmla="*/ 206 h 442"/>
              <a:gd name="T64" fmla="*/ 345 w 442"/>
              <a:gd name="T65" fmla="*/ 147 h 442"/>
              <a:gd name="T66" fmla="*/ 365 w 442"/>
              <a:gd name="T67" fmla="*/ 101 h 442"/>
              <a:gd name="T68" fmla="*/ 342 w 442"/>
              <a:gd name="T69" fmla="*/ 79 h 442"/>
              <a:gd name="T70" fmla="*/ 255 w 442"/>
              <a:gd name="T71" fmla="*/ 81 h 442"/>
              <a:gd name="T72" fmla="*/ 223 w 442"/>
              <a:gd name="T73" fmla="*/ 34 h 442"/>
              <a:gd name="T74" fmla="*/ 201 w 442"/>
              <a:gd name="T75" fmla="*/ 66 h 442"/>
              <a:gd name="T76" fmla="*/ 133 w 442"/>
              <a:gd name="T77" fmla="*/ 99 h 442"/>
              <a:gd name="T78" fmla="*/ 90 w 442"/>
              <a:gd name="T79" fmla="*/ 87 h 442"/>
              <a:gd name="T80" fmla="*/ 98 w 442"/>
              <a:gd name="T81" fmla="*/ 125 h 442"/>
              <a:gd name="T82" fmla="*/ 80 w 442"/>
              <a:gd name="T83" fmla="*/ 186 h 442"/>
              <a:gd name="T84" fmla="*/ 34 w 442"/>
              <a:gd name="T85" fmla="*/ 218 h 442"/>
              <a:gd name="T86" fmla="*/ 66 w 442"/>
              <a:gd name="T87" fmla="*/ 240 h 442"/>
              <a:gd name="T88" fmla="*/ 97 w 442"/>
              <a:gd name="T89" fmla="*/ 296 h 442"/>
              <a:gd name="T90" fmla="*/ 76 w 442"/>
              <a:gd name="T91" fmla="*/ 341 h 442"/>
              <a:gd name="T92" fmla="*/ 99 w 442"/>
              <a:gd name="T93" fmla="*/ 364 h 442"/>
              <a:gd name="T94" fmla="*/ 186 w 442"/>
              <a:gd name="T95" fmla="*/ 361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2" h="442">
                <a:moveTo>
                  <a:pt x="221" y="314"/>
                </a:moveTo>
                <a:cubicBezTo>
                  <a:pt x="170" y="314"/>
                  <a:pt x="128" y="272"/>
                  <a:pt x="128" y="221"/>
                </a:cubicBezTo>
                <a:cubicBezTo>
                  <a:pt x="128" y="170"/>
                  <a:pt x="170" y="128"/>
                  <a:pt x="221" y="128"/>
                </a:cubicBezTo>
                <a:cubicBezTo>
                  <a:pt x="272" y="128"/>
                  <a:pt x="313" y="170"/>
                  <a:pt x="313" y="221"/>
                </a:cubicBezTo>
                <a:cubicBezTo>
                  <a:pt x="313" y="272"/>
                  <a:pt x="272" y="314"/>
                  <a:pt x="221" y="314"/>
                </a:cubicBezTo>
                <a:close/>
                <a:moveTo>
                  <a:pt x="221" y="162"/>
                </a:moveTo>
                <a:cubicBezTo>
                  <a:pt x="188" y="162"/>
                  <a:pt x="162" y="189"/>
                  <a:pt x="162" y="221"/>
                </a:cubicBezTo>
                <a:cubicBezTo>
                  <a:pt x="162" y="253"/>
                  <a:pt x="188" y="280"/>
                  <a:pt x="221" y="280"/>
                </a:cubicBezTo>
                <a:cubicBezTo>
                  <a:pt x="253" y="280"/>
                  <a:pt x="279" y="253"/>
                  <a:pt x="279" y="221"/>
                </a:cubicBezTo>
                <a:cubicBezTo>
                  <a:pt x="279" y="189"/>
                  <a:pt x="253" y="162"/>
                  <a:pt x="221" y="162"/>
                </a:cubicBezTo>
                <a:close/>
                <a:moveTo>
                  <a:pt x="221" y="442"/>
                </a:moveTo>
                <a:cubicBezTo>
                  <a:pt x="218" y="442"/>
                  <a:pt x="218" y="442"/>
                  <a:pt x="218" y="442"/>
                </a:cubicBezTo>
                <a:cubicBezTo>
                  <a:pt x="201" y="442"/>
                  <a:pt x="187" y="440"/>
                  <a:pt x="186" y="440"/>
                </a:cubicBezTo>
                <a:cubicBezTo>
                  <a:pt x="179" y="439"/>
                  <a:pt x="173" y="433"/>
                  <a:pt x="171" y="426"/>
                </a:cubicBezTo>
                <a:cubicBezTo>
                  <a:pt x="167" y="391"/>
                  <a:pt x="167" y="391"/>
                  <a:pt x="167" y="391"/>
                </a:cubicBezTo>
                <a:cubicBezTo>
                  <a:pt x="156" y="388"/>
                  <a:pt x="146" y="384"/>
                  <a:pt x="136" y="378"/>
                </a:cubicBezTo>
                <a:cubicBezTo>
                  <a:pt x="109" y="399"/>
                  <a:pt x="109" y="399"/>
                  <a:pt x="109" y="399"/>
                </a:cubicBezTo>
                <a:cubicBezTo>
                  <a:pt x="103" y="403"/>
                  <a:pt x="94" y="403"/>
                  <a:pt x="88" y="399"/>
                </a:cubicBezTo>
                <a:cubicBezTo>
                  <a:pt x="88" y="398"/>
                  <a:pt x="76" y="389"/>
                  <a:pt x="64" y="377"/>
                </a:cubicBezTo>
                <a:cubicBezTo>
                  <a:pt x="63" y="376"/>
                  <a:pt x="63" y="376"/>
                  <a:pt x="63" y="376"/>
                </a:cubicBezTo>
                <a:cubicBezTo>
                  <a:pt x="51" y="364"/>
                  <a:pt x="42" y="352"/>
                  <a:pt x="41" y="352"/>
                </a:cubicBezTo>
                <a:cubicBezTo>
                  <a:pt x="37" y="345"/>
                  <a:pt x="37" y="337"/>
                  <a:pt x="41" y="331"/>
                </a:cubicBezTo>
                <a:cubicBezTo>
                  <a:pt x="62" y="303"/>
                  <a:pt x="62" y="303"/>
                  <a:pt x="62" y="303"/>
                </a:cubicBezTo>
                <a:cubicBezTo>
                  <a:pt x="57" y="293"/>
                  <a:pt x="53" y="283"/>
                  <a:pt x="50" y="273"/>
                </a:cubicBezTo>
                <a:cubicBezTo>
                  <a:pt x="16" y="268"/>
                  <a:pt x="16" y="268"/>
                  <a:pt x="16" y="268"/>
                </a:cubicBezTo>
                <a:cubicBezTo>
                  <a:pt x="9" y="267"/>
                  <a:pt x="3" y="261"/>
                  <a:pt x="2" y="253"/>
                </a:cubicBezTo>
                <a:cubicBezTo>
                  <a:pt x="2" y="252"/>
                  <a:pt x="0" y="238"/>
                  <a:pt x="0" y="221"/>
                </a:cubicBezTo>
                <a:cubicBezTo>
                  <a:pt x="0" y="218"/>
                  <a:pt x="0" y="218"/>
                  <a:pt x="0" y="218"/>
                </a:cubicBezTo>
                <a:cubicBezTo>
                  <a:pt x="0" y="202"/>
                  <a:pt x="2" y="187"/>
                  <a:pt x="2" y="186"/>
                </a:cubicBezTo>
                <a:cubicBezTo>
                  <a:pt x="3" y="179"/>
                  <a:pt x="9" y="173"/>
                  <a:pt x="16" y="172"/>
                </a:cubicBezTo>
                <a:cubicBezTo>
                  <a:pt x="51" y="167"/>
                  <a:pt x="51" y="167"/>
                  <a:pt x="51" y="167"/>
                </a:cubicBezTo>
                <a:cubicBezTo>
                  <a:pt x="54" y="156"/>
                  <a:pt x="58" y="146"/>
                  <a:pt x="64" y="137"/>
                </a:cubicBezTo>
                <a:cubicBezTo>
                  <a:pt x="43" y="109"/>
                  <a:pt x="43" y="109"/>
                  <a:pt x="43" y="109"/>
                </a:cubicBezTo>
                <a:cubicBezTo>
                  <a:pt x="38" y="103"/>
                  <a:pt x="38" y="95"/>
                  <a:pt x="43" y="89"/>
                </a:cubicBezTo>
                <a:cubicBezTo>
                  <a:pt x="44" y="88"/>
                  <a:pt x="53" y="77"/>
                  <a:pt x="64" y="65"/>
                </a:cubicBezTo>
                <a:cubicBezTo>
                  <a:pt x="66" y="63"/>
                  <a:pt x="66" y="63"/>
                  <a:pt x="66" y="63"/>
                </a:cubicBezTo>
                <a:cubicBezTo>
                  <a:pt x="78" y="51"/>
                  <a:pt x="90" y="42"/>
                  <a:pt x="90" y="42"/>
                </a:cubicBezTo>
                <a:cubicBezTo>
                  <a:pt x="96" y="37"/>
                  <a:pt x="105" y="37"/>
                  <a:pt x="111" y="42"/>
                </a:cubicBezTo>
                <a:cubicBezTo>
                  <a:pt x="139" y="63"/>
                  <a:pt x="139" y="63"/>
                  <a:pt x="139" y="63"/>
                </a:cubicBezTo>
                <a:cubicBezTo>
                  <a:pt x="149" y="57"/>
                  <a:pt x="159" y="53"/>
                  <a:pt x="169" y="50"/>
                </a:cubicBezTo>
                <a:cubicBezTo>
                  <a:pt x="174" y="16"/>
                  <a:pt x="174" y="16"/>
                  <a:pt x="174" y="16"/>
                </a:cubicBezTo>
                <a:cubicBezTo>
                  <a:pt x="175" y="9"/>
                  <a:pt x="181" y="3"/>
                  <a:pt x="189" y="2"/>
                </a:cubicBezTo>
                <a:cubicBezTo>
                  <a:pt x="189" y="2"/>
                  <a:pt x="204" y="0"/>
                  <a:pt x="221" y="0"/>
                </a:cubicBezTo>
                <a:cubicBezTo>
                  <a:pt x="223" y="0"/>
                  <a:pt x="223" y="0"/>
                  <a:pt x="223" y="0"/>
                </a:cubicBezTo>
                <a:cubicBezTo>
                  <a:pt x="240" y="0"/>
                  <a:pt x="255" y="2"/>
                  <a:pt x="255" y="2"/>
                </a:cubicBezTo>
                <a:cubicBezTo>
                  <a:pt x="263" y="3"/>
                  <a:pt x="269" y="9"/>
                  <a:pt x="270" y="16"/>
                </a:cubicBezTo>
                <a:cubicBezTo>
                  <a:pt x="275" y="51"/>
                  <a:pt x="275" y="51"/>
                  <a:pt x="275" y="51"/>
                </a:cubicBezTo>
                <a:cubicBezTo>
                  <a:pt x="285" y="54"/>
                  <a:pt x="295" y="59"/>
                  <a:pt x="305" y="64"/>
                </a:cubicBezTo>
                <a:cubicBezTo>
                  <a:pt x="333" y="43"/>
                  <a:pt x="333" y="43"/>
                  <a:pt x="333" y="43"/>
                </a:cubicBezTo>
                <a:cubicBezTo>
                  <a:pt x="339" y="39"/>
                  <a:pt x="347" y="39"/>
                  <a:pt x="353" y="43"/>
                </a:cubicBezTo>
                <a:cubicBezTo>
                  <a:pt x="354" y="44"/>
                  <a:pt x="365" y="53"/>
                  <a:pt x="377" y="65"/>
                </a:cubicBezTo>
                <a:cubicBezTo>
                  <a:pt x="379" y="67"/>
                  <a:pt x="379" y="67"/>
                  <a:pt x="379" y="67"/>
                </a:cubicBezTo>
                <a:cubicBezTo>
                  <a:pt x="391" y="78"/>
                  <a:pt x="400" y="90"/>
                  <a:pt x="400" y="91"/>
                </a:cubicBezTo>
                <a:cubicBezTo>
                  <a:pt x="405" y="97"/>
                  <a:pt x="405" y="105"/>
                  <a:pt x="400" y="111"/>
                </a:cubicBezTo>
                <a:cubicBezTo>
                  <a:pt x="379" y="139"/>
                  <a:pt x="379" y="139"/>
                  <a:pt x="379" y="139"/>
                </a:cubicBezTo>
                <a:cubicBezTo>
                  <a:pt x="384" y="149"/>
                  <a:pt x="389" y="159"/>
                  <a:pt x="392" y="170"/>
                </a:cubicBezTo>
                <a:cubicBezTo>
                  <a:pt x="425" y="174"/>
                  <a:pt x="425" y="174"/>
                  <a:pt x="425" y="174"/>
                </a:cubicBezTo>
                <a:cubicBezTo>
                  <a:pt x="433" y="175"/>
                  <a:pt x="439" y="181"/>
                  <a:pt x="440" y="189"/>
                </a:cubicBezTo>
                <a:cubicBezTo>
                  <a:pt x="440" y="190"/>
                  <a:pt x="442" y="204"/>
                  <a:pt x="442" y="221"/>
                </a:cubicBezTo>
                <a:cubicBezTo>
                  <a:pt x="442" y="224"/>
                  <a:pt x="442" y="224"/>
                  <a:pt x="442" y="224"/>
                </a:cubicBezTo>
                <a:cubicBezTo>
                  <a:pt x="442" y="240"/>
                  <a:pt x="440" y="255"/>
                  <a:pt x="440" y="256"/>
                </a:cubicBezTo>
                <a:cubicBezTo>
                  <a:pt x="439" y="263"/>
                  <a:pt x="433" y="269"/>
                  <a:pt x="425" y="270"/>
                </a:cubicBezTo>
                <a:cubicBezTo>
                  <a:pt x="391" y="275"/>
                  <a:pt x="391" y="275"/>
                  <a:pt x="391" y="275"/>
                </a:cubicBezTo>
                <a:cubicBezTo>
                  <a:pt x="388" y="286"/>
                  <a:pt x="383" y="296"/>
                  <a:pt x="378" y="306"/>
                </a:cubicBezTo>
                <a:cubicBezTo>
                  <a:pt x="399" y="333"/>
                  <a:pt x="399" y="333"/>
                  <a:pt x="399" y="333"/>
                </a:cubicBezTo>
                <a:cubicBezTo>
                  <a:pt x="403" y="339"/>
                  <a:pt x="403" y="347"/>
                  <a:pt x="398" y="353"/>
                </a:cubicBezTo>
                <a:cubicBezTo>
                  <a:pt x="398" y="354"/>
                  <a:pt x="389" y="366"/>
                  <a:pt x="377" y="377"/>
                </a:cubicBezTo>
                <a:cubicBezTo>
                  <a:pt x="375" y="379"/>
                  <a:pt x="375" y="379"/>
                  <a:pt x="375" y="379"/>
                </a:cubicBezTo>
                <a:cubicBezTo>
                  <a:pt x="363" y="391"/>
                  <a:pt x="352" y="400"/>
                  <a:pt x="351" y="401"/>
                </a:cubicBezTo>
                <a:cubicBezTo>
                  <a:pt x="345" y="405"/>
                  <a:pt x="337" y="405"/>
                  <a:pt x="331" y="401"/>
                </a:cubicBezTo>
                <a:cubicBezTo>
                  <a:pt x="303" y="380"/>
                  <a:pt x="303" y="380"/>
                  <a:pt x="303" y="380"/>
                </a:cubicBezTo>
                <a:cubicBezTo>
                  <a:pt x="293" y="385"/>
                  <a:pt x="283" y="389"/>
                  <a:pt x="272" y="392"/>
                </a:cubicBezTo>
                <a:cubicBezTo>
                  <a:pt x="267" y="426"/>
                  <a:pt x="267" y="426"/>
                  <a:pt x="267" y="426"/>
                </a:cubicBezTo>
                <a:cubicBezTo>
                  <a:pt x="266" y="433"/>
                  <a:pt x="260" y="439"/>
                  <a:pt x="253" y="440"/>
                </a:cubicBezTo>
                <a:cubicBezTo>
                  <a:pt x="252" y="440"/>
                  <a:pt x="237" y="442"/>
                  <a:pt x="221" y="442"/>
                </a:cubicBezTo>
                <a:close/>
                <a:moveTo>
                  <a:pt x="203" y="408"/>
                </a:moveTo>
                <a:cubicBezTo>
                  <a:pt x="208" y="408"/>
                  <a:pt x="213" y="408"/>
                  <a:pt x="218" y="408"/>
                </a:cubicBezTo>
                <a:cubicBezTo>
                  <a:pt x="221" y="408"/>
                  <a:pt x="221" y="408"/>
                  <a:pt x="221" y="408"/>
                </a:cubicBezTo>
                <a:cubicBezTo>
                  <a:pt x="226" y="408"/>
                  <a:pt x="231" y="408"/>
                  <a:pt x="236" y="408"/>
                </a:cubicBezTo>
                <a:cubicBezTo>
                  <a:pt x="240" y="376"/>
                  <a:pt x="240" y="376"/>
                  <a:pt x="240" y="376"/>
                </a:cubicBezTo>
                <a:cubicBezTo>
                  <a:pt x="241" y="369"/>
                  <a:pt x="246" y="363"/>
                  <a:pt x="253" y="362"/>
                </a:cubicBezTo>
                <a:cubicBezTo>
                  <a:pt x="268" y="358"/>
                  <a:pt x="282" y="353"/>
                  <a:pt x="295" y="345"/>
                </a:cubicBezTo>
                <a:cubicBezTo>
                  <a:pt x="299" y="342"/>
                  <a:pt x="304" y="342"/>
                  <a:pt x="308" y="343"/>
                </a:cubicBezTo>
                <a:cubicBezTo>
                  <a:pt x="311" y="343"/>
                  <a:pt x="313" y="345"/>
                  <a:pt x="315" y="346"/>
                </a:cubicBezTo>
                <a:cubicBezTo>
                  <a:pt x="340" y="365"/>
                  <a:pt x="340" y="365"/>
                  <a:pt x="340" y="365"/>
                </a:cubicBezTo>
                <a:cubicBezTo>
                  <a:pt x="344" y="362"/>
                  <a:pt x="347" y="359"/>
                  <a:pt x="351" y="355"/>
                </a:cubicBezTo>
                <a:cubicBezTo>
                  <a:pt x="353" y="353"/>
                  <a:pt x="353" y="353"/>
                  <a:pt x="353" y="353"/>
                </a:cubicBezTo>
                <a:cubicBezTo>
                  <a:pt x="357" y="350"/>
                  <a:pt x="360" y="346"/>
                  <a:pt x="363" y="342"/>
                </a:cubicBezTo>
                <a:cubicBezTo>
                  <a:pt x="344" y="317"/>
                  <a:pt x="344" y="317"/>
                  <a:pt x="344" y="317"/>
                </a:cubicBezTo>
                <a:cubicBezTo>
                  <a:pt x="340" y="311"/>
                  <a:pt x="340" y="304"/>
                  <a:pt x="343" y="298"/>
                </a:cubicBezTo>
                <a:cubicBezTo>
                  <a:pt x="351" y="285"/>
                  <a:pt x="357" y="271"/>
                  <a:pt x="361" y="257"/>
                </a:cubicBezTo>
                <a:cubicBezTo>
                  <a:pt x="362" y="250"/>
                  <a:pt x="368" y="244"/>
                  <a:pt x="375" y="243"/>
                </a:cubicBezTo>
                <a:cubicBezTo>
                  <a:pt x="407" y="238"/>
                  <a:pt x="407" y="238"/>
                  <a:pt x="407" y="238"/>
                </a:cubicBezTo>
                <a:cubicBezTo>
                  <a:pt x="408" y="234"/>
                  <a:pt x="408" y="229"/>
                  <a:pt x="408" y="224"/>
                </a:cubicBezTo>
                <a:cubicBezTo>
                  <a:pt x="408" y="221"/>
                  <a:pt x="408" y="221"/>
                  <a:pt x="408" y="221"/>
                </a:cubicBezTo>
                <a:cubicBezTo>
                  <a:pt x="408" y="216"/>
                  <a:pt x="408" y="211"/>
                  <a:pt x="407" y="206"/>
                </a:cubicBezTo>
                <a:cubicBezTo>
                  <a:pt x="376" y="202"/>
                  <a:pt x="376" y="202"/>
                  <a:pt x="376" y="202"/>
                </a:cubicBezTo>
                <a:cubicBezTo>
                  <a:pt x="369" y="201"/>
                  <a:pt x="363" y="196"/>
                  <a:pt x="362" y="189"/>
                </a:cubicBezTo>
                <a:cubicBezTo>
                  <a:pt x="358" y="174"/>
                  <a:pt x="353" y="160"/>
                  <a:pt x="345" y="147"/>
                </a:cubicBezTo>
                <a:cubicBezTo>
                  <a:pt x="344" y="146"/>
                  <a:pt x="343" y="145"/>
                  <a:pt x="343" y="143"/>
                </a:cubicBezTo>
                <a:cubicBezTo>
                  <a:pt x="341" y="138"/>
                  <a:pt x="342" y="132"/>
                  <a:pt x="345" y="127"/>
                </a:cubicBezTo>
                <a:cubicBezTo>
                  <a:pt x="365" y="101"/>
                  <a:pt x="365" y="101"/>
                  <a:pt x="365" y="101"/>
                </a:cubicBezTo>
                <a:cubicBezTo>
                  <a:pt x="362" y="98"/>
                  <a:pt x="359" y="94"/>
                  <a:pt x="355" y="91"/>
                </a:cubicBezTo>
                <a:cubicBezTo>
                  <a:pt x="353" y="89"/>
                  <a:pt x="353" y="89"/>
                  <a:pt x="353" y="89"/>
                </a:cubicBezTo>
                <a:cubicBezTo>
                  <a:pt x="349" y="85"/>
                  <a:pt x="345" y="81"/>
                  <a:pt x="342" y="79"/>
                </a:cubicBezTo>
                <a:cubicBezTo>
                  <a:pt x="317" y="98"/>
                  <a:pt x="317" y="98"/>
                  <a:pt x="317" y="98"/>
                </a:cubicBezTo>
                <a:cubicBezTo>
                  <a:pt x="311" y="102"/>
                  <a:pt x="302" y="102"/>
                  <a:pt x="296" y="98"/>
                </a:cubicBezTo>
                <a:cubicBezTo>
                  <a:pt x="284" y="90"/>
                  <a:pt x="270" y="84"/>
                  <a:pt x="255" y="81"/>
                </a:cubicBezTo>
                <a:cubicBezTo>
                  <a:pt x="249" y="79"/>
                  <a:pt x="244" y="74"/>
                  <a:pt x="243" y="67"/>
                </a:cubicBezTo>
                <a:cubicBezTo>
                  <a:pt x="238" y="34"/>
                  <a:pt x="238" y="34"/>
                  <a:pt x="238" y="34"/>
                </a:cubicBezTo>
                <a:cubicBezTo>
                  <a:pt x="234" y="34"/>
                  <a:pt x="229" y="34"/>
                  <a:pt x="223" y="34"/>
                </a:cubicBezTo>
                <a:cubicBezTo>
                  <a:pt x="221" y="34"/>
                  <a:pt x="221" y="34"/>
                  <a:pt x="221" y="34"/>
                </a:cubicBezTo>
                <a:cubicBezTo>
                  <a:pt x="215" y="34"/>
                  <a:pt x="210" y="34"/>
                  <a:pt x="206" y="34"/>
                </a:cubicBezTo>
                <a:cubicBezTo>
                  <a:pt x="201" y="66"/>
                  <a:pt x="201" y="66"/>
                  <a:pt x="201" y="66"/>
                </a:cubicBezTo>
                <a:cubicBezTo>
                  <a:pt x="200" y="74"/>
                  <a:pt x="194" y="79"/>
                  <a:pt x="187" y="81"/>
                </a:cubicBezTo>
                <a:cubicBezTo>
                  <a:pt x="173" y="84"/>
                  <a:pt x="159" y="90"/>
                  <a:pt x="146" y="97"/>
                </a:cubicBezTo>
                <a:cubicBezTo>
                  <a:pt x="142" y="100"/>
                  <a:pt x="137" y="100"/>
                  <a:pt x="133" y="99"/>
                </a:cubicBezTo>
                <a:cubicBezTo>
                  <a:pt x="131" y="99"/>
                  <a:pt x="128" y="97"/>
                  <a:pt x="126" y="96"/>
                </a:cubicBezTo>
                <a:cubicBezTo>
                  <a:pt x="101" y="77"/>
                  <a:pt x="101" y="77"/>
                  <a:pt x="101" y="77"/>
                </a:cubicBezTo>
                <a:cubicBezTo>
                  <a:pt x="98" y="80"/>
                  <a:pt x="94" y="83"/>
                  <a:pt x="90" y="87"/>
                </a:cubicBezTo>
                <a:cubicBezTo>
                  <a:pt x="88" y="89"/>
                  <a:pt x="88" y="89"/>
                  <a:pt x="88" y="89"/>
                </a:cubicBezTo>
                <a:cubicBezTo>
                  <a:pt x="85" y="93"/>
                  <a:pt x="81" y="96"/>
                  <a:pt x="78" y="100"/>
                </a:cubicBezTo>
                <a:cubicBezTo>
                  <a:pt x="98" y="125"/>
                  <a:pt x="98" y="125"/>
                  <a:pt x="98" y="125"/>
                </a:cubicBezTo>
                <a:cubicBezTo>
                  <a:pt x="102" y="131"/>
                  <a:pt x="102" y="138"/>
                  <a:pt x="99" y="144"/>
                </a:cubicBezTo>
                <a:cubicBezTo>
                  <a:pt x="98" y="145"/>
                  <a:pt x="98" y="145"/>
                  <a:pt x="98" y="146"/>
                </a:cubicBezTo>
                <a:cubicBezTo>
                  <a:pt x="90" y="158"/>
                  <a:pt x="84" y="172"/>
                  <a:pt x="80" y="186"/>
                </a:cubicBezTo>
                <a:cubicBezTo>
                  <a:pt x="79" y="193"/>
                  <a:pt x="73" y="198"/>
                  <a:pt x="66" y="199"/>
                </a:cubicBezTo>
                <a:cubicBezTo>
                  <a:pt x="34" y="204"/>
                  <a:pt x="34" y="204"/>
                  <a:pt x="34" y="204"/>
                </a:cubicBezTo>
                <a:cubicBezTo>
                  <a:pt x="34" y="208"/>
                  <a:pt x="34" y="213"/>
                  <a:pt x="34" y="218"/>
                </a:cubicBezTo>
                <a:cubicBezTo>
                  <a:pt x="34" y="221"/>
                  <a:pt x="34" y="221"/>
                  <a:pt x="34" y="221"/>
                </a:cubicBezTo>
                <a:cubicBezTo>
                  <a:pt x="34" y="226"/>
                  <a:pt x="34" y="232"/>
                  <a:pt x="34" y="236"/>
                </a:cubicBezTo>
                <a:cubicBezTo>
                  <a:pt x="66" y="240"/>
                  <a:pt x="66" y="240"/>
                  <a:pt x="66" y="240"/>
                </a:cubicBezTo>
                <a:cubicBezTo>
                  <a:pt x="73" y="241"/>
                  <a:pt x="79" y="247"/>
                  <a:pt x="80" y="255"/>
                </a:cubicBezTo>
                <a:cubicBezTo>
                  <a:pt x="80" y="255"/>
                  <a:pt x="80" y="255"/>
                  <a:pt x="80" y="256"/>
                </a:cubicBezTo>
                <a:cubicBezTo>
                  <a:pt x="84" y="270"/>
                  <a:pt x="89" y="283"/>
                  <a:pt x="97" y="296"/>
                </a:cubicBezTo>
                <a:cubicBezTo>
                  <a:pt x="100" y="300"/>
                  <a:pt x="100" y="305"/>
                  <a:pt x="99" y="310"/>
                </a:cubicBezTo>
                <a:cubicBezTo>
                  <a:pt x="98" y="312"/>
                  <a:pt x="97" y="314"/>
                  <a:pt x="95" y="316"/>
                </a:cubicBezTo>
                <a:cubicBezTo>
                  <a:pt x="76" y="341"/>
                  <a:pt x="76" y="341"/>
                  <a:pt x="76" y="341"/>
                </a:cubicBezTo>
                <a:cubicBezTo>
                  <a:pt x="79" y="344"/>
                  <a:pt x="83" y="348"/>
                  <a:pt x="87" y="352"/>
                </a:cubicBezTo>
                <a:cubicBezTo>
                  <a:pt x="88" y="353"/>
                  <a:pt x="88" y="353"/>
                  <a:pt x="88" y="353"/>
                </a:cubicBezTo>
                <a:cubicBezTo>
                  <a:pt x="92" y="357"/>
                  <a:pt x="96" y="361"/>
                  <a:pt x="99" y="364"/>
                </a:cubicBezTo>
                <a:cubicBezTo>
                  <a:pt x="125" y="344"/>
                  <a:pt x="125" y="344"/>
                  <a:pt x="125" y="344"/>
                </a:cubicBezTo>
                <a:cubicBezTo>
                  <a:pt x="131" y="339"/>
                  <a:pt x="140" y="340"/>
                  <a:pt x="146" y="345"/>
                </a:cubicBezTo>
                <a:cubicBezTo>
                  <a:pt x="159" y="352"/>
                  <a:pt x="172" y="358"/>
                  <a:pt x="186" y="361"/>
                </a:cubicBezTo>
                <a:cubicBezTo>
                  <a:pt x="193" y="363"/>
                  <a:pt x="198" y="369"/>
                  <a:pt x="199" y="376"/>
                </a:cubicBezTo>
                <a:lnTo>
                  <a:pt x="203" y="408"/>
                </a:lnTo>
                <a:close/>
              </a:path>
            </a:pathLst>
          </a:custGeom>
          <a:solidFill>
            <a:schemeClr val="tx1"/>
          </a:solidFill>
          <a:ln>
            <a:noFill/>
          </a:ln>
        </p:spPr>
        <p:txBody>
          <a:bodyPr vert="horz" wrap="square" lIns="68763" tIns="34382" rIns="68763" bIns="34382" numCol="1" anchor="t" anchorCtr="0" compatLnSpc="1">
            <a:prstTxWarp prst="textNoShape">
              <a:avLst/>
            </a:prstTxWarp>
          </a:bodyPr>
          <a:lstStyle/>
          <a:p>
            <a:endParaRPr lang="en-US" sz="1353">
              <a:solidFill>
                <a:schemeClr val="tx1"/>
              </a:solidFill>
            </a:endParaRPr>
          </a:p>
        </p:txBody>
      </p:sp>
      <p:sp>
        <p:nvSpPr>
          <p:cNvPr id="50" name="Freeform 1059"/>
          <p:cNvSpPr>
            <a:spLocks noEditPoints="1"/>
          </p:cNvSpPr>
          <p:nvPr userDrawn="1"/>
        </p:nvSpPr>
        <p:spPr bwMode="auto">
          <a:xfrm>
            <a:off x="6007130" y="2604736"/>
            <a:ext cx="1956312" cy="1998088"/>
          </a:xfrm>
          <a:custGeom>
            <a:avLst/>
            <a:gdLst>
              <a:gd name="T0" fmla="*/ 377 w 404"/>
              <a:gd name="T1" fmla="*/ 132 h 415"/>
              <a:gd name="T2" fmla="*/ 404 w 404"/>
              <a:gd name="T3" fmla="*/ 78 h 415"/>
              <a:gd name="T4" fmla="*/ 374 w 404"/>
              <a:gd name="T5" fmla="*/ 20 h 415"/>
              <a:gd name="T6" fmla="*/ 373 w 404"/>
              <a:gd name="T7" fmla="*/ 20 h 415"/>
              <a:gd name="T8" fmla="*/ 315 w 404"/>
              <a:gd name="T9" fmla="*/ 2 h 415"/>
              <a:gd name="T10" fmla="*/ 268 w 404"/>
              <a:gd name="T11" fmla="*/ 32 h 415"/>
              <a:gd name="T12" fmla="*/ 202 w 404"/>
              <a:gd name="T13" fmla="*/ 21 h 415"/>
              <a:gd name="T14" fmla="*/ 136 w 404"/>
              <a:gd name="T15" fmla="*/ 32 h 415"/>
              <a:gd name="T16" fmla="*/ 89 w 404"/>
              <a:gd name="T17" fmla="*/ 2 h 415"/>
              <a:gd name="T18" fmla="*/ 31 w 404"/>
              <a:gd name="T19" fmla="*/ 20 h 415"/>
              <a:gd name="T20" fmla="*/ 30 w 404"/>
              <a:gd name="T21" fmla="*/ 20 h 415"/>
              <a:gd name="T22" fmla="*/ 0 w 404"/>
              <a:gd name="T23" fmla="*/ 78 h 415"/>
              <a:gd name="T24" fmla="*/ 27 w 404"/>
              <a:gd name="T25" fmla="*/ 132 h 415"/>
              <a:gd name="T26" fmla="*/ 8 w 404"/>
              <a:gd name="T27" fmla="*/ 214 h 415"/>
              <a:gd name="T28" fmla="*/ 56 w 404"/>
              <a:gd name="T29" fmla="*/ 342 h 415"/>
              <a:gd name="T30" fmla="*/ 56 w 404"/>
              <a:gd name="T31" fmla="*/ 343 h 415"/>
              <a:gd name="T32" fmla="*/ 28 w 404"/>
              <a:gd name="T33" fmla="*/ 385 h 415"/>
              <a:gd name="T34" fmla="*/ 33 w 404"/>
              <a:gd name="T35" fmla="*/ 411 h 415"/>
              <a:gd name="T36" fmla="*/ 44 w 404"/>
              <a:gd name="T37" fmla="*/ 415 h 415"/>
              <a:gd name="T38" fmla="*/ 60 w 404"/>
              <a:gd name="T39" fmla="*/ 406 h 415"/>
              <a:gd name="T40" fmla="*/ 85 w 404"/>
              <a:gd name="T41" fmla="*/ 368 h 415"/>
              <a:gd name="T42" fmla="*/ 202 w 404"/>
              <a:gd name="T43" fmla="*/ 408 h 415"/>
              <a:gd name="T44" fmla="*/ 320 w 404"/>
              <a:gd name="T45" fmla="*/ 368 h 415"/>
              <a:gd name="T46" fmla="*/ 345 w 404"/>
              <a:gd name="T47" fmla="*/ 406 h 415"/>
              <a:gd name="T48" fmla="*/ 361 w 404"/>
              <a:gd name="T49" fmla="*/ 415 h 415"/>
              <a:gd name="T50" fmla="*/ 372 w 404"/>
              <a:gd name="T51" fmla="*/ 411 h 415"/>
              <a:gd name="T52" fmla="*/ 377 w 404"/>
              <a:gd name="T53" fmla="*/ 385 h 415"/>
              <a:gd name="T54" fmla="*/ 349 w 404"/>
              <a:gd name="T55" fmla="*/ 343 h 415"/>
              <a:gd name="T56" fmla="*/ 348 w 404"/>
              <a:gd name="T57" fmla="*/ 341 h 415"/>
              <a:gd name="T58" fmla="*/ 395 w 404"/>
              <a:gd name="T59" fmla="*/ 214 h 415"/>
              <a:gd name="T60" fmla="*/ 377 w 404"/>
              <a:gd name="T61" fmla="*/ 132 h 415"/>
              <a:gd name="T62" fmla="*/ 322 w 404"/>
              <a:gd name="T63" fmla="*/ 40 h 415"/>
              <a:gd name="T64" fmla="*/ 349 w 404"/>
              <a:gd name="T65" fmla="*/ 50 h 415"/>
              <a:gd name="T66" fmla="*/ 365 w 404"/>
              <a:gd name="T67" fmla="*/ 77 h 415"/>
              <a:gd name="T68" fmla="*/ 356 w 404"/>
              <a:gd name="T69" fmla="*/ 98 h 415"/>
              <a:gd name="T70" fmla="*/ 304 w 404"/>
              <a:gd name="T71" fmla="*/ 50 h 415"/>
              <a:gd name="T72" fmla="*/ 322 w 404"/>
              <a:gd name="T73" fmla="*/ 40 h 415"/>
              <a:gd name="T74" fmla="*/ 38 w 404"/>
              <a:gd name="T75" fmla="*/ 77 h 415"/>
              <a:gd name="T76" fmla="*/ 55 w 404"/>
              <a:gd name="T77" fmla="*/ 50 h 415"/>
              <a:gd name="T78" fmla="*/ 82 w 404"/>
              <a:gd name="T79" fmla="*/ 40 h 415"/>
              <a:gd name="T80" fmla="*/ 100 w 404"/>
              <a:gd name="T81" fmla="*/ 50 h 415"/>
              <a:gd name="T82" fmla="*/ 47 w 404"/>
              <a:gd name="T83" fmla="*/ 98 h 415"/>
              <a:gd name="T84" fmla="*/ 38 w 404"/>
              <a:gd name="T85" fmla="*/ 77 h 415"/>
              <a:gd name="T86" fmla="*/ 202 w 404"/>
              <a:gd name="T87" fmla="*/ 370 h 415"/>
              <a:gd name="T88" fmla="*/ 47 w 404"/>
              <a:gd name="T89" fmla="*/ 214 h 415"/>
              <a:gd name="T90" fmla="*/ 202 w 404"/>
              <a:gd name="T91" fmla="*/ 59 h 415"/>
              <a:gd name="T92" fmla="*/ 357 w 404"/>
              <a:gd name="T93" fmla="*/ 214 h 415"/>
              <a:gd name="T94" fmla="*/ 202 w 404"/>
              <a:gd name="T95" fmla="*/ 370 h 415"/>
              <a:gd name="T96" fmla="*/ 272 w 404"/>
              <a:gd name="T97" fmla="*/ 257 h 415"/>
              <a:gd name="T98" fmla="*/ 271 w 404"/>
              <a:gd name="T99" fmla="*/ 284 h 415"/>
              <a:gd name="T100" fmla="*/ 258 w 404"/>
              <a:gd name="T101" fmla="*/ 290 h 415"/>
              <a:gd name="T102" fmla="*/ 244 w 404"/>
              <a:gd name="T103" fmla="*/ 284 h 415"/>
              <a:gd name="T104" fmla="*/ 188 w 404"/>
              <a:gd name="T105" fmla="*/ 228 h 415"/>
              <a:gd name="T106" fmla="*/ 183 w 404"/>
              <a:gd name="T107" fmla="*/ 214 h 415"/>
              <a:gd name="T108" fmla="*/ 183 w 404"/>
              <a:gd name="T109" fmla="*/ 111 h 415"/>
              <a:gd name="T110" fmla="*/ 202 w 404"/>
              <a:gd name="T111" fmla="*/ 92 h 415"/>
              <a:gd name="T112" fmla="*/ 221 w 404"/>
              <a:gd name="T113" fmla="*/ 111 h 415"/>
              <a:gd name="T114" fmla="*/ 221 w 404"/>
              <a:gd name="T115" fmla="*/ 207 h 415"/>
              <a:gd name="T116" fmla="*/ 272 w 404"/>
              <a:gd name="T117" fmla="*/ 257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4" h="415">
                <a:moveTo>
                  <a:pt x="377" y="132"/>
                </a:moveTo>
                <a:cubicBezTo>
                  <a:pt x="382" y="127"/>
                  <a:pt x="403" y="107"/>
                  <a:pt x="404" y="78"/>
                </a:cubicBezTo>
                <a:cubicBezTo>
                  <a:pt x="404" y="57"/>
                  <a:pt x="394" y="38"/>
                  <a:pt x="374" y="20"/>
                </a:cubicBezTo>
                <a:cubicBezTo>
                  <a:pt x="374" y="20"/>
                  <a:pt x="374" y="20"/>
                  <a:pt x="373" y="20"/>
                </a:cubicBezTo>
                <a:cubicBezTo>
                  <a:pt x="349" y="1"/>
                  <a:pt x="328" y="0"/>
                  <a:pt x="315" y="2"/>
                </a:cubicBezTo>
                <a:cubicBezTo>
                  <a:pt x="291" y="7"/>
                  <a:pt x="275" y="23"/>
                  <a:pt x="268" y="32"/>
                </a:cubicBezTo>
                <a:cubicBezTo>
                  <a:pt x="248" y="25"/>
                  <a:pt x="225" y="21"/>
                  <a:pt x="202" y="21"/>
                </a:cubicBezTo>
                <a:cubicBezTo>
                  <a:pt x="179" y="21"/>
                  <a:pt x="156" y="25"/>
                  <a:pt x="136" y="32"/>
                </a:cubicBezTo>
                <a:cubicBezTo>
                  <a:pt x="129" y="23"/>
                  <a:pt x="113" y="7"/>
                  <a:pt x="89" y="2"/>
                </a:cubicBezTo>
                <a:cubicBezTo>
                  <a:pt x="76" y="0"/>
                  <a:pt x="54" y="1"/>
                  <a:pt x="31" y="20"/>
                </a:cubicBezTo>
                <a:cubicBezTo>
                  <a:pt x="30" y="20"/>
                  <a:pt x="30" y="20"/>
                  <a:pt x="30" y="20"/>
                </a:cubicBezTo>
                <a:cubicBezTo>
                  <a:pt x="10" y="38"/>
                  <a:pt x="0" y="57"/>
                  <a:pt x="0" y="78"/>
                </a:cubicBezTo>
                <a:cubicBezTo>
                  <a:pt x="1" y="107"/>
                  <a:pt x="21" y="127"/>
                  <a:pt x="27" y="132"/>
                </a:cubicBezTo>
                <a:cubicBezTo>
                  <a:pt x="15" y="157"/>
                  <a:pt x="8" y="185"/>
                  <a:pt x="8" y="214"/>
                </a:cubicBezTo>
                <a:cubicBezTo>
                  <a:pt x="8" y="263"/>
                  <a:pt x="27" y="308"/>
                  <a:pt x="56" y="342"/>
                </a:cubicBezTo>
                <a:cubicBezTo>
                  <a:pt x="56" y="342"/>
                  <a:pt x="56" y="343"/>
                  <a:pt x="56" y="343"/>
                </a:cubicBezTo>
                <a:cubicBezTo>
                  <a:pt x="28" y="385"/>
                  <a:pt x="28" y="385"/>
                  <a:pt x="28" y="385"/>
                </a:cubicBezTo>
                <a:cubicBezTo>
                  <a:pt x="22" y="394"/>
                  <a:pt x="24" y="406"/>
                  <a:pt x="33" y="411"/>
                </a:cubicBezTo>
                <a:cubicBezTo>
                  <a:pt x="36" y="414"/>
                  <a:pt x="40" y="415"/>
                  <a:pt x="44" y="415"/>
                </a:cubicBezTo>
                <a:cubicBezTo>
                  <a:pt x="50" y="415"/>
                  <a:pt x="56" y="412"/>
                  <a:pt x="60" y="406"/>
                </a:cubicBezTo>
                <a:cubicBezTo>
                  <a:pt x="85" y="368"/>
                  <a:pt x="85" y="368"/>
                  <a:pt x="85" y="368"/>
                </a:cubicBezTo>
                <a:cubicBezTo>
                  <a:pt x="117" y="393"/>
                  <a:pt x="158" y="408"/>
                  <a:pt x="202" y="408"/>
                </a:cubicBezTo>
                <a:cubicBezTo>
                  <a:pt x="246" y="408"/>
                  <a:pt x="287" y="393"/>
                  <a:pt x="320" y="368"/>
                </a:cubicBezTo>
                <a:cubicBezTo>
                  <a:pt x="345" y="406"/>
                  <a:pt x="345" y="406"/>
                  <a:pt x="345" y="406"/>
                </a:cubicBezTo>
                <a:cubicBezTo>
                  <a:pt x="349" y="412"/>
                  <a:pt x="355" y="415"/>
                  <a:pt x="361" y="415"/>
                </a:cubicBezTo>
                <a:cubicBezTo>
                  <a:pt x="365" y="415"/>
                  <a:pt x="369" y="414"/>
                  <a:pt x="372" y="411"/>
                </a:cubicBezTo>
                <a:cubicBezTo>
                  <a:pt x="381" y="406"/>
                  <a:pt x="383" y="394"/>
                  <a:pt x="377" y="385"/>
                </a:cubicBezTo>
                <a:cubicBezTo>
                  <a:pt x="349" y="343"/>
                  <a:pt x="349" y="343"/>
                  <a:pt x="349" y="343"/>
                </a:cubicBezTo>
                <a:cubicBezTo>
                  <a:pt x="349" y="342"/>
                  <a:pt x="348" y="342"/>
                  <a:pt x="348" y="341"/>
                </a:cubicBezTo>
                <a:cubicBezTo>
                  <a:pt x="377" y="307"/>
                  <a:pt x="395" y="263"/>
                  <a:pt x="395" y="214"/>
                </a:cubicBezTo>
                <a:cubicBezTo>
                  <a:pt x="395" y="185"/>
                  <a:pt x="389" y="157"/>
                  <a:pt x="377" y="132"/>
                </a:cubicBezTo>
                <a:close/>
                <a:moveTo>
                  <a:pt x="322" y="40"/>
                </a:moveTo>
                <a:cubicBezTo>
                  <a:pt x="330" y="39"/>
                  <a:pt x="339" y="42"/>
                  <a:pt x="349" y="50"/>
                </a:cubicBezTo>
                <a:cubicBezTo>
                  <a:pt x="360" y="59"/>
                  <a:pt x="365" y="68"/>
                  <a:pt x="365" y="77"/>
                </a:cubicBezTo>
                <a:cubicBezTo>
                  <a:pt x="365" y="85"/>
                  <a:pt x="361" y="93"/>
                  <a:pt x="356" y="98"/>
                </a:cubicBezTo>
                <a:cubicBezTo>
                  <a:pt x="342" y="79"/>
                  <a:pt x="324" y="63"/>
                  <a:pt x="304" y="50"/>
                </a:cubicBezTo>
                <a:cubicBezTo>
                  <a:pt x="309" y="46"/>
                  <a:pt x="315" y="41"/>
                  <a:pt x="322" y="40"/>
                </a:cubicBezTo>
                <a:close/>
                <a:moveTo>
                  <a:pt x="38" y="77"/>
                </a:moveTo>
                <a:cubicBezTo>
                  <a:pt x="38" y="69"/>
                  <a:pt x="44" y="59"/>
                  <a:pt x="55" y="50"/>
                </a:cubicBezTo>
                <a:cubicBezTo>
                  <a:pt x="65" y="42"/>
                  <a:pt x="74" y="39"/>
                  <a:pt x="82" y="40"/>
                </a:cubicBezTo>
                <a:cubicBezTo>
                  <a:pt x="89" y="41"/>
                  <a:pt x="95" y="46"/>
                  <a:pt x="100" y="50"/>
                </a:cubicBezTo>
                <a:cubicBezTo>
                  <a:pt x="80" y="63"/>
                  <a:pt x="62" y="79"/>
                  <a:pt x="47" y="98"/>
                </a:cubicBezTo>
                <a:cubicBezTo>
                  <a:pt x="44" y="93"/>
                  <a:pt x="39" y="86"/>
                  <a:pt x="38" y="77"/>
                </a:cubicBezTo>
                <a:close/>
                <a:moveTo>
                  <a:pt x="202" y="370"/>
                </a:moveTo>
                <a:cubicBezTo>
                  <a:pt x="116" y="370"/>
                  <a:pt x="47" y="300"/>
                  <a:pt x="47" y="214"/>
                </a:cubicBezTo>
                <a:cubicBezTo>
                  <a:pt x="47" y="129"/>
                  <a:pt x="116" y="59"/>
                  <a:pt x="202" y="59"/>
                </a:cubicBezTo>
                <a:cubicBezTo>
                  <a:pt x="287" y="59"/>
                  <a:pt x="357" y="129"/>
                  <a:pt x="357" y="214"/>
                </a:cubicBezTo>
                <a:cubicBezTo>
                  <a:pt x="357" y="300"/>
                  <a:pt x="287" y="370"/>
                  <a:pt x="202" y="370"/>
                </a:cubicBezTo>
                <a:close/>
                <a:moveTo>
                  <a:pt x="272" y="257"/>
                </a:moveTo>
                <a:cubicBezTo>
                  <a:pt x="279" y="265"/>
                  <a:pt x="279" y="277"/>
                  <a:pt x="271" y="284"/>
                </a:cubicBezTo>
                <a:cubicBezTo>
                  <a:pt x="268" y="288"/>
                  <a:pt x="263" y="290"/>
                  <a:pt x="258" y="290"/>
                </a:cubicBezTo>
                <a:cubicBezTo>
                  <a:pt x="253" y="290"/>
                  <a:pt x="248" y="288"/>
                  <a:pt x="244" y="284"/>
                </a:cubicBezTo>
                <a:cubicBezTo>
                  <a:pt x="188" y="228"/>
                  <a:pt x="188" y="228"/>
                  <a:pt x="188" y="228"/>
                </a:cubicBezTo>
                <a:cubicBezTo>
                  <a:pt x="185" y="224"/>
                  <a:pt x="183" y="220"/>
                  <a:pt x="183" y="214"/>
                </a:cubicBezTo>
                <a:cubicBezTo>
                  <a:pt x="183" y="111"/>
                  <a:pt x="183" y="111"/>
                  <a:pt x="183" y="111"/>
                </a:cubicBezTo>
                <a:cubicBezTo>
                  <a:pt x="183" y="100"/>
                  <a:pt x="191" y="92"/>
                  <a:pt x="202" y="92"/>
                </a:cubicBezTo>
                <a:cubicBezTo>
                  <a:pt x="213" y="92"/>
                  <a:pt x="221" y="100"/>
                  <a:pt x="221" y="111"/>
                </a:cubicBezTo>
                <a:cubicBezTo>
                  <a:pt x="221" y="207"/>
                  <a:pt x="221" y="207"/>
                  <a:pt x="221" y="207"/>
                </a:cubicBezTo>
                <a:lnTo>
                  <a:pt x="272" y="257"/>
                </a:lnTo>
                <a:close/>
              </a:path>
            </a:pathLst>
          </a:custGeom>
          <a:solidFill>
            <a:schemeClr val="tx1"/>
          </a:solidFill>
          <a:ln>
            <a:noFill/>
          </a:ln>
        </p:spPr>
        <p:txBody>
          <a:bodyPr vert="horz" wrap="square" lIns="68763" tIns="34382" rIns="68763" bIns="34382" numCol="1" anchor="t" anchorCtr="0" compatLnSpc="1">
            <a:prstTxWarp prst="textNoShape">
              <a:avLst/>
            </a:prstTxWarp>
          </a:bodyPr>
          <a:lstStyle/>
          <a:p>
            <a:endParaRPr lang="en-US" sz="1353">
              <a:solidFill>
                <a:schemeClr val="tx1"/>
              </a:solidFill>
            </a:endParaRPr>
          </a:p>
        </p:txBody>
      </p:sp>
      <p:sp>
        <p:nvSpPr>
          <p:cNvPr id="31" name="Прямоугольный треугольник 14"/>
          <p:cNvSpPr/>
          <p:nvPr userDrawn="1"/>
        </p:nvSpPr>
        <p:spPr bwMode="auto">
          <a:xfrm flipH="1">
            <a:off x="16692392" y="8664325"/>
            <a:ext cx="1605757" cy="1624263"/>
          </a:xfrm>
          <a:prstGeom prst="rtTriangle">
            <a:avLst/>
          </a:prstGeom>
          <a:solidFill>
            <a:schemeClr val="accent1"/>
          </a:solidFill>
          <a:ln>
            <a:noFill/>
          </a:ln>
        </p:spPr>
        <p:txBody>
          <a:bodyPr vert="horz" wrap="square" lIns="137160" tIns="68580" rIns="137160" bIns="68580" numCol="1" rtlCol="0" anchor="t" anchorCtr="0" compatLnSpc="1">
            <a:prstTxWarp prst="textNoShape">
              <a:avLst/>
            </a:prstTxWarp>
          </a:bodyPr>
          <a:lstStyle/>
          <a:p>
            <a:pPr algn="ctr"/>
            <a:endParaRPr lang="en-US" sz="4050" dirty="0"/>
          </a:p>
        </p:txBody>
      </p:sp>
      <p:sp>
        <p:nvSpPr>
          <p:cNvPr id="37" name="Footer Placeholder 5">
            <a:extLst>
              <a:ext uri="{FF2B5EF4-FFF2-40B4-BE49-F238E27FC236}">
                <a16:creationId xmlns:a16="http://schemas.microsoft.com/office/drawing/2014/main" id="{56935F26-A9A5-DC43-A108-B9DD637085FF}"/>
              </a:ext>
            </a:extLst>
          </p:cNvPr>
          <p:cNvSpPr>
            <a:spLocks noGrp="1"/>
          </p:cNvSpPr>
          <p:nvPr>
            <p:ph type="ftr" sz="quarter" idx="11"/>
          </p:nvPr>
        </p:nvSpPr>
        <p:spPr>
          <a:xfrm>
            <a:off x="6057900" y="9535998"/>
            <a:ext cx="6172200" cy="547772"/>
          </a:xfrm>
        </p:spPr>
        <p:txBody>
          <a:bodyPr/>
          <a:lstStyle>
            <a:lvl1pPr>
              <a:defRPr/>
            </a:lvl1pPr>
          </a:lstStyle>
          <a:p>
            <a:r>
              <a:rPr lang="en-US"/>
              <a:t>PRESSURIZED WATER REACTOR OWNERS GROUP</a:t>
            </a:r>
            <a:endParaRPr lang="en-US" dirty="0"/>
          </a:p>
        </p:txBody>
      </p:sp>
    </p:spTree>
    <p:extLst>
      <p:ext uri="{BB962C8B-B14F-4D97-AF65-F5344CB8AC3E}">
        <p14:creationId xmlns:p14="http://schemas.microsoft.com/office/powerpoint/2010/main" val="319243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withEffect">
                                  <p:stCondLst>
                                    <p:cond delay="2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1" decel="50000" fill="hold" grpId="0" nodeType="withEffect">
                                  <p:stCondLst>
                                    <p:cond delay="2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decel="50000" fill="hold" grpId="0" nodeType="withEffect">
                                  <p:stCondLst>
                                    <p:cond delay="20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ppt_x"/>
                                          </p:val>
                                        </p:tav>
                                        <p:tav tm="100000">
                                          <p:val>
                                            <p:strVal val="#ppt_x"/>
                                          </p:val>
                                        </p:tav>
                                      </p:tavLst>
                                    </p:anim>
                                    <p:anim calcmode="lin" valueType="num">
                                      <p:cBhvr additive="base">
                                        <p:cTn id="16" dur="500" fill="hold"/>
                                        <p:tgtEl>
                                          <p:spTgt spid="41"/>
                                        </p:tgtEl>
                                        <p:attrNameLst>
                                          <p:attrName>ppt_y</p:attrName>
                                        </p:attrNameLst>
                                      </p:cBhvr>
                                      <p:tavLst>
                                        <p:tav tm="0">
                                          <p:val>
                                            <p:strVal val="0-#ppt_h/2"/>
                                          </p:val>
                                        </p:tav>
                                        <p:tav tm="100000">
                                          <p:val>
                                            <p:strVal val="#ppt_y"/>
                                          </p:val>
                                        </p:tav>
                                      </p:tavLst>
                                    </p:anim>
                                  </p:childTnLst>
                                </p:cTn>
                              </p:par>
                              <p:par>
                                <p:cTn id="17" presetID="2" presetClass="entr" presetSubtype="1" decel="80000" fill="hold" grpId="0" nodeType="withEffect">
                                  <p:stCondLst>
                                    <p:cond delay="20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0-#ppt_h/2"/>
                                          </p:val>
                                        </p:tav>
                                        <p:tav tm="100000">
                                          <p:val>
                                            <p:strVal val="#ppt_y"/>
                                          </p:val>
                                        </p:tav>
                                      </p:tavLst>
                                    </p:anim>
                                  </p:childTnLst>
                                </p:cTn>
                              </p:par>
                              <p:par>
                                <p:cTn id="21" presetID="2" presetClass="entr" presetSubtype="4" decel="80000" fill="hold" grpId="0" nodeType="withEffect">
                                  <p:stCondLst>
                                    <p:cond delay="200"/>
                                  </p:stCondLst>
                                  <p:childTnLst>
                                    <p:set>
                                      <p:cBhvr>
                                        <p:cTn id="22" dur="1" fill="hold">
                                          <p:stCondLst>
                                            <p:cond delay="0"/>
                                          </p:stCondLst>
                                        </p:cTn>
                                        <p:tgtEl>
                                          <p:spTgt spid="50"/>
                                        </p:tgtEl>
                                        <p:attrNameLst>
                                          <p:attrName>style.visibility</p:attrName>
                                        </p:attrNameLst>
                                      </p:cBhvr>
                                      <p:to>
                                        <p:strVal val="visible"/>
                                      </p:to>
                                    </p:set>
                                    <p:anim calcmode="lin" valueType="num">
                                      <p:cBhvr additive="base">
                                        <p:cTn id="23" dur="500" fill="hold"/>
                                        <p:tgtEl>
                                          <p:spTgt spid="50"/>
                                        </p:tgtEl>
                                        <p:attrNameLst>
                                          <p:attrName>ppt_x</p:attrName>
                                        </p:attrNameLst>
                                      </p:cBhvr>
                                      <p:tavLst>
                                        <p:tav tm="0">
                                          <p:val>
                                            <p:strVal val="#ppt_x"/>
                                          </p:val>
                                        </p:tav>
                                        <p:tav tm="100000">
                                          <p:val>
                                            <p:strVal val="#ppt_x"/>
                                          </p:val>
                                        </p:tav>
                                      </p:tavLst>
                                    </p:anim>
                                    <p:anim calcmode="lin" valueType="num">
                                      <p:cBhvr additive="base">
                                        <p:cTn id="24" dur="500" fill="hold"/>
                                        <p:tgtEl>
                                          <p:spTgt spid="50"/>
                                        </p:tgtEl>
                                        <p:attrNameLst>
                                          <p:attrName>ppt_y</p:attrName>
                                        </p:attrNameLst>
                                      </p:cBhvr>
                                      <p:tavLst>
                                        <p:tav tm="0">
                                          <p:val>
                                            <p:strVal val="1+#ppt_h/2"/>
                                          </p:val>
                                        </p:tav>
                                        <p:tav tm="100000">
                                          <p:val>
                                            <p:strVal val="#ppt_y"/>
                                          </p:val>
                                        </p:tav>
                                      </p:tavLst>
                                    </p:anim>
                                  </p:childTnLst>
                                </p:cTn>
                              </p:par>
                              <p:par>
                                <p:cTn id="25" presetID="2" presetClass="entr" presetSubtype="4" decel="50000" fill="hold" grpId="0" nodeType="withEffect">
                                  <p:stCondLst>
                                    <p:cond delay="40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decel="50000" fill="hold" grpId="0" nodeType="withEffect">
                                  <p:stCondLst>
                                    <p:cond delay="40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500" fill="hold"/>
                                        <p:tgtEl>
                                          <p:spTgt spid="34"/>
                                        </p:tgtEl>
                                        <p:attrNameLst>
                                          <p:attrName>ppt_x</p:attrName>
                                        </p:attrNameLst>
                                      </p:cBhvr>
                                      <p:tavLst>
                                        <p:tav tm="0">
                                          <p:val>
                                            <p:strVal val="#ppt_x"/>
                                          </p:val>
                                        </p:tav>
                                        <p:tav tm="100000">
                                          <p:val>
                                            <p:strVal val="#ppt_x"/>
                                          </p:val>
                                        </p:tav>
                                      </p:tavLst>
                                    </p:anim>
                                    <p:anim calcmode="lin" valueType="num">
                                      <p:cBhvr additive="base">
                                        <p:cTn id="32" dur="500" fill="hold"/>
                                        <p:tgtEl>
                                          <p:spTgt spid="34"/>
                                        </p:tgtEl>
                                        <p:attrNameLst>
                                          <p:attrName>ppt_y</p:attrName>
                                        </p:attrNameLst>
                                      </p:cBhvr>
                                      <p:tavLst>
                                        <p:tav tm="0">
                                          <p:val>
                                            <p:strVal val="1+#ppt_h/2"/>
                                          </p:val>
                                        </p:tav>
                                        <p:tav tm="100000">
                                          <p:val>
                                            <p:strVal val="#ppt_y"/>
                                          </p:val>
                                        </p:tav>
                                      </p:tavLst>
                                    </p:anim>
                                  </p:childTnLst>
                                </p:cTn>
                              </p:par>
                              <p:par>
                                <p:cTn id="33" presetID="2" presetClass="entr" presetSubtype="4" decel="50000" fill="hold" grpId="0" nodeType="withEffect">
                                  <p:stCondLst>
                                    <p:cond delay="400"/>
                                  </p:stCondLst>
                                  <p:childTnLst>
                                    <p:set>
                                      <p:cBhvr>
                                        <p:cTn id="34" dur="1" fill="hold">
                                          <p:stCondLst>
                                            <p:cond delay="0"/>
                                          </p:stCondLst>
                                        </p:cTn>
                                        <p:tgtEl>
                                          <p:spTgt spid="42"/>
                                        </p:tgtEl>
                                        <p:attrNameLst>
                                          <p:attrName>style.visibility</p:attrName>
                                        </p:attrNameLst>
                                      </p:cBhvr>
                                      <p:to>
                                        <p:strVal val="visible"/>
                                      </p:to>
                                    </p:set>
                                    <p:anim calcmode="lin" valueType="num">
                                      <p:cBhvr additive="base">
                                        <p:cTn id="35" dur="500" fill="hold"/>
                                        <p:tgtEl>
                                          <p:spTgt spid="42"/>
                                        </p:tgtEl>
                                        <p:attrNameLst>
                                          <p:attrName>ppt_x</p:attrName>
                                        </p:attrNameLst>
                                      </p:cBhvr>
                                      <p:tavLst>
                                        <p:tav tm="0">
                                          <p:val>
                                            <p:strVal val="#ppt_x"/>
                                          </p:val>
                                        </p:tav>
                                        <p:tav tm="100000">
                                          <p:val>
                                            <p:strVal val="#ppt_x"/>
                                          </p:val>
                                        </p:tav>
                                      </p:tavLst>
                                    </p:anim>
                                    <p:anim calcmode="lin" valueType="num">
                                      <p:cBhvr additive="base">
                                        <p:cTn id="36" dur="500" fill="hold"/>
                                        <p:tgtEl>
                                          <p:spTgt spid="42"/>
                                        </p:tgtEl>
                                        <p:attrNameLst>
                                          <p:attrName>ppt_y</p:attrName>
                                        </p:attrNameLst>
                                      </p:cBhvr>
                                      <p:tavLst>
                                        <p:tav tm="0">
                                          <p:val>
                                            <p:strVal val="1+#ppt_h/2"/>
                                          </p:val>
                                        </p:tav>
                                        <p:tav tm="100000">
                                          <p:val>
                                            <p:strVal val="#ppt_y"/>
                                          </p:val>
                                        </p:tav>
                                      </p:tavLst>
                                    </p:anim>
                                  </p:childTnLst>
                                </p:cTn>
                              </p:par>
                              <p:par>
                                <p:cTn id="37" presetID="2" presetClass="entr" presetSubtype="4" decel="50000" fill="hold" grpId="0" nodeType="withEffect">
                                  <p:stCondLst>
                                    <p:cond delay="20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ppt_x"/>
                                          </p:val>
                                        </p:tav>
                                        <p:tav tm="100000">
                                          <p:val>
                                            <p:strVal val="#ppt_x"/>
                                          </p:val>
                                        </p:tav>
                                      </p:tavLst>
                                    </p:anim>
                                    <p:anim calcmode="lin" valueType="num">
                                      <p:cBhvr additive="base">
                                        <p:cTn id="40" dur="500" fill="hold"/>
                                        <p:tgtEl>
                                          <p:spTgt spid="24"/>
                                        </p:tgtEl>
                                        <p:attrNameLst>
                                          <p:attrName>ppt_y</p:attrName>
                                        </p:attrNameLst>
                                      </p:cBhvr>
                                      <p:tavLst>
                                        <p:tav tm="0">
                                          <p:val>
                                            <p:strVal val="1+#ppt_h/2"/>
                                          </p:val>
                                        </p:tav>
                                        <p:tav tm="100000">
                                          <p:val>
                                            <p:strVal val="#ppt_y"/>
                                          </p:val>
                                        </p:tav>
                                      </p:tavLst>
                                    </p:anim>
                                  </p:childTnLst>
                                </p:cTn>
                              </p:par>
                              <p:par>
                                <p:cTn id="41" presetID="2" presetClass="entr" presetSubtype="4" decel="50000" fill="hold" grpId="0" nodeType="withEffect">
                                  <p:stCondLst>
                                    <p:cond delay="20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ppt_x"/>
                                          </p:val>
                                        </p:tav>
                                        <p:tav tm="100000">
                                          <p:val>
                                            <p:strVal val="#ppt_x"/>
                                          </p:val>
                                        </p:tav>
                                      </p:tavLst>
                                    </p:anim>
                                    <p:anim calcmode="lin" valueType="num">
                                      <p:cBhvr additive="base">
                                        <p:cTn id="44" dur="500" fill="hold"/>
                                        <p:tgtEl>
                                          <p:spTgt spid="35"/>
                                        </p:tgtEl>
                                        <p:attrNameLst>
                                          <p:attrName>ppt_y</p:attrName>
                                        </p:attrNameLst>
                                      </p:cBhvr>
                                      <p:tavLst>
                                        <p:tav tm="0">
                                          <p:val>
                                            <p:strVal val="1+#ppt_h/2"/>
                                          </p:val>
                                        </p:tav>
                                        <p:tav tm="100000">
                                          <p:val>
                                            <p:strVal val="#ppt_y"/>
                                          </p:val>
                                        </p:tav>
                                      </p:tavLst>
                                    </p:anim>
                                  </p:childTnLst>
                                </p:cTn>
                              </p:par>
                              <p:par>
                                <p:cTn id="45" presetID="2" presetClass="entr" presetSubtype="4" decel="50000" fill="hold" grpId="0" nodeType="withEffect">
                                  <p:stCondLst>
                                    <p:cond delay="200"/>
                                  </p:stCondLst>
                                  <p:childTnLst>
                                    <p:set>
                                      <p:cBhvr>
                                        <p:cTn id="46" dur="1" fill="hold">
                                          <p:stCondLst>
                                            <p:cond delay="0"/>
                                          </p:stCondLst>
                                        </p:cTn>
                                        <p:tgtEl>
                                          <p:spTgt spid="43"/>
                                        </p:tgtEl>
                                        <p:attrNameLst>
                                          <p:attrName>style.visibility</p:attrName>
                                        </p:attrNameLst>
                                      </p:cBhvr>
                                      <p:to>
                                        <p:strVal val="visible"/>
                                      </p:to>
                                    </p:set>
                                    <p:anim calcmode="lin" valueType="num">
                                      <p:cBhvr additive="base">
                                        <p:cTn id="47" dur="500" fill="hold"/>
                                        <p:tgtEl>
                                          <p:spTgt spid="43"/>
                                        </p:tgtEl>
                                        <p:attrNameLst>
                                          <p:attrName>ppt_x</p:attrName>
                                        </p:attrNameLst>
                                      </p:cBhvr>
                                      <p:tavLst>
                                        <p:tav tm="0">
                                          <p:val>
                                            <p:strVal val="#ppt_x"/>
                                          </p:val>
                                        </p:tav>
                                        <p:tav tm="100000">
                                          <p:val>
                                            <p:strVal val="#ppt_x"/>
                                          </p:val>
                                        </p:tav>
                                      </p:tavLst>
                                    </p:anim>
                                    <p:anim calcmode="lin" valueType="num">
                                      <p:cBhvr additive="base">
                                        <p:cTn id="48" dur="500" fill="hold"/>
                                        <p:tgtEl>
                                          <p:spTgt spid="43"/>
                                        </p:tgtEl>
                                        <p:attrNameLst>
                                          <p:attrName>ppt_y</p:attrName>
                                        </p:attrNameLst>
                                      </p:cBhvr>
                                      <p:tavLst>
                                        <p:tav tm="0">
                                          <p:val>
                                            <p:strVal val="1+#ppt_h/2"/>
                                          </p:val>
                                        </p:tav>
                                        <p:tav tm="100000">
                                          <p:val>
                                            <p:strVal val="#ppt_y"/>
                                          </p:val>
                                        </p:tav>
                                      </p:tavLst>
                                    </p:anim>
                                  </p:childTnLst>
                                </p:cTn>
                              </p:par>
                              <p:par>
                                <p:cTn id="49" presetID="2" presetClass="entr" presetSubtype="1" decel="50000" fill="hold" grpId="0" nodeType="withEffect">
                                  <p:stCondLst>
                                    <p:cond delay="40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500" fill="hold"/>
                                        <p:tgtEl>
                                          <p:spTgt spid="22"/>
                                        </p:tgtEl>
                                        <p:attrNameLst>
                                          <p:attrName>ppt_x</p:attrName>
                                        </p:attrNameLst>
                                      </p:cBhvr>
                                      <p:tavLst>
                                        <p:tav tm="0">
                                          <p:val>
                                            <p:strVal val="#ppt_x"/>
                                          </p:val>
                                        </p:tav>
                                        <p:tav tm="100000">
                                          <p:val>
                                            <p:strVal val="#ppt_x"/>
                                          </p:val>
                                        </p:tav>
                                      </p:tavLst>
                                    </p:anim>
                                    <p:anim calcmode="lin" valueType="num">
                                      <p:cBhvr additive="base">
                                        <p:cTn id="52" dur="500" fill="hold"/>
                                        <p:tgtEl>
                                          <p:spTgt spid="22"/>
                                        </p:tgtEl>
                                        <p:attrNameLst>
                                          <p:attrName>ppt_y</p:attrName>
                                        </p:attrNameLst>
                                      </p:cBhvr>
                                      <p:tavLst>
                                        <p:tav tm="0">
                                          <p:val>
                                            <p:strVal val="0-#ppt_h/2"/>
                                          </p:val>
                                        </p:tav>
                                        <p:tav tm="100000">
                                          <p:val>
                                            <p:strVal val="#ppt_y"/>
                                          </p:val>
                                        </p:tav>
                                      </p:tavLst>
                                    </p:anim>
                                  </p:childTnLst>
                                </p:cTn>
                              </p:par>
                              <p:par>
                                <p:cTn id="53" presetID="2" presetClass="entr" presetSubtype="1" decel="50000" fill="hold" grpId="0" nodeType="withEffect">
                                  <p:stCondLst>
                                    <p:cond delay="400"/>
                                  </p:stCondLst>
                                  <p:childTnLst>
                                    <p:set>
                                      <p:cBhvr>
                                        <p:cTn id="54" dur="1" fill="hold">
                                          <p:stCondLst>
                                            <p:cond delay="0"/>
                                          </p:stCondLst>
                                        </p:cTn>
                                        <p:tgtEl>
                                          <p:spTgt spid="36"/>
                                        </p:tgtEl>
                                        <p:attrNameLst>
                                          <p:attrName>style.visibility</p:attrName>
                                        </p:attrNameLst>
                                      </p:cBhvr>
                                      <p:to>
                                        <p:strVal val="visible"/>
                                      </p:to>
                                    </p:set>
                                    <p:anim calcmode="lin" valueType="num">
                                      <p:cBhvr additive="base">
                                        <p:cTn id="55" dur="500" fill="hold"/>
                                        <p:tgtEl>
                                          <p:spTgt spid="36"/>
                                        </p:tgtEl>
                                        <p:attrNameLst>
                                          <p:attrName>ppt_x</p:attrName>
                                        </p:attrNameLst>
                                      </p:cBhvr>
                                      <p:tavLst>
                                        <p:tav tm="0">
                                          <p:val>
                                            <p:strVal val="#ppt_x"/>
                                          </p:val>
                                        </p:tav>
                                        <p:tav tm="100000">
                                          <p:val>
                                            <p:strVal val="#ppt_x"/>
                                          </p:val>
                                        </p:tav>
                                      </p:tavLst>
                                    </p:anim>
                                    <p:anim calcmode="lin" valueType="num">
                                      <p:cBhvr additive="base">
                                        <p:cTn id="56" dur="500" fill="hold"/>
                                        <p:tgtEl>
                                          <p:spTgt spid="36"/>
                                        </p:tgtEl>
                                        <p:attrNameLst>
                                          <p:attrName>ppt_y</p:attrName>
                                        </p:attrNameLst>
                                      </p:cBhvr>
                                      <p:tavLst>
                                        <p:tav tm="0">
                                          <p:val>
                                            <p:strVal val="0-#ppt_h/2"/>
                                          </p:val>
                                        </p:tav>
                                        <p:tav tm="100000">
                                          <p:val>
                                            <p:strVal val="#ppt_y"/>
                                          </p:val>
                                        </p:tav>
                                      </p:tavLst>
                                    </p:anim>
                                  </p:childTnLst>
                                </p:cTn>
                              </p:par>
                              <p:par>
                                <p:cTn id="57" presetID="2" presetClass="entr" presetSubtype="1" decel="50000" fill="hold" grpId="0" nodeType="withEffect">
                                  <p:stCondLst>
                                    <p:cond delay="400"/>
                                  </p:stCondLst>
                                  <p:childTnLst>
                                    <p:set>
                                      <p:cBhvr>
                                        <p:cTn id="58" dur="1" fill="hold">
                                          <p:stCondLst>
                                            <p:cond delay="0"/>
                                          </p:stCondLst>
                                        </p:cTn>
                                        <p:tgtEl>
                                          <p:spTgt spid="44"/>
                                        </p:tgtEl>
                                        <p:attrNameLst>
                                          <p:attrName>style.visibility</p:attrName>
                                        </p:attrNameLst>
                                      </p:cBhvr>
                                      <p:to>
                                        <p:strVal val="visible"/>
                                      </p:to>
                                    </p:set>
                                    <p:anim calcmode="lin" valueType="num">
                                      <p:cBhvr additive="base">
                                        <p:cTn id="59" dur="500" fill="hold"/>
                                        <p:tgtEl>
                                          <p:spTgt spid="44"/>
                                        </p:tgtEl>
                                        <p:attrNameLst>
                                          <p:attrName>ppt_x</p:attrName>
                                        </p:attrNameLst>
                                      </p:cBhvr>
                                      <p:tavLst>
                                        <p:tav tm="0">
                                          <p:val>
                                            <p:strVal val="#ppt_x"/>
                                          </p:val>
                                        </p:tav>
                                        <p:tav tm="100000">
                                          <p:val>
                                            <p:strVal val="#ppt_x"/>
                                          </p:val>
                                        </p:tav>
                                      </p:tavLst>
                                    </p:anim>
                                    <p:anim calcmode="lin" valueType="num">
                                      <p:cBhvr additive="base">
                                        <p:cTn id="60" dur="500" fill="hold"/>
                                        <p:tgtEl>
                                          <p:spTgt spid="44"/>
                                        </p:tgtEl>
                                        <p:attrNameLst>
                                          <p:attrName>ppt_y</p:attrName>
                                        </p:attrNameLst>
                                      </p:cBhvr>
                                      <p:tavLst>
                                        <p:tav tm="0">
                                          <p:val>
                                            <p:strVal val="0-#ppt_h/2"/>
                                          </p:val>
                                        </p:tav>
                                        <p:tav tm="100000">
                                          <p:val>
                                            <p:strVal val="#ppt_y"/>
                                          </p:val>
                                        </p:tav>
                                      </p:tavLst>
                                    </p:anim>
                                  </p:childTnLst>
                                </p:cTn>
                              </p:par>
                              <p:par>
                                <p:cTn id="61" presetID="2" presetClass="entr" presetSubtype="4" decel="80000"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500" fill="hold"/>
                                        <p:tgtEl>
                                          <p:spTgt spid="32"/>
                                        </p:tgtEl>
                                        <p:attrNameLst>
                                          <p:attrName>ppt_x</p:attrName>
                                        </p:attrNameLst>
                                      </p:cBhvr>
                                      <p:tavLst>
                                        <p:tav tm="0">
                                          <p:val>
                                            <p:strVal val="#ppt_x"/>
                                          </p:val>
                                        </p:tav>
                                        <p:tav tm="100000">
                                          <p:val>
                                            <p:strVal val="#ppt_x"/>
                                          </p:val>
                                        </p:tav>
                                      </p:tavLst>
                                    </p:anim>
                                    <p:anim calcmode="lin" valueType="num">
                                      <p:cBhvr additive="base">
                                        <p:cTn id="64" dur="500" fill="hold"/>
                                        <p:tgtEl>
                                          <p:spTgt spid="32"/>
                                        </p:tgtEl>
                                        <p:attrNameLst>
                                          <p:attrName>ppt_y</p:attrName>
                                        </p:attrNameLst>
                                      </p:cBhvr>
                                      <p:tavLst>
                                        <p:tav tm="0">
                                          <p:val>
                                            <p:strVal val="1+#ppt_h/2"/>
                                          </p:val>
                                        </p:tav>
                                        <p:tav tm="100000">
                                          <p:val>
                                            <p:strVal val="#ppt_y"/>
                                          </p:val>
                                        </p:tav>
                                      </p:tavLst>
                                    </p:anim>
                                  </p:childTnLst>
                                </p:cTn>
                              </p:par>
                              <p:par>
                                <p:cTn id="65" presetID="2" presetClass="entr" presetSubtype="1" decel="80000" fill="hold" grpId="0" nodeType="withEffect">
                                  <p:stCondLst>
                                    <p:cond delay="200"/>
                                  </p:stCondLst>
                                  <p:childTnLst>
                                    <p:set>
                                      <p:cBhvr>
                                        <p:cTn id="66" dur="1" fill="hold">
                                          <p:stCondLst>
                                            <p:cond delay="0"/>
                                          </p:stCondLst>
                                        </p:cTn>
                                        <p:tgtEl>
                                          <p:spTgt spid="33"/>
                                        </p:tgtEl>
                                        <p:attrNameLst>
                                          <p:attrName>style.visibility</p:attrName>
                                        </p:attrNameLst>
                                      </p:cBhvr>
                                      <p:to>
                                        <p:strVal val="visible"/>
                                      </p:to>
                                    </p:set>
                                    <p:anim calcmode="lin" valueType="num">
                                      <p:cBhvr additive="base">
                                        <p:cTn id="67" dur="500" fill="hold"/>
                                        <p:tgtEl>
                                          <p:spTgt spid="33"/>
                                        </p:tgtEl>
                                        <p:attrNameLst>
                                          <p:attrName>ppt_x</p:attrName>
                                        </p:attrNameLst>
                                      </p:cBhvr>
                                      <p:tavLst>
                                        <p:tav tm="0">
                                          <p:val>
                                            <p:strVal val="#ppt_x"/>
                                          </p:val>
                                        </p:tav>
                                        <p:tav tm="100000">
                                          <p:val>
                                            <p:strVal val="#ppt_x"/>
                                          </p:val>
                                        </p:tav>
                                      </p:tavLst>
                                    </p:anim>
                                    <p:anim calcmode="lin" valueType="num">
                                      <p:cBhvr additive="base">
                                        <p:cTn id="68" dur="500" fill="hold"/>
                                        <p:tgtEl>
                                          <p:spTgt spid="3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tmplLst>
          <p:tmpl>
            <p:tnLst>
              <p:par>
                <p:cTn presetID="2" presetClass="entr" presetSubtype="4" decel="50000" fill="hold" nodeType="withEffect">
                  <p:stCondLst>
                    <p:cond delay="40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9" grpId="0">
        <p:tmplLst>
          <p:tmpl>
            <p:tnLst>
              <p:par>
                <p:cTn presetID="2" presetClass="entr" presetSubtype="1" decel="50000" fill="hold" nodeType="withEffect">
                  <p:stCondLst>
                    <p:cond delay="2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ppt_x"/>
                          </p:val>
                        </p:tav>
                        <p:tav tm="100000">
                          <p:val>
                            <p:strVal val="#ppt_x"/>
                          </p:val>
                        </p:tav>
                      </p:tavLst>
                    </p:anim>
                    <p:anim calcmode="lin" valueType="num">
                      <p:cBhvr additive="base">
                        <p:cTn dur="500" fill="hold"/>
                        <p:tgtEl>
                          <p:spTgt spid="19"/>
                        </p:tgtEl>
                        <p:attrNameLst>
                          <p:attrName>ppt_y</p:attrName>
                        </p:attrNameLst>
                      </p:cBhvr>
                      <p:tavLst>
                        <p:tav tm="0">
                          <p:val>
                            <p:strVal val="0-#ppt_h/2"/>
                          </p:val>
                        </p:tav>
                        <p:tav tm="100000">
                          <p:val>
                            <p:strVal val="#ppt_y"/>
                          </p:val>
                        </p:tav>
                      </p:tavLst>
                    </p:anim>
                  </p:childTnLst>
                </p:cTn>
              </p:par>
            </p:tnLst>
          </p:tmpl>
        </p:tmplLst>
      </p:bldP>
      <p:bldP spid="22" grpId="0">
        <p:tmplLst>
          <p:tmpl>
            <p:tnLst>
              <p:par>
                <p:cTn presetID="2" presetClass="entr" presetSubtype="1" decel="50000" fill="hold" nodeType="withEffect">
                  <p:stCondLst>
                    <p:cond delay="40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0-#ppt_h/2"/>
                          </p:val>
                        </p:tav>
                        <p:tav tm="100000">
                          <p:val>
                            <p:strVal val="#ppt_y"/>
                          </p:val>
                        </p:tav>
                      </p:tavLst>
                    </p:anim>
                  </p:childTnLst>
                </p:cTn>
              </p:par>
            </p:tnLst>
          </p:tmpl>
        </p:tmplLst>
      </p:bldP>
      <p:bldP spid="24" grpId="0">
        <p:tmplLst>
          <p:tmpl>
            <p:tnLst>
              <p:par>
                <p:cTn presetID="2" presetClass="entr" presetSubtype="4" decel="50000" fill="hold" nodeType="withEffect">
                  <p:stCondLst>
                    <p:cond delay="20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1+#ppt_h/2"/>
                          </p:val>
                        </p:tav>
                        <p:tav tm="100000">
                          <p:val>
                            <p:strVal val="#ppt_y"/>
                          </p:val>
                        </p:tav>
                      </p:tavLst>
                    </p:anim>
                  </p:childTnLst>
                </p:cTn>
              </p:par>
            </p:tnLst>
          </p:tmpl>
        </p:tmplLst>
      </p:bldP>
      <p:bldP spid="8" grpId="0">
        <p:tmplLst>
          <p:tmpl>
            <p:tnLst>
              <p:par>
                <p:cTn presetID="2" presetClass="entr" presetSubtype="1" decel="5000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0-#ppt_h/2"/>
                          </p:val>
                        </p:tav>
                        <p:tav tm="100000">
                          <p:val>
                            <p:strVal val="#ppt_y"/>
                          </p:val>
                        </p:tav>
                      </p:tavLst>
                    </p:anim>
                  </p:childTnLst>
                </p:cTn>
              </p:par>
            </p:tnLst>
          </p:tmpl>
        </p:tmplLst>
      </p:bldP>
      <p:bldP spid="34" grpId="0">
        <p:tmplLst>
          <p:tmpl>
            <p:tnLst>
              <p:par>
                <p:cTn presetID="2" presetClass="entr" presetSubtype="4" decel="50000" fill="hold" nodeType="withEffect">
                  <p:stCondLst>
                    <p:cond delay="40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ppt_x"/>
                          </p:val>
                        </p:tav>
                        <p:tav tm="100000">
                          <p:val>
                            <p:strVal val="#ppt_x"/>
                          </p:val>
                        </p:tav>
                      </p:tavLst>
                    </p:anim>
                    <p:anim calcmode="lin" valueType="num">
                      <p:cBhvr additive="base">
                        <p:cTn dur="500" fill="hold"/>
                        <p:tgtEl>
                          <p:spTgt spid="34"/>
                        </p:tgtEl>
                        <p:attrNameLst>
                          <p:attrName>ppt_y</p:attrName>
                        </p:attrNameLst>
                      </p:cBhvr>
                      <p:tavLst>
                        <p:tav tm="0">
                          <p:val>
                            <p:strVal val="1+#ppt_h/2"/>
                          </p:val>
                        </p:tav>
                        <p:tav tm="100000">
                          <p:val>
                            <p:strVal val="#ppt_y"/>
                          </p:val>
                        </p:tav>
                      </p:tavLst>
                    </p:anim>
                  </p:childTnLst>
                </p:cTn>
              </p:par>
            </p:tnLst>
          </p:tmpl>
        </p:tmplLst>
      </p:bldP>
      <p:bldP spid="35" grpId="0">
        <p:tmplLst>
          <p:tmpl>
            <p:tnLst>
              <p:par>
                <p:cTn presetID="2" presetClass="entr" presetSubtype="4" decel="50000" fill="hold" nodeType="withEffect">
                  <p:stCondLst>
                    <p:cond delay="20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P spid="36" grpId="0">
        <p:tmplLst>
          <p:tmpl>
            <p:tnLst>
              <p:par>
                <p:cTn presetID="2" presetClass="entr" presetSubtype="1" decel="50000" fill="hold" nodeType="withEffect">
                  <p:stCondLst>
                    <p:cond delay="40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0-#ppt_h/2"/>
                          </p:val>
                        </p:tav>
                        <p:tav tm="100000">
                          <p:val>
                            <p:strVal val="#ppt_y"/>
                          </p:val>
                        </p:tav>
                      </p:tavLst>
                    </p:anim>
                  </p:childTnLst>
                </p:cTn>
              </p:par>
            </p:tnLst>
          </p:tmpl>
        </p:tmplLst>
      </p:bldP>
      <p:bldP spid="41" grpId="0">
        <p:tmplLst>
          <p:tmpl>
            <p:tnLst>
              <p:par>
                <p:cTn presetID="2" presetClass="entr" presetSubtype="1" decel="5000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ppt_x"/>
                          </p:val>
                        </p:tav>
                        <p:tav tm="100000">
                          <p:val>
                            <p:strVal val="#ppt_x"/>
                          </p:val>
                        </p:tav>
                      </p:tavLst>
                    </p:anim>
                    <p:anim calcmode="lin" valueType="num">
                      <p:cBhvr additive="base">
                        <p:cTn dur="500" fill="hold"/>
                        <p:tgtEl>
                          <p:spTgt spid="41"/>
                        </p:tgtEl>
                        <p:attrNameLst>
                          <p:attrName>ppt_y</p:attrName>
                        </p:attrNameLst>
                      </p:cBhvr>
                      <p:tavLst>
                        <p:tav tm="0">
                          <p:val>
                            <p:strVal val="0-#ppt_h/2"/>
                          </p:val>
                        </p:tav>
                        <p:tav tm="100000">
                          <p:val>
                            <p:strVal val="#ppt_y"/>
                          </p:val>
                        </p:tav>
                      </p:tavLst>
                    </p:anim>
                  </p:childTnLst>
                </p:cTn>
              </p:par>
            </p:tnLst>
          </p:tmpl>
        </p:tmplLst>
      </p:bldP>
      <p:bldP spid="42" grpId="0">
        <p:tmplLst>
          <p:tmpl>
            <p:tnLst>
              <p:par>
                <p:cTn presetID="2" presetClass="entr" presetSubtype="4" decel="50000" fill="hold" nodeType="withEffect">
                  <p:stCondLst>
                    <p:cond delay="40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ppt_x"/>
                          </p:val>
                        </p:tav>
                        <p:tav tm="100000">
                          <p:val>
                            <p:strVal val="#ppt_x"/>
                          </p:val>
                        </p:tav>
                      </p:tavLst>
                    </p:anim>
                    <p:anim calcmode="lin" valueType="num">
                      <p:cBhvr additive="base">
                        <p:cTn dur="500" fill="hold"/>
                        <p:tgtEl>
                          <p:spTgt spid="42"/>
                        </p:tgtEl>
                        <p:attrNameLst>
                          <p:attrName>ppt_y</p:attrName>
                        </p:attrNameLst>
                      </p:cBhvr>
                      <p:tavLst>
                        <p:tav tm="0">
                          <p:val>
                            <p:strVal val="1+#ppt_h/2"/>
                          </p:val>
                        </p:tav>
                        <p:tav tm="100000">
                          <p:val>
                            <p:strVal val="#ppt_y"/>
                          </p:val>
                        </p:tav>
                      </p:tavLst>
                    </p:anim>
                  </p:childTnLst>
                </p:cTn>
              </p:par>
            </p:tnLst>
          </p:tmpl>
        </p:tmplLst>
      </p:bldP>
      <p:bldP spid="43" grpId="0">
        <p:tmplLst>
          <p:tmpl>
            <p:tnLst>
              <p:par>
                <p:cTn presetID="2" presetClass="entr" presetSubtype="4" decel="50000" fill="hold" nodeType="withEffect">
                  <p:stCondLst>
                    <p:cond delay="20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ppt_x"/>
                          </p:val>
                        </p:tav>
                        <p:tav tm="100000">
                          <p:val>
                            <p:strVal val="#ppt_x"/>
                          </p:val>
                        </p:tav>
                      </p:tavLst>
                    </p:anim>
                    <p:anim calcmode="lin" valueType="num">
                      <p:cBhvr additive="base">
                        <p:cTn dur="500" fill="hold"/>
                        <p:tgtEl>
                          <p:spTgt spid="43"/>
                        </p:tgtEl>
                        <p:attrNameLst>
                          <p:attrName>ppt_y</p:attrName>
                        </p:attrNameLst>
                      </p:cBhvr>
                      <p:tavLst>
                        <p:tav tm="0">
                          <p:val>
                            <p:strVal val="1+#ppt_h/2"/>
                          </p:val>
                        </p:tav>
                        <p:tav tm="100000">
                          <p:val>
                            <p:strVal val="#ppt_y"/>
                          </p:val>
                        </p:tav>
                      </p:tavLst>
                    </p:anim>
                  </p:childTnLst>
                </p:cTn>
              </p:par>
            </p:tnLst>
          </p:tmpl>
        </p:tmplLst>
      </p:bldP>
      <p:bldP spid="44" grpId="0">
        <p:tmplLst>
          <p:tmpl>
            <p:tnLst>
              <p:par>
                <p:cTn presetID="2" presetClass="entr" presetSubtype="1" decel="50000" fill="hold" nodeType="withEffect">
                  <p:stCondLst>
                    <p:cond delay="40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0-#ppt_h/2"/>
                          </p:val>
                        </p:tav>
                        <p:tav tm="100000">
                          <p:val>
                            <p:strVal val="#ppt_y"/>
                          </p:val>
                        </p:tav>
                      </p:tavLst>
                    </p:anim>
                  </p:childTnLst>
                </p:cTn>
              </p:par>
            </p:tnLst>
          </p:tmpl>
        </p:tmplLst>
      </p:bldP>
      <p:bldP spid="25" grpId="0" animBg="1"/>
      <p:bldP spid="32" grpId="0" animBg="1"/>
      <p:bldP spid="33" grpId="0" animBg="1"/>
      <p:bldP spid="50" grpId="0" animBg="1"/>
    </p:bldLst>
  </p:timing>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01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Заголовок 17"/>
          <p:cNvSpPr>
            <a:spLocks noGrp="1"/>
          </p:cNvSpPr>
          <p:nvPr>
            <p:ph type="title" hasCustomPrompt="1"/>
          </p:nvPr>
        </p:nvSpPr>
        <p:spPr>
          <a:xfrm>
            <a:off x="1582342" y="1542951"/>
            <a:ext cx="4818458" cy="7452349"/>
          </a:xfrm>
          <a:prstGeom prst="rect">
            <a:avLst/>
          </a:prstGeom>
        </p:spPr>
        <p:txBody>
          <a:bodyPr vert="horz" lIns="0" tIns="91440" rIns="0" bIns="0" rtlCol="0" anchor="ctr" anchorCtr="0">
            <a:noAutofit/>
          </a:bodyPr>
          <a:lstStyle>
            <a:lvl1pPr algn="l">
              <a:lnSpc>
                <a:spcPct val="100000"/>
              </a:lnSpc>
              <a:defRPr sz="8100" kern="100" spc="0" baseline="0">
                <a:solidFill>
                  <a:schemeClr val="tx1"/>
                </a:solidFill>
              </a:defRPr>
            </a:lvl1pPr>
          </a:lstStyle>
          <a:p>
            <a:r>
              <a:rPr lang="en-US" dirty="0"/>
              <a:t>H2 Title here</a:t>
            </a:r>
          </a:p>
        </p:txBody>
      </p:sp>
      <p:sp>
        <p:nvSpPr>
          <p:cNvPr id="24" name="Текст 7"/>
          <p:cNvSpPr>
            <a:spLocks noGrp="1"/>
          </p:cNvSpPr>
          <p:nvPr>
            <p:ph type="body" sz="quarter" idx="54" hasCustomPrompt="1"/>
          </p:nvPr>
        </p:nvSpPr>
        <p:spPr>
          <a:xfrm>
            <a:off x="8061001" y="2152197"/>
            <a:ext cx="7564763" cy="1341186"/>
          </a:xfrm>
        </p:spPr>
        <p:txBody>
          <a:bodyPr tIns="0">
            <a:noAutofit/>
          </a:bodyPr>
          <a:lstStyle>
            <a:lvl1pPr marL="0" indent="0" algn="l">
              <a:lnSpc>
                <a:spcPct val="150000"/>
              </a:lnSpc>
              <a:buNone/>
              <a:defRPr sz="1800" b="0" baseline="0">
                <a:solidFill>
                  <a:schemeClr val="tx1"/>
                </a:solidFill>
                <a:latin typeface="Arial" panose="020B0604020202020204" pitchFamily="34" charset="0"/>
                <a:cs typeface="Arial" panose="020B0604020202020204" pitchFamily="34" charset="0"/>
              </a:defRPr>
            </a:lvl1pPr>
            <a:lvl2pPr algn="ctr">
              <a:defRPr/>
            </a:lvl2pPr>
            <a:lvl3pPr algn="ctr">
              <a:defRPr/>
            </a:lvl3pPr>
            <a:lvl4pPr algn="ctr">
              <a:lnSpc>
                <a:spcPct val="150000"/>
              </a:lnSpc>
              <a:defRPr/>
            </a:lvl4pPr>
            <a:lvl5pPr algn="ctr">
              <a:defRPr/>
            </a:lvl5pPr>
          </a:lstStyle>
          <a:p>
            <a:pPr lvl="0"/>
            <a:r>
              <a:rPr lang="en-US" dirty="0"/>
              <a:t>Body text here</a:t>
            </a:r>
          </a:p>
        </p:txBody>
      </p:sp>
      <p:sp>
        <p:nvSpPr>
          <p:cNvPr id="31" name="Shape 427"/>
          <p:cNvSpPr>
            <a:spLocks noGrp="1"/>
          </p:cNvSpPr>
          <p:nvPr>
            <p:ph type="body" sz="quarter" idx="56" hasCustomPrompt="1"/>
          </p:nvPr>
        </p:nvSpPr>
        <p:spPr>
          <a:xfrm>
            <a:off x="8058450" y="1441353"/>
            <a:ext cx="7566996" cy="526677"/>
          </a:xfrm>
          <a:prstGeom prst="rect">
            <a:avLst/>
          </a:prstGeom>
        </p:spPr>
        <p:txBody>
          <a:bodyPr anchor="b" anchorCtr="0">
            <a:normAutofit/>
          </a:bodyPr>
          <a:lstStyle>
            <a:lvl1pPr marL="0" indent="0" algn="l">
              <a:lnSpc>
                <a:spcPct val="100000"/>
              </a:lnSpc>
              <a:buNone/>
              <a:defRPr sz="2100" b="1" spc="0">
                <a:solidFill>
                  <a:schemeClr val="accent1"/>
                </a:solidFill>
                <a:latin typeface="Arial" panose="020B0604020202020204" pitchFamily="34" charset="0"/>
                <a:cs typeface="Arial" panose="020B0604020202020204" pitchFamily="34" charset="0"/>
              </a:defRPr>
            </a:lvl1pPr>
          </a:lstStyle>
          <a:p>
            <a:pPr lvl="0"/>
            <a:r>
              <a:rPr lang="en-US" dirty="0"/>
              <a:t>Caption text here</a:t>
            </a:r>
          </a:p>
        </p:txBody>
      </p:sp>
      <p:sp>
        <p:nvSpPr>
          <p:cNvPr id="45" name="Текст 7"/>
          <p:cNvSpPr>
            <a:spLocks noGrp="1"/>
          </p:cNvSpPr>
          <p:nvPr>
            <p:ph type="body" sz="quarter" idx="61" hasCustomPrompt="1"/>
          </p:nvPr>
        </p:nvSpPr>
        <p:spPr>
          <a:xfrm>
            <a:off x="8062913" y="4948592"/>
            <a:ext cx="7564763" cy="1351907"/>
          </a:xfrm>
        </p:spPr>
        <p:txBody>
          <a:bodyPr tIns="0">
            <a:noAutofit/>
          </a:bodyPr>
          <a:lstStyle>
            <a:lvl1pPr marL="0" indent="0" algn="l">
              <a:lnSpc>
                <a:spcPct val="150000"/>
              </a:lnSpc>
              <a:buNone/>
              <a:defRPr sz="1800" b="0" baseline="0">
                <a:solidFill>
                  <a:schemeClr val="tx1"/>
                </a:solidFill>
                <a:latin typeface="Arial" panose="020B0604020202020204" pitchFamily="34" charset="0"/>
                <a:cs typeface="Arial" panose="020B0604020202020204" pitchFamily="34" charset="0"/>
              </a:defRPr>
            </a:lvl1pPr>
            <a:lvl2pPr algn="ctr">
              <a:defRPr/>
            </a:lvl2pPr>
            <a:lvl3pPr algn="ctr">
              <a:defRPr/>
            </a:lvl3pPr>
            <a:lvl4pPr algn="ctr">
              <a:lnSpc>
                <a:spcPct val="150000"/>
              </a:lnSpc>
              <a:defRPr/>
            </a:lvl4pPr>
            <a:lvl5pPr algn="ctr">
              <a:defRPr/>
            </a:lvl5pPr>
          </a:lstStyle>
          <a:p>
            <a:pPr lvl="0"/>
            <a:r>
              <a:rPr lang="en-US" dirty="0"/>
              <a:t>Body text here</a:t>
            </a:r>
          </a:p>
        </p:txBody>
      </p:sp>
      <p:sp>
        <p:nvSpPr>
          <p:cNvPr id="47" name="Shape 427"/>
          <p:cNvSpPr>
            <a:spLocks noGrp="1"/>
          </p:cNvSpPr>
          <p:nvPr>
            <p:ph type="body" sz="quarter" idx="62" hasCustomPrompt="1"/>
          </p:nvPr>
        </p:nvSpPr>
        <p:spPr>
          <a:xfrm>
            <a:off x="8060363" y="4237747"/>
            <a:ext cx="7566996" cy="539779"/>
          </a:xfrm>
          <a:prstGeom prst="rect">
            <a:avLst/>
          </a:prstGeom>
        </p:spPr>
        <p:txBody>
          <a:bodyPr anchor="b" anchorCtr="0">
            <a:normAutofit/>
          </a:bodyPr>
          <a:lstStyle>
            <a:lvl1pPr marL="0" indent="0" algn="l">
              <a:lnSpc>
                <a:spcPct val="100000"/>
              </a:lnSpc>
              <a:buNone/>
              <a:defRPr sz="2100" b="1" spc="0">
                <a:solidFill>
                  <a:schemeClr val="accent1"/>
                </a:solidFill>
                <a:latin typeface="Arial" panose="020B0604020202020204" pitchFamily="34" charset="0"/>
                <a:cs typeface="Arial" panose="020B0604020202020204" pitchFamily="34" charset="0"/>
              </a:defRPr>
            </a:lvl1pPr>
          </a:lstStyle>
          <a:p>
            <a:pPr lvl="0"/>
            <a:r>
              <a:rPr lang="en-US" dirty="0"/>
              <a:t>Caption text here</a:t>
            </a:r>
          </a:p>
        </p:txBody>
      </p:sp>
      <p:sp>
        <p:nvSpPr>
          <p:cNvPr id="49" name="Текст 7"/>
          <p:cNvSpPr>
            <a:spLocks noGrp="1"/>
          </p:cNvSpPr>
          <p:nvPr>
            <p:ph type="body" sz="quarter" idx="63" hasCustomPrompt="1"/>
          </p:nvPr>
        </p:nvSpPr>
        <p:spPr>
          <a:xfrm>
            <a:off x="8062913" y="7758090"/>
            <a:ext cx="7564763" cy="1338808"/>
          </a:xfrm>
        </p:spPr>
        <p:txBody>
          <a:bodyPr tIns="0">
            <a:noAutofit/>
          </a:bodyPr>
          <a:lstStyle>
            <a:lvl1pPr marL="0" indent="0" algn="l">
              <a:lnSpc>
                <a:spcPct val="150000"/>
              </a:lnSpc>
              <a:buNone/>
              <a:defRPr sz="1800" b="0" baseline="0">
                <a:solidFill>
                  <a:schemeClr val="tx1"/>
                </a:solidFill>
                <a:latin typeface="Arial" panose="020B0604020202020204" pitchFamily="34" charset="0"/>
                <a:cs typeface="Arial" panose="020B0604020202020204" pitchFamily="34" charset="0"/>
              </a:defRPr>
            </a:lvl1pPr>
            <a:lvl2pPr algn="ctr">
              <a:defRPr/>
            </a:lvl2pPr>
            <a:lvl3pPr algn="ctr">
              <a:defRPr/>
            </a:lvl3pPr>
            <a:lvl4pPr algn="ctr">
              <a:lnSpc>
                <a:spcPct val="150000"/>
              </a:lnSpc>
              <a:defRPr/>
            </a:lvl4pPr>
            <a:lvl5pPr algn="ctr">
              <a:defRPr/>
            </a:lvl5pPr>
          </a:lstStyle>
          <a:p>
            <a:pPr lvl="0"/>
            <a:r>
              <a:rPr lang="en-US" dirty="0"/>
              <a:t>Body text here</a:t>
            </a:r>
          </a:p>
        </p:txBody>
      </p:sp>
      <p:sp>
        <p:nvSpPr>
          <p:cNvPr id="50" name="Shape 427"/>
          <p:cNvSpPr>
            <a:spLocks noGrp="1"/>
          </p:cNvSpPr>
          <p:nvPr>
            <p:ph type="body" sz="quarter" idx="64" hasCustomPrompt="1"/>
          </p:nvPr>
        </p:nvSpPr>
        <p:spPr>
          <a:xfrm>
            <a:off x="8060363" y="7047245"/>
            <a:ext cx="7566996" cy="539779"/>
          </a:xfrm>
          <a:prstGeom prst="rect">
            <a:avLst/>
          </a:prstGeom>
        </p:spPr>
        <p:txBody>
          <a:bodyPr anchor="b" anchorCtr="0">
            <a:normAutofit/>
          </a:bodyPr>
          <a:lstStyle>
            <a:lvl1pPr marL="0" indent="0" algn="l">
              <a:lnSpc>
                <a:spcPct val="100000"/>
              </a:lnSpc>
              <a:buNone/>
              <a:defRPr sz="2100" b="1" spc="0">
                <a:solidFill>
                  <a:schemeClr val="accent1"/>
                </a:solidFill>
                <a:latin typeface="Arial" panose="020B0604020202020204" pitchFamily="34" charset="0"/>
                <a:cs typeface="Arial" panose="020B0604020202020204" pitchFamily="34" charset="0"/>
              </a:defRPr>
            </a:lvl1pPr>
          </a:lstStyle>
          <a:p>
            <a:pPr lvl="0"/>
            <a:r>
              <a:rPr lang="en-US" dirty="0"/>
              <a:t>Caption text here</a:t>
            </a:r>
          </a:p>
        </p:txBody>
      </p:sp>
      <p:sp>
        <p:nvSpPr>
          <p:cNvPr id="26" name="Footer Placeholder 5">
            <a:extLst>
              <a:ext uri="{FF2B5EF4-FFF2-40B4-BE49-F238E27FC236}">
                <a16:creationId xmlns:a16="http://schemas.microsoft.com/office/drawing/2014/main" id="{04BF5A09-9BBB-6740-AB3C-C56667BA8AEC}"/>
              </a:ext>
            </a:extLst>
          </p:cNvPr>
          <p:cNvSpPr>
            <a:spLocks noGrp="1"/>
          </p:cNvSpPr>
          <p:nvPr>
            <p:ph type="ftr" sz="quarter" idx="11"/>
          </p:nvPr>
        </p:nvSpPr>
        <p:spPr>
          <a:xfrm>
            <a:off x="6057900" y="9535998"/>
            <a:ext cx="6172200" cy="547772"/>
          </a:xfrm>
        </p:spPr>
        <p:txBody>
          <a:bodyPr/>
          <a:lstStyle>
            <a:lvl1pPr>
              <a:defRPr/>
            </a:lvl1pPr>
          </a:lstStyle>
          <a:p>
            <a:r>
              <a:rPr lang="en-US"/>
              <a:t>PRESSURIZED WATER REACTOR OWNERS GROUP</a:t>
            </a:r>
            <a:endParaRPr lang="en-US" dirty="0"/>
          </a:p>
        </p:txBody>
      </p:sp>
      <p:sp>
        <p:nvSpPr>
          <p:cNvPr id="12" name="Text Placeholder 7"/>
          <p:cNvSpPr>
            <a:spLocks noGrp="1"/>
          </p:cNvSpPr>
          <p:nvPr>
            <p:ph type="body" sz="quarter" idx="4294967295"/>
          </p:nvPr>
        </p:nvSpPr>
        <p:spPr>
          <a:xfrm>
            <a:off x="-299414" y="9535998"/>
            <a:ext cx="13890625" cy="728662"/>
          </a:xfrm>
        </p:spPr>
        <p:txBody>
          <a:bodyPr>
            <a:normAutofit/>
          </a:bodyPr>
          <a:lstStyle/>
          <a:p>
            <a:pPr marL="0" indent="0">
              <a:buNone/>
            </a:pPr>
            <a:r>
              <a:rPr lang="en-US" sz="2800" dirty="0"/>
              <a:t>August 2019 PSC Meeting Agenda</a:t>
            </a:r>
          </a:p>
        </p:txBody>
      </p:sp>
    </p:spTree>
    <p:extLst>
      <p:ext uri="{BB962C8B-B14F-4D97-AF65-F5344CB8AC3E}">
        <p14:creationId xmlns:p14="http://schemas.microsoft.com/office/powerpoint/2010/main" val="13481671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007">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Номер слайда 21"/>
          <p:cNvSpPr>
            <a:spLocks noGrp="1"/>
          </p:cNvSpPr>
          <p:nvPr>
            <p:ph type="sldNum" sz="quarter" idx="4"/>
          </p:nvPr>
        </p:nvSpPr>
        <p:spPr>
          <a:xfrm>
            <a:off x="17041495" y="411363"/>
            <a:ext cx="611982" cy="543009"/>
          </a:xfrm>
          <a:prstGeom prst="rect">
            <a:avLst/>
          </a:prstGeom>
          <a:noFill/>
        </p:spPr>
        <p:txBody>
          <a:bodyPr vert="horz" lIns="0" tIns="0" rIns="0" bIns="0" rtlCol="0" anchor="ctr"/>
          <a:lstStyle>
            <a:lvl1pPr algn="r">
              <a:defRPr sz="1203" b="1">
                <a:solidFill>
                  <a:schemeClr val="tx1">
                    <a:alpha val="50000"/>
                  </a:schemeClr>
                </a:solidFill>
                <a:latin typeface="Arial" panose="020B0604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33802034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01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Заголовок 17"/>
          <p:cNvSpPr>
            <a:spLocks noGrp="1"/>
          </p:cNvSpPr>
          <p:nvPr>
            <p:ph type="title" hasCustomPrompt="1"/>
          </p:nvPr>
        </p:nvSpPr>
        <p:spPr>
          <a:xfrm>
            <a:off x="3774166" y="1511427"/>
            <a:ext cx="9814512" cy="2002936"/>
          </a:xfrm>
          <a:prstGeom prst="rect">
            <a:avLst/>
          </a:prstGeom>
        </p:spPr>
        <p:txBody>
          <a:bodyPr vert="horz" lIns="0" tIns="91440" rIns="0" bIns="0" rtlCol="0" anchor="b" anchorCtr="0">
            <a:noAutofit/>
          </a:bodyPr>
          <a:lstStyle>
            <a:lvl1pPr algn="ctr">
              <a:lnSpc>
                <a:spcPct val="100000"/>
              </a:lnSpc>
              <a:defRPr sz="7200" kern="100" spc="0" baseline="0">
                <a:solidFill>
                  <a:schemeClr val="accent1"/>
                </a:solidFill>
              </a:defRPr>
            </a:lvl1pPr>
          </a:lstStyle>
          <a:p>
            <a:r>
              <a:rPr lang="en-US" dirty="0"/>
              <a:t>H2 Title here</a:t>
            </a:r>
          </a:p>
        </p:txBody>
      </p:sp>
      <p:sp>
        <p:nvSpPr>
          <p:cNvPr id="50" name="Shape 427"/>
          <p:cNvSpPr>
            <a:spLocks noGrp="1"/>
          </p:cNvSpPr>
          <p:nvPr>
            <p:ph type="body" sz="quarter" idx="64" hasCustomPrompt="1"/>
          </p:nvPr>
        </p:nvSpPr>
        <p:spPr>
          <a:xfrm>
            <a:off x="2493961" y="4960783"/>
            <a:ext cx="3939916" cy="2891493"/>
          </a:xfrm>
          <a:prstGeom prst="rect">
            <a:avLst/>
          </a:prstGeom>
        </p:spPr>
        <p:txBody>
          <a:bodyPr anchor="t" anchorCtr="0">
            <a:normAutofit/>
          </a:bodyPr>
          <a:lstStyle>
            <a:lvl1pPr marL="0" indent="0" algn="ctr">
              <a:lnSpc>
                <a:spcPct val="100000"/>
              </a:lnSpc>
              <a:buNone/>
              <a:defRPr sz="2100" b="1" spc="0">
                <a:solidFill>
                  <a:schemeClr val="tx1"/>
                </a:solidFill>
                <a:latin typeface="Arial" panose="020B0604020202020204" pitchFamily="34" charset="0"/>
                <a:cs typeface="Arial" panose="020B0604020202020204" pitchFamily="34" charset="0"/>
              </a:defRPr>
            </a:lvl1pPr>
          </a:lstStyle>
          <a:p>
            <a:pPr lvl="0"/>
            <a:r>
              <a:rPr lang="en-US" dirty="0"/>
              <a:t>Caption text here</a:t>
            </a:r>
          </a:p>
        </p:txBody>
      </p:sp>
      <p:sp>
        <p:nvSpPr>
          <p:cNvPr id="26" name="Footer Placeholder 5">
            <a:extLst>
              <a:ext uri="{FF2B5EF4-FFF2-40B4-BE49-F238E27FC236}">
                <a16:creationId xmlns:a16="http://schemas.microsoft.com/office/drawing/2014/main" id="{04BF5A09-9BBB-6740-AB3C-C56667BA8AEC}"/>
              </a:ext>
            </a:extLst>
          </p:cNvPr>
          <p:cNvSpPr>
            <a:spLocks noGrp="1"/>
          </p:cNvSpPr>
          <p:nvPr>
            <p:ph type="ftr" sz="quarter" idx="11"/>
          </p:nvPr>
        </p:nvSpPr>
        <p:spPr>
          <a:xfrm>
            <a:off x="6057900" y="9535998"/>
            <a:ext cx="6172200" cy="547772"/>
          </a:xfrm>
        </p:spPr>
        <p:txBody>
          <a:bodyPr/>
          <a:lstStyle>
            <a:lvl1pPr>
              <a:defRPr/>
            </a:lvl1pPr>
          </a:lstStyle>
          <a:p>
            <a:r>
              <a:rPr lang="en-US"/>
              <a:t>PRESSURIZED WATER REACTOR OWNERS GROUP</a:t>
            </a:r>
            <a:endParaRPr lang="en-US" dirty="0"/>
          </a:p>
        </p:txBody>
      </p:sp>
      <p:sp>
        <p:nvSpPr>
          <p:cNvPr id="19" name="Shape 427">
            <a:extLst>
              <a:ext uri="{FF2B5EF4-FFF2-40B4-BE49-F238E27FC236}">
                <a16:creationId xmlns:a16="http://schemas.microsoft.com/office/drawing/2014/main" id="{50CEBF3B-4A14-814E-BE5E-2901BF053D84}"/>
              </a:ext>
            </a:extLst>
          </p:cNvPr>
          <p:cNvSpPr>
            <a:spLocks noGrp="1"/>
          </p:cNvSpPr>
          <p:nvPr>
            <p:ph type="body" sz="quarter" idx="65" hasCustomPrompt="1"/>
          </p:nvPr>
        </p:nvSpPr>
        <p:spPr>
          <a:xfrm>
            <a:off x="6649273" y="4937633"/>
            <a:ext cx="3939916" cy="2891493"/>
          </a:xfrm>
          <a:prstGeom prst="rect">
            <a:avLst/>
          </a:prstGeom>
        </p:spPr>
        <p:txBody>
          <a:bodyPr anchor="t" anchorCtr="0">
            <a:normAutofit/>
          </a:bodyPr>
          <a:lstStyle>
            <a:lvl1pPr marL="0" indent="0" algn="ctr">
              <a:lnSpc>
                <a:spcPct val="100000"/>
              </a:lnSpc>
              <a:buNone/>
              <a:defRPr sz="2100" b="1" spc="0">
                <a:solidFill>
                  <a:schemeClr val="tx1"/>
                </a:solidFill>
                <a:latin typeface="Arial" panose="020B0604020202020204" pitchFamily="34" charset="0"/>
                <a:cs typeface="Arial" panose="020B0604020202020204" pitchFamily="34" charset="0"/>
              </a:defRPr>
            </a:lvl1pPr>
          </a:lstStyle>
          <a:p>
            <a:pPr lvl="0"/>
            <a:r>
              <a:rPr lang="en-US" dirty="0"/>
              <a:t>Caption text here</a:t>
            </a:r>
          </a:p>
        </p:txBody>
      </p:sp>
      <p:sp>
        <p:nvSpPr>
          <p:cNvPr id="20" name="Shape 427">
            <a:extLst>
              <a:ext uri="{FF2B5EF4-FFF2-40B4-BE49-F238E27FC236}">
                <a16:creationId xmlns:a16="http://schemas.microsoft.com/office/drawing/2014/main" id="{67D08D77-A6F4-004C-8526-F64B2BE62CDA}"/>
              </a:ext>
            </a:extLst>
          </p:cNvPr>
          <p:cNvSpPr>
            <a:spLocks noGrp="1"/>
          </p:cNvSpPr>
          <p:nvPr>
            <p:ph type="body" sz="quarter" idx="66" hasCustomPrompt="1"/>
          </p:nvPr>
        </p:nvSpPr>
        <p:spPr>
          <a:xfrm>
            <a:off x="10885607" y="4949207"/>
            <a:ext cx="3939916" cy="2891493"/>
          </a:xfrm>
          <a:prstGeom prst="rect">
            <a:avLst/>
          </a:prstGeom>
        </p:spPr>
        <p:txBody>
          <a:bodyPr anchor="t" anchorCtr="0">
            <a:normAutofit/>
          </a:bodyPr>
          <a:lstStyle>
            <a:lvl1pPr marL="0" indent="0" algn="ctr">
              <a:lnSpc>
                <a:spcPct val="100000"/>
              </a:lnSpc>
              <a:buNone/>
              <a:defRPr sz="2100" b="1" spc="0">
                <a:solidFill>
                  <a:schemeClr val="tx1"/>
                </a:solidFill>
                <a:latin typeface="Arial" panose="020B0604020202020204" pitchFamily="34" charset="0"/>
                <a:cs typeface="Arial" panose="020B0604020202020204" pitchFamily="34" charset="0"/>
              </a:defRPr>
            </a:lvl1pPr>
          </a:lstStyle>
          <a:p>
            <a:pPr lvl="0"/>
            <a:r>
              <a:rPr lang="en-US" dirty="0"/>
              <a:t>Caption text here</a:t>
            </a:r>
          </a:p>
        </p:txBody>
      </p:sp>
      <p:sp>
        <p:nvSpPr>
          <p:cNvPr id="8" name="Text Placeholder 7"/>
          <p:cNvSpPr>
            <a:spLocks noGrp="1"/>
          </p:cNvSpPr>
          <p:nvPr>
            <p:ph type="body" sz="quarter" idx="4294967295"/>
          </p:nvPr>
        </p:nvSpPr>
        <p:spPr>
          <a:xfrm>
            <a:off x="-299414" y="9535998"/>
            <a:ext cx="13890625" cy="728662"/>
          </a:xfrm>
        </p:spPr>
        <p:txBody>
          <a:bodyPr>
            <a:normAutofit/>
          </a:bodyPr>
          <a:lstStyle/>
          <a:p>
            <a:pPr marL="0" indent="0">
              <a:buNone/>
            </a:pPr>
            <a:r>
              <a:rPr lang="en-US" sz="2800" dirty="0"/>
              <a:t>August 2019 PSC Meeting Agenda</a:t>
            </a:r>
          </a:p>
        </p:txBody>
      </p:sp>
    </p:spTree>
    <p:extLst>
      <p:ext uri="{BB962C8B-B14F-4D97-AF65-F5344CB8AC3E}">
        <p14:creationId xmlns:p14="http://schemas.microsoft.com/office/powerpoint/2010/main" val="1590761559"/>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01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Заголовок 17"/>
          <p:cNvSpPr>
            <a:spLocks noGrp="1"/>
          </p:cNvSpPr>
          <p:nvPr>
            <p:ph type="title" hasCustomPrompt="1"/>
          </p:nvPr>
        </p:nvSpPr>
        <p:spPr>
          <a:xfrm>
            <a:off x="3774166" y="1511427"/>
            <a:ext cx="9814512" cy="2002936"/>
          </a:xfrm>
          <a:prstGeom prst="rect">
            <a:avLst/>
          </a:prstGeom>
        </p:spPr>
        <p:txBody>
          <a:bodyPr vert="horz" lIns="0" tIns="91440" rIns="0" bIns="0" rtlCol="0" anchor="b" anchorCtr="0">
            <a:noAutofit/>
          </a:bodyPr>
          <a:lstStyle>
            <a:lvl1pPr algn="ctr">
              <a:lnSpc>
                <a:spcPct val="100000"/>
              </a:lnSpc>
              <a:defRPr sz="7200" kern="100" spc="0" baseline="0">
                <a:solidFill>
                  <a:schemeClr val="accent1"/>
                </a:solidFill>
              </a:defRPr>
            </a:lvl1pPr>
          </a:lstStyle>
          <a:p>
            <a:r>
              <a:rPr lang="en-US" dirty="0"/>
              <a:t>H2 Title here</a:t>
            </a:r>
          </a:p>
        </p:txBody>
      </p:sp>
      <p:sp>
        <p:nvSpPr>
          <p:cNvPr id="50" name="Shape 427"/>
          <p:cNvSpPr>
            <a:spLocks noGrp="1"/>
          </p:cNvSpPr>
          <p:nvPr>
            <p:ph type="body" sz="quarter" idx="64" hasCustomPrompt="1"/>
          </p:nvPr>
        </p:nvSpPr>
        <p:spPr>
          <a:xfrm>
            <a:off x="2493961" y="4960783"/>
            <a:ext cx="3939916" cy="2891493"/>
          </a:xfrm>
          <a:prstGeom prst="rect">
            <a:avLst/>
          </a:prstGeom>
        </p:spPr>
        <p:txBody>
          <a:bodyPr anchor="t" anchorCtr="0">
            <a:normAutofit/>
          </a:bodyPr>
          <a:lstStyle>
            <a:lvl1pPr marL="0" indent="0" algn="ctr">
              <a:lnSpc>
                <a:spcPct val="100000"/>
              </a:lnSpc>
              <a:buNone/>
              <a:defRPr sz="2100" b="1" spc="0">
                <a:solidFill>
                  <a:schemeClr val="tx1"/>
                </a:solidFill>
                <a:latin typeface="Arial" panose="020B0604020202020204" pitchFamily="34" charset="0"/>
                <a:cs typeface="Arial" panose="020B0604020202020204" pitchFamily="34" charset="0"/>
              </a:defRPr>
            </a:lvl1pPr>
          </a:lstStyle>
          <a:p>
            <a:pPr lvl="0"/>
            <a:r>
              <a:rPr lang="en-US" dirty="0"/>
              <a:t>Caption text here</a:t>
            </a:r>
          </a:p>
        </p:txBody>
      </p:sp>
      <p:sp>
        <p:nvSpPr>
          <p:cNvPr id="26" name="Footer Placeholder 5">
            <a:extLst>
              <a:ext uri="{FF2B5EF4-FFF2-40B4-BE49-F238E27FC236}">
                <a16:creationId xmlns:a16="http://schemas.microsoft.com/office/drawing/2014/main" id="{04BF5A09-9BBB-6740-AB3C-C56667BA8AEC}"/>
              </a:ext>
            </a:extLst>
          </p:cNvPr>
          <p:cNvSpPr>
            <a:spLocks noGrp="1"/>
          </p:cNvSpPr>
          <p:nvPr>
            <p:ph type="ftr" sz="quarter" idx="11"/>
          </p:nvPr>
        </p:nvSpPr>
        <p:spPr>
          <a:xfrm>
            <a:off x="6057900" y="9535998"/>
            <a:ext cx="6172200" cy="547772"/>
          </a:xfrm>
        </p:spPr>
        <p:txBody>
          <a:bodyPr/>
          <a:lstStyle>
            <a:lvl1pPr>
              <a:defRPr/>
            </a:lvl1pPr>
          </a:lstStyle>
          <a:p>
            <a:r>
              <a:rPr lang="en-US"/>
              <a:t>PRESSURIZED WATER REACTOR OWNERS GROUP</a:t>
            </a:r>
            <a:endParaRPr lang="en-US" dirty="0"/>
          </a:p>
        </p:txBody>
      </p:sp>
      <p:sp>
        <p:nvSpPr>
          <p:cNvPr id="19" name="Shape 427">
            <a:extLst>
              <a:ext uri="{FF2B5EF4-FFF2-40B4-BE49-F238E27FC236}">
                <a16:creationId xmlns:a16="http://schemas.microsoft.com/office/drawing/2014/main" id="{50CEBF3B-4A14-814E-BE5E-2901BF053D84}"/>
              </a:ext>
            </a:extLst>
          </p:cNvPr>
          <p:cNvSpPr>
            <a:spLocks noGrp="1"/>
          </p:cNvSpPr>
          <p:nvPr>
            <p:ph type="body" sz="quarter" idx="65" hasCustomPrompt="1"/>
          </p:nvPr>
        </p:nvSpPr>
        <p:spPr>
          <a:xfrm>
            <a:off x="6649273" y="4937633"/>
            <a:ext cx="3939916" cy="2891493"/>
          </a:xfrm>
          <a:prstGeom prst="rect">
            <a:avLst/>
          </a:prstGeom>
        </p:spPr>
        <p:txBody>
          <a:bodyPr anchor="t" anchorCtr="0">
            <a:normAutofit/>
          </a:bodyPr>
          <a:lstStyle>
            <a:lvl1pPr marL="0" indent="0" algn="ctr">
              <a:lnSpc>
                <a:spcPct val="100000"/>
              </a:lnSpc>
              <a:buNone/>
              <a:defRPr sz="2100" b="1" spc="0">
                <a:solidFill>
                  <a:schemeClr val="tx1"/>
                </a:solidFill>
                <a:latin typeface="Arial" panose="020B0604020202020204" pitchFamily="34" charset="0"/>
                <a:cs typeface="Arial" panose="020B0604020202020204" pitchFamily="34" charset="0"/>
              </a:defRPr>
            </a:lvl1pPr>
          </a:lstStyle>
          <a:p>
            <a:pPr lvl="0"/>
            <a:r>
              <a:rPr lang="en-US" dirty="0"/>
              <a:t>Caption text here</a:t>
            </a:r>
          </a:p>
        </p:txBody>
      </p:sp>
      <p:sp>
        <p:nvSpPr>
          <p:cNvPr id="20" name="Shape 427">
            <a:extLst>
              <a:ext uri="{FF2B5EF4-FFF2-40B4-BE49-F238E27FC236}">
                <a16:creationId xmlns:a16="http://schemas.microsoft.com/office/drawing/2014/main" id="{67D08D77-A6F4-004C-8526-F64B2BE62CDA}"/>
              </a:ext>
            </a:extLst>
          </p:cNvPr>
          <p:cNvSpPr>
            <a:spLocks noGrp="1"/>
          </p:cNvSpPr>
          <p:nvPr>
            <p:ph type="body" sz="quarter" idx="66" hasCustomPrompt="1"/>
          </p:nvPr>
        </p:nvSpPr>
        <p:spPr>
          <a:xfrm>
            <a:off x="10885607" y="4949207"/>
            <a:ext cx="3939916" cy="2891493"/>
          </a:xfrm>
          <a:prstGeom prst="rect">
            <a:avLst/>
          </a:prstGeom>
        </p:spPr>
        <p:txBody>
          <a:bodyPr anchor="t" anchorCtr="0">
            <a:normAutofit/>
          </a:bodyPr>
          <a:lstStyle>
            <a:lvl1pPr marL="0" indent="0" algn="ctr">
              <a:lnSpc>
                <a:spcPct val="100000"/>
              </a:lnSpc>
              <a:buNone/>
              <a:defRPr sz="2100" b="1" spc="0">
                <a:solidFill>
                  <a:schemeClr val="tx1"/>
                </a:solidFill>
                <a:latin typeface="Arial" panose="020B0604020202020204" pitchFamily="34" charset="0"/>
                <a:cs typeface="Arial" panose="020B0604020202020204" pitchFamily="34" charset="0"/>
              </a:defRPr>
            </a:lvl1pPr>
          </a:lstStyle>
          <a:p>
            <a:pPr lvl="0"/>
            <a:r>
              <a:rPr lang="en-US" dirty="0"/>
              <a:t>Caption text here</a:t>
            </a:r>
          </a:p>
        </p:txBody>
      </p:sp>
      <p:sp>
        <p:nvSpPr>
          <p:cNvPr id="8" name="Text Placeholder 7"/>
          <p:cNvSpPr>
            <a:spLocks noGrp="1"/>
          </p:cNvSpPr>
          <p:nvPr>
            <p:ph type="body" sz="quarter" idx="4294967295"/>
          </p:nvPr>
        </p:nvSpPr>
        <p:spPr>
          <a:xfrm>
            <a:off x="-299414" y="9535998"/>
            <a:ext cx="13890625" cy="728662"/>
          </a:xfrm>
        </p:spPr>
        <p:txBody>
          <a:bodyPr>
            <a:normAutofit/>
          </a:bodyPr>
          <a:lstStyle/>
          <a:p>
            <a:pPr marL="0" indent="0">
              <a:buNone/>
            </a:pPr>
            <a:r>
              <a:rPr lang="en-US" sz="2800" dirty="0"/>
              <a:t>August 2019 PSC Meeting Agenda</a:t>
            </a:r>
          </a:p>
        </p:txBody>
      </p:sp>
    </p:spTree>
    <p:extLst>
      <p:ext uri="{BB962C8B-B14F-4D97-AF65-F5344CB8AC3E}">
        <p14:creationId xmlns:p14="http://schemas.microsoft.com/office/powerpoint/2010/main" val="4222181577"/>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006">
    <p:spTree>
      <p:nvGrpSpPr>
        <p:cNvPr id="1" name=""/>
        <p:cNvGrpSpPr/>
        <p:nvPr/>
      </p:nvGrpSpPr>
      <p:grpSpPr>
        <a:xfrm>
          <a:off x="0" y="0"/>
          <a:ext cx="0" cy="0"/>
          <a:chOff x="0" y="0"/>
          <a:chExt cx="0" cy="0"/>
        </a:xfrm>
      </p:grpSpPr>
      <p:sp>
        <p:nvSpPr>
          <p:cNvPr id="13" name="Shape 427"/>
          <p:cNvSpPr>
            <a:spLocks noGrp="1"/>
          </p:cNvSpPr>
          <p:nvPr>
            <p:ph type="body" sz="quarter" idx="52" hasCustomPrompt="1"/>
          </p:nvPr>
        </p:nvSpPr>
        <p:spPr>
          <a:xfrm>
            <a:off x="2198709" y="1448075"/>
            <a:ext cx="13890581" cy="1259826"/>
          </a:xfrm>
          <a:prstGeom prst="rect">
            <a:avLst/>
          </a:prstGeom>
        </p:spPr>
        <p:txBody>
          <a:bodyPr anchor="b" anchorCtr="0">
            <a:normAutofit/>
          </a:bodyPr>
          <a:lstStyle>
            <a:lvl1pPr marL="0" indent="0" algn="l">
              <a:lnSpc>
                <a:spcPct val="100000"/>
              </a:lnSpc>
              <a:buNone/>
              <a:defRPr sz="8100" b="1" spc="0">
                <a:solidFill>
                  <a:schemeClr val="tx1"/>
                </a:solidFill>
                <a:latin typeface="Arial" panose="020B0604020202020204" pitchFamily="34" charset="0"/>
                <a:cs typeface="Arial" panose="020B0604020202020204" pitchFamily="34" charset="0"/>
              </a:defRPr>
            </a:lvl1pPr>
          </a:lstStyle>
          <a:p>
            <a:pPr lvl="0"/>
            <a:r>
              <a:rPr lang="en-US" dirty="0"/>
              <a:t>H2 Title here</a:t>
            </a:r>
          </a:p>
        </p:txBody>
      </p:sp>
      <p:sp>
        <p:nvSpPr>
          <p:cNvPr id="14" name="Текст 7"/>
          <p:cNvSpPr>
            <a:spLocks noGrp="1"/>
          </p:cNvSpPr>
          <p:nvPr>
            <p:ph type="body" sz="quarter" idx="39" hasCustomPrompt="1"/>
          </p:nvPr>
        </p:nvSpPr>
        <p:spPr>
          <a:xfrm>
            <a:off x="2189182" y="3839064"/>
            <a:ext cx="13890581" cy="5402091"/>
          </a:xfrm>
        </p:spPr>
        <p:txBody>
          <a:bodyPr tIns="0">
            <a:noAutofit/>
          </a:bodyPr>
          <a:lstStyle>
            <a:lvl1pPr algn="just">
              <a:lnSpc>
                <a:spcPct val="150000"/>
              </a:lnSpc>
              <a:defRPr sz="1500" b="0" baseline="0">
                <a:solidFill>
                  <a:schemeClr val="tx1">
                    <a:lumMod val="75000"/>
                    <a:lumOff val="25000"/>
                  </a:schemeClr>
                </a:solidFill>
              </a:defRPr>
            </a:lvl1pPr>
            <a:lvl2pPr algn="ctr">
              <a:defRPr/>
            </a:lvl2pPr>
            <a:lvl3pPr algn="ctr">
              <a:defRPr/>
            </a:lvl3pPr>
            <a:lvl4pPr algn="ctr">
              <a:lnSpc>
                <a:spcPct val="150000"/>
              </a:lnSpc>
              <a:defRPr/>
            </a:lvl4pPr>
            <a:lvl5pPr algn="ctr">
              <a:defRPr/>
            </a:lvl5pPr>
          </a:lstStyle>
          <a:p>
            <a:pPr lvl="0"/>
            <a:r>
              <a:rPr lang="en-US" dirty="0"/>
              <a:t>Body text here</a:t>
            </a:r>
          </a:p>
        </p:txBody>
      </p:sp>
      <p:sp>
        <p:nvSpPr>
          <p:cNvPr id="17" name="Текст 7"/>
          <p:cNvSpPr>
            <a:spLocks noGrp="1"/>
          </p:cNvSpPr>
          <p:nvPr>
            <p:ph type="body" sz="quarter" idx="53" hasCustomPrompt="1"/>
          </p:nvPr>
        </p:nvSpPr>
        <p:spPr>
          <a:xfrm>
            <a:off x="2198709" y="2928330"/>
            <a:ext cx="13890584" cy="729891"/>
          </a:xfrm>
        </p:spPr>
        <p:txBody>
          <a:bodyPr tIns="0" anchor="ctr">
            <a:noAutofit/>
          </a:bodyPr>
          <a:lstStyle>
            <a:lvl1pPr algn="l">
              <a:lnSpc>
                <a:spcPct val="100000"/>
              </a:lnSpc>
              <a:defRPr sz="2100" b="1" spc="0" baseline="0">
                <a:solidFill>
                  <a:schemeClr val="tx1">
                    <a:lumMod val="50000"/>
                    <a:lumOff val="50000"/>
                  </a:schemeClr>
                </a:solidFill>
              </a:defRPr>
            </a:lvl1pPr>
            <a:lvl2pPr algn="ctr">
              <a:defRPr/>
            </a:lvl2pPr>
            <a:lvl3pPr algn="ctr">
              <a:defRPr/>
            </a:lvl3pPr>
            <a:lvl4pPr algn="ctr">
              <a:lnSpc>
                <a:spcPct val="150000"/>
              </a:lnSpc>
              <a:defRPr/>
            </a:lvl4pPr>
            <a:lvl5pPr algn="ctr">
              <a:defRPr/>
            </a:lvl5pPr>
          </a:lstStyle>
          <a:p>
            <a:pPr lvl="0"/>
            <a:r>
              <a:rPr lang="en-US" dirty="0"/>
              <a:t>Caption text here</a:t>
            </a:r>
          </a:p>
        </p:txBody>
      </p:sp>
      <p:sp>
        <p:nvSpPr>
          <p:cNvPr id="11" name="Footer Placeholder 5">
            <a:extLst>
              <a:ext uri="{FF2B5EF4-FFF2-40B4-BE49-F238E27FC236}">
                <a16:creationId xmlns:a16="http://schemas.microsoft.com/office/drawing/2014/main" id="{AD655740-E8D3-644F-B0CD-A6F4E718A955}"/>
              </a:ext>
            </a:extLst>
          </p:cNvPr>
          <p:cNvSpPr>
            <a:spLocks noGrp="1"/>
          </p:cNvSpPr>
          <p:nvPr>
            <p:ph type="ftr" sz="quarter" idx="11"/>
          </p:nvPr>
        </p:nvSpPr>
        <p:spPr>
          <a:xfrm>
            <a:off x="6057900" y="9535998"/>
            <a:ext cx="6172200" cy="547772"/>
          </a:xfrm>
        </p:spPr>
        <p:txBody>
          <a:bodyPr/>
          <a:lstStyle>
            <a:lvl1pPr>
              <a:defRPr/>
            </a:lvl1pPr>
          </a:lstStyle>
          <a:p>
            <a:r>
              <a:rPr lang="en-US"/>
              <a:t>PRESSURIZED WATER REACTOR OWNERS GROUP</a:t>
            </a:r>
            <a:endParaRPr lang="en-US" dirty="0"/>
          </a:p>
        </p:txBody>
      </p:sp>
      <p:sp>
        <p:nvSpPr>
          <p:cNvPr id="7" name="Text Placeholder 7"/>
          <p:cNvSpPr>
            <a:spLocks noGrp="1"/>
          </p:cNvSpPr>
          <p:nvPr>
            <p:ph type="body" sz="quarter" idx="4294967295"/>
          </p:nvPr>
        </p:nvSpPr>
        <p:spPr>
          <a:xfrm>
            <a:off x="-299414" y="9535998"/>
            <a:ext cx="13890625" cy="728662"/>
          </a:xfrm>
        </p:spPr>
        <p:txBody>
          <a:bodyPr>
            <a:normAutofit/>
          </a:bodyPr>
          <a:lstStyle/>
          <a:p>
            <a:pPr marL="0" indent="0">
              <a:buNone/>
            </a:pPr>
            <a:r>
              <a:rPr lang="en-US" sz="2800" dirty="0"/>
              <a:t>August 2019 PSC Meeting Agenda</a:t>
            </a:r>
          </a:p>
        </p:txBody>
      </p:sp>
    </p:spTree>
    <p:extLst>
      <p:ext uri="{BB962C8B-B14F-4D97-AF65-F5344CB8AC3E}">
        <p14:creationId xmlns:p14="http://schemas.microsoft.com/office/powerpoint/2010/main" val="3148590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iterate type="wd">
                                    <p:tmPct val="5000"/>
                                  </p:iterate>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400"/>
                                        <p:tgtEl>
                                          <p:spTgt spid="13">
                                            <p:txEl>
                                              <p:pRg st="0" end="0"/>
                                            </p:txEl>
                                          </p:spTgt>
                                        </p:tgtEl>
                                      </p:cBhvr>
                                    </p:animEffect>
                                    <p:anim calcmode="lin" valueType="num">
                                      <p:cBhvr>
                                        <p:cTn id="8" dur="4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3">
                                            <p:txEl>
                                              <p:pRg st="0" end="0"/>
                                            </p:txEl>
                                          </p:spTgt>
                                        </p:tgtEl>
                                        <p:attrNameLst>
                                          <p:attrName>ppt_y</p:attrName>
                                        </p:attrNameLst>
                                      </p:cBhvr>
                                      <p:tavLst>
                                        <p:tav tm="0">
                                          <p:val>
                                            <p:strVal val="#ppt_y+.1"/>
                                          </p:val>
                                        </p:tav>
                                        <p:tav tm="100000">
                                          <p:val>
                                            <p:strVal val="#ppt_y"/>
                                          </p:val>
                                        </p:tav>
                                      </p:tavLst>
                                    </p:anim>
                                  </p:childTnLst>
                                </p:cTn>
                              </p:par>
                              <p:par>
                                <p:cTn id="10" presetID="2" presetClass="entr" presetSubtype="4" decel="10000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800" fill="hold"/>
                                        <p:tgtEl>
                                          <p:spTgt spid="14"/>
                                        </p:tgtEl>
                                        <p:attrNameLst>
                                          <p:attrName>ppt_x</p:attrName>
                                        </p:attrNameLst>
                                      </p:cBhvr>
                                      <p:tavLst>
                                        <p:tav tm="0">
                                          <p:val>
                                            <p:strVal val="#ppt_x"/>
                                          </p:val>
                                        </p:tav>
                                        <p:tav tm="100000">
                                          <p:val>
                                            <p:strVal val="#ppt_x"/>
                                          </p:val>
                                        </p:tav>
                                      </p:tavLst>
                                    </p:anim>
                                    <p:anim calcmode="lin" valueType="num">
                                      <p:cBhvr additive="base">
                                        <p:cTn id="13" dur="800" fill="hold"/>
                                        <p:tgtEl>
                                          <p:spTgt spid="14"/>
                                        </p:tgtEl>
                                        <p:attrNameLst>
                                          <p:attrName>ppt_y</p:attrName>
                                        </p:attrNameLst>
                                      </p:cBhvr>
                                      <p:tavLst>
                                        <p:tav tm="0">
                                          <p:val>
                                            <p:strVal val="1+#ppt_h/2"/>
                                          </p:val>
                                        </p:tav>
                                        <p:tav tm="100000">
                                          <p:val>
                                            <p:strVal val="#ppt_y"/>
                                          </p:val>
                                        </p:tav>
                                      </p:tavLst>
                                    </p:anim>
                                  </p:childTnLst>
                                </p:cTn>
                              </p:par>
                              <p:par>
                                <p:cTn id="14" presetID="2" presetClass="entr" presetSubtype="4" decel="100000" fill="hold" grpId="0" nodeType="withEffect">
                                  <p:stCondLst>
                                    <p:cond delay="0"/>
                                  </p:stCondLst>
                                  <p:iterate type="wd">
                                    <p:tmPct val="5000"/>
                                  </p:iterate>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800" fill="hold"/>
                                        <p:tgtEl>
                                          <p:spTgt spid="17"/>
                                        </p:tgtEl>
                                        <p:attrNameLst>
                                          <p:attrName>ppt_x</p:attrName>
                                        </p:attrNameLst>
                                      </p:cBhvr>
                                      <p:tavLst>
                                        <p:tav tm="0">
                                          <p:val>
                                            <p:strVal val="#ppt_x"/>
                                          </p:val>
                                        </p:tav>
                                        <p:tav tm="100000">
                                          <p:val>
                                            <p:strVal val="#ppt_x"/>
                                          </p:val>
                                        </p:tav>
                                      </p:tavLst>
                                    </p:anim>
                                    <p:anim calcmode="lin" valueType="num">
                                      <p:cBhvr additive="base">
                                        <p:cTn id="17" dur="8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42" presetClass="entr" presetSubtype="0" fill="hold" nodeType="withEffect">
                  <p:stCondLst>
                    <p:cond delay="200"/>
                  </p:stCondLst>
                  <p:iterate type="wd">
                    <p:tmPct val="5000"/>
                  </p:iterate>
                  <p:childTnLst>
                    <p:set>
                      <p:cBhvr>
                        <p:cTn dur="1" fill="hold">
                          <p:stCondLst>
                            <p:cond delay="0"/>
                          </p:stCondLst>
                        </p:cTn>
                        <p:tgtEl>
                          <p:spTgt spid="13"/>
                        </p:tgtEl>
                        <p:attrNameLst>
                          <p:attrName>style.visibility</p:attrName>
                        </p:attrNameLst>
                      </p:cBhvr>
                      <p:to>
                        <p:strVal val="visible"/>
                      </p:to>
                    </p:set>
                    <p:animEffect transition="in" filter="fade">
                      <p:cBhvr>
                        <p:cTn dur="400"/>
                        <p:tgtEl>
                          <p:spTgt spid="13"/>
                        </p:tgtEl>
                      </p:cBhvr>
                    </p:animEffect>
                    <p:anim calcmode="lin" valueType="num">
                      <p:cBhvr>
                        <p:cTn dur="400" fill="hold"/>
                        <p:tgtEl>
                          <p:spTgt spid="13"/>
                        </p:tgtEl>
                        <p:attrNameLst>
                          <p:attrName>ppt_x</p:attrName>
                        </p:attrNameLst>
                      </p:cBhvr>
                      <p:tavLst>
                        <p:tav tm="0">
                          <p:val>
                            <p:strVal val="#ppt_x"/>
                          </p:val>
                        </p:tav>
                        <p:tav tm="100000">
                          <p:val>
                            <p:strVal val="#ppt_x"/>
                          </p:val>
                        </p:tav>
                      </p:tavLst>
                    </p:anim>
                    <p:anim calcmode="lin" valueType="num">
                      <p:cBhvr>
                        <p:cTn dur="400" fill="hold"/>
                        <p:tgtEl>
                          <p:spTgt spid="13"/>
                        </p:tgtEl>
                        <p:attrNameLst>
                          <p:attrName>ppt_y</p:attrName>
                        </p:attrNameLst>
                      </p:cBhvr>
                      <p:tavLst>
                        <p:tav tm="0">
                          <p:val>
                            <p:strVal val="#ppt_y+.1"/>
                          </p:val>
                        </p:tav>
                        <p:tav tm="100000">
                          <p:val>
                            <p:strVal val="#ppt_y"/>
                          </p:val>
                        </p:tav>
                      </p:tavLst>
                    </p:anim>
                  </p:childTnLst>
                </p:cTn>
              </p:par>
            </p:tnLst>
          </p:tmpl>
        </p:tmplLst>
      </p:bldP>
      <p:bldP spid="14" grpId="0">
        <p:tmplLst>
          <p:tmpl>
            <p:tnLst>
              <p:par>
                <p:cTn presetID="2" presetClass="entr" presetSubtype="4" decel="10000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800" fill="hold"/>
                        <p:tgtEl>
                          <p:spTgt spid="14"/>
                        </p:tgtEl>
                        <p:attrNameLst>
                          <p:attrName>ppt_x</p:attrName>
                        </p:attrNameLst>
                      </p:cBhvr>
                      <p:tavLst>
                        <p:tav tm="0">
                          <p:val>
                            <p:strVal val="#ppt_x"/>
                          </p:val>
                        </p:tav>
                        <p:tav tm="100000">
                          <p:val>
                            <p:strVal val="#ppt_x"/>
                          </p:val>
                        </p:tav>
                      </p:tavLst>
                    </p:anim>
                    <p:anim calcmode="lin" valueType="num">
                      <p:cBhvr additive="base">
                        <p:cTn dur="800" fill="hold"/>
                        <p:tgtEl>
                          <p:spTgt spid="14"/>
                        </p:tgtEl>
                        <p:attrNameLst>
                          <p:attrName>ppt_y</p:attrName>
                        </p:attrNameLst>
                      </p:cBhvr>
                      <p:tavLst>
                        <p:tav tm="0">
                          <p:val>
                            <p:strVal val="1+#ppt_h/2"/>
                          </p:val>
                        </p:tav>
                        <p:tav tm="100000">
                          <p:val>
                            <p:strVal val="#ppt_y"/>
                          </p:val>
                        </p:tav>
                      </p:tavLst>
                    </p:anim>
                  </p:childTnLst>
                </p:cTn>
              </p:par>
            </p:tnLst>
          </p:tmpl>
        </p:tmplLst>
      </p:bldP>
      <p:bldP spid="17" grpId="0">
        <p:tmplLst>
          <p:tmpl>
            <p:tnLst>
              <p:par>
                <p:cTn presetID="2" presetClass="entr" presetSubtype="4" decel="100000" fill="hold" nodeType="withEffect">
                  <p:stCondLst>
                    <p:cond delay="0"/>
                  </p:stCondLst>
                  <p:iterate type="wd">
                    <p:tmPct val="5000"/>
                  </p:iterate>
                  <p:childTnLst>
                    <p:set>
                      <p:cBhvr>
                        <p:cTn dur="1" fill="hold">
                          <p:stCondLst>
                            <p:cond delay="0"/>
                          </p:stCondLst>
                        </p:cTn>
                        <p:tgtEl>
                          <p:spTgt spid="17"/>
                        </p:tgtEl>
                        <p:attrNameLst>
                          <p:attrName>style.visibility</p:attrName>
                        </p:attrNameLst>
                      </p:cBhvr>
                      <p:to>
                        <p:strVal val="visible"/>
                      </p:to>
                    </p:set>
                    <p:anim calcmode="lin" valueType="num">
                      <p:cBhvr additive="base">
                        <p:cTn dur="800" fill="hold"/>
                        <p:tgtEl>
                          <p:spTgt spid="17"/>
                        </p:tgtEl>
                        <p:attrNameLst>
                          <p:attrName>ppt_x</p:attrName>
                        </p:attrNameLst>
                      </p:cBhvr>
                      <p:tavLst>
                        <p:tav tm="0">
                          <p:val>
                            <p:strVal val="#ppt_x"/>
                          </p:val>
                        </p:tav>
                        <p:tav tm="100000">
                          <p:val>
                            <p:strVal val="#ppt_x"/>
                          </p:val>
                        </p:tav>
                      </p:tavLst>
                    </p:anim>
                    <p:anim calcmode="lin" valueType="num">
                      <p:cBhvr additive="base">
                        <p:cTn dur="800" fill="hold"/>
                        <p:tgtEl>
                          <p:spTgt spid="17"/>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00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0" name="Прямая соединительная линия 29"/>
          <p:cNvCxnSpPr/>
          <p:nvPr userDrawn="1"/>
        </p:nvCxnSpPr>
        <p:spPr>
          <a:xfrm flipV="1">
            <a:off x="1574008" y="1876714"/>
            <a:ext cx="831059" cy="831187"/>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3" name="Shape 427"/>
          <p:cNvSpPr>
            <a:spLocks noGrp="1"/>
          </p:cNvSpPr>
          <p:nvPr>
            <p:ph type="body" sz="quarter" idx="52" hasCustomPrompt="1"/>
          </p:nvPr>
        </p:nvSpPr>
        <p:spPr>
          <a:xfrm>
            <a:off x="1583535" y="1467778"/>
            <a:ext cx="15130457" cy="1259826"/>
          </a:xfrm>
          <a:prstGeom prst="rect">
            <a:avLst/>
          </a:prstGeom>
        </p:spPr>
        <p:txBody>
          <a:bodyPr anchor="b" anchorCtr="0">
            <a:normAutofit/>
          </a:bodyPr>
          <a:lstStyle>
            <a:lvl1pPr marL="0" indent="0" algn="l">
              <a:lnSpc>
                <a:spcPct val="100000"/>
              </a:lnSpc>
              <a:buNone/>
              <a:defRPr sz="8100" b="1" spc="0">
                <a:solidFill>
                  <a:schemeClr val="tx1"/>
                </a:solidFill>
                <a:latin typeface="Arial" panose="020B0604020202020204" pitchFamily="34" charset="0"/>
                <a:cs typeface="Arial" panose="020B0604020202020204" pitchFamily="34" charset="0"/>
              </a:defRPr>
            </a:lvl1pPr>
          </a:lstStyle>
          <a:p>
            <a:pPr lvl="0"/>
            <a:r>
              <a:rPr lang="en-US" dirty="0"/>
              <a:t>H2 Title here</a:t>
            </a:r>
          </a:p>
        </p:txBody>
      </p:sp>
      <p:sp>
        <p:nvSpPr>
          <p:cNvPr id="14" name="Текст 7"/>
          <p:cNvSpPr>
            <a:spLocks noGrp="1"/>
          </p:cNvSpPr>
          <p:nvPr>
            <p:ph type="body" sz="quarter" idx="39" hasCustomPrompt="1"/>
          </p:nvPr>
        </p:nvSpPr>
        <p:spPr>
          <a:xfrm>
            <a:off x="1561935" y="3167652"/>
            <a:ext cx="15130457" cy="5402091"/>
          </a:xfrm>
        </p:spPr>
        <p:txBody>
          <a:bodyPr tIns="0">
            <a:noAutofit/>
          </a:bodyPr>
          <a:lstStyle>
            <a:lvl1pPr algn="just">
              <a:lnSpc>
                <a:spcPct val="150000"/>
              </a:lnSpc>
              <a:defRPr sz="1500" b="0" baseline="0">
                <a:solidFill>
                  <a:schemeClr val="tx1">
                    <a:lumMod val="75000"/>
                    <a:lumOff val="25000"/>
                  </a:schemeClr>
                </a:solidFill>
              </a:defRPr>
            </a:lvl1pPr>
            <a:lvl2pPr algn="ctr">
              <a:defRPr/>
            </a:lvl2pPr>
            <a:lvl3pPr algn="ctr">
              <a:defRPr/>
            </a:lvl3pPr>
            <a:lvl4pPr algn="ctr">
              <a:lnSpc>
                <a:spcPct val="150000"/>
              </a:lnSpc>
              <a:defRPr/>
            </a:lvl4pPr>
            <a:lvl5pPr algn="ctr">
              <a:defRPr/>
            </a:lvl5pPr>
          </a:lstStyle>
          <a:p>
            <a:pPr lvl="0"/>
            <a:r>
              <a:rPr lang="en-US" dirty="0"/>
              <a:t>Body text here</a:t>
            </a:r>
          </a:p>
        </p:txBody>
      </p:sp>
      <p:sp>
        <p:nvSpPr>
          <p:cNvPr id="10" name="Footer Placeholder 5">
            <a:extLst>
              <a:ext uri="{FF2B5EF4-FFF2-40B4-BE49-F238E27FC236}">
                <a16:creationId xmlns:a16="http://schemas.microsoft.com/office/drawing/2014/main" id="{3A5CE8DC-7165-C940-BC34-5C856152915A}"/>
              </a:ext>
            </a:extLst>
          </p:cNvPr>
          <p:cNvSpPr>
            <a:spLocks noGrp="1"/>
          </p:cNvSpPr>
          <p:nvPr>
            <p:ph type="ftr" sz="quarter" idx="11"/>
          </p:nvPr>
        </p:nvSpPr>
        <p:spPr>
          <a:xfrm>
            <a:off x="6057900" y="9535998"/>
            <a:ext cx="6172200" cy="547772"/>
          </a:xfrm>
        </p:spPr>
        <p:txBody>
          <a:bodyPr/>
          <a:lstStyle>
            <a:lvl1pPr>
              <a:defRPr/>
            </a:lvl1pPr>
          </a:lstStyle>
          <a:p>
            <a:r>
              <a:rPr lang="en-US"/>
              <a:t>PRESSURIZED WATER REACTOR OWNERS GROUP</a:t>
            </a:r>
            <a:endParaRPr lang="en-US" dirty="0"/>
          </a:p>
        </p:txBody>
      </p:sp>
      <p:sp>
        <p:nvSpPr>
          <p:cNvPr id="2" name="Rectangle 1"/>
          <p:cNvSpPr/>
          <p:nvPr userDrawn="1"/>
        </p:nvSpPr>
        <p:spPr>
          <a:xfrm>
            <a:off x="17473102" y="9555968"/>
            <a:ext cx="591829" cy="507831"/>
          </a:xfrm>
          <a:prstGeom prst="rect">
            <a:avLst/>
          </a:prstGeom>
        </p:spPr>
        <p:txBody>
          <a:bodyPr wrap="none">
            <a:spAutoFit/>
          </a:bodyPr>
          <a:lstStyle/>
          <a:p>
            <a:fld id="{48F63A3B-78C7-47BE-AE5E-E10140E04643}" type="slidenum">
              <a:rPr lang="en-US" smtClean="0"/>
              <a:pPr/>
              <a:t>‹#›</a:t>
            </a:fld>
            <a:endParaRPr lang="en-US" dirty="0"/>
          </a:p>
        </p:txBody>
      </p:sp>
      <p:sp>
        <p:nvSpPr>
          <p:cNvPr id="8" name="Text Placeholder 7"/>
          <p:cNvSpPr>
            <a:spLocks noGrp="1"/>
          </p:cNvSpPr>
          <p:nvPr>
            <p:ph type="body" sz="quarter" idx="4294967295"/>
          </p:nvPr>
        </p:nvSpPr>
        <p:spPr>
          <a:xfrm>
            <a:off x="-299414" y="9535998"/>
            <a:ext cx="13890625" cy="728662"/>
          </a:xfrm>
        </p:spPr>
        <p:txBody>
          <a:bodyPr>
            <a:normAutofit/>
          </a:bodyPr>
          <a:lstStyle/>
          <a:p>
            <a:pPr marL="0" indent="0">
              <a:buNone/>
            </a:pPr>
            <a:r>
              <a:rPr lang="en-US" sz="2800" dirty="0"/>
              <a:t>August 2019 PSC Meeting Agenda</a:t>
            </a:r>
          </a:p>
        </p:txBody>
      </p:sp>
    </p:spTree>
    <p:extLst>
      <p:ext uri="{BB962C8B-B14F-4D97-AF65-F5344CB8AC3E}">
        <p14:creationId xmlns:p14="http://schemas.microsoft.com/office/powerpoint/2010/main" val="708966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iterate type="wd">
                                    <p:tmPct val="5000"/>
                                  </p:iterate>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400"/>
                                        <p:tgtEl>
                                          <p:spTgt spid="13">
                                            <p:txEl>
                                              <p:pRg st="0" end="0"/>
                                            </p:txEl>
                                          </p:spTgt>
                                        </p:tgtEl>
                                      </p:cBhvr>
                                    </p:animEffect>
                                    <p:anim calcmode="lin" valueType="num">
                                      <p:cBhvr>
                                        <p:cTn id="8" dur="4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3">
                                            <p:txEl>
                                              <p:pRg st="0" end="0"/>
                                            </p:txEl>
                                          </p:spTgt>
                                        </p:tgtEl>
                                        <p:attrNameLst>
                                          <p:attrName>ppt_y</p:attrName>
                                        </p:attrNameLst>
                                      </p:cBhvr>
                                      <p:tavLst>
                                        <p:tav tm="0">
                                          <p:val>
                                            <p:strVal val="#ppt_y+.1"/>
                                          </p:val>
                                        </p:tav>
                                        <p:tav tm="100000">
                                          <p:val>
                                            <p:strVal val="#ppt_y"/>
                                          </p:val>
                                        </p:tav>
                                      </p:tavLst>
                                    </p:anim>
                                  </p:childTnLst>
                                </p:cTn>
                              </p:par>
                              <p:par>
                                <p:cTn id="10" presetID="2" presetClass="entr" presetSubtype="4" decel="10000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800" fill="hold"/>
                                        <p:tgtEl>
                                          <p:spTgt spid="14"/>
                                        </p:tgtEl>
                                        <p:attrNameLst>
                                          <p:attrName>ppt_x</p:attrName>
                                        </p:attrNameLst>
                                      </p:cBhvr>
                                      <p:tavLst>
                                        <p:tav tm="0">
                                          <p:val>
                                            <p:strVal val="#ppt_x"/>
                                          </p:val>
                                        </p:tav>
                                        <p:tav tm="100000">
                                          <p:val>
                                            <p:strVal val="#ppt_x"/>
                                          </p:val>
                                        </p:tav>
                                      </p:tavLst>
                                    </p:anim>
                                    <p:anim calcmode="lin" valueType="num">
                                      <p:cBhvr additive="base">
                                        <p:cTn id="13" dur="8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42" presetClass="entr" presetSubtype="0" fill="hold" nodeType="withEffect">
                  <p:stCondLst>
                    <p:cond delay="200"/>
                  </p:stCondLst>
                  <p:iterate type="wd">
                    <p:tmPct val="5000"/>
                  </p:iterate>
                  <p:childTnLst>
                    <p:set>
                      <p:cBhvr>
                        <p:cTn dur="1" fill="hold">
                          <p:stCondLst>
                            <p:cond delay="0"/>
                          </p:stCondLst>
                        </p:cTn>
                        <p:tgtEl>
                          <p:spTgt spid="13"/>
                        </p:tgtEl>
                        <p:attrNameLst>
                          <p:attrName>style.visibility</p:attrName>
                        </p:attrNameLst>
                      </p:cBhvr>
                      <p:to>
                        <p:strVal val="visible"/>
                      </p:to>
                    </p:set>
                    <p:animEffect transition="in" filter="fade">
                      <p:cBhvr>
                        <p:cTn dur="400"/>
                        <p:tgtEl>
                          <p:spTgt spid="13"/>
                        </p:tgtEl>
                      </p:cBhvr>
                    </p:animEffect>
                    <p:anim calcmode="lin" valueType="num">
                      <p:cBhvr>
                        <p:cTn dur="400" fill="hold"/>
                        <p:tgtEl>
                          <p:spTgt spid="13"/>
                        </p:tgtEl>
                        <p:attrNameLst>
                          <p:attrName>ppt_x</p:attrName>
                        </p:attrNameLst>
                      </p:cBhvr>
                      <p:tavLst>
                        <p:tav tm="0">
                          <p:val>
                            <p:strVal val="#ppt_x"/>
                          </p:val>
                        </p:tav>
                        <p:tav tm="100000">
                          <p:val>
                            <p:strVal val="#ppt_x"/>
                          </p:val>
                        </p:tav>
                      </p:tavLst>
                    </p:anim>
                    <p:anim calcmode="lin" valueType="num">
                      <p:cBhvr>
                        <p:cTn dur="400" fill="hold"/>
                        <p:tgtEl>
                          <p:spTgt spid="13"/>
                        </p:tgtEl>
                        <p:attrNameLst>
                          <p:attrName>ppt_y</p:attrName>
                        </p:attrNameLst>
                      </p:cBhvr>
                      <p:tavLst>
                        <p:tav tm="0">
                          <p:val>
                            <p:strVal val="#ppt_y+.1"/>
                          </p:val>
                        </p:tav>
                        <p:tav tm="100000">
                          <p:val>
                            <p:strVal val="#ppt_y"/>
                          </p:val>
                        </p:tav>
                      </p:tavLst>
                    </p:anim>
                  </p:childTnLst>
                </p:cTn>
              </p:par>
            </p:tnLst>
          </p:tmpl>
        </p:tmplLst>
      </p:bldP>
      <p:bldP spid="14" grpId="0">
        <p:tmplLst>
          <p:tmpl>
            <p:tnLst>
              <p:par>
                <p:cTn presetID="2" presetClass="entr" presetSubtype="4" decel="10000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800" fill="hold"/>
                        <p:tgtEl>
                          <p:spTgt spid="14"/>
                        </p:tgtEl>
                        <p:attrNameLst>
                          <p:attrName>ppt_x</p:attrName>
                        </p:attrNameLst>
                      </p:cBhvr>
                      <p:tavLst>
                        <p:tav tm="0">
                          <p:val>
                            <p:strVal val="#ppt_x"/>
                          </p:val>
                        </p:tav>
                        <p:tav tm="100000">
                          <p:val>
                            <p:strVal val="#ppt_x"/>
                          </p:val>
                        </p:tav>
                      </p:tavLst>
                    </p:anim>
                    <p:anim calcmode="lin" valueType="num">
                      <p:cBhvr additive="base">
                        <p:cTn dur="800" fill="hold"/>
                        <p:tgtEl>
                          <p:spTgt spid="14"/>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06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7" name="Текст 7"/>
          <p:cNvSpPr>
            <a:spLocks noGrp="1"/>
          </p:cNvSpPr>
          <p:nvPr>
            <p:ph type="body" sz="quarter" idx="38" hasCustomPrompt="1"/>
          </p:nvPr>
        </p:nvSpPr>
        <p:spPr>
          <a:xfrm>
            <a:off x="1583985" y="5080000"/>
            <a:ext cx="5790210" cy="3658604"/>
          </a:xfrm>
        </p:spPr>
        <p:txBody>
          <a:bodyPr>
            <a:normAutofit/>
          </a:bodyPr>
          <a:lstStyle>
            <a:lvl1pPr marL="0" indent="0" algn="ctr">
              <a:lnSpc>
                <a:spcPct val="150000"/>
              </a:lnSpc>
              <a:buNone/>
              <a:defRPr sz="1500" baseline="0">
                <a:solidFill>
                  <a:schemeClr val="tx1"/>
                </a:solidFill>
                <a:latin typeface="Arial" panose="020B0604020202020204" pitchFamily="34" charset="0"/>
                <a:cs typeface="Arial" panose="020B0604020202020204" pitchFamily="34" charset="0"/>
              </a:defRPr>
            </a:lvl1pPr>
            <a:lvl2pPr algn="ctr">
              <a:defRPr/>
            </a:lvl2pPr>
            <a:lvl3pPr algn="ctr">
              <a:defRPr/>
            </a:lvl3pPr>
            <a:lvl4pPr algn="ctr">
              <a:defRPr/>
            </a:lvl4pPr>
            <a:lvl5pPr algn="ctr">
              <a:defRPr/>
            </a:lvl5pPr>
          </a:lstStyle>
          <a:p>
            <a:pPr lvl="0"/>
            <a:r>
              <a:rPr lang="en-US" dirty="0"/>
              <a:t>Body text here</a:t>
            </a:r>
          </a:p>
        </p:txBody>
      </p:sp>
      <p:sp>
        <p:nvSpPr>
          <p:cNvPr id="54" name="Shape 922"/>
          <p:cNvSpPr>
            <a:spLocks noGrp="1"/>
          </p:cNvSpPr>
          <p:nvPr>
            <p:ph type="body" sz="quarter" idx="39" hasCustomPrompt="1"/>
          </p:nvPr>
        </p:nvSpPr>
        <p:spPr>
          <a:xfrm>
            <a:off x="1586501" y="1503236"/>
            <a:ext cx="5788284" cy="3047722"/>
          </a:xfrm>
          <a:prstGeom prst="rect">
            <a:avLst/>
          </a:prstGeom>
        </p:spPr>
        <p:txBody>
          <a:bodyPr anchor="b" anchorCtr="0">
            <a:noAutofit/>
          </a:bodyPr>
          <a:lstStyle>
            <a:lvl1pPr marL="0" indent="0" algn="ctr">
              <a:lnSpc>
                <a:spcPct val="100000"/>
              </a:lnSpc>
              <a:buNone/>
              <a:defRPr sz="5400" b="1" spc="0">
                <a:solidFill>
                  <a:schemeClr val="accent1"/>
                </a:solidFill>
                <a:latin typeface="Arial" panose="020B0604020202020204" pitchFamily="34" charset="0"/>
                <a:cs typeface="Arial" panose="020B0604020202020204" pitchFamily="34" charset="0"/>
              </a:defRPr>
            </a:lvl1pPr>
          </a:lstStyle>
          <a:p>
            <a:r>
              <a:rPr lang="en-US" dirty="0"/>
              <a:t>H3 Title here</a:t>
            </a:r>
            <a:endParaRPr dirty="0"/>
          </a:p>
        </p:txBody>
      </p:sp>
      <p:sp>
        <p:nvSpPr>
          <p:cNvPr id="18" name="Рисунок 4"/>
          <p:cNvSpPr>
            <a:spLocks noGrp="1"/>
          </p:cNvSpPr>
          <p:nvPr>
            <p:ph type="pic" sz="quarter" idx="19"/>
          </p:nvPr>
        </p:nvSpPr>
        <p:spPr>
          <a:xfrm>
            <a:off x="11841550" y="1562740"/>
            <a:ext cx="1800000" cy="1800000"/>
          </a:xfrm>
          <a:solidFill>
            <a:schemeClr val="tx1">
              <a:alpha val="10000"/>
            </a:schemeClr>
          </a:solidFill>
        </p:spPr>
        <p:txBody>
          <a:bodyPr anchor="ctr"/>
          <a:lstStyle>
            <a:lvl1pPr marL="0" marR="0" indent="0" algn="ctr" defTabSz="670871" rtl="0" eaLnBrk="1" fontAlgn="auto" latinLnBrk="0" hangingPunct="1">
              <a:lnSpc>
                <a:spcPct val="150000"/>
              </a:lnSpc>
              <a:spcBef>
                <a:spcPts val="1488"/>
              </a:spcBef>
              <a:spcAft>
                <a:spcPts val="0"/>
              </a:spcAft>
              <a:buClrTx/>
              <a:buSzPct val="100000"/>
              <a:buFontTx/>
              <a:buNone/>
              <a:tabLst/>
              <a:defRPr/>
            </a:lvl1pPr>
          </a:lstStyle>
          <a:p>
            <a:endParaRPr lang="en-US" dirty="0"/>
          </a:p>
        </p:txBody>
      </p:sp>
      <p:cxnSp>
        <p:nvCxnSpPr>
          <p:cNvPr id="19" name="Прямая соединительная линия 62"/>
          <p:cNvCxnSpPr/>
          <p:nvPr userDrawn="1"/>
        </p:nvCxnSpPr>
        <p:spPr>
          <a:xfrm>
            <a:off x="14235334" y="1098884"/>
            <a:ext cx="0" cy="8280000"/>
          </a:xfrm>
          <a:prstGeom prst="line">
            <a:avLst/>
          </a:prstGeom>
          <a:ln w="317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21" name="Рисунок 4"/>
          <p:cNvSpPr>
            <a:spLocks noGrp="1"/>
          </p:cNvSpPr>
          <p:nvPr>
            <p:ph type="pic" sz="quarter" idx="40"/>
          </p:nvPr>
        </p:nvSpPr>
        <p:spPr>
          <a:xfrm>
            <a:off x="14830677" y="1562740"/>
            <a:ext cx="1800000" cy="1800000"/>
          </a:xfrm>
          <a:solidFill>
            <a:schemeClr val="tx1">
              <a:alpha val="10000"/>
            </a:schemeClr>
          </a:solidFill>
        </p:spPr>
        <p:txBody>
          <a:bodyPr anchor="ctr"/>
          <a:lstStyle>
            <a:lvl1pPr marL="0" marR="0" indent="0" algn="ctr" defTabSz="670871" rtl="0" eaLnBrk="1" fontAlgn="auto" latinLnBrk="0" hangingPunct="1">
              <a:lnSpc>
                <a:spcPct val="150000"/>
              </a:lnSpc>
              <a:spcBef>
                <a:spcPts val="1488"/>
              </a:spcBef>
              <a:spcAft>
                <a:spcPts val="0"/>
              </a:spcAft>
              <a:buClrTx/>
              <a:buSzPct val="100000"/>
              <a:buFontTx/>
              <a:buNone/>
              <a:tabLst/>
              <a:defRPr/>
            </a:lvl1pPr>
          </a:lstStyle>
          <a:p>
            <a:endParaRPr lang="en-US" dirty="0"/>
          </a:p>
        </p:txBody>
      </p:sp>
      <p:cxnSp>
        <p:nvCxnSpPr>
          <p:cNvPr id="22" name="Прямая соединительная линия 67"/>
          <p:cNvCxnSpPr/>
          <p:nvPr userDrawn="1"/>
        </p:nvCxnSpPr>
        <p:spPr>
          <a:xfrm flipH="1">
            <a:off x="8622063" y="3838989"/>
            <a:ext cx="8280000" cy="0"/>
          </a:xfrm>
          <a:prstGeom prst="line">
            <a:avLst/>
          </a:prstGeom>
          <a:ln w="317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26" name="Рисунок 4"/>
          <p:cNvSpPr>
            <a:spLocks noGrp="1"/>
          </p:cNvSpPr>
          <p:nvPr>
            <p:ph type="pic" sz="quarter" idx="41"/>
          </p:nvPr>
        </p:nvSpPr>
        <p:spPr>
          <a:xfrm>
            <a:off x="11841550" y="4391274"/>
            <a:ext cx="1800000" cy="1800000"/>
          </a:xfrm>
          <a:solidFill>
            <a:schemeClr val="tx1">
              <a:alpha val="10000"/>
            </a:schemeClr>
          </a:solidFill>
        </p:spPr>
        <p:txBody>
          <a:bodyPr anchor="ctr"/>
          <a:lstStyle>
            <a:lvl1pPr marL="0" marR="0" indent="0" algn="ctr" defTabSz="670871" rtl="0" eaLnBrk="1" fontAlgn="auto" latinLnBrk="0" hangingPunct="1">
              <a:lnSpc>
                <a:spcPct val="150000"/>
              </a:lnSpc>
              <a:spcBef>
                <a:spcPts val="1488"/>
              </a:spcBef>
              <a:spcAft>
                <a:spcPts val="0"/>
              </a:spcAft>
              <a:buClrTx/>
              <a:buSzPct val="100000"/>
              <a:buFontTx/>
              <a:buNone/>
              <a:tabLst/>
              <a:defRPr/>
            </a:lvl1pPr>
          </a:lstStyle>
          <a:p>
            <a:endParaRPr lang="en-US" dirty="0"/>
          </a:p>
        </p:txBody>
      </p:sp>
      <p:sp>
        <p:nvSpPr>
          <p:cNvPr id="29" name="Рисунок 4"/>
          <p:cNvSpPr>
            <a:spLocks noGrp="1"/>
          </p:cNvSpPr>
          <p:nvPr>
            <p:ph type="pic" sz="quarter" idx="42"/>
          </p:nvPr>
        </p:nvSpPr>
        <p:spPr>
          <a:xfrm>
            <a:off x="14846181" y="4391274"/>
            <a:ext cx="1800000" cy="1800000"/>
          </a:xfrm>
          <a:solidFill>
            <a:schemeClr val="tx1">
              <a:alpha val="10000"/>
            </a:schemeClr>
          </a:solidFill>
        </p:spPr>
        <p:txBody>
          <a:bodyPr anchor="ctr"/>
          <a:lstStyle>
            <a:lvl1pPr marL="0" marR="0" indent="0" algn="ctr" defTabSz="670871" rtl="0" eaLnBrk="1" fontAlgn="auto" latinLnBrk="0" hangingPunct="1">
              <a:lnSpc>
                <a:spcPct val="150000"/>
              </a:lnSpc>
              <a:spcBef>
                <a:spcPts val="1488"/>
              </a:spcBef>
              <a:spcAft>
                <a:spcPts val="0"/>
              </a:spcAft>
              <a:buClrTx/>
              <a:buSzPct val="100000"/>
              <a:buFontTx/>
              <a:buNone/>
              <a:tabLst/>
              <a:defRPr/>
            </a:lvl1pPr>
          </a:lstStyle>
          <a:p>
            <a:endParaRPr lang="en-US" dirty="0"/>
          </a:p>
        </p:txBody>
      </p:sp>
      <p:cxnSp>
        <p:nvCxnSpPr>
          <p:cNvPr id="30" name="Прямая соединительная линия 24"/>
          <p:cNvCxnSpPr/>
          <p:nvPr userDrawn="1"/>
        </p:nvCxnSpPr>
        <p:spPr>
          <a:xfrm flipH="1">
            <a:off x="8622063" y="6728932"/>
            <a:ext cx="8280000" cy="0"/>
          </a:xfrm>
          <a:prstGeom prst="line">
            <a:avLst/>
          </a:prstGeom>
          <a:ln w="317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31" name="Рисунок 4"/>
          <p:cNvSpPr>
            <a:spLocks noGrp="1"/>
          </p:cNvSpPr>
          <p:nvPr>
            <p:ph type="pic" sz="quarter" idx="43"/>
          </p:nvPr>
        </p:nvSpPr>
        <p:spPr>
          <a:xfrm>
            <a:off x="11824718" y="7219808"/>
            <a:ext cx="1800000" cy="1800000"/>
          </a:xfrm>
          <a:solidFill>
            <a:schemeClr val="tx1">
              <a:alpha val="10000"/>
            </a:schemeClr>
          </a:solidFill>
        </p:spPr>
        <p:txBody>
          <a:bodyPr anchor="ctr"/>
          <a:lstStyle>
            <a:lvl1pPr marL="0" marR="0" indent="0" algn="ctr" defTabSz="670871" rtl="0" eaLnBrk="1" fontAlgn="auto" latinLnBrk="0" hangingPunct="1">
              <a:lnSpc>
                <a:spcPct val="150000"/>
              </a:lnSpc>
              <a:spcBef>
                <a:spcPts val="1488"/>
              </a:spcBef>
              <a:spcAft>
                <a:spcPts val="0"/>
              </a:spcAft>
              <a:buClrTx/>
              <a:buSzPct val="100000"/>
              <a:buFontTx/>
              <a:buNone/>
              <a:tabLst/>
              <a:defRPr/>
            </a:lvl1pPr>
          </a:lstStyle>
          <a:p>
            <a:endParaRPr lang="en-US" dirty="0"/>
          </a:p>
        </p:txBody>
      </p:sp>
      <p:sp>
        <p:nvSpPr>
          <p:cNvPr id="32" name="Рисунок 4"/>
          <p:cNvSpPr>
            <a:spLocks noGrp="1"/>
          </p:cNvSpPr>
          <p:nvPr>
            <p:ph type="pic" sz="quarter" idx="44"/>
          </p:nvPr>
        </p:nvSpPr>
        <p:spPr>
          <a:xfrm>
            <a:off x="14813845" y="7219808"/>
            <a:ext cx="1800000" cy="1800000"/>
          </a:xfrm>
          <a:solidFill>
            <a:schemeClr val="tx1">
              <a:alpha val="10000"/>
            </a:schemeClr>
          </a:solidFill>
        </p:spPr>
        <p:txBody>
          <a:bodyPr anchor="ctr"/>
          <a:lstStyle>
            <a:lvl1pPr marL="0" marR="0" indent="0" algn="ctr" defTabSz="670871" rtl="0" eaLnBrk="1" fontAlgn="auto" latinLnBrk="0" hangingPunct="1">
              <a:lnSpc>
                <a:spcPct val="150000"/>
              </a:lnSpc>
              <a:spcBef>
                <a:spcPts val="1488"/>
              </a:spcBef>
              <a:spcAft>
                <a:spcPts val="0"/>
              </a:spcAft>
              <a:buClrTx/>
              <a:buSzPct val="100000"/>
              <a:buFontTx/>
              <a:buNone/>
              <a:tabLst/>
              <a:defRPr/>
            </a:lvl1pPr>
          </a:lstStyle>
          <a:p>
            <a:endParaRPr lang="en-US" dirty="0"/>
          </a:p>
        </p:txBody>
      </p:sp>
      <p:cxnSp>
        <p:nvCxnSpPr>
          <p:cNvPr id="33" name="Прямая соединительная линия 62"/>
          <p:cNvCxnSpPr/>
          <p:nvPr userDrawn="1"/>
        </p:nvCxnSpPr>
        <p:spPr>
          <a:xfrm>
            <a:off x="11239509" y="1098884"/>
            <a:ext cx="0" cy="8280000"/>
          </a:xfrm>
          <a:prstGeom prst="line">
            <a:avLst/>
          </a:prstGeom>
          <a:ln w="317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34" name="Рисунок 4"/>
          <p:cNvSpPr>
            <a:spLocks noGrp="1"/>
          </p:cNvSpPr>
          <p:nvPr>
            <p:ph type="pic" sz="quarter" idx="45"/>
          </p:nvPr>
        </p:nvSpPr>
        <p:spPr>
          <a:xfrm>
            <a:off x="8850661" y="1562740"/>
            <a:ext cx="1800000" cy="1800000"/>
          </a:xfrm>
          <a:solidFill>
            <a:schemeClr val="tx1">
              <a:alpha val="10000"/>
            </a:schemeClr>
          </a:solidFill>
        </p:spPr>
        <p:txBody>
          <a:bodyPr anchor="ctr"/>
          <a:lstStyle>
            <a:lvl1pPr marL="0" marR="0" indent="0" algn="ctr" defTabSz="670871" rtl="0" eaLnBrk="1" fontAlgn="auto" latinLnBrk="0" hangingPunct="1">
              <a:lnSpc>
                <a:spcPct val="150000"/>
              </a:lnSpc>
              <a:spcBef>
                <a:spcPts val="1488"/>
              </a:spcBef>
              <a:spcAft>
                <a:spcPts val="0"/>
              </a:spcAft>
              <a:buClrTx/>
              <a:buSzPct val="100000"/>
              <a:buFontTx/>
              <a:buNone/>
              <a:tabLst/>
              <a:defRPr/>
            </a:lvl1pPr>
          </a:lstStyle>
          <a:p>
            <a:endParaRPr lang="en-US" dirty="0"/>
          </a:p>
        </p:txBody>
      </p:sp>
      <p:sp>
        <p:nvSpPr>
          <p:cNvPr id="35" name="Рисунок 4"/>
          <p:cNvSpPr>
            <a:spLocks noGrp="1"/>
          </p:cNvSpPr>
          <p:nvPr>
            <p:ph type="pic" sz="quarter" idx="46"/>
          </p:nvPr>
        </p:nvSpPr>
        <p:spPr>
          <a:xfrm>
            <a:off x="8850661" y="4391274"/>
            <a:ext cx="1800000" cy="1800000"/>
          </a:xfrm>
          <a:solidFill>
            <a:schemeClr val="tx1">
              <a:alpha val="10000"/>
            </a:schemeClr>
          </a:solidFill>
        </p:spPr>
        <p:txBody>
          <a:bodyPr anchor="ctr"/>
          <a:lstStyle>
            <a:lvl1pPr marL="0" marR="0" indent="0" algn="ctr" defTabSz="670871" rtl="0" eaLnBrk="1" fontAlgn="auto" latinLnBrk="0" hangingPunct="1">
              <a:lnSpc>
                <a:spcPct val="150000"/>
              </a:lnSpc>
              <a:spcBef>
                <a:spcPts val="1488"/>
              </a:spcBef>
              <a:spcAft>
                <a:spcPts val="0"/>
              </a:spcAft>
              <a:buClrTx/>
              <a:buSzPct val="100000"/>
              <a:buFontTx/>
              <a:buNone/>
              <a:tabLst/>
              <a:defRPr/>
            </a:lvl1pPr>
          </a:lstStyle>
          <a:p>
            <a:endParaRPr lang="en-US" dirty="0"/>
          </a:p>
        </p:txBody>
      </p:sp>
      <p:sp>
        <p:nvSpPr>
          <p:cNvPr id="36" name="Рисунок 4"/>
          <p:cNvSpPr>
            <a:spLocks noGrp="1"/>
          </p:cNvSpPr>
          <p:nvPr>
            <p:ph type="pic" sz="quarter" idx="47"/>
          </p:nvPr>
        </p:nvSpPr>
        <p:spPr>
          <a:xfrm>
            <a:off x="8833829" y="7219808"/>
            <a:ext cx="1800000" cy="1800000"/>
          </a:xfrm>
          <a:solidFill>
            <a:schemeClr val="tx1">
              <a:alpha val="10000"/>
            </a:schemeClr>
          </a:solidFill>
        </p:spPr>
        <p:txBody>
          <a:bodyPr anchor="ctr"/>
          <a:lstStyle>
            <a:lvl1pPr marL="0" marR="0" indent="0" algn="ctr" defTabSz="670871" rtl="0" eaLnBrk="1" fontAlgn="auto" latinLnBrk="0" hangingPunct="1">
              <a:lnSpc>
                <a:spcPct val="150000"/>
              </a:lnSpc>
              <a:spcBef>
                <a:spcPts val="1488"/>
              </a:spcBef>
              <a:spcAft>
                <a:spcPts val="0"/>
              </a:spcAft>
              <a:buClrTx/>
              <a:buSzPct val="100000"/>
              <a:buFontTx/>
              <a:buNone/>
              <a:tabLst/>
              <a:defRPr/>
            </a:lvl1pPr>
          </a:lstStyle>
          <a:p>
            <a:endParaRPr lang="en-US" dirty="0"/>
          </a:p>
        </p:txBody>
      </p:sp>
      <p:sp>
        <p:nvSpPr>
          <p:cNvPr id="42" name="Footer Placeholder 5">
            <a:extLst>
              <a:ext uri="{FF2B5EF4-FFF2-40B4-BE49-F238E27FC236}">
                <a16:creationId xmlns:a16="http://schemas.microsoft.com/office/drawing/2014/main" id="{3F0BF894-3D9D-0B47-8516-5DE34B60E9B1}"/>
              </a:ext>
            </a:extLst>
          </p:cNvPr>
          <p:cNvSpPr>
            <a:spLocks noGrp="1"/>
          </p:cNvSpPr>
          <p:nvPr>
            <p:ph type="ftr" sz="quarter" idx="11"/>
          </p:nvPr>
        </p:nvSpPr>
        <p:spPr>
          <a:xfrm>
            <a:off x="6057900" y="9535998"/>
            <a:ext cx="6172200" cy="547772"/>
          </a:xfrm>
        </p:spPr>
        <p:txBody>
          <a:bodyPr/>
          <a:lstStyle>
            <a:lvl1pPr>
              <a:defRPr/>
            </a:lvl1pPr>
          </a:lstStyle>
          <a:p>
            <a:r>
              <a:rPr lang="en-US"/>
              <a:t>PRESSURIZED WATER REACTOR OWNERS GROUP</a:t>
            </a:r>
            <a:endParaRPr lang="en-US" dirty="0"/>
          </a:p>
        </p:txBody>
      </p:sp>
      <p:sp>
        <p:nvSpPr>
          <p:cNvPr id="23" name="Text Placeholder 7"/>
          <p:cNvSpPr>
            <a:spLocks noGrp="1"/>
          </p:cNvSpPr>
          <p:nvPr>
            <p:ph type="body" sz="quarter" idx="4294967295"/>
          </p:nvPr>
        </p:nvSpPr>
        <p:spPr>
          <a:xfrm>
            <a:off x="-299414" y="9535998"/>
            <a:ext cx="13890625" cy="728662"/>
          </a:xfrm>
        </p:spPr>
        <p:txBody>
          <a:bodyPr>
            <a:normAutofit/>
          </a:bodyPr>
          <a:lstStyle/>
          <a:p>
            <a:pPr marL="0" indent="0">
              <a:buNone/>
            </a:pPr>
            <a:r>
              <a:rPr lang="en-US" sz="2800" dirty="0"/>
              <a:t>August 2019 PSC Meeting Agenda</a:t>
            </a:r>
          </a:p>
        </p:txBody>
      </p:sp>
    </p:spTree>
    <p:extLst>
      <p:ext uri="{BB962C8B-B14F-4D97-AF65-F5344CB8AC3E}">
        <p14:creationId xmlns:p14="http://schemas.microsoft.com/office/powerpoint/2010/main" val="366449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withEffect">
                                  <p:stCondLst>
                                    <p:cond delay="0"/>
                                  </p:stCondLst>
                                  <p:iterate type="lt">
                                    <p:tmPct val="10000"/>
                                  </p:iterate>
                                  <p:childTnLst>
                                    <p:set>
                                      <p:cBhvr>
                                        <p:cTn id="6" dur="1" fill="hold">
                                          <p:stCondLst>
                                            <p:cond delay="0"/>
                                          </p:stCondLst>
                                        </p:cTn>
                                        <p:tgtEl>
                                          <p:spTgt spid="54">
                                            <p:txEl>
                                              <p:pRg st="0" end="0"/>
                                            </p:txEl>
                                          </p:spTgt>
                                        </p:tgtEl>
                                        <p:attrNameLst>
                                          <p:attrName>style.visibility</p:attrName>
                                        </p:attrNameLst>
                                      </p:cBhvr>
                                      <p:to>
                                        <p:strVal val="visible"/>
                                      </p:to>
                                    </p:set>
                                    <p:anim calcmode="lin" valueType="num">
                                      <p:cBhvr additive="base">
                                        <p:cTn id="7"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4">
                                            <p:txEl>
                                              <p:pRg st="0" end="0"/>
                                            </p:txEl>
                                          </p:spTgt>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1000"/>
                                        <p:tgtEl>
                                          <p:spTgt spid="47">
                                            <p:txEl>
                                              <p:pRg st="0" end="0"/>
                                            </p:txEl>
                                          </p:spTgt>
                                        </p:tgtEl>
                                      </p:cBhvr>
                                    </p:animEffect>
                                    <p:anim calcmode="lin" valueType="num">
                                      <p:cBhvr>
                                        <p:cTn id="12"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7">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500"/>
                                  </p:stCondLst>
                                  <p:childTnLst>
                                    <p:set>
                                      <p:cBhvr>
                                        <p:cTn id="15" dur="1" fill="hold">
                                          <p:stCondLst>
                                            <p:cond delay="0"/>
                                          </p:stCondLst>
                                        </p:cTn>
                                        <p:tgtEl>
                                          <p:spTgt spid="18">
                                            <p:bg/>
                                          </p:spTgt>
                                        </p:tgtEl>
                                        <p:attrNameLst>
                                          <p:attrName>style.visibility</p:attrName>
                                        </p:attrNameLst>
                                      </p:cBhvr>
                                      <p:to>
                                        <p:strVal val="visible"/>
                                      </p:to>
                                    </p:set>
                                    <p:animEffect transition="in" filter="fade">
                                      <p:cBhvr>
                                        <p:cTn id="16" dur="600"/>
                                        <p:tgtEl>
                                          <p:spTgt spid="18">
                                            <p:bg/>
                                          </p:spTgt>
                                        </p:tgtEl>
                                      </p:cBhvr>
                                    </p:animEffect>
                                    <p:anim calcmode="lin" valueType="num">
                                      <p:cBhvr>
                                        <p:cTn id="17" dur="600" fill="hold"/>
                                        <p:tgtEl>
                                          <p:spTgt spid="18">
                                            <p:bg/>
                                          </p:spTgt>
                                        </p:tgtEl>
                                        <p:attrNameLst>
                                          <p:attrName>ppt_x</p:attrName>
                                        </p:attrNameLst>
                                      </p:cBhvr>
                                      <p:tavLst>
                                        <p:tav tm="0">
                                          <p:val>
                                            <p:strVal val="#ppt_x"/>
                                          </p:val>
                                        </p:tav>
                                        <p:tav tm="100000">
                                          <p:val>
                                            <p:strVal val="#ppt_x"/>
                                          </p:val>
                                        </p:tav>
                                      </p:tavLst>
                                    </p:anim>
                                    <p:anim calcmode="lin" valueType="num">
                                      <p:cBhvr>
                                        <p:cTn id="18" dur="600" fill="hold"/>
                                        <p:tgtEl>
                                          <p:spTgt spid="18">
                                            <p:bg/>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nodePh="1">
                                  <p:stCondLst>
                                    <p:cond delay="500"/>
                                  </p:stCondLst>
                                  <p:endCondLst>
                                    <p:cond evt="begin" delay="0">
                                      <p:tn val="21"/>
                                    </p:cond>
                                  </p:endCondLst>
                                  <p:childTnLst>
                                    <p:set>
                                      <p:cBhvr>
                                        <p:cTn id="22" dur="1" fill="hold">
                                          <p:stCondLst>
                                            <p:cond delay="0"/>
                                          </p:stCondLst>
                                        </p:cTn>
                                        <p:tgtEl>
                                          <p:spTgt spid="18">
                                            <p:txEl>
                                              <p:pRg st="0" end="0"/>
                                            </p:txEl>
                                          </p:spTgt>
                                        </p:tgtEl>
                                        <p:attrNameLst>
                                          <p:attrName>style.visibility</p:attrName>
                                        </p:attrNameLst>
                                      </p:cBhvr>
                                      <p:to>
                                        <p:strVal val="visible"/>
                                      </p:to>
                                    </p:set>
                                    <p:animEffect transition="in" filter="fade">
                                      <p:cBhvr>
                                        <p:cTn id="23" dur="600"/>
                                        <p:tgtEl>
                                          <p:spTgt spid="18">
                                            <p:txEl>
                                              <p:pRg st="0" end="0"/>
                                            </p:txEl>
                                          </p:spTgt>
                                        </p:tgtEl>
                                      </p:cBhvr>
                                    </p:animEffect>
                                    <p:anim calcmode="lin" valueType="num">
                                      <p:cBhvr>
                                        <p:cTn id="24" dur="6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25" dur="600" fill="hold"/>
                                        <p:tgtEl>
                                          <p:spTgt spid="18">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70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700"/>
                                        <p:tgtEl>
                                          <p:spTgt spid="19"/>
                                        </p:tgtEl>
                                      </p:cBhvr>
                                    </p:animEffect>
                                    <p:anim calcmode="lin" valueType="num">
                                      <p:cBhvr>
                                        <p:cTn id="29" dur="700" fill="hold"/>
                                        <p:tgtEl>
                                          <p:spTgt spid="19"/>
                                        </p:tgtEl>
                                        <p:attrNameLst>
                                          <p:attrName>ppt_x</p:attrName>
                                        </p:attrNameLst>
                                      </p:cBhvr>
                                      <p:tavLst>
                                        <p:tav tm="0">
                                          <p:val>
                                            <p:strVal val="#ppt_x"/>
                                          </p:val>
                                        </p:tav>
                                        <p:tav tm="100000">
                                          <p:val>
                                            <p:strVal val="#ppt_x"/>
                                          </p:val>
                                        </p:tav>
                                      </p:tavLst>
                                    </p:anim>
                                    <p:anim calcmode="lin" valueType="num">
                                      <p:cBhvr>
                                        <p:cTn id="30" dur="700" fill="hold"/>
                                        <p:tgtEl>
                                          <p:spTgt spid="19"/>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100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600"/>
                                        <p:tgtEl>
                                          <p:spTgt spid="21"/>
                                        </p:tgtEl>
                                      </p:cBhvr>
                                    </p:animEffect>
                                    <p:anim calcmode="lin" valueType="num">
                                      <p:cBhvr>
                                        <p:cTn id="34" dur="600" fill="hold"/>
                                        <p:tgtEl>
                                          <p:spTgt spid="21"/>
                                        </p:tgtEl>
                                        <p:attrNameLst>
                                          <p:attrName>ppt_x</p:attrName>
                                        </p:attrNameLst>
                                      </p:cBhvr>
                                      <p:tavLst>
                                        <p:tav tm="0">
                                          <p:val>
                                            <p:strVal val="#ppt_x"/>
                                          </p:val>
                                        </p:tav>
                                        <p:tav tm="100000">
                                          <p:val>
                                            <p:strVal val="#ppt_x"/>
                                          </p:val>
                                        </p:tav>
                                      </p:tavLst>
                                    </p:anim>
                                    <p:anim calcmode="lin" valueType="num">
                                      <p:cBhvr>
                                        <p:cTn id="35" dur="600" fill="hold"/>
                                        <p:tgtEl>
                                          <p:spTgt spid="21"/>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70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700"/>
                                        <p:tgtEl>
                                          <p:spTgt spid="22"/>
                                        </p:tgtEl>
                                      </p:cBhvr>
                                    </p:animEffect>
                                    <p:anim calcmode="lin" valueType="num">
                                      <p:cBhvr>
                                        <p:cTn id="39" dur="700" fill="hold"/>
                                        <p:tgtEl>
                                          <p:spTgt spid="22"/>
                                        </p:tgtEl>
                                        <p:attrNameLst>
                                          <p:attrName>ppt_x</p:attrName>
                                        </p:attrNameLst>
                                      </p:cBhvr>
                                      <p:tavLst>
                                        <p:tav tm="0">
                                          <p:val>
                                            <p:strVal val="#ppt_x"/>
                                          </p:val>
                                        </p:tav>
                                        <p:tav tm="100000">
                                          <p:val>
                                            <p:strVal val="#ppt_x"/>
                                          </p:val>
                                        </p:tav>
                                      </p:tavLst>
                                    </p:anim>
                                    <p:anim calcmode="lin" valueType="num">
                                      <p:cBhvr>
                                        <p:cTn id="40" dur="700" fill="hold"/>
                                        <p:tgtEl>
                                          <p:spTgt spid="22"/>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110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anim calcmode="lin" valueType="num">
                                      <p:cBhvr>
                                        <p:cTn id="44" dur="500" fill="hold"/>
                                        <p:tgtEl>
                                          <p:spTgt spid="26"/>
                                        </p:tgtEl>
                                        <p:attrNameLst>
                                          <p:attrName>ppt_x</p:attrName>
                                        </p:attrNameLst>
                                      </p:cBhvr>
                                      <p:tavLst>
                                        <p:tav tm="0">
                                          <p:val>
                                            <p:strVal val="#ppt_x"/>
                                          </p:val>
                                        </p:tav>
                                        <p:tav tm="100000">
                                          <p:val>
                                            <p:strVal val="#ppt_x"/>
                                          </p:val>
                                        </p:tav>
                                      </p:tavLst>
                                    </p:anim>
                                    <p:anim calcmode="lin" valueType="num">
                                      <p:cBhvr>
                                        <p:cTn id="45" dur="500" fill="hold"/>
                                        <p:tgtEl>
                                          <p:spTgt spid="26"/>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130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500"/>
                                        <p:tgtEl>
                                          <p:spTgt spid="29"/>
                                        </p:tgtEl>
                                      </p:cBhvr>
                                    </p:animEffect>
                                    <p:anim calcmode="lin" valueType="num">
                                      <p:cBhvr>
                                        <p:cTn id="49" dur="500" fill="hold"/>
                                        <p:tgtEl>
                                          <p:spTgt spid="29"/>
                                        </p:tgtEl>
                                        <p:attrNameLst>
                                          <p:attrName>ppt_x</p:attrName>
                                        </p:attrNameLst>
                                      </p:cBhvr>
                                      <p:tavLst>
                                        <p:tav tm="0">
                                          <p:val>
                                            <p:strVal val="#ppt_x"/>
                                          </p:val>
                                        </p:tav>
                                        <p:tav tm="100000">
                                          <p:val>
                                            <p:strVal val="#ppt_x"/>
                                          </p:val>
                                        </p:tav>
                                      </p:tavLst>
                                    </p:anim>
                                    <p:anim calcmode="lin" valueType="num">
                                      <p:cBhvr>
                                        <p:cTn id="50" dur="500" fill="hold"/>
                                        <p:tgtEl>
                                          <p:spTgt spid="29"/>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70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700"/>
                                        <p:tgtEl>
                                          <p:spTgt spid="30"/>
                                        </p:tgtEl>
                                      </p:cBhvr>
                                    </p:animEffect>
                                    <p:anim calcmode="lin" valueType="num">
                                      <p:cBhvr>
                                        <p:cTn id="54" dur="700" fill="hold"/>
                                        <p:tgtEl>
                                          <p:spTgt spid="30"/>
                                        </p:tgtEl>
                                        <p:attrNameLst>
                                          <p:attrName>ppt_x</p:attrName>
                                        </p:attrNameLst>
                                      </p:cBhvr>
                                      <p:tavLst>
                                        <p:tav tm="0">
                                          <p:val>
                                            <p:strVal val="#ppt_x"/>
                                          </p:val>
                                        </p:tav>
                                        <p:tav tm="100000">
                                          <p:val>
                                            <p:strVal val="#ppt_x"/>
                                          </p:val>
                                        </p:tav>
                                      </p:tavLst>
                                    </p:anim>
                                    <p:anim calcmode="lin" valueType="num">
                                      <p:cBhvr>
                                        <p:cTn id="55" dur="700" fill="hold"/>
                                        <p:tgtEl>
                                          <p:spTgt spid="30"/>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1100"/>
                                  </p:stCondLst>
                                  <p:childTnLst>
                                    <p:set>
                                      <p:cBhvr>
                                        <p:cTn id="57" dur="1" fill="hold">
                                          <p:stCondLst>
                                            <p:cond delay="0"/>
                                          </p:stCondLst>
                                        </p:cTn>
                                        <p:tgtEl>
                                          <p:spTgt spid="31"/>
                                        </p:tgtEl>
                                        <p:attrNameLst>
                                          <p:attrName>style.visibility</p:attrName>
                                        </p:attrNameLst>
                                      </p:cBhvr>
                                      <p:to>
                                        <p:strVal val="visible"/>
                                      </p:to>
                                    </p:set>
                                    <p:animEffect transition="in" filter="fade">
                                      <p:cBhvr>
                                        <p:cTn id="58" dur="500"/>
                                        <p:tgtEl>
                                          <p:spTgt spid="31"/>
                                        </p:tgtEl>
                                      </p:cBhvr>
                                    </p:animEffect>
                                    <p:anim calcmode="lin" valueType="num">
                                      <p:cBhvr>
                                        <p:cTn id="59" dur="500" fill="hold"/>
                                        <p:tgtEl>
                                          <p:spTgt spid="31"/>
                                        </p:tgtEl>
                                        <p:attrNameLst>
                                          <p:attrName>ppt_x</p:attrName>
                                        </p:attrNameLst>
                                      </p:cBhvr>
                                      <p:tavLst>
                                        <p:tav tm="0">
                                          <p:val>
                                            <p:strVal val="#ppt_x"/>
                                          </p:val>
                                        </p:tav>
                                        <p:tav tm="100000">
                                          <p:val>
                                            <p:strVal val="#ppt_x"/>
                                          </p:val>
                                        </p:tav>
                                      </p:tavLst>
                                    </p:anim>
                                    <p:anim calcmode="lin" valueType="num">
                                      <p:cBhvr>
                                        <p:cTn id="60" dur="500" fill="hold"/>
                                        <p:tgtEl>
                                          <p:spTgt spid="31"/>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130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500"/>
                                        <p:tgtEl>
                                          <p:spTgt spid="32"/>
                                        </p:tgtEl>
                                      </p:cBhvr>
                                    </p:animEffect>
                                    <p:anim calcmode="lin" valueType="num">
                                      <p:cBhvr>
                                        <p:cTn id="64" dur="500" fill="hold"/>
                                        <p:tgtEl>
                                          <p:spTgt spid="32"/>
                                        </p:tgtEl>
                                        <p:attrNameLst>
                                          <p:attrName>ppt_x</p:attrName>
                                        </p:attrNameLst>
                                      </p:cBhvr>
                                      <p:tavLst>
                                        <p:tav tm="0">
                                          <p:val>
                                            <p:strVal val="#ppt_x"/>
                                          </p:val>
                                        </p:tav>
                                        <p:tav tm="100000">
                                          <p:val>
                                            <p:strVal val="#ppt_x"/>
                                          </p:val>
                                        </p:tav>
                                      </p:tavLst>
                                    </p:anim>
                                    <p:anim calcmode="lin" valueType="num">
                                      <p:cBhvr>
                                        <p:cTn id="65" dur="500" fill="hold"/>
                                        <p:tgtEl>
                                          <p:spTgt spid="32"/>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700"/>
                                  </p:stCondLst>
                                  <p:childTnLst>
                                    <p:set>
                                      <p:cBhvr>
                                        <p:cTn id="67" dur="1" fill="hold">
                                          <p:stCondLst>
                                            <p:cond delay="0"/>
                                          </p:stCondLst>
                                        </p:cTn>
                                        <p:tgtEl>
                                          <p:spTgt spid="33"/>
                                        </p:tgtEl>
                                        <p:attrNameLst>
                                          <p:attrName>style.visibility</p:attrName>
                                        </p:attrNameLst>
                                      </p:cBhvr>
                                      <p:to>
                                        <p:strVal val="visible"/>
                                      </p:to>
                                    </p:set>
                                    <p:animEffect transition="in" filter="fade">
                                      <p:cBhvr>
                                        <p:cTn id="68" dur="700"/>
                                        <p:tgtEl>
                                          <p:spTgt spid="33"/>
                                        </p:tgtEl>
                                      </p:cBhvr>
                                    </p:animEffect>
                                    <p:anim calcmode="lin" valueType="num">
                                      <p:cBhvr>
                                        <p:cTn id="69" dur="700" fill="hold"/>
                                        <p:tgtEl>
                                          <p:spTgt spid="33"/>
                                        </p:tgtEl>
                                        <p:attrNameLst>
                                          <p:attrName>ppt_x</p:attrName>
                                        </p:attrNameLst>
                                      </p:cBhvr>
                                      <p:tavLst>
                                        <p:tav tm="0">
                                          <p:val>
                                            <p:strVal val="#ppt_x"/>
                                          </p:val>
                                        </p:tav>
                                        <p:tav tm="100000">
                                          <p:val>
                                            <p:strVal val="#ppt_x"/>
                                          </p:val>
                                        </p:tav>
                                      </p:tavLst>
                                    </p:anim>
                                    <p:anim calcmode="lin" valueType="num">
                                      <p:cBhvr>
                                        <p:cTn id="70" dur="700" fill="hold"/>
                                        <p:tgtEl>
                                          <p:spTgt spid="33"/>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500"/>
                                  </p:stCondLst>
                                  <p:childTnLst>
                                    <p:set>
                                      <p:cBhvr>
                                        <p:cTn id="72" dur="1" fill="hold">
                                          <p:stCondLst>
                                            <p:cond delay="0"/>
                                          </p:stCondLst>
                                        </p:cTn>
                                        <p:tgtEl>
                                          <p:spTgt spid="34">
                                            <p:bg/>
                                          </p:spTgt>
                                        </p:tgtEl>
                                        <p:attrNameLst>
                                          <p:attrName>style.visibility</p:attrName>
                                        </p:attrNameLst>
                                      </p:cBhvr>
                                      <p:to>
                                        <p:strVal val="visible"/>
                                      </p:to>
                                    </p:set>
                                    <p:animEffect transition="in" filter="fade">
                                      <p:cBhvr>
                                        <p:cTn id="73" dur="600"/>
                                        <p:tgtEl>
                                          <p:spTgt spid="34">
                                            <p:bg/>
                                          </p:spTgt>
                                        </p:tgtEl>
                                      </p:cBhvr>
                                    </p:animEffect>
                                    <p:anim calcmode="lin" valueType="num">
                                      <p:cBhvr>
                                        <p:cTn id="74" dur="600" fill="hold"/>
                                        <p:tgtEl>
                                          <p:spTgt spid="34">
                                            <p:bg/>
                                          </p:spTgt>
                                        </p:tgtEl>
                                        <p:attrNameLst>
                                          <p:attrName>ppt_x</p:attrName>
                                        </p:attrNameLst>
                                      </p:cBhvr>
                                      <p:tavLst>
                                        <p:tav tm="0">
                                          <p:val>
                                            <p:strVal val="#ppt_x"/>
                                          </p:val>
                                        </p:tav>
                                        <p:tav tm="100000">
                                          <p:val>
                                            <p:strVal val="#ppt_x"/>
                                          </p:val>
                                        </p:tav>
                                      </p:tavLst>
                                    </p:anim>
                                    <p:anim calcmode="lin" valueType="num">
                                      <p:cBhvr>
                                        <p:cTn id="75" dur="600" fill="hold"/>
                                        <p:tgtEl>
                                          <p:spTgt spid="34">
                                            <p:bg/>
                                          </p:spTgt>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nodePh="1">
                                  <p:stCondLst>
                                    <p:cond delay="500"/>
                                  </p:stCondLst>
                                  <p:endCondLst>
                                    <p:cond evt="begin" delay="0">
                                      <p:tn val="78"/>
                                    </p:cond>
                                  </p:endCondLst>
                                  <p:childTnLst>
                                    <p:set>
                                      <p:cBhvr>
                                        <p:cTn id="79" dur="1" fill="hold">
                                          <p:stCondLst>
                                            <p:cond delay="0"/>
                                          </p:stCondLst>
                                        </p:cTn>
                                        <p:tgtEl>
                                          <p:spTgt spid="34">
                                            <p:txEl>
                                              <p:pRg st="0" end="0"/>
                                            </p:txEl>
                                          </p:spTgt>
                                        </p:tgtEl>
                                        <p:attrNameLst>
                                          <p:attrName>style.visibility</p:attrName>
                                        </p:attrNameLst>
                                      </p:cBhvr>
                                      <p:to>
                                        <p:strVal val="visible"/>
                                      </p:to>
                                    </p:set>
                                    <p:animEffect transition="in" filter="fade">
                                      <p:cBhvr>
                                        <p:cTn id="80" dur="600"/>
                                        <p:tgtEl>
                                          <p:spTgt spid="34">
                                            <p:txEl>
                                              <p:pRg st="0" end="0"/>
                                            </p:txEl>
                                          </p:spTgt>
                                        </p:tgtEl>
                                      </p:cBhvr>
                                    </p:animEffect>
                                    <p:anim calcmode="lin" valueType="num">
                                      <p:cBhvr>
                                        <p:cTn id="81" dur="6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82" dur="600" fill="hold"/>
                                        <p:tgtEl>
                                          <p:spTgt spid="34">
                                            <p:txEl>
                                              <p:pRg st="0" end="0"/>
                                            </p:txEl>
                                          </p:spTgt>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110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500"/>
                                        <p:tgtEl>
                                          <p:spTgt spid="35"/>
                                        </p:tgtEl>
                                      </p:cBhvr>
                                    </p:animEffect>
                                    <p:anim calcmode="lin" valueType="num">
                                      <p:cBhvr>
                                        <p:cTn id="86" dur="500" fill="hold"/>
                                        <p:tgtEl>
                                          <p:spTgt spid="35"/>
                                        </p:tgtEl>
                                        <p:attrNameLst>
                                          <p:attrName>ppt_x</p:attrName>
                                        </p:attrNameLst>
                                      </p:cBhvr>
                                      <p:tavLst>
                                        <p:tav tm="0">
                                          <p:val>
                                            <p:strVal val="#ppt_x"/>
                                          </p:val>
                                        </p:tav>
                                        <p:tav tm="100000">
                                          <p:val>
                                            <p:strVal val="#ppt_x"/>
                                          </p:val>
                                        </p:tav>
                                      </p:tavLst>
                                    </p:anim>
                                    <p:anim calcmode="lin" valueType="num">
                                      <p:cBhvr>
                                        <p:cTn id="87" dur="500" fill="hold"/>
                                        <p:tgtEl>
                                          <p:spTgt spid="35"/>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1100"/>
                                  </p:stCondLst>
                                  <p:childTnLst>
                                    <p:set>
                                      <p:cBhvr>
                                        <p:cTn id="89" dur="1" fill="hold">
                                          <p:stCondLst>
                                            <p:cond delay="0"/>
                                          </p:stCondLst>
                                        </p:cTn>
                                        <p:tgtEl>
                                          <p:spTgt spid="36"/>
                                        </p:tgtEl>
                                        <p:attrNameLst>
                                          <p:attrName>style.visibility</p:attrName>
                                        </p:attrNameLst>
                                      </p:cBhvr>
                                      <p:to>
                                        <p:strVal val="visible"/>
                                      </p:to>
                                    </p:set>
                                    <p:animEffect transition="in" filter="fade">
                                      <p:cBhvr>
                                        <p:cTn id="90" dur="500"/>
                                        <p:tgtEl>
                                          <p:spTgt spid="36"/>
                                        </p:tgtEl>
                                      </p:cBhvr>
                                    </p:animEffect>
                                    <p:anim calcmode="lin" valueType="num">
                                      <p:cBhvr>
                                        <p:cTn id="91" dur="500" fill="hold"/>
                                        <p:tgtEl>
                                          <p:spTgt spid="36"/>
                                        </p:tgtEl>
                                        <p:attrNameLst>
                                          <p:attrName>ppt_x</p:attrName>
                                        </p:attrNameLst>
                                      </p:cBhvr>
                                      <p:tavLst>
                                        <p:tav tm="0">
                                          <p:val>
                                            <p:strVal val="#ppt_x"/>
                                          </p:val>
                                        </p:tav>
                                        <p:tav tm="100000">
                                          <p:val>
                                            <p:strVal val="#ppt_x"/>
                                          </p:val>
                                        </p:tav>
                                      </p:tavLst>
                                    </p:anim>
                                    <p:anim calcmode="lin" valueType="num">
                                      <p:cBhvr>
                                        <p:cTn id="92" dur="5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uild="p">
        <p:tmplLst>
          <p:tmpl lvl="1">
            <p:tnLst>
              <p:par>
                <p:cTn presetID="42" presetClass="entr" presetSubtype="0" fill="hold" nodeType="withEffect">
                  <p:stCondLst>
                    <p:cond delay="0"/>
                  </p:stCondLst>
                  <p:childTnLst>
                    <p:set>
                      <p:cBhvr>
                        <p:cTn dur="1" fill="hold">
                          <p:stCondLst>
                            <p:cond delay="0"/>
                          </p:stCondLst>
                        </p:cTn>
                        <p:tgtEl>
                          <p:spTgt spid="47"/>
                        </p:tgtEl>
                        <p:attrNameLst>
                          <p:attrName>style.visibility</p:attrName>
                        </p:attrNameLst>
                      </p:cBhvr>
                      <p:to>
                        <p:strVal val="visible"/>
                      </p:to>
                    </p:set>
                    <p:animEffect transition="in" filter="fade">
                      <p:cBhvr>
                        <p:cTn dur="1000"/>
                        <p:tgtEl>
                          <p:spTgt spid="47"/>
                        </p:tgtEl>
                      </p:cBhvr>
                    </p:animEffect>
                    <p:anim calcmode="lin" valueType="num">
                      <p:cBhvr>
                        <p:cTn dur="1000" fill="hold"/>
                        <p:tgtEl>
                          <p:spTgt spid="47"/>
                        </p:tgtEl>
                        <p:attrNameLst>
                          <p:attrName>ppt_x</p:attrName>
                        </p:attrNameLst>
                      </p:cBhvr>
                      <p:tavLst>
                        <p:tav tm="0">
                          <p:val>
                            <p:strVal val="#ppt_x"/>
                          </p:val>
                        </p:tav>
                        <p:tav tm="100000">
                          <p:val>
                            <p:strVal val="#ppt_x"/>
                          </p:val>
                        </p:tav>
                      </p:tavLst>
                    </p:anim>
                    <p:anim calcmode="lin" valueType="num">
                      <p:cBhvr>
                        <p:cTn dur="1000" fill="hold"/>
                        <p:tgtEl>
                          <p:spTgt spid="47"/>
                        </p:tgtEl>
                        <p:attrNameLst>
                          <p:attrName>ppt_y</p:attrName>
                        </p:attrNameLst>
                      </p:cBhvr>
                      <p:tavLst>
                        <p:tav tm="0">
                          <p:val>
                            <p:strVal val="#ppt_y+.1"/>
                          </p:val>
                        </p:tav>
                        <p:tav tm="100000">
                          <p:val>
                            <p:strVal val="#ppt_y"/>
                          </p:val>
                        </p:tav>
                      </p:tavLst>
                    </p:anim>
                  </p:childTnLst>
                </p:cTn>
              </p:par>
            </p:tnLst>
          </p:tmpl>
        </p:tmplLst>
      </p:bldP>
      <p:bldP spid="54" grpId="0" build="p">
        <p:tmplLst>
          <p:tmpl lvl="1">
            <p:tnLst>
              <p:par>
                <p:cTn presetID="2" presetClass="entr" presetSubtype="1" decel="50000" fill="hold" nodeType="withEffect">
                  <p:stCondLst>
                    <p:cond delay="0"/>
                  </p:stCondLst>
                  <p:iterate type="lt">
                    <p:tmPct val="10000"/>
                  </p:iterate>
                  <p:childTnLst>
                    <p:set>
                      <p:cBhvr>
                        <p:cTn dur="1" fill="hold">
                          <p:stCondLst>
                            <p:cond delay="0"/>
                          </p:stCondLst>
                        </p:cTn>
                        <p:tgtEl>
                          <p:spTgt spid="54"/>
                        </p:tgtEl>
                        <p:attrNameLst>
                          <p:attrName>style.visibility</p:attrName>
                        </p:attrNameLst>
                      </p:cBhvr>
                      <p:to>
                        <p:strVal val="visible"/>
                      </p:to>
                    </p:set>
                    <p:anim calcmode="lin" valueType="num">
                      <p:cBhvr additive="base">
                        <p:cTn dur="500" fill="hold"/>
                        <p:tgtEl>
                          <p:spTgt spid="54"/>
                        </p:tgtEl>
                        <p:attrNameLst>
                          <p:attrName>ppt_x</p:attrName>
                        </p:attrNameLst>
                      </p:cBhvr>
                      <p:tavLst>
                        <p:tav tm="0">
                          <p:val>
                            <p:strVal val="#ppt_x"/>
                          </p:val>
                        </p:tav>
                        <p:tav tm="100000">
                          <p:val>
                            <p:strVal val="#ppt_x"/>
                          </p:val>
                        </p:tav>
                      </p:tavLst>
                    </p:anim>
                    <p:anim calcmode="lin" valueType="num">
                      <p:cBhvr additive="base">
                        <p:cTn dur="500" fill="hold"/>
                        <p:tgtEl>
                          <p:spTgt spid="54"/>
                        </p:tgtEl>
                        <p:attrNameLst>
                          <p:attrName>ppt_y</p:attrName>
                        </p:attrNameLst>
                      </p:cBhvr>
                      <p:tavLst>
                        <p:tav tm="0">
                          <p:val>
                            <p:strVal val="0-#ppt_h/2"/>
                          </p:val>
                        </p:tav>
                        <p:tav tm="100000">
                          <p:val>
                            <p:strVal val="#ppt_y"/>
                          </p:val>
                        </p:tav>
                      </p:tavLst>
                    </p:anim>
                  </p:childTnLst>
                </p:cTn>
              </p:par>
            </p:tnLst>
          </p:tmpl>
        </p:tmplLst>
      </p:bldP>
      <p:bldP spid="18" grpId="0" build="p" animBg="1"/>
      <p:bldP spid="21" grpId="0" animBg="1"/>
      <p:bldP spid="26" grpId="0" animBg="1"/>
      <p:bldP spid="29" grpId="0" animBg="1"/>
      <p:bldP spid="31" grpId="0" animBg="1"/>
      <p:bldP spid="32" grpId="0" animBg="1"/>
      <p:bldP spid="34" grpId="0" build="p" animBg="1"/>
      <p:bldP spid="35" grpId="0" animBg="1"/>
      <p:bldP spid="36" grpId="0" animBg="1"/>
    </p:bldLst>
  </p:timing>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06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7" name="Текст 7"/>
          <p:cNvSpPr>
            <a:spLocks noGrp="1"/>
          </p:cNvSpPr>
          <p:nvPr>
            <p:ph type="body" sz="quarter" idx="38" hasCustomPrompt="1"/>
          </p:nvPr>
        </p:nvSpPr>
        <p:spPr>
          <a:xfrm>
            <a:off x="7642971" y="4350966"/>
            <a:ext cx="3275882" cy="4339564"/>
          </a:xfrm>
        </p:spPr>
        <p:txBody>
          <a:bodyPr>
            <a:normAutofit/>
          </a:bodyPr>
          <a:lstStyle>
            <a:lvl1pPr marL="0" indent="0" algn="ctr">
              <a:lnSpc>
                <a:spcPct val="150000"/>
              </a:lnSpc>
              <a:buNone/>
              <a:defRPr sz="1500" baseline="0">
                <a:solidFill>
                  <a:schemeClr val="tx1"/>
                </a:solidFill>
                <a:latin typeface="Arial" panose="020B0604020202020204" pitchFamily="34" charset="0"/>
                <a:cs typeface="Arial" panose="020B0604020202020204" pitchFamily="34" charset="0"/>
              </a:defRPr>
            </a:lvl1pPr>
            <a:lvl2pPr algn="ctr">
              <a:defRPr/>
            </a:lvl2pPr>
            <a:lvl3pPr algn="ctr">
              <a:defRPr/>
            </a:lvl3pPr>
            <a:lvl4pPr algn="ctr">
              <a:defRPr/>
            </a:lvl4pPr>
            <a:lvl5pPr algn="ctr">
              <a:defRPr/>
            </a:lvl5pPr>
          </a:lstStyle>
          <a:p>
            <a:pPr lvl="0"/>
            <a:r>
              <a:rPr lang="en-US" dirty="0"/>
              <a:t>Body text here</a:t>
            </a:r>
          </a:p>
        </p:txBody>
      </p:sp>
      <p:sp>
        <p:nvSpPr>
          <p:cNvPr id="42" name="Footer Placeholder 5">
            <a:extLst>
              <a:ext uri="{FF2B5EF4-FFF2-40B4-BE49-F238E27FC236}">
                <a16:creationId xmlns:a16="http://schemas.microsoft.com/office/drawing/2014/main" id="{3F0BF894-3D9D-0B47-8516-5DE34B60E9B1}"/>
              </a:ext>
            </a:extLst>
          </p:cNvPr>
          <p:cNvSpPr>
            <a:spLocks noGrp="1"/>
          </p:cNvSpPr>
          <p:nvPr>
            <p:ph type="ftr" sz="quarter" idx="11"/>
          </p:nvPr>
        </p:nvSpPr>
        <p:spPr>
          <a:xfrm>
            <a:off x="6057900" y="9535998"/>
            <a:ext cx="6172200" cy="547772"/>
          </a:xfrm>
        </p:spPr>
        <p:txBody>
          <a:bodyPr/>
          <a:lstStyle>
            <a:lvl1pPr>
              <a:defRPr/>
            </a:lvl1pPr>
          </a:lstStyle>
          <a:p>
            <a:r>
              <a:rPr lang="en-US"/>
              <a:t>PRESSURIZED WATER REACTOR OWNERS GROUP</a:t>
            </a:r>
            <a:endParaRPr lang="en-US" dirty="0"/>
          </a:p>
        </p:txBody>
      </p:sp>
      <p:sp>
        <p:nvSpPr>
          <p:cNvPr id="24" name="Текст 7">
            <a:extLst>
              <a:ext uri="{FF2B5EF4-FFF2-40B4-BE49-F238E27FC236}">
                <a16:creationId xmlns:a16="http://schemas.microsoft.com/office/drawing/2014/main" id="{67F1F17D-0BE6-374D-964B-0AEA9F671B37}"/>
              </a:ext>
            </a:extLst>
          </p:cNvPr>
          <p:cNvSpPr>
            <a:spLocks noGrp="1"/>
          </p:cNvSpPr>
          <p:nvPr>
            <p:ph type="body" sz="quarter" idx="40" hasCustomPrompt="1"/>
          </p:nvPr>
        </p:nvSpPr>
        <p:spPr>
          <a:xfrm>
            <a:off x="11123471" y="4350966"/>
            <a:ext cx="3275882" cy="4339564"/>
          </a:xfrm>
        </p:spPr>
        <p:txBody>
          <a:bodyPr>
            <a:normAutofit/>
          </a:bodyPr>
          <a:lstStyle>
            <a:lvl1pPr marL="0" indent="0" algn="ctr">
              <a:lnSpc>
                <a:spcPct val="150000"/>
              </a:lnSpc>
              <a:buNone/>
              <a:defRPr sz="1500" baseline="0">
                <a:solidFill>
                  <a:schemeClr val="tx1"/>
                </a:solidFill>
                <a:latin typeface="Arial" panose="020B0604020202020204" pitchFamily="34" charset="0"/>
                <a:cs typeface="Arial" panose="020B0604020202020204" pitchFamily="34" charset="0"/>
              </a:defRPr>
            </a:lvl1pPr>
            <a:lvl2pPr algn="ctr">
              <a:defRPr/>
            </a:lvl2pPr>
            <a:lvl3pPr algn="ctr">
              <a:defRPr/>
            </a:lvl3pPr>
            <a:lvl4pPr algn="ctr">
              <a:defRPr/>
            </a:lvl4pPr>
            <a:lvl5pPr algn="ctr">
              <a:defRPr/>
            </a:lvl5pPr>
          </a:lstStyle>
          <a:p>
            <a:pPr lvl="0"/>
            <a:r>
              <a:rPr lang="en-US" dirty="0"/>
              <a:t>Body text here</a:t>
            </a:r>
          </a:p>
        </p:txBody>
      </p:sp>
      <p:sp>
        <p:nvSpPr>
          <p:cNvPr id="28" name="Текст 7">
            <a:extLst>
              <a:ext uri="{FF2B5EF4-FFF2-40B4-BE49-F238E27FC236}">
                <a16:creationId xmlns:a16="http://schemas.microsoft.com/office/drawing/2014/main" id="{7587B346-057F-7743-B5CC-05ADBD6E6C87}"/>
              </a:ext>
            </a:extLst>
          </p:cNvPr>
          <p:cNvSpPr>
            <a:spLocks noGrp="1"/>
          </p:cNvSpPr>
          <p:nvPr>
            <p:ph type="body" sz="quarter" idx="42" hasCustomPrompt="1"/>
          </p:nvPr>
        </p:nvSpPr>
        <p:spPr>
          <a:xfrm>
            <a:off x="1583533" y="4350966"/>
            <a:ext cx="5404340" cy="2436645"/>
          </a:xfrm>
        </p:spPr>
        <p:txBody>
          <a:bodyPr tIns="91440">
            <a:noAutofit/>
          </a:bodyPr>
          <a:lstStyle>
            <a:lvl1pPr marL="0" indent="0" algn="l">
              <a:lnSpc>
                <a:spcPct val="100000"/>
              </a:lnSpc>
              <a:spcBef>
                <a:spcPts val="300"/>
              </a:spcBef>
              <a:buNone/>
              <a:defRPr sz="8100" b="1" baseline="0">
                <a:solidFill>
                  <a:schemeClr val="accent1"/>
                </a:solidFill>
                <a:latin typeface="Arial" panose="020B0604020202020204" pitchFamily="34" charset="0"/>
                <a:cs typeface="Arial" panose="020B0604020202020204" pitchFamily="34" charset="0"/>
              </a:defRPr>
            </a:lvl1pPr>
            <a:lvl2pPr algn="ctr">
              <a:defRPr/>
            </a:lvl2pPr>
            <a:lvl3pPr algn="ctr">
              <a:defRPr/>
            </a:lvl3pPr>
            <a:lvl4pPr algn="ctr">
              <a:lnSpc>
                <a:spcPct val="150000"/>
              </a:lnSpc>
              <a:defRPr/>
            </a:lvl4pPr>
            <a:lvl5pPr algn="ctr">
              <a:defRPr/>
            </a:lvl5pPr>
          </a:lstStyle>
          <a:p>
            <a:pPr lvl="0"/>
            <a:r>
              <a:rPr lang="en-US" dirty="0"/>
              <a:t>H2 Title here</a:t>
            </a:r>
          </a:p>
        </p:txBody>
      </p:sp>
      <p:sp>
        <p:nvSpPr>
          <p:cNvPr id="38" name="Текст 7">
            <a:extLst>
              <a:ext uri="{FF2B5EF4-FFF2-40B4-BE49-F238E27FC236}">
                <a16:creationId xmlns:a16="http://schemas.microsoft.com/office/drawing/2014/main" id="{C4FC7D72-E919-6C40-8B2B-B524511E9C58}"/>
              </a:ext>
            </a:extLst>
          </p:cNvPr>
          <p:cNvSpPr>
            <a:spLocks noGrp="1"/>
          </p:cNvSpPr>
          <p:nvPr>
            <p:ph type="body" sz="quarter" idx="43" hasCustomPrompt="1"/>
          </p:nvPr>
        </p:nvSpPr>
        <p:spPr>
          <a:xfrm>
            <a:off x="1583533" y="6907901"/>
            <a:ext cx="5404340" cy="1782630"/>
          </a:xfrm>
        </p:spPr>
        <p:txBody>
          <a:bodyPr tIns="91440">
            <a:noAutofit/>
          </a:bodyPr>
          <a:lstStyle>
            <a:lvl1pPr marL="0" indent="0" algn="l">
              <a:lnSpc>
                <a:spcPct val="100000"/>
              </a:lnSpc>
              <a:spcBef>
                <a:spcPts val="300"/>
              </a:spcBef>
              <a:buNone/>
              <a:defRPr sz="2800" b="0" baseline="0">
                <a:solidFill>
                  <a:schemeClr val="tx1"/>
                </a:solidFill>
                <a:latin typeface="Arial" panose="020B0604020202020204" pitchFamily="34" charset="0"/>
                <a:cs typeface="Arial" panose="020B0604020202020204" pitchFamily="34" charset="0"/>
              </a:defRPr>
            </a:lvl1pPr>
            <a:lvl2pPr algn="ctr">
              <a:defRPr/>
            </a:lvl2pPr>
            <a:lvl3pPr algn="ctr">
              <a:defRPr/>
            </a:lvl3pPr>
            <a:lvl4pPr algn="ctr">
              <a:lnSpc>
                <a:spcPct val="150000"/>
              </a:lnSpc>
              <a:defRPr/>
            </a:lvl4pPr>
            <a:lvl5pPr algn="ctr">
              <a:defRPr/>
            </a:lvl5pPr>
          </a:lstStyle>
          <a:p>
            <a:pPr lvl="0"/>
            <a:r>
              <a:rPr lang="en-US" dirty="0"/>
              <a:t>Sub-Title here</a:t>
            </a:r>
          </a:p>
        </p:txBody>
      </p:sp>
      <p:sp>
        <p:nvSpPr>
          <p:cNvPr id="40" name="Текст 7">
            <a:extLst>
              <a:ext uri="{FF2B5EF4-FFF2-40B4-BE49-F238E27FC236}">
                <a16:creationId xmlns:a16="http://schemas.microsoft.com/office/drawing/2014/main" id="{C3CAF731-0789-2F40-85AD-2D600E18ABE3}"/>
              </a:ext>
            </a:extLst>
          </p:cNvPr>
          <p:cNvSpPr>
            <a:spLocks noGrp="1"/>
          </p:cNvSpPr>
          <p:nvPr>
            <p:ph type="body" sz="quarter" idx="44" hasCustomPrompt="1"/>
          </p:nvPr>
        </p:nvSpPr>
        <p:spPr>
          <a:xfrm>
            <a:off x="14594804" y="4367900"/>
            <a:ext cx="3275882" cy="4339564"/>
          </a:xfrm>
        </p:spPr>
        <p:txBody>
          <a:bodyPr>
            <a:normAutofit/>
          </a:bodyPr>
          <a:lstStyle>
            <a:lvl1pPr marL="0" indent="0" algn="ctr">
              <a:lnSpc>
                <a:spcPct val="150000"/>
              </a:lnSpc>
              <a:buNone/>
              <a:defRPr sz="1500" baseline="0">
                <a:solidFill>
                  <a:schemeClr val="tx1"/>
                </a:solidFill>
                <a:latin typeface="Arial" panose="020B0604020202020204" pitchFamily="34" charset="0"/>
                <a:cs typeface="Arial" panose="020B0604020202020204" pitchFamily="34" charset="0"/>
              </a:defRPr>
            </a:lvl1pPr>
            <a:lvl2pPr algn="ctr">
              <a:defRPr/>
            </a:lvl2pPr>
            <a:lvl3pPr algn="ctr">
              <a:defRPr/>
            </a:lvl3pPr>
            <a:lvl4pPr algn="ctr">
              <a:defRPr/>
            </a:lvl4pPr>
            <a:lvl5pPr algn="ctr">
              <a:defRPr/>
            </a:lvl5pPr>
          </a:lstStyle>
          <a:p>
            <a:pPr lvl="0"/>
            <a:r>
              <a:rPr lang="en-US" dirty="0"/>
              <a:t>Body text here</a:t>
            </a:r>
          </a:p>
        </p:txBody>
      </p:sp>
      <p:sp>
        <p:nvSpPr>
          <p:cNvPr id="9" name="Text Placeholder 7"/>
          <p:cNvSpPr>
            <a:spLocks noGrp="1"/>
          </p:cNvSpPr>
          <p:nvPr>
            <p:ph type="body" sz="quarter" idx="4294967295"/>
          </p:nvPr>
        </p:nvSpPr>
        <p:spPr>
          <a:xfrm>
            <a:off x="-299414" y="9535998"/>
            <a:ext cx="13890625" cy="728662"/>
          </a:xfrm>
        </p:spPr>
        <p:txBody>
          <a:bodyPr>
            <a:normAutofit/>
          </a:bodyPr>
          <a:lstStyle/>
          <a:p>
            <a:pPr marL="0" indent="0">
              <a:buNone/>
            </a:pPr>
            <a:r>
              <a:rPr lang="en-US" sz="2800" dirty="0"/>
              <a:t>August 2019 PSC Meeting Agenda</a:t>
            </a:r>
          </a:p>
        </p:txBody>
      </p:sp>
    </p:spTree>
    <p:extLst>
      <p:ext uri="{BB962C8B-B14F-4D97-AF65-F5344CB8AC3E}">
        <p14:creationId xmlns:p14="http://schemas.microsoft.com/office/powerpoint/2010/main" val="2851639519"/>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05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Номер слайда 21"/>
          <p:cNvSpPr>
            <a:spLocks noGrp="1"/>
          </p:cNvSpPr>
          <p:nvPr>
            <p:ph type="sldNum" sz="quarter" idx="4"/>
          </p:nvPr>
        </p:nvSpPr>
        <p:spPr>
          <a:xfrm>
            <a:off x="17173575" y="269123"/>
            <a:ext cx="611982" cy="543009"/>
          </a:xfrm>
          <a:prstGeom prst="rect">
            <a:avLst/>
          </a:prstGeom>
          <a:noFill/>
        </p:spPr>
        <p:txBody>
          <a:bodyPr vert="horz" lIns="0" tIns="0" rIns="0" bIns="0" rtlCol="0" anchor="ctr"/>
          <a:lstStyle>
            <a:lvl1pPr algn="r">
              <a:defRPr sz="1203" b="1">
                <a:solidFill>
                  <a:schemeClr val="tx1">
                    <a:alpha val="50000"/>
                  </a:schemeClr>
                </a:solidFill>
                <a:latin typeface="Arial" panose="020B0604020202020204" pitchFamily="34" charset="0"/>
                <a:cs typeface="Arial" panose="020B0604020202020204" pitchFamily="34" charset="0"/>
              </a:defRPr>
            </a:lvl1pPr>
          </a:lstStyle>
          <a:p>
            <a:fld id="{D8D877B3-D348-4611-9BDB-C5374591D951}" type="slidenum">
              <a:rPr lang="en-US" smtClean="0"/>
              <a:pPr/>
              <a:t>‹#›</a:t>
            </a:fld>
            <a:endParaRPr lang="en-US" dirty="0"/>
          </a:p>
        </p:txBody>
      </p:sp>
      <p:sp>
        <p:nvSpPr>
          <p:cNvPr id="26" name="Shape 427"/>
          <p:cNvSpPr>
            <a:spLocks noGrp="1"/>
          </p:cNvSpPr>
          <p:nvPr>
            <p:ph type="body" sz="quarter" idx="52" hasCustomPrompt="1"/>
          </p:nvPr>
        </p:nvSpPr>
        <p:spPr>
          <a:xfrm>
            <a:off x="4616042" y="812132"/>
            <a:ext cx="9141913" cy="924071"/>
          </a:xfrm>
          <a:prstGeom prst="rect">
            <a:avLst/>
          </a:prstGeom>
        </p:spPr>
        <p:txBody>
          <a:bodyPr anchor="b" anchorCtr="0">
            <a:normAutofit/>
          </a:bodyPr>
          <a:lstStyle>
            <a:lvl1pPr marL="0" indent="0" algn="ctr">
              <a:lnSpc>
                <a:spcPct val="100000"/>
              </a:lnSpc>
              <a:buNone/>
              <a:defRPr sz="5400" b="1" spc="0">
                <a:solidFill>
                  <a:schemeClr val="accent1"/>
                </a:solidFill>
                <a:latin typeface="Arial" panose="020B0604020202020204" pitchFamily="34" charset="0"/>
                <a:cs typeface="Arial" panose="020B0604020202020204" pitchFamily="34" charset="0"/>
              </a:defRPr>
            </a:lvl1pPr>
          </a:lstStyle>
          <a:p>
            <a:pPr lvl="0"/>
            <a:r>
              <a:rPr lang="en-US" dirty="0"/>
              <a:t>H3 Title here</a:t>
            </a:r>
          </a:p>
        </p:txBody>
      </p:sp>
      <p:sp>
        <p:nvSpPr>
          <p:cNvPr id="102" name="Текст 7"/>
          <p:cNvSpPr>
            <a:spLocks noGrp="1"/>
          </p:cNvSpPr>
          <p:nvPr>
            <p:ph type="body" sz="quarter" idx="39" hasCustomPrompt="1"/>
          </p:nvPr>
        </p:nvSpPr>
        <p:spPr>
          <a:xfrm>
            <a:off x="1595935" y="4831797"/>
            <a:ext cx="4291406" cy="1184970"/>
          </a:xfrm>
        </p:spPr>
        <p:txBody>
          <a:bodyPr tIns="0">
            <a:noAutofit/>
          </a:bodyPr>
          <a:lstStyle>
            <a:lvl1pPr marL="0" indent="0" algn="ctr">
              <a:lnSpc>
                <a:spcPct val="150000"/>
              </a:lnSpc>
              <a:buNone/>
              <a:defRPr sz="1600" b="0" i="0" baseline="0">
                <a:solidFill>
                  <a:schemeClr val="tx1"/>
                </a:solidFill>
              </a:defRPr>
            </a:lvl1pPr>
            <a:lvl2pPr algn="ctr">
              <a:defRPr/>
            </a:lvl2pPr>
            <a:lvl3pPr algn="ctr">
              <a:defRPr/>
            </a:lvl3pPr>
            <a:lvl4pPr algn="ctr">
              <a:lnSpc>
                <a:spcPct val="150000"/>
              </a:lnSpc>
              <a:defRPr/>
            </a:lvl4pPr>
            <a:lvl5pPr algn="ctr">
              <a:defRPr/>
            </a:lvl5pPr>
          </a:lstStyle>
          <a:p>
            <a:pPr lvl="0"/>
            <a:r>
              <a:rPr lang="en-US" dirty="0"/>
              <a:t>Body text here</a:t>
            </a:r>
          </a:p>
        </p:txBody>
      </p:sp>
      <p:sp>
        <p:nvSpPr>
          <p:cNvPr id="103" name="Shape 427"/>
          <p:cNvSpPr>
            <a:spLocks noGrp="1"/>
          </p:cNvSpPr>
          <p:nvPr>
            <p:ph type="body" sz="quarter" idx="51" hasCustomPrompt="1"/>
          </p:nvPr>
        </p:nvSpPr>
        <p:spPr>
          <a:xfrm>
            <a:off x="1602685" y="4379706"/>
            <a:ext cx="4315220" cy="315299"/>
          </a:xfrm>
          <a:prstGeom prst="rect">
            <a:avLst/>
          </a:prstGeom>
        </p:spPr>
        <p:txBody>
          <a:bodyPr anchor="b" anchorCtr="0">
            <a:noAutofit/>
          </a:bodyPr>
          <a:lstStyle>
            <a:lvl1pPr marL="0" indent="0" algn="ctr">
              <a:lnSpc>
                <a:spcPct val="150000"/>
              </a:lnSpc>
              <a:buNone/>
              <a:defRPr sz="1800" b="1" spc="0" baseline="0">
                <a:solidFill>
                  <a:schemeClr val="accent1"/>
                </a:solidFill>
                <a:latin typeface="Arial" panose="020B0604020202020204" pitchFamily="34" charset="0"/>
                <a:cs typeface="Arial" panose="020B0604020202020204" pitchFamily="34" charset="0"/>
              </a:defRPr>
            </a:lvl1pPr>
          </a:lstStyle>
          <a:p>
            <a:pPr lvl="0"/>
            <a:r>
              <a:rPr lang="en-US" dirty="0"/>
              <a:t>Body Bold text here</a:t>
            </a:r>
          </a:p>
        </p:txBody>
      </p:sp>
      <p:sp>
        <p:nvSpPr>
          <p:cNvPr id="105" name="Рисунок 13"/>
          <p:cNvSpPr>
            <a:spLocks noGrp="1"/>
          </p:cNvSpPr>
          <p:nvPr>
            <p:ph type="pic" sz="quarter" idx="19" hasCustomPrompt="1"/>
          </p:nvPr>
        </p:nvSpPr>
        <p:spPr>
          <a:xfrm>
            <a:off x="3135390" y="2789497"/>
            <a:ext cx="1394654" cy="1362602"/>
          </a:xfrm>
          <a:prstGeom prst="ellipse">
            <a:avLst/>
          </a:prstGeom>
          <a:solidFill>
            <a:schemeClr val="tx1">
              <a:alpha val="10000"/>
            </a:schemeClr>
          </a:solidFill>
        </p:spPr>
        <p:txBody>
          <a:bodyPr anchor="ctr"/>
          <a:lstStyle>
            <a:lvl1pPr marL="0" marR="0" indent="0" algn="ctr" defTabSz="1360314" rtl="0" eaLnBrk="1" fontAlgn="auto" latinLnBrk="0" hangingPunct="1">
              <a:lnSpc>
                <a:spcPct val="100000"/>
              </a:lnSpc>
              <a:spcBef>
                <a:spcPts val="744"/>
              </a:spcBef>
              <a:spcAft>
                <a:spcPts val="0"/>
              </a:spcAft>
              <a:buClrTx/>
              <a:buSzPct val="100000"/>
              <a:buFontTx/>
              <a:buNone/>
              <a:tabLst/>
              <a:defRPr sz="1505" b="0" baseline="0"/>
            </a:lvl1pPr>
          </a:lstStyle>
          <a:p>
            <a:r>
              <a:rPr lang="en-US" dirty="0"/>
              <a:t>Drop your image here</a:t>
            </a:r>
          </a:p>
        </p:txBody>
      </p:sp>
      <p:sp>
        <p:nvSpPr>
          <p:cNvPr id="106" name="Текст 7"/>
          <p:cNvSpPr>
            <a:spLocks noGrp="1"/>
          </p:cNvSpPr>
          <p:nvPr>
            <p:ph type="body" sz="quarter" idx="54" hasCustomPrompt="1"/>
          </p:nvPr>
        </p:nvSpPr>
        <p:spPr>
          <a:xfrm>
            <a:off x="7015118" y="4833863"/>
            <a:ext cx="4291406" cy="1184970"/>
          </a:xfrm>
        </p:spPr>
        <p:txBody>
          <a:bodyPr tIns="0">
            <a:noAutofit/>
          </a:bodyPr>
          <a:lstStyle>
            <a:lvl1pPr marL="0" indent="0" algn="ctr">
              <a:lnSpc>
                <a:spcPct val="150000"/>
              </a:lnSpc>
              <a:buNone/>
              <a:defRPr sz="1600" b="0" i="0" baseline="0">
                <a:solidFill>
                  <a:schemeClr val="tx1"/>
                </a:solidFill>
              </a:defRPr>
            </a:lvl1pPr>
            <a:lvl2pPr algn="ctr">
              <a:defRPr/>
            </a:lvl2pPr>
            <a:lvl3pPr algn="ctr">
              <a:defRPr/>
            </a:lvl3pPr>
            <a:lvl4pPr algn="ctr">
              <a:lnSpc>
                <a:spcPct val="150000"/>
              </a:lnSpc>
              <a:defRPr/>
            </a:lvl4pPr>
            <a:lvl5pPr algn="ctr">
              <a:defRPr/>
            </a:lvl5pPr>
          </a:lstStyle>
          <a:p>
            <a:pPr lvl="0"/>
            <a:r>
              <a:rPr lang="en-US" dirty="0"/>
              <a:t>Body text here</a:t>
            </a:r>
          </a:p>
        </p:txBody>
      </p:sp>
      <p:sp>
        <p:nvSpPr>
          <p:cNvPr id="107" name="Shape 427"/>
          <p:cNvSpPr>
            <a:spLocks noGrp="1"/>
          </p:cNvSpPr>
          <p:nvPr>
            <p:ph type="body" sz="quarter" idx="55" hasCustomPrompt="1"/>
          </p:nvPr>
        </p:nvSpPr>
        <p:spPr>
          <a:xfrm>
            <a:off x="7021868" y="4381772"/>
            <a:ext cx="4315220" cy="315299"/>
          </a:xfrm>
          <a:prstGeom prst="rect">
            <a:avLst/>
          </a:prstGeom>
        </p:spPr>
        <p:txBody>
          <a:bodyPr anchor="b" anchorCtr="0">
            <a:noAutofit/>
          </a:bodyPr>
          <a:lstStyle>
            <a:lvl1pPr marL="0" indent="0" algn="ctr">
              <a:lnSpc>
                <a:spcPct val="150000"/>
              </a:lnSpc>
              <a:buNone/>
              <a:defRPr sz="1800" b="1" spc="0">
                <a:solidFill>
                  <a:schemeClr val="accent1"/>
                </a:solidFill>
                <a:latin typeface="Arial" panose="020B0604020202020204" pitchFamily="34" charset="0"/>
                <a:cs typeface="Arial" panose="020B0604020202020204" pitchFamily="34" charset="0"/>
              </a:defRPr>
            </a:lvl1pPr>
          </a:lstStyle>
          <a:p>
            <a:pPr lvl="0"/>
            <a:r>
              <a:rPr lang="en-US" dirty="0"/>
              <a:t>Body Bold text here</a:t>
            </a:r>
          </a:p>
        </p:txBody>
      </p:sp>
      <p:sp>
        <p:nvSpPr>
          <p:cNvPr id="109" name="Рисунок 13"/>
          <p:cNvSpPr>
            <a:spLocks noGrp="1"/>
          </p:cNvSpPr>
          <p:nvPr>
            <p:ph type="pic" sz="quarter" idx="57" hasCustomPrompt="1"/>
          </p:nvPr>
        </p:nvSpPr>
        <p:spPr>
          <a:xfrm>
            <a:off x="8489671" y="2789497"/>
            <a:ext cx="1394654" cy="1362602"/>
          </a:xfrm>
          <a:prstGeom prst="ellipse">
            <a:avLst/>
          </a:prstGeom>
          <a:solidFill>
            <a:schemeClr val="tx1">
              <a:alpha val="10000"/>
            </a:schemeClr>
          </a:solidFill>
        </p:spPr>
        <p:txBody>
          <a:bodyPr anchor="ctr"/>
          <a:lstStyle>
            <a:lvl1pPr marL="0" marR="0" indent="0" algn="ctr" defTabSz="1360314" rtl="0" eaLnBrk="1" fontAlgn="auto" latinLnBrk="0" hangingPunct="1">
              <a:lnSpc>
                <a:spcPct val="100000"/>
              </a:lnSpc>
              <a:spcBef>
                <a:spcPts val="744"/>
              </a:spcBef>
              <a:spcAft>
                <a:spcPts val="0"/>
              </a:spcAft>
              <a:buClrTx/>
              <a:buSzPct val="100000"/>
              <a:buFontTx/>
              <a:buNone/>
              <a:tabLst/>
              <a:defRPr sz="1505" baseline="0"/>
            </a:lvl1pPr>
          </a:lstStyle>
          <a:p>
            <a:r>
              <a:rPr lang="en-US" dirty="0"/>
              <a:t>Drop your image here</a:t>
            </a:r>
          </a:p>
        </p:txBody>
      </p:sp>
      <p:sp>
        <p:nvSpPr>
          <p:cNvPr id="110" name="Текст 7"/>
          <p:cNvSpPr>
            <a:spLocks noGrp="1"/>
          </p:cNvSpPr>
          <p:nvPr>
            <p:ph type="body" sz="quarter" idx="58" hasCustomPrompt="1"/>
          </p:nvPr>
        </p:nvSpPr>
        <p:spPr>
          <a:xfrm>
            <a:off x="12406229" y="4831797"/>
            <a:ext cx="4291406" cy="1184970"/>
          </a:xfrm>
        </p:spPr>
        <p:txBody>
          <a:bodyPr tIns="0">
            <a:noAutofit/>
          </a:bodyPr>
          <a:lstStyle>
            <a:lvl1pPr marL="0" indent="0" algn="ctr">
              <a:lnSpc>
                <a:spcPct val="150000"/>
              </a:lnSpc>
              <a:buNone/>
              <a:defRPr sz="1600" b="0" i="0" baseline="0">
                <a:solidFill>
                  <a:schemeClr val="tx1"/>
                </a:solidFill>
              </a:defRPr>
            </a:lvl1pPr>
            <a:lvl2pPr algn="ctr">
              <a:defRPr/>
            </a:lvl2pPr>
            <a:lvl3pPr algn="ctr">
              <a:defRPr/>
            </a:lvl3pPr>
            <a:lvl4pPr algn="ctr">
              <a:lnSpc>
                <a:spcPct val="150000"/>
              </a:lnSpc>
              <a:defRPr/>
            </a:lvl4pPr>
            <a:lvl5pPr algn="ctr">
              <a:defRPr/>
            </a:lvl5pPr>
          </a:lstStyle>
          <a:p>
            <a:pPr lvl="0"/>
            <a:r>
              <a:rPr lang="en-US" dirty="0"/>
              <a:t>Body text here</a:t>
            </a:r>
          </a:p>
        </p:txBody>
      </p:sp>
      <p:sp>
        <p:nvSpPr>
          <p:cNvPr id="111" name="Shape 427"/>
          <p:cNvSpPr>
            <a:spLocks noGrp="1"/>
          </p:cNvSpPr>
          <p:nvPr>
            <p:ph type="body" sz="quarter" idx="59" hasCustomPrompt="1"/>
          </p:nvPr>
        </p:nvSpPr>
        <p:spPr>
          <a:xfrm>
            <a:off x="12412979" y="4379706"/>
            <a:ext cx="4315220" cy="315299"/>
          </a:xfrm>
          <a:prstGeom prst="rect">
            <a:avLst/>
          </a:prstGeom>
        </p:spPr>
        <p:txBody>
          <a:bodyPr anchor="b" anchorCtr="0">
            <a:noAutofit/>
          </a:bodyPr>
          <a:lstStyle>
            <a:lvl1pPr marL="0" indent="0" algn="ctr">
              <a:lnSpc>
                <a:spcPct val="150000"/>
              </a:lnSpc>
              <a:buNone/>
              <a:defRPr sz="1800" b="1" spc="0">
                <a:solidFill>
                  <a:schemeClr val="accent1"/>
                </a:solidFill>
                <a:latin typeface="Arial" panose="020B0604020202020204" pitchFamily="34" charset="0"/>
                <a:cs typeface="Arial" panose="020B0604020202020204" pitchFamily="34" charset="0"/>
              </a:defRPr>
            </a:lvl1pPr>
          </a:lstStyle>
          <a:p>
            <a:pPr lvl="0"/>
            <a:r>
              <a:rPr lang="en-US" dirty="0"/>
              <a:t>Body Bold text here</a:t>
            </a:r>
          </a:p>
        </p:txBody>
      </p:sp>
      <p:sp>
        <p:nvSpPr>
          <p:cNvPr id="113" name="Рисунок 13"/>
          <p:cNvSpPr>
            <a:spLocks noGrp="1"/>
          </p:cNvSpPr>
          <p:nvPr>
            <p:ph type="pic" sz="quarter" idx="61" hasCustomPrompt="1"/>
          </p:nvPr>
        </p:nvSpPr>
        <p:spPr>
          <a:xfrm>
            <a:off x="14029451" y="2789497"/>
            <a:ext cx="1394654" cy="1362602"/>
          </a:xfrm>
          <a:prstGeom prst="ellipse">
            <a:avLst/>
          </a:prstGeom>
          <a:solidFill>
            <a:schemeClr val="tx1">
              <a:alpha val="10000"/>
            </a:schemeClr>
          </a:solidFill>
        </p:spPr>
        <p:txBody>
          <a:bodyPr anchor="ctr"/>
          <a:lstStyle>
            <a:lvl1pPr marL="0" marR="0" indent="0" algn="ctr" defTabSz="1360314" rtl="0" eaLnBrk="1" fontAlgn="auto" latinLnBrk="0" hangingPunct="1">
              <a:lnSpc>
                <a:spcPct val="100000"/>
              </a:lnSpc>
              <a:spcBef>
                <a:spcPts val="744"/>
              </a:spcBef>
              <a:spcAft>
                <a:spcPts val="0"/>
              </a:spcAft>
              <a:buClrTx/>
              <a:buSzPct val="100000"/>
              <a:buFontTx/>
              <a:buNone/>
              <a:tabLst/>
              <a:defRPr sz="1505" baseline="0"/>
            </a:lvl1pPr>
          </a:lstStyle>
          <a:p>
            <a:r>
              <a:rPr lang="en-US" dirty="0"/>
              <a:t>Drop your image here</a:t>
            </a:r>
          </a:p>
        </p:txBody>
      </p:sp>
      <p:sp>
        <p:nvSpPr>
          <p:cNvPr id="32" name="Текст 7">
            <a:extLst>
              <a:ext uri="{FF2B5EF4-FFF2-40B4-BE49-F238E27FC236}">
                <a16:creationId xmlns:a16="http://schemas.microsoft.com/office/drawing/2014/main" id="{BCA51954-33D8-AB41-B5C5-E9E361E09323}"/>
              </a:ext>
            </a:extLst>
          </p:cNvPr>
          <p:cNvSpPr>
            <a:spLocks noGrp="1"/>
          </p:cNvSpPr>
          <p:nvPr>
            <p:ph type="body" sz="quarter" idx="62" hasCustomPrompt="1"/>
          </p:nvPr>
        </p:nvSpPr>
        <p:spPr>
          <a:xfrm>
            <a:off x="4607583" y="1836022"/>
            <a:ext cx="9150372" cy="678353"/>
          </a:xfrm>
        </p:spPr>
        <p:txBody>
          <a:bodyPr tIns="0">
            <a:noAutofit/>
          </a:bodyPr>
          <a:lstStyle>
            <a:lvl1pPr marL="0" indent="0" algn="ctr">
              <a:lnSpc>
                <a:spcPct val="150000"/>
              </a:lnSpc>
              <a:buNone/>
              <a:defRPr sz="1600" b="0" i="0" baseline="0">
                <a:solidFill>
                  <a:schemeClr val="tx1"/>
                </a:solidFill>
              </a:defRPr>
            </a:lvl1pPr>
            <a:lvl2pPr algn="ctr">
              <a:defRPr/>
            </a:lvl2pPr>
            <a:lvl3pPr algn="ctr">
              <a:defRPr/>
            </a:lvl3pPr>
            <a:lvl4pPr algn="ctr">
              <a:lnSpc>
                <a:spcPct val="150000"/>
              </a:lnSpc>
              <a:defRPr/>
            </a:lvl4pPr>
            <a:lvl5pPr algn="ctr">
              <a:defRPr/>
            </a:lvl5pPr>
          </a:lstStyle>
          <a:p>
            <a:pPr lvl="0"/>
            <a:r>
              <a:rPr lang="en-US" dirty="0"/>
              <a:t>Body text here</a:t>
            </a:r>
          </a:p>
        </p:txBody>
      </p:sp>
      <p:sp>
        <p:nvSpPr>
          <p:cNvPr id="33" name="Текст 7">
            <a:extLst>
              <a:ext uri="{FF2B5EF4-FFF2-40B4-BE49-F238E27FC236}">
                <a16:creationId xmlns:a16="http://schemas.microsoft.com/office/drawing/2014/main" id="{11BFD892-CD93-AE46-B2E3-CB734DDC90C1}"/>
              </a:ext>
            </a:extLst>
          </p:cNvPr>
          <p:cNvSpPr>
            <a:spLocks noGrp="1"/>
          </p:cNvSpPr>
          <p:nvPr>
            <p:ph type="body" sz="quarter" idx="63" hasCustomPrompt="1"/>
          </p:nvPr>
        </p:nvSpPr>
        <p:spPr>
          <a:xfrm>
            <a:off x="1595935" y="8338926"/>
            <a:ext cx="4291406" cy="1184970"/>
          </a:xfrm>
        </p:spPr>
        <p:txBody>
          <a:bodyPr tIns="0">
            <a:noAutofit/>
          </a:bodyPr>
          <a:lstStyle>
            <a:lvl1pPr marL="0" indent="0" algn="ctr">
              <a:lnSpc>
                <a:spcPct val="150000"/>
              </a:lnSpc>
              <a:buNone/>
              <a:defRPr sz="1600" b="0" i="0" baseline="0">
                <a:solidFill>
                  <a:schemeClr val="tx1"/>
                </a:solidFill>
              </a:defRPr>
            </a:lvl1pPr>
            <a:lvl2pPr algn="ctr">
              <a:defRPr/>
            </a:lvl2pPr>
            <a:lvl3pPr algn="ctr">
              <a:defRPr/>
            </a:lvl3pPr>
            <a:lvl4pPr algn="ctr">
              <a:lnSpc>
                <a:spcPct val="150000"/>
              </a:lnSpc>
              <a:defRPr/>
            </a:lvl4pPr>
            <a:lvl5pPr algn="ctr">
              <a:defRPr/>
            </a:lvl5pPr>
          </a:lstStyle>
          <a:p>
            <a:pPr lvl="0"/>
            <a:r>
              <a:rPr lang="en-US" dirty="0"/>
              <a:t>Body text here</a:t>
            </a:r>
          </a:p>
        </p:txBody>
      </p:sp>
      <p:sp>
        <p:nvSpPr>
          <p:cNvPr id="34" name="Shape 427">
            <a:extLst>
              <a:ext uri="{FF2B5EF4-FFF2-40B4-BE49-F238E27FC236}">
                <a16:creationId xmlns:a16="http://schemas.microsoft.com/office/drawing/2014/main" id="{A534CCAA-56E2-464B-8AC1-B8D6680E54C8}"/>
              </a:ext>
            </a:extLst>
          </p:cNvPr>
          <p:cNvSpPr>
            <a:spLocks noGrp="1"/>
          </p:cNvSpPr>
          <p:nvPr>
            <p:ph type="body" sz="quarter" idx="64" hasCustomPrompt="1"/>
          </p:nvPr>
        </p:nvSpPr>
        <p:spPr>
          <a:xfrm>
            <a:off x="1602685" y="7886835"/>
            <a:ext cx="4315220" cy="315299"/>
          </a:xfrm>
          <a:prstGeom prst="rect">
            <a:avLst/>
          </a:prstGeom>
        </p:spPr>
        <p:txBody>
          <a:bodyPr anchor="b" anchorCtr="0">
            <a:noAutofit/>
          </a:bodyPr>
          <a:lstStyle>
            <a:lvl1pPr marL="0" indent="0" algn="ctr">
              <a:lnSpc>
                <a:spcPct val="150000"/>
              </a:lnSpc>
              <a:buNone/>
              <a:defRPr sz="1800" b="1" spc="0" baseline="0">
                <a:solidFill>
                  <a:schemeClr val="accent1"/>
                </a:solidFill>
                <a:latin typeface="Arial" panose="020B0604020202020204" pitchFamily="34" charset="0"/>
                <a:cs typeface="Arial" panose="020B0604020202020204" pitchFamily="34" charset="0"/>
              </a:defRPr>
            </a:lvl1pPr>
          </a:lstStyle>
          <a:p>
            <a:pPr lvl="0"/>
            <a:r>
              <a:rPr lang="en-US" dirty="0"/>
              <a:t>Body Bold text here</a:t>
            </a:r>
          </a:p>
        </p:txBody>
      </p:sp>
      <p:sp>
        <p:nvSpPr>
          <p:cNvPr id="35" name="Рисунок 13">
            <a:extLst>
              <a:ext uri="{FF2B5EF4-FFF2-40B4-BE49-F238E27FC236}">
                <a16:creationId xmlns:a16="http://schemas.microsoft.com/office/drawing/2014/main" id="{7671F14B-B0BD-3C41-85BB-DDFF2F624ADA}"/>
              </a:ext>
            </a:extLst>
          </p:cNvPr>
          <p:cNvSpPr>
            <a:spLocks noGrp="1"/>
          </p:cNvSpPr>
          <p:nvPr>
            <p:ph type="pic" sz="quarter" idx="65" hasCustomPrompt="1"/>
          </p:nvPr>
        </p:nvSpPr>
        <p:spPr>
          <a:xfrm>
            <a:off x="3135390" y="6296626"/>
            <a:ext cx="1394654" cy="1362602"/>
          </a:xfrm>
          <a:prstGeom prst="ellipse">
            <a:avLst/>
          </a:prstGeom>
          <a:solidFill>
            <a:schemeClr val="tx1">
              <a:alpha val="10000"/>
            </a:schemeClr>
          </a:solidFill>
        </p:spPr>
        <p:txBody>
          <a:bodyPr anchor="ctr"/>
          <a:lstStyle>
            <a:lvl1pPr marL="0" marR="0" indent="0" algn="ctr" defTabSz="1360314" rtl="0" eaLnBrk="1" fontAlgn="auto" latinLnBrk="0" hangingPunct="1">
              <a:lnSpc>
                <a:spcPct val="100000"/>
              </a:lnSpc>
              <a:spcBef>
                <a:spcPts val="744"/>
              </a:spcBef>
              <a:spcAft>
                <a:spcPts val="0"/>
              </a:spcAft>
              <a:buClrTx/>
              <a:buSzPct val="100000"/>
              <a:buFontTx/>
              <a:buNone/>
              <a:tabLst/>
              <a:defRPr sz="1505" b="0" baseline="0"/>
            </a:lvl1pPr>
          </a:lstStyle>
          <a:p>
            <a:r>
              <a:rPr lang="en-US" dirty="0"/>
              <a:t>Drop your image here</a:t>
            </a:r>
          </a:p>
        </p:txBody>
      </p:sp>
      <p:sp>
        <p:nvSpPr>
          <p:cNvPr id="36" name="Текст 7">
            <a:extLst>
              <a:ext uri="{FF2B5EF4-FFF2-40B4-BE49-F238E27FC236}">
                <a16:creationId xmlns:a16="http://schemas.microsoft.com/office/drawing/2014/main" id="{05FCC807-35FB-1A45-B6A2-03CCC105CFAC}"/>
              </a:ext>
            </a:extLst>
          </p:cNvPr>
          <p:cNvSpPr>
            <a:spLocks noGrp="1"/>
          </p:cNvSpPr>
          <p:nvPr>
            <p:ph type="body" sz="quarter" idx="66" hasCustomPrompt="1"/>
          </p:nvPr>
        </p:nvSpPr>
        <p:spPr>
          <a:xfrm>
            <a:off x="7015118" y="8340992"/>
            <a:ext cx="4291406" cy="1184970"/>
          </a:xfrm>
        </p:spPr>
        <p:txBody>
          <a:bodyPr tIns="0">
            <a:noAutofit/>
          </a:bodyPr>
          <a:lstStyle>
            <a:lvl1pPr marL="0" indent="0" algn="ctr">
              <a:lnSpc>
                <a:spcPct val="150000"/>
              </a:lnSpc>
              <a:buNone/>
              <a:defRPr sz="1600" b="0" i="0" baseline="0">
                <a:solidFill>
                  <a:schemeClr val="tx1"/>
                </a:solidFill>
              </a:defRPr>
            </a:lvl1pPr>
            <a:lvl2pPr algn="ctr">
              <a:defRPr/>
            </a:lvl2pPr>
            <a:lvl3pPr algn="ctr">
              <a:defRPr/>
            </a:lvl3pPr>
            <a:lvl4pPr algn="ctr">
              <a:lnSpc>
                <a:spcPct val="150000"/>
              </a:lnSpc>
              <a:defRPr/>
            </a:lvl4pPr>
            <a:lvl5pPr algn="ctr">
              <a:defRPr/>
            </a:lvl5pPr>
          </a:lstStyle>
          <a:p>
            <a:pPr lvl="0"/>
            <a:r>
              <a:rPr lang="en-US" dirty="0"/>
              <a:t>Body text here</a:t>
            </a:r>
          </a:p>
        </p:txBody>
      </p:sp>
      <p:sp>
        <p:nvSpPr>
          <p:cNvPr id="37" name="Shape 427">
            <a:extLst>
              <a:ext uri="{FF2B5EF4-FFF2-40B4-BE49-F238E27FC236}">
                <a16:creationId xmlns:a16="http://schemas.microsoft.com/office/drawing/2014/main" id="{CFD9B6E0-097E-2A48-80B6-C37F2138714C}"/>
              </a:ext>
            </a:extLst>
          </p:cNvPr>
          <p:cNvSpPr>
            <a:spLocks noGrp="1"/>
          </p:cNvSpPr>
          <p:nvPr>
            <p:ph type="body" sz="quarter" idx="67" hasCustomPrompt="1"/>
          </p:nvPr>
        </p:nvSpPr>
        <p:spPr>
          <a:xfrm>
            <a:off x="7021868" y="7888901"/>
            <a:ext cx="4315220" cy="315299"/>
          </a:xfrm>
          <a:prstGeom prst="rect">
            <a:avLst/>
          </a:prstGeom>
        </p:spPr>
        <p:txBody>
          <a:bodyPr anchor="b" anchorCtr="0">
            <a:noAutofit/>
          </a:bodyPr>
          <a:lstStyle>
            <a:lvl1pPr marL="0" indent="0" algn="ctr">
              <a:lnSpc>
                <a:spcPct val="150000"/>
              </a:lnSpc>
              <a:buNone/>
              <a:defRPr sz="1800" b="1" spc="0">
                <a:solidFill>
                  <a:schemeClr val="accent1"/>
                </a:solidFill>
                <a:latin typeface="Arial" panose="020B0604020202020204" pitchFamily="34" charset="0"/>
                <a:cs typeface="Arial" panose="020B0604020202020204" pitchFamily="34" charset="0"/>
              </a:defRPr>
            </a:lvl1pPr>
          </a:lstStyle>
          <a:p>
            <a:pPr lvl="0"/>
            <a:r>
              <a:rPr lang="en-US" dirty="0"/>
              <a:t>Body Bold text here</a:t>
            </a:r>
          </a:p>
        </p:txBody>
      </p:sp>
      <p:sp>
        <p:nvSpPr>
          <p:cNvPr id="38" name="Рисунок 13">
            <a:extLst>
              <a:ext uri="{FF2B5EF4-FFF2-40B4-BE49-F238E27FC236}">
                <a16:creationId xmlns:a16="http://schemas.microsoft.com/office/drawing/2014/main" id="{AF232D99-DBF5-734E-A9BC-744E25009C2F}"/>
              </a:ext>
            </a:extLst>
          </p:cNvPr>
          <p:cNvSpPr>
            <a:spLocks noGrp="1"/>
          </p:cNvSpPr>
          <p:nvPr>
            <p:ph type="pic" sz="quarter" idx="68" hasCustomPrompt="1"/>
          </p:nvPr>
        </p:nvSpPr>
        <p:spPr>
          <a:xfrm>
            <a:off x="8489671" y="6296626"/>
            <a:ext cx="1394654" cy="1362602"/>
          </a:xfrm>
          <a:prstGeom prst="ellipse">
            <a:avLst/>
          </a:prstGeom>
          <a:solidFill>
            <a:schemeClr val="tx1">
              <a:alpha val="10000"/>
            </a:schemeClr>
          </a:solidFill>
        </p:spPr>
        <p:txBody>
          <a:bodyPr anchor="ctr"/>
          <a:lstStyle>
            <a:lvl1pPr marL="0" marR="0" indent="0" algn="ctr" defTabSz="1360314" rtl="0" eaLnBrk="1" fontAlgn="auto" latinLnBrk="0" hangingPunct="1">
              <a:lnSpc>
                <a:spcPct val="100000"/>
              </a:lnSpc>
              <a:spcBef>
                <a:spcPts val="744"/>
              </a:spcBef>
              <a:spcAft>
                <a:spcPts val="0"/>
              </a:spcAft>
              <a:buClrTx/>
              <a:buSzPct val="100000"/>
              <a:buFontTx/>
              <a:buNone/>
              <a:tabLst/>
              <a:defRPr sz="1505" baseline="0"/>
            </a:lvl1pPr>
          </a:lstStyle>
          <a:p>
            <a:r>
              <a:rPr lang="en-US" dirty="0"/>
              <a:t>Drop your image here</a:t>
            </a:r>
          </a:p>
        </p:txBody>
      </p:sp>
      <p:sp>
        <p:nvSpPr>
          <p:cNvPr id="39" name="Текст 7">
            <a:extLst>
              <a:ext uri="{FF2B5EF4-FFF2-40B4-BE49-F238E27FC236}">
                <a16:creationId xmlns:a16="http://schemas.microsoft.com/office/drawing/2014/main" id="{62660662-5981-B444-80E7-C1FA104F41BF}"/>
              </a:ext>
            </a:extLst>
          </p:cNvPr>
          <p:cNvSpPr>
            <a:spLocks noGrp="1"/>
          </p:cNvSpPr>
          <p:nvPr>
            <p:ph type="body" sz="quarter" idx="69" hasCustomPrompt="1"/>
          </p:nvPr>
        </p:nvSpPr>
        <p:spPr>
          <a:xfrm>
            <a:off x="12406229" y="8338926"/>
            <a:ext cx="4291406" cy="1184970"/>
          </a:xfrm>
        </p:spPr>
        <p:txBody>
          <a:bodyPr tIns="0">
            <a:noAutofit/>
          </a:bodyPr>
          <a:lstStyle>
            <a:lvl1pPr marL="0" indent="0" algn="ctr">
              <a:lnSpc>
                <a:spcPct val="150000"/>
              </a:lnSpc>
              <a:buNone/>
              <a:defRPr sz="1600" b="0" i="0" baseline="0">
                <a:solidFill>
                  <a:schemeClr val="tx1"/>
                </a:solidFill>
              </a:defRPr>
            </a:lvl1pPr>
            <a:lvl2pPr algn="ctr">
              <a:defRPr/>
            </a:lvl2pPr>
            <a:lvl3pPr algn="ctr">
              <a:defRPr/>
            </a:lvl3pPr>
            <a:lvl4pPr algn="ctr">
              <a:lnSpc>
                <a:spcPct val="150000"/>
              </a:lnSpc>
              <a:defRPr/>
            </a:lvl4pPr>
            <a:lvl5pPr algn="ctr">
              <a:defRPr/>
            </a:lvl5pPr>
          </a:lstStyle>
          <a:p>
            <a:pPr lvl="0"/>
            <a:r>
              <a:rPr lang="en-US" dirty="0"/>
              <a:t>Body text here</a:t>
            </a:r>
          </a:p>
        </p:txBody>
      </p:sp>
      <p:sp>
        <p:nvSpPr>
          <p:cNvPr id="40" name="Shape 427">
            <a:extLst>
              <a:ext uri="{FF2B5EF4-FFF2-40B4-BE49-F238E27FC236}">
                <a16:creationId xmlns:a16="http://schemas.microsoft.com/office/drawing/2014/main" id="{3C695ACC-A5C1-5F4F-8A67-16DDD58D5CE9}"/>
              </a:ext>
            </a:extLst>
          </p:cNvPr>
          <p:cNvSpPr>
            <a:spLocks noGrp="1"/>
          </p:cNvSpPr>
          <p:nvPr>
            <p:ph type="body" sz="quarter" idx="70" hasCustomPrompt="1"/>
          </p:nvPr>
        </p:nvSpPr>
        <p:spPr>
          <a:xfrm>
            <a:off x="12412979" y="7886835"/>
            <a:ext cx="4315220" cy="315299"/>
          </a:xfrm>
          <a:prstGeom prst="rect">
            <a:avLst/>
          </a:prstGeom>
        </p:spPr>
        <p:txBody>
          <a:bodyPr anchor="b" anchorCtr="0">
            <a:noAutofit/>
          </a:bodyPr>
          <a:lstStyle>
            <a:lvl1pPr marL="0" indent="0" algn="ctr">
              <a:lnSpc>
                <a:spcPct val="150000"/>
              </a:lnSpc>
              <a:buNone/>
              <a:defRPr sz="1800" b="1" spc="0">
                <a:solidFill>
                  <a:schemeClr val="accent1"/>
                </a:solidFill>
                <a:latin typeface="Arial" panose="020B0604020202020204" pitchFamily="34" charset="0"/>
                <a:cs typeface="Arial" panose="020B0604020202020204" pitchFamily="34" charset="0"/>
              </a:defRPr>
            </a:lvl1pPr>
          </a:lstStyle>
          <a:p>
            <a:pPr lvl="0"/>
            <a:r>
              <a:rPr lang="en-US" dirty="0"/>
              <a:t>Body Bold text here</a:t>
            </a:r>
          </a:p>
        </p:txBody>
      </p:sp>
      <p:sp>
        <p:nvSpPr>
          <p:cNvPr id="41" name="Рисунок 13">
            <a:extLst>
              <a:ext uri="{FF2B5EF4-FFF2-40B4-BE49-F238E27FC236}">
                <a16:creationId xmlns:a16="http://schemas.microsoft.com/office/drawing/2014/main" id="{BF088D3B-845D-364F-AE11-57375A7F83AE}"/>
              </a:ext>
            </a:extLst>
          </p:cNvPr>
          <p:cNvSpPr>
            <a:spLocks noGrp="1"/>
          </p:cNvSpPr>
          <p:nvPr>
            <p:ph type="pic" sz="quarter" idx="71" hasCustomPrompt="1"/>
          </p:nvPr>
        </p:nvSpPr>
        <p:spPr>
          <a:xfrm>
            <a:off x="14029451" y="6296626"/>
            <a:ext cx="1394654" cy="1362602"/>
          </a:xfrm>
          <a:prstGeom prst="ellipse">
            <a:avLst/>
          </a:prstGeom>
          <a:solidFill>
            <a:schemeClr val="tx1">
              <a:alpha val="10000"/>
            </a:schemeClr>
          </a:solidFill>
        </p:spPr>
        <p:txBody>
          <a:bodyPr anchor="ctr"/>
          <a:lstStyle>
            <a:lvl1pPr marL="0" marR="0" indent="0" algn="ctr" defTabSz="1360314" rtl="0" eaLnBrk="1" fontAlgn="auto" latinLnBrk="0" hangingPunct="1">
              <a:lnSpc>
                <a:spcPct val="100000"/>
              </a:lnSpc>
              <a:spcBef>
                <a:spcPts val="744"/>
              </a:spcBef>
              <a:spcAft>
                <a:spcPts val="0"/>
              </a:spcAft>
              <a:buClrTx/>
              <a:buSzPct val="100000"/>
              <a:buFontTx/>
              <a:buNone/>
              <a:tabLst/>
              <a:defRPr sz="1505" baseline="0"/>
            </a:lvl1pPr>
          </a:lstStyle>
          <a:p>
            <a:r>
              <a:rPr lang="en-US" dirty="0"/>
              <a:t>Drop your image here</a:t>
            </a:r>
          </a:p>
        </p:txBody>
      </p:sp>
    </p:spTree>
    <p:extLst>
      <p:ext uri="{BB962C8B-B14F-4D97-AF65-F5344CB8AC3E}">
        <p14:creationId xmlns:p14="http://schemas.microsoft.com/office/powerpoint/2010/main" val="38040701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04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Текст 7"/>
          <p:cNvSpPr>
            <a:spLocks noGrp="1"/>
          </p:cNvSpPr>
          <p:nvPr>
            <p:ph type="body" sz="quarter" idx="37" hasCustomPrompt="1"/>
          </p:nvPr>
        </p:nvSpPr>
        <p:spPr>
          <a:xfrm>
            <a:off x="2592536" y="2654499"/>
            <a:ext cx="6076405" cy="1371335"/>
          </a:xfrm>
        </p:spPr>
        <p:txBody>
          <a:bodyPr>
            <a:normAutofit/>
          </a:bodyPr>
          <a:lstStyle>
            <a:lvl1pPr algn="l">
              <a:lnSpc>
                <a:spcPct val="150000"/>
              </a:lnSpc>
              <a:defRPr sz="1500" baseline="0">
                <a:solidFill>
                  <a:schemeClr val="tx1">
                    <a:lumMod val="75000"/>
                    <a:lumOff val="25000"/>
                  </a:schemeClr>
                </a:solidFill>
              </a:defRPr>
            </a:lvl1pPr>
            <a:lvl2pPr algn="ctr">
              <a:defRPr/>
            </a:lvl2pPr>
            <a:lvl3pPr algn="ctr">
              <a:defRPr/>
            </a:lvl3pPr>
            <a:lvl4pPr algn="ctr">
              <a:defRPr/>
            </a:lvl4pPr>
            <a:lvl5pPr algn="ctr">
              <a:defRPr/>
            </a:lvl5pPr>
          </a:lstStyle>
          <a:p>
            <a:pPr lvl="0"/>
            <a:r>
              <a:rPr lang="en-US" dirty="0"/>
              <a:t>Body text here</a:t>
            </a:r>
          </a:p>
        </p:txBody>
      </p:sp>
      <p:sp>
        <p:nvSpPr>
          <p:cNvPr id="29" name="Текст 7"/>
          <p:cNvSpPr>
            <a:spLocks noGrp="1"/>
          </p:cNvSpPr>
          <p:nvPr>
            <p:ph type="body" sz="quarter" idx="49" hasCustomPrompt="1"/>
          </p:nvPr>
        </p:nvSpPr>
        <p:spPr>
          <a:xfrm>
            <a:off x="2591345" y="5093276"/>
            <a:ext cx="6076405" cy="1375321"/>
          </a:xfrm>
        </p:spPr>
        <p:txBody>
          <a:bodyPr>
            <a:normAutofit/>
          </a:bodyPr>
          <a:lstStyle>
            <a:lvl1pPr algn="l">
              <a:lnSpc>
                <a:spcPct val="150000"/>
              </a:lnSpc>
              <a:defRPr sz="1500" baseline="0">
                <a:solidFill>
                  <a:schemeClr val="tx1">
                    <a:lumMod val="75000"/>
                    <a:lumOff val="25000"/>
                  </a:schemeClr>
                </a:solidFill>
              </a:defRPr>
            </a:lvl1pPr>
            <a:lvl2pPr algn="ctr">
              <a:defRPr/>
            </a:lvl2pPr>
            <a:lvl3pPr algn="ctr">
              <a:defRPr/>
            </a:lvl3pPr>
            <a:lvl4pPr algn="ctr">
              <a:defRPr/>
            </a:lvl4pPr>
            <a:lvl5pPr algn="ctr">
              <a:defRPr/>
            </a:lvl5pPr>
          </a:lstStyle>
          <a:p>
            <a:pPr lvl="0"/>
            <a:r>
              <a:rPr lang="en-US" dirty="0"/>
              <a:t>Body text here</a:t>
            </a:r>
          </a:p>
        </p:txBody>
      </p:sp>
      <p:sp>
        <p:nvSpPr>
          <p:cNvPr id="32" name="Текст 7"/>
          <p:cNvSpPr>
            <a:spLocks noGrp="1"/>
          </p:cNvSpPr>
          <p:nvPr>
            <p:ph type="body" sz="quarter" idx="51" hasCustomPrompt="1"/>
          </p:nvPr>
        </p:nvSpPr>
        <p:spPr>
          <a:xfrm>
            <a:off x="2591342" y="7529669"/>
            <a:ext cx="6076405" cy="1364348"/>
          </a:xfrm>
        </p:spPr>
        <p:txBody>
          <a:bodyPr>
            <a:normAutofit/>
          </a:bodyPr>
          <a:lstStyle>
            <a:lvl1pPr algn="l">
              <a:lnSpc>
                <a:spcPct val="150000"/>
              </a:lnSpc>
              <a:defRPr sz="1500" baseline="0">
                <a:solidFill>
                  <a:schemeClr val="tx1">
                    <a:lumMod val="75000"/>
                    <a:lumOff val="25000"/>
                  </a:schemeClr>
                </a:solidFill>
              </a:defRPr>
            </a:lvl1pPr>
            <a:lvl2pPr algn="ctr">
              <a:defRPr/>
            </a:lvl2pPr>
            <a:lvl3pPr algn="ctr">
              <a:defRPr/>
            </a:lvl3pPr>
            <a:lvl4pPr algn="ctr">
              <a:defRPr/>
            </a:lvl4pPr>
            <a:lvl5pPr algn="ctr">
              <a:defRPr/>
            </a:lvl5pPr>
          </a:lstStyle>
          <a:p>
            <a:pPr lvl="0"/>
            <a:r>
              <a:rPr lang="en-US" dirty="0"/>
              <a:t>Body text here</a:t>
            </a:r>
          </a:p>
        </p:txBody>
      </p:sp>
      <p:sp>
        <p:nvSpPr>
          <p:cNvPr id="22" name="Shape 427"/>
          <p:cNvSpPr>
            <a:spLocks noGrp="1"/>
          </p:cNvSpPr>
          <p:nvPr>
            <p:ph type="body" sz="quarter" idx="27" hasCustomPrompt="1"/>
          </p:nvPr>
        </p:nvSpPr>
        <p:spPr>
          <a:xfrm>
            <a:off x="3407750" y="1954975"/>
            <a:ext cx="5260251" cy="540626"/>
          </a:xfrm>
          <a:prstGeom prst="rect">
            <a:avLst/>
          </a:prstGeom>
        </p:spPr>
        <p:txBody>
          <a:bodyPr anchor="ctr">
            <a:noAutofit/>
          </a:bodyPr>
          <a:lstStyle>
            <a:lvl1pPr algn="l">
              <a:lnSpc>
                <a:spcPct val="150000"/>
              </a:lnSpc>
              <a:defRPr sz="3000" b="1" spc="0">
                <a:solidFill>
                  <a:schemeClr val="tx1"/>
                </a:solidFill>
                <a:latin typeface="+mj-lt"/>
              </a:defRPr>
            </a:lvl1pPr>
          </a:lstStyle>
          <a:p>
            <a:pPr lvl="0"/>
            <a:r>
              <a:rPr lang="en-US" dirty="0"/>
              <a:t>H4 Title here</a:t>
            </a:r>
          </a:p>
        </p:txBody>
      </p:sp>
      <p:sp>
        <p:nvSpPr>
          <p:cNvPr id="23" name="Shape 427"/>
          <p:cNvSpPr>
            <a:spLocks noGrp="1"/>
          </p:cNvSpPr>
          <p:nvPr>
            <p:ph type="body" sz="quarter" idx="48" hasCustomPrompt="1"/>
          </p:nvPr>
        </p:nvSpPr>
        <p:spPr>
          <a:xfrm>
            <a:off x="3406593" y="4394847"/>
            <a:ext cx="5261154" cy="540626"/>
          </a:xfrm>
          <a:prstGeom prst="rect">
            <a:avLst/>
          </a:prstGeom>
        </p:spPr>
        <p:txBody>
          <a:bodyPr anchor="ctr">
            <a:noAutofit/>
          </a:bodyPr>
          <a:lstStyle>
            <a:lvl1pPr algn="l">
              <a:lnSpc>
                <a:spcPct val="150000"/>
              </a:lnSpc>
              <a:defRPr sz="3000" b="1" spc="0">
                <a:solidFill>
                  <a:schemeClr val="tx1"/>
                </a:solidFill>
                <a:latin typeface="+mj-lt"/>
              </a:defRPr>
            </a:lvl1pPr>
          </a:lstStyle>
          <a:p>
            <a:pPr lvl="0"/>
            <a:r>
              <a:rPr lang="en-US" dirty="0"/>
              <a:t>H4 Title here</a:t>
            </a:r>
          </a:p>
        </p:txBody>
      </p:sp>
      <p:sp>
        <p:nvSpPr>
          <p:cNvPr id="24" name="Shape 427"/>
          <p:cNvSpPr>
            <a:spLocks noGrp="1"/>
          </p:cNvSpPr>
          <p:nvPr>
            <p:ph type="body" sz="quarter" idx="50" hasCustomPrompt="1"/>
          </p:nvPr>
        </p:nvSpPr>
        <p:spPr>
          <a:xfrm>
            <a:off x="3406590" y="6835262"/>
            <a:ext cx="5261157" cy="540626"/>
          </a:xfrm>
          <a:prstGeom prst="rect">
            <a:avLst/>
          </a:prstGeom>
        </p:spPr>
        <p:txBody>
          <a:bodyPr anchor="ctr">
            <a:noAutofit/>
          </a:bodyPr>
          <a:lstStyle>
            <a:lvl1pPr algn="l">
              <a:lnSpc>
                <a:spcPct val="150000"/>
              </a:lnSpc>
              <a:defRPr sz="3000" b="1" spc="0">
                <a:solidFill>
                  <a:schemeClr val="tx1"/>
                </a:solidFill>
                <a:latin typeface="+mj-lt"/>
              </a:defRPr>
            </a:lvl1pPr>
          </a:lstStyle>
          <a:p>
            <a:pPr lvl="0"/>
            <a:r>
              <a:rPr lang="en-US" dirty="0"/>
              <a:t>H4 Title here</a:t>
            </a:r>
          </a:p>
        </p:txBody>
      </p:sp>
      <p:sp>
        <p:nvSpPr>
          <p:cNvPr id="41" name="Текст 7"/>
          <p:cNvSpPr>
            <a:spLocks noGrp="1"/>
          </p:cNvSpPr>
          <p:nvPr>
            <p:ph type="body" sz="quarter" idx="57" hasCustomPrompt="1"/>
          </p:nvPr>
        </p:nvSpPr>
        <p:spPr>
          <a:xfrm>
            <a:off x="9607494" y="2654499"/>
            <a:ext cx="6076405" cy="1371335"/>
          </a:xfrm>
        </p:spPr>
        <p:txBody>
          <a:bodyPr>
            <a:normAutofit/>
          </a:bodyPr>
          <a:lstStyle>
            <a:lvl1pPr algn="l">
              <a:lnSpc>
                <a:spcPct val="150000"/>
              </a:lnSpc>
              <a:defRPr sz="1500" baseline="0">
                <a:solidFill>
                  <a:schemeClr val="tx1">
                    <a:lumMod val="75000"/>
                    <a:lumOff val="25000"/>
                  </a:schemeClr>
                </a:solidFill>
              </a:defRPr>
            </a:lvl1pPr>
            <a:lvl2pPr algn="ctr">
              <a:defRPr/>
            </a:lvl2pPr>
            <a:lvl3pPr algn="ctr">
              <a:defRPr/>
            </a:lvl3pPr>
            <a:lvl4pPr algn="ctr">
              <a:defRPr/>
            </a:lvl4pPr>
            <a:lvl5pPr algn="ctr">
              <a:defRPr/>
            </a:lvl5pPr>
          </a:lstStyle>
          <a:p>
            <a:pPr lvl="0"/>
            <a:r>
              <a:rPr lang="en-US" dirty="0"/>
              <a:t>Body text here</a:t>
            </a:r>
          </a:p>
        </p:txBody>
      </p:sp>
      <p:sp>
        <p:nvSpPr>
          <p:cNvPr id="42" name="Текст 7"/>
          <p:cNvSpPr>
            <a:spLocks noGrp="1"/>
          </p:cNvSpPr>
          <p:nvPr>
            <p:ph type="body" sz="quarter" idx="58" hasCustomPrompt="1"/>
          </p:nvPr>
        </p:nvSpPr>
        <p:spPr>
          <a:xfrm>
            <a:off x="9606303" y="5093276"/>
            <a:ext cx="6076405" cy="1375321"/>
          </a:xfrm>
        </p:spPr>
        <p:txBody>
          <a:bodyPr>
            <a:normAutofit/>
          </a:bodyPr>
          <a:lstStyle>
            <a:lvl1pPr algn="l">
              <a:lnSpc>
                <a:spcPct val="150000"/>
              </a:lnSpc>
              <a:defRPr sz="1500" baseline="0">
                <a:solidFill>
                  <a:schemeClr val="tx1">
                    <a:lumMod val="75000"/>
                    <a:lumOff val="25000"/>
                  </a:schemeClr>
                </a:solidFill>
              </a:defRPr>
            </a:lvl1pPr>
            <a:lvl2pPr algn="ctr">
              <a:defRPr/>
            </a:lvl2pPr>
            <a:lvl3pPr algn="ctr">
              <a:defRPr/>
            </a:lvl3pPr>
            <a:lvl4pPr algn="ctr">
              <a:defRPr/>
            </a:lvl4pPr>
            <a:lvl5pPr algn="ctr">
              <a:defRPr/>
            </a:lvl5pPr>
          </a:lstStyle>
          <a:p>
            <a:pPr lvl="0"/>
            <a:r>
              <a:rPr lang="en-US" dirty="0"/>
              <a:t>Body text here</a:t>
            </a:r>
          </a:p>
        </p:txBody>
      </p:sp>
      <p:sp>
        <p:nvSpPr>
          <p:cNvPr id="43" name="Текст 7"/>
          <p:cNvSpPr>
            <a:spLocks noGrp="1"/>
          </p:cNvSpPr>
          <p:nvPr>
            <p:ph type="body" sz="quarter" idx="59" hasCustomPrompt="1"/>
          </p:nvPr>
        </p:nvSpPr>
        <p:spPr>
          <a:xfrm>
            <a:off x="9606300" y="7529669"/>
            <a:ext cx="6076405" cy="1364348"/>
          </a:xfrm>
        </p:spPr>
        <p:txBody>
          <a:bodyPr>
            <a:normAutofit/>
          </a:bodyPr>
          <a:lstStyle>
            <a:lvl1pPr algn="l">
              <a:lnSpc>
                <a:spcPct val="150000"/>
              </a:lnSpc>
              <a:defRPr sz="1500" baseline="0">
                <a:solidFill>
                  <a:schemeClr val="tx1">
                    <a:lumMod val="75000"/>
                    <a:lumOff val="25000"/>
                  </a:schemeClr>
                </a:solidFill>
              </a:defRPr>
            </a:lvl1pPr>
            <a:lvl2pPr algn="ctr">
              <a:defRPr/>
            </a:lvl2pPr>
            <a:lvl3pPr algn="ctr">
              <a:defRPr/>
            </a:lvl3pPr>
            <a:lvl4pPr algn="ctr">
              <a:defRPr/>
            </a:lvl4pPr>
            <a:lvl5pPr algn="ctr">
              <a:defRPr/>
            </a:lvl5pPr>
          </a:lstStyle>
          <a:p>
            <a:pPr lvl="0"/>
            <a:r>
              <a:rPr lang="en-US" dirty="0"/>
              <a:t>Body text here</a:t>
            </a:r>
          </a:p>
        </p:txBody>
      </p:sp>
      <p:sp>
        <p:nvSpPr>
          <p:cNvPr id="47" name="Shape 427"/>
          <p:cNvSpPr>
            <a:spLocks noGrp="1"/>
          </p:cNvSpPr>
          <p:nvPr>
            <p:ph type="body" sz="quarter" idx="60" hasCustomPrompt="1"/>
          </p:nvPr>
        </p:nvSpPr>
        <p:spPr>
          <a:xfrm>
            <a:off x="10422708" y="1954975"/>
            <a:ext cx="5260251" cy="540626"/>
          </a:xfrm>
          <a:prstGeom prst="rect">
            <a:avLst/>
          </a:prstGeom>
        </p:spPr>
        <p:txBody>
          <a:bodyPr anchor="ctr">
            <a:noAutofit/>
          </a:bodyPr>
          <a:lstStyle>
            <a:lvl1pPr algn="l">
              <a:lnSpc>
                <a:spcPct val="150000"/>
              </a:lnSpc>
              <a:defRPr sz="3000" b="1" spc="0">
                <a:solidFill>
                  <a:schemeClr val="tx1"/>
                </a:solidFill>
                <a:latin typeface="+mj-lt"/>
              </a:defRPr>
            </a:lvl1pPr>
          </a:lstStyle>
          <a:p>
            <a:pPr lvl="0"/>
            <a:r>
              <a:rPr lang="en-US" dirty="0"/>
              <a:t>H4 Title here</a:t>
            </a:r>
          </a:p>
        </p:txBody>
      </p:sp>
      <p:sp>
        <p:nvSpPr>
          <p:cNvPr id="48" name="Shape 427"/>
          <p:cNvSpPr>
            <a:spLocks noGrp="1"/>
          </p:cNvSpPr>
          <p:nvPr>
            <p:ph type="body" sz="quarter" idx="61" hasCustomPrompt="1"/>
          </p:nvPr>
        </p:nvSpPr>
        <p:spPr>
          <a:xfrm>
            <a:off x="10421551" y="4394847"/>
            <a:ext cx="5261154" cy="540626"/>
          </a:xfrm>
          <a:prstGeom prst="rect">
            <a:avLst/>
          </a:prstGeom>
        </p:spPr>
        <p:txBody>
          <a:bodyPr anchor="ctr">
            <a:noAutofit/>
          </a:bodyPr>
          <a:lstStyle>
            <a:lvl1pPr algn="l">
              <a:lnSpc>
                <a:spcPct val="150000"/>
              </a:lnSpc>
              <a:defRPr sz="3000" b="1" spc="0">
                <a:solidFill>
                  <a:schemeClr val="tx1"/>
                </a:solidFill>
                <a:latin typeface="+mj-lt"/>
              </a:defRPr>
            </a:lvl1pPr>
          </a:lstStyle>
          <a:p>
            <a:pPr lvl="0"/>
            <a:r>
              <a:rPr lang="en-US" dirty="0"/>
              <a:t>H4 Title here</a:t>
            </a:r>
          </a:p>
        </p:txBody>
      </p:sp>
      <p:sp>
        <p:nvSpPr>
          <p:cNvPr id="49" name="Shape 427"/>
          <p:cNvSpPr>
            <a:spLocks noGrp="1"/>
          </p:cNvSpPr>
          <p:nvPr>
            <p:ph type="body" sz="quarter" idx="62" hasCustomPrompt="1"/>
          </p:nvPr>
        </p:nvSpPr>
        <p:spPr>
          <a:xfrm>
            <a:off x="10421548" y="6835262"/>
            <a:ext cx="5261157" cy="540626"/>
          </a:xfrm>
          <a:prstGeom prst="rect">
            <a:avLst/>
          </a:prstGeom>
        </p:spPr>
        <p:txBody>
          <a:bodyPr anchor="ctr">
            <a:noAutofit/>
          </a:bodyPr>
          <a:lstStyle>
            <a:lvl1pPr algn="l">
              <a:lnSpc>
                <a:spcPct val="150000"/>
              </a:lnSpc>
              <a:defRPr sz="3000" b="1" spc="0">
                <a:solidFill>
                  <a:schemeClr val="tx1"/>
                </a:solidFill>
                <a:latin typeface="+mj-lt"/>
              </a:defRPr>
            </a:lvl1pPr>
          </a:lstStyle>
          <a:p>
            <a:pPr lvl="0"/>
            <a:r>
              <a:rPr lang="en-US" dirty="0"/>
              <a:t>H4 Title here</a:t>
            </a:r>
          </a:p>
        </p:txBody>
      </p:sp>
    </p:spTree>
    <p:extLst>
      <p:ext uri="{BB962C8B-B14F-4D97-AF65-F5344CB8AC3E}">
        <p14:creationId xmlns:p14="http://schemas.microsoft.com/office/powerpoint/2010/main" val="3646090260"/>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07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7"/>
          <p:cNvSpPr>
            <a:spLocks noGrp="1"/>
          </p:cNvSpPr>
          <p:nvPr>
            <p:ph type="body" sz="quarter" idx="4294967295"/>
          </p:nvPr>
        </p:nvSpPr>
        <p:spPr>
          <a:xfrm>
            <a:off x="-299414" y="9535998"/>
            <a:ext cx="13890625" cy="728662"/>
          </a:xfrm>
        </p:spPr>
        <p:txBody>
          <a:bodyPr>
            <a:normAutofit/>
          </a:bodyPr>
          <a:lstStyle/>
          <a:p>
            <a:pPr marL="0" indent="0">
              <a:buNone/>
            </a:pPr>
            <a:r>
              <a:rPr lang="en-US" sz="2800" dirty="0"/>
              <a:t>August 2019 PSC Meeting Agenda</a:t>
            </a:r>
          </a:p>
        </p:txBody>
      </p:sp>
      <p:sp>
        <p:nvSpPr>
          <p:cNvPr id="4" name="Footer Placeholder 5">
            <a:extLst>
              <a:ext uri="{FF2B5EF4-FFF2-40B4-BE49-F238E27FC236}">
                <a16:creationId xmlns:a16="http://schemas.microsoft.com/office/drawing/2014/main" id="{3F0BF894-3D9D-0B47-8516-5DE34B60E9B1}"/>
              </a:ext>
            </a:extLst>
          </p:cNvPr>
          <p:cNvSpPr>
            <a:spLocks noGrp="1"/>
          </p:cNvSpPr>
          <p:nvPr>
            <p:ph type="ftr" sz="quarter" idx="11"/>
          </p:nvPr>
        </p:nvSpPr>
        <p:spPr>
          <a:xfrm>
            <a:off x="6057900" y="9535998"/>
            <a:ext cx="6172200" cy="547772"/>
          </a:xfrm>
        </p:spPr>
        <p:txBody>
          <a:bodyPr/>
          <a:lstStyle>
            <a:lvl1pPr>
              <a:defRPr/>
            </a:lvl1pPr>
          </a:lstStyle>
          <a:p>
            <a:r>
              <a:rPr lang="en-US"/>
              <a:t>PRESSURIZED WATER REACTOR OWNERS GROUP</a:t>
            </a:r>
            <a:endParaRPr lang="en-US" dirty="0"/>
          </a:p>
        </p:txBody>
      </p:sp>
    </p:spTree>
    <p:extLst>
      <p:ext uri="{BB962C8B-B14F-4D97-AF65-F5344CB8AC3E}">
        <p14:creationId xmlns:p14="http://schemas.microsoft.com/office/powerpoint/2010/main" val="3661980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05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Номер слайда 21"/>
          <p:cNvSpPr>
            <a:spLocks noGrp="1"/>
          </p:cNvSpPr>
          <p:nvPr>
            <p:ph type="sldNum" sz="quarter" idx="4"/>
          </p:nvPr>
        </p:nvSpPr>
        <p:spPr>
          <a:xfrm>
            <a:off x="17173575" y="269123"/>
            <a:ext cx="611982" cy="543009"/>
          </a:xfrm>
          <a:prstGeom prst="rect">
            <a:avLst/>
          </a:prstGeom>
          <a:noFill/>
        </p:spPr>
        <p:txBody>
          <a:bodyPr vert="horz" lIns="0" tIns="0" rIns="0" bIns="0" rtlCol="0" anchor="ctr"/>
          <a:lstStyle>
            <a:lvl1pPr algn="r">
              <a:defRPr sz="1203" b="1">
                <a:solidFill>
                  <a:schemeClr val="tx1">
                    <a:alpha val="50000"/>
                  </a:schemeClr>
                </a:solidFill>
                <a:latin typeface="+mj-lt"/>
              </a:defRPr>
            </a:lvl1pPr>
          </a:lstStyle>
          <a:p>
            <a:fld id="{D8D877B3-D348-4611-9BDB-C5374591D951}" type="slidenum">
              <a:rPr lang="en-US" smtClean="0"/>
              <a:pPr/>
              <a:t>‹#›</a:t>
            </a:fld>
            <a:endParaRPr lang="en-US" dirty="0"/>
          </a:p>
        </p:txBody>
      </p:sp>
      <p:sp>
        <p:nvSpPr>
          <p:cNvPr id="102" name="Текст 7"/>
          <p:cNvSpPr>
            <a:spLocks noGrp="1"/>
          </p:cNvSpPr>
          <p:nvPr>
            <p:ph type="body" sz="quarter" idx="39" hasCustomPrompt="1"/>
          </p:nvPr>
        </p:nvSpPr>
        <p:spPr>
          <a:xfrm>
            <a:off x="1033865" y="6768557"/>
            <a:ext cx="3240881" cy="1409444"/>
          </a:xfrm>
          <a:prstGeom prst="rect">
            <a:avLst/>
          </a:prstGeom>
        </p:spPr>
        <p:txBody>
          <a:bodyPr tIns="0">
            <a:noAutofit/>
          </a:bodyPr>
          <a:lstStyle>
            <a:lvl1pPr marL="0" indent="0" algn="ctr">
              <a:lnSpc>
                <a:spcPct val="150000"/>
              </a:lnSpc>
              <a:buNone/>
              <a:defRPr sz="1600" b="0" i="0" baseline="0">
                <a:solidFill>
                  <a:schemeClr val="tx1"/>
                </a:solidFill>
                <a:latin typeface="Arial" panose="020B0604020202020204" pitchFamily="34" charset="0"/>
                <a:cs typeface="Arial" panose="020B0604020202020204" pitchFamily="34" charset="0"/>
              </a:defRPr>
            </a:lvl1pPr>
            <a:lvl2pPr algn="ctr">
              <a:defRPr/>
            </a:lvl2pPr>
            <a:lvl3pPr algn="ctr">
              <a:defRPr/>
            </a:lvl3pPr>
            <a:lvl4pPr algn="ctr">
              <a:lnSpc>
                <a:spcPct val="150000"/>
              </a:lnSpc>
              <a:defRPr/>
            </a:lvl4pPr>
            <a:lvl5pPr algn="ctr">
              <a:defRPr/>
            </a:lvl5pPr>
          </a:lstStyle>
          <a:p>
            <a:pPr lvl="0"/>
            <a:r>
              <a:rPr lang="en-US" dirty="0"/>
              <a:t>Body text here</a:t>
            </a:r>
          </a:p>
        </p:txBody>
      </p:sp>
      <p:sp>
        <p:nvSpPr>
          <p:cNvPr id="27" name="Текст 7"/>
          <p:cNvSpPr>
            <a:spLocks noGrp="1"/>
          </p:cNvSpPr>
          <p:nvPr>
            <p:ph type="body" sz="quarter" idx="42" hasCustomPrompt="1"/>
          </p:nvPr>
        </p:nvSpPr>
        <p:spPr>
          <a:xfrm>
            <a:off x="3771421" y="2138983"/>
            <a:ext cx="10773253" cy="2229093"/>
          </a:xfrm>
          <a:prstGeom prst="rect">
            <a:avLst/>
          </a:prstGeom>
        </p:spPr>
        <p:txBody>
          <a:bodyPr>
            <a:normAutofit/>
          </a:bodyPr>
          <a:lstStyle>
            <a:lvl1pPr marL="0" indent="0" algn="ctr">
              <a:lnSpc>
                <a:spcPct val="150000"/>
              </a:lnSpc>
              <a:buNone/>
              <a:defRPr sz="1600" baseline="0">
                <a:solidFill>
                  <a:schemeClr val="tx1"/>
                </a:solidFill>
                <a:latin typeface="Arial" panose="020B0604020202020204" pitchFamily="34" charset="0"/>
                <a:cs typeface="Arial" panose="020B0604020202020204" pitchFamily="34" charset="0"/>
              </a:defRPr>
            </a:lvl1pPr>
            <a:lvl2pPr algn="ctr">
              <a:defRPr/>
            </a:lvl2pPr>
            <a:lvl3pPr algn="ctr">
              <a:defRPr/>
            </a:lvl3pPr>
            <a:lvl4pPr algn="ctr">
              <a:defRPr/>
            </a:lvl4pPr>
            <a:lvl5pPr algn="ctr">
              <a:defRPr/>
            </a:lvl5pPr>
          </a:lstStyle>
          <a:p>
            <a:pPr lvl="0"/>
            <a:r>
              <a:rPr lang="en-US" dirty="0"/>
              <a:t>Body text here</a:t>
            </a:r>
          </a:p>
        </p:txBody>
      </p:sp>
      <p:sp>
        <p:nvSpPr>
          <p:cNvPr id="32" name="Текст 7"/>
          <p:cNvSpPr>
            <a:spLocks noGrp="1"/>
          </p:cNvSpPr>
          <p:nvPr>
            <p:ph type="body" sz="quarter" idx="53" hasCustomPrompt="1"/>
          </p:nvPr>
        </p:nvSpPr>
        <p:spPr>
          <a:xfrm>
            <a:off x="5352922" y="6768557"/>
            <a:ext cx="3240881" cy="1409444"/>
          </a:xfrm>
          <a:prstGeom prst="rect">
            <a:avLst/>
          </a:prstGeom>
        </p:spPr>
        <p:txBody>
          <a:bodyPr tIns="0">
            <a:noAutofit/>
          </a:bodyPr>
          <a:lstStyle>
            <a:lvl1pPr marL="0" indent="0" algn="ctr">
              <a:lnSpc>
                <a:spcPct val="150000"/>
              </a:lnSpc>
              <a:buNone/>
              <a:defRPr sz="1600" b="0" i="0" baseline="0">
                <a:solidFill>
                  <a:schemeClr val="tx1"/>
                </a:solidFill>
                <a:latin typeface="Arial" panose="020B0604020202020204" pitchFamily="34" charset="0"/>
                <a:cs typeface="Arial" panose="020B0604020202020204" pitchFamily="34" charset="0"/>
              </a:defRPr>
            </a:lvl1pPr>
            <a:lvl2pPr algn="ctr">
              <a:defRPr/>
            </a:lvl2pPr>
            <a:lvl3pPr algn="ctr">
              <a:defRPr/>
            </a:lvl3pPr>
            <a:lvl4pPr algn="ctr">
              <a:lnSpc>
                <a:spcPct val="150000"/>
              </a:lnSpc>
              <a:defRPr/>
            </a:lvl4pPr>
            <a:lvl5pPr algn="ctr">
              <a:defRPr/>
            </a:lvl5pPr>
          </a:lstStyle>
          <a:p>
            <a:pPr lvl="0"/>
            <a:r>
              <a:rPr lang="en-US" dirty="0"/>
              <a:t>Body text here</a:t>
            </a:r>
          </a:p>
        </p:txBody>
      </p:sp>
      <p:sp>
        <p:nvSpPr>
          <p:cNvPr id="35" name="Текст 7"/>
          <p:cNvSpPr>
            <a:spLocks noGrp="1"/>
          </p:cNvSpPr>
          <p:nvPr>
            <p:ph type="body" sz="quarter" idx="55" hasCustomPrompt="1"/>
          </p:nvPr>
        </p:nvSpPr>
        <p:spPr>
          <a:xfrm>
            <a:off x="9675422" y="6768557"/>
            <a:ext cx="3240881" cy="1409444"/>
          </a:xfrm>
          <a:prstGeom prst="rect">
            <a:avLst/>
          </a:prstGeom>
        </p:spPr>
        <p:txBody>
          <a:bodyPr tIns="0">
            <a:noAutofit/>
          </a:bodyPr>
          <a:lstStyle>
            <a:lvl1pPr marL="0" indent="0" algn="ctr">
              <a:lnSpc>
                <a:spcPct val="150000"/>
              </a:lnSpc>
              <a:buNone/>
              <a:defRPr sz="1600" b="0" i="0" baseline="0">
                <a:solidFill>
                  <a:schemeClr val="tx1"/>
                </a:solidFill>
                <a:latin typeface="Arial" panose="020B0604020202020204" pitchFamily="34" charset="0"/>
                <a:cs typeface="Arial" panose="020B0604020202020204" pitchFamily="34" charset="0"/>
              </a:defRPr>
            </a:lvl1pPr>
            <a:lvl2pPr algn="ctr">
              <a:defRPr/>
            </a:lvl2pPr>
            <a:lvl3pPr algn="ctr">
              <a:defRPr/>
            </a:lvl3pPr>
            <a:lvl4pPr algn="ctr">
              <a:lnSpc>
                <a:spcPct val="150000"/>
              </a:lnSpc>
              <a:defRPr/>
            </a:lvl4pPr>
            <a:lvl5pPr algn="ctr">
              <a:defRPr/>
            </a:lvl5pPr>
          </a:lstStyle>
          <a:p>
            <a:pPr lvl="0"/>
            <a:r>
              <a:rPr lang="en-US" dirty="0"/>
              <a:t>Body text here</a:t>
            </a:r>
          </a:p>
        </p:txBody>
      </p:sp>
      <p:sp>
        <p:nvSpPr>
          <p:cNvPr id="38" name="Текст 7"/>
          <p:cNvSpPr>
            <a:spLocks noGrp="1"/>
          </p:cNvSpPr>
          <p:nvPr>
            <p:ph type="body" sz="quarter" idx="57" hasCustomPrompt="1"/>
          </p:nvPr>
        </p:nvSpPr>
        <p:spPr>
          <a:xfrm>
            <a:off x="13995010" y="6768557"/>
            <a:ext cx="3240881" cy="1409444"/>
          </a:xfrm>
          <a:prstGeom prst="rect">
            <a:avLst/>
          </a:prstGeom>
        </p:spPr>
        <p:txBody>
          <a:bodyPr tIns="0">
            <a:noAutofit/>
          </a:bodyPr>
          <a:lstStyle>
            <a:lvl1pPr marL="0" indent="0" algn="ctr">
              <a:lnSpc>
                <a:spcPct val="150000"/>
              </a:lnSpc>
              <a:buNone/>
              <a:defRPr sz="1600" b="0" i="0" baseline="0">
                <a:solidFill>
                  <a:schemeClr val="tx1"/>
                </a:solidFill>
                <a:latin typeface="Arial" panose="020B0604020202020204" pitchFamily="34" charset="0"/>
                <a:cs typeface="Arial" panose="020B0604020202020204" pitchFamily="34" charset="0"/>
              </a:defRPr>
            </a:lvl1pPr>
            <a:lvl2pPr algn="ctr">
              <a:defRPr/>
            </a:lvl2pPr>
            <a:lvl3pPr algn="ctr">
              <a:defRPr/>
            </a:lvl3pPr>
            <a:lvl4pPr algn="ctr">
              <a:lnSpc>
                <a:spcPct val="150000"/>
              </a:lnSpc>
              <a:defRPr/>
            </a:lvl4pPr>
            <a:lvl5pPr algn="ctr">
              <a:defRPr/>
            </a:lvl5pPr>
          </a:lstStyle>
          <a:p>
            <a:pPr lvl="0"/>
            <a:r>
              <a:rPr lang="en-US" dirty="0"/>
              <a:t>Body text here</a:t>
            </a:r>
          </a:p>
        </p:txBody>
      </p:sp>
      <p:sp>
        <p:nvSpPr>
          <p:cNvPr id="22" name="Freeform 922"/>
          <p:cNvSpPr>
            <a:spLocks noEditPoints="1"/>
          </p:cNvSpPr>
          <p:nvPr userDrawn="1"/>
        </p:nvSpPr>
        <p:spPr bwMode="auto">
          <a:xfrm>
            <a:off x="2343096" y="5020829"/>
            <a:ext cx="693561" cy="685943"/>
          </a:xfrm>
          <a:custGeom>
            <a:avLst/>
            <a:gdLst>
              <a:gd name="T0" fmla="*/ 161 w 442"/>
              <a:gd name="T1" fmla="*/ 178 h 442"/>
              <a:gd name="T2" fmla="*/ 16 w 442"/>
              <a:gd name="T3" fmla="*/ 178 h 442"/>
              <a:gd name="T4" fmla="*/ 0 w 442"/>
              <a:gd name="T5" fmla="*/ 161 h 442"/>
              <a:gd name="T6" fmla="*/ 161 w 442"/>
              <a:gd name="T7" fmla="*/ 0 h 442"/>
              <a:gd name="T8" fmla="*/ 178 w 442"/>
              <a:gd name="T9" fmla="*/ 17 h 442"/>
              <a:gd name="T10" fmla="*/ 178 w 442"/>
              <a:gd name="T11" fmla="*/ 161 h 442"/>
              <a:gd name="T12" fmla="*/ 161 w 442"/>
              <a:gd name="T13" fmla="*/ 178 h 442"/>
              <a:gd name="T14" fmla="*/ 34 w 442"/>
              <a:gd name="T15" fmla="*/ 144 h 442"/>
              <a:gd name="T16" fmla="*/ 144 w 442"/>
              <a:gd name="T17" fmla="*/ 144 h 442"/>
              <a:gd name="T18" fmla="*/ 144 w 442"/>
              <a:gd name="T19" fmla="*/ 35 h 442"/>
              <a:gd name="T20" fmla="*/ 34 w 442"/>
              <a:gd name="T21" fmla="*/ 144 h 442"/>
              <a:gd name="T22" fmla="*/ 235 w 442"/>
              <a:gd name="T23" fmla="*/ 442 h 442"/>
              <a:gd name="T24" fmla="*/ 29 w 442"/>
              <a:gd name="T25" fmla="*/ 244 h 442"/>
              <a:gd name="T26" fmla="*/ 49 w 442"/>
              <a:gd name="T27" fmla="*/ 225 h 442"/>
              <a:gd name="T28" fmla="*/ 225 w 442"/>
              <a:gd name="T29" fmla="*/ 225 h 442"/>
              <a:gd name="T30" fmla="*/ 225 w 442"/>
              <a:gd name="T31" fmla="*/ 49 h 442"/>
              <a:gd name="T32" fmla="*/ 244 w 442"/>
              <a:gd name="T33" fmla="*/ 29 h 442"/>
              <a:gd name="T34" fmla="*/ 442 w 442"/>
              <a:gd name="T35" fmla="*/ 236 h 442"/>
              <a:gd name="T36" fmla="*/ 235 w 442"/>
              <a:gd name="T37" fmla="*/ 442 h 442"/>
              <a:gd name="T38" fmla="*/ 69 w 442"/>
              <a:gd name="T39" fmla="*/ 264 h 442"/>
              <a:gd name="T40" fmla="*/ 235 w 442"/>
              <a:gd name="T41" fmla="*/ 403 h 442"/>
              <a:gd name="T42" fmla="*/ 403 w 442"/>
              <a:gd name="T43" fmla="*/ 236 h 442"/>
              <a:gd name="T44" fmla="*/ 263 w 442"/>
              <a:gd name="T45" fmla="*/ 69 h 442"/>
              <a:gd name="T46" fmla="*/ 263 w 442"/>
              <a:gd name="T47" fmla="*/ 244 h 442"/>
              <a:gd name="T48" fmla="*/ 244 w 442"/>
              <a:gd name="T49" fmla="*/ 264 h 442"/>
              <a:gd name="T50" fmla="*/ 69 w 442"/>
              <a:gd name="T51" fmla="*/ 264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42" h="442">
                <a:moveTo>
                  <a:pt x="161" y="178"/>
                </a:moveTo>
                <a:cubicBezTo>
                  <a:pt x="16" y="178"/>
                  <a:pt x="16" y="178"/>
                  <a:pt x="16" y="178"/>
                </a:cubicBezTo>
                <a:cubicBezTo>
                  <a:pt x="7" y="178"/>
                  <a:pt x="0" y="171"/>
                  <a:pt x="0" y="161"/>
                </a:cubicBezTo>
                <a:cubicBezTo>
                  <a:pt x="0" y="72"/>
                  <a:pt x="72" y="0"/>
                  <a:pt x="161" y="0"/>
                </a:cubicBezTo>
                <a:cubicBezTo>
                  <a:pt x="171" y="0"/>
                  <a:pt x="178" y="7"/>
                  <a:pt x="178" y="17"/>
                </a:cubicBezTo>
                <a:cubicBezTo>
                  <a:pt x="178" y="161"/>
                  <a:pt x="178" y="161"/>
                  <a:pt x="178" y="161"/>
                </a:cubicBezTo>
                <a:cubicBezTo>
                  <a:pt x="178" y="171"/>
                  <a:pt x="171" y="178"/>
                  <a:pt x="161" y="178"/>
                </a:cubicBezTo>
                <a:close/>
                <a:moveTo>
                  <a:pt x="34" y="144"/>
                </a:moveTo>
                <a:cubicBezTo>
                  <a:pt x="144" y="144"/>
                  <a:pt x="144" y="144"/>
                  <a:pt x="144" y="144"/>
                </a:cubicBezTo>
                <a:cubicBezTo>
                  <a:pt x="144" y="35"/>
                  <a:pt x="144" y="35"/>
                  <a:pt x="144" y="35"/>
                </a:cubicBezTo>
                <a:cubicBezTo>
                  <a:pt x="87" y="42"/>
                  <a:pt x="42" y="87"/>
                  <a:pt x="34" y="144"/>
                </a:cubicBezTo>
                <a:close/>
                <a:moveTo>
                  <a:pt x="235" y="442"/>
                </a:moveTo>
                <a:cubicBezTo>
                  <a:pt x="122" y="442"/>
                  <a:pt x="29" y="353"/>
                  <a:pt x="29" y="244"/>
                </a:cubicBezTo>
                <a:cubicBezTo>
                  <a:pt x="29" y="234"/>
                  <a:pt x="38" y="225"/>
                  <a:pt x="49" y="225"/>
                </a:cubicBezTo>
                <a:cubicBezTo>
                  <a:pt x="225" y="225"/>
                  <a:pt x="225" y="225"/>
                  <a:pt x="225" y="225"/>
                </a:cubicBezTo>
                <a:cubicBezTo>
                  <a:pt x="225" y="49"/>
                  <a:pt x="225" y="49"/>
                  <a:pt x="225" y="49"/>
                </a:cubicBezTo>
                <a:cubicBezTo>
                  <a:pt x="225" y="38"/>
                  <a:pt x="233" y="29"/>
                  <a:pt x="244" y="29"/>
                </a:cubicBezTo>
                <a:cubicBezTo>
                  <a:pt x="351" y="29"/>
                  <a:pt x="442" y="124"/>
                  <a:pt x="442" y="236"/>
                </a:cubicBezTo>
                <a:cubicBezTo>
                  <a:pt x="442" y="349"/>
                  <a:pt x="349" y="442"/>
                  <a:pt x="235" y="442"/>
                </a:cubicBezTo>
                <a:close/>
                <a:moveTo>
                  <a:pt x="69" y="264"/>
                </a:moveTo>
                <a:cubicBezTo>
                  <a:pt x="79" y="342"/>
                  <a:pt x="150" y="403"/>
                  <a:pt x="235" y="403"/>
                </a:cubicBezTo>
                <a:cubicBezTo>
                  <a:pt x="328" y="403"/>
                  <a:pt x="403" y="328"/>
                  <a:pt x="403" y="236"/>
                </a:cubicBezTo>
                <a:cubicBezTo>
                  <a:pt x="403" y="152"/>
                  <a:pt x="341" y="80"/>
                  <a:pt x="263" y="69"/>
                </a:cubicBezTo>
                <a:cubicBezTo>
                  <a:pt x="263" y="244"/>
                  <a:pt x="263" y="244"/>
                  <a:pt x="263" y="244"/>
                </a:cubicBezTo>
                <a:cubicBezTo>
                  <a:pt x="263" y="255"/>
                  <a:pt x="255" y="264"/>
                  <a:pt x="244" y="264"/>
                </a:cubicBezTo>
                <a:lnTo>
                  <a:pt x="69" y="264"/>
                </a:lnTo>
                <a:close/>
              </a:path>
            </a:pathLst>
          </a:custGeom>
          <a:solidFill>
            <a:schemeClr val="tx1"/>
          </a:solidFill>
          <a:ln>
            <a:noFill/>
          </a:ln>
        </p:spPr>
        <p:txBody>
          <a:bodyPr vert="horz" wrap="square" lIns="68763" tIns="34382" rIns="68763" bIns="34382" numCol="1" anchor="t" anchorCtr="0" compatLnSpc="1">
            <a:prstTxWarp prst="textNoShape">
              <a:avLst/>
            </a:prstTxWarp>
          </a:bodyPr>
          <a:lstStyle/>
          <a:p>
            <a:endParaRPr lang="en-US" sz="1353"/>
          </a:p>
        </p:txBody>
      </p:sp>
      <p:sp>
        <p:nvSpPr>
          <p:cNvPr id="23" name="Freeform 970"/>
          <p:cNvSpPr>
            <a:spLocks noEditPoints="1"/>
          </p:cNvSpPr>
          <p:nvPr userDrawn="1"/>
        </p:nvSpPr>
        <p:spPr bwMode="auto">
          <a:xfrm>
            <a:off x="10971732" y="5034397"/>
            <a:ext cx="664125" cy="658803"/>
          </a:xfrm>
          <a:custGeom>
            <a:avLst/>
            <a:gdLst>
              <a:gd name="T0" fmla="*/ 221 w 442"/>
              <a:gd name="T1" fmla="*/ 0 h 442"/>
              <a:gd name="T2" fmla="*/ 65 w 442"/>
              <a:gd name="T3" fmla="*/ 65 h 442"/>
              <a:gd name="T4" fmla="*/ 65 w 442"/>
              <a:gd name="T5" fmla="*/ 378 h 442"/>
              <a:gd name="T6" fmla="*/ 377 w 442"/>
              <a:gd name="T7" fmla="*/ 378 h 442"/>
              <a:gd name="T8" fmla="*/ 377 w 442"/>
              <a:gd name="T9" fmla="*/ 65 h 442"/>
              <a:gd name="T10" fmla="*/ 400 w 442"/>
              <a:gd name="T11" fmla="*/ 184 h 442"/>
              <a:gd name="T12" fmla="*/ 400 w 442"/>
              <a:gd name="T13" fmla="*/ 258 h 442"/>
              <a:gd name="T14" fmla="*/ 334 w 442"/>
              <a:gd name="T15" fmla="*/ 194 h 442"/>
              <a:gd name="T16" fmla="*/ 324 w 442"/>
              <a:gd name="T17" fmla="*/ 167 h 442"/>
              <a:gd name="T18" fmla="*/ 276 w 442"/>
              <a:gd name="T19" fmla="*/ 119 h 442"/>
              <a:gd name="T20" fmla="*/ 350 w 442"/>
              <a:gd name="T21" fmla="*/ 92 h 442"/>
              <a:gd name="T22" fmla="*/ 221 w 442"/>
              <a:gd name="T23" fmla="*/ 299 h 442"/>
              <a:gd name="T24" fmla="*/ 143 w 442"/>
              <a:gd name="T25" fmla="*/ 221 h 442"/>
              <a:gd name="T26" fmla="*/ 221 w 442"/>
              <a:gd name="T27" fmla="*/ 143 h 442"/>
              <a:gd name="T28" fmla="*/ 299 w 442"/>
              <a:gd name="T29" fmla="*/ 221 h 442"/>
              <a:gd name="T30" fmla="*/ 221 w 442"/>
              <a:gd name="T31" fmla="*/ 299 h 442"/>
              <a:gd name="T32" fmla="*/ 258 w 442"/>
              <a:gd name="T33" fmla="*/ 42 h 442"/>
              <a:gd name="T34" fmla="*/ 194 w 442"/>
              <a:gd name="T35" fmla="*/ 108 h 442"/>
              <a:gd name="T36" fmla="*/ 221 w 442"/>
              <a:gd name="T37" fmla="*/ 39 h 442"/>
              <a:gd name="T38" fmla="*/ 156 w 442"/>
              <a:gd name="T39" fmla="*/ 50 h 442"/>
              <a:gd name="T40" fmla="*/ 139 w 442"/>
              <a:gd name="T41" fmla="*/ 139 h 442"/>
              <a:gd name="T42" fmla="*/ 50 w 442"/>
              <a:gd name="T43" fmla="*/ 156 h 442"/>
              <a:gd name="T44" fmla="*/ 38 w 442"/>
              <a:gd name="T45" fmla="*/ 221 h 442"/>
              <a:gd name="T46" fmla="*/ 108 w 442"/>
              <a:gd name="T47" fmla="*/ 194 h 442"/>
              <a:gd name="T48" fmla="*/ 108 w 442"/>
              <a:gd name="T49" fmla="*/ 248 h 442"/>
              <a:gd name="T50" fmla="*/ 38 w 442"/>
              <a:gd name="T51" fmla="*/ 221 h 442"/>
              <a:gd name="T52" fmla="*/ 118 w 442"/>
              <a:gd name="T53" fmla="*/ 276 h 442"/>
              <a:gd name="T54" fmla="*/ 166 w 442"/>
              <a:gd name="T55" fmla="*/ 324 h 442"/>
              <a:gd name="T56" fmla="*/ 92 w 442"/>
              <a:gd name="T57" fmla="*/ 350 h 442"/>
              <a:gd name="T58" fmla="*/ 221 w 442"/>
              <a:gd name="T59" fmla="*/ 404 h 442"/>
              <a:gd name="T60" fmla="*/ 194 w 442"/>
              <a:gd name="T61" fmla="*/ 334 h 442"/>
              <a:gd name="T62" fmla="*/ 221 w 442"/>
              <a:gd name="T63" fmla="*/ 337 h 442"/>
              <a:gd name="T64" fmla="*/ 258 w 442"/>
              <a:gd name="T65" fmla="*/ 400 h 442"/>
              <a:gd name="T66" fmla="*/ 350 w 442"/>
              <a:gd name="T67" fmla="*/ 350 h 442"/>
              <a:gd name="T68" fmla="*/ 276 w 442"/>
              <a:gd name="T69" fmla="*/ 324 h 442"/>
              <a:gd name="T70" fmla="*/ 324 w 442"/>
              <a:gd name="T71" fmla="*/ 276 h 442"/>
              <a:gd name="T72" fmla="*/ 350 w 442"/>
              <a:gd name="T73" fmla="*/ 35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 h="442">
                <a:moveTo>
                  <a:pt x="377" y="65"/>
                </a:moveTo>
                <a:cubicBezTo>
                  <a:pt x="336" y="23"/>
                  <a:pt x="280" y="0"/>
                  <a:pt x="221" y="0"/>
                </a:cubicBezTo>
                <a:cubicBezTo>
                  <a:pt x="221" y="0"/>
                  <a:pt x="221" y="0"/>
                  <a:pt x="221" y="0"/>
                </a:cubicBezTo>
                <a:cubicBezTo>
                  <a:pt x="162" y="0"/>
                  <a:pt x="106" y="23"/>
                  <a:pt x="65" y="65"/>
                </a:cubicBezTo>
                <a:cubicBezTo>
                  <a:pt x="23" y="107"/>
                  <a:pt x="0" y="162"/>
                  <a:pt x="0" y="221"/>
                </a:cubicBezTo>
                <a:cubicBezTo>
                  <a:pt x="0" y="280"/>
                  <a:pt x="23" y="336"/>
                  <a:pt x="65" y="378"/>
                </a:cubicBezTo>
                <a:cubicBezTo>
                  <a:pt x="106" y="419"/>
                  <a:pt x="162" y="442"/>
                  <a:pt x="221" y="442"/>
                </a:cubicBezTo>
                <a:cubicBezTo>
                  <a:pt x="280" y="442"/>
                  <a:pt x="336" y="419"/>
                  <a:pt x="377" y="378"/>
                </a:cubicBezTo>
                <a:cubicBezTo>
                  <a:pt x="419" y="336"/>
                  <a:pt x="442" y="280"/>
                  <a:pt x="442" y="221"/>
                </a:cubicBezTo>
                <a:cubicBezTo>
                  <a:pt x="442" y="162"/>
                  <a:pt x="419" y="107"/>
                  <a:pt x="377" y="65"/>
                </a:cubicBezTo>
                <a:close/>
                <a:moveTo>
                  <a:pt x="334" y="194"/>
                </a:moveTo>
                <a:cubicBezTo>
                  <a:pt x="400" y="184"/>
                  <a:pt x="400" y="184"/>
                  <a:pt x="400" y="184"/>
                </a:cubicBezTo>
                <a:cubicBezTo>
                  <a:pt x="402" y="196"/>
                  <a:pt x="404" y="209"/>
                  <a:pt x="404" y="221"/>
                </a:cubicBezTo>
                <a:cubicBezTo>
                  <a:pt x="404" y="234"/>
                  <a:pt x="402" y="246"/>
                  <a:pt x="400" y="258"/>
                </a:cubicBezTo>
                <a:cubicBezTo>
                  <a:pt x="334" y="248"/>
                  <a:pt x="334" y="248"/>
                  <a:pt x="334" y="248"/>
                </a:cubicBezTo>
                <a:cubicBezTo>
                  <a:pt x="338" y="230"/>
                  <a:pt x="338" y="212"/>
                  <a:pt x="334" y="194"/>
                </a:cubicBezTo>
                <a:close/>
                <a:moveTo>
                  <a:pt x="392" y="156"/>
                </a:moveTo>
                <a:cubicBezTo>
                  <a:pt x="324" y="167"/>
                  <a:pt x="324" y="167"/>
                  <a:pt x="324" y="167"/>
                </a:cubicBezTo>
                <a:cubicBezTo>
                  <a:pt x="318" y="157"/>
                  <a:pt x="312" y="147"/>
                  <a:pt x="303" y="139"/>
                </a:cubicBezTo>
                <a:cubicBezTo>
                  <a:pt x="295" y="131"/>
                  <a:pt x="285" y="124"/>
                  <a:pt x="276" y="119"/>
                </a:cubicBezTo>
                <a:cubicBezTo>
                  <a:pt x="286" y="50"/>
                  <a:pt x="286" y="50"/>
                  <a:pt x="286" y="50"/>
                </a:cubicBezTo>
                <a:cubicBezTo>
                  <a:pt x="310" y="60"/>
                  <a:pt x="332" y="74"/>
                  <a:pt x="350" y="92"/>
                </a:cubicBezTo>
                <a:cubicBezTo>
                  <a:pt x="369" y="111"/>
                  <a:pt x="383" y="132"/>
                  <a:pt x="392" y="156"/>
                </a:cubicBezTo>
                <a:close/>
                <a:moveTo>
                  <a:pt x="221" y="299"/>
                </a:moveTo>
                <a:cubicBezTo>
                  <a:pt x="200" y="299"/>
                  <a:pt x="181" y="291"/>
                  <a:pt x="166" y="276"/>
                </a:cubicBezTo>
                <a:cubicBezTo>
                  <a:pt x="151" y="261"/>
                  <a:pt x="143" y="242"/>
                  <a:pt x="143" y="221"/>
                </a:cubicBezTo>
                <a:cubicBezTo>
                  <a:pt x="143" y="200"/>
                  <a:pt x="151" y="181"/>
                  <a:pt x="166" y="166"/>
                </a:cubicBezTo>
                <a:cubicBezTo>
                  <a:pt x="181" y="151"/>
                  <a:pt x="201" y="143"/>
                  <a:pt x="221" y="143"/>
                </a:cubicBezTo>
                <a:cubicBezTo>
                  <a:pt x="241" y="143"/>
                  <a:pt x="261" y="151"/>
                  <a:pt x="276" y="166"/>
                </a:cubicBezTo>
                <a:cubicBezTo>
                  <a:pt x="291" y="181"/>
                  <a:pt x="299" y="200"/>
                  <a:pt x="299" y="221"/>
                </a:cubicBezTo>
                <a:cubicBezTo>
                  <a:pt x="299" y="242"/>
                  <a:pt x="291" y="261"/>
                  <a:pt x="276" y="276"/>
                </a:cubicBezTo>
                <a:cubicBezTo>
                  <a:pt x="261" y="291"/>
                  <a:pt x="242" y="299"/>
                  <a:pt x="221" y="299"/>
                </a:cubicBezTo>
                <a:close/>
                <a:moveTo>
                  <a:pt x="221" y="39"/>
                </a:moveTo>
                <a:cubicBezTo>
                  <a:pt x="234" y="39"/>
                  <a:pt x="246" y="40"/>
                  <a:pt x="258" y="42"/>
                </a:cubicBezTo>
                <a:cubicBezTo>
                  <a:pt x="248" y="108"/>
                  <a:pt x="248" y="108"/>
                  <a:pt x="248" y="108"/>
                </a:cubicBezTo>
                <a:cubicBezTo>
                  <a:pt x="230" y="104"/>
                  <a:pt x="212" y="104"/>
                  <a:pt x="194" y="108"/>
                </a:cubicBezTo>
                <a:cubicBezTo>
                  <a:pt x="184" y="42"/>
                  <a:pt x="184" y="42"/>
                  <a:pt x="184" y="42"/>
                </a:cubicBezTo>
                <a:cubicBezTo>
                  <a:pt x="196" y="40"/>
                  <a:pt x="208" y="39"/>
                  <a:pt x="221" y="39"/>
                </a:cubicBezTo>
                <a:close/>
                <a:moveTo>
                  <a:pt x="92" y="92"/>
                </a:moveTo>
                <a:cubicBezTo>
                  <a:pt x="110" y="74"/>
                  <a:pt x="132" y="60"/>
                  <a:pt x="156" y="50"/>
                </a:cubicBezTo>
                <a:cubicBezTo>
                  <a:pt x="166" y="119"/>
                  <a:pt x="166" y="119"/>
                  <a:pt x="166" y="119"/>
                </a:cubicBezTo>
                <a:cubicBezTo>
                  <a:pt x="157" y="124"/>
                  <a:pt x="147" y="131"/>
                  <a:pt x="139" y="139"/>
                </a:cubicBezTo>
                <a:cubicBezTo>
                  <a:pt x="131" y="147"/>
                  <a:pt x="124" y="157"/>
                  <a:pt x="118" y="167"/>
                </a:cubicBezTo>
                <a:cubicBezTo>
                  <a:pt x="50" y="156"/>
                  <a:pt x="50" y="156"/>
                  <a:pt x="50" y="156"/>
                </a:cubicBezTo>
                <a:cubicBezTo>
                  <a:pt x="59" y="132"/>
                  <a:pt x="73" y="111"/>
                  <a:pt x="92" y="92"/>
                </a:cubicBezTo>
                <a:close/>
                <a:moveTo>
                  <a:pt x="38" y="221"/>
                </a:moveTo>
                <a:cubicBezTo>
                  <a:pt x="38" y="209"/>
                  <a:pt x="40" y="196"/>
                  <a:pt x="42" y="184"/>
                </a:cubicBezTo>
                <a:cubicBezTo>
                  <a:pt x="108" y="194"/>
                  <a:pt x="108" y="194"/>
                  <a:pt x="108" y="194"/>
                </a:cubicBezTo>
                <a:cubicBezTo>
                  <a:pt x="106" y="203"/>
                  <a:pt x="105" y="212"/>
                  <a:pt x="105" y="221"/>
                </a:cubicBezTo>
                <a:cubicBezTo>
                  <a:pt x="105" y="230"/>
                  <a:pt x="106" y="239"/>
                  <a:pt x="108" y="248"/>
                </a:cubicBezTo>
                <a:cubicBezTo>
                  <a:pt x="42" y="258"/>
                  <a:pt x="42" y="258"/>
                  <a:pt x="42" y="258"/>
                </a:cubicBezTo>
                <a:cubicBezTo>
                  <a:pt x="40" y="246"/>
                  <a:pt x="38" y="234"/>
                  <a:pt x="38" y="221"/>
                </a:cubicBezTo>
                <a:close/>
                <a:moveTo>
                  <a:pt x="50" y="286"/>
                </a:moveTo>
                <a:cubicBezTo>
                  <a:pt x="118" y="276"/>
                  <a:pt x="118" y="276"/>
                  <a:pt x="118" y="276"/>
                </a:cubicBezTo>
                <a:cubicBezTo>
                  <a:pt x="124" y="286"/>
                  <a:pt x="131" y="295"/>
                  <a:pt x="139" y="303"/>
                </a:cubicBezTo>
                <a:cubicBezTo>
                  <a:pt x="147" y="312"/>
                  <a:pt x="156" y="318"/>
                  <a:pt x="166" y="324"/>
                </a:cubicBezTo>
                <a:cubicBezTo>
                  <a:pt x="156" y="392"/>
                  <a:pt x="156" y="392"/>
                  <a:pt x="156" y="392"/>
                </a:cubicBezTo>
                <a:cubicBezTo>
                  <a:pt x="132" y="383"/>
                  <a:pt x="110" y="369"/>
                  <a:pt x="92" y="350"/>
                </a:cubicBezTo>
                <a:cubicBezTo>
                  <a:pt x="73" y="332"/>
                  <a:pt x="59" y="310"/>
                  <a:pt x="50" y="286"/>
                </a:cubicBezTo>
                <a:close/>
                <a:moveTo>
                  <a:pt x="221" y="404"/>
                </a:moveTo>
                <a:cubicBezTo>
                  <a:pt x="208" y="404"/>
                  <a:pt x="196" y="403"/>
                  <a:pt x="184" y="400"/>
                </a:cubicBezTo>
                <a:cubicBezTo>
                  <a:pt x="194" y="334"/>
                  <a:pt x="194" y="334"/>
                  <a:pt x="194" y="334"/>
                </a:cubicBezTo>
                <a:cubicBezTo>
                  <a:pt x="203" y="336"/>
                  <a:pt x="212" y="337"/>
                  <a:pt x="221" y="337"/>
                </a:cubicBezTo>
                <a:cubicBezTo>
                  <a:pt x="221" y="337"/>
                  <a:pt x="221" y="337"/>
                  <a:pt x="221" y="337"/>
                </a:cubicBezTo>
                <a:cubicBezTo>
                  <a:pt x="230" y="337"/>
                  <a:pt x="239" y="336"/>
                  <a:pt x="248" y="334"/>
                </a:cubicBezTo>
                <a:cubicBezTo>
                  <a:pt x="258" y="400"/>
                  <a:pt x="258" y="400"/>
                  <a:pt x="258" y="400"/>
                </a:cubicBezTo>
                <a:cubicBezTo>
                  <a:pt x="246" y="403"/>
                  <a:pt x="234" y="404"/>
                  <a:pt x="221" y="404"/>
                </a:cubicBezTo>
                <a:close/>
                <a:moveTo>
                  <a:pt x="350" y="350"/>
                </a:moveTo>
                <a:cubicBezTo>
                  <a:pt x="332" y="369"/>
                  <a:pt x="310" y="383"/>
                  <a:pt x="286" y="392"/>
                </a:cubicBezTo>
                <a:cubicBezTo>
                  <a:pt x="276" y="324"/>
                  <a:pt x="276" y="324"/>
                  <a:pt x="276" y="324"/>
                </a:cubicBezTo>
                <a:cubicBezTo>
                  <a:pt x="286" y="318"/>
                  <a:pt x="295" y="312"/>
                  <a:pt x="303" y="303"/>
                </a:cubicBezTo>
                <a:cubicBezTo>
                  <a:pt x="312" y="295"/>
                  <a:pt x="318" y="286"/>
                  <a:pt x="324" y="276"/>
                </a:cubicBezTo>
                <a:cubicBezTo>
                  <a:pt x="392" y="286"/>
                  <a:pt x="392" y="286"/>
                  <a:pt x="392" y="286"/>
                </a:cubicBezTo>
                <a:cubicBezTo>
                  <a:pt x="383" y="310"/>
                  <a:pt x="369" y="332"/>
                  <a:pt x="350" y="350"/>
                </a:cubicBezTo>
                <a:close/>
              </a:path>
            </a:pathLst>
          </a:custGeom>
          <a:solidFill>
            <a:schemeClr val="tx1"/>
          </a:solidFill>
          <a:ln>
            <a:noFill/>
          </a:ln>
        </p:spPr>
        <p:txBody>
          <a:bodyPr vert="horz" wrap="square" lIns="68763" tIns="34382" rIns="68763" bIns="34382" numCol="1" anchor="t" anchorCtr="0" compatLnSpc="1">
            <a:prstTxWarp prst="textNoShape">
              <a:avLst/>
            </a:prstTxWarp>
          </a:bodyPr>
          <a:lstStyle/>
          <a:p>
            <a:endParaRPr lang="en-US" sz="1353"/>
          </a:p>
        </p:txBody>
      </p:sp>
      <p:sp>
        <p:nvSpPr>
          <p:cNvPr id="24" name="Freeform 953"/>
          <p:cNvSpPr>
            <a:spLocks noEditPoints="1"/>
          </p:cNvSpPr>
          <p:nvPr userDrawn="1"/>
        </p:nvSpPr>
        <p:spPr bwMode="auto">
          <a:xfrm>
            <a:off x="15277205" y="5018037"/>
            <a:ext cx="697115" cy="691527"/>
          </a:xfrm>
          <a:custGeom>
            <a:avLst/>
            <a:gdLst>
              <a:gd name="T0" fmla="*/ 221 w 442"/>
              <a:gd name="T1" fmla="*/ 128 h 442"/>
              <a:gd name="T2" fmla="*/ 221 w 442"/>
              <a:gd name="T3" fmla="*/ 162 h 442"/>
              <a:gd name="T4" fmla="*/ 279 w 442"/>
              <a:gd name="T5" fmla="*/ 221 h 442"/>
              <a:gd name="T6" fmla="*/ 218 w 442"/>
              <a:gd name="T7" fmla="*/ 442 h 442"/>
              <a:gd name="T8" fmla="*/ 167 w 442"/>
              <a:gd name="T9" fmla="*/ 391 h 442"/>
              <a:gd name="T10" fmla="*/ 88 w 442"/>
              <a:gd name="T11" fmla="*/ 399 h 442"/>
              <a:gd name="T12" fmla="*/ 41 w 442"/>
              <a:gd name="T13" fmla="*/ 352 h 442"/>
              <a:gd name="T14" fmla="*/ 50 w 442"/>
              <a:gd name="T15" fmla="*/ 273 h 442"/>
              <a:gd name="T16" fmla="*/ 0 w 442"/>
              <a:gd name="T17" fmla="*/ 221 h 442"/>
              <a:gd name="T18" fmla="*/ 16 w 442"/>
              <a:gd name="T19" fmla="*/ 172 h 442"/>
              <a:gd name="T20" fmla="*/ 43 w 442"/>
              <a:gd name="T21" fmla="*/ 109 h 442"/>
              <a:gd name="T22" fmla="*/ 66 w 442"/>
              <a:gd name="T23" fmla="*/ 63 h 442"/>
              <a:gd name="T24" fmla="*/ 139 w 442"/>
              <a:gd name="T25" fmla="*/ 63 h 442"/>
              <a:gd name="T26" fmla="*/ 189 w 442"/>
              <a:gd name="T27" fmla="*/ 2 h 442"/>
              <a:gd name="T28" fmla="*/ 255 w 442"/>
              <a:gd name="T29" fmla="*/ 2 h 442"/>
              <a:gd name="T30" fmla="*/ 305 w 442"/>
              <a:gd name="T31" fmla="*/ 64 h 442"/>
              <a:gd name="T32" fmla="*/ 377 w 442"/>
              <a:gd name="T33" fmla="*/ 65 h 442"/>
              <a:gd name="T34" fmla="*/ 400 w 442"/>
              <a:gd name="T35" fmla="*/ 111 h 442"/>
              <a:gd name="T36" fmla="*/ 425 w 442"/>
              <a:gd name="T37" fmla="*/ 174 h 442"/>
              <a:gd name="T38" fmla="*/ 442 w 442"/>
              <a:gd name="T39" fmla="*/ 224 h 442"/>
              <a:gd name="T40" fmla="*/ 391 w 442"/>
              <a:gd name="T41" fmla="*/ 275 h 442"/>
              <a:gd name="T42" fmla="*/ 398 w 442"/>
              <a:gd name="T43" fmla="*/ 353 h 442"/>
              <a:gd name="T44" fmla="*/ 351 w 442"/>
              <a:gd name="T45" fmla="*/ 401 h 442"/>
              <a:gd name="T46" fmla="*/ 272 w 442"/>
              <a:gd name="T47" fmla="*/ 392 h 442"/>
              <a:gd name="T48" fmla="*/ 221 w 442"/>
              <a:gd name="T49" fmla="*/ 442 h 442"/>
              <a:gd name="T50" fmla="*/ 221 w 442"/>
              <a:gd name="T51" fmla="*/ 408 h 442"/>
              <a:gd name="T52" fmla="*/ 253 w 442"/>
              <a:gd name="T53" fmla="*/ 362 h 442"/>
              <a:gd name="T54" fmla="*/ 315 w 442"/>
              <a:gd name="T55" fmla="*/ 346 h 442"/>
              <a:gd name="T56" fmla="*/ 353 w 442"/>
              <a:gd name="T57" fmla="*/ 353 h 442"/>
              <a:gd name="T58" fmla="*/ 343 w 442"/>
              <a:gd name="T59" fmla="*/ 298 h 442"/>
              <a:gd name="T60" fmla="*/ 407 w 442"/>
              <a:gd name="T61" fmla="*/ 238 h 442"/>
              <a:gd name="T62" fmla="*/ 407 w 442"/>
              <a:gd name="T63" fmla="*/ 206 h 442"/>
              <a:gd name="T64" fmla="*/ 345 w 442"/>
              <a:gd name="T65" fmla="*/ 147 h 442"/>
              <a:gd name="T66" fmla="*/ 365 w 442"/>
              <a:gd name="T67" fmla="*/ 101 h 442"/>
              <a:gd name="T68" fmla="*/ 342 w 442"/>
              <a:gd name="T69" fmla="*/ 79 h 442"/>
              <a:gd name="T70" fmla="*/ 255 w 442"/>
              <a:gd name="T71" fmla="*/ 81 h 442"/>
              <a:gd name="T72" fmla="*/ 223 w 442"/>
              <a:gd name="T73" fmla="*/ 34 h 442"/>
              <a:gd name="T74" fmla="*/ 201 w 442"/>
              <a:gd name="T75" fmla="*/ 66 h 442"/>
              <a:gd name="T76" fmla="*/ 133 w 442"/>
              <a:gd name="T77" fmla="*/ 99 h 442"/>
              <a:gd name="T78" fmla="*/ 90 w 442"/>
              <a:gd name="T79" fmla="*/ 87 h 442"/>
              <a:gd name="T80" fmla="*/ 98 w 442"/>
              <a:gd name="T81" fmla="*/ 125 h 442"/>
              <a:gd name="T82" fmla="*/ 80 w 442"/>
              <a:gd name="T83" fmla="*/ 186 h 442"/>
              <a:gd name="T84" fmla="*/ 34 w 442"/>
              <a:gd name="T85" fmla="*/ 218 h 442"/>
              <a:gd name="T86" fmla="*/ 66 w 442"/>
              <a:gd name="T87" fmla="*/ 240 h 442"/>
              <a:gd name="T88" fmla="*/ 97 w 442"/>
              <a:gd name="T89" fmla="*/ 296 h 442"/>
              <a:gd name="T90" fmla="*/ 76 w 442"/>
              <a:gd name="T91" fmla="*/ 341 h 442"/>
              <a:gd name="T92" fmla="*/ 99 w 442"/>
              <a:gd name="T93" fmla="*/ 364 h 442"/>
              <a:gd name="T94" fmla="*/ 186 w 442"/>
              <a:gd name="T95" fmla="*/ 361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2" h="442">
                <a:moveTo>
                  <a:pt x="221" y="314"/>
                </a:moveTo>
                <a:cubicBezTo>
                  <a:pt x="170" y="314"/>
                  <a:pt x="128" y="272"/>
                  <a:pt x="128" y="221"/>
                </a:cubicBezTo>
                <a:cubicBezTo>
                  <a:pt x="128" y="170"/>
                  <a:pt x="170" y="128"/>
                  <a:pt x="221" y="128"/>
                </a:cubicBezTo>
                <a:cubicBezTo>
                  <a:pt x="272" y="128"/>
                  <a:pt x="313" y="170"/>
                  <a:pt x="313" y="221"/>
                </a:cubicBezTo>
                <a:cubicBezTo>
                  <a:pt x="313" y="272"/>
                  <a:pt x="272" y="314"/>
                  <a:pt x="221" y="314"/>
                </a:cubicBezTo>
                <a:close/>
                <a:moveTo>
                  <a:pt x="221" y="162"/>
                </a:moveTo>
                <a:cubicBezTo>
                  <a:pt x="188" y="162"/>
                  <a:pt x="162" y="189"/>
                  <a:pt x="162" y="221"/>
                </a:cubicBezTo>
                <a:cubicBezTo>
                  <a:pt x="162" y="253"/>
                  <a:pt x="188" y="280"/>
                  <a:pt x="221" y="280"/>
                </a:cubicBezTo>
                <a:cubicBezTo>
                  <a:pt x="253" y="280"/>
                  <a:pt x="279" y="253"/>
                  <a:pt x="279" y="221"/>
                </a:cubicBezTo>
                <a:cubicBezTo>
                  <a:pt x="279" y="189"/>
                  <a:pt x="253" y="162"/>
                  <a:pt x="221" y="162"/>
                </a:cubicBezTo>
                <a:close/>
                <a:moveTo>
                  <a:pt x="221" y="442"/>
                </a:moveTo>
                <a:cubicBezTo>
                  <a:pt x="218" y="442"/>
                  <a:pt x="218" y="442"/>
                  <a:pt x="218" y="442"/>
                </a:cubicBezTo>
                <a:cubicBezTo>
                  <a:pt x="201" y="442"/>
                  <a:pt x="187" y="440"/>
                  <a:pt x="186" y="440"/>
                </a:cubicBezTo>
                <a:cubicBezTo>
                  <a:pt x="179" y="439"/>
                  <a:pt x="173" y="433"/>
                  <a:pt x="171" y="426"/>
                </a:cubicBezTo>
                <a:cubicBezTo>
                  <a:pt x="167" y="391"/>
                  <a:pt x="167" y="391"/>
                  <a:pt x="167" y="391"/>
                </a:cubicBezTo>
                <a:cubicBezTo>
                  <a:pt x="156" y="388"/>
                  <a:pt x="146" y="384"/>
                  <a:pt x="136" y="378"/>
                </a:cubicBezTo>
                <a:cubicBezTo>
                  <a:pt x="109" y="399"/>
                  <a:pt x="109" y="399"/>
                  <a:pt x="109" y="399"/>
                </a:cubicBezTo>
                <a:cubicBezTo>
                  <a:pt x="103" y="403"/>
                  <a:pt x="94" y="403"/>
                  <a:pt x="88" y="399"/>
                </a:cubicBezTo>
                <a:cubicBezTo>
                  <a:pt x="88" y="398"/>
                  <a:pt x="76" y="389"/>
                  <a:pt x="64" y="377"/>
                </a:cubicBezTo>
                <a:cubicBezTo>
                  <a:pt x="63" y="376"/>
                  <a:pt x="63" y="376"/>
                  <a:pt x="63" y="376"/>
                </a:cubicBezTo>
                <a:cubicBezTo>
                  <a:pt x="51" y="364"/>
                  <a:pt x="42" y="352"/>
                  <a:pt x="41" y="352"/>
                </a:cubicBezTo>
                <a:cubicBezTo>
                  <a:pt x="37" y="345"/>
                  <a:pt x="37" y="337"/>
                  <a:pt x="41" y="331"/>
                </a:cubicBezTo>
                <a:cubicBezTo>
                  <a:pt x="62" y="303"/>
                  <a:pt x="62" y="303"/>
                  <a:pt x="62" y="303"/>
                </a:cubicBezTo>
                <a:cubicBezTo>
                  <a:pt x="57" y="293"/>
                  <a:pt x="53" y="283"/>
                  <a:pt x="50" y="273"/>
                </a:cubicBezTo>
                <a:cubicBezTo>
                  <a:pt x="16" y="268"/>
                  <a:pt x="16" y="268"/>
                  <a:pt x="16" y="268"/>
                </a:cubicBezTo>
                <a:cubicBezTo>
                  <a:pt x="9" y="267"/>
                  <a:pt x="3" y="261"/>
                  <a:pt x="2" y="253"/>
                </a:cubicBezTo>
                <a:cubicBezTo>
                  <a:pt x="2" y="252"/>
                  <a:pt x="0" y="238"/>
                  <a:pt x="0" y="221"/>
                </a:cubicBezTo>
                <a:cubicBezTo>
                  <a:pt x="0" y="218"/>
                  <a:pt x="0" y="218"/>
                  <a:pt x="0" y="218"/>
                </a:cubicBezTo>
                <a:cubicBezTo>
                  <a:pt x="0" y="202"/>
                  <a:pt x="2" y="187"/>
                  <a:pt x="2" y="186"/>
                </a:cubicBezTo>
                <a:cubicBezTo>
                  <a:pt x="3" y="179"/>
                  <a:pt x="9" y="173"/>
                  <a:pt x="16" y="172"/>
                </a:cubicBezTo>
                <a:cubicBezTo>
                  <a:pt x="51" y="167"/>
                  <a:pt x="51" y="167"/>
                  <a:pt x="51" y="167"/>
                </a:cubicBezTo>
                <a:cubicBezTo>
                  <a:pt x="54" y="156"/>
                  <a:pt x="58" y="146"/>
                  <a:pt x="64" y="137"/>
                </a:cubicBezTo>
                <a:cubicBezTo>
                  <a:pt x="43" y="109"/>
                  <a:pt x="43" y="109"/>
                  <a:pt x="43" y="109"/>
                </a:cubicBezTo>
                <a:cubicBezTo>
                  <a:pt x="38" y="103"/>
                  <a:pt x="38" y="95"/>
                  <a:pt x="43" y="89"/>
                </a:cubicBezTo>
                <a:cubicBezTo>
                  <a:pt x="44" y="88"/>
                  <a:pt x="53" y="77"/>
                  <a:pt x="64" y="65"/>
                </a:cubicBezTo>
                <a:cubicBezTo>
                  <a:pt x="66" y="63"/>
                  <a:pt x="66" y="63"/>
                  <a:pt x="66" y="63"/>
                </a:cubicBezTo>
                <a:cubicBezTo>
                  <a:pt x="78" y="51"/>
                  <a:pt x="90" y="42"/>
                  <a:pt x="90" y="42"/>
                </a:cubicBezTo>
                <a:cubicBezTo>
                  <a:pt x="96" y="37"/>
                  <a:pt x="105" y="37"/>
                  <a:pt x="111" y="42"/>
                </a:cubicBezTo>
                <a:cubicBezTo>
                  <a:pt x="139" y="63"/>
                  <a:pt x="139" y="63"/>
                  <a:pt x="139" y="63"/>
                </a:cubicBezTo>
                <a:cubicBezTo>
                  <a:pt x="149" y="57"/>
                  <a:pt x="159" y="53"/>
                  <a:pt x="169" y="50"/>
                </a:cubicBezTo>
                <a:cubicBezTo>
                  <a:pt x="174" y="16"/>
                  <a:pt x="174" y="16"/>
                  <a:pt x="174" y="16"/>
                </a:cubicBezTo>
                <a:cubicBezTo>
                  <a:pt x="175" y="9"/>
                  <a:pt x="181" y="3"/>
                  <a:pt x="189" y="2"/>
                </a:cubicBezTo>
                <a:cubicBezTo>
                  <a:pt x="189" y="2"/>
                  <a:pt x="204" y="0"/>
                  <a:pt x="221" y="0"/>
                </a:cubicBezTo>
                <a:cubicBezTo>
                  <a:pt x="223" y="0"/>
                  <a:pt x="223" y="0"/>
                  <a:pt x="223" y="0"/>
                </a:cubicBezTo>
                <a:cubicBezTo>
                  <a:pt x="240" y="0"/>
                  <a:pt x="255" y="2"/>
                  <a:pt x="255" y="2"/>
                </a:cubicBezTo>
                <a:cubicBezTo>
                  <a:pt x="263" y="3"/>
                  <a:pt x="269" y="9"/>
                  <a:pt x="270" y="16"/>
                </a:cubicBezTo>
                <a:cubicBezTo>
                  <a:pt x="275" y="51"/>
                  <a:pt x="275" y="51"/>
                  <a:pt x="275" y="51"/>
                </a:cubicBezTo>
                <a:cubicBezTo>
                  <a:pt x="285" y="54"/>
                  <a:pt x="295" y="59"/>
                  <a:pt x="305" y="64"/>
                </a:cubicBezTo>
                <a:cubicBezTo>
                  <a:pt x="333" y="43"/>
                  <a:pt x="333" y="43"/>
                  <a:pt x="333" y="43"/>
                </a:cubicBezTo>
                <a:cubicBezTo>
                  <a:pt x="339" y="39"/>
                  <a:pt x="347" y="39"/>
                  <a:pt x="353" y="43"/>
                </a:cubicBezTo>
                <a:cubicBezTo>
                  <a:pt x="354" y="44"/>
                  <a:pt x="365" y="53"/>
                  <a:pt x="377" y="65"/>
                </a:cubicBezTo>
                <a:cubicBezTo>
                  <a:pt x="379" y="67"/>
                  <a:pt x="379" y="67"/>
                  <a:pt x="379" y="67"/>
                </a:cubicBezTo>
                <a:cubicBezTo>
                  <a:pt x="391" y="78"/>
                  <a:pt x="400" y="90"/>
                  <a:pt x="400" y="91"/>
                </a:cubicBezTo>
                <a:cubicBezTo>
                  <a:pt x="405" y="97"/>
                  <a:pt x="405" y="105"/>
                  <a:pt x="400" y="111"/>
                </a:cubicBezTo>
                <a:cubicBezTo>
                  <a:pt x="379" y="139"/>
                  <a:pt x="379" y="139"/>
                  <a:pt x="379" y="139"/>
                </a:cubicBezTo>
                <a:cubicBezTo>
                  <a:pt x="384" y="149"/>
                  <a:pt x="389" y="159"/>
                  <a:pt x="392" y="170"/>
                </a:cubicBezTo>
                <a:cubicBezTo>
                  <a:pt x="425" y="174"/>
                  <a:pt x="425" y="174"/>
                  <a:pt x="425" y="174"/>
                </a:cubicBezTo>
                <a:cubicBezTo>
                  <a:pt x="433" y="175"/>
                  <a:pt x="439" y="181"/>
                  <a:pt x="440" y="189"/>
                </a:cubicBezTo>
                <a:cubicBezTo>
                  <a:pt x="440" y="190"/>
                  <a:pt x="442" y="204"/>
                  <a:pt x="442" y="221"/>
                </a:cubicBezTo>
                <a:cubicBezTo>
                  <a:pt x="442" y="224"/>
                  <a:pt x="442" y="224"/>
                  <a:pt x="442" y="224"/>
                </a:cubicBezTo>
                <a:cubicBezTo>
                  <a:pt x="442" y="240"/>
                  <a:pt x="440" y="255"/>
                  <a:pt x="440" y="256"/>
                </a:cubicBezTo>
                <a:cubicBezTo>
                  <a:pt x="439" y="263"/>
                  <a:pt x="433" y="269"/>
                  <a:pt x="425" y="270"/>
                </a:cubicBezTo>
                <a:cubicBezTo>
                  <a:pt x="391" y="275"/>
                  <a:pt x="391" y="275"/>
                  <a:pt x="391" y="275"/>
                </a:cubicBezTo>
                <a:cubicBezTo>
                  <a:pt x="388" y="286"/>
                  <a:pt x="383" y="296"/>
                  <a:pt x="378" y="306"/>
                </a:cubicBezTo>
                <a:cubicBezTo>
                  <a:pt x="399" y="333"/>
                  <a:pt x="399" y="333"/>
                  <a:pt x="399" y="333"/>
                </a:cubicBezTo>
                <a:cubicBezTo>
                  <a:pt x="403" y="339"/>
                  <a:pt x="403" y="347"/>
                  <a:pt x="398" y="353"/>
                </a:cubicBezTo>
                <a:cubicBezTo>
                  <a:pt x="398" y="354"/>
                  <a:pt x="389" y="366"/>
                  <a:pt x="377" y="377"/>
                </a:cubicBezTo>
                <a:cubicBezTo>
                  <a:pt x="375" y="379"/>
                  <a:pt x="375" y="379"/>
                  <a:pt x="375" y="379"/>
                </a:cubicBezTo>
                <a:cubicBezTo>
                  <a:pt x="363" y="391"/>
                  <a:pt x="352" y="400"/>
                  <a:pt x="351" y="401"/>
                </a:cubicBezTo>
                <a:cubicBezTo>
                  <a:pt x="345" y="405"/>
                  <a:pt x="337" y="405"/>
                  <a:pt x="331" y="401"/>
                </a:cubicBezTo>
                <a:cubicBezTo>
                  <a:pt x="303" y="380"/>
                  <a:pt x="303" y="380"/>
                  <a:pt x="303" y="380"/>
                </a:cubicBezTo>
                <a:cubicBezTo>
                  <a:pt x="293" y="385"/>
                  <a:pt x="283" y="389"/>
                  <a:pt x="272" y="392"/>
                </a:cubicBezTo>
                <a:cubicBezTo>
                  <a:pt x="267" y="426"/>
                  <a:pt x="267" y="426"/>
                  <a:pt x="267" y="426"/>
                </a:cubicBezTo>
                <a:cubicBezTo>
                  <a:pt x="266" y="433"/>
                  <a:pt x="260" y="439"/>
                  <a:pt x="253" y="440"/>
                </a:cubicBezTo>
                <a:cubicBezTo>
                  <a:pt x="252" y="440"/>
                  <a:pt x="237" y="442"/>
                  <a:pt x="221" y="442"/>
                </a:cubicBezTo>
                <a:close/>
                <a:moveTo>
                  <a:pt x="203" y="408"/>
                </a:moveTo>
                <a:cubicBezTo>
                  <a:pt x="208" y="408"/>
                  <a:pt x="213" y="408"/>
                  <a:pt x="218" y="408"/>
                </a:cubicBezTo>
                <a:cubicBezTo>
                  <a:pt x="221" y="408"/>
                  <a:pt x="221" y="408"/>
                  <a:pt x="221" y="408"/>
                </a:cubicBezTo>
                <a:cubicBezTo>
                  <a:pt x="226" y="408"/>
                  <a:pt x="231" y="408"/>
                  <a:pt x="236" y="408"/>
                </a:cubicBezTo>
                <a:cubicBezTo>
                  <a:pt x="240" y="376"/>
                  <a:pt x="240" y="376"/>
                  <a:pt x="240" y="376"/>
                </a:cubicBezTo>
                <a:cubicBezTo>
                  <a:pt x="241" y="369"/>
                  <a:pt x="246" y="363"/>
                  <a:pt x="253" y="362"/>
                </a:cubicBezTo>
                <a:cubicBezTo>
                  <a:pt x="268" y="358"/>
                  <a:pt x="282" y="353"/>
                  <a:pt x="295" y="345"/>
                </a:cubicBezTo>
                <a:cubicBezTo>
                  <a:pt x="299" y="342"/>
                  <a:pt x="304" y="342"/>
                  <a:pt x="308" y="343"/>
                </a:cubicBezTo>
                <a:cubicBezTo>
                  <a:pt x="311" y="343"/>
                  <a:pt x="313" y="345"/>
                  <a:pt x="315" y="346"/>
                </a:cubicBezTo>
                <a:cubicBezTo>
                  <a:pt x="340" y="365"/>
                  <a:pt x="340" y="365"/>
                  <a:pt x="340" y="365"/>
                </a:cubicBezTo>
                <a:cubicBezTo>
                  <a:pt x="344" y="362"/>
                  <a:pt x="347" y="359"/>
                  <a:pt x="351" y="355"/>
                </a:cubicBezTo>
                <a:cubicBezTo>
                  <a:pt x="353" y="353"/>
                  <a:pt x="353" y="353"/>
                  <a:pt x="353" y="353"/>
                </a:cubicBezTo>
                <a:cubicBezTo>
                  <a:pt x="357" y="350"/>
                  <a:pt x="360" y="346"/>
                  <a:pt x="363" y="342"/>
                </a:cubicBezTo>
                <a:cubicBezTo>
                  <a:pt x="344" y="317"/>
                  <a:pt x="344" y="317"/>
                  <a:pt x="344" y="317"/>
                </a:cubicBezTo>
                <a:cubicBezTo>
                  <a:pt x="340" y="311"/>
                  <a:pt x="340" y="304"/>
                  <a:pt x="343" y="298"/>
                </a:cubicBezTo>
                <a:cubicBezTo>
                  <a:pt x="351" y="285"/>
                  <a:pt x="357" y="271"/>
                  <a:pt x="361" y="257"/>
                </a:cubicBezTo>
                <a:cubicBezTo>
                  <a:pt x="362" y="250"/>
                  <a:pt x="368" y="244"/>
                  <a:pt x="375" y="243"/>
                </a:cubicBezTo>
                <a:cubicBezTo>
                  <a:pt x="407" y="238"/>
                  <a:pt x="407" y="238"/>
                  <a:pt x="407" y="238"/>
                </a:cubicBezTo>
                <a:cubicBezTo>
                  <a:pt x="408" y="234"/>
                  <a:pt x="408" y="229"/>
                  <a:pt x="408" y="224"/>
                </a:cubicBezTo>
                <a:cubicBezTo>
                  <a:pt x="408" y="221"/>
                  <a:pt x="408" y="221"/>
                  <a:pt x="408" y="221"/>
                </a:cubicBezTo>
                <a:cubicBezTo>
                  <a:pt x="408" y="216"/>
                  <a:pt x="408" y="211"/>
                  <a:pt x="407" y="206"/>
                </a:cubicBezTo>
                <a:cubicBezTo>
                  <a:pt x="376" y="202"/>
                  <a:pt x="376" y="202"/>
                  <a:pt x="376" y="202"/>
                </a:cubicBezTo>
                <a:cubicBezTo>
                  <a:pt x="369" y="201"/>
                  <a:pt x="363" y="196"/>
                  <a:pt x="362" y="189"/>
                </a:cubicBezTo>
                <a:cubicBezTo>
                  <a:pt x="358" y="174"/>
                  <a:pt x="353" y="160"/>
                  <a:pt x="345" y="147"/>
                </a:cubicBezTo>
                <a:cubicBezTo>
                  <a:pt x="344" y="146"/>
                  <a:pt x="343" y="145"/>
                  <a:pt x="343" y="143"/>
                </a:cubicBezTo>
                <a:cubicBezTo>
                  <a:pt x="341" y="138"/>
                  <a:pt x="342" y="132"/>
                  <a:pt x="345" y="127"/>
                </a:cubicBezTo>
                <a:cubicBezTo>
                  <a:pt x="365" y="101"/>
                  <a:pt x="365" y="101"/>
                  <a:pt x="365" y="101"/>
                </a:cubicBezTo>
                <a:cubicBezTo>
                  <a:pt x="362" y="98"/>
                  <a:pt x="359" y="94"/>
                  <a:pt x="355" y="91"/>
                </a:cubicBezTo>
                <a:cubicBezTo>
                  <a:pt x="353" y="89"/>
                  <a:pt x="353" y="89"/>
                  <a:pt x="353" y="89"/>
                </a:cubicBezTo>
                <a:cubicBezTo>
                  <a:pt x="349" y="85"/>
                  <a:pt x="345" y="81"/>
                  <a:pt x="342" y="79"/>
                </a:cubicBezTo>
                <a:cubicBezTo>
                  <a:pt x="317" y="98"/>
                  <a:pt x="317" y="98"/>
                  <a:pt x="317" y="98"/>
                </a:cubicBezTo>
                <a:cubicBezTo>
                  <a:pt x="311" y="102"/>
                  <a:pt x="302" y="102"/>
                  <a:pt x="296" y="98"/>
                </a:cubicBezTo>
                <a:cubicBezTo>
                  <a:pt x="284" y="90"/>
                  <a:pt x="270" y="84"/>
                  <a:pt x="255" y="81"/>
                </a:cubicBezTo>
                <a:cubicBezTo>
                  <a:pt x="249" y="79"/>
                  <a:pt x="244" y="74"/>
                  <a:pt x="243" y="67"/>
                </a:cubicBezTo>
                <a:cubicBezTo>
                  <a:pt x="238" y="34"/>
                  <a:pt x="238" y="34"/>
                  <a:pt x="238" y="34"/>
                </a:cubicBezTo>
                <a:cubicBezTo>
                  <a:pt x="234" y="34"/>
                  <a:pt x="229" y="34"/>
                  <a:pt x="223" y="34"/>
                </a:cubicBezTo>
                <a:cubicBezTo>
                  <a:pt x="221" y="34"/>
                  <a:pt x="221" y="34"/>
                  <a:pt x="221" y="34"/>
                </a:cubicBezTo>
                <a:cubicBezTo>
                  <a:pt x="215" y="34"/>
                  <a:pt x="210" y="34"/>
                  <a:pt x="206" y="34"/>
                </a:cubicBezTo>
                <a:cubicBezTo>
                  <a:pt x="201" y="66"/>
                  <a:pt x="201" y="66"/>
                  <a:pt x="201" y="66"/>
                </a:cubicBezTo>
                <a:cubicBezTo>
                  <a:pt x="200" y="74"/>
                  <a:pt x="194" y="79"/>
                  <a:pt x="187" y="81"/>
                </a:cubicBezTo>
                <a:cubicBezTo>
                  <a:pt x="173" y="84"/>
                  <a:pt x="159" y="90"/>
                  <a:pt x="146" y="97"/>
                </a:cubicBezTo>
                <a:cubicBezTo>
                  <a:pt x="142" y="100"/>
                  <a:pt x="137" y="100"/>
                  <a:pt x="133" y="99"/>
                </a:cubicBezTo>
                <a:cubicBezTo>
                  <a:pt x="131" y="99"/>
                  <a:pt x="128" y="97"/>
                  <a:pt x="126" y="96"/>
                </a:cubicBezTo>
                <a:cubicBezTo>
                  <a:pt x="101" y="77"/>
                  <a:pt x="101" y="77"/>
                  <a:pt x="101" y="77"/>
                </a:cubicBezTo>
                <a:cubicBezTo>
                  <a:pt x="98" y="80"/>
                  <a:pt x="94" y="83"/>
                  <a:pt x="90" y="87"/>
                </a:cubicBezTo>
                <a:cubicBezTo>
                  <a:pt x="88" y="89"/>
                  <a:pt x="88" y="89"/>
                  <a:pt x="88" y="89"/>
                </a:cubicBezTo>
                <a:cubicBezTo>
                  <a:pt x="85" y="93"/>
                  <a:pt x="81" y="96"/>
                  <a:pt x="78" y="100"/>
                </a:cubicBezTo>
                <a:cubicBezTo>
                  <a:pt x="98" y="125"/>
                  <a:pt x="98" y="125"/>
                  <a:pt x="98" y="125"/>
                </a:cubicBezTo>
                <a:cubicBezTo>
                  <a:pt x="102" y="131"/>
                  <a:pt x="102" y="138"/>
                  <a:pt x="99" y="144"/>
                </a:cubicBezTo>
                <a:cubicBezTo>
                  <a:pt x="98" y="145"/>
                  <a:pt x="98" y="145"/>
                  <a:pt x="98" y="146"/>
                </a:cubicBezTo>
                <a:cubicBezTo>
                  <a:pt x="90" y="158"/>
                  <a:pt x="84" y="172"/>
                  <a:pt x="80" y="186"/>
                </a:cubicBezTo>
                <a:cubicBezTo>
                  <a:pt x="79" y="193"/>
                  <a:pt x="73" y="198"/>
                  <a:pt x="66" y="199"/>
                </a:cubicBezTo>
                <a:cubicBezTo>
                  <a:pt x="34" y="204"/>
                  <a:pt x="34" y="204"/>
                  <a:pt x="34" y="204"/>
                </a:cubicBezTo>
                <a:cubicBezTo>
                  <a:pt x="34" y="208"/>
                  <a:pt x="34" y="213"/>
                  <a:pt x="34" y="218"/>
                </a:cubicBezTo>
                <a:cubicBezTo>
                  <a:pt x="34" y="221"/>
                  <a:pt x="34" y="221"/>
                  <a:pt x="34" y="221"/>
                </a:cubicBezTo>
                <a:cubicBezTo>
                  <a:pt x="34" y="226"/>
                  <a:pt x="34" y="232"/>
                  <a:pt x="34" y="236"/>
                </a:cubicBezTo>
                <a:cubicBezTo>
                  <a:pt x="66" y="240"/>
                  <a:pt x="66" y="240"/>
                  <a:pt x="66" y="240"/>
                </a:cubicBezTo>
                <a:cubicBezTo>
                  <a:pt x="73" y="241"/>
                  <a:pt x="79" y="247"/>
                  <a:pt x="80" y="255"/>
                </a:cubicBezTo>
                <a:cubicBezTo>
                  <a:pt x="80" y="255"/>
                  <a:pt x="80" y="255"/>
                  <a:pt x="80" y="256"/>
                </a:cubicBezTo>
                <a:cubicBezTo>
                  <a:pt x="84" y="270"/>
                  <a:pt x="89" y="283"/>
                  <a:pt x="97" y="296"/>
                </a:cubicBezTo>
                <a:cubicBezTo>
                  <a:pt x="100" y="300"/>
                  <a:pt x="100" y="305"/>
                  <a:pt x="99" y="310"/>
                </a:cubicBezTo>
                <a:cubicBezTo>
                  <a:pt x="98" y="312"/>
                  <a:pt x="97" y="314"/>
                  <a:pt x="95" y="316"/>
                </a:cubicBezTo>
                <a:cubicBezTo>
                  <a:pt x="76" y="341"/>
                  <a:pt x="76" y="341"/>
                  <a:pt x="76" y="341"/>
                </a:cubicBezTo>
                <a:cubicBezTo>
                  <a:pt x="79" y="344"/>
                  <a:pt x="83" y="348"/>
                  <a:pt x="87" y="352"/>
                </a:cubicBezTo>
                <a:cubicBezTo>
                  <a:pt x="88" y="353"/>
                  <a:pt x="88" y="353"/>
                  <a:pt x="88" y="353"/>
                </a:cubicBezTo>
                <a:cubicBezTo>
                  <a:pt x="92" y="357"/>
                  <a:pt x="96" y="361"/>
                  <a:pt x="99" y="364"/>
                </a:cubicBezTo>
                <a:cubicBezTo>
                  <a:pt x="125" y="344"/>
                  <a:pt x="125" y="344"/>
                  <a:pt x="125" y="344"/>
                </a:cubicBezTo>
                <a:cubicBezTo>
                  <a:pt x="131" y="339"/>
                  <a:pt x="140" y="340"/>
                  <a:pt x="146" y="345"/>
                </a:cubicBezTo>
                <a:cubicBezTo>
                  <a:pt x="159" y="352"/>
                  <a:pt x="172" y="358"/>
                  <a:pt x="186" y="361"/>
                </a:cubicBezTo>
                <a:cubicBezTo>
                  <a:pt x="193" y="363"/>
                  <a:pt x="198" y="369"/>
                  <a:pt x="199" y="376"/>
                </a:cubicBezTo>
                <a:lnTo>
                  <a:pt x="203" y="408"/>
                </a:lnTo>
                <a:close/>
              </a:path>
            </a:pathLst>
          </a:custGeom>
          <a:solidFill>
            <a:schemeClr val="tx1"/>
          </a:solidFill>
          <a:ln>
            <a:noFill/>
          </a:ln>
        </p:spPr>
        <p:txBody>
          <a:bodyPr vert="horz" wrap="square" lIns="68763" tIns="34382" rIns="68763" bIns="34382" numCol="1" anchor="t" anchorCtr="0" compatLnSpc="1">
            <a:prstTxWarp prst="textNoShape">
              <a:avLst/>
            </a:prstTxWarp>
          </a:bodyPr>
          <a:lstStyle/>
          <a:p>
            <a:endParaRPr lang="en-US" sz="1353"/>
          </a:p>
        </p:txBody>
      </p:sp>
      <p:sp>
        <p:nvSpPr>
          <p:cNvPr id="25" name="Freeform 1059"/>
          <p:cNvSpPr>
            <a:spLocks noEditPoints="1"/>
          </p:cNvSpPr>
          <p:nvPr userDrawn="1"/>
        </p:nvSpPr>
        <p:spPr bwMode="auto">
          <a:xfrm>
            <a:off x="6671901" y="5044825"/>
            <a:ext cx="624612" cy="637951"/>
          </a:xfrm>
          <a:custGeom>
            <a:avLst/>
            <a:gdLst>
              <a:gd name="T0" fmla="*/ 377 w 404"/>
              <a:gd name="T1" fmla="*/ 132 h 415"/>
              <a:gd name="T2" fmla="*/ 404 w 404"/>
              <a:gd name="T3" fmla="*/ 78 h 415"/>
              <a:gd name="T4" fmla="*/ 374 w 404"/>
              <a:gd name="T5" fmla="*/ 20 h 415"/>
              <a:gd name="T6" fmla="*/ 373 w 404"/>
              <a:gd name="T7" fmla="*/ 20 h 415"/>
              <a:gd name="T8" fmla="*/ 315 w 404"/>
              <a:gd name="T9" fmla="*/ 2 h 415"/>
              <a:gd name="T10" fmla="*/ 268 w 404"/>
              <a:gd name="T11" fmla="*/ 32 h 415"/>
              <a:gd name="T12" fmla="*/ 202 w 404"/>
              <a:gd name="T13" fmla="*/ 21 h 415"/>
              <a:gd name="T14" fmla="*/ 136 w 404"/>
              <a:gd name="T15" fmla="*/ 32 h 415"/>
              <a:gd name="T16" fmla="*/ 89 w 404"/>
              <a:gd name="T17" fmla="*/ 2 h 415"/>
              <a:gd name="T18" fmla="*/ 31 w 404"/>
              <a:gd name="T19" fmla="*/ 20 h 415"/>
              <a:gd name="T20" fmla="*/ 30 w 404"/>
              <a:gd name="T21" fmla="*/ 20 h 415"/>
              <a:gd name="T22" fmla="*/ 0 w 404"/>
              <a:gd name="T23" fmla="*/ 78 h 415"/>
              <a:gd name="T24" fmla="*/ 27 w 404"/>
              <a:gd name="T25" fmla="*/ 132 h 415"/>
              <a:gd name="T26" fmla="*/ 8 w 404"/>
              <a:gd name="T27" fmla="*/ 214 h 415"/>
              <a:gd name="T28" fmla="*/ 56 w 404"/>
              <a:gd name="T29" fmla="*/ 342 h 415"/>
              <a:gd name="T30" fmla="*/ 56 w 404"/>
              <a:gd name="T31" fmla="*/ 343 h 415"/>
              <a:gd name="T32" fmla="*/ 28 w 404"/>
              <a:gd name="T33" fmla="*/ 385 h 415"/>
              <a:gd name="T34" fmla="*/ 33 w 404"/>
              <a:gd name="T35" fmla="*/ 411 h 415"/>
              <a:gd name="T36" fmla="*/ 44 w 404"/>
              <a:gd name="T37" fmla="*/ 415 h 415"/>
              <a:gd name="T38" fmla="*/ 60 w 404"/>
              <a:gd name="T39" fmla="*/ 406 h 415"/>
              <a:gd name="T40" fmla="*/ 85 w 404"/>
              <a:gd name="T41" fmla="*/ 368 h 415"/>
              <a:gd name="T42" fmla="*/ 202 w 404"/>
              <a:gd name="T43" fmla="*/ 408 h 415"/>
              <a:gd name="T44" fmla="*/ 320 w 404"/>
              <a:gd name="T45" fmla="*/ 368 h 415"/>
              <a:gd name="T46" fmla="*/ 345 w 404"/>
              <a:gd name="T47" fmla="*/ 406 h 415"/>
              <a:gd name="T48" fmla="*/ 361 w 404"/>
              <a:gd name="T49" fmla="*/ 415 h 415"/>
              <a:gd name="T50" fmla="*/ 372 w 404"/>
              <a:gd name="T51" fmla="*/ 411 h 415"/>
              <a:gd name="T52" fmla="*/ 377 w 404"/>
              <a:gd name="T53" fmla="*/ 385 h 415"/>
              <a:gd name="T54" fmla="*/ 349 w 404"/>
              <a:gd name="T55" fmla="*/ 343 h 415"/>
              <a:gd name="T56" fmla="*/ 348 w 404"/>
              <a:gd name="T57" fmla="*/ 341 h 415"/>
              <a:gd name="T58" fmla="*/ 395 w 404"/>
              <a:gd name="T59" fmla="*/ 214 h 415"/>
              <a:gd name="T60" fmla="*/ 377 w 404"/>
              <a:gd name="T61" fmla="*/ 132 h 415"/>
              <a:gd name="T62" fmla="*/ 322 w 404"/>
              <a:gd name="T63" fmla="*/ 40 h 415"/>
              <a:gd name="T64" fmla="*/ 349 w 404"/>
              <a:gd name="T65" fmla="*/ 50 h 415"/>
              <a:gd name="T66" fmla="*/ 365 w 404"/>
              <a:gd name="T67" fmla="*/ 77 h 415"/>
              <a:gd name="T68" fmla="*/ 356 w 404"/>
              <a:gd name="T69" fmla="*/ 98 h 415"/>
              <a:gd name="T70" fmla="*/ 304 w 404"/>
              <a:gd name="T71" fmla="*/ 50 h 415"/>
              <a:gd name="T72" fmla="*/ 322 w 404"/>
              <a:gd name="T73" fmla="*/ 40 h 415"/>
              <a:gd name="T74" fmla="*/ 38 w 404"/>
              <a:gd name="T75" fmla="*/ 77 h 415"/>
              <a:gd name="T76" fmla="*/ 55 w 404"/>
              <a:gd name="T77" fmla="*/ 50 h 415"/>
              <a:gd name="T78" fmla="*/ 82 w 404"/>
              <a:gd name="T79" fmla="*/ 40 h 415"/>
              <a:gd name="T80" fmla="*/ 100 w 404"/>
              <a:gd name="T81" fmla="*/ 50 h 415"/>
              <a:gd name="T82" fmla="*/ 47 w 404"/>
              <a:gd name="T83" fmla="*/ 98 h 415"/>
              <a:gd name="T84" fmla="*/ 38 w 404"/>
              <a:gd name="T85" fmla="*/ 77 h 415"/>
              <a:gd name="T86" fmla="*/ 202 w 404"/>
              <a:gd name="T87" fmla="*/ 370 h 415"/>
              <a:gd name="T88" fmla="*/ 47 w 404"/>
              <a:gd name="T89" fmla="*/ 214 h 415"/>
              <a:gd name="T90" fmla="*/ 202 w 404"/>
              <a:gd name="T91" fmla="*/ 59 h 415"/>
              <a:gd name="T92" fmla="*/ 357 w 404"/>
              <a:gd name="T93" fmla="*/ 214 h 415"/>
              <a:gd name="T94" fmla="*/ 202 w 404"/>
              <a:gd name="T95" fmla="*/ 370 h 415"/>
              <a:gd name="T96" fmla="*/ 272 w 404"/>
              <a:gd name="T97" fmla="*/ 257 h 415"/>
              <a:gd name="T98" fmla="*/ 271 w 404"/>
              <a:gd name="T99" fmla="*/ 284 h 415"/>
              <a:gd name="T100" fmla="*/ 258 w 404"/>
              <a:gd name="T101" fmla="*/ 290 h 415"/>
              <a:gd name="T102" fmla="*/ 244 w 404"/>
              <a:gd name="T103" fmla="*/ 284 h 415"/>
              <a:gd name="T104" fmla="*/ 188 w 404"/>
              <a:gd name="T105" fmla="*/ 228 h 415"/>
              <a:gd name="T106" fmla="*/ 183 w 404"/>
              <a:gd name="T107" fmla="*/ 214 h 415"/>
              <a:gd name="T108" fmla="*/ 183 w 404"/>
              <a:gd name="T109" fmla="*/ 111 h 415"/>
              <a:gd name="T110" fmla="*/ 202 w 404"/>
              <a:gd name="T111" fmla="*/ 92 h 415"/>
              <a:gd name="T112" fmla="*/ 221 w 404"/>
              <a:gd name="T113" fmla="*/ 111 h 415"/>
              <a:gd name="T114" fmla="*/ 221 w 404"/>
              <a:gd name="T115" fmla="*/ 207 h 415"/>
              <a:gd name="T116" fmla="*/ 272 w 404"/>
              <a:gd name="T117" fmla="*/ 257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4" h="415">
                <a:moveTo>
                  <a:pt x="377" y="132"/>
                </a:moveTo>
                <a:cubicBezTo>
                  <a:pt x="382" y="127"/>
                  <a:pt x="403" y="107"/>
                  <a:pt x="404" y="78"/>
                </a:cubicBezTo>
                <a:cubicBezTo>
                  <a:pt x="404" y="57"/>
                  <a:pt x="394" y="38"/>
                  <a:pt x="374" y="20"/>
                </a:cubicBezTo>
                <a:cubicBezTo>
                  <a:pt x="374" y="20"/>
                  <a:pt x="374" y="20"/>
                  <a:pt x="373" y="20"/>
                </a:cubicBezTo>
                <a:cubicBezTo>
                  <a:pt x="349" y="1"/>
                  <a:pt x="328" y="0"/>
                  <a:pt x="315" y="2"/>
                </a:cubicBezTo>
                <a:cubicBezTo>
                  <a:pt x="291" y="7"/>
                  <a:pt x="275" y="23"/>
                  <a:pt x="268" y="32"/>
                </a:cubicBezTo>
                <a:cubicBezTo>
                  <a:pt x="248" y="25"/>
                  <a:pt x="225" y="21"/>
                  <a:pt x="202" y="21"/>
                </a:cubicBezTo>
                <a:cubicBezTo>
                  <a:pt x="179" y="21"/>
                  <a:pt x="156" y="25"/>
                  <a:pt x="136" y="32"/>
                </a:cubicBezTo>
                <a:cubicBezTo>
                  <a:pt x="129" y="23"/>
                  <a:pt x="113" y="7"/>
                  <a:pt x="89" y="2"/>
                </a:cubicBezTo>
                <a:cubicBezTo>
                  <a:pt x="76" y="0"/>
                  <a:pt x="54" y="1"/>
                  <a:pt x="31" y="20"/>
                </a:cubicBezTo>
                <a:cubicBezTo>
                  <a:pt x="30" y="20"/>
                  <a:pt x="30" y="20"/>
                  <a:pt x="30" y="20"/>
                </a:cubicBezTo>
                <a:cubicBezTo>
                  <a:pt x="10" y="38"/>
                  <a:pt x="0" y="57"/>
                  <a:pt x="0" y="78"/>
                </a:cubicBezTo>
                <a:cubicBezTo>
                  <a:pt x="1" y="107"/>
                  <a:pt x="21" y="127"/>
                  <a:pt x="27" y="132"/>
                </a:cubicBezTo>
                <a:cubicBezTo>
                  <a:pt x="15" y="157"/>
                  <a:pt x="8" y="185"/>
                  <a:pt x="8" y="214"/>
                </a:cubicBezTo>
                <a:cubicBezTo>
                  <a:pt x="8" y="263"/>
                  <a:pt x="27" y="308"/>
                  <a:pt x="56" y="342"/>
                </a:cubicBezTo>
                <a:cubicBezTo>
                  <a:pt x="56" y="342"/>
                  <a:pt x="56" y="343"/>
                  <a:pt x="56" y="343"/>
                </a:cubicBezTo>
                <a:cubicBezTo>
                  <a:pt x="28" y="385"/>
                  <a:pt x="28" y="385"/>
                  <a:pt x="28" y="385"/>
                </a:cubicBezTo>
                <a:cubicBezTo>
                  <a:pt x="22" y="394"/>
                  <a:pt x="24" y="406"/>
                  <a:pt x="33" y="411"/>
                </a:cubicBezTo>
                <a:cubicBezTo>
                  <a:pt x="36" y="414"/>
                  <a:pt x="40" y="415"/>
                  <a:pt x="44" y="415"/>
                </a:cubicBezTo>
                <a:cubicBezTo>
                  <a:pt x="50" y="415"/>
                  <a:pt x="56" y="412"/>
                  <a:pt x="60" y="406"/>
                </a:cubicBezTo>
                <a:cubicBezTo>
                  <a:pt x="85" y="368"/>
                  <a:pt x="85" y="368"/>
                  <a:pt x="85" y="368"/>
                </a:cubicBezTo>
                <a:cubicBezTo>
                  <a:pt x="117" y="393"/>
                  <a:pt x="158" y="408"/>
                  <a:pt x="202" y="408"/>
                </a:cubicBezTo>
                <a:cubicBezTo>
                  <a:pt x="246" y="408"/>
                  <a:pt x="287" y="393"/>
                  <a:pt x="320" y="368"/>
                </a:cubicBezTo>
                <a:cubicBezTo>
                  <a:pt x="345" y="406"/>
                  <a:pt x="345" y="406"/>
                  <a:pt x="345" y="406"/>
                </a:cubicBezTo>
                <a:cubicBezTo>
                  <a:pt x="349" y="412"/>
                  <a:pt x="355" y="415"/>
                  <a:pt x="361" y="415"/>
                </a:cubicBezTo>
                <a:cubicBezTo>
                  <a:pt x="365" y="415"/>
                  <a:pt x="369" y="414"/>
                  <a:pt x="372" y="411"/>
                </a:cubicBezTo>
                <a:cubicBezTo>
                  <a:pt x="381" y="406"/>
                  <a:pt x="383" y="394"/>
                  <a:pt x="377" y="385"/>
                </a:cubicBezTo>
                <a:cubicBezTo>
                  <a:pt x="349" y="343"/>
                  <a:pt x="349" y="343"/>
                  <a:pt x="349" y="343"/>
                </a:cubicBezTo>
                <a:cubicBezTo>
                  <a:pt x="349" y="342"/>
                  <a:pt x="348" y="342"/>
                  <a:pt x="348" y="341"/>
                </a:cubicBezTo>
                <a:cubicBezTo>
                  <a:pt x="377" y="307"/>
                  <a:pt x="395" y="263"/>
                  <a:pt x="395" y="214"/>
                </a:cubicBezTo>
                <a:cubicBezTo>
                  <a:pt x="395" y="185"/>
                  <a:pt x="389" y="157"/>
                  <a:pt x="377" y="132"/>
                </a:cubicBezTo>
                <a:close/>
                <a:moveTo>
                  <a:pt x="322" y="40"/>
                </a:moveTo>
                <a:cubicBezTo>
                  <a:pt x="330" y="39"/>
                  <a:pt x="339" y="42"/>
                  <a:pt x="349" y="50"/>
                </a:cubicBezTo>
                <a:cubicBezTo>
                  <a:pt x="360" y="59"/>
                  <a:pt x="365" y="68"/>
                  <a:pt x="365" y="77"/>
                </a:cubicBezTo>
                <a:cubicBezTo>
                  <a:pt x="365" y="85"/>
                  <a:pt x="361" y="93"/>
                  <a:pt x="356" y="98"/>
                </a:cubicBezTo>
                <a:cubicBezTo>
                  <a:pt x="342" y="79"/>
                  <a:pt x="324" y="63"/>
                  <a:pt x="304" y="50"/>
                </a:cubicBezTo>
                <a:cubicBezTo>
                  <a:pt x="309" y="46"/>
                  <a:pt x="315" y="41"/>
                  <a:pt x="322" y="40"/>
                </a:cubicBezTo>
                <a:close/>
                <a:moveTo>
                  <a:pt x="38" y="77"/>
                </a:moveTo>
                <a:cubicBezTo>
                  <a:pt x="38" y="69"/>
                  <a:pt x="44" y="59"/>
                  <a:pt x="55" y="50"/>
                </a:cubicBezTo>
                <a:cubicBezTo>
                  <a:pt x="65" y="42"/>
                  <a:pt x="74" y="39"/>
                  <a:pt x="82" y="40"/>
                </a:cubicBezTo>
                <a:cubicBezTo>
                  <a:pt x="89" y="41"/>
                  <a:pt x="95" y="46"/>
                  <a:pt x="100" y="50"/>
                </a:cubicBezTo>
                <a:cubicBezTo>
                  <a:pt x="80" y="63"/>
                  <a:pt x="62" y="79"/>
                  <a:pt x="47" y="98"/>
                </a:cubicBezTo>
                <a:cubicBezTo>
                  <a:pt x="44" y="93"/>
                  <a:pt x="39" y="86"/>
                  <a:pt x="38" y="77"/>
                </a:cubicBezTo>
                <a:close/>
                <a:moveTo>
                  <a:pt x="202" y="370"/>
                </a:moveTo>
                <a:cubicBezTo>
                  <a:pt x="116" y="370"/>
                  <a:pt x="47" y="300"/>
                  <a:pt x="47" y="214"/>
                </a:cubicBezTo>
                <a:cubicBezTo>
                  <a:pt x="47" y="129"/>
                  <a:pt x="116" y="59"/>
                  <a:pt x="202" y="59"/>
                </a:cubicBezTo>
                <a:cubicBezTo>
                  <a:pt x="287" y="59"/>
                  <a:pt x="357" y="129"/>
                  <a:pt x="357" y="214"/>
                </a:cubicBezTo>
                <a:cubicBezTo>
                  <a:pt x="357" y="300"/>
                  <a:pt x="287" y="370"/>
                  <a:pt x="202" y="370"/>
                </a:cubicBezTo>
                <a:close/>
                <a:moveTo>
                  <a:pt x="272" y="257"/>
                </a:moveTo>
                <a:cubicBezTo>
                  <a:pt x="279" y="265"/>
                  <a:pt x="279" y="277"/>
                  <a:pt x="271" y="284"/>
                </a:cubicBezTo>
                <a:cubicBezTo>
                  <a:pt x="268" y="288"/>
                  <a:pt x="263" y="290"/>
                  <a:pt x="258" y="290"/>
                </a:cubicBezTo>
                <a:cubicBezTo>
                  <a:pt x="253" y="290"/>
                  <a:pt x="248" y="288"/>
                  <a:pt x="244" y="284"/>
                </a:cubicBezTo>
                <a:cubicBezTo>
                  <a:pt x="188" y="228"/>
                  <a:pt x="188" y="228"/>
                  <a:pt x="188" y="228"/>
                </a:cubicBezTo>
                <a:cubicBezTo>
                  <a:pt x="185" y="224"/>
                  <a:pt x="183" y="220"/>
                  <a:pt x="183" y="214"/>
                </a:cubicBezTo>
                <a:cubicBezTo>
                  <a:pt x="183" y="111"/>
                  <a:pt x="183" y="111"/>
                  <a:pt x="183" y="111"/>
                </a:cubicBezTo>
                <a:cubicBezTo>
                  <a:pt x="183" y="100"/>
                  <a:pt x="191" y="92"/>
                  <a:pt x="202" y="92"/>
                </a:cubicBezTo>
                <a:cubicBezTo>
                  <a:pt x="213" y="92"/>
                  <a:pt x="221" y="100"/>
                  <a:pt x="221" y="111"/>
                </a:cubicBezTo>
                <a:cubicBezTo>
                  <a:pt x="221" y="207"/>
                  <a:pt x="221" y="207"/>
                  <a:pt x="221" y="207"/>
                </a:cubicBezTo>
                <a:lnTo>
                  <a:pt x="272" y="257"/>
                </a:lnTo>
                <a:close/>
              </a:path>
            </a:pathLst>
          </a:custGeom>
          <a:solidFill>
            <a:schemeClr val="tx1"/>
          </a:solidFill>
          <a:ln>
            <a:noFill/>
          </a:ln>
        </p:spPr>
        <p:txBody>
          <a:bodyPr vert="horz" wrap="square" lIns="68763" tIns="34382" rIns="68763" bIns="34382" numCol="1" anchor="t" anchorCtr="0" compatLnSpc="1">
            <a:prstTxWarp prst="textNoShape">
              <a:avLst/>
            </a:prstTxWarp>
          </a:bodyPr>
          <a:lstStyle/>
          <a:p>
            <a:endParaRPr lang="en-US" sz="1353"/>
          </a:p>
        </p:txBody>
      </p:sp>
      <p:sp>
        <p:nvSpPr>
          <p:cNvPr id="28" name="Shape 427"/>
          <p:cNvSpPr>
            <a:spLocks noGrp="1"/>
          </p:cNvSpPr>
          <p:nvPr>
            <p:ph type="body" sz="quarter" idx="27" hasCustomPrompt="1"/>
          </p:nvPr>
        </p:nvSpPr>
        <p:spPr>
          <a:xfrm>
            <a:off x="5365347" y="6130138"/>
            <a:ext cx="3241080" cy="540628"/>
          </a:xfrm>
          <a:prstGeom prst="rect">
            <a:avLst/>
          </a:prstGeom>
        </p:spPr>
        <p:txBody>
          <a:bodyPr anchor="b">
            <a:normAutofit/>
          </a:bodyPr>
          <a:lstStyle>
            <a:lvl1pPr marL="0" indent="0" algn="ctr">
              <a:lnSpc>
                <a:spcPct val="100000"/>
              </a:lnSpc>
              <a:buNone/>
              <a:defRPr sz="2100" b="1" spc="0">
                <a:solidFill>
                  <a:schemeClr val="accent1"/>
                </a:solidFill>
                <a:latin typeface="Arial" panose="020B0604020202020204" pitchFamily="34" charset="0"/>
                <a:cs typeface="Arial" panose="020B0604020202020204" pitchFamily="34" charset="0"/>
              </a:defRPr>
            </a:lvl1pPr>
          </a:lstStyle>
          <a:p>
            <a:pPr lvl="0"/>
            <a:r>
              <a:rPr lang="en-US" dirty="0"/>
              <a:t>Caption text here</a:t>
            </a:r>
          </a:p>
        </p:txBody>
      </p:sp>
      <p:sp>
        <p:nvSpPr>
          <p:cNvPr id="29" name="Shape 427"/>
          <p:cNvSpPr>
            <a:spLocks noGrp="1"/>
          </p:cNvSpPr>
          <p:nvPr>
            <p:ph type="body" sz="quarter" idx="30" hasCustomPrompt="1"/>
          </p:nvPr>
        </p:nvSpPr>
        <p:spPr>
          <a:xfrm>
            <a:off x="1042951" y="6128948"/>
            <a:ext cx="3237473" cy="543009"/>
          </a:xfrm>
          <a:prstGeom prst="rect">
            <a:avLst/>
          </a:prstGeom>
        </p:spPr>
        <p:txBody>
          <a:bodyPr anchor="b">
            <a:normAutofit/>
          </a:bodyPr>
          <a:lstStyle>
            <a:lvl1pPr marL="0" indent="0" algn="ctr">
              <a:lnSpc>
                <a:spcPct val="100000"/>
              </a:lnSpc>
              <a:buNone/>
              <a:defRPr sz="2100" b="1" spc="0">
                <a:solidFill>
                  <a:schemeClr val="accent1"/>
                </a:solidFill>
                <a:latin typeface="Arial" panose="020B0604020202020204" pitchFamily="34" charset="0"/>
                <a:cs typeface="Arial" panose="020B0604020202020204" pitchFamily="34" charset="0"/>
              </a:defRPr>
            </a:lvl1pPr>
          </a:lstStyle>
          <a:p>
            <a:pPr lvl="0"/>
            <a:r>
              <a:rPr lang="en-US" dirty="0"/>
              <a:t>Caption text here</a:t>
            </a:r>
          </a:p>
        </p:txBody>
      </p:sp>
      <p:sp>
        <p:nvSpPr>
          <p:cNvPr id="30" name="Shape 427"/>
          <p:cNvSpPr>
            <a:spLocks noGrp="1"/>
          </p:cNvSpPr>
          <p:nvPr>
            <p:ph type="body" sz="quarter" idx="32" hasCustomPrompt="1"/>
          </p:nvPr>
        </p:nvSpPr>
        <p:spPr>
          <a:xfrm>
            <a:off x="13996435" y="6128947"/>
            <a:ext cx="3251666" cy="543010"/>
          </a:xfrm>
          <a:prstGeom prst="rect">
            <a:avLst/>
          </a:prstGeom>
        </p:spPr>
        <p:txBody>
          <a:bodyPr anchor="b">
            <a:normAutofit/>
          </a:bodyPr>
          <a:lstStyle>
            <a:lvl1pPr marL="0" indent="0" algn="ctr">
              <a:lnSpc>
                <a:spcPct val="100000"/>
              </a:lnSpc>
              <a:buNone/>
              <a:defRPr sz="2100" b="1" spc="0">
                <a:solidFill>
                  <a:schemeClr val="accent1"/>
                </a:solidFill>
                <a:latin typeface="Arial" panose="020B0604020202020204" pitchFamily="34" charset="0"/>
                <a:cs typeface="Arial" panose="020B0604020202020204" pitchFamily="34" charset="0"/>
              </a:defRPr>
            </a:lvl1pPr>
          </a:lstStyle>
          <a:p>
            <a:pPr lvl="0"/>
            <a:r>
              <a:rPr lang="en-US" dirty="0"/>
              <a:t>Caption text here</a:t>
            </a:r>
          </a:p>
        </p:txBody>
      </p:sp>
      <p:sp>
        <p:nvSpPr>
          <p:cNvPr id="31" name="Shape 427"/>
          <p:cNvSpPr>
            <a:spLocks noGrp="1"/>
          </p:cNvSpPr>
          <p:nvPr>
            <p:ph type="body" sz="quarter" idx="34" hasCustomPrompt="1"/>
          </p:nvPr>
        </p:nvSpPr>
        <p:spPr>
          <a:xfrm>
            <a:off x="9677065" y="6130139"/>
            <a:ext cx="3241082" cy="540626"/>
          </a:xfrm>
          <a:prstGeom prst="rect">
            <a:avLst/>
          </a:prstGeom>
        </p:spPr>
        <p:txBody>
          <a:bodyPr anchor="b">
            <a:normAutofit/>
          </a:bodyPr>
          <a:lstStyle>
            <a:lvl1pPr marL="0" indent="0" algn="ctr">
              <a:lnSpc>
                <a:spcPct val="100000"/>
              </a:lnSpc>
              <a:buNone/>
              <a:defRPr sz="2100" b="1" spc="0">
                <a:solidFill>
                  <a:schemeClr val="accent1"/>
                </a:solidFill>
                <a:latin typeface="Arial" panose="020B0604020202020204" pitchFamily="34" charset="0"/>
                <a:cs typeface="Arial" panose="020B0604020202020204" pitchFamily="34" charset="0"/>
              </a:defRPr>
            </a:lvl1pPr>
          </a:lstStyle>
          <a:p>
            <a:pPr lvl="0"/>
            <a:r>
              <a:rPr lang="en-US" dirty="0"/>
              <a:t>Caption text here</a:t>
            </a:r>
          </a:p>
        </p:txBody>
      </p:sp>
      <p:sp>
        <p:nvSpPr>
          <p:cNvPr id="19" name="Shape 427"/>
          <p:cNvSpPr>
            <a:spLocks noGrp="1"/>
          </p:cNvSpPr>
          <p:nvPr>
            <p:ph type="body" sz="quarter" idx="61" hasCustomPrompt="1"/>
          </p:nvPr>
        </p:nvSpPr>
        <p:spPr>
          <a:xfrm>
            <a:off x="3771422" y="530586"/>
            <a:ext cx="10773255" cy="1511797"/>
          </a:xfrm>
          <a:prstGeom prst="rect">
            <a:avLst/>
          </a:prstGeom>
        </p:spPr>
        <p:txBody>
          <a:bodyPr anchor="b" anchorCtr="0">
            <a:normAutofit/>
          </a:bodyPr>
          <a:lstStyle>
            <a:lvl1pPr marL="0" indent="0" algn="ctr">
              <a:lnSpc>
                <a:spcPct val="150000"/>
              </a:lnSpc>
              <a:buNone/>
              <a:defRPr sz="3000" b="1" spc="0">
                <a:solidFill>
                  <a:schemeClr val="accent1"/>
                </a:solidFill>
                <a:latin typeface="Arial" panose="020B0604020202020204" pitchFamily="34" charset="0"/>
                <a:cs typeface="Arial" panose="020B0604020202020204" pitchFamily="34" charset="0"/>
              </a:defRPr>
            </a:lvl1pPr>
          </a:lstStyle>
          <a:p>
            <a:pPr lvl="0"/>
            <a:r>
              <a:rPr lang="en-US" dirty="0"/>
              <a:t>H4 Title here</a:t>
            </a:r>
          </a:p>
        </p:txBody>
      </p:sp>
      <p:sp>
        <p:nvSpPr>
          <p:cNvPr id="26" name="Footer Placeholder 5">
            <a:extLst>
              <a:ext uri="{FF2B5EF4-FFF2-40B4-BE49-F238E27FC236}">
                <a16:creationId xmlns:a16="http://schemas.microsoft.com/office/drawing/2014/main" id="{506635CF-45CE-F147-9DCD-29ADF5046C28}"/>
              </a:ext>
            </a:extLst>
          </p:cNvPr>
          <p:cNvSpPr>
            <a:spLocks noGrp="1"/>
          </p:cNvSpPr>
          <p:nvPr>
            <p:ph type="ftr" sz="quarter" idx="11"/>
          </p:nvPr>
        </p:nvSpPr>
        <p:spPr>
          <a:xfrm>
            <a:off x="6057900" y="9535998"/>
            <a:ext cx="6172200" cy="547772"/>
          </a:xfrm>
        </p:spPr>
        <p:txBody>
          <a:bodyPr/>
          <a:lstStyle>
            <a:lvl1pPr>
              <a:defRPr/>
            </a:lvl1pPr>
          </a:lstStyle>
          <a:p>
            <a:r>
              <a:rPr lang="en-US"/>
              <a:t>PRESSURIZED WATER REACTOR OWNERS GROUP</a:t>
            </a:r>
            <a:endParaRPr lang="en-US" dirty="0"/>
          </a:p>
        </p:txBody>
      </p:sp>
    </p:spTree>
    <p:extLst>
      <p:ext uri="{BB962C8B-B14F-4D97-AF65-F5344CB8AC3E}">
        <p14:creationId xmlns:p14="http://schemas.microsoft.com/office/powerpoint/2010/main" val="118281521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80000" fill="hold" grpId="0" nodeType="withEffect">
                                  <p:stCondLst>
                                    <p:cond delay="20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par>
                                <p:cTn id="9" presetID="2" presetClass="entr" presetSubtype="4" decel="80000" fill="hold" grpId="0" nodeType="withEffect">
                                  <p:stCondLst>
                                    <p:cond delay="20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decel="8000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1" decel="80000" fill="hold" grpId="0" nodeType="withEffect">
                                  <p:stCondLst>
                                    <p:cond delay="20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0-#ppt_h/2"/>
                                          </p:val>
                                        </p:tav>
                                        <p:tav tm="100000">
                                          <p:val>
                                            <p:strVal val="#ppt_y"/>
                                          </p:val>
                                        </p:tav>
                                      </p:tavLst>
                                    </p:anim>
                                  </p:childTnLst>
                                </p:cTn>
                              </p:par>
                              <p:par>
                                <p:cTn id="21" presetID="2" presetClass="entr" presetSubtype="1" decel="50000" fill="hold" grpId="0" nodeType="withEffect">
                                  <p:stCondLst>
                                    <p:cond delay="20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ppt_x"/>
                                          </p:val>
                                        </p:tav>
                                        <p:tav tm="100000">
                                          <p:val>
                                            <p:strVal val="#ppt_x"/>
                                          </p:val>
                                        </p:tav>
                                      </p:tavLst>
                                    </p:anim>
                                    <p:anim calcmode="lin" valueType="num">
                                      <p:cBhvr additive="base">
                                        <p:cTn id="24" dur="500" fill="hold"/>
                                        <p:tgtEl>
                                          <p:spTgt spid="29"/>
                                        </p:tgtEl>
                                        <p:attrNameLst>
                                          <p:attrName>ppt_y</p:attrName>
                                        </p:attrNameLst>
                                      </p:cBhvr>
                                      <p:tavLst>
                                        <p:tav tm="0">
                                          <p:val>
                                            <p:strVal val="0-#ppt_h/2"/>
                                          </p:val>
                                        </p:tav>
                                        <p:tav tm="100000">
                                          <p:val>
                                            <p:strVal val="#ppt_y"/>
                                          </p:val>
                                        </p:tav>
                                      </p:tavLst>
                                    </p:anim>
                                  </p:childTnLst>
                                </p:cTn>
                              </p:par>
                              <p:par>
                                <p:cTn id="25" presetID="2" presetClass="entr" presetSubtype="4" decel="50000" fill="hold" grpId="0" nodeType="withEffect">
                                  <p:stCondLst>
                                    <p:cond delay="40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ppt_x"/>
                                          </p:val>
                                        </p:tav>
                                        <p:tav tm="100000">
                                          <p:val>
                                            <p:strVal val="#ppt_x"/>
                                          </p:val>
                                        </p:tav>
                                      </p:tavLst>
                                    </p:anim>
                                    <p:anim calcmode="lin" valueType="num">
                                      <p:cBhvr additive="base">
                                        <p:cTn id="28" dur="500" fill="hold"/>
                                        <p:tgtEl>
                                          <p:spTgt spid="28"/>
                                        </p:tgtEl>
                                        <p:attrNameLst>
                                          <p:attrName>ppt_y</p:attrName>
                                        </p:attrNameLst>
                                      </p:cBhvr>
                                      <p:tavLst>
                                        <p:tav tm="0">
                                          <p:val>
                                            <p:strVal val="1+#ppt_h/2"/>
                                          </p:val>
                                        </p:tav>
                                        <p:tav tm="100000">
                                          <p:val>
                                            <p:strVal val="#ppt_y"/>
                                          </p:val>
                                        </p:tav>
                                      </p:tavLst>
                                    </p:anim>
                                  </p:childTnLst>
                                </p:cTn>
                              </p:par>
                              <p:par>
                                <p:cTn id="29" presetID="2" presetClass="entr" presetSubtype="4" decel="50000" fill="hold" grpId="0" nodeType="withEffect">
                                  <p:stCondLst>
                                    <p:cond delay="20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1" decel="50000" fill="hold" grpId="0" nodeType="withEffect">
                                  <p:stCondLst>
                                    <p:cond delay="40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8" grpId="0">
        <p:tmplLst>
          <p:tmpl>
            <p:tnLst>
              <p:par>
                <p:cTn presetID="2" presetClass="entr" presetSubtype="4" decel="50000" fill="hold" nodeType="withEffect">
                  <p:stCondLst>
                    <p:cond delay="40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29" grpId="0">
        <p:tmplLst>
          <p:tmpl>
            <p:tnLst>
              <p:par>
                <p:cTn presetID="2" presetClass="entr" presetSubtype="1" decel="50000" fill="hold" nodeType="withEffect">
                  <p:stCondLst>
                    <p:cond delay="20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0-#ppt_h/2"/>
                          </p:val>
                        </p:tav>
                        <p:tav tm="100000">
                          <p:val>
                            <p:strVal val="#ppt_y"/>
                          </p:val>
                        </p:tav>
                      </p:tavLst>
                    </p:anim>
                  </p:childTnLst>
                </p:cTn>
              </p:par>
            </p:tnLst>
          </p:tmpl>
        </p:tmplLst>
      </p:bldP>
      <p:bldP spid="30" grpId="0">
        <p:tmplLst>
          <p:tmpl>
            <p:tnLst>
              <p:par>
                <p:cTn presetID="2" presetClass="entr" presetSubtype="1" decel="50000" fill="hold" nodeType="withEffect">
                  <p:stCondLst>
                    <p:cond delay="40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ppt_x"/>
                          </p:val>
                        </p:tav>
                        <p:tav tm="100000">
                          <p:val>
                            <p:strVal val="#ppt_x"/>
                          </p:val>
                        </p:tav>
                      </p:tavLst>
                    </p:anim>
                    <p:anim calcmode="lin" valueType="num">
                      <p:cBhvr additive="base">
                        <p:cTn dur="500" fill="hold"/>
                        <p:tgtEl>
                          <p:spTgt spid="30"/>
                        </p:tgtEl>
                        <p:attrNameLst>
                          <p:attrName>ppt_y</p:attrName>
                        </p:attrNameLst>
                      </p:cBhvr>
                      <p:tavLst>
                        <p:tav tm="0">
                          <p:val>
                            <p:strVal val="0-#ppt_h/2"/>
                          </p:val>
                        </p:tav>
                        <p:tav tm="100000">
                          <p:val>
                            <p:strVal val="#ppt_y"/>
                          </p:val>
                        </p:tav>
                      </p:tavLst>
                    </p:anim>
                  </p:childTnLst>
                </p:cTn>
              </p:par>
            </p:tnLst>
          </p:tmpl>
        </p:tmplLst>
      </p:bldP>
      <p:bldP spid="31" grpId="0">
        <p:tmplLst>
          <p:tmpl>
            <p:tnLst>
              <p:par>
                <p:cTn presetID="2" presetClass="entr" presetSubtype="4" decel="50000" fill="hold" nodeType="withEffect">
                  <p:stCondLst>
                    <p:cond delay="20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ppt_x"/>
                          </p:val>
                        </p:tav>
                        <p:tav tm="100000">
                          <p:val>
                            <p:strVal val="#ppt_x"/>
                          </p:val>
                        </p:tav>
                      </p:tavLst>
                    </p:anim>
                    <p:anim calcmode="lin" valueType="num">
                      <p:cBhvr additive="base">
                        <p:cTn dur="500" fill="hold"/>
                        <p:tgtEl>
                          <p:spTgt spid="31"/>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007">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Номер слайда 21"/>
          <p:cNvSpPr>
            <a:spLocks noGrp="1"/>
          </p:cNvSpPr>
          <p:nvPr>
            <p:ph type="sldNum" sz="quarter" idx="4"/>
          </p:nvPr>
        </p:nvSpPr>
        <p:spPr>
          <a:xfrm>
            <a:off x="17173575" y="269123"/>
            <a:ext cx="611982" cy="543009"/>
          </a:xfrm>
          <a:prstGeom prst="rect">
            <a:avLst/>
          </a:prstGeom>
          <a:noFill/>
        </p:spPr>
        <p:txBody>
          <a:bodyPr vert="horz" lIns="0" tIns="0" rIns="0" bIns="0" rtlCol="0" anchor="ctr"/>
          <a:lstStyle>
            <a:lvl1pPr algn="r">
              <a:defRPr sz="1203" b="1">
                <a:solidFill>
                  <a:schemeClr val="tx1">
                    <a:alpha val="50000"/>
                  </a:schemeClr>
                </a:solidFill>
                <a:latin typeface="Arial" panose="020B0604020202020204" pitchFamily="34" charset="0"/>
                <a:cs typeface="Arial" panose="020B0604020202020204" pitchFamily="34" charset="0"/>
              </a:defRPr>
            </a:lvl1pPr>
          </a:lstStyle>
          <a:p>
            <a:fld id="{D8D877B3-D348-4611-9BDB-C5374591D951}" type="slidenum">
              <a:rPr lang="en-US" smtClean="0"/>
              <a:pPr/>
              <a:t>‹#›</a:t>
            </a:fld>
            <a:endParaRPr lang="en-US" dirty="0"/>
          </a:p>
        </p:txBody>
      </p:sp>
      <p:sp>
        <p:nvSpPr>
          <p:cNvPr id="22" name="Shape 427">
            <a:extLst>
              <a:ext uri="{FF2B5EF4-FFF2-40B4-BE49-F238E27FC236}">
                <a16:creationId xmlns:a16="http://schemas.microsoft.com/office/drawing/2014/main" id="{9A4590B4-092F-2841-8ECF-FDF63C2CE424}"/>
              </a:ext>
            </a:extLst>
          </p:cNvPr>
          <p:cNvSpPr>
            <a:spLocks noGrp="1"/>
          </p:cNvSpPr>
          <p:nvPr>
            <p:ph type="body" sz="quarter" idx="52" hasCustomPrompt="1"/>
          </p:nvPr>
        </p:nvSpPr>
        <p:spPr>
          <a:xfrm>
            <a:off x="2662238" y="1895768"/>
            <a:ext cx="3240882" cy="1619509"/>
          </a:xfrm>
          <a:prstGeom prst="rect">
            <a:avLst/>
          </a:prstGeom>
        </p:spPr>
        <p:txBody>
          <a:bodyPr anchor="ctr" anchorCtr="0">
            <a:normAutofit/>
          </a:bodyPr>
          <a:lstStyle>
            <a:lvl1pPr marL="0" indent="0" algn="l">
              <a:lnSpc>
                <a:spcPct val="150000"/>
              </a:lnSpc>
              <a:buNone/>
              <a:defRPr sz="3600" b="1" spc="0">
                <a:solidFill>
                  <a:schemeClr val="accent1"/>
                </a:solidFill>
                <a:latin typeface="Arial" panose="020B0604020202020204" pitchFamily="34" charset="0"/>
                <a:cs typeface="Arial" panose="020B0604020202020204" pitchFamily="34" charset="0"/>
              </a:defRPr>
            </a:lvl1pPr>
          </a:lstStyle>
          <a:p>
            <a:pPr lvl="0"/>
            <a:r>
              <a:rPr lang="en-US" dirty="0"/>
              <a:t>H4 Title here</a:t>
            </a:r>
          </a:p>
        </p:txBody>
      </p:sp>
      <p:sp>
        <p:nvSpPr>
          <p:cNvPr id="24" name="Текст 7">
            <a:extLst>
              <a:ext uri="{FF2B5EF4-FFF2-40B4-BE49-F238E27FC236}">
                <a16:creationId xmlns:a16="http://schemas.microsoft.com/office/drawing/2014/main" id="{59B74055-C14E-A447-BFCC-C19E0244A05D}"/>
              </a:ext>
            </a:extLst>
          </p:cNvPr>
          <p:cNvSpPr>
            <a:spLocks noGrp="1"/>
          </p:cNvSpPr>
          <p:nvPr>
            <p:ph type="body" sz="quarter" idx="38" hasCustomPrompt="1"/>
          </p:nvPr>
        </p:nvSpPr>
        <p:spPr>
          <a:xfrm>
            <a:off x="7012337" y="1895767"/>
            <a:ext cx="9692133" cy="1624265"/>
          </a:xfrm>
          <a:prstGeom prst="rect">
            <a:avLst/>
          </a:prstGeom>
        </p:spPr>
        <p:txBody>
          <a:bodyPr anchor="ctr" anchorCtr="0">
            <a:normAutofit/>
          </a:bodyPr>
          <a:lstStyle>
            <a:lvl1pPr marL="0" indent="0" algn="l">
              <a:lnSpc>
                <a:spcPct val="150000"/>
              </a:lnSpc>
              <a:buNone/>
              <a:defRPr sz="2800" baseline="0">
                <a:solidFill>
                  <a:schemeClr val="tx1"/>
                </a:solidFill>
              </a:defRPr>
            </a:lvl1pPr>
            <a:lvl2pPr algn="ctr">
              <a:defRPr/>
            </a:lvl2pPr>
            <a:lvl3pPr algn="ctr">
              <a:defRPr/>
            </a:lvl3pPr>
            <a:lvl4pPr algn="ctr">
              <a:defRPr/>
            </a:lvl4pPr>
            <a:lvl5pPr algn="ctr">
              <a:defRPr/>
            </a:lvl5pPr>
          </a:lstStyle>
          <a:p>
            <a:pPr lvl="0"/>
            <a:r>
              <a:rPr lang="en-US" dirty="0"/>
              <a:t>Body text here</a:t>
            </a:r>
          </a:p>
        </p:txBody>
      </p:sp>
      <p:sp>
        <p:nvSpPr>
          <p:cNvPr id="25" name="Shape 427">
            <a:extLst>
              <a:ext uri="{FF2B5EF4-FFF2-40B4-BE49-F238E27FC236}">
                <a16:creationId xmlns:a16="http://schemas.microsoft.com/office/drawing/2014/main" id="{14EECA71-2D78-C14F-858F-85FF2E335FA8}"/>
              </a:ext>
            </a:extLst>
          </p:cNvPr>
          <p:cNvSpPr>
            <a:spLocks noGrp="1"/>
          </p:cNvSpPr>
          <p:nvPr>
            <p:ph type="body" sz="quarter" idx="53" hasCustomPrompt="1"/>
          </p:nvPr>
        </p:nvSpPr>
        <p:spPr>
          <a:xfrm>
            <a:off x="2662238" y="3527179"/>
            <a:ext cx="3240882" cy="1612362"/>
          </a:xfrm>
          <a:prstGeom prst="rect">
            <a:avLst/>
          </a:prstGeom>
        </p:spPr>
        <p:txBody>
          <a:bodyPr anchor="ctr" anchorCtr="0">
            <a:normAutofit/>
          </a:bodyPr>
          <a:lstStyle>
            <a:lvl1pPr marL="0" indent="0" algn="l">
              <a:lnSpc>
                <a:spcPct val="150000"/>
              </a:lnSpc>
              <a:buNone/>
              <a:defRPr sz="3600" b="1" spc="0">
                <a:solidFill>
                  <a:schemeClr val="accent1"/>
                </a:solidFill>
                <a:latin typeface="Arial" panose="020B0604020202020204" pitchFamily="34" charset="0"/>
                <a:cs typeface="Arial" panose="020B0604020202020204" pitchFamily="34" charset="0"/>
              </a:defRPr>
            </a:lvl1pPr>
          </a:lstStyle>
          <a:p>
            <a:pPr lvl="0"/>
            <a:r>
              <a:rPr lang="en-US" dirty="0"/>
              <a:t>H4 Title here</a:t>
            </a:r>
          </a:p>
        </p:txBody>
      </p:sp>
      <p:sp>
        <p:nvSpPr>
          <p:cNvPr id="26" name="Текст 7">
            <a:extLst>
              <a:ext uri="{FF2B5EF4-FFF2-40B4-BE49-F238E27FC236}">
                <a16:creationId xmlns:a16="http://schemas.microsoft.com/office/drawing/2014/main" id="{258E4FB3-72A8-ED49-8126-6A52D71460B7}"/>
              </a:ext>
            </a:extLst>
          </p:cNvPr>
          <p:cNvSpPr>
            <a:spLocks noGrp="1"/>
          </p:cNvSpPr>
          <p:nvPr>
            <p:ph type="body" sz="quarter" idx="54" hasCustomPrompt="1"/>
          </p:nvPr>
        </p:nvSpPr>
        <p:spPr>
          <a:xfrm>
            <a:off x="7012337" y="3534325"/>
            <a:ext cx="9692133" cy="1607927"/>
          </a:xfrm>
          <a:prstGeom prst="rect">
            <a:avLst/>
          </a:prstGeom>
        </p:spPr>
        <p:txBody>
          <a:bodyPr anchor="ctr" anchorCtr="0">
            <a:normAutofit/>
          </a:bodyPr>
          <a:lstStyle>
            <a:lvl1pPr marL="0" indent="0" algn="l">
              <a:lnSpc>
                <a:spcPct val="150000"/>
              </a:lnSpc>
              <a:buNone/>
              <a:defRPr sz="2800" baseline="0">
                <a:solidFill>
                  <a:schemeClr val="tx1"/>
                </a:solidFill>
              </a:defRPr>
            </a:lvl1pPr>
            <a:lvl2pPr algn="ctr">
              <a:defRPr/>
            </a:lvl2pPr>
            <a:lvl3pPr algn="ctr">
              <a:defRPr/>
            </a:lvl3pPr>
            <a:lvl4pPr algn="ctr">
              <a:defRPr/>
            </a:lvl4pPr>
            <a:lvl5pPr algn="ctr">
              <a:defRPr/>
            </a:lvl5pPr>
          </a:lstStyle>
          <a:p>
            <a:pPr lvl="0"/>
            <a:r>
              <a:rPr lang="en-US" dirty="0"/>
              <a:t>Body text here</a:t>
            </a:r>
          </a:p>
        </p:txBody>
      </p:sp>
      <p:sp>
        <p:nvSpPr>
          <p:cNvPr id="27" name="Shape 427">
            <a:extLst>
              <a:ext uri="{FF2B5EF4-FFF2-40B4-BE49-F238E27FC236}">
                <a16:creationId xmlns:a16="http://schemas.microsoft.com/office/drawing/2014/main" id="{24560701-C9E1-C943-9065-8D7DC3396E65}"/>
              </a:ext>
            </a:extLst>
          </p:cNvPr>
          <p:cNvSpPr>
            <a:spLocks noGrp="1"/>
          </p:cNvSpPr>
          <p:nvPr>
            <p:ph type="body" sz="quarter" idx="55" hasCustomPrompt="1"/>
          </p:nvPr>
        </p:nvSpPr>
        <p:spPr>
          <a:xfrm>
            <a:off x="2662238" y="5149399"/>
            <a:ext cx="3240882" cy="1619158"/>
          </a:xfrm>
          <a:prstGeom prst="rect">
            <a:avLst/>
          </a:prstGeom>
        </p:spPr>
        <p:txBody>
          <a:bodyPr anchor="ctr" anchorCtr="0">
            <a:normAutofit/>
          </a:bodyPr>
          <a:lstStyle>
            <a:lvl1pPr marL="0" indent="0" algn="l">
              <a:lnSpc>
                <a:spcPct val="150000"/>
              </a:lnSpc>
              <a:buNone/>
              <a:defRPr sz="3600" b="1" spc="0">
                <a:solidFill>
                  <a:schemeClr val="accent1"/>
                </a:solidFill>
                <a:latin typeface="Arial" panose="020B0604020202020204" pitchFamily="34" charset="0"/>
                <a:cs typeface="Arial" panose="020B0604020202020204" pitchFamily="34" charset="0"/>
              </a:defRPr>
            </a:lvl1pPr>
          </a:lstStyle>
          <a:p>
            <a:pPr lvl="0"/>
            <a:r>
              <a:rPr lang="en-US" dirty="0"/>
              <a:t>H4 Title here</a:t>
            </a:r>
          </a:p>
        </p:txBody>
      </p:sp>
      <p:sp>
        <p:nvSpPr>
          <p:cNvPr id="28" name="Текст 7">
            <a:extLst>
              <a:ext uri="{FF2B5EF4-FFF2-40B4-BE49-F238E27FC236}">
                <a16:creationId xmlns:a16="http://schemas.microsoft.com/office/drawing/2014/main" id="{97D1E0A0-E7D1-FB45-89B1-9562A04F3C7D}"/>
              </a:ext>
            </a:extLst>
          </p:cNvPr>
          <p:cNvSpPr>
            <a:spLocks noGrp="1"/>
          </p:cNvSpPr>
          <p:nvPr>
            <p:ph type="body" sz="quarter" idx="56" hasCustomPrompt="1"/>
          </p:nvPr>
        </p:nvSpPr>
        <p:spPr>
          <a:xfrm>
            <a:off x="7012337" y="5154157"/>
            <a:ext cx="9692133" cy="1607927"/>
          </a:xfrm>
          <a:prstGeom prst="rect">
            <a:avLst/>
          </a:prstGeom>
        </p:spPr>
        <p:txBody>
          <a:bodyPr anchor="ctr" anchorCtr="0">
            <a:normAutofit/>
          </a:bodyPr>
          <a:lstStyle>
            <a:lvl1pPr marL="0" indent="0" algn="l">
              <a:lnSpc>
                <a:spcPct val="150000"/>
              </a:lnSpc>
              <a:buNone/>
              <a:defRPr sz="2800" baseline="0">
                <a:solidFill>
                  <a:schemeClr val="tx1"/>
                </a:solidFill>
              </a:defRPr>
            </a:lvl1pPr>
            <a:lvl2pPr algn="ctr">
              <a:defRPr/>
            </a:lvl2pPr>
            <a:lvl3pPr algn="ctr">
              <a:defRPr/>
            </a:lvl3pPr>
            <a:lvl4pPr algn="ctr">
              <a:defRPr/>
            </a:lvl4pPr>
            <a:lvl5pPr algn="ctr">
              <a:defRPr/>
            </a:lvl5pPr>
          </a:lstStyle>
          <a:p>
            <a:pPr lvl="0"/>
            <a:r>
              <a:rPr lang="en-US" dirty="0"/>
              <a:t>Body text here</a:t>
            </a:r>
          </a:p>
        </p:txBody>
      </p:sp>
      <p:sp>
        <p:nvSpPr>
          <p:cNvPr id="29" name="Shape 427">
            <a:extLst>
              <a:ext uri="{FF2B5EF4-FFF2-40B4-BE49-F238E27FC236}">
                <a16:creationId xmlns:a16="http://schemas.microsoft.com/office/drawing/2014/main" id="{4D5A7934-DED4-6644-8506-1969FCF78CFF}"/>
              </a:ext>
            </a:extLst>
          </p:cNvPr>
          <p:cNvSpPr>
            <a:spLocks noGrp="1"/>
          </p:cNvSpPr>
          <p:nvPr>
            <p:ph type="body" sz="quarter" idx="57" hasCustomPrompt="1"/>
          </p:nvPr>
        </p:nvSpPr>
        <p:spPr>
          <a:xfrm>
            <a:off x="2662238" y="6778415"/>
            <a:ext cx="3252744" cy="1619158"/>
          </a:xfrm>
          <a:prstGeom prst="rect">
            <a:avLst/>
          </a:prstGeom>
        </p:spPr>
        <p:txBody>
          <a:bodyPr anchor="ctr" anchorCtr="0">
            <a:normAutofit/>
          </a:bodyPr>
          <a:lstStyle>
            <a:lvl1pPr marL="0" indent="0" algn="l">
              <a:lnSpc>
                <a:spcPct val="150000"/>
              </a:lnSpc>
              <a:buNone/>
              <a:defRPr sz="3600" b="1" spc="0">
                <a:solidFill>
                  <a:schemeClr val="accent1"/>
                </a:solidFill>
                <a:latin typeface="Arial" panose="020B0604020202020204" pitchFamily="34" charset="0"/>
                <a:cs typeface="Arial" panose="020B0604020202020204" pitchFamily="34" charset="0"/>
              </a:defRPr>
            </a:lvl1pPr>
          </a:lstStyle>
          <a:p>
            <a:pPr lvl="0"/>
            <a:r>
              <a:rPr lang="en-US" dirty="0"/>
              <a:t>H4 Title here</a:t>
            </a:r>
          </a:p>
        </p:txBody>
      </p:sp>
      <p:sp>
        <p:nvSpPr>
          <p:cNvPr id="30" name="Текст 7">
            <a:extLst>
              <a:ext uri="{FF2B5EF4-FFF2-40B4-BE49-F238E27FC236}">
                <a16:creationId xmlns:a16="http://schemas.microsoft.com/office/drawing/2014/main" id="{BB952DAC-B446-4F43-BBB4-717BB6B45B7E}"/>
              </a:ext>
            </a:extLst>
          </p:cNvPr>
          <p:cNvSpPr>
            <a:spLocks noGrp="1"/>
          </p:cNvSpPr>
          <p:nvPr>
            <p:ph type="body" sz="quarter" idx="58" hasCustomPrompt="1"/>
          </p:nvPr>
        </p:nvSpPr>
        <p:spPr>
          <a:xfrm>
            <a:off x="7012337" y="6778744"/>
            <a:ext cx="9676375" cy="1607927"/>
          </a:xfrm>
          <a:prstGeom prst="rect">
            <a:avLst/>
          </a:prstGeom>
        </p:spPr>
        <p:txBody>
          <a:bodyPr anchor="ctr" anchorCtr="0">
            <a:normAutofit/>
          </a:bodyPr>
          <a:lstStyle>
            <a:lvl1pPr marL="0" indent="0" algn="l">
              <a:lnSpc>
                <a:spcPct val="150000"/>
              </a:lnSpc>
              <a:buNone/>
              <a:defRPr sz="2800" baseline="0">
                <a:solidFill>
                  <a:schemeClr val="tx1"/>
                </a:solidFill>
              </a:defRPr>
            </a:lvl1pPr>
            <a:lvl2pPr algn="ctr">
              <a:defRPr/>
            </a:lvl2pPr>
            <a:lvl3pPr algn="ctr">
              <a:defRPr/>
            </a:lvl3pPr>
            <a:lvl4pPr algn="ctr">
              <a:defRPr/>
            </a:lvl4pPr>
            <a:lvl5pPr algn="ctr">
              <a:defRPr/>
            </a:lvl5pPr>
          </a:lstStyle>
          <a:p>
            <a:pPr lvl="0"/>
            <a:r>
              <a:rPr lang="en-US" dirty="0"/>
              <a:t>Body text here</a:t>
            </a:r>
          </a:p>
        </p:txBody>
      </p:sp>
      <p:sp>
        <p:nvSpPr>
          <p:cNvPr id="31" name="Footer Placeholder 5">
            <a:extLst>
              <a:ext uri="{FF2B5EF4-FFF2-40B4-BE49-F238E27FC236}">
                <a16:creationId xmlns:a16="http://schemas.microsoft.com/office/drawing/2014/main" id="{2905869D-73B2-A143-805F-C58605788F10}"/>
              </a:ext>
            </a:extLst>
          </p:cNvPr>
          <p:cNvSpPr>
            <a:spLocks noGrp="1"/>
          </p:cNvSpPr>
          <p:nvPr>
            <p:ph type="ftr" sz="quarter" idx="11"/>
          </p:nvPr>
        </p:nvSpPr>
        <p:spPr>
          <a:xfrm>
            <a:off x="6057900" y="9535998"/>
            <a:ext cx="6172200" cy="547772"/>
          </a:xfrm>
        </p:spPr>
        <p:txBody>
          <a:bodyPr/>
          <a:lstStyle>
            <a:lvl1pPr>
              <a:defRPr/>
            </a:lvl1pPr>
          </a:lstStyle>
          <a:p>
            <a:r>
              <a:rPr lang="en-US"/>
              <a:t>PRESSURIZED WATER REACTOR OWNERS GROUP</a:t>
            </a:r>
            <a:endParaRPr lang="en-US" dirty="0"/>
          </a:p>
        </p:txBody>
      </p:sp>
    </p:spTree>
    <p:extLst>
      <p:ext uri="{BB962C8B-B14F-4D97-AF65-F5344CB8AC3E}">
        <p14:creationId xmlns:p14="http://schemas.microsoft.com/office/powerpoint/2010/main" val="3918777625"/>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05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417612-ECA6-5C4F-AC83-C61B09C0A3D0}"/>
              </a:ext>
            </a:extLst>
          </p:cNvPr>
          <p:cNvSpPr/>
          <p:nvPr userDrawn="1"/>
        </p:nvSpPr>
        <p:spPr>
          <a:xfrm>
            <a:off x="578241" y="2042383"/>
            <a:ext cx="4035152" cy="4325203"/>
          </a:xfrm>
          <a:prstGeom prst="rect">
            <a:avLst/>
          </a:prstGeom>
          <a:gradFill flip="none" rotWithShape="1">
            <a:gsLst>
              <a:gs pos="0">
                <a:schemeClr val="accent1"/>
              </a:gs>
              <a:gs pos="50000">
                <a:schemeClr val="accent2"/>
              </a:gs>
              <a:gs pos="100000">
                <a:schemeClr val="tx2"/>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Номер слайда 21"/>
          <p:cNvSpPr>
            <a:spLocks noGrp="1"/>
          </p:cNvSpPr>
          <p:nvPr>
            <p:ph type="sldNum" sz="quarter" idx="4"/>
          </p:nvPr>
        </p:nvSpPr>
        <p:spPr>
          <a:xfrm>
            <a:off x="17173575" y="269123"/>
            <a:ext cx="611982" cy="543009"/>
          </a:xfrm>
          <a:prstGeom prst="rect">
            <a:avLst/>
          </a:prstGeom>
          <a:noFill/>
        </p:spPr>
        <p:txBody>
          <a:bodyPr vert="horz" lIns="0" tIns="0" rIns="0" bIns="0" rtlCol="0" anchor="ctr"/>
          <a:lstStyle>
            <a:lvl1pPr algn="r">
              <a:defRPr sz="1203" b="1">
                <a:solidFill>
                  <a:schemeClr val="tx1">
                    <a:alpha val="50000"/>
                  </a:schemeClr>
                </a:solidFill>
                <a:latin typeface="+mj-lt"/>
              </a:defRPr>
            </a:lvl1pPr>
          </a:lstStyle>
          <a:p>
            <a:fld id="{D8D877B3-D348-4611-9BDB-C5374591D951}" type="slidenum">
              <a:rPr lang="en-US" smtClean="0"/>
              <a:pPr/>
              <a:t>‹#›</a:t>
            </a:fld>
            <a:endParaRPr lang="en-US" dirty="0"/>
          </a:p>
        </p:txBody>
      </p:sp>
      <p:sp>
        <p:nvSpPr>
          <p:cNvPr id="102" name="Текст 7"/>
          <p:cNvSpPr>
            <a:spLocks noGrp="1"/>
          </p:cNvSpPr>
          <p:nvPr>
            <p:ph type="body" sz="quarter" idx="39" hasCustomPrompt="1"/>
          </p:nvPr>
        </p:nvSpPr>
        <p:spPr>
          <a:xfrm>
            <a:off x="959339" y="3952005"/>
            <a:ext cx="3240881" cy="1998530"/>
          </a:xfrm>
          <a:prstGeom prst="rect">
            <a:avLst/>
          </a:prstGeom>
        </p:spPr>
        <p:txBody>
          <a:bodyPr tIns="0">
            <a:noAutofit/>
          </a:bodyPr>
          <a:lstStyle>
            <a:lvl1pPr marL="0" indent="0" algn="ctr">
              <a:lnSpc>
                <a:spcPct val="150000"/>
              </a:lnSpc>
              <a:buNone/>
              <a:defRPr sz="1600" b="0" i="0" baseline="0">
                <a:solidFill>
                  <a:schemeClr val="bg1"/>
                </a:solidFill>
                <a:latin typeface="Arial" panose="020B0604020202020204" pitchFamily="34" charset="0"/>
                <a:cs typeface="Arial" panose="020B0604020202020204" pitchFamily="34" charset="0"/>
              </a:defRPr>
            </a:lvl1pPr>
            <a:lvl2pPr algn="ctr">
              <a:defRPr/>
            </a:lvl2pPr>
            <a:lvl3pPr algn="ctr">
              <a:defRPr/>
            </a:lvl3pPr>
            <a:lvl4pPr algn="ctr">
              <a:lnSpc>
                <a:spcPct val="150000"/>
              </a:lnSpc>
              <a:defRPr/>
            </a:lvl4pPr>
            <a:lvl5pPr algn="ctr">
              <a:defRPr/>
            </a:lvl5pPr>
          </a:lstStyle>
          <a:p>
            <a:pPr lvl="0"/>
            <a:r>
              <a:rPr lang="en-US" dirty="0"/>
              <a:t>Body text here</a:t>
            </a:r>
          </a:p>
        </p:txBody>
      </p:sp>
      <p:sp>
        <p:nvSpPr>
          <p:cNvPr id="29" name="Shape 427"/>
          <p:cNvSpPr>
            <a:spLocks noGrp="1"/>
          </p:cNvSpPr>
          <p:nvPr>
            <p:ph type="body" sz="quarter" idx="30" hasCustomPrompt="1"/>
          </p:nvPr>
        </p:nvSpPr>
        <p:spPr>
          <a:xfrm>
            <a:off x="968425" y="3498484"/>
            <a:ext cx="3237473" cy="356921"/>
          </a:xfrm>
          <a:prstGeom prst="rect">
            <a:avLst/>
          </a:prstGeom>
        </p:spPr>
        <p:txBody>
          <a:bodyPr anchor="b">
            <a:normAutofit/>
          </a:bodyPr>
          <a:lstStyle>
            <a:lvl1pPr marL="0" indent="0" algn="ctr">
              <a:lnSpc>
                <a:spcPct val="100000"/>
              </a:lnSpc>
              <a:buNone/>
              <a:defRPr sz="2100" b="1" spc="0">
                <a:solidFill>
                  <a:schemeClr val="bg1"/>
                </a:solidFill>
                <a:latin typeface="Arial" panose="020B0604020202020204" pitchFamily="34" charset="0"/>
                <a:cs typeface="Arial" panose="020B0604020202020204" pitchFamily="34" charset="0"/>
              </a:defRPr>
            </a:lvl1pPr>
          </a:lstStyle>
          <a:p>
            <a:pPr lvl="0"/>
            <a:r>
              <a:rPr lang="en-US" dirty="0"/>
              <a:t>Caption text here</a:t>
            </a:r>
          </a:p>
        </p:txBody>
      </p:sp>
      <p:sp>
        <p:nvSpPr>
          <p:cNvPr id="19" name="Shape 427"/>
          <p:cNvSpPr>
            <a:spLocks noGrp="1"/>
          </p:cNvSpPr>
          <p:nvPr>
            <p:ph type="body" sz="quarter" idx="61" hasCustomPrompt="1"/>
          </p:nvPr>
        </p:nvSpPr>
        <p:spPr>
          <a:xfrm>
            <a:off x="3771422" y="530587"/>
            <a:ext cx="10773255" cy="1375692"/>
          </a:xfrm>
          <a:prstGeom prst="rect">
            <a:avLst/>
          </a:prstGeom>
        </p:spPr>
        <p:txBody>
          <a:bodyPr anchor="b" anchorCtr="0">
            <a:normAutofit/>
          </a:bodyPr>
          <a:lstStyle>
            <a:lvl1pPr marL="0" indent="0" algn="ctr">
              <a:lnSpc>
                <a:spcPct val="150000"/>
              </a:lnSpc>
              <a:buNone/>
              <a:defRPr sz="3000" b="1" spc="0">
                <a:solidFill>
                  <a:schemeClr val="accent1"/>
                </a:solidFill>
                <a:latin typeface="Arial" panose="020B0604020202020204" pitchFamily="34" charset="0"/>
                <a:cs typeface="Arial" panose="020B0604020202020204" pitchFamily="34" charset="0"/>
              </a:defRPr>
            </a:lvl1pPr>
          </a:lstStyle>
          <a:p>
            <a:pPr lvl="0"/>
            <a:r>
              <a:rPr lang="en-US" dirty="0"/>
              <a:t>H4 Title here</a:t>
            </a:r>
          </a:p>
        </p:txBody>
      </p:sp>
      <p:sp>
        <p:nvSpPr>
          <p:cNvPr id="26" name="Footer Placeholder 5">
            <a:extLst>
              <a:ext uri="{FF2B5EF4-FFF2-40B4-BE49-F238E27FC236}">
                <a16:creationId xmlns:a16="http://schemas.microsoft.com/office/drawing/2014/main" id="{506635CF-45CE-F147-9DCD-29ADF5046C28}"/>
              </a:ext>
            </a:extLst>
          </p:cNvPr>
          <p:cNvSpPr>
            <a:spLocks noGrp="1"/>
          </p:cNvSpPr>
          <p:nvPr>
            <p:ph type="ftr" sz="quarter" idx="11"/>
          </p:nvPr>
        </p:nvSpPr>
        <p:spPr>
          <a:xfrm>
            <a:off x="6057900" y="9535998"/>
            <a:ext cx="6172200" cy="547772"/>
          </a:xfrm>
        </p:spPr>
        <p:txBody>
          <a:bodyPr/>
          <a:lstStyle>
            <a:lvl1pPr>
              <a:defRPr/>
            </a:lvl1pPr>
          </a:lstStyle>
          <a:p>
            <a:r>
              <a:rPr lang="en-US"/>
              <a:t>PRESSURIZED WATER REACTOR OWNERS GROUP</a:t>
            </a:r>
            <a:endParaRPr lang="en-US" dirty="0"/>
          </a:p>
        </p:txBody>
      </p:sp>
      <p:sp>
        <p:nvSpPr>
          <p:cNvPr id="33" name="Текст 7">
            <a:extLst>
              <a:ext uri="{FF2B5EF4-FFF2-40B4-BE49-F238E27FC236}">
                <a16:creationId xmlns:a16="http://schemas.microsoft.com/office/drawing/2014/main" id="{2F8F9CAC-8CBE-6341-AD31-3188F06D57F9}"/>
              </a:ext>
            </a:extLst>
          </p:cNvPr>
          <p:cNvSpPr>
            <a:spLocks noGrp="1"/>
          </p:cNvSpPr>
          <p:nvPr>
            <p:ph type="body" sz="quarter" idx="62" hasCustomPrompt="1"/>
          </p:nvPr>
        </p:nvSpPr>
        <p:spPr>
          <a:xfrm>
            <a:off x="3771422" y="8224736"/>
            <a:ext cx="3450566" cy="1106831"/>
          </a:xfrm>
          <a:prstGeom prst="rect">
            <a:avLst/>
          </a:prstGeom>
        </p:spPr>
        <p:txBody>
          <a:bodyPr>
            <a:normAutofit/>
          </a:bodyPr>
          <a:lstStyle>
            <a:lvl1pPr marL="0" indent="0" algn="ctr">
              <a:lnSpc>
                <a:spcPct val="150000"/>
              </a:lnSpc>
              <a:buNone/>
              <a:defRPr sz="1600" baseline="0">
                <a:solidFill>
                  <a:schemeClr val="tx1"/>
                </a:solidFill>
                <a:latin typeface="Arial" panose="020B0604020202020204" pitchFamily="34" charset="0"/>
                <a:cs typeface="Arial" panose="020B0604020202020204" pitchFamily="34" charset="0"/>
              </a:defRPr>
            </a:lvl1pPr>
            <a:lvl2pPr algn="ctr">
              <a:defRPr/>
            </a:lvl2pPr>
            <a:lvl3pPr algn="ctr">
              <a:defRPr/>
            </a:lvl3pPr>
            <a:lvl4pPr algn="ctr">
              <a:defRPr/>
            </a:lvl4pPr>
            <a:lvl5pPr algn="ctr">
              <a:defRPr/>
            </a:lvl5pPr>
          </a:lstStyle>
          <a:p>
            <a:pPr lvl="0"/>
            <a:r>
              <a:rPr lang="en-US" dirty="0"/>
              <a:t>Body text here</a:t>
            </a:r>
          </a:p>
        </p:txBody>
      </p:sp>
      <p:sp>
        <p:nvSpPr>
          <p:cNvPr id="34" name="Shape 427">
            <a:extLst>
              <a:ext uri="{FF2B5EF4-FFF2-40B4-BE49-F238E27FC236}">
                <a16:creationId xmlns:a16="http://schemas.microsoft.com/office/drawing/2014/main" id="{06CAF321-6E44-AF43-A580-182A78B159BF}"/>
              </a:ext>
            </a:extLst>
          </p:cNvPr>
          <p:cNvSpPr>
            <a:spLocks noGrp="1"/>
          </p:cNvSpPr>
          <p:nvPr>
            <p:ph type="body" sz="quarter" idx="63" hasCustomPrompt="1"/>
          </p:nvPr>
        </p:nvSpPr>
        <p:spPr>
          <a:xfrm>
            <a:off x="3771422" y="6975603"/>
            <a:ext cx="10773255" cy="1066026"/>
          </a:xfrm>
          <a:prstGeom prst="rect">
            <a:avLst/>
          </a:prstGeom>
        </p:spPr>
        <p:txBody>
          <a:bodyPr anchor="b" anchorCtr="0">
            <a:normAutofit/>
          </a:bodyPr>
          <a:lstStyle>
            <a:lvl1pPr marL="0" indent="0" algn="ctr">
              <a:lnSpc>
                <a:spcPct val="150000"/>
              </a:lnSpc>
              <a:buNone/>
              <a:defRPr sz="3000" b="1" spc="0">
                <a:solidFill>
                  <a:schemeClr val="accent1"/>
                </a:solidFill>
                <a:latin typeface="Arial" panose="020B0604020202020204" pitchFamily="34" charset="0"/>
                <a:cs typeface="Arial" panose="020B0604020202020204" pitchFamily="34" charset="0"/>
              </a:defRPr>
            </a:lvl1pPr>
          </a:lstStyle>
          <a:p>
            <a:pPr lvl="0"/>
            <a:r>
              <a:rPr lang="en-US" dirty="0"/>
              <a:t>H4 Title here</a:t>
            </a:r>
          </a:p>
        </p:txBody>
      </p:sp>
      <p:sp>
        <p:nvSpPr>
          <p:cNvPr id="36" name="Текст 7">
            <a:extLst>
              <a:ext uri="{FF2B5EF4-FFF2-40B4-BE49-F238E27FC236}">
                <a16:creationId xmlns:a16="http://schemas.microsoft.com/office/drawing/2014/main" id="{FE2CD4FF-06F2-8542-8ACB-149D2EEEB60D}"/>
              </a:ext>
            </a:extLst>
          </p:cNvPr>
          <p:cNvSpPr>
            <a:spLocks noGrp="1"/>
          </p:cNvSpPr>
          <p:nvPr>
            <p:ph type="body" sz="quarter" idx="64" hasCustomPrompt="1"/>
          </p:nvPr>
        </p:nvSpPr>
        <p:spPr>
          <a:xfrm>
            <a:off x="7446640" y="8224735"/>
            <a:ext cx="3450566" cy="1106831"/>
          </a:xfrm>
          <a:prstGeom prst="rect">
            <a:avLst/>
          </a:prstGeom>
        </p:spPr>
        <p:txBody>
          <a:bodyPr>
            <a:normAutofit/>
          </a:bodyPr>
          <a:lstStyle>
            <a:lvl1pPr marL="0" indent="0" algn="ctr">
              <a:lnSpc>
                <a:spcPct val="150000"/>
              </a:lnSpc>
              <a:buNone/>
              <a:defRPr sz="1600" baseline="0">
                <a:solidFill>
                  <a:schemeClr val="tx1"/>
                </a:solidFill>
                <a:latin typeface="Arial" panose="020B0604020202020204" pitchFamily="34" charset="0"/>
                <a:cs typeface="Arial" panose="020B0604020202020204" pitchFamily="34" charset="0"/>
              </a:defRPr>
            </a:lvl1pPr>
            <a:lvl2pPr algn="ctr">
              <a:defRPr/>
            </a:lvl2pPr>
            <a:lvl3pPr algn="ctr">
              <a:defRPr/>
            </a:lvl3pPr>
            <a:lvl4pPr algn="ctr">
              <a:defRPr/>
            </a:lvl4pPr>
            <a:lvl5pPr algn="ctr">
              <a:defRPr/>
            </a:lvl5pPr>
          </a:lstStyle>
          <a:p>
            <a:pPr lvl="0"/>
            <a:r>
              <a:rPr lang="en-US" dirty="0"/>
              <a:t>Body text here</a:t>
            </a:r>
          </a:p>
        </p:txBody>
      </p:sp>
      <p:sp>
        <p:nvSpPr>
          <p:cNvPr id="39" name="Текст 7">
            <a:extLst>
              <a:ext uri="{FF2B5EF4-FFF2-40B4-BE49-F238E27FC236}">
                <a16:creationId xmlns:a16="http://schemas.microsoft.com/office/drawing/2014/main" id="{2C5865D3-23C6-DA45-9575-056EA9895882}"/>
              </a:ext>
            </a:extLst>
          </p:cNvPr>
          <p:cNvSpPr>
            <a:spLocks noGrp="1"/>
          </p:cNvSpPr>
          <p:nvPr>
            <p:ph type="body" sz="quarter" idx="65" hasCustomPrompt="1"/>
          </p:nvPr>
        </p:nvSpPr>
        <p:spPr>
          <a:xfrm>
            <a:off x="11116494" y="8224734"/>
            <a:ext cx="3450566" cy="1106831"/>
          </a:xfrm>
          <a:prstGeom prst="rect">
            <a:avLst/>
          </a:prstGeom>
        </p:spPr>
        <p:txBody>
          <a:bodyPr>
            <a:normAutofit/>
          </a:bodyPr>
          <a:lstStyle>
            <a:lvl1pPr marL="0" indent="0" algn="ctr">
              <a:lnSpc>
                <a:spcPct val="150000"/>
              </a:lnSpc>
              <a:buNone/>
              <a:defRPr sz="1600" baseline="0">
                <a:solidFill>
                  <a:schemeClr val="tx1"/>
                </a:solidFill>
                <a:latin typeface="Arial" panose="020B0604020202020204" pitchFamily="34" charset="0"/>
                <a:cs typeface="Arial" panose="020B0604020202020204" pitchFamily="34" charset="0"/>
              </a:defRPr>
            </a:lvl1pPr>
            <a:lvl2pPr algn="ctr">
              <a:defRPr/>
            </a:lvl2pPr>
            <a:lvl3pPr algn="ctr">
              <a:defRPr/>
            </a:lvl3pPr>
            <a:lvl4pPr algn="ctr">
              <a:defRPr/>
            </a:lvl4pPr>
            <a:lvl5pPr algn="ctr">
              <a:defRPr/>
            </a:lvl5pPr>
          </a:lstStyle>
          <a:p>
            <a:pPr lvl="0"/>
            <a:r>
              <a:rPr lang="en-US" dirty="0"/>
              <a:t>Body text here</a:t>
            </a:r>
          </a:p>
        </p:txBody>
      </p:sp>
      <p:sp>
        <p:nvSpPr>
          <p:cNvPr id="41" name="Rectangle 40">
            <a:extLst>
              <a:ext uri="{FF2B5EF4-FFF2-40B4-BE49-F238E27FC236}">
                <a16:creationId xmlns:a16="http://schemas.microsoft.com/office/drawing/2014/main" id="{39662C7C-5C89-5544-8DD3-30CD061B4B70}"/>
              </a:ext>
            </a:extLst>
          </p:cNvPr>
          <p:cNvSpPr/>
          <p:nvPr userDrawn="1"/>
        </p:nvSpPr>
        <p:spPr>
          <a:xfrm>
            <a:off x="4919770" y="2042383"/>
            <a:ext cx="4035152" cy="4325203"/>
          </a:xfrm>
          <a:prstGeom prst="rect">
            <a:avLst/>
          </a:prstGeom>
          <a:gradFill flip="none" rotWithShape="1">
            <a:gsLst>
              <a:gs pos="0">
                <a:schemeClr val="accent1"/>
              </a:gs>
              <a:gs pos="50000">
                <a:schemeClr val="accent2"/>
              </a:gs>
              <a:gs pos="100000">
                <a:schemeClr val="tx2"/>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Текст 7">
            <a:extLst>
              <a:ext uri="{FF2B5EF4-FFF2-40B4-BE49-F238E27FC236}">
                <a16:creationId xmlns:a16="http://schemas.microsoft.com/office/drawing/2014/main" id="{AC06E483-7927-7F49-8571-E9A28066FF14}"/>
              </a:ext>
            </a:extLst>
          </p:cNvPr>
          <p:cNvSpPr>
            <a:spLocks noGrp="1"/>
          </p:cNvSpPr>
          <p:nvPr>
            <p:ph type="body" sz="quarter" idx="66" hasCustomPrompt="1"/>
          </p:nvPr>
        </p:nvSpPr>
        <p:spPr>
          <a:xfrm>
            <a:off x="5300868" y="3952005"/>
            <a:ext cx="3240881" cy="1998530"/>
          </a:xfrm>
          <a:prstGeom prst="rect">
            <a:avLst/>
          </a:prstGeom>
        </p:spPr>
        <p:txBody>
          <a:bodyPr tIns="0">
            <a:noAutofit/>
          </a:bodyPr>
          <a:lstStyle>
            <a:lvl1pPr marL="0" indent="0" algn="ctr">
              <a:lnSpc>
                <a:spcPct val="150000"/>
              </a:lnSpc>
              <a:buNone/>
              <a:defRPr sz="1600" b="0" i="0" baseline="0">
                <a:solidFill>
                  <a:schemeClr val="bg1"/>
                </a:solidFill>
                <a:latin typeface="Arial" panose="020B0604020202020204" pitchFamily="34" charset="0"/>
                <a:cs typeface="Arial" panose="020B0604020202020204" pitchFamily="34" charset="0"/>
              </a:defRPr>
            </a:lvl1pPr>
            <a:lvl2pPr algn="ctr">
              <a:defRPr/>
            </a:lvl2pPr>
            <a:lvl3pPr algn="ctr">
              <a:defRPr/>
            </a:lvl3pPr>
            <a:lvl4pPr algn="ctr">
              <a:lnSpc>
                <a:spcPct val="150000"/>
              </a:lnSpc>
              <a:defRPr/>
            </a:lvl4pPr>
            <a:lvl5pPr algn="ctr">
              <a:defRPr/>
            </a:lvl5pPr>
          </a:lstStyle>
          <a:p>
            <a:pPr lvl="0"/>
            <a:r>
              <a:rPr lang="en-US" dirty="0"/>
              <a:t>Body text here</a:t>
            </a:r>
          </a:p>
        </p:txBody>
      </p:sp>
      <p:sp>
        <p:nvSpPr>
          <p:cNvPr id="43" name="Shape 427">
            <a:extLst>
              <a:ext uri="{FF2B5EF4-FFF2-40B4-BE49-F238E27FC236}">
                <a16:creationId xmlns:a16="http://schemas.microsoft.com/office/drawing/2014/main" id="{2A0927DA-24DD-3E4A-B791-0692F826CA70}"/>
              </a:ext>
            </a:extLst>
          </p:cNvPr>
          <p:cNvSpPr>
            <a:spLocks noGrp="1"/>
          </p:cNvSpPr>
          <p:nvPr>
            <p:ph type="body" sz="quarter" idx="67" hasCustomPrompt="1"/>
          </p:nvPr>
        </p:nvSpPr>
        <p:spPr>
          <a:xfrm>
            <a:off x="5309954" y="3498484"/>
            <a:ext cx="3237473" cy="356921"/>
          </a:xfrm>
          <a:prstGeom prst="rect">
            <a:avLst/>
          </a:prstGeom>
        </p:spPr>
        <p:txBody>
          <a:bodyPr anchor="b">
            <a:normAutofit/>
          </a:bodyPr>
          <a:lstStyle>
            <a:lvl1pPr marL="0" indent="0" algn="ctr">
              <a:lnSpc>
                <a:spcPct val="100000"/>
              </a:lnSpc>
              <a:buNone/>
              <a:defRPr sz="2100" b="1" spc="0">
                <a:solidFill>
                  <a:schemeClr val="bg1"/>
                </a:solidFill>
                <a:latin typeface="Arial" panose="020B0604020202020204" pitchFamily="34" charset="0"/>
                <a:cs typeface="Arial" panose="020B0604020202020204" pitchFamily="34" charset="0"/>
              </a:defRPr>
            </a:lvl1pPr>
          </a:lstStyle>
          <a:p>
            <a:pPr lvl="0"/>
            <a:r>
              <a:rPr lang="en-US" dirty="0"/>
              <a:t>Caption text here</a:t>
            </a:r>
          </a:p>
        </p:txBody>
      </p:sp>
      <p:sp>
        <p:nvSpPr>
          <p:cNvPr id="45" name="Rectangle 44">
            <a:extLst>
              <a:ext uri="{FF2B5EF4-FFF2-40B4-BE49-F238E27FC236}">
                <a16:creationId xmlns:a16="http://schemas.microsoft.com/office/drawing/2014/main" id="{121F6D09-889E-C549-8BE0-441EEDBF24AE}"/>
              </a:ext>
            </a:extLst>
          </p:cNvPr>
          <p:cNvSpPr/>
          <p:nvPr userDrawn="1"/>
        </p:nvSpPr>
        <p:spPr>
          <a:xfrm>
            <a:off x="9261299" y="2042383"/>
            <a:ext cx="4035152" cy="4325203"/>
          </a:xfrm>
          <a:prstGeom prst="rect">
            <a:avLst/>
          </a:prstGeom>
          <a:gradFill flip="none" rotWithShape="1">
            <a:gsLst>
              <a:gs pos="0">
                <a:schemeClr val="accent1"/>
              </a:gs>
              <a:gs pos="50000">
                <a:schemeClr val="accent2"/>
              </a:gs>
              <a:gs pos="100000">
                <a:schemeClr val="tx2"/>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Текст 7">
            <a:extLst>
              <a:ext uri="{FF2B5EF4-FFF2-40B4-BE49-F238E27FC236}">
                <a16:creationId xmlns:a16="http://schemas.microsoft.com/office/drawing/2014/main" id="{4613873C-8B42-774F-80FF-316855C46A30}"/>
              </a:ext>
            </a:extLst>
          </p:cNvPr>
          <p:cNvSpPr>
            <a:spLocks noGrp="1"/>
          </p:cNvSpPr>
          <p:nvPr>
            <p:ph type="body" sz="quarter" idx="68" hasCustomPrompt="1"/>
          </p:nvPr>
        </p:nvSpPr>
        <p:spPr>
          <a:xfrm>
            <a:off x="9642397" y="3952005"/>
            <a:ext cx="3240881" cy="1998530"/>
          </a:xfrm>
          <a:prstGeom prst="rect">
            <a:avLst/>
          </a:prstGeom>
        </p:spPr>
        <p:txBody>
          <a:bodyPr tIns="0">
            <a:noAutofit/>
          </a:bodyPr>
          <a:lstStyle>
            <a:lvl1pPr marL="0" indent="0" algn="ctr">
              <a:lnSpc>
                <a:spcPct val="150000"/>
              </a:lnSpc>
              <a:buNone/>
              <a:defRPr sz="1600" b="0" i="0" baseline="0">
                <a:solidFill>
                  <a:schemeClr val="bg1"/>
                </a:solidFill>
                <a:latin typeface="Arial" panose="020B0604020202020204" pitchFamily="34" charset="0"/>
                <a:cs typeface="Arial" panose="020B0604020202020204" pitchFamily="34" charset="0"/>
              </a:defRPr>
            </a:lvl1pPr>
            <a:lvl2pPr algn="ctr">
              <a:defRPr/>
            </a:lvl2pPr>
            <a:lvl3pPr algn="ctr">
              <a:defRPr/>
            </a:lvl3pPr>
            <a:lvl4pPr algn="ctr">
              <a:lnSpc>
                <a:spcPct val="150000"/>
              </a:lnSpc>
              <a:defRPr/>
            </a:lvl4pPr>
            <a:lvl5pPr algn="ctr">
              <a:defRPr/>
            </a:lvl5pPr>
          </a:lstStyle>
          <a:p>
            <a:pPr lvl="0"/>
            <a:r>
              <a:rPr lang="en-US" dirty="0"/>
              <a:t>Body text here</a:t>
            </a:r>
          </a:p>
        </p:txBody>
      </p:sp>
      <p:sp>
        <p:nvSpPr>
          <p:cNvPr id="47" name="Shape 427">
            <a:extLst>
              <a:ext uri="{FF2B5EF4-FFF2-40B4-BE49-F238E27FC236}">
                <a16:creationId xmlns:a16="http://schemas.microsoft.com/office/drawing/2014/main" id="{29443C51-7287-4848-8936-6B022269687C}"/>
              </a:ext>
            </a:extLst>
          </p:cNvPr>
          <p:cNvSpPr>
            <a:spLocks noGrp="1"/>
          </p:cNvSpPr>
          <p:nvPr>
            <p:ph type="body" sz="quarter" idx="69" hasCustomPrompt="1"/>
          </p:nvPr>
        </p:nvSpPr>
        <p:spPr>
          <a:xfrm>
            <a:off x="9651483" y="3498484"/>
            <a:ext cx="3237473" cy="356921"/>
          </a:xfrm>
          <a:prstGeom prst="rect">
            <a:avLst/>
          </a:prstGeom>
        </p:spPr>
        <p:txBody>
          <a:bodyPr anchor="b">
            <a:normAutofit/>
          </a:bodyPr>
          <a:lstStyle>
            <a:lvl1pPr marL="0" indent="0" algn="ctr">
              <a:lnSpc>
                <a:spcPct val="100000"/>
              </a:lnSpc>
              <a:buNone/>
              <a:defRPr sz="2100" b="1" spc="0">
                <a:solidFill>
                  <a:schemeClr val="bg1"/>
                </a:solidFill>
                <a:latin typeface="Arial" panose="020B0604020202020204" pitchFamily="34" charset="0"/>
                <a:cs typeface="Arial" panose="020B0604020202020204" pitchFamily="34" charset="0"/>
              </a:defRPr>
            </a:lvl1pPr>
          </a:lstStyle>
          <a:p>
            <a:pPr lvl="0"/>
            <a:r>
              <a:rPr lang="en-US" dirty="0"/>
              <a:t>Caption text here</a:t>
            </a:r>
          </a:p>
        </p:txBody>
      </p:sp>
      <p:sp>
        <p:nvSpPr>
          <p:cNvPr id="49" name="Rectangle 48">
            <a:extLst>
              <a:ext uri="{FF2B5EF4-FFF2-40B4-BE49-F238E27FC236}">
                <a16:creationId xmlns:a16="http://schemas.microsoft.com/office/drawing/2014/main" id="{6CC0BD94-04EF-A646-8E28-7CBCC7BB5BDE}"/>
              </a:ext>
            </a:extLst>
          </p:cNvPr>
          <p:cNvSpPr/>
          <p:nvPr userDrawn="1"/>
        </p:nvSpPr>
        <p:spPr>
          <a:xfrm>
            <a:off x="13602828" y="2061226"/>
            <a:ext cx="4035152" cy="4325203"/>
          </a:xfrm>
          <a:prstGeom prst="rect">
            <a:avLst/>
          </a:prstGeom>
          <a:gradFill flip="none" rotWithShape="1">
            <a:gsLst>
              <a:gs pos="0">
                <a:schemeClr val="accent1"/>
              </a:gs>
              <a:gs pos="50000">
                <a:schemeClr val="accent2"/>
              </a:gs>
              <a:gs pos="100000">
                <a:schemeClr val="tx2"/>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Текст 7">
            <a:extLst>
              <a:ext uri="{FF2B5EF4-FFF2-40B4-BE49-F238E27FC236}">
                <a16:creationId xmlns:a16="http://schemas.microsoft.com/office/drawing/2014/main" id="{65B28A69-F952-4642-8E5D-00DBAE1CEF21}"/>
              </a:ext>
            </a:extLst>
          </p:cNvPr>
          <p:cNvSpPr>
            <a:spLocks noGrp="1"/>
          </p:cNvSpPr>
          <p:nvPr>
            <p:ph type="body" sz="quarter" idx="70" hasCustomPrompt="1"/>
          </p:nvPr>
        </p:nvSpPr>
        <p:spPr>
          <a:xfrm>
            <a:off x="13983926" y="3970848"/>
            <a:ext cx="3240881" cy="1998530"/>
          </a:xfrm>
          <a:prstGeom prst="rect">
            <a:avLst/>
          </a:prstGeom>
        </p:spPr>
        <p:txBody>
          <a:bodyPr tIns="0">
            <a:noAutofit/>
          </a:bodyPr>
          <a:lstStyle>
            <a:lvl1pPr marL="0" indent="0" algn="ctr">
              <a:lnSpc>
                <a:spcPct val="150000"/>
              </a:lnSpc>
              <a:buNone/>
              <a:defRPr sz="1600" b="0" i="0" baseline="0">
                <a:solidFill>
                  <a:schemeClr val="bg1"/>
                </a:solidFill>
                <a:latin typeface="Arial" panose="020B0604020202020204" pitchFamily="34" charset="0"/>
                <a:cs typeface="Arial" panose="020B0604020202020204" pitchFamily="34" charset="0"/>
              </a:defRPr>
            </a:lvl1pPr>
            <a:lvl2pPr algn="ctr">
              <a:defRPr/>
            </a:lvl2pPr>
            <a:lvl3pPr algn="ctr">
              <a:defRPr/>
            </a:lvl3pPr>
            <a:lvl4pPr algn="ctr">
              <a:lnSpc>
                <a:spcPct val="150000"/>
              </a:lnSpc>
              <a:defRPr/>
            </a:lvl4pPr>
            <a:lvl5pPr algn="ctr">
              <a:defRPr/>
            </a:lvl5pPr>
          </a:lstStyle>
          <a:p>
            <a:pPr lvl="0"/>
            <a:r>
              <a:rPr lang="en-US" dirty="0"/>
              <a:t>Body text here</a:t>
            </a:r>
          </a:p>
        </p:txBody>
      </p:sp>
      <p:sp>
        <p:nvSpPr>
          <p:cNvPr id="51" name="Shape 427">
            <a:extLst>
              <a:ext uri="{FF2B5EF4-FFF2-40B4-BE49-F238E27FC236}">
                <a16:creationId xmlns:a16="http://schemas.microsoft.com/office/drawing/2014/main" id="{E1ADA9B1-65F4-F641-9981-E553FFB04AB3}"/>
              </a:ext>
            </a:extLst>
          </p:cNvPr>
          <p:cNvSpPr>
            <a:spLocks noGrp="1"/>
          </p:cNvSpPr>
          <p:nvPr>
            <p:ph type="body" sz="quarter" idx="71" hasCustomPrompt="1"/>
          </p:nvPr>
        </p:nvSpPr>
        <p:spPr>
          <a:xfrm>
            <a:off x="13993012" y="3517327"/>
            <a:ext cx="3237473" cy="356921"/>
          </a:xfrm>
          <a:prstGeom prst="rect">
            <a:avLst/>
          </a:prstGeom>
        </p:spPr>
        <p:txBody>
          <a:bodyPr anchor="b">
            <a:normAutofit/>
          </a:bodyPr>
          <a:lstStyle>
            <a:lvl1pPr marL="0" indent="0" algn="ctr">
              <a:lnSpc>
                <a:spcPct val="100000"/>
              </a:lnSpc>
              <a:buNone/>
              <a:defRPr sz="2100" b="1" spc="0">
                <a:solidFill>
                  <a:schemeClr val="bg1"/>
                </a:solidFill>
                <a:latin typeface="Arial" panose="020B0604020202020204" pitchFamily="34" charset="0"/>
                <a:cs typeface="Arial" panose="020B0604020202020204" pitchFamily="34" charset="0"/>
              </a:defRPr>
            </a:lvl1pPr>
          </a:lstStyle>
          <a:p>
            <a:pPr lvl="0"/>
            <a:r>
              <a:rPr lang="en-US" dirty="0"/>
              <a:t>Caption text here</a:t>
            </a:r>
          </a:p>
        </p:txBody>
      </p:sp>
      <p:pic>
        <p:nvPicPr>
          <p:cNvPr id="6" name="Picture 5">
            <a:extLst>
              <a:ext uri="{FF2B5EF4-FFF2-40B4-BE49-F238E27FC236}">
                <a16:creationId xmlns:a16="http://schemas.microsoft.com/office/drawing/2014/main" id="{973E6A87-CBC7-0F4B-938F-D5C745E51135}"/>
              </a:ext>
            </a:extLst>
          </p:cNvPr>
          <p:cNvPicPr>
            <a:picLocks noChangeAspect="1"/>
          </p:cNvPicPr>
          <p:nvPr userDrawn="1"/>
        </p:nvPicPr>
        <p:blipFill>
          <a:blip r:embed="rId3"/>
          <a:stretch>
            <a:fillRect/>
          </a:stretch>
        </p:blipFill>
        <p:spPr>
          <a:xfrm>
            <a:off x="6525029" y="2352936"/>
            <a:ext cx="876300" cy="990600"/>
          </a:xfrm>
          <a:prstGeom prst="rect">
            <a:avLst/>
          </a:prstGeom>
        </p:spPr>
      </p:pic>
      <p:pic>
        <p:nvPicPr>
          <p:cNvPr id="9" name="Picture 8">
            <a:extLst>
              <a:ext uri="{FF2B5EF4-FFF2-40B4-BE49-F238E27FC236}">
                <a16:creationId xmlns:a16="http://schemas.microsoft.com/office/drawing/2014/main" id="{CD78777B-EB34-0043-B4E8-49F2B0E0DBDA}"/>
              </a:ext>
            </a:extLst>
          </p:cNvPr>
          <p:cNvPicPr>
            <a:picLocks noChangeAspect="1"/>
          </p:cNvPicPr>
          <p:nvPr userDrawn="1"/>
        </p:nvPicPr>
        <p:blipFill>
          <a:blip r:embed="rId4"/>
          <a:stretch>
            <a:fillRect/>
          </a:stretch>
        </p:blipFill>
        <p:spPr>
          <a:xfrm>
            <a:off x="8541749" y="6719016"/>
            <a:ext cx="999887" cy="844975"/>
          </a:xfrm>
          <a:prstGeom prst="rect">
            <a:avLst/>
          </a:prstGeom>
        </p:spPr>
      </p:pic>
      <p:pic>
        <p:nvPicPr>
          <p:cNvPr id="10" name="Picture 9">
            <a:extLst>
              <a:ext uri="{FF2B5EF4-FFF2-40B4-BE49-F238E27FC236}">
                <a16:creationId xmlns:a16="http://schemas.microsoft.com/office/drawing/2014/main" id="{D24671F1-5958-0649-9BF8-32C0BBCBE0CF}"/>
              </a:ext>
            </a:extLst>
          </p:cNvPr>
          <p:cNvPicPr>
            <a:picLocks noChangeAspect="1"/>
          </p:cNvPicPr>
          <p:nvPr userDrawn="1"/>
        </p:nvPicPr>
        <p:blipFill>
          <a:blip r:embed="rId5"/>
          <a:stretch>
            <a:fillRect/>
          </a:stretch>
        </p:blipFill>
        <p:spPr>
          <a:xfrm>
            <a:off x="10945117" y="2313481"/>
            <a:ext cx="715238" cy="1016391"/>
          </a:xfrm>
          <a:prstGeom prst="rect">
            <a:avLst/>
          </a:prstGeom>
        </p:spPr>
      </p:pic>
      <p:pic>
        <p:nvPicPr>
          <p:cNvPr id="2" name="Picture 1">
            <a:extLst>
              <a:ext uri="{FF2B5EF4-FFF2-40B4-BE49-F238E27FC236}">
                <a16:creationId xmlns:a16="http://schemas.microsoft.com/office/drawing/2014/main" id="{7E6152B5-8A3C-464D-9CFC-2F789295761C}"/>
              </a:ext>
            </a:extLst>
          </p:cNvPr>
          <p:cNvPicPr>
            <a:picLocks noChangeAspect="1"/>
          </p:cNvPicPr>
          <p:nvPr userDrawn="1"/>
        </p:nvPicPr>
        <p:blipFill>
          <a:blip r:embed="rId6"/>
          <a:stretch>
            <a:fillRect/>
          </a:stretch>
        </p:blipFill>
        <p:spPr>
          <a:xfrm>
            <a:off x="15296113" y="2389977"/>
            <a:ext cx="648582" cy="935419"/>
          </a:xfrm>
          <a:prstGeom prst="rect">
            <a:avLst/>
          </a:prstGeom>
        </p:spPr>
      </p:pic>
      <p:pic>
        <p:nvPicPr>
          <p:cNvPr id="27" name="Picture 26">
            <a:extLst>
              <a:ext uri="{FF2B5EF4-FFF2-40B4-BE49-F238E27FC236}">
                <a16:creationId xmlns:a16="http://schemas.microsoft.com/office/drawing/2014/main" id="{9E7B38DD-B2F2-D94F-87BA-91AA30A5946A}"/>
              </a:ext>
            </a:extLst>
          </p:cNvPr>
          <p:cNvPicPr>
            <a:picLocks noChangeAspect="1"/>
          </p:cNvPicPr>
          <p:nvPr userDrawn="1"/>
        </p:nvPicPr>
        <p:blipFill>
          <a:blip r:embed="rId7"/>
          <a:stretch>
            <a:fillRect/>
          </a:stretch>
        </p:blipFill>
        <p:spPr>
          <a:xfrm>
            <a:off x="2056846" y="2360721"/>
            <a:ext cx="1025546" cy="982815"/>
          </a:xfrm>
          <a:prstGeom prst="rect">
            <a:avLst/>
          </a:prstGeom>
        </p:spPr>
      </p:pic>
    </p:spTree>
    <p:extLst>
      <p:ext uri="{BB962C8B-B14F-4D97-AF65-F5344CB8AC3E}">
        <p14:creationId xmlns:p14="http://schemas.microsoft.com/office/powerpoint/2010/main" val="1583310895"/>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05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25" name="Прямая соединительная линия 24"/>
          <p:cNvCxnSpPr/>
          <p:nvPr userDrawn="1"/>
        </p:nvCxnSpPr>
        <p:spPr>
          <a:xfrm flipH="1">
            <a:off x="1047750" y="5673013"/>
            <a:ext cx="3221832"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userDrawn="1"/>
        </p:nvCxnSpPr>
        <p:spPr>
          <a:xfrm flipH="1">
            <a:off x="5367338" y="5673013"/>
            <a:ext cx="3224213"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userDrawn="1"/>
        </p:nvCxnSpPr>
        <p:spPr>
          <a:xfrm flipH="1">
            <a:off x="9698833" y="5673013"/>
            <a:ext cx="3221831"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userDrawn="1"/>
        </p:nvCxnSpPr>
        <p:spPr>
          <a:xfrm flipH="1">
            <a:off x="14016038" y="5673013"/>
            <a:ext cx="3224213"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1" name="Shape 427"/>
          <p:cNvSpPr>
            <a:spLocks noGrp="1"/>
          </p:cNvSpPr>
          <p:nvPr>
            <p:ph type="body" sz="quarter" idx="44" hasCustomPrompt="1"/>
          </p:nvPr>
        </p:nvSpPr>
        <p:spPr>
          <a:xfrm>
            <a:off x="1047768" y="4328019"/>
            <a:ext cx="3222939" cy="811912"/>
          </a:xfrm>
          <a:prstGeom prst="rect">
            <a:avLst/>
          </a:prstGeom>
        </p:spPr>
        <p:txBody>
          <a:bodyPr anchor="ctr">
            <a:noAutofit/>
          </a:bodyPr>
          <a:lstStyle>
            <a:lvl1pPr marL="0" indent="0" algn="l">
              <a:lnSpc>
                <a:spcPct val="100000"/>
              </a:lnSpc>
              <a:buNone/>
              <a:defRPr sz="4800" b="1" spc="0">
                <a:solidFill>
                  <a:schemeClr val="tx1"/>
                </a:solidFill>
                <a:latin typeface="Arial" panose="020B0604020202020204" pitchFamily="34" charset="0"/>
                <a:cs typeface="Arial" panose="020B0604020202020204" pitchFamily="34" charset="0"/>
              </a:defRPr>
            </a:lvl1pPr>
          </a:lstStyle>
          <a:p>
            <a:pPr lvl="0"/>
            <a:r>
              <a:rPr lang="en-US" dirty="0"/>
              <a:t>Price</a:t>
            </a:r>
            <a:endParaRPr lang="ru-RU" dirty="0"/>
          </a:p>
        </p:txBody>
      </p:sp>
      <p:sp>
        <p:nvSpPr>
          <p:cNvPr id="59" name="Текст 40"/>
          <p:cNvSpPr>
            <a:spLocks noGrp="1"/>
          </p:cNvSpPr>
          <p:nvPr>
            <p:ph type="body" sz="quarter" idx="50" hasCustomPrompt="1"/>
          </p:nvPr>
        </p:nvSpPr>
        <p:spPr>
          <a:xfrm>
            <a:off x="1041443" y="5244858"/>
            <a:ext cx="3232228" cy="271035"/>
          </a:xfrm>
          <a:prstGeom prst="rect">
            <a:avLst/>
          </a:prstGeom>
        </p:spPr>
        <p:txBody>
          <a:bodyPr anchor="ctr">
            <a:noAutofit/>
          </a:bodyPr>
          <a:lstStyle>
            <a:lvl1pPr marL="0" indent="0" algn="l">
              <a:lnSpc>
                <a:spcPct val="150000"/>
              </a:lnSpc>
              <a:buNone/>
              <a:defRPr sz="1200">
                <a:solidFill>
                  <a:schemeClr val="tx1">
                    <a:lumMod val="50000"/>
                    <a:lumOff val="50000"/>
                  </a:schemeClr>
                </a:solidFill>
                <a:latin typeface="Arial" panose="020B0604020202020204" pitchFamily="34" charset="0"/>
                <a:cs typeface="Arial" panose="020B0604020202020204" pitchFamily="34" charset="0"/>
              </a:defRPr>
            </a:lvl1pPr>
            <a:lvl6pPr algn="ctr">
              <a:defRPr/>
            </a:lvl6pPr>
          </a:lstStyle>
          <a:p>
            <a:pPr lvl="0"/>
            <a:r>
              <a:rPr lang="en-US" dirty="0"/>
              <a:t>Small text here</a:t>
            </a:r>
            <a:endParaRPr lang="ru-RU" dirty="0"/>
          </a:p>
        </p:txBody>
      </p:sp>
      <p:sp>
        <p:nvSpPr>
          <p:cNvPr id="64" name="Shape 427"/>
          <p:cNvSpPr>
            <a:spLocks noGrp="1"/>
          </p:cNvSpPr>
          <p:nvPr>
            <p:ph type="body" sz="quarter" idx="30" hasCustomPrompt="1"/>
          </p:nvPr>
        </p:nvSpPr>
        <p:spPr>
          <a:xfrm>
            <a:off x="1047768" y="3519394"/>
            <a:ext cx="3232653" cy="820808"/>
          </a:xfrm>
          <a:prstGeom prst="rect">
            <a:avLst/>
          </a:prstGeom>
        </p:spPr>
        <p:txBody>
          <a:bodyPr anchor="ctr">
            <a:normAutofit/>
          </a:bodyPr>
          <a:lstStyle>
            <a:lvl1pPr marL="0" indent="0" algn="l">
              <a:lnSpc>
                <a:spcPct val="100000"/>
              </a:lnSpc>
              <a:buNone/>
              <a:defRPr sz="2100" b="1" spc="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dirty="0"/>
              <a:t>Caption text here</a:t>
            </a:r>
          </a:p>
        </p:txBody>
      </p:sp>
      <p:sp>
        <p:nvSpPr>
          <p:cNvPr id="65" name="Текст 7"/>
          <p:cNvSpPr>
            <a:spLocks noGrp="1"/>
          </p:cNvSpPr>
          <p:nvPr>
            <p:ph type="body" sz="quarter" idx="36" hasCustomPrompt="1"/>
          </p:nvPr>
        </p:nvSpPr>
        <p:spPr>
          <a:xfrm>
            <a:off x="1041443" y="6196305"/>
            <a:ext cx="3240180" cy="976408"/>
          </a:xfrm>
          <a:prstGeom prst="rect">
            <a:avLst/>
          </a:prstGeom>
        </p:spPr>
        <p:txBody>
          <a:bodyPr>
            <a:normAutofit/>
          </a:bodyPr>
          <a:lstStyle>
            <a:lvl1pPr marL="0" indent="0" algn="l">
              <a:lnSpc>
                <a:spcPct val="150000"/>
              </a:lnSpc>
              <a:buNone/>
              <a:defRPr sz="1500" baseline="0">
                <a:solidFill>
                  <a:schemeClr val="tx1">
                    <a:lumMod val="75000"/>
                    <a:lumOff val="25000"/>
                  </a:schemeClr>
                </a:solidFill>
                <a:latin typeface="Arial" panose="020B0604020202020204" pitchFamily="34" charset="0"/>
                <a:cs typeface="Arial" panose="020B0604020202020204" pitchFamily="34" charset="0"/>
              </a:defRPr>
            </a:lvl1pPr>
            <a:lvl2pPr algn="ctr">
              <a:defRPr/>
            </a:lvl2pPr>
            <a:lvl3pPr algn="ctr">
              <a:defRPr/>
            </a:lvl3pPr>
            <a:lvl4pPr algn="ctr">
              <a:defRPr/>
            </a:lvl4pPr>
            <a:lvl5pPr algn="ctr">
              <a:defRPr/>
            </a:lvl5pPr>
          </a:lstStyle>
          <a:p>
            <a:pPr lvl="0"/>
            <a:r>
              <a:rPr lang="en-US" dirty="0"/>
              <a:t>Body text here</a:t>
            </a:r>
            <a:endParaRPr lang="ru-RU" dirty="0"/>
          </a:p>
        </p:txBody>
      </p:sp>
      <p:sp>
        <p:nvSpPr>
          <p:cNvPr id="39" name="Shape 922"/>
          <p:cNvSpPr>
            <a:spLocks noGrp="1"/>
          </p:cNvSpPr>
          <p:nvPr>
            <p:ph type="body" sz="quarter" idx="53" hasCustomPrompt="1"/>
          </p:nvPr>
        </p:nvSpPr>
        <p:spPr>
          <a:xfrm>
            <a:off x="1047770" y="1623822"/>
            <a:ext cx="7553239" cy="817494"/>
          </a:xfrm>
          <a:prstGeom prst="rect">
            <a:avLst/>
          </a:prstGeom>
        </p:spPr>
        <p:txBody>
          <a:bodyPr anchor="ctr" anchorCtr="0">
            <a:noAutofit/>
          </a:bodyPr>
          <a:lstStyle>
            <a:lvl1pPr marL="0" indent="0" algn="l">
              <a:lnSpc>
                <a:spcPct val="150000"/>
              </a:lnSpc>
              <a:buNone/>
              <a:defRPr sz="3000" b="1" spc="0">
                <a:solidFill>
                  <a:schemeClr val="tx1"/>
                </a:solidFill>
                <a:latin typeface="Arial" panose="020B0604020202020204" pitchFamily="34" charset="0"/>
                <a:cs typeface="Arial" panose="020B0604020202020204" pitchFamily="34" charset="0"/>
              </a:defRPr>
            </a:lvl1pPr>
          </a:lstStyle>
          <a:p>
            <a:pPr lvl="0"/>
            <a:r>
              <a:rPr lang="en-US" dirty="0"/>
              <a:t>H4 Title here</a:t>
            </a:r>
          </a:p>
        </p:txBody>
      </p:sp>
      <p:sp>
        <p:nvSpPr>
          <p:cNvPr id="36" name="Номер слайда 21"/>
          <p:cNvSpPr>
            <a:spLocks noGrp="1"/>
          </p:cNvSpPr>
          <p:nvPr>
            <p:ph type="sldNum" sz="quarter" idx="4"/>
          </p:nvPr>
        </p:nvSpPr>
        <p:spPr>
          <a:xfrm>
            <a:off x="17092295" y="350403"/>
            <a:ext cx="611982" cy="543009"/>
          </a:xfrm>
          <a:prstGeom prst="rect">
            <a:avLst/>
          </a:prstGeom>
          <a:noFill/>
        </p:spPr>
        <p:txBody>
          <a:bodyPr vert="horz" lIns="0" tIns="0" rIns="0" bIns="0" rtlCol="0" anchor="ctr"/>
          <a:lstStyle>
            <a:lvl1pPr algn="r">
              <a:defRPr sz="1203" b="1">
                <a:solidFill>
                  <a:schemeClr val="tx1">
                    <a:alpha val="50000"/>
                  </a:schemeClr>
                </a:solidFill>
                <a:latin typeface="Arial" panose="020B0604020202020204" pitchFamily="34" charset="0"/>
                <a:cs typeface="Arial" panose="020B0604020202020204" pitchFamily="34" charset="0"/>
              </a:defRPr>
            </a:lvl1pPr>
          </a:lstStyle>
          <a:p>
            <a:fld id="{D8D877B3-D348-4611-9BDB-C5374591D951}" type="slidenum">
              <a:rPr lang="en-US" smtClean="0"/>
              <a:pPr/>
              <a:t>‹#›</a:t>
            </a:fld>
            <a:endParaRPr lang="en-US" dirty="0"/>
          </a:p>
        </p:txBody>
      </p:sp>
      <p:sp>
        <p:nvSpPr>
          <p:cNvPr id="40" name="Полилиния 39">
            <a:hlinkClick r:id="" action="ppaction://noaction" highlightClick="1"/>
          </p:cNvPr>
          <p:cNvSpPr/>
          <p:nvPr userDrawn="1"/>
        </p:nvSpPr>
        <p:spPr>
          <a:xfrm>
            <a:off x="1041443" y="8426273"/>
            <a:ext cx="1940510" cy="540877"/>
          </a:xfrm>
          <a:custGeom>
            <a:avLst/>
            <a:gdLst>
              <a:gd name="connsiteX0" fmla="*/ 359569 w 2559383"/>
              <a:gd name="connsiteY0" fmla="*/ 0 h 719138"/>
              <a:gd name="connsiteX1" fmla="*/ 364324 w 2559383"/>
              <a:gd name="connsiteY1" fmla="*/ 479 h 719138"/>
              <a:gd name="connsiteX2" fmla="*/ 364324 w 2559383"/>
              <a:gd name="connsiteY2" fmla="*/ 0 h 719138"/>
              <a:gd name="connsiteX3" fmla="*/ 2185911 w 2559383"/>
              <a:gd name="connsiteY3" fmla="*/ 0 h 719138"/>
              <a:gd name="connsiteX4" fmla="*/ 2185911 w 2559383"/>
              <a:gd name="connsiteY4" fmla="*/ 1402 h 719138"/>
              <a:gd name="connsiteX5" fmla="*/ 2199814 w 2559383"/>
              <a:gd name="connsiteY5" fmla="*/ 0 h 719138"/>
              <a:gd name="connsiteX6" fmla="*/ 2559383 w 2559383"/>
              <a:gd name="connsiteY6" fmla="*/ 359569 h 719138"/>
              <a:gd name="connsiteX7" fmla="*/ 2199814 w 2559383"/>
              <a:gd name="connsiteY7" fmla="*/ 719138 h 719138"/>
              <a:gd name="connsiteX8" fmla="*/ 2185911 w 2559383"/>
              <a:gd name="connsiteY8" fmla="*/ 717736 h 719138"/>
              <a:gd name="connsiteX9" fmla="*/ 2185911 w 2559383"/>
              <a:gd name="connsiteY9" fmla="*/ 719138 h 719138"/>
              <a:gd name="connsiteX10" fmla="*/ 364324 w 2559383"/>
              <a:gd name="connsiteY10" fmla="*/ 719138 h 719138"/>
              <a:gd name="connsiteX11" fmla="*/ 364324 w 2559383"/>
              <a:gd name="connsiteY11" fmla="*/ 718659 h 719138"/>
              <a:gd name="connsiteX12" fmla="*/ 359569 w 2559383"/>
              <a:gd name="connsiteY12" fmla="*/ 719138 h 719138"/>
              <a:gd name="connsiteX13" fmla="*/ 0 w 2559383"/>
              <a:gd name="connsiteY13" fmla="*/ 359569 h 719138"/>
              <a:gd name="connsiteX14" fmla="*/ 359569 w 2559383"/>
              <a:gd name="connsiteY14" fmla="*/ 0 h 71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59383" h="719138">
                <a:moveTo>
                  <a:pt x="359569" y="0"/>
                </a:moveTo>
                <a:lnTo>
                  <a:pt x="364324" y="479"/>
                </a:lnTo>
                <a:lnTo>
                  <a:pt x="364324" y="0"/>
                </a:lnTo>
                <a:lnTo>
                  <a:pt x="2185911" y="0"/>
                </a:lnTo>
                <a:lnTo>
                  <a:pt x="2185911" y="1402"/>
                </a:lnTo>
                <a:lnTo>
                  <a:pt x="2199814" y="0"/>
                </a:lnTo>
                <a:cubicBezTo>
                  <a:pt x="2398398" y="0"/>
                  <a:pt x="2559383" y="160985"/>
                  <a:pt x="2559383" y="359569"/>
                </a:cubicBezTo>
                <a:cubicBezTo>
                  <a:pt x="2559383" y="558153"/>
                  <a:pt x="2398398" y="719138"/>
                  <a:pt x="2199814" y="719138"/>
                </a:cubicBezTo>
                <a:lnTo>
                  <a:pt x="2185911" y="717736"/>
                </a:lnTo>
                <a:lnTo>
                  <a:pt x="2185911" y="719138"/>
                </a:lnTo>
                <a:lnTo>
                  <a:pt x="364324" y="719138"/>
                </a:lnTo>
                <a:lnTo>
                  <a:pt x="364324" y="718659"/>
                </a:lnTo>
                <a:lnTo>
                  <a:pt x="359569" y="719138"/>
                </a:lnTo>
                <a:cubicBezTo>
                  <a:pt x="160985" y="719138"/>
                  <a:pt x="0" y="558153"/>
                  <a:pt x="0" y="359569"/>
                </a:cubicBezTo>
                <a:cubicBezTo>
                  <a:pt x="0" y="160985"/>
                  <a:pt x="160985" y="0"/>
                  <a:pt x="359569"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3" b="0" dirty="0">
                <a:solidFill>
                  <a:schemeClr val="bg1"/>
                </a:solidFill>
                <a:latin typeface="+mj-lt"/>
              </a:rPr>
              <a:t>Try</a:t>
            </a:r>
            <a:r>
              <a:rPr lang="en-US" sz="1353" b="0" baseline="0" dirty="0">
                <a:solidFill>
                  <a:schemeClr val="bg1"/>
                </a:solidFill>
                <a:latin typeface="+mj-lt"/>
              </a:rPr>
              <a:t> it now</a:t>
            </a:r>
            <a:endParaRPr lang="en-US" sz="1353" b="0" dirty="0">
              <a:solidFill>
                <a:schemeClr val="bg1"/>
              </a:solidFill>
              <a:latin typeface="+mj-lt"/>
            </a:endParaRPr>
          </a:p>
        </p:txBody>
      </p:sp>
      <p:sp>
        <p:nvSpPr>
          <p:cNvPr id="41" name="Полилиния 40">
            <a:hlinkClick r:id="" action="ppaction://noaction" highlightClick="1"/>
          </p:cNvPr>
          <p:cNvSpPr/>
          <p:nvPr userDrawn="1"/>
        </p:nvSpPr>
        <p:spPr>
          <a:xfrm>
            <a:off x="5366471" y="8394953"/>
            <a:ext cx="1940510" cy="540877"/>
          </a:xfrm>
          <a:custGeom>
            <a:avLst/>
            <a:gdLst>
              <a:gd name="connsiteX0" fmla="*/ 359569 w 2559383"/>
              <a:gd name="connsiteY0" fmla="*/ 0 h 719138"/>
              <a:gd name="connsiteX1" fmla="*/ 364324 w 2559383"/>
              <a:gd name="connsiteY1" fmla="*/ 479 h 719138"/>
              <a:gd name="connsiteX2" fmla="*/ 364324 w 2559383"/>
              <a:gd name="connsiteY2" fmla="*/ 0 h 719138"/>
              <a:gd name="connsiteX3" fmla="*/ 2185911 w 2559383"/>
              <a:gd name="connsiteY3" fmla="*/ 0 h 719138"/>
              <a:gd name="connsiteX4" fmla="*/ 2185911 w 2559383"/>
              <a:gd name="connsiteY4" fmla="*/ 1402 h 719138"/>
              <a:gd name="connsiteX5" fmla="*/ 2199814 w 2559383"/>
              <a:gd name="connsiteY5" fmla="*/ 0 h 719138"/>
              <a:gd name="connsiteX6" fmla="*/ 2559383 w 2559383"/>
              <a:gd name="connsiteY6" fmla="*/ 359569 h 719138"/>
              <a:gd name="connsiteX7" fmla="*/ 2199814 w 2559383"/>
              <a:gd name="connsiteY7" fmla="*/ 719138 h 719138"/>
              <a:gd name="connsiteX8" fmla="*/ 2185911 w 2559383"/>
              <a:gd name="connsiteY8" fmla="*/ 717736 h 719138"/>
              <a:gd name="connsiteX9" fmla="*/ 2185911 w 2559383"/>
              <a:gd name="connsiteY9" fmla="*/ 719138 h 719138"/>
              <a:gd name="connsiteX10" fmla="*/ 364324 w 2559383"/>
              <a:gd name="connsiteY10" fmla="*/ 719138 h 719138"/>
              <a:gd name="connsiteX11" fmla="*/ 364324 w 2559383"/>
              <a:gd name="connsiteY11" fmla="*/ 718659 h 719138"/>
              <a:gd name="connsiteX12" fmla="*/ 359569 w 2559383"/>
              <a:gd name="connsiteY12" fmla="*/ 719138 h 719138"/>
              <a:gd name="connsiteX13" fmla="*/ 0 w 2559383"/>
              <a:gd name="connsiteY13" fmla="*/ 359569 h 719138"/>
              <a:gd name="connsiteX14" fmla="*/ 359569 w 2559383"/>
              <a:gd name="connsiteY14" fmla="*/ 0 h 71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59383" h="719138">
                <a:moveTo>
                  <a:pt x="359569" y="0"/>
                </a:moveTo>
                <a:lnTo>
                  <a:pt x="364324" y="479"/>
                </a:lnTo>
                <a:lnTo>
                  <a:pt x="364324" y="0"/>
                </a:lnTo>
                <a:lnTo>
                  <a:pt x="2185911" y="0"/>
                </a:lnTo>
                <a:lnTo>
                  <a:pt x="2185911" y="1402"/>
                </a:lnTo>
                <a:lnTo>
                  <a:pt x="2199814" y="0"/>
                </a:lnTo>
                <a:cubicBezTo>
                  <a:pt x="2398398" y="0"/>
                  <a:pt x="2559383" y="160985"/>
                  <a:pt x="2559383" y="359569"/>
                </a:cubicBezTo>
                <a:cubicBezTo>
                  <a:pt x="2559383" y="558153"/>
                  <a:pt x="2398398" y="719138"/>
                  <a:pt x="2199814" y="719138"/>
                </a:cubicBezTo>
                <a:lnTo>
                  <a:pt x="2185911" y="717736"/>
                </a:lnTo>
                <a:lnTo>
                  <a:pt x="2185911" y="719138"/>
                </a:lnTo>
                <a:lnTo>
                  <a:pt x="364324" y="719138"/>
                </a:lnTo>
                <a:lnTo>
                  <a:pt x="364324" y="718659"/>
                </a:lnTo>
                <a:lnTo>
                  <a:pt x="359569" y="719138"/>
                </a:lnTo>
                <a:cubicBezTo>
                  <a:pt x="160985" y="719138"/>
                  <a:pt x="0" y="558153"/>
                  <a:pt x="0" y="359569"/>
                </a:cubicBezTo>
                <a:cubicBezTo>
                  <a:pt x="0" y="160985"/>
                  <a:pt x="160985" y="0"/>
                  <a:pt x="35956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3" b="0" dirty="0">
                <a:solidFill>
                  <a:schemeClr val="bg1"/>
                </a:solidFill>
                <a:latin typeface="+mj-lt"/>
              </a:rPr>
              <a:t>Buy</a:t>
            </a:r>
            <a:r>
              <a:rPr lang="en-US" sz="1353" b="0" baseline="0" dirty="0">
                <a:solidFill>
                  <a:schemeClr val="bg1"/>
                </a:solidFill>
                <a:latin typeface="+mj-lt"/>
              </a:rPr>
              <a:t> Now</a:t>
            </a:r>
            <a:endParaRPr lang="en-US" sz="1353" b="0" dirty="0">
              <a:solidFill>
                <a:schemeClr val="bg1"/>
              </a:solidFill>
              <a:latin typeface="+mj-lt"/>
            </a:endParaRPr>
          </a:p>
        </p:txBody>
      </p:sp>
      <p:sp>
        <p:nvSpPr>
          <p:cNvPr id="42" name="Полилиния 41">
            <a:hlinkClick r:id="" action="ppaction://noaction" highlightClick="1"/>
          </p:cNvPr>
          <p:cNvSpPr/>
          <p:nvPr userDrawn="1"/>
        </p:nvSpPr>
        <p:spPr>
          <a:xfrm>
            <a:off x="9689990" y="8426272"/>
            <a:ext cx="1940510" cy="540877"/>
          </a:xfrm>
          <a:custGeom>
            <a:avLst/>
            <a:gdLst>
              <a:gd name="connsiteX0" fmla="*/ 359569 w 2559383"/>
              <a:gd name="connsiteY0" fmla="*/ 0 h 719138"/>
              <a:gd name="connsiteX1" fmla="*/ 364324 w 2559383"/>
              <a:gd name="connsiteY1" fmla="*/ 479 h 719138"/>
              <a:gd name="connsiteX2" fmla="*/ 364324 w 2559383"/>
              <a:gd name="connsiteY2" fmla="*/ 0 h 719138"/>
              <a:gd name="connsiteX3" fmla="*/ 2185911 w 2559383"/>
              <a:gd name="connsiteY3" fmla="*/ 0 h 719138"/>
              <a:gd name="connsiteX4" fmla="*/ 2185911 w 2559383"/>
              <a:gd name="connsiteY4" fmla="*/ 1402 h 719138"/>
              <a:gd name="connsiteX5" fmla="*/ 2199814 w 2559383"/>
              <a:gd name="connsiteY5" fmla="*/ 0 h 719138"/>
              <a:gd name="connsiteX6" fmla="*/ 2559383 w 2559383"/>
              <a:gd name="connsiteY6" fmla="*/ 359569 h 719138"/>
              <a:gd name="connsiteX7" fmla="*/ 2199814 w 2559383"/>
              <a:gd name="connsiteY7" fmla="*/ 719138 h 719138"/>
              <a:gd name="connsiteX8" fmla="*/ 2185911 w 2559383"/>
              <a:gd name="connsiteY8" fmla="*/ 717736 h 719138"/>
              <a:gd name="connsiteX9" fmla="*/ 2185911 w 2559383"/>
              <a:gd name="connsiteY9" fmla="*/ 719138 h 719138"/>
              <a:gd name="connsiteX10" fmla="*/ 364324 w 2559383"/>
              <a:gd name="connsiteY10" fmla="*/ 719138 h 719138"/>
              <a:gd name="connsiteX11" fmla="*/ 364324 w 2559383"/>
              <a:gd name="connsiteY11" fmla="*/ 718659 h 719138"/>
              <a:gd name="connsiteX12" fmla="*/ 359569 w 2559383"/>
              <a:gd name="connsiteY12" fmla="*/ 719138 h 719138"/>
              <a:gd name="connsiteX13" fmla="*/ 0 w 2559383"/>
              <a:gd name="connsiteY13" fmla="*/ 359569 h 719138"/>
              <a:gd name="connsiteX14" fmla="*/ 359569 w 2559383"/>
              <a:gd name="connsiteY14" fmla="*/ 0 h 71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59383" h="719138">
                <a:moveTo>
                  <a:pt x="359569" y="0"/>
                </a:moveTo>
                <a:lnTo>
                  <a:pt x="364324" y="479"/>
                </a:lnTo>
                <a:lnTo>
                  <a:pt x="364324" y="0"/>
                </a:lnTo>
                <a:lnTo>
                  <a:pt x="2185911" y="0"/>
                </a:lnTo>
                <a:lnTo>
                  <a:pt x="2185911" y="1402"/>
                </a:lnTo>
                <a:lnTo>
                  <a:pt x="2199814" y="0"/>
                </a:lnTo>
                <a:cubicBezTo>
                  <a:pt x="2398398" y="0"/>
                  <a:pt x="2559383" y="160985"/>
                  <a:pt x="2559383" y="359569"/>
                </a:cubicBezTo>
                <a:cubicBezTo>
                  <a:pt x="2559383" y="558153"/>
                  <a:pt x="2398398" y="719138"/>
                  <a:pt x="2199814" y="719138"/>
                </a:cubicBezTo>
                <a:lnTo>
                  <a:pt x="2185911" y="717736"/>
                </a:lnTo>
                <a:lnTo>
                  <a:pt x="2185911" y="719138"/>
                </a:lnTo>
                <a:lnTo>
                  <a:pt x="364324" y="719138"/>
                </a:lnTo>
                <a:lnTo>
                  <a:pt x="364324" y="718659"/>
                </a:lnTo>
                <a:lnTo>
                  <a:pt x="359569" y="719138"/>
                </a:lnTo>
                <a:cubicBezTo>
                  <a:pt x="160985" y="719138"/>
                  <a:pt x="0" y="558153"/>
                  <a:pt x="0" y="359569"/>
                </a:cubicBezTo>
                <a:cubicBezTo>
                  <a:pt x="0" y="160985"/>
                  <a:pt x="160985" y="0"/>
                  <a:pt x="359569"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3" b="0" dirty="0">
                <a:solidFill>
                  <a:schemeClr val="bg1"/>
                </a:solidFill>
                <a:latin typeface="+mj-lt"/>
              </a:rPr>
              <a:t>Buy Now</a:t>
            </a:r>
          </a:p>
        </p:txBody>
      </p:sp>
      <p:sp>
        <p:nvSpPr>
          <p:cNvPr id="43" name="Полилиния 42">
            <a:hlinkClick r:id="" action="ppaction://noaction" highlightClick="1"/>
          </p:cNvPr>
          <p:cNvSpPr/>
          <p:nvPr userDrawn="1"/>
        </p:nvSpPr>
        <p:spPr>
          <a:xfrm>
            <a:off x="14016038" y="8394953"/>
            <a:ext cx="1940510" cy="540877"/>
          </a:xfrm>
          <a:custGeom>
            <a:avLst/>
            <a:gdLst>
              <a:gd name="connsiteX0" fmla="*/ 359569 w 2559383"/>
              <a:gd name="connsiteY0" fmla="*/ 0 h 719138"/>
              <a:gd name="connsiteX1" fmla="*/ 364324 w 2559383"/>
              <a:gd name="connsiteY1" fmla="*/ 479 h 719138"/>
              <a:gd name="connsiteX2" fmla="*/ 364324 w 2559383"/>
              <a:gd name="connsiteY2" fmla="*/ 0 h 719138"/>
              <a:gd name="connsiteX3" fmla="*/ 2185911 w 2559383"/>
              <a:gd name="connsiteY3" fmla="*/ 0 h 719138"/>
              <a:gd name="connsiteX4" fmla="*/ 2185911 w 2559383"/>
              <a:gd name="connsiteY4" fmla="*/ 1402 h 719138"/>
              <a:gd name="connsiteX5" fmla="*/ 2199814 w 2559383"/>
              <a:gd name="connsiteY5" fmla="*/ 0 h 719138"/>
              <a:gd name="connsiteX6" fmla="*/ 2559383 w 2559383"/>
              <a:gd name="connsiteY6" fmla="*/ 359569 h 719138"/>
              <a:gd name="connsiteX7" fmla="*/ 2199814 w 2559383"/>
              <a:gd name="connsiteY7" fmla="*/ 719138 h 719138"/>
              <a:gd name="connsiteX8" fmla="*/ 2185911 w 2559383"/>
              <a:gd name="connsiteY8" fmla="*/ 717736 h 719138"/>
              <a:gd name="connsiteX9" fmla="*/ 2185911 w 2559383"/>
              <a:gd name="connsiteY9" fmla="*/ 719138 h 719138"/>
              <a:gd name="connsiteX10" fmla="*/ 364324 w 2559383"/>
              <a:gd name="connsiteY10" fmla="*/ 719138 h 719138"/>
              <a:gd name="connsiteX11" fmla="*/ 364324 w 2559383"/>
              <a:gd name="connsiteY11" fmla="*/ 718659 h 719138"/>
              <a:gd name="connsiteX12" fmla="*/ 359569 w 2559383"/>
              <a:gd name="connsiteY12" fmla="*/ 719138 h 719138"/>
              <a:gd name="connsiteX13" fmla="*/ 0 w 2559383"/>
              <a:gd name="connsiteY13" fmla="*/ 359569 h 719138"/>
              <a:gd name="connsiteX14" fmla="*/ 359569 w 2559383"/>
              <a:gd name="connsiteY14" fmla="*/ 0 h 71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59383" h="719138">
                <a:moveTo>
                  <a:pt x="359569" y="0"/>
                </a:moveTo>
                <a:lnTo>
                  <a:pt x="364324" y="479"/>
                </a:lnTo>
                <a:lnTo>
                  <a:pt x="364324" y="0"/>
                </a:lnTo>
                <a:lnTo>
                  <a:pt x="2185911" y="0"/>
                </a:lnTo>
                <a:lnTo>
                  <a:pt x="2185911" y="1402"/>
                </a:lnTo>
                <a:lnTo>
                  <a:pt x="2199814" y="0"/>
                </a:lnTo>
                <a:cubicBezTo>
                  <a:pt x="2398398" y="0"/>
                  <a:pt x="2559383" y="160985"/>
                  <a:pt x="2559383" y="359569"/>
                </a:cubicBezTo>
                <a:cubicBezTo>
                  <a:pt x="2559383" y="558153"/>
                  <a:pt x="2398398" y="719138"/>
                  <a:pt x="2199814" y="719138"/>
                </a:cubicBezTo>
                <a:lnTo>
                  <a:pt x="2185911" y="717736"/>
                </a:lnTo>
                <a:lnTo>
                  <a:pt x="2185911" y="719138"/>
                </a:lnTo>
                <a:lnTo>
                  <a:pt x="364324" y="719138"/>
                </a:lnTo>
                <a:lnTo>
                  <a:pt x="364324" y="718659"/>
                </a:lnTo>
                <a:lnTo>
                  <a:pt x="359569" y="719138"/>
                </a:lnTo>
                <a:cubicBezTo>
                  <a:pt x="160985" y="719138"/>
                  <a:pt x="0" y="558153"/>
                  <a:pt x="0" y="359569"/>
                </a:cubicBezTo>
                <a:cubicBezTo>
                  <a:pt x="0" y="160985"/>
                  <a:pt x="160985" y="0"/>
                  <a:pt x="359569"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3" b="0" dirty="0">
                <a:solidFill>
                  <a:schemeClr val="bg1"/>
                </a:solidFill>
                <a:latin typeface="+mj-lt"/>
              </a:rPr>
              <a:t>Contact Us</a:t>
            </a:r>
          </a:p>
        </p:txBody>
      </p:sp>
      <p:sp>
        <p:nvSpPr>
          <p:cNvPr id="32" name="Shape 427">
            <a:extLst>
              <a:ext uri="{FF2B5EF4-FFF2-40B4-BE49-F238E27FC236}">
                <a16:creationId xmlns:a16="http://schemas.microsoft.com/office/drawing/2014/main" id="{F5DA03B0-612B-9B4B-9331-FEA551D68B40}"/>
              </a:ext>
            </a:extLst>
          </p:cNvPr>
          <p:cNvSpPr>
            <a:spLocks noGrp="1"/>
          </p:cNvSpPr>
          <p:nvPr>
            <p:ph type="body" sz="quarter" idx="67" hasCustomPrompt="1"/>
          </p:nvPr>
        </p:nvSpPr>
        <p:spPr>
          <a:xfrm>
            <a:off x="5365768" y="4328019"/>
            <a:ext cx="3222939" cy="811912"/>
          </a:xfrm>
          <a:prstGeom prst="rect">
            <a:avLst/>
          </a:prstGeom>
        </p:spPr>
        <p:txBody>
          <a:bodyPr anchor="ctr">
            <a:noAutofit/>
          </a:bodyPr>
          <a:lstStyle>
            <a:lvl1pPr marL="0" indent="0" algn="l">
              <a:lnSpc>
                <a:spcPct val="100000"/>
              </a:lnSpc>
              <a:buNone/>
              <a:defRPr sz="4800" b="1" spc="0">
                <a:solidFill>
                  <a:schemeClr val="tx1"/>
                </a:solidFill>
                <a:latin typeface="Arial" panose="020B0604020202020204" pitchFamily="34" charset="0"/>
                <a:cs typeface="Arial" panose="020B0604020202020204" pitchFamily="34" charset="0"/>
              </a:defRPr>
            </a:lvl1pPr>
          </a:lstStyle>
          <a:p>
            <a:pPr lvl="0"/>
            <a:r>
              <a:rPr lang="en-US" dirty="0"/>
              <a:t>Price</a:t>
            </a:r>
            <a:endParaRPr lang="ru-RU" dirty="0"/>
          </a:p>
        </p:txBody>
      </p:sp>
      <p:sp>
        <p:nvSpPr>
          <p:cNvPr id="34" name="Текст 40">
            <a:extLst>
              <a:ext uri="{FF2B5EF4-FFF2-40B4-BE49-F238E27FC236}">
                <a16:creationId xmlns:a16="http://schemas.microsoft.com/office/drawing/2014/main" id="{D283C4A4-E32F-9048-8A0E-5438181E896C}"/>
              </a:ext>
            </a:extLst>
          </p:cNvPr>
          <p:cNvSpPr>
            <a:spLocks noGrp="1"/>
          </p:cNvSpPr>
          <p:nvPr>
            <p:ph type="body" sz="quarter" idx="68" hasCustomPrompt="1"/>
          </p:nvPr>
        </p:nvSpPr>
        <p:spPr>
          <a:xfrm>
            <a:off x="5359443" y="5244858"/>
            <a:ext cx="3232228" cy="271035"/>
          </a:xfrm>
          <a:prstGeom prst="rect">
            <a:avLst/>
          </a:prstGeom>
        </p:spPr>
        <p:txBody>
          <a:bodyPr anchor="ctr">
            <a:noAutofit/>
          </a:bodyPr>
          <a:lstStyle>
            <a:lvl1pPr marL="0" indent="0" algn="l">
              <a:lnSpc>
                <a:spcPct val="150000"/>
              </a:lnSpc>
              <a:buNone/>
              <a:defRPr sz="1200">
                <a:solidFill>
                  <a:schemeClr val="tx1">
                    <a:lumMod val="50000"/>
                    <a:lumOff val="50000"/>
                  </a:schemeClr>
                </a:solidFill>
                <a:latin typeface="Arial" panose="020B0604020202020204" pitchFamily="34" charset="0"/>
                <a:cs typeface="Arial" panose="020B0604020202020204" pitchFamily="34" charset="0"/>
              </a:defRPr>
            </a:lvl1pPr>
            <a:lvl6pPr algn="ctr">
              <a:defRPr/>
            </a:lvl6pPr>
          </a:lstStyle>
          <a:p>
            <a:pPr lvl="0"/>
            <a:r>
              <a:rPr lang="en-US" dirty="0"/>
              <a:t>Small text here</a:t>
            </a:r>
            <a:endParaRPr lang="ru-RU" dirty="0"/>
          </a:p>
        </p:txBody>
      </p:sp>
      <p:sp>
        <p:nvSpPr>
          <p:cNvPr id="44" name="Shape 427">
            <a:extLst>
              <a:ext uri="{FF2B5EF4-FFF2-40B4-BE49-F238E27FC236}">
                <a16:creationId xmlns:a16="http://schemas.microsoft.com/office/drawing/2014/main" id="{2F8EEAF4-E7F4-DB44-9003-2B2E1A9A44DD}"/>
              </a:ext>
            </a:extLst>
          </p:cNvPr>
          <p:cNvSpPr>
            <a:spLocks noGrp="1"/>
          </p:cNvSpPr>
          <p:nvPr>
            <p:ph type="body" sz="quarter" idx="69" hasCustomPrompt="1"/>
          </p:nvPr>
        </p:nvSpPr>
        <p:spPr>
          <a:xfrm>
            <a:off x="5365768" y="3519394"/>
            <a:ext cx="3232653" cy="820808"/>
          </a:xfrm>
          <a:prstGeom prst="rect">
            <a:avLst/>
          </a:prstGeom>
        </p:spPr>
        <p:txBody>
          <a:bodyPr anchor="ctr">
            <a:normAutofit/>
          </a:bodyPr>
          <a:lstStyle>
            <a:lvl1pPr marL="0" indent="0" algn="l">
              <a:lnSpc>
                <a:spcPct val="100000"/>
              </a:lnSpc>
              <a:buNone/>
              <a:defRPr sz="2100" b="1" spc="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dirty="0"/>
              <a:t>Caption text here</a:t>
            </a:r>
          </a:p>
        </p:txBody>
      </p:sp>
      <p:sp>
        <p:nvSpPr>
          <p:cNvPr id="45" name="Текст 7">
            <a:extLst>
              <a:ext uri="{FF2B5EF4-FFF2-40B4-BE49-F238E27FC236}">
                <a16:creationId xmlns:a16="http://schemas.microsoft.com/office/drawing/2014/main" id="{C96F611E-7E0B-444B-B881-AA60C63CA7F3}"/>
              </a:ext>
            </a:extLst>
          </p:cNvPr>
          <p:cNvSpPr>
            <a:spLocks noGrp="1"/>
          </p:cNvSpPr>
          <p:nvPr>
            <p:ph type="body" sz="quarter" idx="70" hasCustomPrompt="1"/>
          </p:nvPr>
        </p:nvSpPr>
        <p:spPr>
          <a:xfrm>
            <a:off x="5359443" y="6196305"/>
            <a:ext cx="3240180" cy="976408"/>
          </a:xfrm>
          <a:prstGeom prst="rect">
            <a:avLst/>
          </a:prstGeom>
        </p:spPr>
        <p:txBody>
          <a:bodyPr>
            <a:normAutofit/>
          </a:bodyPr>
          <a:lstStyle>
            <a:lvl1pPr marL="0" indent="0" algn="l">
              <a:lnSpc>
                <a:spcPct val="150000"/>
              </a:lnSpc>
              <a:buNone/>
              <a:defRPr sz="1500" baseline="0">
                <a:solidFill>
                  <a:schemeClr val="tx1">
                    <a:lumMod val="75000"/>
                    <a:lumOff val="25000"/>
                  </a:schemeClr>
                </a:solidFill>
                <a:latin typeface="Arial" panose="020B0604020202020204" pitchFamily="34" charset="0"/>
                <a:cs typeface="Arial" panose="020B0604020202020204" pitchFamily="34" charset="0"/>
              </a:defRPr>
            </a:lvl1pPr>
            <a:lvl2pPr algn="ctr">
              <a:defRPr/>
            </a:lvl2pPr>
            <a:lvl3pPr algn="ctr">
              <a:defRPr/>
            </a:lvl3pPr>
            <a:lvl4pPr algn="ctr">
              <a:defRPr/>
            </a:lvl4pPr>
            <a:lvl5pPr algn="ctr">
              <a:defRPr/>
            </a:lvl5pPr>
          </a:lstStyle>
          <a:p>
            <a:pPr lvl="0"/>
            <a:r>
              <a:rPr lang="en-US" dirty="0"/>
              <a:t>Body text here</a:t>
            </a:r>
            <a:endParaRPr lang="ru-RU" dirty="0"/>
          </a:p>
        </p:txBody>
      </p:sp>
      <p:sp>
        <p:nvSpPr>
          <p:cNvPr id="46" name="Shape 427">
            <a:extLst>
              <a:ext uri="{FF2B5EF4-FFF2-40B4-BE49-F238E27FC236}">
                <a16:creationId xmlns:a16="http://schemas.microsoft.com/office/drawing/2014/main" id="{258EF78D-661A-D541-A19E-3700672C349A}"/>
              </a:ext>
            </a:extLst>
          </p:cNvPr>
          <p:cNvSpPr>
            <a:spLocks noGrp="1"/>
          </p:cNvSpPr>
          <p:nvPr>
            <p:ph type="body" sz="quarter" idx="71" hasCustomPrompt="1"/>
          </p:nvPr>
        </p:nvSpPr>
        <p:spPr>
          <a:xfrm>
            <a:off x="9717634" y="4328019"/>
            <a:ext cx="3222939" cy="811912"/>
          </a:xfrm>
          <a:prstGeom prst="rect">
            <a:avLst/>
          </a:prstGeom>
        </p:spPr>
        <p:txBody>
          <a:bodyPr anchor="ctr">
            <a:noAutofit/>
          </a:bodyPr>
          <a:lstStyle>
            <a:lvl1pPr marL="0" indent="0" algn="l">
              <a:lnSpc>
                <a:spcPct val="100000"/>
              </a:lnSpc>
              <a:buNone/>
              <a:defRPr sz="4800" b="1" spc="0">
                <a:solidFill>
                  <a:schemeClr val="tx1"/>
                </a:solidFill>
                <a:latin typeface="Arial" panose="020B0604020202020204" pitchFamily="34" charset="0"/>
                <a:cs typeface="Arial" panose="020B0604020202020204" pitchFamily="34" charset="0"/>
              </a:defRPr>
            </a:lvl1pPr>
          </a:lstStyle>
          <a:p>
            <a:pPr lvl="0"/>
            <a:r>
              <a:rPr lang="en-US" dirty="0"/>
              <a:t>Price</a:t>
            </a:r>
            <a:endParaRPr lang="ru-RU" dirty="0"/>
          </a:p>
        </p:txBody>
      </p:sp>
      <p:sp>
        <p:nvSpPr>
          <p:cNvPr id="47" name="Текст 40">
            <a:extLst>
              <a:ext uri="{FF2B5EF4-FFF2-40B4-BE49-F238E27FC236}">
                <a16:creationId xmlns:a16="http://schemas.microsoft.com/office/drawing/2014/main" id="{65644627-C87A-6B40-B74C-84E6E660B5C9}"/>
              </a:ext>
            </a:extLst>
          </p:cNvPr>
          <p:cNvSpPr>
            <a:spLocks noGrp="1"/>
          </p:cNvSpPr>
          <p:nvPr>
            <p:ph type="body" sz="quarter" idx="72" hasCustomPrompt="1"/>
          </p:nvPr>
        </p:nvSpPr>
        <p:spPr>
          <a:xfrm>
            <a:off x="9711309" y="5244858"/>
            <a:ext cx="3232228" cy="271035"/>
          </a:xfrm>
          <a:prstGeom prst="rect">
            <a:avLst/>
          </a:prstGeom>
        </p:spPr>
        <p:txBody>
          <a:bodyPr anchor="ctr">
            <a:noAutofit/>
          </a:bodyPr>
          <a:lstStyle>
            <a:lvl1pPr marL="0" indent="0" algn="l">
              <a:lnSpc>
                <a:spcPct val="150000"/>
              </a:lnSpc>
              <a:buNone/>
              <a:defRPr sz="1200">
                <a:solidFill>
                  <a:schemeClr val="tx1">
                    <a:lumMod val="50000"/>
                    <a:lumOff val="50000"/>
                  </a:schemeClr>
                </a:solidFill>
                <a:latin typeface="Arial" panose="020B0604020202020204" pitchFamily="34" charset="0"/>
                <a:cs typeface="Arial" panose="020B0604020202020204" pitchFamily="34" charset="0"/>
              </a:defRPr>
            </a:lvl1pPr>
            <a:lvl6pPr algn="ctr">
              <a:defRPr/>
            </a:lvl6pPr>
          </a:lstStyle>
          <a:p>
            <a:pPr lvl="0"/>
            <a:r>
              <a:rPr lang="en-US" dirty="0"/>
              <a:t>Small text here</a:t>
            </a:r>
            <a:endParaRPr lang="ru-RU" dirty="0"/>
          </a:p>
        </p:txBody>
      </p:sp>
      <p:sp>
        <p:nvSpPr>
          <p:cNvPr id="52" name="Shape 427">
            <a:extLst>
              <a:ext uri="{FF2B5EF4-FFF2-40B4-BE49-F238E27FC236}">
                <a16:creationId xmlns:a16="http://schemas.microsoft.com/office/drawing/2014/main" id="{D07FC303-1C00-1049-B022-12000E948CAF}"/>
              </a:ext>
            </a:extLst>
          </p:cNvPr>
          <p:cNvSpPr>
            <a:spLocks noGrp="1"/>
          </p:cNvSpPr>
          <p:nvPr>
            <p:ph type="body" sz="quarter" idx="73" hasCustomPrompt="1"/>
          </p:nvPr>
        </p:nvSpPr>
        <p:spPr>
          <a:xfrm>
            <a:off x="9717634" y="3519394"/>
            <a:ext cx="3232653" cy="820808"/>
          </a:xfrm>
          <a:prstGeom prst="rect">
            <a:avLst/>
          </a:prstGeom>
        </p:spPr>
        <p:txBody>
          <a:bodyPr anchor="ctr">
            <a:normAutofit/>
          </a:bodyPr>
          <a:lstStyle>
            <a:lvl1pPr marL="0" indent="0" algn="l">
              <a:lnSpc>
                <a:spcPct val="100000"/>
              </a:lnSpc>
              <a:buNone/>
              <a:defRPr sz="2100" b="1" spc="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dirty="0"/>
              <a:t>Caption text here</a:t>
            </a:r>
          </a:p>
        </p:txBody>
      </p:sp>
      <p:sp>
        <p:nvSpPr>
          <p:cNvPr id="53" name="Текст 7">
            <a:extLst>
              <a:ext uri="{FF2B5EF4-FFF2-40B4-BE49-F238E27FC236}">
                <a16:creationId xmlns:a16="http://schemas.microsoft.com/office/drawing/2014/main" id="{793CF00A-2E99-5842-AF23-81CF6CF2CA5D}"/>
              </a:ext>
            </a:extLst>
          </p:cNvPr>
          <p:cNvSpPr>
            <a:spLocks noGrp="1"/>
          </p:cNvSpPr>
          <p:nvPr>
            <p:ph type="body" sz="quarter" idx="74" hasCustomPrompt="1"/>
          </p:nvPr>
        </p:nvSpPr>
        <p:spPr>
          <a:xfrm>
            <a:off x="9711309" y="6196305"/>
            <a:ext cx="3240180" cy="976408"/>
          </a:xfrm>
          <a:prstGeom prst="rect">
            <a:avLst/>
          </a:prstGeom>
        </p:spPr>
        <p:txBody>
          <a:bodyPr>
            <a:normAutofit/>
          </a:bodyPr>
          <a:lstStyle>
            <a:lvl1pPr marL="0" indent="0" algn="l">
              <a:lnSpc>
                <a:spcPct val="150000"/>
              </a:lnSpc>
              <a:buNone/>
              <a:defRPr sz="1500" baseline="0">
                <a:solidFill>
                  <a:schemeClr val="tx1">
                    <a:lumMod val="75000"/>
                    <a:lumOff val="25000"/>
                  </a:schemeClr>
                </a:solidFill>
                <a:latin typeface="Arial" panose="020B0604020202020204" pitchFamily="34" charset="0"/>
                <a:cs typeface="Arial" panose="020B0604020202020204" pitchFamily="34" charset="0"/>
              </a:defRPr>
            </a:lvl1pPr>
            <a:lvl2pPr algn="ctr">
              <a:defRPr/>
            </a:lvl2pPr>
            <a:lvl3pPr algn="ctr">
              <a:defRPr/>
            </a:lvl3pPr>
            <a:lvl4pPr algn="ctr">
              <a:defRPr/>
            </a:lvl4pPr>
            <a:lvl5pPr algn="ctr">
              <a:defRPr/>
            </a:lvl5pPr>
          </a:lstStyle>
          <a:p>
            <a:pPr lvl="0"/>
            <a:r>
              <a:rPr lang="en-US" dirty="0"/>
              <a:t>Body text here</a:t>
            </a:r>
            <a:endParaRPr lang="ru-RU" dirty="0"/>
          </a:p>
        </p:txBody>
      </p:sp>
      <p:sp>
        <p:nvSpPr>
          <p:cNvPr id="54" name="Shape 427">
            <a:extLst>
              <a:ext uri="{FF2B5EF4-FFF2-40B4-BE49-F238E27FC236}">
                <a16:creationId xmlns:a16="http://schemas.microsoft.com/office/drawing/2014/main" id="{62163C70-DE31-D84C-BAD9-37528384E644}"/>
              </a:ext>
            </a:extLst>
          </p:cNvPr>
          <p:cNvSpPr>
            <a:spLocks noGrp="1"/>
          </p:cNvSpPr>
          <p:nvPr>
            <p:ph type="body" sz="quarter" idx="75" hasCustomPrompt="1"/>
          </p:nvPr>
        </p:nvSpPr>
        <p:spPr>
          <a:xfrm>
            <a:off x="14035634" y="4328019"/>
            <a:ext cx="3222939" cy="811912"/>
          </a:xfrm>
          <a:prstGeom prst="rect">
            <a:avLst/>
          </a:prstGeom>
        </p:spPr>
        <p:txBody>
          <a:bodyPr anchor="ctr">
            <a:noAutofit/>
          </a:bodyPr>
          <a:lstStyle>
            <a:lvl1pPr marL="0" indent="0" algn="l">
              <a:lnSpc>
                <a:spcPct val="100000"/>
              </a:lnSpc>
              <a:buNone/>
              <a:defRPr sz="4800" b="1" spc="0">
                <a:solidFill>
                  <a:schemeClr val="tx1"/>
                </a:solidFill>
                <a:latin typeface="Arial" panose="020B0604020202020204" pitchFamily="34" charset="0"/>
                <a:cs typeface="Arial" panose="020B0604020202020204" pitchFamily="34" charset="0"/>
              </a:defRPr>
            </a:lvl1pPr>
          </a:lstStyle>
          <a:p>
            <a:pPr lvl="0"/>
            <a:r>
              <a:rPr lang="en-US" dirty="0"/>
              <a:t>Price</a:t>
            </a:r>
            <a:endParaRPr lang="ru-RU" dirty="0"/>
          </a:p>
        </p:txBody>
      </p:sp>
      <p:sp>
        <p:nvSpPr>
          <p:cNvPr id="56" name="Текст 40">
            <a:extLst>
              <a:ext uri="{FF2B5EF4-FFF2-40B4-BE49-F238E27FC236}">
                <a16:creationId xmlns:a16="http://schemas.microsoft.com/office/drawing/2014/main" id="{C5A1925C-BC72-804C-9E7F-FDE94534BFE5}"/>
              </a:ext>
            </a:extLst>
          </p:cNvPr>
          <p:cNvSpPr>
            <a:spLocks noGrp="1"/>
          </p:cNvSpPr>
          <p:nvPr>
            <p:ph type="body" sz="quarter" idx="76" hasCustomPrompt="1"/>
          </p:nvPr>
        </p:nvSpPr>
        <p:spPr>
          <a:xfrm>
            <a:off x="14029309" y="5244858"/>
            <a:ext cx="3232228" cy="271035"/>
          </a:xfrm>
          <a:prstGeom prst="rect">
            <a:avLst/>
          </a:prstGeom>
        </p:spPr>
        <p:txBody>
          <a:bodyPr anchor="ctr">
            <a:noAutofit/>
          </a:bodyPr>
          <a:lstStyle>
            <a:lvl1pPr marL="0" indent="0" algn="l">
              <a:lnSpc>
                <a:spcPct val="150000"/>
              </a:lnSpc>
              <a:buNone/>
              <a:defRPr sz="1200">
                <a:solidFill>
                  <a:schemeClr val="tx1">
                    <a:lumMod val="50000"/>
                    <a:lumOff val="50000"/>
                  </a:schemeClr>
                </a:solidFill>
                <a:latin typeface="Arial" panose="020B0604020202020204" pitchFamily="34" charset="0"/>
                <a:cs typeface="Arial" panose="020B0604020202020204" pitchFamily="34" charset="0"/>
              </a:defRPr>
            </a:lvl1pPr>
            <a:lvl6pPr algn="ctr">
              <a:defRPr/>
            </a:lvl6pPr>
          </a:lstStyle>
          <a:p>
            <a:pPr lvl="0"/>
            <a:r>
              <a:rPr lang="en-US" dirty="0"/>
              <a:t>Small text here</a:t>
            </a:r>
            <a:endParaRPr lang="ru-RU" dirty="0"/>
          </a:p>
        </p:txBody>
      </p:sp>
      <p:sp>
        <p:nvSpPr>
          <p:cNvPr id="57" name="Shape 427">
            <a:extLst>
              <a:ext uri="{FF2B5EF4-FFF2-40B4-BE49-F238E27FC236}">
                <a16:creationId xmlns:a16="http://schemas.microsoft.com/office/drawing/2014/main" id="{CCC216CF-AF9B-FB48-9775-A3DC053C215F}"/>
              </a:ext>
            </a:extLst>
          </p:cNvPr>
          <p:cNvSpPr>
            <a:spLocks noGrp="1"/>
          </p:cNvSpPr>
          <p:nvPr>
            <p:ph type="body" sz="quarter" idx="77" hasCustomPrompt="1"/>
          </p:nvPr>
        </p:nvSpPr>
        <p:spPr>
          <a:xfrm>
            <a:off x="14035634" y="3519394"/>
            <a:ext cx="3232653" cy="820808"/>
          </a:xfrm>
          <a:prstGeom prst="rect">
            <a:avLst/>
          </a:prstGeom>
        </p:spPr>
        <p:txBody>
          <a:bodyPr anchor="ctr">
            <a:normAutofit/>
          </a:bodyPr>
          <a:lstStyle>
            <a:lvl1pPr marL="0" indent="0" algn="l">
              <a:lnSpc>
                <a:spcPct val="100000"/>
              </a:lnSpc>
              <a:buNone/>
              <a:defRPr sz="2100" b="1" spc="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dirty="0"/>
              <a:t>Caption text here</a:t>
            </a:r>
          </a:p>
        </p:txBody>
      </p:sp>
      <p:sp>
        <p:nvSpPr>
          <p:cNvPr id="58" name="Текст 7">
            <a:extLst>
              <a:ext uri="{FF2B5EF4-FFF2-40B4-BE49-F238E27FC236}">
                <a16:creationId xmlns:a16="http://schemas.microsoft.com/office/drawing/2014/main" id="{5535AA2E-DC17-E74A-AE7C-FC4B0A3AEB84}"/>
              </a:ext>
            </a:extLst>
          </p:cNvPr>
          <p:cNvSpPr>
            <a:spLocks noGrp="1"/>
          </p:cNvSpPr>
          <p:nvPr>
            <p:ph type="body" sz="quarter" idx="78" hasCustomPrompt="1"/>
          </p:nvPr>
        </p:nvSpPr>
        <p:spPr>
          <a:xfrm>
            <a:off x="14029309" y="6196305"/>
            <a:ext cx="3240180" cy="976408"/>
          </a:xfrm>
          <a:prstGeom prst="rect">
            <a:avLst/>
          </a:prstGeom>
        </p:spPr>
        <p:txBody>
          <a:bodyPr>
            <a:normAutofit/>
          </a:bodyPr>
          <a:lstStyle>
            <a:lvl1pPr marL="0" indent="0" algn="l">
              <a:lnSpc>
                <a:spcPct val="150000"/>
              </a:lnSpc>
              <a:buNone/>
              <a:defRPr sz="1500" baseline="0">
                <a:solidFill>
                  <a:schemeClr val="tx1">
                    <a:lumMod val="75000"/>
                    <a:lumOff val="25000"/>
                  </a:schemeClr>
                </a:solidFill>
                <a:latin typeface="Arial" panose="020B0604020202020204" pitchFamily="34" charset="0"/>
                <a:cs typeface="Arial" panose="020B0604020202020204" pitchFamily="34" charset="0"/>
              </a:defRPr>
            </a:lvl1pPr>
            <a:lvl2pPr algn="ctr">
              <a:defRPr/>
            </a:lvl2pPr>
            <a:lvl3pPr algn="ctr">
              <a:defRPr/>
            </a:lvl3pPr>
            <a:lvl4pPr algn="ctr">
              <a:defRPr/>
            </a:lvl4pPr>
            <a:lvl5pPr algn="ctr">
              <a:defRPr/>
            </a:lvl5pPr>
          </a:lstStyle>
          <a:p>
            <a:pPr lvl="0"/>
            <a:r>
              <a:rPr lang="en-US" dirty="0"/>
              <a:t>Body text here</a:t>
            </a:r>
            <a:endParaRPr lang="ru-RU" dirty="0"/>
          </a:p>
        </p:txBody>
      </p:sp>
      <p:sp>
        <p:nvSpPr>
          <p:cNvPr id="60" name="Footer Placeholder 5">
            <a:extLst>
              <a:ext uri="{FF2B5EF4-FFF2-40B4-BE49-F238E27FC236}">
                <a16:creationId xmlns:a16="http://schemas.microsoft.com/office/drawing/2014/main" id="{56E4D272-E760-C144-9631-317EA22C084E}"/>
              </a:ext>
            </a:extLst>
          </p:cNvPr>
          <p:cNvSpPr>
            <a:spLocks noGrp="1"/>
          </p:cNvSpPr>
          <p:nvPr>
            <p:ph type="ftr" sz="quarter" idx="11"/>
          </p:nvPr>
        </p:nvSpPr>
        <p:spPr>
          <a:xfrm>
            <a:off x="6057900" y="9535998"/>
            <a:ext cx="6172200" cy="547772"/>
          </a:xfrm>
        </p:spPr>
        <p:txBody>
          <a:bodyPr/>
          <a:lstStyle>
            <a:lvl1pPr>
              <a:defRPr/>
            </a:lvl1pPr>
          </a:lstStyle>
          <a:p>
            <a:r>
              <a:rPr lang="en-US"/>
              <a:t>PRESSURIZED WATER REACTOR OWNERS GROUP</a:t>
            </a:r>
            <a:endParaRPr lang="en-US" dirty="0"/>
          </a:p>
        </p:txBody>
      </p:sp>
    </p:spTree>
    <p:extLst>
      <p:ext uri="{BB962C8B-B14F-4D97-AF65-F5344CB8AC3E}">
        <p14:creationId xmlns:p14="http://schemas.microsoft.com/office/powerpoint/2010/main" val="104550454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par>
                                <p:cTn id="9" presetID="2" presetClass="entr" presetSubtype="4" decel="50000" fill="hold" grpId="0" nodeType="withEffect">
                                  <p:stCondLst>
                                    <p:cond delay="20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ppt_x"/>
                                          </p:val>
                                        </p:tav>
                                        <p:tav tm="100000">
                                          <p:val>
                                            <p:strVal val="#ppt_x"/>
                                          </p:val>
                                        </p:tav>
                                      </p:tavLst>
                                    </p:anim>
                                    <p:anim calcmode="lin" valueType="num">
                                      <p:cBhvr additive="base">
                                        <p:cTn id="12" dur="500" fill="hold"/>
                                        <p:tgtEl>
                                          <p:spTgt spid="41"/>
                                        </p:tgtEl>
                                        <p:attrNameLst>
                                          <p:attrName>ppt_y</p:attrName>
                                        </p:attrNameLst>
                                      </p:cBhvr>
                                      <p:tavLst>
                                        <p:tav tm="0">
                                          <p:val>
                                            <p:strVal val="1+#ppt_h/2"/>
                                          </p:val>
                                        </p:tav>
                                        <p:tav tm="100000">
                                          <p:val>
                                            <p:strVal val="#ppt_y"/>
                                          </p:val>
                                        </p:tav>
                                      </p:tavLst>
                                    </p:anim>
                                  </p:childTnLst>
                                </p:cTn>
                              </p:par>
                              <p:par>
                                <p:cTn id="13" presetID="2" presetClass="entr" presetSubtype="4" decel="50000" fill="hold" grpId="0" nodeType="withEffect">
                                  <p:stCondLst>
                                    <p:cond delay="40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500" fill="hold"/>
                                        <p:tgtEl>
                                          <p:spTgt spid="42"/>
                                        </p:tgtEl>
                                        <p:attrNameLst>
                                          <p:attrName>ppt_x</p:attrName>
                                        </p:attrNameLst>
                                      </p:cBhvr>
                                      <p:tavLst>
                                        <p:tav tm="0">
                                          <p:val>
                                            <p:strVal val="#ppt_x"/>
                                          </p:val>
                                        </p:tav>
                                        <p:tav tm="100000">
                                          <p:val>
                                            <p:strVal val="#ppt_x"/>
                                          </p:val>
                                        </p:tav>
                                      </p:tavLst>
                                    </p:anim>
                                    <p:anim calcmode="lin" valueType="num">
                                      <p:cBhvr additive="base">
                                        <p:cTn id="16" dur="500" fill="hold"/>
                                        <p:tgtEl>
                                          <p:spTgt spid="42"/>
                                        </p:tgtEl>
                                        <p:attrNameLst>
                                          <p:attrName>ppt_y</p:attrName>
                                        </p:attrNameLst>
                                      </p:cBhvr>
                                      <p:tavLst>
                                        <p:tav tm="0">
                                          <p:val>
                                            <p:strVal val="1+#ppt_h/2"/>
                                          </p:val>
                                        </p:tav>
                                        <p:tav tm="100000">
                                          <p:val>
                                            <p:strVal val="#ppt_y"/>
                                          </p:val>
                                        </p:tav>
                                      </p:tavLst>
                                    </p:anim>
                                  </p:childTnLst>
                                </p:cTn>
                              </p:par>
                              <p:par>
                                <p:cTn id="17" presetID="2" presetClass="entr" presetSubtype="4" decel="50000" fill="hold" grpId="0" nodeType="withEffect">
                                  <p:stCondLst>
                                    <p:cond delay="60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ppt_x"/>
                                          </p:val>
                                        </p:tav>
                                        <p:tav tm="100000">
                                          <p:val>
                                            <p:strVal val="#ppt_x"/>
                                          </p:val>
                                        </p:tav>
                                      </p:tavLst>
                                    </p:anim>
                                    <p:anim calcmode="lin" valueType="num">
                                      <p:cBhvr additive="base">
                                        <p:cTn id="20"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05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Shape 427"/>
          <p:cNvSpPr>
            <a:spLocks noGrp="1"/>
          </p:cNvSpPr>
          <p:nvPr>
            <p:ph type="body" sz="quarter" idx="27" hasCustomPrompt="1"/>
          </p:nvPr>
        </p:nvSpPr>
        <p:spPr>
          <a:xfrm>
            <a:off x="5365347" y="5410509"/>
            <a:ext cx="3241080" cy="540628"/>
          </a:xfrm>
          <a:prstGeom prst="rect">
            <a:avLst/>
          </a:prstGeom>
        </p:spPr>
        <p:txBody>
          <a:bodyPr anchor="ctr">
            <a:normAutofit/>
          </a:bodyPr>
          <a:lstStyle>
            <a:lvl1pPr marL="0" indent="0" algn="ctr">
              <a:lnSpc>
                <a:spcPct val="100000"/>
              </a:lnSpc>
              <a:buNone/>
              <a:defRPr sz="2100" b="1" spc="0">
                <a:solidFill>
                  <a:schemeClr val="accent1"/>
                </a:solidFill>
                <a:latin typeface="Arial" panose="020B0604020202020204" pitchFamily="34" charset="0"/>
                <a:cs typeface="Arial" panose="020B0604020202020204" pitchFamily="34" charset="0"/>
              </a:defRPr>
            </a:lvl1pPr>
          </a:lstStyle>
          <a:p>
            <a:pPr lvl="0"/>
            <a:r>
              <a:rPr lang="en-US" dirty="0"/>
              <a:t>Caption text here</a:t>
            </a:r>
          </a:p>
        </p:txBody>
      </p:sp>
      <p:sp>
        <p:nvSpPr>
          <p:cNvPr id="19" name="Shape 427"/>
          <p:cNvSpPr>
            <a:spLocks noGrp="1"/>
          </p:cNvSpPr>
          <p:nvPr>
            <p:ph type="body" sz="quarter" idx="30" hasCustomPrompt="1"/>
          </p:nvPr>
        </p:nvSpPr>
        <p:spPr>
          <a:xfrm>
            <a:off x="1042951" y="2164893"/>
            <a:ext cx="3237473" cy="543009"/>
          </a:xfrm>
          <a:prstGeom prst="rect">
            <a:avLst/>
          </a:prstGeom>
        </p:spPr>
        <p:txBody>
          <a:bodyPr anchor="ctr">
            <a:normAutofit/>
          </a:bodyPr>
          <a:lstStyle>
            <a:lvl1pPr marL="0" indent="0" algn="ctr">
              <a:lnSpc>
                <a:spcPct val="100000"/>
              </a:lnSpc>
              <a:buNone/>
              <a:defRPr sz="2100" b="1" spc="0">
                <a:solidFill>
                  <a:schemeClr val="accent1"/>
                </a:solidFill>
                <a:latin typeface="Arial" panose="020B0604020202020204" pitchFamily="34" charset="0"/>
                <a:cs typeface="Arial" panose="020B0604020202020204" pitchFamily="34" charset="0"/>
              </a:defRPr>
            </a:lvl1pPr>
          </a:lstStyle>
          <a:p>
            <a:pPr lvl="0"/>
            <a:r>
              <a:rPr lang="en-US" dirty="0"/>
              <a:t>Caption text here</a:t>
            </a:r>
          </a:p>
        </p:txBody>
      </p:sp>
      <p:sp>
        <p:nvSpPr>
          <p:cNvPr id="22" name="Shape 427"/>
          <p:cNvSpPr>
            <a:spLocks noGrp="1"/>
          </p:cNvSpPr>
          <p:nvPr>
            <p:ph type="body" sz="quarter" idx="32" hasCustomPrompt="1"/>
          </p:nvPr>
        </p:nvSpPr>
        <p:spPr>
          <a:xfrm>
            <a:off x="13996435" y="2164892"/>
            <a:ext cx="3251666" cy="543010"/>
          </a:xfrm>
          <a:prstGeom prst="rect">
            <a:avLst/>
          </a:prstGeom>
        </p:spPr>
        <p:txBody>
          <a:bodyPr anchor="ctr">
            <a:normAutofit/>
          </a:bodyPr>
          <a:lstStyle>
            <a:lvl1pPr marL="0" indent="0" algn="ctr">
              <a:lnSpc>
                <a:spcPct val="100000"/>
              </a:lnSpc>
              <a:buNone/>
              <a:defRPr sz="2100" b="1" spc="0">
                <a:solidFill>
                  <a:schemeClr val="accent1"/>
                </a:solidFill>
                <a:latin typeface="Arial" panose="020B0604020202020204" pitchFamily="34" charset="0"/>
                <a:cs typeface="Arial" panose="020B0604020202020204" pitchFamily="34" charset="0"/>
              </a:defRPr>
            </a:lvl1pPr>
          </a:lstStyle>
          <a:p>
            <a:pPr lvl="0"/>
            <a:r>
              <a:rPr lang="en-US" dirty="0"/>
              <a:t>Caption text here</a:t>
            </a:r>
          </a:p>
        </p:txBody>
      </p:sp>
      <p:sp>
        <p:nvSpPr>
          <p:cNvPr id="24" name="Shape 427"/>
          <p:cNvSpPr>
            <a:spLocks noGrp="1"/>
          </p:cNvSpPr>
          <p:nvPr>
            <p:ph type="body" sz="quarter" idx="34" hasCustomPrompt="1"/>
          </p:nvPr>
        </p:nvSpPr>
        <p:spPr>
          <a:xfrm>
            <a:off x="9677065" y="5410510"/>
            <a:ext cx="3241082" cy="540626"/>
          </a:xfrm>
          <a:prstGeom prst="rect">
            <a:avLst/>
          </a:prstGeom>
        </p:spPr>
        <p:txBody>
          <a:bodyPr anchor="ctr">
            <a:normAutofit/>
          </a:bodyPr>
          <a:lstStyle>
            <a:lvl1pPr marL="0" indent="0" algn="ctr">
              <a:lnSpc>
                <a:spcPct val="100000"/>
              </a:lnSpc>
              <a:buNone/>
              <a:defRPr sz="2100" b="1" spc="0">
                <a:solidFill>
                  <a:schemeClr val="accent1"/>
                </a:solidFill>
                <a:latin typeface="Arial" panose="020B0604020202020204" pitchFamily="34" charset="0"/>
                <a:cs typeface="Arial" panose="020B0604020202020204" pitchFamily="34" charset="0"/>
              </a:defRPr>
            </a:lvl1pPr>
          </a:lstStyle>
          <a:p>
            <a:pPr lvl="0"/>
            <a:r>
              <a:rPr lang="en-US" dirty="0"/>
              <a:t>Caption text here</a:t>
            </a:r>
          </a:p>
        </p:txBody>
      </p:sp>
      <p:sp>
        <p:nvSpPr>
          <p:cNvPr id="8" name="Текст 7"/>
          <p:cNvSpPr>
            <a:spLocks noGrp="1"/>
          </p:cNvSpPr>
          <p:nvPr>
            <p:ph type="body" sz="quarter" idx="36" hasCustomPrompt="1"/>
          </p:nvPr>
        </p:nvSpPr>
        <p:spPr>
          <a:xfrm>
            <a:off x="1041443" y="2877315"/>
            <a:ext cx="3240180" cy="1791556"/>
          </a:xfrm>
          <a:prstGeom prst="rect">
            <a:avLst/>
          </a:prstGeom>
        </p:spPr>
        <p:txBody>
          <a:bodyPr>
            <a:normAutofit/>
          </a:bodyPr>
          <a:lstStyle>
            <a:lvl1pPr marL="0" indent="0" algn="ctr">
              <a:lnSpc>
                <a:spcPct val="150000"/>
              </a:lnSpc>
              <a:buNone/>
              <a:defRPr sz="1500" baseline="0">
                <a:solidFill>
                  <a:schemeClr val="tx1"/>
                </a:solidFill>
                <a:latin typeface="Arial" panose="020B0604020202020204" pitchFamily="34" charset="0"/>
                <a:cs typeface="Arial" panose="020B0604020202020204" pitchFamily="34" charset="0"/>
              </a:defRPr>
            </a:lvl1pPr>
            <a:lvl2pPr algn="ctr">
              <a:defRPr/>
            </a:lvl2pPr>
            <a:lvl3pPr algn="ctr">
              <a:defRPr/>
            </a:lvl3pPr>
            <a:lvl4pPr algn="ctr">
              <a:defRPr/>
            </a:lvl4pPr>
            <a:lvl5pPr algn="ctr">
              <a:defRPr/>
            </a:lvl5pPr>
          </a:lstStyle>
          <a:p>
            <a:pPr lvl="0"/>
            <a:r>
              <a:rPr lang="en-US" dirty="0"/>
              <a:t>Body text here</a:t>
            </a:r>
          </a:p>
        </p:txBody>
      </p:sp>
      <p:sp>
        <p:nvSpPr>
          <p:cNvPr id="34" name="Текст 7"/>
          <p:cNvSpPr>
            <a:spLocks noGrp="1"/>
          </p:cNvSpPr>
          <p:nvPr>
            <p:ph type="body" sz="quarter" idx="37" hasCustomPrompt="1"/>
          </p:nvPr>
        </p:nvSpPr>
        <p:spPr>
          <a:xfrm>
            <a:off x="5365348" y="6122933"/>
            <a:ext cx="3241082" cy="1771879"/>
          </a:xfrm>
          <a:prstGeom prst="rect">
            <a:avLst/>
          </a:prstGeom>
        </p:spPr>
        <p:txBody>
          <a:bodyPr>
            <a:normAutofit/>
          </a:bodyPr>
          <a:lstStyle>
            <a:lvl1pPr marL="0" indent="0" algn="ctr">
              <a:lnSpc>
                <a:spcPct val="150000"/>
              </a:lnSpc>
              <a:buNone/>
              <a:defRPr sz="1500" baseline="0">
                <a:solidFill>
                  <a:schemeClr val="tx1"/>
                </a:solidFill>
                <a:latin typeface="Arial" panose="020B0604020202020204" pitchFamily="34" charset="0"/>
                <a:cs typeface="Arial" panose="020B0604020202020204" pitchFamily="34" charset="0"/>
              </a:defRPr>
            </a:lvl1pPr>
            <a:lvl2pPr algn="ctr">
              <a:defRPr/>
            </a:lvl2pPr>
            <a:lvl3pPr algn="ctr">
              <a:defRPr/>
            </a:lvl3pPr>
            <a:lvl4pPr algn="ctr">
              <a:defRPr/>
            </a:lvl4pPr>
            <a:lvl5pPr algn="ctr">
              <a:defRPr/>
            </a:lvl5pPr>
          </a:lstStyle>
          <a:p>
            <a:pPr lvl="0"/>
            <a:r>
              <a:rPr lang="en-US" dirty="0"/>
              <a:t>Body text here</a:t>
            </a:r>
          </a:p>
        </p:txBody>
      </p:sp>
      <p:sp>
        <p:nvSpPr>
          <p:cNvPr id="35" name="Текст 7"/>
          <p:cNvSpPr>
            <a:spLocks noGrp="1"/>
          </p:cNvSpPr>
          <p:nvPr>
            <p:ph type="body" sz="quarter" idx="38" hasCustomPrompt="1"/>
          </p:nvPr>
        </p:nvSpPr>
        <p:spPr>
          <a:xfrm>
            <a:off x="9677065" y="6087730"/>
            <a:ext cx="3241082" cy="1771882"/>
          </a:xfrm>
          <a:prstGeom prst="rect">
            <a:avLst/>
          </a:prstGeom>
        </p:spPr>
        <p:txBody>
          <a:bodyPr>
            <a:normAutofit/>
          </a:bodyPr>
          <a:lstStyle>
            <a:lvl1pPr marL="0" indent="0" algn="ctr">
              <a:lnSpc>
                <a:spcPct val="150000"/>
              </a:lnSpc>
              <a:buNone/>
              <a:defRPr sz="1500" baseline="0">
                <a:solidFill>
                  <a:schemeClr val="tx1"/>
                </a:solidFill>
                <a:latin typeface="Arial" panose="020B0604020202020204" pitchFamily="34" charset="0"/>
                <a:cs typeface="Arial" panose="020B0604020202020204" pitchFamily="34" charset="0"/>
              </a:defRPr>
            </a:lvl1pPr>
            <a:lvl2pPr algn="ctr">
              <a:defRPr/>
            </a:lvl2pPr>
            <a:lvl3pPr algn="ctr">
              <a:defRPr/>
            </a:lvl3pPr>
            <a:lvl4pPr algn="ctr">
              <a:defRPr/>
            </a:lvl4pPr>
            <a:lvl5pPr algn="ctr">
              <a:defRPr/>
            </a:lvl5pPr>
          </a:lstStyle>
          <a:p>
            <a:pPr lvl="0"/>
            <a:r>
              <a:rPr lang="en-US" dirty="0"/>
              <a:t>Body text here</a:t>
            </a:r>
          </a:p>
        </p:txBody>
      </p:sp>
      <p:sp>
        <p:nvSpPr>
          <p:cNvPr id="36" name="Текст 7"/>
          <p:cNvSpPr>
            <a:spLocks noGrp="1"/>
          </p:cNvSpPr>
          <p:nvPr>
            <p:ph type="body" sz="quarter" idx="39" hasCustomPrompt="1"/>
          </p:nvPr>
        </p:nvSpPr>
        <p:spPr>
          <a:xfrm>
            <a:off x="14007020" y="2842113"/>
            <a:ext cx="3241082" cy="1760711"/>
          </a:xfrm>
          <a:prstGeom prst="rect">
            <a:avLst/>
          </a:prstGeom>
        </p:spPr>
        <p:txBody>
          <a:bodyPr>
            <a:normAutofit/>
          </a:bodyPr>
          <a:lstStyle>
            <a:lvl1pPr marL="0" indent="0" algn="ctr">
              <a:lnSpc>
                <a:spcPct val="150000"/>
              </a:lnSpc>
              <a:buNone/>
              <a:defRPr sz="1500" baseline="0">
                <a:solidFill>
                  <a:schemeClr val="tx1"/>
                </a:solidFill>
                <a:latin typeface="Arial" panose="020B0604020202020204" pitchFamily="34" charset="0"/>
                <a:cs typeface="Arial" panose="020B0604020202020204" pitchFamily="34" charset="0"/>
              </a:defRPr>
            </a:lvl1pPr>
            <a:lvl2pPr algn="ctr">
              <a:defRPr/>
            </a:lvl2pPr>
            <a:lvl3pPr algn="ctr">
              <a:defRPr/>
            </a:lvl3pPr>
            <a:lvl4pPr algn="ctr">
              <a:defRPr/>
            </a:lvl4pPr>
            <a:lvl5pPr algn="ctr">
              <a:defRPr/>
            </a:lvl5pPr>
          </a:lstStyle>
          <a:p>
            <a:pPr lvl="0"/>
            <a:r>
              <a:rPr lang="en-US" dirty="0"/>
              <a:t>Body text here</a:t>
            </a:r>
          </a:p>
        </p:txBody>
      </p:sp>
      <p:sp>
        <p:nvSpPr>
          <p:cNvPr id="41" name="Текст 40"/>
          <p:cNvSpPr>
            <a:spLocks noGrp="1"/>
          </p:cNvSpPr>
          <p:nvPr>
            <p:ph type="body" sz="quarter" idx="40" hasCustomPrompt="1"/>
          </p:nvPr>
        </p:nvSpPr>
        <p:spPr>
          <a:xfrm>
            <a:off x="1041445" y="4898635"/>
            <a:ext cx="3250124" cy="271035"/>
          </a:xfrm>
          <a:prstGeom prst="rect">
            <a:avLst/>
          </a:prstGeom>
        </p:spPr>
        <p:txBody>
          <a:bodyPr anchor="ctr">
            <a:noAutofit/>
          </a:bodyPr>
          <a:lstStyle>
            <a:lvl1pPr marL="0" indent="0" algn="ctr">
              <a:lnSpc>
                <a:spcPct val="150000"/>
              </a:lnSpc>
              <a:buNone/>
              <a:defRPr sz="1200">
                <a:solidFill>
                  <a:schemeClr val="accent1"/>
                </a:solidFill>
                <a:latin typeface="Arial" panose="020B0604020202020204" pitchFamily="34" charset="0"/>
                <a:cs typeface="Arial" panose="020B0604020202020204" pitchFamily="34" charset="0"/>
              </a:defRPr>
            </a:lvl1pPr>
            <a:lvl6pPr algn="ctr">
              <a:defRPr/>
            </a:lvl6pPr>
          </a:lstStyle>
          <a:p>
            <a:r>
              <a:rPr lang="en-US" dirty="0"/>
              <a:t>Small text here</a:t>
            </a:r>
          </a:p>
        </p:txBody>
      </p:sp>
      <p:sp>
        <p:nvSpPr>
          <p:cNvPr id="42" name="Текст 40"/>
          <p:cNvSpPr>
            <a:spLocks noGrp="1"/>
          </p:cNvSpPr>
          <p:nvPr>
            <p:ph type="body" sz="quarter" idx="41" hasCustomPrompt="1"/>
          </p:nvPr>
        </p:nvSpPr>
        <p:spPr>
          <a:xfrm>
            <a:off x="5356306" y="8144284"/>
            <a:ext cx="3250124" cy="270663"/>
          </a:xfrm>
          <a:prstGeom prst="rect">
            <a:avLst/>
          </a:prstGeom>
        </p:spPr>
        <p:txBody>
          <a:bodyPr anchor="ctr">
            <a:noAutofit/>
          </a:bodyPr>
          <a:lstStyle>
            <a:lvl1pPr marL="0" indent="0" algn="ctr">
              <a:lnSpc>
                <a:spcPct val="150000"/>
              </a:lnSpc>
              <a:buNone/>
              <a:defRPr sz="1200">
                <a:solidFill>
                  <a:schemeClr val="accent1"/>
                </a:solidFill>
                <a:latin typeface="Arial" panose="020B0604020202020204" pitchFamily="34" charset="0"/>
                <a:cs typeface="Arial" panose="020B0604020202020204" pitchFamily="34" charset="0"/>
              </a:defRPr>
            </a:lvl1pPr>
            <a:lvl6pPr algn="ctr">
              <a:defRPr/>
            </a:lvl6pPr>
          </a:lstStyle>
          <a:p>
            <a:r>
              <a:rPr lang="en-US" dirty="0"/>
              <a:t>Small text here</a:t>
            </a:r>
          </a:p>
        </p:txBody>
      </p:sp>
      <p:sp>
        <p:nvSpPr>
          <p:cNvPr id="43" name="Текст 40"/>
          <p:cNvSpPr>
            <a:spLocks noGrp="1"/>
          </p:cNvSpPr>
          <p:nvPr>
            <p:ph type="body" sz="quarter" idx="42" hasCustomPrompt="1"/>
          </p:nvPr>
        </p:nvSpPr>
        <p:spPr>
          <a:xfrm>
            <a:off x="9668023" y="8144287"/>
            <a:ext cx="3250124" cy="270660"/>
          </a:xfrm>
          <a:prstGeom prst="rect">
            <a:avLst/>
          </a:prstGeom>
        </p:spPr>
        <p:txBody>
          <a:bodyPr anchor="ctr">
            <a:noAutofit/>
          </a:bodyPr>
          <a:lstStyle>
            <a:lvl1pPr marL="0" indent="0" algn="ctr">
              <a:lnSpc>
                <a:spcPct val="150000"/>
              </a:lnSpc>
              <a:buNone/>
              <a:defRPr sz="1200">
                <a:solidFill>
                  <a:schemeClr val="accent1"/>
                </a:solidFill>
                <a:latin typeface="Arial" panose="020B0604020202020204" pitchFamily="34" charset="0"/>
                <a:cs typeface="Arial" panose="020B0604020202020204" pitchFamily="34" charset="0"/>
              </a:defRPr>
            </a:lvl1pPr>
            <a:lvl6pPr algn="ctr">
              <a:defRPr/>
            </a:lvl6pPr>
          </a:lstStyle>
          <a:p>
            <a:r>
              <a:rPr lang="en-US" dirty="0"/>
              <a:t>Small text here</a:t>
            </a:r>
          </a:p>
        </p:txBody>
      </p:sp>
      <p:sp>
        <p:nvSpPr>
          <p:cNvPr id="44" name="Текст 40"/>
          <p:cNvSpPr>
            <a:spLocks noGrp="1"/>
          </p:cNvSpPr>
          <p:nvPr>
            <p:ph type="body" sz="quarter" idx="43" hasCustomPrompt="1"/>
          </p:nvPr>
        </p:nvSpPr>
        <p:spPr>
          <a:xfrm>
            <a:off x="13996436" y="4912113"/>
            <a:ext cx="3250124" cy="250632"/>
          </a:xfrm>
          <a:prstGeom prst="rect">
            <a:avLst/>
          </a:prstGeom>
        </p:spPr>
        <p:txBody>
          <a:bodyPr anchor="ctr">
            <a:noAutofit/>
          </a:bodyPr>
          <a:lstStyle>
            <a:lvl1pPr marL="0" indent="0" algn="ctr">
              <a:lnSpc>
                <a:spcPct val="150000"/>
              </a:lnSpc>
              <a:buNone/>
              <a:defRPr sz="1200">
                <a:solidFill>
                  <a:schemeClr val="accent1"/>
                </a:solidFill>
                <a:latin typeface="Arial" panose="020B0604020202020204" pitchFamily="34" charset="0"/>
                <a:cs typeface="Arial" panose="020B0604020202020204" pitchFamily="34" charset="0"/>
              </a:defRPr>
            </a:lvl1pPr>
            <a:lvl6pPr algn="ctr">
              <a:defRPr/>
            </a:lvl6pPr>
          </a:lstStyle>
          <a:p>
            <a:r>
              <a:rPr lang="en-US" dirty="0"/>
              <a:t>Small text here</a:t>
            </a:r>
          </a:p>
        </p:txBody>
      </p:sp>
      <p:sp>
        <p:nvSpPr>
          <p:cNvPr id="25" name="Freeform 922"/>
          <p:cNvSpPr>
            <a:spLocks noEditPoints="1"/>
          </p:cNvSpPr>
          <p:nvPr userDrawn="1"/>
        </p:nvSpPr>
        <p:spPr bwMode="auto">
          <a:xfrm>
            <a:off x="1575402" y="5952654"/>
            <a:ext cx="2172261" cy="2148404"/>
          </a:xfrm>
          <a:custGeom>
            <a:avLst/>
            <a:gdLst>
              <a:gd name="T0" fmla="*/ 161 w 442"/>
              <a:gd name="T1" fmla="*/ 178 h 442"/>
              <a:gd name="T2" fmla="*/ 16 w 442"/>
              <a:gd name="T3" fmla="*/ 178 h 442"/>
              <a:gd name="T4" fmla="*/ 0 w 442"/>
              <a:gd name="T5" fmla="*/ 161 h 442"/>
              <a:gd name="T6" fmla="*/ 161 w 442"/>
              <a:gd name="T7" fmla="*/ 0 h 442"/>
              <a:gd name="T8" fmla="*/ 178 w 442"/>
              <a:gd name="T9" fmla="*/ 17 h 442"/>
              <a:gd name="T10" fmla="*/ 178 w 442"/>
              <a:gd name="T11" fmla="*/ 161 h 442"/>
              <a:gd name="T12" fmla="*/ 161 w 442"/>
              <a:gd name="T13" fmla="*/ 178 h 442"/>
              <a:gd name="T14" fmla="*/ 34 w 442"/>
              <a:gd name="T15" fmla="*/ 144 h 442"/>
              <a:gd name="T16" fmla="*/ 144 w 442"/>
              <a:gd name="T17" fmla="*/ 144 h 442"/>
              <a:gd name="T18" fmla="*/ 144 w 442"/>
              <a:gd name="T19" fmla="*/ 35 h 442"/>
              <a:gd name="T20" fmla="*/ 34 w 442"/>
              <a:gd name="T21" fmla="*/ 144 h 442"/>
              <a:gd name="T22" fmla="*/ 235 w 442"/>
              <a:gd name="T23" fmla="*/ 442 h 442"/>
              <a:gd name="T24" fmla="*/ 29 w 442"/>
              <a:gd name="T25" fmla="*/ 244 h 442"/>
              <a:gd name="T26" fmla="*/ 49 w 442"/>
              <a:gd name="T27" fmla="*/ 225 h 442"/>
              <a:gd name="T28" fmla="*/ 225 w 442"/>
              <a:gd name="T29" fmla="*/ 225 h 442"/>
              <a:gd name="T30" fmla="*/ 225 w 442"/>
              <a:gd name="T31" fmla="*/ 49 h 442"/>
              <a:gd name="T32" fmla="*/ 244 w 442"/>
              <a:gd name="T33" fmla="*/ 29 h 442"/>
              <a:gd name="T34" fmla="*/ 442 w 442"/>
              <a:gd name="T35" fmla="*/ 236 h 442"/>
              <a:gd name="T36" fmla="*/ 235 w 442"/>
              <a:gd name="T37" fmla="*/ 442 h 442"/>
              <a:gd name="T38" fmla="*/ 69 w 442"/>
              <a:gd name="T39" fmla="*/ 264 h 442"/>
              <a:gd name="T40" fmla="*/ 235 w 442"/>
              <a:gd name="T41" fmla="*/ 403 h 442"/>
              <a:gd name="T42" fmla="*/ 403 w 442"/>
              <a:gd name="T43" fmla="*/ 236 h 442"/>
              <a:gd name="T44" fmla="*/ 263 w 442"/>
              <a:gd name="T45" fmla="*/ 69 h 442"/>
              <a:gd name="T46" fmla="*/ 263 w 442"/>
              <a:gd name="T47" fmla="*/ 244 h 442"/>
              <a:gd name="T48" fmla="*/ 244 w 442"/>
              <a:gd name="T49" fmla="*/ 264 h 442"/>
              <a:gd name="T50" fmla="*/ 69 w 442"/>
              <a:gd name="T51" fmla="*/ 264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42" h="442">
                <a:moveTo>
                  <a:pt x="161" y="178"/>
                </a:moveTo>
                <a:cubicBezTo>
                  <a:pt x="16" y="178"/>
                  <a:pt x="16" y="178"/>
                  <a:pt x="16" y="178"/>
                </a:cubicBezTo>
                <a:cubicBezTo>
                  <a:pt x="7" y="178"/>
                  <a:pt x="0" y="171"/>
                  <a:pt x="0" y="161"/>
                </a:cubicBezTo>
                <a:cubicBezTo>
                  <a:pt x="0" y="72"/>
                  <a:pt x="72" y="0"/>
                  <a:pt x="161" y="0"/>
                </a:cubicBezTo>
                <a:cubicBezTo>
                  <a:pt x="171" y="0"/>
                  <a:pt x="178" y="7"/>
                  <a:pt x="178" y="17"/>
                </a:cubicBezTo>
                <a:cubicBezTo>
                  <a:pt x="178" y="161"/>
                  <a:pt x="178" y="161"/>
                  <a:pt x="178" y="161"/>
                </a:cubicBezTo>
                <a:cubicBezTo>
                  <a:pt x="178" y="171"/>
                  <a:pt x="171" y="178"/>
                  <a:pt x="161" y="178"/>
                </a:cubicBezTo>
                <a:close/>
                <a:moveTo>
                  <a:pt x="34" y="144"/>
                </a:moveTo>
                <a:cubicBezTo>
                  <a:pt x="144" y="144"/>
                  <a:pt x="144" y="144"/>
                  <a:pt x="144" y="144"/>
                </a:cubicBezTo>
                <a:cubicBezTo>
                  <a:pt x="144" y="35"/>
                  <a:pt x="144" y="35"/>
                  <a:pt x="144" y="35"/>
                </a:cubicBezTo>
                <a:cubicBezTo>
                  <a:pt x="87" y="42"/>
                  <a:pt x="42" y="87"/>
                  <a:pt x="34" y="144"/>
                </a:cubicBezTo>
                <a:close/>
                <a:moveTo>
                  <a:pt x="235" y="442"/>
                </a:moveTo>
                <a:cubicBezTo>
                  <a:pt x="122" y="442"/>
                  <a:pt x="29" y="353"/>
                  <a:pt x="29" y="244"/>
                </a:cubicBezTo>
                <a:cubicBezTo>
                  <a:pt x="29" y="234"/>
                  <a:pt x="38" y="225"/>
                  <a:pt x="49" y="225"/>
                </a:cubicBezTo>
                <a:cubicBezTo>
                  <a:pt x="225" y="225"/>
                  <a:pt x="225" y="225"/>
                  <a:pt x="225" y="225"/>
                </a:cubicBezTo>
                <a:cubicBezTo>
                  <a:pt x="225" y="49"/>
                  <a:pt x="225" y="49"/>
                  <a:pt x="225" y="49"/>
                </a:cubicBezTo>
                <a:cubicBezTo>
                  <a:pt x="225" y="38"/>
                  <a:pt x="233" y="29"/>
                  <a:pt x="244" y="29"/>
                </a:cubicBezTo>
                <a:cubicBezTo>
                  <a:pt x="351" y="29"/>
                  <a:pt x="442" y="124"/>
                  <a:pt x="442" y="236"/>
                </a:cubicBezTo>
                <a:cubicBezTo>
                  <a:pt x="442" y="349"/>
                  <a:pt x="349" y="442"/>
                  <a:pt x="235" y="442"/>
                </a:cubicBezTo>
                <a:close/>
                <a:moveTo>
                  <a:pt x="69" y="264"/>
                </a:moveTo>
                <a:cubicBezTo>
                  <a:pt x="79" y="342"/>
                  <a:pt x="150" y="403"/>
                  <a:pt x="235" y="403"/>
                </a:cubicBezTo>
                <a:cubicBezTo>
                  <a:pt x="328" y="403"/>
                  <a:pt x="403" y="328"/>
                  <a:pt x="403" y="236"/>
                </a:cubicBezTo>
                <a:cubicBezTo>
                  <a:pt x="403" y="152"/>
                  <a:pt x="341" y="80"/>
                  <a:pt x="263" y="69"/>
                </a:cubicBezTo>
                <a:cubicBezTo>
                  <a:pt x="263" y="244"/>
                  <a:pt x="263" y="244"/>
                  <a:pt x="263" y="244"/>
                </a:cubicBezTo>
                <a:cubicBezTo>
                  <a:pt x="263" y="255"/>
                  <a:pt x="255" y="264"/>
                  <a:pt x="244" y="264"/>
                </a:cubicBezTo>
                <a:lnTo>
                  <a:pt x="69" y="264"/>
                </a:lnTo>
                <a:close/>
              </a:path>
            </a:pathLst>
          </a:custGeom>
          <a:solidFill>
            <a:schemeClr val="tx1"/>
          </a:solidFill>
          <a:ln>
            <a:noFill/>
          </a:ln>
        </p:spPr>
        <p:txBody>
          <a:bodyPr vert="horz" wrap="square" lIns="68763" tIns="34382" rIns="68763" bIns="34382" numCol="1" anchor="t" anchorCtr="0" compatLnSpc="1">
            <a:prstTxWarp prst="textNoShape">
              <a:avLst/>
            </a:prstTxWarp>
          </a:bodyPr>
          <a:lstStyle/>
          <a:p>
            <a:endParaRPr lang="en-US" sz="1353">
              <a:solidFill>
                <a:schemeClr val="tx1"/>
              </a:solidFill>
            </a:endParaRPr>
          </a:p>
        </p:txBody>
      </p:sp>
      <p:sp>
        <p:nvSpPr>
          <p:cNvPr id="32" name="Freeform 970"/>
          <p:cNvSpPr>
            <a:spLocks noEditPoints="1"/>
          </p:cNvSpPr>
          <p:nvPr userDrawn="1"/>
        </p:nvSpPr>
        <p:spPr bwMode="auto">
          <a:xfrm>
            <a:off x="10263284" y="2539428"/>
            <a:ext cx="2080068" cy="2063396"/>
          </a:xfrm>
          <a:custGeom>
            <a:avLst/>
            <a:gdLst>
              <a:gd name="T0" fmla="*/ 221 w 442"/>
              <a:gd name="T1" fmla="*/ 0 h 442"/>
              <a:gd name="T2" fmla="*/ 65 w 442"/>
              <a:gd name="T3" fmla="*/ 65 h 442"/>
              <a:gd name="T4" fmla="*/ 65 w 442"/>
              <a:gd name="T5" fmla="*/ 378 h 442"/>
              <a:gd name="T6" fmla="*/ 377 w 442"/>
              <a:gd name="T7" fmla="*/ 378 h 442"/>
              <a:gd name="T8" fmla="*/ 377 w 442"/>
              <a:gd name="T9" fmla="*/ 65 h 442"/>
              <a:gd name="T10" fmla="*/ 400 w 442"/>
              <a:gd name="T11" fmla="*/ 184 h 442"/>
              <a:gd name="T12" fmla="*/ 400 w 442"/>
              <a:gd name="T13" fmla="*/ 258 h 442"/>
              <a:gd name="T14" fmla="*/ 334 w 442"/>
              <a:gd name="T15" fmla="*/ 194 h 442"/>
              <a:gd name="T16" fmla="*/ 324 w 442"/>
              <a:gd name="T17" fmla="*/ 167 h 442"/>
              <a:gd name="T18" fmla="*/ 276 w 442"/>
              <a:gd name="T19" fmla="*/ 119 h 442"/>
              <a:gd name="T20" fmla="*/ 350 w 442"/>
              <a:gd name="T21" fmla="*/ 92 h 442"/>
              <a:gd name="T22" fmla="*/ 221 w 442"/>
              <a:gd name="T23" fmla="*/ 299 h 442"/>
              <a:gd name="T24" fmla="*/ 143 w 442"/>
              <a:gd name="T25" fmla="*/ 221 h 442"/>
              <a:gd name="T26" fmla="*/ 221 w 442"/>
              <a:gd name="T27" fmla="*/ 143 h 442"/>
              <a:gd name="T28" fmla="*/ 299 w 442"/>
              <a:gd name="T29" fmla="*/ 221 h 442"/>
              <a:gd name="T30" fmla="*/ 221 w 442"/>
              <a:gd name="T31" fmla="*/ 299 h 442"/>
              <a:gd name="T32" fmla="*/ 258 w 442"/>
              <a:gd name="T33" fmla="*/ 42 h 442"/>
              <a:gd name="T34" fmla="*/ 194 w 442"/>
              <a:gd name="T35" fmla="*/ 108 h 442"/>
              <a:gd name="T36" fmla="*/ 221 w 442"/>
              <a:gd name="T37" fmla="*/ 39 h 442"/>
              <a:gd name="T38" fmla="*/ 156 w 442"/>
              <a:gd name="T39" fmla="*/ 50 h 442"/>
              <a:gd name="T40" fmla="*/ 139 w 442"/>
              <a:gd name="T41" fmla="*/ 139 h 442"/>
              <a:gd name="T42" fmla="*/ 50 w 442"/>
              <a:gd name="T43" fmla="*/ 156 h 442"/>
              <a:gd name="T44" fmla="*/ 38 w 442"/>
              <a:gd name="T45" fmla="*/ 221 h 442"/>
              <a:gd name="T46" fmla="*/ 108 w 442"/>
              <a:gd name="T47" fmla="*/ 194 h 442"/>
              <a:gd name="T48" fmla="*/ 108 w 442"/>
              <a:gd name="T49" fmla="*/ 248 h 442"/>
              <a:gd name="T50" fmla="*/ 38 w 442"/>
              <a:gd name="T51" fmla="*/ 221 h 442"/>
              <a:gd name="T52" fmla="*/ 118 w 442"/>
              <a:gd name="T53" fmla="*/ 276 h 442"/>
              <a:gd name="T54" fmla="*/ 166 w 442"/>
              <a:gd name="T55" fmla="*/ 324 h 442"/>
              <a:gd name="T56" fmla="*/ 92 w 442"/>
              <a:gd name="T57" fmla="*/ 350 h 442"/>
              <a:gd name="T58" fmla="*/ 221 w 442"/>
              <a:gd name="T59" fmla="*/ 404 h 442"/>
              <a:gd name="T60" fmla="*/ 194 w 442"/>
              <a:gd name="T61" fmla="*/ 334 h 442"/>
              <a:gd name="T62" fmla="*/ 221 w 442"/>
              <a:gd name="T63" fmla="*/ 337 h 442"/>
              <a:gd name="T64" fmla="*/ 258 w 442"/>
              <a:gd name="T65" fmla="*/ 400 h 442"/>
              <a:gd name="T66" fmla="*/ 350 w 442"/>
              <a:gd name="T67" fmla="*/ 350 h 442"/>
              <a:gd name="T68" fmla="*/ 276 w 442"/>
              <a:gd name="T69" fmla="*/ 324 h 442"/>
              <a:gd name="T70" fmla="*/ 324 w 442"/>
              <a:gd name="T71" fmla="*/ 276 h 442"/>
              <a:gd name="T72" fmla="*/ 350 w 442"/>
              <a:gd name="T73" fmla="*/ 35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 h="442">
                <a:moveTo>
                  <a:pt x="377" y="65"/>
                </a:moveTo>
                <a:cubicBezTo>
                  <a:pt x="336" y="23"/>
                  <a:pt x="280" y="0"/>
                  <a:pt x="221" y="0"/>
                </a:cubicBezTo>
                <a:cubicBezTo>
                  <a:pt x="221" y="0"/>
                  <a:pt x="221" y="0"/>
                  <a:pt x="221" y="0"/>
                </a:cubicBezTo>
                <a:cubicBezTo>
                  <a:pt x="162" y="0"/>
                  <a:pt x="106" y="23"/>
                  <a:pt x="65" y="65"/>
                </a:cubicBezTo>
                <a:cubicBezTo>
                  <a:pt x="23" y="107"/>
                  <a:pt x="0" y="162"/>
                  <a:pt x="0" y="221"/>
                </a:cubicBezTo>
                <a:cubicBezTo>
                  <a:pt x="0" y="280"/>
                  <a:pt x="23" y="336"/>
                  <a:pt x="65" y="378"/>
                </a:cubicBezTo>
                <a:cubicBezTo>
                  <a:pt x="106" y="419"/>
                  <a:pt x="162" y="442"/>
                  <a:pt x="221" y="442"/>
                </a:cubicBezTo>
                <a:cubicBezTo>
                  <a:pt x="280" y="442"/>
                  <a:pt x="336" y="419"/>
                  <a:pt x="377" y="378"/>
                </a:cubicBezTo>
                <a:cubicBezTo>
                  <a:pt x="419" y="336"/>
                  <a:pt x="442" y="280"/>
                  <a:pt x="442" y="221"/>
                </a:cubicBezTo>
                <a:cubicBezTo>
                  <a:pt x="442" y="162"/>
                  <a:pt x="419" y="107"/>
                  <a:pt x="377" y="65"/>
                </a:cubicBezTo>
                <a:close/>
                <a:moveTo>
                  <a:pt x="334" y="194"/>
                </a:moveTo>
                <a:cubicBezTo>
                  <a:pt x="400" y="184"/>
                  <a:pt x="400" y="184"/>
                  <a:pt x="400" y="184"/>
                </a:cubicBezTo>
                <a:cubicBezTo>
                  <a:pt x="402" y="196"/>
                  <a:pt x="404" y="209"/>
                  <a:pt x="404" y="221"/>
                </a:cubicBezTo>
                <a:cubicBezTo>
                  <a:pt x="404" y="234"/>
                  <a:pt x="402" y="246"/>
                  <a:pt x="400" y="258"/>
                </a:cubicBezTo>
                <a:cubicBezTo>
                  <a:pt x="334" y="248"/>
                  <a:pt x="334" y="248"/>
                  <a:pt x="334" y="248"/>
                </a:cubicBezTo>
                <a:cubicBezTo>
                  <a:pt x="338" y="230"/>
                  <a:pt x="338" y="212"/>
                  <a:pt x="334" y="194"/>
                </a:cubicBezTo>
                <a:close/>
                <a:moveTo>
                  <a:pt x="392" y="156"/>
                </a:moveTo>
                <a:cubicBezTo>
                  <a:pt x="324" y="167"/>
                  <a:pt x="324" y="167"/>
                  <a:pt x="324" y="167"/>
                </a:cubicBezTo>
                <a:cubicBezTo>
                  <a:pt x="318" y="157"/>
                  <a:pt x="312" y="147"/>
                  <a:pt x="303" y="139"/>
                </a:cubicBezTo>
                <a:cubicBezTo>
                  <a:pt x="295" y="131"/>
                  <a:pt x="285" y="124"/>
                  <a:pt x="276" y="119"/>
                </a:cubicBezTo>
                <a:cubicBezTo>
                  <a:pt x="286" y="50"/>
                  <a:pt x="286" y="50"/>
                  <a:pt x="286" y="50"/>
                </a:cubicBezTo>
                <a:cubicBezTo>
                  <a:pt x="310" y="60"/>
                  <a:pt x="332" y="74"/>
                  <a:pt x="350" y="92"/>
                </a:cubicBezTo>
                <a:cubicBezTo>
                  <a:pt x="369" y="111"/>
                  <a:pt x="383" y="132"/>
                  <a:pt x="392" y="156"/>
                </a:cubicBezTo>
                <a:close/>
                <a:moveTo>
                  <a:pt x="221" y="299"/>
                </a:moveTo>
                <a:cubicBezTo>
                  <a:pt x="200" y="299"/>
                  <a:pt x="181" y="291"/>
                  <a:pt x="166" y="276"/>
                </a:cubicBezTo>
                <a:cubicBezTo>
                  <a:pt x="151" y="261"/>
                  <a:pt x="143" y="242"/>
                  <a:pt x="143" y="221"/>
                </a:cubicBezTo>
                <a:cubicBezTo>
                  <a:pt x="143" y="200"/>
                  <a:pt x="151" y="181"/>
                  <a:pt x="166" y="166"/>
                </a:cubicBezTo>
                <a:cubicBezTo>
                  <a:pt x="181" y="151"/>
                  <a:pt x="201" y="143"/>
                  <a:pt x="221" y="143"/>
                </a:cubicBezTo>
                <a:cubicBezTo>
                  <a:pt x="241" y="143"/>
                  <a:pt x="261" y="151"/>
                  <a:pt x="276" y="166"/>
                </a:cubicBezTo>
                <a:cubicBezTo>
                  <a:pt x="291" y="181"/>
                  <a:pt x="299" y="200"/>
                  <a:pt x="299" y="221"/>
                </a:cubicBezTo>
                <a:cubicBezTo>
                  <a:pt x="299" y="242"/>
                  <a:pt x="291" y="261"/>
                  <a:pt x="276" y="276"/>
                </a:cubicBezTo>
                <a:cubicBezTo>
                  <a:pt x="261" y="291"/>
                  <a:pt x="242" y="299"/>
                  <a:pt x="221" y="299"/>
                </a:cubicBezTo>
                <a:close/>
                <a:moveTo>
                  <a:pt x="221" y="39"/>
                </a:moveTo>
                <a:cubicBezTo>
                  <a:pt x="234" y="39"/>
                  <a:pt x="246" y="40"/>
                  <a:pt x="258" y="42"/>
                </a:cubicBezTo>
                <a:cubicBezTo>
                  <a:pt x="248" y="108"/>
                  <a:pt x="248" y="108"/>
                  <a:pt x="248" y="108"/>
                </a:cubicBezTo>
                <a:cubicBezTo>
                  <a:pt x="230" y="104"/>
                  <a:pt x="212" y="104"/>
                  <a:pt x="194" y="108"/>
                </a:cubicBezTo>
                <a:cubicBezTo>
                  <a:pt x="184" y="42"/>
                  <a:pt x="184" y="42"/>
                  <a:pt x="184" y="42"/>
                </a:cubicBezTo>
                <a:cubicBezTo>
                  <a:pt x="196" y="40"/>
                  <a:pt x="208" y="39"/>
                  <a:pt x="221" y="39"/>
                </a:cubicBezTo>
                <a:close/>
                <a:moveTo>
                  <a:pt x="92" y="92"/>
                </a:moveTo>
                <a:cubicBezTo>
                  <a:pt x="110" y="74"/>
                  <a:pt x="132" y="60"/>
                  <a:pt x="156" y="50"/>
                </a:cubicBezTo>
                <a:cubicBezTo>
                  <a:pt x="166" y="119"/>
                  <a:pt x="166" y="119"/>
                  <a:pt x="166" y="119"/>
                </a:cubicBezTo>
                <a:cubicBezTo>
                  <a:pt x="157" y="124"/>
                  <a:pt x="147" y="131"/>
                  <a:pt x="139" y="139"/>
                </a:cubicBezTo>
                <a:cubicBezTo>
                  <a:pt x="131" y="147"/>
                  <a:pt x="124" y="157"/>
                  <a:pt x="118" y="167"/>
                </a:cubicBezTo>
                <a:cubicBezTo>
                  <a:pt x="50" y="156"/>
                  <a:pt x="50" y="156"/>
                  <a:pt x="50" y="156"/>
                </a:cubicBezTo>
                <a:cubicBezTo>
                  <a:pt x="59" y="132"/>
                  <a:pt x="73" y="111"/>
                  <a:pt x="92" y="92"/>
                </a:cubicBezTo>
                <a:close/>
                <a:moveTo>
                  <a:pt x="38" y="221"/>
                </a:moveTo>
                <a:cubicBezTo>
                  <a:pt x="38" y="209"/>
                  <a:pt x="40" y="196"/>
                  <a:pt x="42" y="184"/>
                </a:cubicBezTo>
                <a:cubicBezTo>
                  <a:pt x="108" y="194"/>
                  <a:pt x="108" y="194"/>
                  <a:pt x="108" y="194"/>
                </a:cubicBezTo>
                <a:cubicBezTo>
                  <a:pt x="106" y="203"/>
                  <a:pt x="105" y="212"/>
                  <a:pt x="105" y="221"/>
                </a:cubicBezTo>
                <a:cubicBezTo>
                  <a:pt x="105" y="230"/>
                  <a:pt x="106" y="239"/>
                  <a:pt x="108" y="248"/>
                </a:cubicBezTo>
                <a:cubicBezTo>
                  <a:pt x="42" y="258"/>
                  <a:pt x="42" y="258"/>
                  <a:pt x="42" y="258"/>
                </a:cubicBezTo>
                <a:cubicBezTo>
                  <a:pt x="40" y="246"/>
                  <a:pt x="38" y="234"/>
                  <a:pt x="38" y="221"/>
                </a:cubicBezTo>
                <a:close/>
                <a:moveTo>
                  <a:pt x="50" y="286"/>
                </a:moveTo>
                <a:cubicBezTo>
                  <a:pt x="118" y="276"/>
                  <a:pt x="118" y="276"/>
                  <a:pt x="118" y="276"/>
                </a:cubicBezTo>
                <a:cubicBezTo>
                  <a:pt x="124" y="286"/>
                  <a:pt x="131" y="295"/>
                  <a:pt x="139" y="303"/>
                </a:cubicBezTo>
                <a:cubicBezTo>
                  <a:pt x="147" y="312"/>
                  <a:pt x="156" y="318"/>
                  <a:pt x="166" y="324"/>
                </a:cubicBezTo>
                <a:cubicBezTo>
                  <a:pt x="156" y="392"/>
                  <a:pt x="156" y="392"/>
                  <a:pt x="156" y="392"/>
                </a:cubicBezTo>
                <a:cubicBezTo>
                  <a:pt x="132" y="383"/>
                  <a:pt x="110" y="369"/>
                  <a:pt x="92" y="350"/>
                </a:cubicBezTo>
                <a:cubicBezTo>
                  <a:pt x="73" y="332"/>
                  <a:pt x="59" y="310"/>
                  <a:pt x="50" y="286"/>
                </a:cubicBezTo>
                <a:close/>
                <a:moveTo>
                  <a:pt x="221" y="404"/>
                </a:moveTo>
                <a:cubicBezTo>
                  <a:pt x="208" y="404"/>
                  <a:pt x="196" y="403"/>
                  <a:pt x="184" y="400"/>
                </a:cubicBezTo>
                <a:cubicBezTo>
                  <a:pt x="194" y="334"/>
                  <a:pt x="194" y="334"/>
                  <a:pt x="194" y="334"/>
                </a:cubicBezTo>
                <a:cubicBezTo>
                  <a:pt x="203" y="336"/>
                  <a:pt x="212" y="337"/>
                  <a:pt x="221" y="337"/>
                </a:cubicBezTo>
                <a:cubicBezTo>
                  <a:pt x="221" y="337"/>
                  <a:pt x="221" y="337"/>
                  <a:pt x="221" y="337"/>
                </a:cubicBezTo>
                <a:cubicBezTo>
                  <a:pt x="230" y="337"/>
                  <a:pt x="239" y="336"/>
                  <a:pt x="248" y="334"/>
                </a:cubicBezTo>
                <a:cubicBezTo>
                  <a:pt x="258" y="400"/>
                  <a:pt x="258" y="400"/>
                  <a:pt x="258" y="400"/>
                </a:cubicBezTo>
                <a:cubicBezTo>
                  <a:pt x="246" y="403"/>
                  <a:pt x="234" y="404"/>
                  <a:pt x="221" y="404"/>
                </a:cubicBezTo>
                <a:close/>
                <a:moveTo>
                  <a:pt x="350" y="350"/>
                </a:moveTo>
                <a:cubicBezTo>
                  <a:pt x="332" y="369"/>
                  <a:pt x="310" y="383"/>
                  <a:pt x="286" y="392"/>
                </a:cubicBezTo>
                <a:cubicBezTo>
                  <a:pt x="276" y="324"/>
                  <a:pt x="276" y="324"/>
                  <a:pt x="276" y="324"/>
                </a:cubicBezTo>
                <a:cubicBezTo>
                  <a:pt x="286" y="318"/>
                  <a:pt x="295" y="312"/>
                  <a:pt x="303" y="303"/>
                </a:cubicBezTo>
                <a:cubicBezTo>
                  <a:pt x="312" y="295"/>
                  <a:pt x="318" y="286"/>
                  <a:pt x="324" y="276"/>
                </a:cubicBezTo>
                <a:cubicBezTo>
                  <a:pt x="392" y="286"/>
                  <a:pt x="392" y="286"/>
                  <a:pt x="392" y="286"/>
                </a:cubicBezTo>
                <a:cubicBezTo>
                  <a:pt x="383" y="310"/>
                  <a:pt x="369" y="332"/>
                  <a:pt x="350" y="350"/>
                </a:cubicBezTo>
                <a:close/>
              </a:path>
            </a:pathLst>
          </a:custGeom>
          <a:solidFill>
            <a:schemeClr val="tx1"/>
          </a:solidFill>
          <a:ln>
            <a:noFill/>
          </a:ln>
        </p:spPr>
        <p:txBody>
          <a:bodyPr vert="horz" wrap="square" lIns="68763" tIns="34382" rIns="68763" bIns="34382" numCol="1" anchor="t" anchorCtr="0" compatLnSpc="1">
            <a:prstTxWarp prst="textNoShape">
              <a:avLst/>
            </a:prstTxWarp>
          </a:bodyPr>
          <a:lstStyle/>
          <a:p>
            <a:endParaRPr lang="en-US" sz="1353">
              <a:solidFill>
                <a:schemeClr val="tx1"/>
              </a:solidFill>
            </a:endParaRPr>
          </a:p>
        </p:txBody>
      </p:sp>
      <p:sp>
        <p:nvSpPr>
          <p:cNvPr id="33" name="Freeform 953"/>
          <p:cNvSpPr>
            <a:spLocks noEditPoints="1"/>
          </p:cNvSpPr>
          <p:nvPr userDrawn="1"/>
        </p:nvSpPr>
        <p:spPr bwMode="auto">
          <a:xfrm>
            <a:off x="14535864" y="5798347"/>
            <a:ext cx="2183391" cy="2165892"/>
          </a:xfrm>
          <a:custGeom>
            <a:avLst/>
            <a:gdLst>
              <a:gd name="T0" fmla="*/ 221 w 442"/>
              <a:gd name="T1" fmla="*/ 128 h 442"/>
              <a:gd name="T2" fmla="*/ 221 w 442"/>
              <a:gd name="T3" fmla="*/ 162 h 442"/>
              <a:gd name="T4" fmla="*/ 279 w 442"/>
              <a:gd name="T5" fmla="*/ 221 h 442"/>
              <a:gd name="T6" fmla="*/ 218 w 442"/>
              <a:gd name="T7" fmla="*/ 442 h 442"/>
              <a:gd name="T8" fmla="*/ 167 w 442"/>
              <a:gd name="T9" fmla="*/ 391 h 442"/>
              <a:gd name="T10" fmla="*/ 88 w 442"/>
              <a:gd name="T11" fmla="*/ 399 h 442"/>
              <a:gd name="T12" fmla="*/ 41 w 442"/>
              <a:gd name="T13" fmla="*/ 352 h 442"/>
              <a:gd name="T14" fmla="*/ 50 w 442"/>
              <a:gd name="T15" fmla="*/ 273 h 442"/>
              <a:gd name="T16" fmla="*/ 0 w 442"/>
              <a:gd name="T17" fmla="*/ 221 h 442"/>
              <a:gd name="T18" fmla="*/ 16 w 442"/>
              <a:gd name="T19" fmla="*/ 172 h 442"/>
              <a:gd name="T20" fmla="*/ 43 w 442"/>
              <a:gd name="T21" fmla="*/ 109 h 442"/>
              <a:gd name="T22" fmla="*/ 66 w 442"/>
              <a:gd name="T23" fmla="*/ 63 h 442"/>
              <a:gd name="T24" fmla="*/ 139 w 442"/>
              <a:gd name="T25" fmla="*/ 63 h 442"/>
              <a:gd name="T26" fmla="*/ 189 w 442"/>
              <a:gd name="T27" fmla="*/ 2 h 442"/>
              <a:gd name="T28" fmla="*/ 255 w 442"/>
              <a:gd name="T29" fmla="*/ 2 h 442"/>
              <a:gd name="T30" fmla="*/ 305 w 442"/>
              <a:gd name="T31" fmla="*/ 64 h 442"/>
              <a:gd name="T32" fmla="*/ 377 w 442"/>
              <a:gd name="T33" fmla="*/ 65 h 442"/>
              <a:gd name="T34" fmla="*/ 400 w 442"/>
              <a:gd name="T35" fmla="*/ 111 h 442"/>
              <a:gd name="T36" fmla="*/ 425 w 442"/>
              <a:gd name="T37" fmla="*/ 174 h 442"/>
              <a:gd name="T38" fmla="*/ 442 w 442"/>
              <a:gd name="T39" fmla="*/ 224 h 442"/>
              <a:gd name="T40" fmla="*/ 391 w 442"/>
              <a:gd name="T41" fmla="*/ 275 h 442"/>
              <a:gd name="T42" fmla="*/ 398 w 442"/>
              <a:gd name="T43" fmla="*/ 353 h 442"/>
              <a:gd name="T44" fmla="*/ 351 w 442"/>
              <a:gd name="T45" fmla="*/ 401 h 442"/>
              <a:gd name="T46" fmla="*/ 272 w 442"/>
              <a:gd name="T47" fmla="*/ 392 h 442"/>
              <a:gd name="T48" fmla="*/ 221 w 442"/>
              <a:gd name="T49" fmla="*/ 442 h 442"/>
              <a:gd name="T50" fmla="*/ 221 w 442"/>
              <a:gd name="T51" fmla="*/ 408 h 442"/>
              <a:gd name="T52" fmla="*/ 253 w 442"/>
              <a:gd name="T53" fmla="*/ 362 h 442"/>
              <a:gd name="T54" fmla="*/ 315 w 442"/>
              <a:gd name="T55" fmla="*/ 346 h 442"/>
              <a:gd name="T56" fmla="*/ 353 w 442"/>
              <a:gd name="T57" fmla="*/ 353 h 442"/>
              <a:gd name="T58" fmla="*/ 343 w 442"/>
              <a:gd name="T59" fmla="*/ 298 h 442"/>
              <a:gd name="T60" fmla="*/ 407 w 442"/>
              <a:gd name="T61" fmla="*/ 238 h 442"/>
              <a:gd name="T62" fmla="*/ 407 w 442"/>
              <a:gd name="T63" fmla="*/ 206 h 442"/>
              <a:gd name="T64" fmla="*/ 345 w 442"/>
              <a:gd name="T65" fmla="*/ 147 h 442"/>
              <a:gd name="T66" fmla="*/ 365 w 442"/>
              <a:gd name="T67" fmla="*/ 101 h 442"/>
              <a:gd name="T68" fmla="*/ 342 w 442"/>
              <a:gd name="T69" fmla="*/ 79 h 442"/>
              <a:gd name="T70" fmla="*/ 255 w 442"/>
              <a:gd name="T71" fmla="*/ 81 h 442"/>
              <a:gd name="T72" fmla="*/ 223 w 442"/>
              <a:gd name="T73" fmla="*/ 34 h 442"/>
              <a:gd name="T74" fmla="*/ 201 w 442"/>
              <a:gd name="T75" fmla="*/ 66 h 442"/>
              <a:gd name="T76" fmla="*/ 133 w 442"/>
              <a:gd name="T77" fmla="*/ 99 h 442"/>
              <a:gd name="T78" fmla="*/ 90 w 442"/>
              <a:gd name="T79" fmla="*/ 87 h 442"/>
              <a:gd name="T80" fmla="*/ 98 w 442"/>
              <a:gd name="T81" fmla="*/ 125 h 442"/>
              <a:gd name="T82" fmla="*/ 80 w 442"/>
              <a:gd name="T83" fmla="*/ 186 h 442"/>
              <a:gd name="T84" fmla="*/ 34 w 442"/>
              <a:gd name="T85" fmla="*/ 218 h 442"/>
              <a:gd name="T86" fmla="*/ 66 w 442"/>
              <a:gd name="T87" fmla="*/ 240 h 442"/>
              <a:gd name="T88" fmla="*/ 97 w 442"/>
              <a:gd name="T89" fmla="*/ 296 h 442"/>
              <a:gd name="T90" fmla="*/ 76 w 442"/>
              <a:gd name="T91" fmla="*/ 341 h 442"/>
              <a:gd name="T92" fmla="*/ 99 w 442"/>
              <a:gd name="T93" fmla="*/ 364 h 442"/>
              <a:gd name="T94" fmla="*/ 186 w 442"/>
              <a:gd name="T95" fmla="*/ 361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2" h="442">
                <a:moveTo>
                  <a:pt x="221" y="314"/>
                </a:moveTo>
                <a:cubicBezTo>
                  <a:pt x="170" y="314"/>
                  <a:pt x="128" y="272"/>
                  <a:pt x="128" y="221"/>
                </a:cubicBezTo>
                <a:cubicBezTo>
                  <a:pt x="128" y="170"/>
                  <a:pt x="170" y="128"/>
                  <a:pt x="221" y="128"/>
                </a:cubicBezTo>
                <a:cubicBezTo>
                  <a:pt x="272" y="128"/>
                  <a:pt x="313" y="170"/>
                  <a:pt x="313" y="221"/>
                </a:cubicBezTo>
                <a:cubicBezTo>
                  <a:pt x="313" y="272"/>
                  <a:pt x="272" y="314"/>
                  <a:pt x="221" y="314"/>
                </a:cubicBezTo>
                <a:close/>
                <a:moveTo>
                  <a:pt x="221" y="162"/>
                </a:moveTo>
                <a:cubicBezTo>
                  <a:pt x="188" y="162"/>
                  <a:pt x="162" y="189"/>
                  <a:pt x="162" y="221"/>
                </a:cubicBezTo>
                <a:cubicBezTo>
                  <a:pt x="162" y="253"/>
                  <a:pt x="188" y="280"/>
                  <a:pt x="221" y="280"/>
                </a:cubicBezTo>
                <a:cubicBezTo>
                  <a:pt x="253" y="280"/>
                  <a:pt x="279" y="253"/>
                  <a:pt x="279" y="221"/>
                </a:cubicBezTo>
                <a:cubicBezTo>
                  <a:pt x="279" y="189"/>
                  <a:pt x="253" y="162"/>
                  <a:pt x="221" y="162"/>
                </a:cubicBezTo>
                <a:close/>
                <a:moveTo>
                  <a:pt x="221" y="442"/>
                </a:moveTo>
                <a:cubicBezTo>
                  <a:pt x="218" y="442"/>
                  <a:pt x="218" y="442"/>
                  <a:pt x="218" y="442"/>
                </a:cubicBezTo>
                <a:cubicBezTo>
                  <a:pt x="201" y="442"/>
                  <a:pt x="187" y="440"/>
                  <a:pt x="186" y="440"/>
                </a:cubicBezTo>
                <a:cubicBezTo>
                  <a:pt x="179" y="439"/>
                  <a:pt x="173" y="433"/>
                  <a:pt x="171" y="426"/>
                </a:cubicBezTo>
                <a:cubicBezTo>
                  <a:pt x="167" y="391"/>
                  <a:pt x="167" y="391"/>
                  <a:pt x="167" y="391"/>
                </a:cubicBezTo>
                <a:cubicBezTo>
                  <a:pt x="156" y="388"/>
                  <a:pt x="146" y="384"/>
                  <a:pt x="136" y="378"/>
                </a:cubicBezTo>
                <a:cubicBezTo>
                  <a:pt x="109" y="399"/>
                  <a:pt x="109" y="399"/>
                  <a:pt x="109" y="399"/>
                </a:cubicBezTo>
                <a:cubicBezTo>
                  <a:pt x="103" y="403"/>
                  <a:pt x="94" y="403"/>
                  <a:pt x="88" y="399"/>
                </a:cubicBezTo>
                <a:cubicBezTo>
                  <a:pt x="88" y="398"/>
                  <a:pt x="76" y="389"/>
                  <a:pt x="64" y="377"/>
                </a:cubicBezTo>
                <a:cubicBezTo>
                  <a:pt x="63" y="376"/>
                  <a:pt x="63" y="376"/>
                  <a:pt x="63" y="376"/>
                </a:cubicBezTo>
                <a:cubicBezTo>
                  <a:pt x="51" y="364"/>
                  <a:pt x="42" y="352"/>
                  <a:pt x="41" y="352"/>
                </a:cubicBezTo>
                <a:cubicBezTo>
                  <a:pt x="37" y="345"/>
                  <a:pt x="37" y="337"/>
                  <a:pt x="41" y="331"/>
                </a:cubicBezTo>
                <a:cubicBezTo>
                  <a:pt x="62" y="303"/>
                  <a:pt x="62" y="303"/>
                  <a:pt x="62" y="303"/>
                </a:cubicBezTo>
                <a:cubicBezTo>
                  <a:pt x="57" y="293"/>
                  <a:pt x="53" y="283"/>
                  <a:pt x="50" y="273"/>
                </a:cubicBezTo>
                <a:cubicBezTo>
                  <a:pt x="16" y="268"/>
                  <a:pt x="16" y="268"/>
                  <a:pt x="16" y="268"/>
                </a:cubicBezTo>
                <a:cubicBezTo>
                  <a:pt x="9" y="267"/>
                  <a:pt x="3" y="261"/>
                  <a:pt x="2" y="253"/>
                </a:cubicBezTo>
                <a:cubicBezTo>
                  <a:pt x="2" y="252"/>
                  <a:pt x="0" y="238"/>
                  <a:pt x="0" y="221"/>
                </a:cubicBezTo>
                <a:cubicBezTo>
                  <a:pt x="0" y="218"/>
                  <a:pt x="0" y="218"/>
                  <a:pt x="0" y="218"/>
                </a:cubicBezTo>
                <a:cubicBezTo>
                  <a:pt x="0" y="202"/>
                  <a:pt x="2" y="187"/>
                  <a:pt x="2" y="186"/>
                </a:cubicBezTo>
                <a:cubicBezTo>
                  <a:pt x="3" y="179"/>
                  <a:pt x="9" y="173"/>
                  <a:pt x="16" y="172"/>
                </a:cubicBezTo>
                <a:cubicBezTo>
                  <a:pt x="51" y="167"/>
                  <a:pt x="51" y="167"/>
                  <a:pt x="51" y="167"/>
                </a:cubicBezTo>
                <a:cubicBezTo>
                  <a:pt x="54" y="156"/>
                  <a:pt x="58" y="146"/>
                  <a:pt x="64" y="137"/>
                </a:cubicBezTo>
                <a:cubicBezTo>
                  <a:pt x="43" y="109"/>
                  <a:pt x="43" y="109"/>
                  <a:pt x="43" y="109"/>
                </a:cubicBezTo>
                <a:cubicBezTo>
                  <a:pt x="38" y="103"/>
                  <a:pt x="38" y="95"/>
                  <a:pt x="43" y="89"/>
                </a:cubicBezTo>
                <a:cubicBezTo>
                  <a:pt x="44" y="88"/>
                  <a:pt x="53" y="77"/>
                  <a:pt x="64" y="65"/>
                </a:cubicBezTo>
                <a:cubicBezTo>
                  <a:pt x="66" y="63"/>
                  <a:pt x="66" y="63"/>
                  <a:pt x="66" y="63"/>
                </a:cubicBezTo>
                <a:cubicBezTo>
                  <a:pt x="78" y="51"/>
                  <a:pt x="90" y="42"/>
                  <a:pt x="90" y="42"/>
                </a:cubicBezTo>
                <a:cubicBezTo>
                  <a:pt x="96" y="37"/>
                  <a:pt x="105" y="37"/>
                  <a:pt x="111" y="42"/>
                </a:cubicBezTo>
                <a:cubicBezTo>
                  <a:pt x="139" y="63"/>
                  <a:pt x="139" y="63"/>
                  <a:pt x="139" y="63"/>
                </a:cubicBezTo>
                <a:cubicBezTo>
                  <a:pt x="149" y="57"/>
                  <a:pt x="159" y="53"/>
                  <a:pt x="169" y="50"/>
                </a:cubicBezTo>
                <a:cubicBezTo>
                  <a:pt x="174" y="16"/>
                  <a:pt x="174" y="16"/>
                  <a:pt x="174" y="16"/>
                </a:cubicBezTo>
                <a:cubicBezTo>
                  <a:pt x="175" y="9"/>
                  <a:pt x="181" y="3"/>
                  <a:pt x="189" y="2"/>
                </a:cubicBezTo>
                <a:cubicBezTo>
                  <a:pt x="189" y="2"/>
                  <a:pt x="204" y="0"/>
                  <a:pt x="221" y="0"/>
                </a:cubicBezTo>
                <a:cubicBezTo>
                  <a:pt x="223" y="0"/>
                  <a:pt x="223" y="0"/>
                  <a:pt x="223" y="0"/>
                </a:cubicBezTo>
                <a:cubicBezTo>
                  <a:pt x="240" y="0"/>
                  <a:pt x="255" y="2"/>
                  <a:pt x="255" y="2"/>
                </a:cubicBezTo>
                <a:cubicBezTo>
                  <a:pt x="263" y="3"/>
                  <a:pt x="269" y="9"/>
                  <a:pt x="270" y="16"/>
                </a:cubicBezTo>
                <a:cubicBezTo>
                  <a:pt x="275" y="51"/>
                  <a:pt x="275" y="51"/>
                  <a:pt x="275" y="51"/>
                </a:cubicBezTo>
                <a:cubicBezTo>
                  <a:pt x="285" y="54"/>
                  <a:pt x="295" y="59"/>
                  <a:pt x="305" y="64"/>
                </a:cubicBezTo>
                <a:cubicBezTo>
                  <a:pt x="333" y="43"/>
                  <a:pt x="333" y="43"/>
                  <a:pt x="333" y="43"/>
                </a:cubicBezTo>
                <a:cubicBezTo>
                  <a:pt x="339" y="39"/>
                  <a:pt x="347" y="39"/>
                  <a:pt x="353" y="43"/>
                </a:cubicBezTo>
                <a:cubicBezTo>
                  <a:pt x="354" y="44"/>
                  <a:pt x="365" y="53"/>
                  <a:pt x="377" y="65"/>
                </a:cubicBezTo>
                <a:cubicBezTo>
                  <a:pt x="379" y="67"/>
                  <a:pt x="379" y="67"/>
                  <a:pt x="379" y="67"/>
                </a:cubicBezTo>
                <a:cubicBezTo>
                  <a:pt x="391" y="78"/>
                  <a:pt x="400" y="90"/>
                  <a:pt x="400" y="91"/>
                </a:cubicBezTo>
                <a:cubicBezTo>
                  <a:pt x="405" y="97"/>
                  <a:pt x="405" y="105"/>
                  <a:pt x="400" y="111"/>
                </a:cubicBezTo>
                <a:cubicBezTo>
                  <a:pt x="379" y="139"/>
                  <a:pt x="379" y="139"/>
                  <a:pt x="379" y="139"/>
                </a:cubicBezTo>
                <a:cubicBezTo>
                  <a:pt x="384" y="149"/>
                  <a:pt x="389" y="159"/>
                  <a:pt x="392" y="170"/>
                </a:cubicBezTo>
                <a:cubicBezTo>
                  <a:pt x="425" y="174"/>
                  <a:pt x="425" y="174"/>
                  <a:pt x="425" y="174"/>
                </a:cubicBezTo>
                <a:cubicBezTo>
                  <a:pt x="433" y="175"/>
                  <a:pt x="439" y="181"/>
                  <a:pt x="440" y="189"/>
                </a:cubicBezTo>
                <a:cubicBezTo>
                  <a:pt x="440" y="190"/>
                  <a:pt x="442" y="204"/>
                  <a:pt x="442" y="221"/>
                </a:cubicBezTo>
                <a:cubicBezTo>
                  <a:pt x="442" y="224"/>
                  <a:pt x="442" y="224"/>
                  <a:pt x="442" y="224"/>
                </a:cubicBezTo>
                <a:cubicBezTo>
                  <a:pt x="442" y="240"/>
                  <a:pt x="440" y="255"/>
                  <a:pt x="440" y="256"/>
                </a:cubicBezTo>
                <a:cubicBezTo>
                  <a:pt x="439" y="263"/>
                  <a:pt x="433" y="269"/>
                  <a:pt x="425" y="270"/>
                </a:cubicBezTo>
                <a:cubicBezTo>
                  <a:pt x="391" y="275"/>
                  <a:pt x="391" y="275"/>
                  <a:pt x="391" y="275"/>
                </a:cubicBezTo>
                <a:cubicBezTo>
                  <a:pt x="388" y="286"/>
                  <a:pt x="383" y="296"/>
                  <a:pt x="378" y="306"/>
                </a:cubicBezTo>
                <a:cubicBezTo>
                  <a:pt x="399" y="333"/>
                  <a:pt x="399" y="333"/>
                  <a:pt x="399" y="333"/>
                </a:cubicBezTo>
                <a:cubicBezTo>
                  <a:pt x="403" y="339"/>
                  <a:pt x="403" y="347"/>
                  <a:pt x="398" y="353"/>
                </a:cubicBezTo>
                <a:cubicBezTo>
                  <a:pt x="398" y="354"/>
                  <a:pt x="389" y="366"/>
                  <a:pt x="377" y="377"/>
                </a:cubicBezTo>
                <a:cubicBezTo>
                  <a:pt x="375" y="379"/>
                  <a:pt x="375" y="379"/>
                  <a:pt x="375" y="379"/>
                </a:cubicBezTo>
                <a:cubicBezTo>
                  <a:pt x="363" y="391"/>
                  <a:pt x="352" y="400"/>
                  <a:pt x="351" y="401"/>
                </a:cubicBezTo>
                <a:cubicBezTo>
                  <a:pt x="345" y="405"/>
                  <a:pt x="337" y="405"/>
                  <a:pt x="331" y="401"/>
                </a:cubicBezTo>
                <a:cubicBezTo>
                  <a:pt x="303" y="380"/>
                  <a:pt x="303" y="380"/>
                  <a:pt x="303" y="380"/>
                </a:cubicBezTo>
                <a:cubicBezTo>
                  <a:pt x="293" y="385"/>
                  <a:pt x="283" y="389"/>
                  <a:pt x="272" y="392"/>
                </a:cubicBezTo>
                <a:cubicBezTo>
                  <a:pt x="267" y="426"/>
                  <a:pt x="267" y="426"/>
                  <a:pt x="267" y="426"/>
                </a:cubicBezTo>
                <a:cubicBezTo>
                  <a:pt x="266" y="433"/>
                  <a:pt x="260" y="439"/>
                  <a:pt x="253" y="440"/>
                </a:cubicBezTo>
                <a:cubicBezTo>
                  <a:pt x="252" y="440"/>
                  <a:pt x="237" y="442"/>
                  <a:pt x="221" y="442"/>
                </a:cubicBezTo>
                <a:close/>
                <a:moveTo>
                  <a:pt x="203" y="408"/>
                </a:moveTo>
                <a:cubicBezTo>
                  <a:pt x="208" y="408"/>
                  <a:pt x="213" y="408"/>
                  <a:pt x="218" y="408"/>
                </a:cubicBezTo>
                <a:cubicBezTo>
                  <a:pt x="221" y="408"/>
                  <a:pt x="221" y="408"/>
                  <a:pt x="221" y="408"/>
                </a:cubicBezTo>
                <a:cubicBezTo>
                  <a:pt x="226" y="408"/>
                  <a:pt x="231" y="408"/>
                  <a:pt x="236" y="408"/>
                </a:cubicBezTo>
                <a:cubicBezTo>
                  <a:pt x="240" y="376"/>
                  <a:pt x="240" y="376"/>
                  <a:pt x="240" y="376"/>
                </a:cubicBezTo>
                <a:cubicBezTo>
                  <a:pt x="241" y="369"/>
                  <a:pt x="246" y="363"/>
                  <a:pt x="253" y="362"/>
                </a:cubicBezTo>
                <a:cubicBezTo>
                  <a:pt x="268" y="358"/>
                  <a:pt x="282" y="353"/>
                  <a:pt x="295" y="345"/>
                </a:cubicBezTo>
                <a:cubicBezTo>
                  <a:pt x="299" y="342"/>
                  <a:pt x="304" y="342"/>
                  <a:pt x="308" y="343"/>
                </a:cubicBezTo>
                <a:cubicBezTo>
                  <a:pt x="311" y="343"/>
                  <a:pt x="313" y="345"/>
                  <a:pt x="315" y="346"/>
                </a:cubicBezTo>
                <a:cubicBezTo>
                  <a:pt x="340" y="365"/>
                  <a:pt x="340" y="365"/>
                  <a:pt x="340" y="365"/>
                </a:cubicBezTo>
                <a:cubicBezTo>
                  <a:pt x="344" y="362"/>
                  <a:pt x="347" y="359"/>
                  <a:pt x="351" y="355"/>
                </a:cubicBezTo>
                <a:cubicBezTo>
                  <a:pt x="353" y="353"/>
                  <a:pt x="353" y="353"/>
                  <a:pt x="353" y="353"/>
                </a:cubicBezTo>
                <a:cubicBezTo>
                  <a:pt x="357" y="350"/>
                  <a:pt x="360" y="346"/>
                  <a:pt x="363" y="342"/>
                </a:cubicBezTo>
                <a:cubicBezTo>
                  <a:pt x="344" y="317"/>
                  <a:pt x="344" y="317"/>
                  <a:pt x="344" y="317"/>
                </a:cubicBezTo>
                <a:cubicBezTo>
                  <a:pt x="340" y="311"/>
                  <a:pt x="340" y="304"/>
                  <a:pt x="343" y="298"/>
                </a:cubicBezTo>
                <a:cubicBezTo>
                  <a:pt x="351" y="285"/>
                  <a:pt x="357" y="271"/>
                  <a:pt x="361" y="257"/>
                </a:cubicBezTo>
                <a:cubicBezTo>
                  <a:pt x="362" y="250"/>
                  <a:pt x="368" y="244"/>
                  <a:pt x="375" y="243"/>
                </a:cubicBezTo>
                <a:cubicBezTo>
                  <a:pt x="407" y="238"/>
                  <a:pt x="407" y="238"/>
                  <a:pt x="407" y="238"/>
                </a:cubicBezTo>
                <a:cubicBezTo>
                  <a:pt x="408" y="234"/>
                  <a:pt x="408" y="229"/>
                  <a:pt x="408" y="224"/>
                </a:cubicBezTo>
                <a:cubicBezTo>
                  <a:pt x="408" y="221"/>
                  <a:pt x="408" y="221"/>
                  <a:pt x="408" y="221"/>
                </a:cubicBezTo>
                <a:cubicBezTo>
                  <a:pt x="408" y="216"/>
                  <a:pt x="408" y="211"/>
                  <a:pt x="407" y="206"/>
                </a:cubicBezTo>
                <a:cubicBezTo>
                  <a:pt x="376" y="202"/>
                  <a:pt x="376" y="202"/>
                  <a:pt x="376" y="202"/>
                </a:cubicBezTo>
                <a:cubicBezTo>
                  <a:pt x="369" y="201"/>
                  <a:pt x="363" y="196"/>
                  <a:pt x="362" y="189"/>
                </a:cubicBezTo>
                <a:cubicBezTo>
                  <a:pt x="358" y="174"/>
                  <a:pt x="353" y="160"/>
                  <a:pt x="345" y="147"/>
                </a:cubicBezTo>
                <a:cubicBezTo>
                  <a:pt x="344" y="146"/>
                  <a:pt x="343" y="145"/>
                  <a:pt x="343" y="143"/>
                </a:cubicBezTo>
                <a:cubicBezTo>
                  <a:pt x="341" y="138"/>
                  <a:pt x="342" y="132"/>
                  <a:pt x="345" y="127"/>
                </a:cubicBezTo>
                <a:cubicBezTo>
                  <a:pt x="365" y="101"/>
                  <a:pt x="365" y="101"/>
                  <a:pt x="365" y="101"/>
                </a:cubicBezTo>
                <a:cubicBezTo>
                  <a:pt x="362" y="98"/>
                  <a:pt x="359" y="94"/>
                  <a:pt x="355" y="91"/>
                </a:cubicBezTo>
                <a:cubicBezTo>
                  <a:pt x="353" y="89"/>
                  <a:pt x="353" y="89"/>
                  <a:pt x="353" y="89"/>
                </a:cubicBezTo>
                <a:cubicBezTo>
                  <a:pt x="349" y="85"/>
                  <a:pt x="345" y="81"/>
                  <a:pt x="342" y="79"/>
                </a:cubicBezTo>
                <a:cubicBezTo>
                  <a:pt x="317" y="98"/>
                  <a:pt x="317" y="98"/>
                  <a:pt x="317" y="98"/>
                </a:cubicBezTo>
                <a:cubicBezTo>
                  <a:pt x="311" y="102"/>
                  <a:pt x="302" y="102"/>
                  <a:pt x="296" y="98"/>
                </a:cubicBezTo>
                <a:cubicBezTo>
                  <a:pt x="284" y="90"/>
                  <a:pt x="270" y="84"/>
                  <a:pt x="255" y="81"/>
                </a:cubicBezTo>
                <a:cubicBezTo>
                  <a:pt x="249" y="79"/>
                  <a:pt x="244" y="74"/>
                  <a:pt x="243" y="67"/>
                </a:cubicBezTo>
                <a:cubicBezTo>
                  <a:pt x="238" y="34"/>
                  <a:pt x="238" y="34"/>
                  <a:pt x="238" y="34"/>
                </a:cubicBezTo>
                <a:cubicBezTo>
                  <a:pt x="234" y="34"/>
                  <a:pt x="229" y="34"/>
                  <a:pt x="223" y="34"/>
                </a:cubicBezTo>
                <a:cubicBezTo>
                  <a:pt x="221" y="34"/>
                  <a:pt x="221" y="34"/>
                  <a:pt x="221" y="34"/>
                </a:cubicBezTo>
                <a:cubicBezTo>
                  <a:pt x="215" y="34"/>
                  <a:pt x="210" y="34"/>
                  <a:pt x="206" y="34"/>
                </a:cubicBezTo>
                <a:cubicBezTo>
                  <a:pt x="201" y="66"/>
                  <a:pt x="201" y="66"/>
                  <a:pt x="201" y="66"/>
                </a:cubicBezTo>
                <a:cubicBezTo>
                  <a:pt x="200" y="74"/>
                  <a:pt x="194" y="79"/>
                  <a:pt x="187" y="81"/>
                </a:cubicBezTo>
                <a:cubicBezTo>
                  <a:pt x="173" y="84"/>
                  <a:pt x="159" y="90"/>
                  <a:pt x="146" y="97"/>
                </a:cubicBezTo>
                <a:cubicBezTo>
                  <a:pt x="142" y="100"/>
                  <a:pt x="137" y="100"/>
                  <a:pt x="133" y="99"/>
                </a:cubicBezTo>
                <a:cubicBezTo>
                  <a:pt x="131" y="99"/>
                  <a:pt x="128" y="97"/>
                  <a:pt x="126" y="96"/>
                </a:cubicBezTo>
                <a:cubicBezTo>
                  <a:pt x="101" y="77"/>
                  <a:pt x="101" y="77"/>
                  <a:pt x="101" y="77"/>
                </a:cubicBezTo>
                <a:cubicBezTo>
                  <a:pt x="98" y="80"/>
                  <a:pt x="94" y="83"/>
                  <a:pt x="90" y="87"/>
                </a:cubicBezTo>
                <a:cubicBezTo>
                  <a:pt x="88" y="89"/>
                  <a:pt x="88" y="89"/>
                  <a:pt x="88" y="89"/>
                </a:cubicBezTo>
                <a:cubicBezTo>
                  <a:pt x="85" y="93"/>
                  <a:pt x="81" y="96"/>
                  <a:pt x="78" y="100"/>
                </a:cubicBezTo>
                <a:cubicBezTo>
                  <a:pt x="98" y="125"/>
                  <a:pt x="98" y="125"/>
                  <a:pt x="98" y="125"/>
                </a:cubicBezTo>
                <a:cubicBezTo>
                  <a:pt x="102" y="131"/>
                  <a:pt x="102" y="138"/>
                  <a:pt x="99" y="144"/>
                </a:cubicBezTo>
                <a:cubicBezTo>
                  <a:pt x="98" y="145"/>
                  <a:pt x="98" y="145"/>
                  <a:pt x="98" y="146"/>
                </a:cubicBezTo>
                <a:cubicBezTo>
                  <a:pt x="90" y="158"/>
                  <a:pt x="84" y="172"/>
                  <a:pt x="80" y="186"/>
                </a:cubicBezTo>
                <a:cubicBezTo>
                  <a:pt x="79" y="193"/>
                  <a:pt x="73" y="198"/>
                  <a:pt x="66" y="199"/>
                </a:cubicBezTo>
                <a:cubicBezTo>
                  <a:pt x="34" y="204"/>
                  <a:pt x="34" y="204"/>
                  <a:pt x="34" y="204"/>
                </a:cubicBezTo>
                <a:cubicBezTo>
                  <a:pt x="34" y="208"/>
                  <a:pt x="34" y="213"/>
                  <a:pt x="34" y="218"/>
                </a:cubicBezTo>
                <a:cubicBezTo>
                  <a:pt x="34" y="221"/>
                  <a:pt x="34" y="221"/>
                  <a:pt x="34" y="221"/>
                </a:cubicBezTo>
                <a:cubicBezTo>
                  <a:pt x="34" y="226"/>
                  <a:pt x="34" y="232"/>
                  <a:pt x="34" y="236"/>
                </a:cubicBezTo>
                <a:cubicBezTo>
                  <a:pt x="66" y="240"/>
                  <a:pt x="66" y="240"/>
                  <a:pt x="66" y="240"/>
                </a:cubicBezTo>
                <a:cubicBezTo>
                  <a:pt x="73" y="241"/>
                  <a:pt x="79" y="247"/>
                  <a:pt x="80" y="255"/>
                </a:cubicBezTo>
                <a:cubicBezTo>
                  <a:pt x="80" y="255"/>
                  <a:pt x="80" y="255"/>
                  <a:pt x="80" y="256"/>
                </a:cubicBezTo>
                <a:cubicBezTo>
                  <a:pt x="84" y="270"/>
                  <a:pt x="89" y="283"/>
                  <a:pt x="97" y="296"/>
                </a:cubicBezTo>
                <a:cubicBezTo>
                  <a:pt x="100" y="300"/>
                  <a:pt x="100" y="305"/>
                  <a:pt x="99" y="310"/>
                </a:cubicBezTo>
                <a:cubicBezTo>
                  <a:pt x="98" y="312"/>
                  <a:pt x="97" y="314"/>
                  <a:pt x="95" y="316"/>
                </a:cubicBezTo>
                <a:cubicBezTo>
                  <a:pt x="76" y="341"/>
                  <a:pt x="76" y="341"/>
                  <a:pt x="76" y="341"/>
                </a:cubicBezTo>
                <a:cubicBezTo>
                  <a:pt x="79" y="344"/>
                  <a:pt x="83" y="348"/>
                  <a:pt x="87" y="352"/>
                </a:cubicBezTo>
                <a:cubicBezTo>
                  <a:pt x="88" y="353"/>
                  <a:pt x="88" y="353"/>
                  <a:pt x="88" y="353"/>
                </a:cubicBezTo>
                <a:cubicBezTo>
                  <a:pt x="92" y="357"/>
                  <a:pt x="96" y="361"/>
                  <a:pt x="99" y="364"/>
                </a:cubicBezTo>
                <a:cubicBezTo>
                  <a:pt x="125" y="344"/>
                  <a:pt x="125" y="344"/>
                  <a:pt x="125" y="344"/>
                </a:cubicBezTo>
                <a:cubicBezTo>
                  <a:pt x="131" y="339"/>
                  <a:pt x="140" y="340"/>
                  <a:pt x="146" y="345"/>
                </a:cubicBezTo>
                <a:cubicBezTo>
                  <a:pt x="159" y="352"/>
                  <a:pt x="172" y="358"/>
                  <a:pt x="186" y="361"/>
                </a:cubicBezTo>
                <a:cubicBezTo>
                  <a:pt x="193" y="363"/>
                  <a:pt x="198" y="369"/>
                  <a:pt x="199" y="376"/>
                </a:cubicBezTo>
                <a:lnTo>
                  <a:pt x="203" y="408"/>
                </a:lnTo>
                <a:close/>
              </a:path>
            </a:pathLst>
          </a:custGeom>
          <a:solidFill>
            <a:schemeClr val="tx1"/>
          </a:solidFill>
          <a:ln>
            <a:noFill/>
          </a:ln>
        </p:spPr>
        <p:txBody>
          <a:bodyPr vert="horz" wrap="square" lIns="68763" tIns="34382" rIns="68763" bIns="34382" numCol="1" anchor="t" anchorCtr="0" compatLnSpc="1">
            <a:prstTxWarp prst="textNoShape">
              <a:avLst/>
            </a:prstTxWarp>
          </a:bodyPr>
          <a:lstStyle/>
          <a:p>
            <a:endParaRPr lang="en-US" sz="1353">
              <a:solidFill>
                <a:schemeClr val="tx1"/>
              </a:solidFill>
            </a:endParaRPr>
          </a:p>
        </p:txBody>
      </p:sp>
      <p:sp>
        <p:nvSpPr>
          <p:cNvPr id="50" name="Freeform 1059"/>
          <p:cNvSpPr>
            <a:spLocks noEditPoints="1"/>
          </p:cNvSpPr>
          <p:nvPr userDrawn="1"/>
        </p:nvSpPr>
        <p:spPr bwMode="auto">
          <a:xfrm>
            <a:off x="6007130" y="2604736"/>
            <a:ext cx="1956312" cy="1998088"/>
          </a:xfrm>
          <a:custGeom>
            <a:avLst/>
            <a:gdLst>
              <a:gd name="T0" fmla="*/ 377 w 404"/>
              <a:gd name="T1" fmla="*/ 132 h 415"/>
              <a:gd name="T2" fmla="*/ 404 w 404"/>
              <a:gd name="T3" fmla="*/ 78 h 415"/>
              <a:gd name="T4" fmla="*/ 374 w 404"/>
              <a:gd name="T5" fmla="*/ 20 h 415"/>
              <a:gd name="T6" fmla="*/ 373 w 404"/>
              <a:gd name="T7" fmla="*/ 20 h 415"/>
              <a:gd name="T8" fmla="*/ 315 w 404"/>
              <a:gd name="T9" fmla="*/ 2 h 415"/>
              <a:gd name="T10" fmla="*/ 268 w 404"/>
              <a:gd name="T11" fmla="*/ 32 h 415"/>
              <a:gd name="T12" fmla="*/ 202 w 404"/>
              <a:gd name="T13" fmla="*/ 21 h 415"/>
              <a:gd name="T14" fmla="*/ 136 w 404"/>
              <a:gd name="T15" fmla="*/ 32 h 415"/>
              <a:gd name="T16" fmla="*/ 89 w 404"/>
              <a:gd name="T17" fmla="*/ 2 h 415"/>
              <a:gd name="T18" fmla="*/ 31 w 404"/>
              <a:gd name="T19" fmla="*/ 20 h 415"/>
              <a:gd name="T20" fmla="*/ 30 w 404"/>
              <a:gd name="T21" fmla="*/ 20 h 415"/>
              <a:gd name="T22" fmla="*/ 0 w 404"/>
              <a:gd name="T23" fmla="*/ 78 h 415"/>
              <a:gd name="T24" fmla="*/ 27 w 404"/>
              <a:gd name="T25" fmla="*/ 132 h 415"/>
              <a:gd name="T26" fmla="*/ 8 w 404"/>
              <a:gd name="T27" fmla="*/ 214 h 415"/>
              <a:gd name="T28" fmla="*/ 56 w 404"/>
              <a:gd name="T29" fmla="*/ 342 h 415"/>
              <a:gd name="T30" fmla="*/ 56 w 404"/>
              <a:gd name="T31" fmla="*/ 343 h 415"/>
              <a:gd name="T32" fmla="*/ 28 w 404"/>
              <a:gd name="T33" fmla="*/ 385 h 415"/>
              <a:gd name="T34" fmla="*/ 33 w 404"/>
              <a:gd name="T35" fmla="*/ 411 h 415"/>
              <a:gd name="T36" fmla="*/ 44 w 404"/>
              <a:gd name="T37" fmla="*/ 415 h 415"/>
              <a:gd name="T38" fmla="*/ 60 w 404"/>
              <a:gd name="T39" fmla="*/ 406 h 415"/>
              <a:gd name="T40" fmla="*/ 85 w 404"/>
              <a:gd name="T41" fmla="*/ 368 h 415"/>
              <a:gd name="T42" fmla="*/ 202 w 404"/>
              <a:gd name="T43" fmla="*/ 408 h 415"/>
              <a:gd name="T44" fmla="*/ 320 w 404"/>
              <a:gd name="T45" fmla="*/ 368 h 415"/>
              <a:gd name="T46" fmla="*/ 345 w 404"/>
              <a:gd name="T47" fmla="*/ 406 h 415"/>
              <a:gd name="T48" fmla="*/ 361 w 404"/>
              <a:gd name="T49" fmla="*/ 415 h 415"/>
              <a:gd name="T50" fmla="*/ 372 w 404"/>
              <a:gd name="T51" fmla="*/ 411 h 415"/>
              <a:gd name="T52" fmla="*/ 377 w 404"/>
              <a:gd name="T53" fmla="*/ 385 h 415"/>
              <a:gd name="T54" fmla="*/ 349 w 404"/>
              <a:gd name="T55" fmla="*/ 343 h 415"/>
              <a:gd name="T56" fmla="*/ 348 w 404"/>
              <a:gd name="T57" fmla="*/ 341 h 415"/>
              <a:gd name="T58" fmla="*/ 395 w 404"/>
              <a:gd name="T59" fmla="*/ 214 h 415"/>
              <a:gd name="T60" fmla="*/ 377 w 404"/>
              <a:gd name="T61" fmla="*/ 132 h 415"/>
              <a:gd name="T62" fmla="*/ 322 w 404"/>
              <a:gd name="T63" fmla="*/ 40 h 415"/>
              <a:gd name="T64" fmla="*/ 349 w 404"/>
              <a:gd name="T65" fmla="*/ 50 h 415"/>
              <a:gd name="T66" fmla="*/ 365 w 404"/>
              <a:gd name="T67" fmla="*/ 77 h 415"/>
              <a:gd name="T68" fmla="*/ 356 w 404"/>
              <a:gd name="T69" fmla="*/ 98 h 415"/>
              <a:gd name="T70" fmla="*/ 304 w 404"/>
              <a:gd name="T71" fmla="*/ 50 h 415"/>
              <a:gd name="T72" fmla="*/ 322 w 404"/>
              <a:gd name="T73" fmla="*/ 40 h 415"/>
              <a:gd name="T74" fmla="*/ 38 w 404"/>
              <a:gd name="T75" fmla="*/ 77 h 415"/>
              <a:gd name="T76" fmla="*/ 55 w 404"/>
              <a:gd name="T77" fmla="*/ 50 h 415"/>
              <a:gd name="T78" fmla="*/ 82 w 404"/>
              <a:gd name="T79" fmla="*/ 40 h 415"/>
              <a:gd name="T80" fmla="*/ 100 w 404"/>
              <a:gd name="T81" fmla="*/ 50 h 415"/>
              <a:gd name="T82" fmla="*/ 47 w 404"/>
              <a:gd name="T83" fmla="*/ 98 h 415"/>
              <a:gd name="T84" fmla="*/ 38 w 404"/>
              <a:gd name="T85" fmla="*/ 77 h 415"/>
              <a:gd name="T86" fmla="*/ 202 w 404"/>
              <a:gd name="T87" fmla="*/ 370 h 415"/>
              <a:gd name="T88" fmla="*/ 47 w 404"/>
              <a:gd name="T89" fmla="*/ 214 h 415"/>
              <a:gd name="T90" fmla="*/ 202 w 404"/>
              <a:gd name="T91" fmla="*/ 59 h 415"/>
              <a:gd name="T92" fmla="*/ 357 w 404"/>
              <a:gd name="T93" fmla="*/ 214 h 415"/>
              <a:gd name="T94" fmla="*/ 202 w 404"/>
              <a:gd name="T95" fmla="*/ 370 h 415"/>
              <a:gd name="T96" fmla="*/ 272 w 404"/>
              <a:gd name="T97" fmla="*/ 257 h 415"/>
              <a:gd name="T98" fmla="*/ 271 w 404"/>
              <a:gd name="T99" fmla="*/ 284 h 415"/>
              <a:gd name="T100" fmla="*/ 258 w 404"/>
              <a:gd name="T101" fmla="*/ 290 h 415"/>
              <a:gd name="T102" fmla="*/ 244 w 404"/>
              <a:gd name="T103" fmla="*/ 284 h 415"/>
              <a:gd name="T104" fmla="*/ 188 w 404"/>
              <a:gd name="T105" fmla="*/ 228 h 415"/>
              <a:gd name="T106" fmla="*/ 183 w 404"/>
              <a:gd name="T107" fmla="*/ 214 h 415"/>
              <a:gd name="T108" fmla="*/ 183 w 404"/>
              <a:gd name="T109" fmla="*/ 111 h 415"/>
              <a:gd name="T110" fmla="*/ 202 w 404"/>
              <a:gd name="T111" fmla="*/ 92 h 415"/>
              <a:gd name="T112" fmla="*/ 221 w 404"/>
              <a:gd name="T113" fmla="*/ 111 h 415"/>
              <a:gd name="T114" fmla="*/ 221 w 404"/>
              <a:gd name="T115" fmla="*/ 207 h 415"/>
              <a:gd name="T116" fmla="*/ 272 w 404"/>
              <a:gd name="T117" fmla="*/ 257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4" h="415">
                <a:moveTo>
                  <a:pt x="377" y="132"/>
                </a:moveTo>
                <a:cubicBezTo>
                  <a:pt x="382" y="127"/>
                  <a:pt x="403" y="107"/>
                  <a:pt x="404" y="78"/>
                </a:cubicBezTo>
                <a:cubicBezTo>
                  <a:pt x="404" y="57"/>
                  <a:pt x="394" y="38"/>
                  <a:pt x="374" y="20"/>
                </a:cubicBezTo>
                <a:cubicBezTo>
                  <a:pt x="374" y="20"/>
                  <a:pt x="374" y="20"/>
                  <a:pt x="373" y="20"/>
                </a:cubicBezTo>
                <a:cubicBezTo>
                  <a:pt x="349" y="1"/>
                  <a:pt x="328" y="0"/>
                  <a:pt x="315" y="2"/>
                </a:cubicBezTo>
                <a:cubicBezTo>
                  <a:pt x="291" y="7"/>
                  <a:pt x="275" y="23"/>
                  <a:pt x="268" y="32"/>
                </a:cubicBezTo>
                <a:cubicBezTo>
                  <a:pt x="248" y="25"/>
                  <a:pt x="225" y="21"/>
                  <a:pt x="202" y="21"/>
                </a:cubicBezTo>
                <a:cubicBezTo>
                  <a:pt x="179" y="21"/>
                  <a:pt x="156" y="25"/>
                  <a:pt x="136" y="32"/>
                </a:cubicBezTo>
                <a:cubicBezTo>
                  <a:pt x="129" y="23"/>
                  <a:pt x="113" y="7"/>
                  <a:pt x="89" y="2"/>
                </a:cubicBezTo>
                <a:cubicBezTo>
                  <a:pt x="76" y="0"/>
                  <a:pt x="54" y="1"/>
                  <a:pt x="31" y="20"/>
                </a:cubicBezTo>
                <a:cubicBezTo>
                  <a:pt x="30" y="20"/>
                  <a:pt x="30" y="20"/>
                  <a:pt x="30" y="20"/>
                </a:cubicBezTo>
                <a:cubicBezTo>
                  <a:pt x="10" y="38"/>
                  <a:pt x="0" y="57"/>
                  <a:pt x="0" y="78"/>
                </a:cubicBezTo>
                <a:cubicBezTo>
                  <a:pt x="1" y="107"/>
                  <a:pt x="21" y="127"/>
                  <a:pt x="27" y="132"/>
                </a:cubicBezTo>
                <a:cubicBezTo>
                  <a:pt x="15" y="157"/>
                  <a:pt x="8" y="185"/>
                  <a:pt x="8" y="214"/>
                </a:cubicBezTo>
                <a:cubicBezTo>
                  <a:pt x="8" y="263"/>
                  <a:pt x="27" y="308"/>
                  <a:pt x="56" y="342"/>
                </a:cubicBezTo>
                <a:cubicBezTo>
                  <a:pt x="56" y="342"/>
                  <a:pt x="56" y="343"/>
                  <a:pt x="56" y="343"/>
                </a:cubicBezTo>
                <a:cubicBezTo>
                  <a:pt x="28" y="385"/>
                  <a:pt x="28" y="385"/>
                  <a:pt x="28" y="385"/>
                </a:cubicBezTo>
                <a:cubicBezTo>
                  <a:pt x="22" y="394"/>
                  <a:pt x="24" y="406"/>
                  <a:pt x="33" y="411"/>
                </a:cubicBezTo>
                <a:cubicBezTo>
                  <a:pt x="36" y="414"/>
                  <a:pt x="40" y="415"/>
                  <a:pt x="44" y="415"/>
                </a:cubicBezTo>
                <a:cubicBezTo>
                  <a:pt x="50" y="415"/>
                  <a:pt x="56" y="412"/>
                  <a:pt x="60" y="406"/>
                </a:cubicBezTo>
                <a:cubicBezTo>
                  <a:pt x="85" y="368"/>
                  <a:pt x="85" y="368"/>
                  <a:pt x="85" y="368"/>
                </a:cubicBezTo>
                <a:cubicBezTo>
                  <a:pt x="117" y="393"/>
                  <a:pt x="158" y="408"/>
                  <a:pt x="202" y="408"/>
                </a:cubicBezTo>
                <a:cubicBezTo>
                  <a:pt x="246" y="408"/>
                  <a:pt x="287" y="393"/>
                  <a:pt x="320" y="368"/>
                </a:cubicBezTo>
                <a:cubicBezTo>
                  <a:pt x="345" y="406"/>
                  <a:pt x="345" y="406"/>
                  <a:pt x="345" y="406"/>
                </a:cubicBezTo>
                <a:cubicBezTo>
                  <a:pt x="349" y="412"/>
                  <a:pt x="355" y="415"/>
                  <a:pt x="361" y="415"/>
                </a:cubicBezTo>
                <a:cubicBezTo>
                  <a:pt x="365" y="415"/>
                  <a:pt x="369" y="414"/>
                  <a:pt x="372" y="411"/>
                </a:cubicBezTo>
                <a:cubicBezTo>
                  <a:pt x="381" y="406"/>
                  <a:pt x="383" y="394"/>
                  <a:pt x="377" y="385"/>
                </a:cubicBezTo>
                <a:cubicBezTo>
                  <a:pt x="349" y="343"/>
                  <a:pt x="349" y="343"/>
                  <a:pt x="349" y="343"/>
                </a:cubicBezTo>
                <a:cubicBezTo>
                  <a:pt x="349" y="342"/>
                  <a:pt x="348" y="342"/>
                  <a:pt x="348" y="341"/>
                </a:cubicBezTo>
                <a:cubicBezTo>
                  <a:pt x="377" y="307"/>
                  <a:pt x="395" y="263"/>
                  <a:pt x="395" y="214"/>
                </a:cubicBezTo>
                <a:cubicBezTo>
                  <a:pt x="395" y="185"/>
                  <a:pt x="389" y="157"/>
                  <a:pt x="377" y="132"/>
                </a:cubicBezTo>
                <a:close/>
                <a:moveTo>
                  <a:pt x="322" y="40"/>
                </a:moveTo>
                <a:cubicBezTo>
                  <a:pt x="330" y="39"/>
                  <a:pt x="339" y="42"/>
                  <a:pt x="349" y="50"/>
                </a:cubicBezTo>
                <a:cubicBezTo>
                  <a:pt x="360" y="59"/>
                  <a:pt x="365" y="68"/>
                  <a:pt x="365" y="77"/>
                </a:cubicBezTo>
                <a:cubicBezTo>
                  <a:pt x="365" y="85"/>
                  <a:pt x="361" y="93"/>
                  <a:pt x="356" y="98"/>
                </a:cubicBezTo>
                <a:cubicBezTo>
                  <a:pt x="342" y="79"/>
                  <a:pt x="324" y="63"/>
                  <a:pt x="304" y="50"/>
                </a:cubicBezTo>
                <a:cubicBezTo>
                  <a:pt x="309" y="46"/>
                  <a:pt x="315" y="41"/>
                  <a:pt x="322" y="40"/>
                </a:cubicBezTo>
                <a:close/>
                <a:moveTo>
                  <a:pt x="38" y="77"/>
                </a:moveTo>
                <a:cubicBezTo>
                  <a:pt x="38" y="69"/>
                  <a:pt x="44" y="59"/>
                  <a:pt x="55" y="50"/>
                </a:cubicBezTo>
                <a:cubicBezTo>
                  <a:pt x="65" y="42"/>
                  <a:pt x="74" y="39"/>
                  <a:pt x="82" y="40"/>
                </a:cubicBezTo>
                <a:cubicBezTo>
                  <a:pt x="89" y="41"/>
                  <a:pt x="95" y="46"/>
                  <a:pt x="100" y="50"/>
                </a:cubicBezTo>
                <a:cubicBezTo>
                  <a:pt x="80" y="63"/>
                  <a:pt x="62" y="79"/>
                  <a:pt x="47" y="98"/>
                </a:cubicBezTo>
                <a:cubicBezTo>
                  <a:pt x="44" y="93"/>
                  <a:pt x="39" y="86"/>
                  <a:pt x="38" y="77"/>
                </a:cubicBezTo>
                <a:close/>
                <a:moveTo>
                  <a:pt x="202" y="370"/>
                </a:moveTo>
                <a:cubicBezTo>
                  <a:pt x="116" y="370"/>
                  <a:pt x="47" y="300"/>
                  <a:pt x="47" y="214"/>
                </a:cubicBezTo>
                <a:cubicBezTo>
                  <a:pt x="47" y="129"/>
                  <a:pt x="116" y="59"/>
                  <a:pt x="202" y="59"/>
                </a:cubicBezTo>
                <a:cubicBezTo>
                  <a:pt x="287" y="59"/>
                  <a:pt x="357" y="129"/>
                  <a:pt x="357" y="214"/>
                </a:cubicBezTo>
                <a:cubicBezTo>
                  <a:pt x="357" y="300"/>
                  <a:pt x="287" y="370"/>
                  <a:pt x="202" y="370"/>
                </a:cubicBezTo>
                <a:close/>
                <a:moveTo>
                  <a:pt x="272" y="257"/>
                </a:moveTo>
                <a:cubicBezTo>
                  <a:pt x="279" y="265"/>
                  <a:pt x="279" y="277"/>
                  <a:pt x="271" y="284"/>
                </a:cubicBezTo>
                <a:cubicBezTo>
                  <a:pt x="268" y="288"/>
                  <a:pt x="263" y="290"/>
                  <a:pt x="258" y="290"/>
                </a:cubicBezTo>
                <a:cubicBezTo>
                  <a:pt x="253" y="290"/>
                  <a:pt x="248" y="288"/>
                  <a:pt x="244" y="284"/>
                </a:cubicBezTo>
                <a:cubicBezTo>
                  <a:pt x="188" y="228"/>
                  <a:pt x="188" y="228"/>
                  <a:pt x="188" y="228"/>
                </a:cubicBezTo>
                <a:cubicBezTo>
                  <a:pt x="185" y="224"/>
                  <a:pt x="183" y="220"/>
                  <a:pt x="183" y="214"/>
                </a:cubicBezTo>
                <a:cubicBezTo>
                  <a:pt x="183" y="111"/>
                  <a:pt x="183" y="111"/>
                  <a:pt x="183" y="111"/>
                </a:cubicBezTo>
                <a:cubicBezTo>
                  <a:pt x="183" y="100"/>
                  <a:pt x="191" y="92"/>
                  <a:pt x="202" y="92"/>
                </a:cubicBezTo>
                <a:cubicBezTo>
                  <a:pt x="213" y="92"/>
                  <a:pt x="221" y="100"/>
                  <a:pt x="221" y="111"/>
                </a:cubicBezTo>
                <a:cubicBezTo>
                  <a:pt x="221" y="207"/>
                  <a:pt x="221" y="207"/>
                  <a:pt x="221" y="207"/>
                </a:cubicBezTo>
                <a:lnTo>
                  <a:pt x="272" y="257"/>
                </a:lnTo>
                <a:close/>
              </a:path>
            </a:pathLst>
          </a:custGeom>
          <a:solidFill>
            <a:schemeClr val="tx1"/>
          </a:solidFill>
          <a:ln>
            <a:noFill/>
          </a:ln>
        </p:spPr>
        <p:txBody>
          <a:bodyPr vert="horz" wrap="square" lIns="68763" tIns="34382" rIns="68763" bIns="34382" numCol="1" anchor="t" anchorCtr="0" compatLnSpc="1">
            <a:prstTxWarp prst="textNoShape">
              <a:avLst/>
            </a:prstTxWarp>
          </a:bodyPr>
          <a:lstStyle/>
          <a:p>
            <a:endParaRPr lang="en-US" sz="1353">
              <a:solidFill>
                <a:schemeClr val="tx1"/>
              </a:solidFill>
            </a:endParaRPr>
          </a:p>
        </p:txBody>
      </p:sp>
      <p:sp>
        <p:nvSpPr>
          <p:cNvPr id="63" name="Номер слайда 21"/>
          <p:cNvSpPr>
            <a:spLocks noGrp="1"/>
          </p:cNvSpPr>
          <p:nvPr>
            <p:ph type="sldNum" sz="quarter" idx="4"/>
          </p:nvPr>
        </p:nvSpPr>
        <p:spPr>
          <a:xfrm>
            <a:off x="17102455" y="340243"/>
            <a:ext cx="611982" cy="543009"/>
          </a:xfrm>
          <a:prstGeom prst="rect">
            <a:avLst/>
          </a:prstGeom>
          <a:noFill/>
        </p:spPr>
        <p:txBody>
          <a:bodyPr vert="horz" lIns="0" tIns="0" rIns="0" bIns="0" rtlCol="0" anchor="ctr"/>
          <a:lstStyle>
            <a:lvl1pPr algn="r">
              <a:defRPr sz="1203" b="1">
                <a:solidFill>
                  <a:schemeClr val="tx1">
                    <a:alpha val="50000"/>
                  </a:schemeClr>
                </a:solidFill>
                <a:latin typeface="Arial" panose="020B0604020202020204" pitchFamily="34" charset="0"/>
                <a:cs typeface="Arial" panose="020B0604020202020204" pitchFamily="34" charset="0"/>
              </a:defRPr>
            </a:lvl1pPr>
          </a:lstStyle>
          <a:p>
            <a:fld id="{D8D877B3-D348-4611-9BDB-C5374591D951}" type="slidenum">
              <a:rPr lang="en-US" smtClean="0"/>
              <a:pPr/>
              <a:t>‹#›</a:t>
            </a:fld>
            <a:endParaRPr lang="en-US" dirty="0"/>
          </a:p>
        </p:txBody>
      </p:sp>
      <p:sp>
        <p:nvSpPr>
          <p:cNvPr id="31" name="Прямоугольный треугольник 14"/>
          <p:cNvSpPr/>
          <p:nvPr userDrawn="1"/>
        </p:nvSpPr>
        <p:spPr bwMode="auto">
          <a:xfrm flipH="1">
            <a:off x="16692392" y="8664325"/>
            <a:ext cx="1605757" cy="1624263"/>
          </a:xfrm>
          <a:prstGeom prst="rtTriangle">
            <a:avLst/>
          </a:prstGeom>
          <a:solidFill>
            <a:schemeClr val="accent1"/>
          </a:solidFill>
          <a:ln>
            <a:noFill/>
          </a:ln>
        </p:spPr>
        <p:txBody>
          <a:bodyPr vert="horz" wrap="square" lIns="137160" tIns="68580" rIns="137160" bIns="68580" numCol="1" rtlCol="0" anchor="t" anchorCtr="0" compatLnSpc="1">
            <a:prstTxWarp prst="textNoShape">
              <a:avLst/>
            </a:prstTxWarp>
          </a:bodyPr>
          <a:lstStyle/>
          <a:p>
            <a:pPr algn="ctr"/>
            <a:endParaRPr lang="en-US" sz="4050" dirty="0"/>
          </a:p>
        </p:txBody>
      </p:sp>
      <p:sp>
        <p:nvSpPr>
          <p:cNvPr id="37" name="Footer Placeholder 5">
            <a:extLst>
              <a:ext uri="{FF2B5EF4-FFF2-40B4-BE49-F238E27FC236}">
                <a16:creationId xmlns:a16="http://schemas.microsoft.com/office/drawing/2014/main" id="{56935F26-A9A5-DC43-A108-B9DD637085FF}"/>
              </a:ext>
            </a:extLst>
          </p:cNvPr>
          <p:cNvSpPr>
            <a:spLocks noGrp="1"/>
          </p:cNvSpPr>
          <p:nvPr>
            <p:ph type="ftr" sz="quarter" idx="11"/>
          </p:nvPr>
        </p:nvSpPr>
        <p:spPr>
          <a:xfrm>
            <a:off x="6057900" y="9535998"/>
            <a:ext cx="6172200" cy="547772"/>
          </a:xfrm>
        </p:spPr>
        <p:txBody>
          <a:bodyPr/>
          <a:lstStyle>
            <a:lvl1pPr>
              <a:defRPr/>
            </a:lvl1pPr>
          </a:lstStyle>
          <a:p>
            <a:r>
              <a:rPr lang="en-US"/>
              <a:t>PRESSURIZED WATER REACTOR OWNERS GROUP</a:t>
            </a:r>
            <a:endParaRPr lang="en-US" dirty="0"/>
          </a:p>
        </p:txBody>
      </p:sp>
    </p:spTree>
    <p:extLst>
      <p:ext uri="{BB962C8B-B14F-4D97-AF65-F5344CB8AC3E}">
        <p14:creationId xmlns:p14="http://schemas.microsoft.com/office/powerpoint/2010/main" val="2351526255"/>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withEffect">
                                  <p:stCondLst>
                                    <p:cond delay="2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1" decel="50000" fill="hold" grpId="0" nodeType="withEffect">
                                  <p:stCondLst>
                                    <p:cond delay="2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decel="50000" fill="hold" grpId="0" nodeType="withEffect">
                                  <p:stCondLst>
                                    <p:cond delay="20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ppt_x"/>
                                          </p:val>
                                        </p:tav>
                                        <p:tav tm="100000">
                                          <p:val>
                                            <p:strVal val="#ppt_x"/>
                                          </p:val>
                                        </p:tav>
                                      </p:tavLst>
                                    </p:anim>
                                    <p:anim calcmode="lin" valueType="num">
                                      <p:cBhvr additive="base">
                                        <p:cTn id="16" dur="500" fill="hold"/>
                                        <p:tgtEl>
                                          <p:spTgt spid="41"/>
                                        </p:tgtEl>
                                        <p:attrNameLst>
                                          <p:attrName>ppt_y</p:attrName>
                                        </p:attrNameLst>
                                      </p:cBhvr>
                                      <p:tavLst>
                                        <p:tav tm="0">
                                          <p:val>
                                            <p:strVal val="0-#ppt_h/2"/>
                                          </p:val>
                                        </p:tav>
                                        <p:tav tm="100000">
                                          <p:val>
                                            <p:strVal val="#ppt_y"/>
                                          </p:val>
                                        </p:tav>
                                      </p:tavLst>
                                    </p:anim>
                                  </p:childTnLst>
                                </p:cTn>
                              </p:par>
                              <p:par>
                                <p:cTn id="17" presetID="2" presetClass="entr" presetSubtype="1" decel="80000" fill="hold" grpId="0" nodeType="withEffect">
                                  <p:stCondLst>
                                    <p:cond delay="20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0-#ppt_h/2"/>
                                          </p:val>
                                        </p:tav>
                                        <p:tav tm="100000">
                                          <p:val>
                                            <p:strVal val="#ppt_y"/>
                                          </p:val>
                                        </p:tav>
                                      </p:tavLst>
                                    </p:anim>
                                  </p:childTnLst>
                                </p:cTn>
                              </p:par>
                              <p:par>
                                <p:cTn id="21" presetID="2" presetClass="entr" presetSubtype="4" decel="80000" fill="hold" grpId="0" nodeType="withEffect">
                                  <p:stCondLst>
                                    <p:cond delay="200"/>
                                  </p:stCondLst>
                                  <p:childTnLst>
                                    <p:set>
                                      <p:cBhvr>
                                        <p:cTn id="22" dur="1" fill="hold">
                                          <p:stCondLst>
                                            <p:cond delay="0"/>
                                          </p:stCondLst>
                                        </p:cTn>
                                        <p:tgtEl>
                                          <p:spTgt spid="50"/>
                                        </p:tgtEl>
                                        <p:attrNameLst>
                                          <p:attrName>style.visibility</p:attrName>
                                        </p:attrNameLst>
                                      </p:cBhvr>
                                      <p:to>
                                        <p:strVal val="visible"/>
                                      </p:to>
                                    </p:set>
                                    <p:anim calcmode="lin" valueType="num">
                                      <p:cBhvr additive="base">
                                        <p:cTn id="23" dur="500" fill="hold"/>
                                        <p:tgtEl>
                                          <p:spTgt spid="50"/>
                                        </p:tgtEl>
                                        <p:attrNameLst>
                                          <p:attrName>ppt_x</p:attrName>
                                        </p:attrNameLst>
                                      </p:cBhvr>
                                      <p:tavLst>
                                        <p:tav tm="0">
                                          <p:val>
                                            <p:strVal val="#ppt_x"/>
                                          </p:val>
                                        </p:tav>
                                        <p:tav tm="100000">
                                          <p:val>
                                            <p:strVal val="#ppt_x"/>
                                          </p:val>
                                        </p:tav>
                                      </p:tavLst>
                                    </p:anim>
                                    <p:anim calcmode="lin" valueType="num">
                                      <p:cBhvr additive="base">
                                        <p:cTn id="24" dur="500" fill="hold"/>
                                        <p:tgtEl>
                                          <p:spTgt spid="50"/>
                                        </p:tgtEl>
                                        <p:attrNameLst>
                                          <p:attrName>ppt_y</p:attrName>
                                        </p:attrNameLst>
                                      </p:cBhvr>
                                      <p:tavLst>
                                        <p:tav tm="0">
                                          <p:val>
                                            <p:strVal val="1+#ppt_h/2"/>
                                          </p:val>
                                        </p:tav>
                                        <p:tav tm="100000">
                                          <p:val>
                                            <p:strVal val="#ppt_y"/>
                                          </p:val>
                                        </p:tav>
                                      </p:tavLst>
                                    </p:anim>
                                  </p:childTnLst>
                                </p:cTn>
                              </p:par>
                              <p:par>
                                <p:cTn id="25" presetID="2" presetClass="entr" presetSubtype="4" decel="50000" fill="hold" grpId="0" nodeType="withEffect">
                                  <p:stCondLst>
                                    <p:cond delay="40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decel="50000" fill="hold" grpId="0" nodeType="withEffect">
                                  <p:stCondLst>
                                    <p:cond delay="40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500" fill="hold"/>
                                        <p:tgtEl>
                                          <p:spTgt spid="34"/>
                                        </p:tgtEl>
                                        <p:attrNameLst>
                                          <p:attrName>ppt_x</p:attrName>
                                        </p:attrNameLst>
                                      </p:cBhvr>
                                      <p:tavLst>
                                        <p:tav tm="0">
                                          <p:val>
                                            <p:strVal val="#ppt_x"/>
                                          </p:val>
                                        </p:tav>
                                        <p:tav tm="100000">
                                          <p:val>
                                            <p:strVal val="#ppt_x"/>
                                          </p:val>
                                        </p:tav>
                                      </p:tavLst>
                                    </p:anim>
                                    <p:anim calcmode="lin" valueType="num">
                                      <p:cBhvr additive="base">
                                        <p:cTn id="32" dur="500" fill="hold"/>
                                        <p:tgtEl>
                                          <p:spTgt spid="34"/>
                                        </p:tgtEl>
                                        <p:attrNameLst>
                                          <p:attrName>ppt_y</p:attrName>
                                        </p:attrNameLst>
                                      </p:cBhvr>
                                      <p:tavLst>
                                        <p:tav tm="0">
                                          <p:val>
                                            <p:strVal val="1+#ppt_h/2"/>
                                          </p:val>
                                        </p:tav>
                                        <p:tav tm="100000">
                                          <p:val>
                                            <p:strVal val="#ppt_y"/>
                                          </p:val>
                                        </p:tav>
                                      </p:tavLst>
                                    </p:anim>
                                  </p:childTnLst>
                                </p:cTn>
                              </p:par>
                              <p:par>
                                <p:cTn id="33" presetID="2" presetClass="entr" presetSubtype="4" decel="50000" fill="hold" grpId="0" nodeType="withEffect">
                                  <p:stCondLst>
                                    <p:cond delay="400"/>
                                  </p:stCondLst>
                                  <p:childTnLst>
                                    <p:set>
                                      <p:cBhvr>
                                        <p:cTn id="34" dur="1" fill="hold">
                                          <p:stCondLst>
                                            <p:cond delay="0"/>
                                          </p:stCondLst>
                                        </p:cTn>
                                        <p:tgtEl>
                                          <p:spTgt spid="42"/>
                                        </p:tgtEl>
                                        <p:attrNameLst>
                                          <p:attrName>style.visibility</p:attrName>
                                        </p:attrNameLst>
                                      </p:cBhvr>
                                      <p:to>
                                        <p:strVal val="visible"/>
                                      </p:to>
                                    </p:set>
                                    <p:anim calcmode="lin" valueType="num">
                                      <p:cBhvr additive="base">
                                        <p:cTn id="35" dur="500" fill="hold"/>
                                        <p:tgtEl>
                                          <p:spTgt spid="42"/>
                                        </p:tgtEl>
                                        <p:attrNameLst>
                                          <p:attrName>ppt_x</p:attrName>
                                        </p:attrNameLst>
                                      </p:cBhvr>
                                      <p:tavLst>
                                        <p:tav tm="0">
                                          <p:val>
                                            <p:strVal val="#ppt_x"/>
                                          </p:val>
                                        </p:tav>
                                        <p:tav tm="100000">
                                          <p:val>
                                            <p:strVal val="#ppt_x"/>
                                          </p:val>
                                        </p:tav>
                                      </p:tavLst>
                                    </p:anim>
                                    <p:anim calcmode="lin" valueType="num">
                                      <p:cBhvr additive="base">
                                        <p:cTn id="36" dur="500" fill="hold"/>
                                        <p:tgtEl>
                                          <p:spTgt spid="42"/>
                                        </p:tgtEl>
                                        <p:attrNameLst>
                                          <p:attrName>ppt_y</p:attrName>
                                        </p:attrNameLst>
                                      </p:cBhvr>
                                      <p:tavLst>
                                        <p:tav tm="0">
                                          <p:val>
                                            <p:strVal val="1+#ppt_h/2"/>
                                          </p:val>
                                        </p:tav>
                                        <p:tav tm="100000">
                                          <p:val>
                                            <p:strVal val="#ppt_y"/>
                                          </p:val>
                                        </p:tav>
                                      </p:tavLst>
                                    </p:anim>
                                  </p:childTnLst>
                                </p:cTn>
                              </p:par>
                              <p:par>
                                <p:cTn id="37" presetID="2" presetClass="entr" presetSubtype="4" decel="50000" fill="hold" grpId="0" nodeType="withEffect">
                                  <p:stCondLst>
                                    <p:cond delay="20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ppt_x"/>
                                          </p:val>
                                        </p:tav>
                                        <p:tav tm="100000">
                                          <p:val>
                                            <p:strVal val="#ppt_x"/>
                                          </p:val>
                                        </p:tav>
                                      </p:tavLst>
                                    </p:anim>
                                    <p:anim calcmode="lin" valueType="num">
                                      <p:cBhvr additive="base">
                                        <p:cTn id="40" dur="500" fill="hold"/>
                                        <p:tgtEl>
                                          <p:spTgt spid="24"/>
                                        </p:tgtEl>
                                        <p:attrNameLst>
                                          <p:attrName>ppt_y</p:attrName>
                                        </p:attrNameLst>
                                      </p:cBhvr>
                                      <p:tavLst>
                                        <p:tav tm="0">
                                          <p:val>
                                            <p:strVal val="1+#ppt_h/2"/>
                                          </p:val>
                                        </p:tav>
                                        <p:tav tm="100000">
                                          <p:val>
                                            <p:strVal val="#ppt_y"/>
                                          </p:val>
                                        </p:tav>
                                      </p:tavLst>
                                    </p:anim>
                                  </p:childTnLst>
                                </p:cTn>
                              </p:par>
                              <p:par>
                                <p:cTn id="41" presetID="2" presetClass="entr" presetSubtype="4" decel="50000" fill="hold" grpId="0" nodeType="withEffect">
                                  <p:stCondLst>
                                    <p:cond delay="20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ppt_x"/>
                                          </p:val>
                                        </p:tav>
                                        <p:tav tm="100000">
                                          <p:val>
                                            <p:strVal val="#ppt_x"/>
                                          </p:val>
                                        </p:tav>
                                      </p:tavLst>
                                    </p:anim>
                                    <p:anim calcmode="lin" valueType="num">
                                      <p:cBhvr additive="base">
                                        <p:cTn id="44" dur="500" fill="hold"/>
                                        <p:tgtEl>
                                          <p:spTgt spid="35"/>
                                        </p:tgtEl>
                                        <p:attrNameLst>
                                          <p:attrName>ppt_y</p:attrName>
                                        </p:attrNameLst>
                                      </p:cBhvr>
                                      <p:tavLst>
                                        <p:tav tm="0">
                                          <p:val>
                                            <p:strVal val="1+#ppt_h/2"/>
                                          </p:val>
                                        </p:tav>
                                        <p:tav tm="100000">
                                          <p:val>
                                            <p:strVal val="#ppt_y"/>
                                          </p:val>
                                        </p:tav>
                                      </p:tavLst>
                                    </p:anim>
                                  </p:childTnLst>
                                </p:cTn>
                              </p:par>
                              <p:par>
                                <p:cTn id="45" presetID="2" presetClass="entr" presetSubtype="4" decel="50000" fill="hold" grpId="0" nodeType="withEffect">
                                  <p:stCondLst>
                                    <p:cond delay="200"/>
                                  </p:stCondLst>
                                  <p:childTnLst>
                                    <p:set>
                                      <p:cBhvr>
                                        <p:cTn id="46" dur="1" fill="hold">
                                          <p:stCondLst>
                                            <p:cond delay="0"/>
                                          </p:stCondLst>
                                        </p:cTn>
                                        <p:tgtEl>
                                          <p:spTgt spid="43"/>
                                        </p:tgtEl>
                                        <p:attrNameLst>
                                          <p:attrName>style.visibility</p:attrName>
                                        </p:attrNameLst>
                                      </p:cBhvr>
                                      <p:to>
                                        <p:strVal val="visible"/>
                                      </p:to>
                                    </p:set>
                                    <p:anim calcmode="lin" valueType="num">
                                      <p:cBhvr additive="base">
                                        <p:cTn id="47" dur="500" fill="hold"/>
                                        <p:tgtEl>
                                          <p:spTgt spid="43"/>
                                        </p:tgtEl>
                                        <p:attrNameLst>
                                          <p:attrName>ppt_x</p:attrName>
                                        </p:attrNameLst>
                                      </p:cBhvr>
                                      <p:tavLst>
                                        <p:tav tm="0">
                                          <p:val>
                                            <p:strVal val="#ppt_x"/>
                                          </p:val>
                                        </p:tav>
                                        <p:tav tm="100000">
                                          <p:val>
                                            <p:strVal val="#ppt_x"/>
                                          </p:val>
                                        </p:tav>
                                      </p:tavLst>
                                    </p:anim>
                                    <p:anim calcmode="lin" valueType="num">
                                      <p:cBhvr additive="base">
                                        <p:cTn id="48" dur="500" fill="hold"/>
                                        <p:tgtEl>
                                          <p:spTgt spid="43"/>
                                        </p:tgtEl>
                                        <p:attrNameLst>
                                          <p:attrName>ppt_y</p:attrName>
                                        </p:attrNameLst>
                                      </p:cBhvr>
                                      <p:tavLst>
                                        <p:tav tm="0">
                                          <p:val>
                                            <p:strVal val="1+#ppt_h/2"/>
                                          </p:val>
                                        </p:tav>
                                        <p:tav tm="100000">
                                          <p:val>
                                            <p:strVal val="#ppt_y"/>
                                          </p:val>
                                        </p:tav>
                                      </p:tavLst>
                                    </p:anim>
                                  </p:childTnLst>
                                </p:cTn>
                              </p:par>
                              <p:par>
                                <p:cTn id="49" presetID="2" presetClass="entr" presetSubtype="1" decel="50000" fill="hold" grpId="0" nodeType="withEffect">
                                  <p:stCondLst>
                                    <p:cond delay="40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500" fill="hold"/>
                                        <p:tgtEl>
                                          <p:spTgt spid="22"/>
                                        </p:tgtEl>
                                        <p:attrNameLst>
                                          <p:attrName>ppt_x</p:attrName>
                                        </p:attrNameLst>
                                      </p:cBhvr>
                                      <p:tavLst>
                                        <p:tav tm="0">
                                          <p:val>
                                            <p:strVal val="#ppt_x"/>
                                          </p:val>
                                        </p:tav>
                                        <p:tav tm="100000">
                                          <p:val>
                                            <p:strVal val="#ppt_x"/>
                                          </p:val>
                                        </p:tav>
                                      </p:tavLst>
                                    </p:anim>
                                    <p:anim calcmode="lin" valueType="num">
                                      <p:cBhvr additive="base">
                                        <p:cTn id="52" dur="500" fill="hold"/>
                                        <p:tgtEl>
                                          <p:spTgt spid="22"/>
                                        </p:tgtEl>
                                        <p:attrNameLst>
                                          <p:attrName>ppt_y</p:attrName>
                                        </p:attrNameLst>
                                      </p:cBhvr>
                                      <p:tavLst>
                                        <p:tav tm="0">
                                          <p:val>
                                            <p:strVal val="0-#ppt_h/2"/>
                                          </p:val>
                                        </p:tav>
                                        <p:tav tm="100000">
                                          <p:val>
                                            <p:strVal val="#ppt_y"/>
                                          </p:val>
                                        </p:tav>
                                      </p:tavLst>
                                    </p:anim>
                                  </p:childTnLst>
                                </p:cTn>
                              </p:par>
                              <p:par>
                                <p:cTn id="53" presetID="2" presetClass="entr" presetSubtype="1" decel="50000" fill="hold" grpId="0" nodeType="withEffect">
                                  <p:stCondLst>
                                    <p:cond delay="400"/>
                                  </p:stCondLst>
                                  <p:childTnLst>
                                    <p:set>
                                      <p:cBhvr>
                                        <p:cTn id="54" dur="1" fill="hold">
                                          <p:stCondLst>
                                            <p:cond delay="0"/>
                                          </p:stCondLst>
                                        </p:cTn>
                                        <p:tgtEl>
                                          <p:spTgt spid="36"/>
                                        </p:tgtEl>
                                        <p:attrNameLst>
                                          <p:attrName>style.visibility</p:attrName>
                                        </p:attrNameLst>
                                      </p:cBhvr>
                                      <p:to>
                                        <p:strVal val="visible"/>
                                      </p:to>
                                    </p:set>
                                    <p:anim calcmode="lin" valueType="num">
                                      <p:cBhvr additive="base">
                                        <p:cTn id="55" dur="500" fill="hold"/>
                                        <p:tgtEl>
                                          <p:spTgt spid="36"/>
                                        </p:tgtEl>
                                        <p:attrNameLst>
                                          <p:attrName>ppt_x</p:attrName>
                                        </p:attrNameLst>
                                      </p:cBhvr>
                                      <p:tavLst>
                                        <p:tav tm="0">
                                          <p:val>
                                            <p:strVal val="#ppt_x"/>
                                          </p:val>
                                        </p:tav>
                                        <p:tav tm="100000">
                                          <p:val>
                                            <p:strVal val="#ppt_x"/>
                                          </p:val>
                                        </p:tav>
                                      </p:tavLst>
                                    </p:anim>
                                    <p:anim calcmode="lin" valueType="num">
                                      <p:cBhvr additive="base">
                                        <p:cTn id="56" dur="500" fill="hold"/>
                                        <p:tgtEl>
                                          <p:spTgt spid="36"/>
                                        </p:tgtEl>
                                        <p:attrNameLst>
                                          <p:attrName>ppt_y</p:attrName>
                                        </p:attrNameLst>
                                      </p:cBhvr>
                                      <p:tavLst>
                                        <p:tav tm="0">
                                          <p:val>
                                            <p:strVal val="0-#ppt_h/2"/>
                                          </p:val>
                                        </p:tav>
                                        <p:tav tm="100000">
                                          <p:val>
                                            <p:strVal val="#ppt_y"/>
                                          </p:val>
                                        </p:tav>
                                      </p:tavLst>
                                    </p:anim>
                                  </p:childTnLst>
                                </p:cTn>
                              </p:par>
                              <p:par>
                                <p:cTn id="57" presetID="2" presetClass="entr" presetSubtype="1" decel="50000" fill="hold" grpId="0" nodeType="withEffect">
                                  <p:stCondLst>
                                    <p:cond delay="400"/>
                                  </p:stCondLst>
                                  <p:childTnLst>
                                    <p:set>
                                      <p:cBhvr>
                                        <p:cTn id="58" dur="1" fill="hold">
                                          <p:stCondLst>
                                            <p:cond delay="0"/>
                                          </p:stCondLst>
                                        </p:cTn>
                                        <p:tgtEl>
                                          <p:spTgt spid="44"/>
                                        </p:tgtEl>
                                        <p:attrNameLst>
                                          <p:attrName>style.visibility</p:attrName>
                                        </p:attrNameLst>
                                      </p:cBhvr>
                                      <p:to>
                                        <p:strVal val="visible"/>
                                      </p:to>
                                    </p:set>
                                    <p:anim calcmode="lin" valueType="num">
                                      <p:cBhvr additive="base">
                                        <p:cTn id="59" dur="500" fill="hold"/>
                                        <p:tgtEl>
                                          <p:spTgt spid="44"/>
                                        </p:tgtEl>
                                        <p:attrNameLst>
                                          <p:attrName>ppt_x</p:attrName>
                                        </p:attrNameLst>
                                      </p:cBhvr>
                                      <p:tavLst>
                                        <p:tav tm="0">
                                          <p:val>
                                            <p:strVal val="#ppt_x"/>
                                          </p:val>
                                        </p:tav>
                                        <p:tav tm="100000">
                                          <p:val>
                                            <p:strVal val="#ppt_x"/>
                                          </p:val>
                                        </p:tav>
                                      </p:tavLst>
                                    </p:anim>
                                    <p:anim calcmode="lin" valueType="num">
                                      <p:cBhvr additive="base">
                                        <p:cTn id="60" dur="500" fill="hold"/>
                                        <p:tgtEl>
                                          <p:spTgt spid="44"/>
                                        </p:tgtEl>
                                        <p:attrNameLst>
                                          <p:attrName>ppt_y</p:attrName>
                                        </p:attrNameLst>
                                      </p:cBhvr>
                                      <p:tavLst>
                                        <p:tav tm="0">
                                          <p:val>
                                            <p:strVal val="0-#ppt_h/2"/>
                                          </p:val>
                                        </p:tav>
                                        <p:tav tm="100000">
                                          <p:val>
                                            <p:strVal val="#ppt_y"/>
                                          </p:val>
                                        </p:tav>
                                      </p:tavLst>
                                    </p:anim>
                                  </p:childTnLst>
                                </p:cTn>
                              </p:par>
                              <p:par>
                                <p:cTn id="61" presetID="2" presetClass="entr" presetSubtype="4" decel="80000"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500" fill="hold"/>
                                        <p:tgtEl>
                                          <p:spTgt spid="32"/>
                                        </p:tgtEl>
                                        <p:attrNameLst>
                                          <p:attrName>ppt_x</p:attrName>
                                        </p:attrNameLst>
                                      </p:cBhvr>
                                      <p:tavLst>
                                        <p:tav tm="0">
                                          <p:val>
                                            <p:strVal val="#ppt_x"/>
                                          </p:val>
                                        </p:tav>
                                        <p:tav tm="100000">
                                          <p:val>
                                            <p:strVal val="#ppt_x"/>
                                          </p:val>
                                        </p:tav>
                                      </p:tavLst>
                                    </p:anim>
                                    <p:anim calcmode="lin" valueType="num">
                                      <p:cBhvr additive="base">
                                        <p:cTn id="64" dur="500" fill="hold"/>
                                        <p:tgtEl>
                                          <p:spTgt spid="32"/>
                                        </p:tgtEl>
                                        <p:attrNameLst>
                                          <p:attrName>ppt_y</p:attrName>
                                        </p:attrNameLst>
                                      </p:cBhvr>
                                      <p:tavLst>
                                        <p:tav tm="0">
                                          <p:val>
                                            <p:strVal val="1+#ppt_h/2"/>
                                          </p:val>
                                        </p:tav>
                                        <p:tav tm="100000">
                                          <p:val>
                                            <p:strVal val="#ppt_y"/>
                                          </p:val>
                                        </p:tav>
                                      </p:tavLst>
                                    </p:anim>
                                  </p:childTnLst>
                                </p:cTn>
                              </p:par>
                              <p:par>
                                <p:cTn id="65" presetID="2" presetClass="entr" presetSubtype="1" decel="80000" fill="hold" grpId="0" nodeType="withEffect">
                                  <p:stCondLst>
                                    <p:cond delay="200"/>
                                  </p:stCondLst>
                                  <p:childTnLst>
                                    <p:set>
                                      <p:cBhvr>
                                        <p:cTn id="66" dur="1" fill="hold">
                                          <p:stCondLst>
                                            <p:cond delay="0"/>
                                          </p:stCondLst>
                                        </p:cTn>
                                        <p:tgtEl>
                                          <p:spTgt spid="33"/>
                                        </p:tgtEl>
                                        <p:attrNameLst>
                                          <p:attrName>style.visibility</p:attrName>
                                        </p:attrNameLst>
                                      </p:cBhvr>
                                      <p:to>
                                        <p:strVal val="visible"/>
                                      </p:to>
                                    </p:set>
                                    <p:anim calcmode="lin" valueType="num">
                                      <p:cBhvr additive="base">
                                        <p:cTn id="67" dur="500" fill="hold"/>
                                        <p:tgtEl>
                                          <p:spTgt spid="33"/>
                                        </p:tgtEl>
                                        <p:attrNameLst>
                                          <p:attrName>ppt_x</p:attrName>
                                        </p:attrNameLst>
                                      </p:cBhvr>
                                      <p:tavLst>
                                        <p:tav tm="0">
                                          <p:val>
                                            <p:strVal val="#ppt_x"/>
                                          </p:val>
                                        </p:tav>
                                        <p:tav tm="100000">
                                          <p:val>
                                            <p:strVal val="#ppt_x"/>
                                          </p:val>
                                        </p:tav>
                                      </p:tavLst>
                                    </p:anim>
                                    <p:anim calcmode="lin" valueType="num">
                                      <p:cBhvr additive="base">
                                        <p:cTn id="68" dur="500" fill="hold"/>
                                        <p:tgtEl>
                                          <p:spTgt spid="3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tmplLst>
          <p:tmpl>
            <p:tnLst>
              <p:par>
                <p:cTn presetID="2" presetClass="entr" presetSubtype="4" decel="50000" fill="hold" nodeType="withEffect">
                  <p:stCondLst>
                    <p:cond delay="40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9" grpId="0">
        <p:tmplLst>
          <p:tmpl>
            <p:tnLst>
              <p:par>
                <p:cTn presetID="2" presetClass="entr" presetSubtype="1" decel="50000" fill="hold" nodeType="withEffect">
                  <p:stCondLst>
                    <p:cond delay="2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ppt_x"/>
                          </p:val>
                        </p:tav>
                        <p:tav tm="100000">
                          <p:val>
                            <p:strVal val="#ppt_x"/>
                          </p:val>
                        </p:tav>
                      </p:tavLst>
                    </p:anim>
                    <p:anim calcmode="lin" valueType="num">
                      <p:cBhvr additive="base">
                        <p:cTn dur="500" fill="hold"/>
                        <p:tgtEl>
                          <p:spTgt spid="19"/>
                        </p:tgtEl>
                        <p:attrNameLst>
                          <p:attrName>ppt_y</p:attrName>
                        </p:attrNameLst>
                      </p:cBhvr>
                      <p:tavLst>
                        <p:tav tm="0">
                          <p:val>
                            <p:strVal val="0-#ppt_h/2"/>
                          </p:val>
                        </p:tav>
                        <p:tav tm="100000">
                          <p:val>
                            <p:strVal val="#ppt_y"/>
                          </p:val>
                        </p:tav>
                      </p:tavLst>
                    </p:anim>
                  </p:childTnLst>
                </p:cTn>
              </p:par>
            </p:tnLst>
          </p:tmpl>
        </p:tmplLst>
      </p:bldP>
      <p:bldP spid="22" grpId="0">
        <p:tmplLst>
          <p:tmpl>
            <p:tnLst>
              <p:par>
                <p:cTn presetID="2" presetClass="entr" presetSubtype="1" decel="50000" fill="hold" nodeType="withEffect">
                  <p:stCondLst>
                    <p:cond delay="40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0-#ppt_h/2"/>
                          </p:val>
                        </p:tav>
                        <p:tav tm="100000">
                          <p:val>
                            <p:strVal val="#ppt_y"/>
                          </p:val>
                        </p:tav>
                      </p:tavLst>
                    </p:anim>
                  </p:childTnLst>
                </p:cTn>
              </p:par>
            </p:tnLst>
          </p:tmpl>
        </p:tmplLst>
      </p:bldP>
      <p:bldP spid="24" grpId="0">
        <p:tmplLst>
          <p:tmpl>
            <p:tnLst>
              <p:par>
                <p:cTn presetID="2" presetClass="entr" presetSubtype="4" decel="50000" fill="hold" nodeType="withEffect">
                  <p:stCondLst>
                    <p:cond delay="20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1+#ppt_h/2"/>
                          </p:val>
                        </p:tav>
                        <p:tav tm="100000">
                          <p:val>
                            <p:strVal val="#ppt_y"/>
                          </p:val>
                        </p:tav>
                      </p:tavLst>
                    </p:anim>
                  </p:childTnLst>
                </p:cTn>
              </p:par>
            </p:tnLst>
          </p:tmpl>
        </p:tmplLst>
      </p:bldP>
      <p:bldP spid="8" grpId="0">
        <p:tmplLst>
          <p:tmpl>
            <p:tnLst>
              <p:par>
                <p:cTn presetID="2" presetClass="entr" presetSubtype="1" decel="5000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0-#ppt_h/2"/>
                          </p:val>
                        </p:tav>
                        <p:tav tm="100000">
                          <p:val>
                            <p:strVal val="#ppt_y"/>
                          </p:val>
                        </p:tav>
                      </p:tavLst>
                    </p:anim>
                  </p:childTnLst>
                </p:cTn>
              </p:par>
            </p:tnLst>
          </p:tmpl>
        </p:tmplLst>
      </p:bldP>
      <p:bldP spid="34" grpId="0">
        <p:tmplLst>
          <p:tmpl>
            <p:tnLst>
              <p:par>
                <p:cTn presetID="2" presetClass="entr" presetSubtype="4" decel="50000" fill="hold" nodeType="withEffect">
                  <p:stCondLst>
                    <p:cond delay="40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ppt_x"/>
                          </p:val>
                        </p:tav>
                        <p:tav tm="100000">
                          <p:val>
                            <p:strVal val="#ppt_x"/>
                          </p:val>
                        </p:tav>
                      </p:tavLst>
                    </p:anim>
                    <p:anim calcmode="lin" valueType="num">
                      <p:cBhvr additive="base">
                        <p:cTn dur="500" fill="hold"/>
                        <p:tgtEl>
                          <p:spTgt spid="34"/>
                        </p:tgtEl>
                        <p:attrNameLst>
                          <p:attrName>ppt_y</p:attrName>
                        </p:attrNameLst>
                      </p:cBhvr>
                      <p:tavLst>
                        <p:tav tm="0">
                          <p:val>
                            <p:strVal val="1+#ppt_h/2"/>
                          </p:val>
                        </p:tav>
                        <p:tav tm="100000">
                          <p:val>
                            <p:strVal val="#ppt_y"/>
                          </p:val>
                        </p:tav>
                      </p:tavLst>
                    </p:anim>
                  </p:childTnLst>
                </p:cTn>
              </p:par>
            </p:tnLst>
          </p:tmpl>
        </p:tmplLst>
      </p:bldP>
      <p:bldP spid="35" grpId="0">
        <p:tmplLst>
          <p:tmpl>
            <p:tnLst>
              <p:par>
                <p:cTn presetID="2" presetClass="entr" presetSubtype="4" decel="50000" fill="hold" nodeType="withEffect">
                  <p:stCondLst>
                    <p:cond delay="20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P spid="36" grpId="0">
        <p:tmplLst>
          <p:tmpl>
            <p:tnLst>
              <p:par>
                <p:cTn presetID="2" presetClass="entr" presetSubtype="1" decel="50000" fill="hold" nodeType="withEffect">
                  <p:stCondLst>
                    <p:cond delay="40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0-#ppt_h/2"/>
                          </p:val>
                        </p:tav>
                        <p:tav tm="100000">
                          <p:val>
                            <p:strVal val="#ppt_y"/>
                          </p:val>
                        </p:tav>
                      </p:tavLst>
                    </p:anim>
                  </p:childTnLst>
                </p:cTn>
              </p:par>
            </p:tnLst>
          </p:tmpl>
        </p:tmplLst>
      </p:bldP>
      <p:bldP spid="41" grpId="0">
        <p:tmplLst>
          <p:tmpl>
            <p:tnLst>
              <p:par>
                <p:cTn presetID="2" presetClass="entr" presetSubtype="1" decel="5000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ppt_x"/>
                          </p:val>
                        </p:tav>
                        <p:tav tm="100000">
                          <p:val>
                            <p:strVal val="#ppt_x"/>
                          </p:val>
                        </p:tav>
                      </p:tavLst>
                    </p:anim>
                    <p:anim calcmode="lin" valueType="num">
                      <p:cBhvr additive="base">
                        <p:cTn dur="500" fill="hold"/>
                        <p:tgtEl>
                          <p:spTgt spid="41"/>
                        </p:tgtEl>
                        <p:attrNameLst>
                          <p:attrName>ppt_y</p:attrName>
                        </p:attrNameLst>
                      </p:cBhvr>
                      <p:tavLst>
                        <p:tav tm="0">
                          <p:val>
                            <p:strVal val="0-#ppt_h/2"/>
                          </p:val>
                        </p:tav>
                        <p:tav tm="100000">
                          <p:val>
                            <p:strVal val="#ppt_y"/>
                          </p:val>
                        </p:tav>
                      </p:tavLst>
                    </p:anim>
                  </p:childTnLst>
                </p:cTn>
              </p:par>
            </p:tnLst>
          </p:tmpl>
        </p:tmplLst>
      </p:bldP>
      <p:bldP spid="42" grpId="0">
        <p:tmplLst>
          <p:tmpl>
            <p:tnLst>
              <p:par>
                <p:cTn presetID="2" presetClass="entr" presetSubtype="4" decel="50000" fill="hold" nodeType="withEffect">
                  <p:stCondLst>
                    <p:cond delay="40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ppt_x"/>
                          </p:val>
                        </p:tav>
                        <p:tav tm="100000">
                          <p:val>
                            <p:strVal val="#ppt_x"/>
                          </p:val>
                        </p:tav>
                      </p:tavLst>
                    </p:anim>
                    <p:anim calcmode="lin" valueType="num">
                      <p:cBhvr additive="base">
                        <p:cTn dur="500" fill="hold"/>
                        <p:tgtEl>
                          <p:spTgt spid="42"/>
                        </p:tgtEl>
                        <p:attrNameLst>
                          <p:attrName>ppt_y</p:attrName>
                        </p:attrNameLst>
                      </p:cBhvr>
                      <p:tavLst>
                        <p:tav tm="0">
                          <p:val>
                            <p:strVal val="1+#ppt_h/2"/>
                          </p:val>
                        </p:tav>
                        <p:tav tm="100000">
                          <p:val>
                            <p:strVal val="#ppt_y"/>
                          </p:val>
                        </p:tav>
                      </p:tavLst>
                    </p:anim>
                  </p:childTnLst>
                </p:cTn>
              </p:par>
            </p:tnLst>
          </p:tmpl>
        </p:tmplLst>
      </p:bldP>
      <p:bldP spid="43" grpId="0">
        <p:tmplLst>
          <p:tmpl>
            <p:tnLst>
              <p:par>
                <p:cTn presetID="2" presetClass="entr" presetSubtype="4" decel="50000" fill="hold" nodeType="withEffect">
                  <p:stCondLst>
                    <p:cond delay="20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ppt_x"/>
                          </p:val>
                        </p:tav>
                        <p:tav tm="100000">
                          <p:val>
                            <p:strVal val="#ppt_x"/>
                          </p:val>
                        </p:tav>
                      </p:tavLst>
                    </p:anim>
                    <p:anim calcmode="lin" valueType="num">
                      <p:cBhvr additive="base">
                        <p:cTn dur="500" fill="hold"/>
                        <p:tgtEl>
                          <p:spTgt spid="43"/>
                        </p:tgtEl>
                        <p:attrNameLst>
                          <p:attrName>ppt_y</p:attrName>
                        </p:attrNameLst>
                      </p:cBhvr>
                      <p:tavLst>
                        <p:tav tm="0">
                          <p:val>
                            <p:strVal val="1+#ppt_h/2"/>
                          </p:val>
                        </p:tav>
                        <p:tav tm="100000">
                          <p:val>
                            <p:strVal val="#ppt_y"/>
                          </p:val>
                        </p:tav>
                      </p:tavLst>
                    </p:anim>
                  </p:childTnLst>
                </p:cTn>
              </p:par>
            </p:tnLst>
          </p:tmpl>
        </p:tmplLst>
      </p:bldP>
      <p:bldP spid="44" grpId="0">
        <p:tmplLst>
          <p:tmpl>
            <p:tnLst>
              <p:par>
                <p:cTn presetID="2" presetClass="entr" presetSubtype="1" decel="50000" fill="hold" nodeType="withEffect">
                  <p:stCondLst>
                    <p:cond delay="40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0-#ppt_h/2"/>
                          </p:val>
                        </p:tav>
                        <p:tav tm="100000">
                          <p:val>
                            <p:strVal val="#ppt_y"/>
                          </p:val>
                        </p:tav>
                      </p:tavLst>
                    </p:anim>
                  </p:childTnLst>
                </p:cTn>
              </p:par>
            </p:tnLst>
          </p:tmpl>
        </p:tmplLst>
      </p:bldP>
      <p:bldP spid="25" grpId="0" animBg="1"/>
      <p:bldP spid="32" grpId="0" animBg="1"/>
      <p:bldP spid="33" grpId="0" animBg="1"/>
      <p:bldP spid="50" grpId="0" animBg="1"/>
    </p:bldLst>
  </p:timing>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01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Номер слайда 21"/>
          <p:cNvSpPr>
            <a:spLocks noGrp="1"/>
          </p:cNvSpPr>
          <p:nvPr>
            <p:ph type="sldNum" sz="quarter" idx="4"/>
          </p:nvPr>
        </p:nvSpPr>
        <p:spPr>
          <a:xfrm>
            <a:off x="17132935" y="340243"/>
            <a:ext cx="611982" cy="543009"/>
          </a:xfrm>
          <a:prstGeom prst="rect">
            <a:avLst/>
          </a:prstGeom>
          <a:noFill/>
        </p:spPr>
        <p:txBody>
          <a:bodyPr vert="horz" lIns="0" tIns="0" rIns="0" bIns="0" rtlCol="0" anchor="ctr"/>
          <a:lstStyle>
            <a:lvl1pPr algn="r">
              <a:defRPr sz="1203" b="1">
                <a:solidFill>
                  <a:schemeClr val="tx1">
                    <a:alpha val="50000"/>
                  </a:schemeClr>
                </a:solidFill>
                <a:latin typeface="Arial" panose="020B0604020202020204" pitchFamily="34" charset="0"/>
                <a:cs typeface="Arial" panose="020B0604020202020204" pitchFamily="34" charset="0"/>
              </a:defRPr>
            </a:lvl1pPr>
          </a:lstStyle>
          <a:p>
            <a:fld id="{D8D877B3-D348-4611-9BDB-C5374591D951}" type="slidenum">
              <a:rPr lang="en-US" smtClean="0"/>
              <a:pPr/>
              <a:t>‹#›</a:t>
            </a:fld>
            <a:endParaRPr lang="en-US" dirty="0"/>
          </a:p>
        </p:txBody>
      </p:sp>
      <p:sp>
        <p:nvSpPr>
          <p:cNvPr id="23" name="Заголовок 17"/>
          <p:cNvSpPr>
            <a:spLocks noGrp="1"/>
          </p:cNvSpPr>
          <p:nvPr>
            <p:ph type="title" hasCustomPrompt="1"/>
          </p:nvPr>
        </p:nvSpPr>
        <p:spPr>
          <a:xfrm>
            <a:off x="1582342" y="1542951"/>
            <a:ext cx="4818458" cy="7452349"/>
          </a:xfrm>
          <a:prstGeom prst="rect">
            <a:avLst/>
          </a:prstGeom>
        </p:spPr>
        <p:txBody>
          <a:bodyPr vert="horz" lIns="0" tIns="91440" rIns="0" bIns="0" rtlCol="0" anchor="ctr" anchorCtr="0">
            <a:noAutofit/>
          </a:bodyPr>
          <a:lstStyle>
            <a:lvl1pPr algn="l">
              <a:lnSpc>
                <a:spcPct val="100000"/>
              </a:lnSpc>
              <a:defRPr sz="8100" kern="100" spc="0" baseline="0">
                <a:solidFill>
                  <a:schemeClr val="tx1"/>
                </a:solidFill>
              </a:defRPr>
            </a:lvl1pPr>
          </a:lstStyle>
          <a:p>
            <a:r>
              <a:rPr lang="en-US" dirty="0"/>
              <a:t>H2 Title here</a:t>
            </a:r>
          </a:p>
        </p:txBody>
      </p:sp>
      <p:sp>
        <p:nvSpPr>
          <p:cNvPr id="24" name="Текст 7"/>
          <p:cNvSpPr>
            <a:spLocks noGrp="1"/>
          </p:cNvSpPr>
          <p:nvPr>
            <p:ph type="body" sz="quarter" idx="54" hasCustomPrompt="1"/>
          </p:nvPr>
        </p:nvSpPr>
        <p:spPr>
          <a:xfrm>
            <a:off x="8061001" y="2152197"/>
            <a:ext cx="7564763" cy="1341186"/>
          </a:xfrm>
          <a:prstGeom prst="rect">
            <a:avLst/>
          </a:prstGeom>
        </p:spPr>
        <p:txBody>
          <a:bodyPr tIns="0">
            <a:noAutofit/>
          </a:bodyPr>
          <a:lstStyle>
            <a:lvl1pPr marL="0" indent="0" algn="l">
              <a:lnSpc>
                <a:spcPct val="150000"/>
              </a:lnSpc>
              <a:buNone/>
              <a:defRPr sz="1800" b="0" baseline="0">
                <a:solidFill>
                  <a:schemeClr val="tx1"/>
                </a:solidFill>
                <a:latin typeface="Arial" panose="020B0604020202020204" pitchFamily="34" charset="0"/>
                <a:cs typeface="Arial" panose="020B0604020202020204" pitchFamily="34" charset="0"/>
              </a:defRPr>
            </a:lvl1pPr>
            <a:lvl2pPr algn="ctr">
              <a:defRPr/>
            </a:lvl2pPr>
            <a:lvl3pPr algn="ctr">
              <a:defRPr/>
            </a:lvl3pPr>
            <a:lvl4pPr algn="ctr">
              <a:lnSpc>
                <a:spcPct val="150000"/>
              </a:lnSpc>
              <a:defRPr/>
            </a:lvl4pPr>
            <a:lvl5pPr algn="ctr">
              <a:defRPr/>
            </a:lvl5pPr>
          </a:lstStyle>
          <a:p>
            <a:pPr lvl="0"/>
            <a:r>
              <a:rPr lang="en-US" dirty="0"/>
              <a:t>Body text here</a:t>
            </a:r>
          </a:p>
        </p:txBody>
      </p:sp>
      <p:sp>
        <p:nvSpPr>
          <p:cNvPr id="31" name="Shape 427"/>
          <p:cNvSpPr>
            <a:spLocks noGrp="1"/>
          </p:cNvSpPr>
          <p:nvPr>
            <p:ph type="body" sz="quarter" idx="56" hasCustomPrompt="1"/>
          </p:nvPr>
        </p:nvSpPr>
        <p:spPr>
          <a:xfrm>
            <a:off x="8058450" y="1441353"/>
            <a:ext cx="7566996" cy="526677"/>
          </a:xfrm>
          <a:prstGeom prst="rect">
            <a:avLst/>
          </a:prstGeom>
        </p:spPr>
        <p:txBody>
          <a:bodyPr anchor="b" anchorCtr="0">
            <a:normAutofit/>
          </a:bodyPr>
          <a:lstStyle>
            <a:lvl1pPr marL="0" indent="0" algn="l">
              <a:lnSpc>
                <a:spcPct val="100000"/>
              </a:lnSpc>
              <a:buNone/>
              <a:defRPr sz="2100" b="1" spc="0">
                <a:solidFill>
                  <a:schemeClr val="accent1"/>
                </a:solidFill>
                <a:latin typeface="Arial" panose="020B0604020202020204" pitchFamily="34" charset="0"/>
                <a:cs typeface="Arial" panose="020B0604020202020204" pitchFamily="34" charset="0"/>
              </a:defRPr>
            </a:lvl1pPr>
          </a:lstStyle>
          <a:p>
            <a:pPr lvl="0"/>
            <a:r>
              <a:rPr lang="en-US" dirty="0"/>
              <a:t>Caption text here</a:t>
            </a:r>
          </a:p>
        </p:txBody>
      </p:sp>
      <p:sp>
        <p:nvSpPr>
          <p:cNvPr id="45" name="Текст 7"/>
          <p:cNvSpPr>
            <a:spLocks noGrp="1"/>
          </p:cNvSpPr>
          <p:nvPr>
            <p:ph type="body" sz="quarter" idx="61" hasCustomPrompt="1"/>
          </p:nvPr>
        </p:nvSpPr>
        <p:spPr>
          <a:xfrm>
            <a:off x="8062913" y="4948592"/>
            <a:ext cx="7564763" cy="1351907"/>
          </a:xfrm>
          <a:prstGeom prst="rect">
            <a:avLst/>
          </a:prstGeom>
        </p:spPr>
        <p:txBody>
          <a:bodyPr tIns="0">
            <a:noAutofit/>
          </a:bodyPr>
          <a:lstStyle>
            <a:lvl1pPr marL="0" indent="0" algn="l">
              <a:lnSpc>
                <a:spcPct val="150000"/>
              </a:lnSpc>
              <a:buNone/>
              <a:defRPr sz="1800" b="0" baseline="0">
                <a:solidFill>
                  <a:schemeClr val="tx1"/>
                </a:solidFill>
                <a:latin typeface="Arial" panose="020B0604020202020204" pitchFamily="34" charset="0"/>
                <a:cs typeface="Arial" panose="020B0604020202020204" pitchFamily="34" charset="0"/>
              </a:defRPr>
            </a:lvl1pPr>
            <a:lvl2pPr algn="ctr">
              <a:defRPr/>
            </a:lvl2pPr>
            <a:lvl3pPr algn="ctr">
              <a:defRPr/>
            </a:lvl3pPr>
            <a:lvl4pPr algn="ctr">
              <a:lnSpc>
                <a:spcPct val="150000"/>
              </a:lnSpc>
              <a:defRPr/>
            </a:lvl4pPr>
            <a:lvl5pPr algn="ctr">
              <a:defRPr/>
            </a:lvl5pPr>
          </a:lstStyle>
          <a:p>
            <a:pPr lvl="0"/>
            <a:r>
              <a:rPr lang="en-US" dirty="0"/>
              <a:t>Body text here</a:t>
            </a:r>
          </a:p>
        </p:txBody>
      </p:sp>
      <p:sp>
        <p:nvSpPr>
          <p:cNvPr id="47" name="Shape 427"/>
          <p:cNvSpPr>
            <a:spLocks noGrp="1"/>
          </p:cNvSpPr>
          <p:nvPr>
            <p:ph type="body" sz="quarter" idx="62" hasCustomPrompt="1"/>
          </p:nvPr>
        </p:nvSpPr>
        <p:spPr>
          <a:xfrm>
            <a:off x="8060363" y="4237747"/>
            <a:ext cx="7566996" cy="539779"/>
          </a:xfrm>
          <a:prstGeom prst="rect">
            <a:avLst/>
          </a:prstGeom>
        </p:spPr>
        <p:txBody>
          <a:bodyPr anchor="b" anchorCtr="0">
            <a:normAutofit/>
          </a:bodyPr>
          <a:lstStyle>
            <a:lvl1pPr marL="0" indent="0" algn="l">
              <a:lnSpc>
                <a:spcPct val="100000"/>
              </a:lnSpc>
              <a:buNone/>
              <a:defRPr sz="2100" b="1" spc="0">
                <a:solidFill>
                  <a:schemeClr val="accent1"/>
                </a:solidFill>
                <a:latin typeface="Arial" panose="020B0604020202020204" pitchFamily="34" charset="0"/>
                <a:cs typeface="Arial" panose="020B0604020202020204" pitchFamily="34" charset="0"/>
              </a:defRPr>
            </a:lvl1pPr>
          </a:lstStyle>
          <a:p>
            <a:pPr lvl="0"/>
            <a:r>
              <a:rPr lang="en-US" dirty="0"/>
              <a:t>Caption text here</a:t>
            </a:r>
          </a:p>
        </p:txBody>
      </p:sp>
      <p:sp>
        <p:nvSpPr>
          <p:cNvPr id="49" name="Текст 7"/>
          <p:cNvSpPr>
            <a:spLocks noGrp="1"/>
          </p:cNvSpPr>
          <p:nvPr>
            <p:ph type="body" sz="quarter" idx="63" hasCustomPrompt="1"/>
          </p:nvPr>
        </p:nvSpPr>
        <p:spPr>
          <a:xfrm>
            <a:off x="8062913" y="7758090"/>
            <a:ext cx="7564763" cy="1338808"/>
          </a:xfrm>
          <a:prstGeom prst="rect">
            <a:avLst/>
          </a:prstGeom>
        </p:spPr>
        <p:txBody>
          <a:bodyPr tIns="0">
            <a:noAutofit/>
          </a:bodyPr>
          <a:lstStyle>
            <a:lvl1pPr marL="0" indent="0" algn="l">
              <a:lnSpc>
                <a:spcPct val="150000"/>
              </a:lnSpc>
              <a:buNone/>
              <a:defRPr sz="1800" b="0" baseline="0">
                <a:solidFill>
                  <a:schemeClr val="tx1"/>
                </a:solidFill>
                <a:latin typeface="Arial" panose="020B0604020202020204" pitchFamily="34" charset="0"/>
                <a:cs typeface="Arial" panose="020B0604020202020204" pitchFamily="34" charset="0"/>
              </a:defRPr>
            </a:lvl1pPr>
            <a:lvl2pPr algn="ctr">
              <a:defRPr/>
            </a:lvl2pPr>
            <a:lvl3pPr algn="ctr">
              <a:defRPr/>
            </a:lvl3pPr>
            <a:lvl4pPr algn="ctr">
              <a:lnSpc>
                <a:spcPct val="150000"/>
              </a:lnSpc>
              <a:defRPr/>
            </a:lvl4pPr>
            <a:lvl5pPr algn="ctr">
              <a:defRPr/>
            </a:lvl5pPr>
          </a:lstStyle>
          <a:p>
            <a:pPr lvl="0"/>
            <a:r>
              <a:rPr lang="en-US" dirty="0"/>
              <a:t>Body text here</a:t>
            </a:r>
          </a:p>
        </p:txBody>
      </p:sp>
      <p:sp>
        <p:nvSpPr>
          <p:cNvPr id="50" name="Shape 427"/>
          <p:cNvSpPr>
            <a:spLocks noGrp="1"/>
          </p:cNvSpPr>
          <p:nvPr>
            <p:ph type="body" sz="quarter" idx="64" hasCustomPrompt="1"/>
          </p:nvPr>
        </p:nvSpPr>
        <p:spPr>
          <a:xfrm>
            <a:off x="8060363" y="7047245"/>
            <a:ext cx="7566996" cy="539779"/>
          </a:xfrm>
          <a:prstGeom prst="rect">
            <a:avLst/>
          </a:prstGeom>
        </p:spPr>
        <p:txBody>
          <a:bodyPr anchor="b" anchorCtr="0">
            <a:normAutofit/>
          </a:bodyPr>
          <a:lstStyle>
            <a:lvl1pPr marL="0" indent="0" algn="l">
              <a:lnSpc>
                <a:spcPct val="100000"/>
              </a:lnSpc>
              <a:buNone/>
              <a:defRPr sz="2100" b="1" spc="0">
                <a:solidFill>
                  <a:schemeClr val="accent1"/>
                </a:solidFill>
                <a:latin typeface="Arial" panose="020B0604020202020204" pitchFamily="34" charset="0"/>
                <a:cs typeface="Arial" panose="020B0604020202020204" pitchFamily="34" charset="0"/>
              </a:defRPr>
            </a:lvl1pPr>
          </a:lstStyle>
          <a:p>
            <a:pPr lvl="0"/>
            <a:r>
              <a:rPr lang="en-US" dirty="0"/>
              <a:t>Caption text here</a:t>
            </a:r>
          </a:p>
        </p:txBody>
      </p:sp>
      <p:sp>
        <p:nvSpPr>
          <p:cNvPr id="26" name="Footer Placeholder 5">
            <a:extLst>
              <a:ext uri="{FF2B5EF4-FFF2-40B4-BE49-F238E27FC236}">
                <a16:creationId xmlns:a16="http://schemas.microsoft.com/office/drawing/2014/main" id="{04BF5A09-9BBB-6740-AB3C-C56667BA8AEC}"/>
              </a:ext>
            </a:extLst>
          </p:cNvPr>
          <p:cNvSpPr>
            <a:spLocks noGrp="1"/>
          </p:cNvSpPr>
          <p:nvPr>
            <p:ph type="ftr" sz="quarter" idx="11"/>
          </p:nvPr>
        </p:nvSpPr>
        <p:spPr>
          <a:xfrm>
            <a:off x="6057900" y="9535998"/>
            <a:ext cx="6172200" cy="547772"/>
          </a:xfrm>
        </p:spPr>
        <p:txBody>
          <a:bodyPr/>
          <a:lstStyle>
            <a:lvl1pPr>
              <a:defRPr/>
            </a:lvl1pPr>
          </a:lstStyle>
          <a:p>
            <a:r>
              <a:rPr lang="en-US"/>
              <a:t>PRESSURIZED WATER REACTOR OWNERS GROUP</a:t>
            </a:r>
            <a:endParaRPr lang="en-US" dirty="0"/>
          </a:p>
        </p:txBody>
      </p:sp>
    </p:spTree>
    <p:extLst>
      <p:ext uri="{BB962C8B-B14F-4D97-AF65-F5344CB8AC3E}">
        <p14:creationId xmlns:p14="http://schemas.microsoft.com/office/powerpoint/2010/main" val="4245940855"/>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01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Номер слайда 21"/>
          <p:cNvSpPr>
            <a:spLocks noGrp="1"/>
          </p:cNvSpPr>
          <p:nvPr>
            <p:ph type="sldNum" sz="quarter" idx="4"/>
          </p:nvPr>
        </p:nvSpPr>
        <p:spPr>
          <a:xfrm>
            <a:off x="17102455" y="350403"/>
            <a:ext cx="611982" cy="543009"/>
          </a:xfrm>
          <a:prstGeom prst="rect">
            <a:avLst/>
          </a:prstGeom>
          <a:noFill/>
        </p:spPr>
        <p:txBody>
          <a:bodyPr vert="horz" lIns="0" tIns="0" rIns="0" bIns="0" rtlCol="0" anchor="ctr"/>
          <a:lstStyle>
            <a:lvl1pPr algn="r">
              <a:defRPr sz="1203" b="1">
                <a:solidFill>
                  <a:schemeClr val="tx1">
                    <a:alpha val="50000"/>
                  </a:schemeClr>
                </a:solidFill>
                <a:latin typeface="Arial" panose="020B0604020202020204" pitchFamily="34" charset="0"/>
                <a:cs typeface="Arial" panose="020B0604020202020204" pitchFamily="34" charset="0"/>
              </a:defRPr>
            </a:lvl1pPr>
          </a:lstStyle>
          <a:p>
            <a:fld id="{D8D877B3-D348-4611-9BDB-C5374591D951}" type="slidenum">
              <a:rPr lang="en-US" smtClean="0"/>
              <a:pPr/>
              <a:t>‹#›</a:t>
            </a:fld>
            <a:endParaRPr lang="en-US" dirty="0"/>
          </a:p>
        </p:txBody>
      </p:sp>
      <p:sp>
        <p:nvSpPr>
          <p:cNvPr id="23" name="Заголовок 17"/>
          <p:cNvSpPr>
            <a:spLocks noGrp="1"/>
          </p:cNvSpPr>
          <p:nvPr>
            <p:ph type="title" hasCustomPrompt="1"/>
          </p:nvPr>
        </p:nvSpPr>
        <p:spPr>
          <a:xfrm>
            <a:off x="3774166" y="1511427"/>
            <a:ext cx="9814512" cy="2002936"/>
          </a:xfrm>
          <a:prstGeom prst="rect">
            <a:avLst/>
          </a:prstGeom>
        </p:spPr>
        <p:txBody>
          <a:bodyPr vert="horz" lIns="0" tIns="91440" rIns="0" bIns="0" rtlCol="0" anchor="b" anchorCtr="0">
            <a:noAutofit/>
          </a:bodyPr>
          <a:lstStyle>
            <a:lvl1pPr algn="ctr">
              <a:lnSpc>
                <a:spcPct val="100000"/>
              </a:lnSpc>
              <a:defRPr sz="7200" kern="100" spc="0" baseline="0">
                <a:solidFill>
                  <a:schemeClr val="accent1"/>
                </a:solidFill>
              </a:defRPr>
            </a:lvl1pPr>
          </a:lstStyle>
          <a:p>
            <a:r>
              <a:rPr lang="en-US" dirty="0"/>
              <a:t>H2 Title here</a:t>
            </a:r>
          </a:p>
        </p:txBody>
      </p:sp>
      <p:sp>
        <p:nvSpPr>
          <p:cNvPr id="50" name="Shape 427"/>
          <p:cNvSpPr>
            <a:spLocks noGrp="1"/>
          </p:cNvSpPr>
          <p:nvPr>
            <p:ph type="body" sz="quarter" idx="64" hasCustomPrompt="1"/>
          </p:nvPr>
        </p:nvSpPr>
        <p:spPr>
          <a:xfrm>
            <a:off x="2493961" y="4960783"/>
            <a:ext cx="3939916" cy="2891493"/>
          </a:xfrm>
          <a:prstGeom prst="rect">
            <a:avLst/>
          </a:prstGeom>
        </p:spPr>
        <p:txBody>
          <a:bodyPr anchor="t" anchorCtr="0">
            <a:normAutofit/>
          </a:bodyPr>
          <a:lstStyle>
            <a:lvl1pPr marL="0" indent="0" algn="ctr">
              <a:lnSpc>
                <a:spcPct val="100000"/>
              </a:lnSpc>
              <a:buNone/>
              <a:defRPr sz="2100" b="1" spc="0">
                <a:solidFill>
                  <a:schemeClr val="tx1"/>
                </a:solidFill>
                <a:latin typeface="Arial" panose="020B0604020202020204" pitchFamily="34" charset="0"/>
                <a:cs typeface="Arial" panose="020B0604020202020204" pitchFamily="34" charset="0"/>
              </a:defRPr>
            </a:lvl1pPr>
          </a:lstStyle>
          <a:p>
            <a:pPr lvl="0"/>
            <a:r>
              <a:rPr lang="en-US" dirty="0"/>
              <a:t>Caption text here</a:t>
            </a:r>
          </a:p>
        </p:txBody>
      </p:sp>
      <p:sp>
        <p:nvSpPr>
          <p:cNvPr id="26" name="Footer Placeholder 5">
            <a:extLst>
              <a:ext uri="{FF2B5EF4-FFF2-40B4-BE49-F238E27FC236}">
                <a16:creationId xmlns:a16="http://schemas.microsoft.com/office/drawing/2014/main" id="{04BF5A09-9BBB-6740-AB3C-C56667BA8AEC}"/>
              </a:ext>
            </a:extLst>
          </p:cNvPr>
          <p:cNvSpPr>
            <a:spLocks noGrp="1"/>
          </p:cNvSpPr>
          <p:nvPr>
            <p:ph type="ftr" sz="quarter" idx="11"/>
          </p:nvPr>
        </p:nvSpPr>
        <p:spPr>
          <a:xfrm>
            <a:off x="6057900" y="9535998"/>
            <a:ext cx="6172200" cy="547772"/>
          </a:xfrm>
        </p:spPr>
        <p:txBody>
          <a:bodyPr/>
          <a:lstStyle>
            <a:lvl1pPr>
              <a:defRPr/>
            </a:lvl1pPr>
          </a:lstStyle>
          <a:p>
            <a:r>
              <a:rPr lang="en-US"/>
              <a:t>PRESSURIZED WATER REACTOR OWNERS GROUP</a:t>
            </a:r>
            <a:endParaRPr lang="en-US" dirty="0"/>
          </a:p>
        </p:txBody>
      </p:sp>
      <p:sp>
        <p:nvSpPr>
          <p:cNvPr id="19" name="Shape 427">
            <a:extLst>
              <a:ext uri="{FF2B5EF4-FFF2-40B4-BE49-F238E27FC236}">
                <a16:creationId xmlns:a16="http://schemas.microsoft.com/office/drawing/2014/main" id="{50CEBF3B-4A14-814E-BE5E-2901BF053D84}"/>
              </a:ext>
            </a:extLst>
          </p:cNvPr>
          <p:cNvSpPr>
            <a:spLocks noGrp="1"/>
          </p:cNvSpPr>
          <p:nvPr>
            <p:ph type="body" sz="quarter" idx="65" hasCustomPrompt="1"/>
          </p:nvPr>
        </p:nvSpPr>
        <p:spPr>
          <a:xfrm>
            <a:off x="6649273" y="4937633"/>
            <a:ext cx="3939916" cy="2891493"/>
          </a:xfrm>
          <a:prstGeom prst="rect">
            <a:avLst/>
          </a:prstGeom>
        </p:spPr>
        <p:txBody>
          <a:bodyPr anchor="t" anchorCtr="0">
            <a:normAutofit/>
          </a:bodyPr>
          <a:lstStyle>
            <a:lvl1pPr marL="0" indent="0" algn="ctr">
              <a:lnSpc>
                <a:spcPct val="100000"/>
              </a:lnSpc>
              <a:buNone/>
              <a:defRPr sz="2100" b="1" spc="0">
                <a:solidFill>
                  <a:schemeClr val="tx1"/>
                </a:solidFill>
                <a:latin typeface="Arial" panose="020B0604020202020204" pitchFamily="34" charset="0"/>
                <a:cs typeface="Arial" panose="020B0604020202020204" pitchFamily="34" charset="0"/>
              </a:defRPr>
            </a:lvl1pPr>
          </a:lstStyle>
          <a:p>
            <a:pPr lvl="0"/>
            <a:r>
              <a:rPr lang="en-US" dirty="0"/>
              <a:t>Caption text here</a:t>
            </a:r>
          </a:p>
        </p:txBody>
      </p:sp>
      <p:sp>
        <p:nvSpPr>
          <p:cNvPr id="20" name="Shape 427">
            <a:extLst>
              <a:ext uri="{FF2B5EF4-FFF2-40B4-BE49-F238E27FC236}">
                <a16:creationId xmlns:a16="http://schemas.microsoft.com/office/drawing/2014/main" id="{67D08D77-A6F4-004C-8526-F64B2BE62CDA}"/>
              </a:ext>
            </a:extLst>
          </p:cNvPr>
          <p:cNvSpPr>
            <a:spLocks noGrp="1"/>
          </p:cNvSpPr>
          <p:nvPr>
            <p:ph type="body" sz="quarter" idx="66" hasCustomPrompt="1"/>
          </p:nvPr>
        </p:nvSpPr>
        <p:spPr>
          <a:xfrm>
            <a:off x="10885607" y="4949207"/>
            <a:ext cx="3939916" cy="2891493"/>
          </a:xfrm>
          <a:prstGeom prst="rect">
            <a:avLst/>
          </a:prstGeom>
        </p:spPr>
        <p:txBody>
          <a:bodyPr anchor="t" anchorCtr="0">
            <a:normAutofit/>
          </a:bodyPr>
          <a:lstStyle>
            <a:lvl1pPr marL="0" indent="0" algn="ctr">
              <a:lnSpc>
                <a:spcPct val="100000"/>
              </a:lnSpc>
              <a:buNone/>
              <a:defRPr sz="2100" b="1" spc="0">
                <a:solidFill>
                  <a:schemeClr val="tx1"/>
                </a:solidFill>
                <a:latin typeface="Arial" panose="020B0604020202020204" pitchFamily="34" charset="0"/>
                <a:cs typeface="Arial" panose="020B0604020202020204" pitchFamily="34" charset="0"/>
              </a:defRPr>
            </a:lvl1pPr>
          </a:lstStyle>
          <a:p>
            <a:pPr lvl="0"/>
            <a:r>
              <a:rPr lang="en-US" dirty="0"/>
              <a:t>Caption text here</a:t>
            </a:r>
          </a:p>
        </p:txBody>
      </p:sp>
    </p:spTree>
    <p:extLst>
      <p:ext uri="{BB962C8B-B14F-4D97-AF65-F5344CB8AC3E}">
        <p14:creationId xmlns:p14="http://schemas.microsoft.com/office/powerpoint/2010/main" val="2729988690"/>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emf"/><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1379091"/>
            <a:ext cx="15773400" cy="151471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57300" y="3162925"/>
            <a:ext cx="15773400" cy="61039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257300" y="9535998"/>
            <a:ext cx="4114800" cy="547772"/>
          </a:xfrm>
          <a:prstGeom prst="rect">
            <a:avLst/>
          </a:prstGeom>
        </p:spPr>
        <p:txBody>
          <a:bodyPr vert="horz" lIns="91440" tIns="45720" rIns="91440" bIns="45720" rtlCol="0" anchor="ctr"/>
          <a:lstStyle>
            <a:lvl1pPr algn="l">
              <a:defRPr sz="1800">
                <a:solidFill>
                  <a:schemeClr val="tx1">
                    <a:tint val="75000"/>
                  </a:schemeClr>
                </a:solidFill>
              </a:defRPr>
            </a:lvl1pPr>
          </a:lstStyle>
          <a:p>
            <a:fld id="{68DC3ACE-ED30-42FA-9A01-95085F0A3673}" type="datetime1">
              <a:rPr lang="en-US" smtClean="0"/>
              <a:t>6/20/2022</a:t>
            </a:fld>
            <a:endParaRPr lang="en-US" dirty="0"/>
          </a:p>
        </p:txBody>
      </p:sp>
      <p:sp>
        <p:nvSpPr>
          <p:cNvPr id="5" name="Footer Placeholder 4"/>
          <p:cNvSpPr>
            <a:spLocks noGrp="1"/>
          </p:cNvSpPr>
          <p:nvPr>
            <p:ph type="ftr" sz="quarter" idx="3"/>
          </p:nvPr>
        </p:nvSpPr>
        <p:spPr>
          <a:xfrm>
            <a:off x="6057900" y="9535998"/>
            <a:ext cx="6172200" cy="547772"/>
          </a:xfrm>
          <a:prstGeom prst="rect">
            <a:avLst/>
          </a:prstGeom>
        </p:spPr>
        <p:txBody>
          <a:bodyPr vert="horz" lIns="91440" tIns="45720" rIns="91440" bIns="45720" rtlCol="0" anchor="ctr"/>
          <a:lstStyle>
            <a:lvl1pPr algn="ctr">
              <a:defRPr sz="1800" b="1">
                <a:solidFill>
                  <a:schemeClr val="accent1"/>
                </a:solidFill>
                <a:latin typeface="Arial" panose="020B0604020202020204" pitchFamily="34" charset="0"/>
                <a:cs typeface="Arial" panose="020B0604020202020204" pitchFamily="34" charset="0"/>
              </a:defRPr>
            </a:lvl1pPr>
          </a:lstStyle>
          <a:p>
            <a:r>
              <a:rPr lang="en-US" dirty="0"/>
              <a:t>PRESSURIZED WATER REACTOR OWNERS GROUP</a:t>
            </a:r>
          </a:p>
        </p:txBody>
      </p:sp>
      <p:sp>
        <p:nvSpPr>
          <p:cNvPr id="6" name="Slide Number Placeholder 5"/>
          <p:cNvSpPr>
            <a:spLocks noGrp="1"/>
          </p:cNvSpPr>
          <p:nvPr>
            <p:ph type="sldNum" sz="quarter" idx="4"/>
          </p:nvPr>
        </p:nvSpPr>
        <p:spPr>
          <a:xfrm>
            <a:off x="12915900" y="9535998"/>
            <a:ext cx="4114800" cy="547772"/>
          </a:xfrm>
          <a:prstGeom prst="rect">
            <a:avLst/>
          </a:prstGeom>
        </p:spPr>
        <p:txBody>
          <a:bodyPr vert="horz" lIns="91440" tIns="45720" rIns="91440" bIns="45720" rtlCol="0" anchor="ctr"/>
          <a:lstStyle>
            <a:lvl1pPr algn="r">
              <a:defRPr sz="1800">
                <a:solidFill>
                  <a:schemeClr val="tx1">
                    <a:tint val="75000"/>
                  </a:schemeClr>
                </a:solidFill>
              </a:defRPr>
            </a:lvl1pPr>
          </a:lstStyle>
          <a:p>
            <a:fld id="{48F63A3B-78C7-47BE-AE5E-E10140E04643}" type="slidenum">
              <a:rPr lang="en-US" dirty="0"/>
              <a:t>‹#›</a:t>
            </a:fld>
            <a:endParaRPr lang="en-US" dirty="0"/>
          </a:p>
        </p:txBody>
      </p:sp>
      <p:cxnSp>
        <p:nvCxnSpPr>
          <p:cNvPr id="9" name="Прямая соединительная линия 31">
            <a:extLst>
              <a:ext uri="{FF2B5EF4-FFF2-40B4-BE49-F238E27FC236}">
                <a16:creationId xmlns:a16="http://schemas.microsoft.com/office/drawing/2014/main" id="{0DEE1326-F3E8-9A4A-8D95-F10680E09CFF}"/>
              </a:ext>
            </a:extLst>
          </p:cNvPr>
          <p:cNvCxnSpPr/>
          <p:nvPr userDrawn="1"/>
        </p:nvCxnSpPr>
        <p:spPr>
          <a:xfrm flipV="1">
            <a:off x="17945100" y="2382"/>
            <a:ext cx="342900" cy="342953"/>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F5184EBD-86B4-B849-A838-93D6D7112899}"/>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499347" y="255091"/>
            <a:ext cx="1748388" cy="1212687"/>
          </a:xfrm>
          <a:prstGeom prst="rect">
            <a:avLst/>
          </a:prstGeom>
        </p:spPr>
      </p:pic>
    </p:spTree>
    <p:extLst>
      <p:ext uri="{BB962C8B-B14F-4D97-AF65-F5344CB8AC3E}">
        <p14:creationId xmlns:p14="http://schemas.microsoft.com/office/powerpoint/2010/main" val="439634952"/>
      </p:ext>
    </p:extLst>
  </p:cSld>
  <p:clrMap bg1="lt1" tx1="dk1" bg2="lt2" tx2="dk2" accent1="accent1" accent2="accent2" accent3="accent3" accent4="accent4" accent5="accent5" accent6="accent6" hlink="hlink" folHlink="folHlink"/>
  <p:sldLayoutIdLst>
    <p:sldLayoutId id="2147484681" r:id="rId1"/>
    <p:sldLayoutId id="2147484680" r:id="rId2"/>
    <p:sldLayoutId id="2147484667" r:id="rId3"/>
    <p:sldLayoutId id="2147484666" r:id="rId4"/>
    <p:sldLayoutId id="2147484674" r:id="rId5"/>
    <p:sldLayoutId id="2147484668" r:id="rId6"/>
    <p:sldLayoutId id="2147484669" r:id="rId7"/>
    <p:sldLayoutId id="2147484670" r:id="rId8"/>
    <p:sldLayoutId id="2147484675" r:id="rId9"/>
    <p:sldLayoutId id="2147484679" r:id="rId10"/>
    <p:sldLayoutId id="2147484671" r:id="rId11"/>
    <p:sldLayoutId id="2147484672" r:id="rId12"/>
    <p:sldLayoutId id="2147484677" r:id="rId13"/>
    <p:sldLayoutId id="2147484602" r:id="rId14"/>
  </p:sldLayoutIdLst>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hf hdr="0" ftr="0" dt="0"/>
  <p:txStyles>
    <p:titleStyle>
      <a:lvl1pPr algn="l" defTabSz="1371600" rtl="0" eaLnBrk="1" latinLnBrk="0" hangingPunct="1">
        <a:lnSpc>
          <a:spcPct val="90000"/>
        </a:lnSpc>
        <a:spcBef>
          <a:spcPct val="0"/>
        </a:spcBef>
        <a:buNone/>
        <a:defRPr sz="66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3600" b="1" kern="1200">
          <a:solidFill>
            <a:schemeClr val="tx2"/>
          </a:solidFill>
          <a:latin typeface="Arial" panose="020B0604020202020204" pitchFamily="34" charset="0"/>
          <a:ea typeface="+mn-ea"/>
          <a:cs typeface="Arial" panose="020B0604020202020204" pitchFamily="34" charset="0"/>
        </a:defRPr>
      </a:lvl1pPr>
      <a:lvl2pPr marL="1028700" indent="-342900" algn="l" defTabSz="1371600" rtl="0" eaLnBrk="1" latinLnBrk="0" hangingPunct="1">
        <a:lnSpc>
          <a:spcPct val="90000"/>
        </a:lnSpc>
        <a:spcBef>
          <a:spcPts val="750"/>
        </a:spcBef>
        <a:buFont typeface="Arial" panose="020B0604020202020204" pitchFamily="34" charset="0"/>
        <a:buChar char="•"/>
        <a:defRPr sz="3600" b="0" kern="1200">
          <a:solidFill>
            <a:schemeClr val="tx2"/>
          </a:solidFill>
          <a:latin typeface="Arial" panose="020B0604020202020204" pitchFamily="34" charset="0"/>
          <a:ea typeface="+mn-ea"/>
          <a:cs typeface="Arial" panose="020B0604020202020204" pitchFamily="34" charset="0"/>
        </a:defRPr>
      </a:lvl2pPr>
      <a:lvl3pPr marL="1714500" indent="-342900" algn="l" defTabSz="1371600" rtl="0" eaLnBrk="1" latinLnBrk="0" hangingPunct="1">
        <a:lnSpc>
          <a:spcPct val="90000"/>
        </a:lnSpc>
        <a:spcBef>
          <a:spcPts val="750"/>
        </a:spcBef>
        <a:buFont typeface="Arial" panose="020B0604020202020204" pitchFamily="34" charset="0"/>
        <a:buChar char="•"/>
        <a:defRPr sz="3200" b="0" kern="1200">
          <a:solidFill>
            <a:schemeClr val="tx2"/>
          </a:solidFill>
          <a:latin typeface="Arial" panose="020B0604020202020204" pitchFamily="34" charset="0"/>
          <a:ea typeface="+mn-ea"/>
          <a:cs typeface="Arial" panose="020B0604020202020204" pitchFamily="34" charset="0"/>
        </a:defRPr>
      </a:lvl3pPr>
      <a:lvl4pPr marL="2400300" indent="-342900" algn="l" defTabSz="1371600" rtl="0" eaLnBrk="1" latinLnBrk="0" hangingPunct="1">
        <a:lnSpc>
          <a:spcPct val="90000"/>
        </a:lnSpc>
        <a:spcBef>
          <a:spcPts val="750"/>
        </a:spcBef>
        <a:buFont typeface="Arial" panose="020B0604020202020204" pitchFamily="34" charset="0"/>
        <a:buChar char="•"/>
        <a:defRPr sz="2800" b="0" kern="1200">
          <a:solidFill>
            <a:schemeClr val="tx2"/>
          </a:solidFill>
          <a:latin typeface="Arial" panose="020B0604020202020204" pitchFamily="34" charset="0"/>
          <a:ea typeface="+mn-ea"/>
          <a:cs typeface="Arial" panose="020B0604020202020204" pitchFamily="34" charset="0"/>
        </a:defRPr>
      </a:lvl4pPr>
      <a:lvl5pPr marL="3086100" indent="-342900" algn="l" defTabSz="1371600" rtl="0" eaLnBrk="1" latinLnBrk="0" hangingPunct="1">
        <a:lnSpc>
          <a:spcPct val="90000"/>
        </a:lnSpc>
        <a:spcBef>
          <a:spcPts val="750"/>
        </a:spcBef>
        <a:buFont typeface="Arial" panose="020B0604020202020204" pitchFamily="34" charset="0"/>
        <a:buChar char="•"/>
        <a:defRPr sz="2400" b="0" kern="1200">
          <a:solidFill>
            <a:schemeClr val="tx2"/>
          </a:solidFill>
          <a:latin typeface="Arial" panose="020B0604020202020204" pitchFamily="34" charset="0"/>
          <a:ea typeface="+mn-ea"/>
          <a:cs typeface="Arial" panose="020B0604020202020204" pitchFamily="34" charset="0"/>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1379091"/>
            <a:ext cx="15773400" cy="151471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57300" y="3162925"/>
            <a:ext cx="15773400" cy="61039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257300" y="9535998"/>
            <a:ext cx="4114800" cy="547772"/>
          </a:xfrm>
          <a:prstGeom prst="rect">
            <a:avLst/>
          </a:prstGeom>
        </p:spPr>
        <p:txBody>
          <a:bodyPr vert="horz" lIns="91440" tIns="45720" rIns="91440" bIns="45720" rtlCol="0" anchor="ctr"/>
          <a:lstStyle>
            <a:lvl1pPr algn="l">
              <a:defRPr sz="1800">
                <a:solidFill>
                  <a:schemeClr val="tx1">
                    <a:tint val="75000"/>
                  </a:schemeClr>
                </a:solidFill>
              </a:defRPr>
            </a:lvl1pPr>
          </a:lstStyle>
          <a:p>
            <a:fld id="{68DC3ACE-ED30-42FA-9A01-95085F0A3673}" type="datetime1">
              <a:rPr lang="en-US" smtClean="0"/>
              <a:t>6/20/2022</a:t>
            </a:fld>
            <a:endParaRPr lang="en-US" dirty="0"/>
          </a:p>
        </p:txBody>
      </p:sp>
      <p:sp>
        <p:nvSpPr>
          <p:cNvPr id="5" name="Footer Placeholder 4"/>
          <p:cNvSpPr>
            <a:spLocks noGrp="1"/>
          </p:cNvSpPr>
          <p:nvPr>
            <p:ph type="ftr" sz="quarter" idx="3"/>
          </p:nvPr>
        </p:nvSpPr>
        <p:spPr>
          <a:xfrm>
            <a:off x="6057900" y="9535998"/>
            <a:ext cx="6172200" cy="547772"/>
          </a:xfrm>
          <a:prstGeom prst="rect">
            <a:avLst/>
          </a:prstGeom>
        </p:spPr>
        <p:txBody>
          <a:bodyPr vert="horz" lIns="91440" tIns="45720" rIns="91440" bIns="45720" rtlCol="0" anchor="ctr"/>
          <a:lstStyle>
            <a:lvl1pPr algn="ctr">
              <a:defRPr sz="1800" b="1">
                <a:solidFill>
                  <a:schemeClr val="accent1"/>
                </a:solidFill>
                <a:latin typeface="Arial" panose="020B0604020202020204" pitchFamily="34" charset="0"/>
                <a:cs typeface="Arial" panose="020B0604020202020204" pitchFamily="34" charset="0"/>
              </a:defRPr>
            </a:lvl1pPr>
          </a:lstStyle>
          <a:p>
            <a:r>
              <a:rPr lang="en-US" dirty="0"/>
              <a:t>PRESSURIZED WATER REACTOR OWNERS GROUP</a:t>
            </a:r>
          </a:p>
        </p:txBody>
      </p:sp>
      <p:sp>
        <p:nvSpPr>
          <p:cNvPr id="6" name="Slide Number Placeholder 5"/>
          <p:cNvSpPr>
            <a:spLocks noGrp="1"/>
          </p:cNvSpPr>
          <p:nvPr>
            <p:ph type="sldNum" sz="quarter" idx="4"/>
          </p:nvPr>
        </p:nvSpPr>
        <p:spPr>
          <a:xfrm>
            <a:off x="12915900" y="9535998"/>
            <a:ext cx="4114800" cy="547772"/>
          </a:xfrm>
          <a:prstGeom prst="rect">
            <a:avLst/>
          </a:prstGeom>
        </p:spPr>
        <p:txBody>
          <a:bodyPr vert="horz" lIns="91440" tIns="45720" rIns="91440" bIns="45720" rtlCol="0" anchor="ctr"/>
          <a:lstStyle>
            <a:lvl1pPr algn="r">
              <a:defRPr sz="1800">
                <a:solidFill>
                  <a:schemeClr val="tx1">
                    <a:tint val="75000"/>
                  </a:schemeClr>
                </a:solidFill>
              </a:defRPr>
            </a:lvl1pPr>
          </a:lstStyle>
          <a:p>
            <a:fld id="{48F63A3B-78C7-47BE-AE5E-E10140E04643}" type="slidenum">
              <a:rPr lang="en-US" dirty="0"/>
              <a:t>‹#›</a:t>
            </a:fld>
            <a:endParaRPr lang="en-US" dirty="0"/>
          </a:p>
        </p:txBody>
      </p:sp>
      <p:cxnSp>
        <p:nvCxnSpPr>
          <p:cNvPr id="9" name="Прямая соединительная линия 31">
            <a:extLst>
              <a:ext uri="{FF2B5EF4-FFF2-40B4-BE49-F238E27FC236}">
                <a16:creationId xmlns:a16="http://schemas.microsoft.com/office/drawing/2014/main" id="{0DEE1326-F3E8-9A4A-8D95-F10680E09CFF}"/>
              </a:ext>
            </a:extLst>
          </p:cNvPr>
          <p:cNvCxnSpPr/>
          <p:nvPr userDrawn="1"/>
        </p:nvCxnSpPr>
        <p:spPr>
          <a:xfrm flipV="1">
            <a:off x="17945100" y="2382"/>
            <a:ext cx="342900" cy="342953"/>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F5184EBD-86B4-B849-A838-93D6D7112899}"/>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499347" y="255091"/>
            <a:ext cx="1748388" cy="1212687"/>
          </a:xfrm>
          <a:prstGeom prst="rect">
            <a:avLst/>
          </a:prstGeom>
        </p:spPr>
      </p:pic>
    </p:spTree>
    <p:extLst>
      <p:ext uri="{BB962C8B-B14F-4D97-AF65-F5344CB8AC3E}">
        <p14:creationId xmlns:p14="http://schemas.microsoft.com/office/powerpoint/2010/main" val="1603357683"/>
      </p:ext>
    </p:extLst>
  </p:cSld>
  <p:clrMap bg1="lt1" tx1="dk1" bg2="lt2" tx2="dk2" accent1="accent1" accent2="accent2" accent3="accent3" accent4="accent4" accent5="accent5" accent6="accent6" hlink="hlink" folHlink="folHlink"/>
  <p:sldLayoutIdLst>
    <p:sldLayoutId id="2147484683" r:id="rId1"/>
    <p:sldLayoutId id="2147484684" r:id="rId2"/>
    <p:sldLayoutId id="2147484685" r:id="rId3"/>
    <p:sldLayoutId id="2147484686" r:id="rId4"/>
    <p:sldLayoutId id="2147484687" r:id="rId5"/>
    <p:sldLayoutId id="2147484688" r:id="rId6"/>
    <p:sldLayoutId id="2147484689" r:id="rId7"/>
    <p:sldLayoutId id="2147484690" r:id="rId8"/>
    <p:sldLayoutId id="2147484691" r:id="rId9"/>
    <p:sldLayoutId id="2147484692" r:id="rId10"/>
    <p:sldLayoutId id="2147484693" r:id="rId11"/>
    <p:sldLayoutId id="2147484694" r:id="rId12"/>
    <p:sldLayoutId id="2147484695" r:id="rId13"/>
    <p:sldLayoutId id="2147484696" r:id="rId14"/>
  </p:sldLayoutIdLst>
  <p:hf hdr="0" ftr="0" dt="0"/>
  <p:txStyles>
    <p:titleStyle>
      <a:lvl1pPr algn="l" defTabSz="1371600" rtl="0" eaLnBrk="1" latinLnBrk="0" hangingPunct="1">
        <a:lnSpc>
          <a:spcPct val="90000"/>
        </a:lnSpc>
        <a:spcBef>
          <a:spcPct val="0"/>
        </a:spcBef>
        <a:buNone/>
        <a:defRPr sz="66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400" b="1" kern="1200">
          <a:solidFill>
            <a:schemeClr val="tx1"/>
          </a:solidFill>
          <a:latin typeface="Arial" panose="020B0604020202020204" pitchFamily="34" charset="0"/>
          <a:ea typeface="+mn-ea"/>
          <a:cs typeface="Arial" panose="020B0604020202020204" pitchFamily="34" charset="0"/>
        </a:defRPr>
      </a:lvl1pPr>
      <a:lvl2pPr marL="1028700" indent="-342900" algn="l" defTabSz="1371600" rtl="0" eaLnBrk="1" latinLnBrk="0" hangingPunct="1">
        <a:lnSpc>
          <a:spcPct val="90000"/>
        </a:lnSpc>
        <a:spcBef>
          <a:spcPts val="750"/>
        </a:spcBef>
        <a:buFont typeface="Arial" panose="020B0604020202020204" pitchFamily="34" charset="0"/>
        <a:buChar char="•"/>
        <a:defRPr sz="4400" b="1" kern="1200">
          <a:solidFill>
            <a:schemeClr val="tx1"/>
          </a:solidFill>
          <a:latin typeface="Arial" panose="020B0604020202020204" pitchFamily="34" charset="0"/>
          <a:ea typeface="+mn-ea"/>
          <a:cs typeface="Arial" panose="020B0604020202020204" pitchFamily="34" charset="0"/>
        </a:defRPr>
      </a:lvl2pPr>
      <a:lvl3pPr marL="1714500" indent="-342900" algn="l" defTabSz="1371600" rtl="0" eaLnBrk="1" latinLnBrk="0" hangingPunct="1">
        <a:lnSpc>
          <a:spcPct val="90000"/>
        </a:lnSpc>
        <a:spcBef>
          <a:spcPts val="750"/>
        </a:spcBef>
        <a:buFont typeface="Arial" panose="020B0604020202020204" pitchFamily="34" charset="0"/>
        <a:buChar char="•"/>
        <a:defRPr sz="4000" kern="1200">
          <a:solidFill>
            <a:schemeClr val="tx1"/>
          </a:solidFill>
          <a:latin typeface="Arial" panose="020B0604020202020204" pitchFamily="34" charset="0"/>
          <a:ea typeface="+mn-ea"/>
          <a:cs typeface="Arial" panose="020B0604020202020204" pitchFamily="34" charset="0"/>
        </a:defRPr>
      </a:lvl3pPr>
      <a:lvl4pPr marL="2400300" indent="-342900" algn="l" defTabSz="1371600" rtl="0" eaLnBrk="1" latinLnBrk="0" hangingPunct="1">
        <a:lnSpc>
          <a:spcPct val="90000"/>
        </a:lnSpc>
        <a:spcBef>
          <a:spcPts val="750"/>
        </a:spcBef>
        <a:buFont typeface="Arial" panose="020B0604020202020204" pitchFamily="34" charset="0"/>
        <a:buChar char="•"/>
        <a:defRPr sz="3600" b="1" kern="1200">
          <a:solidFill>
            <a:schemeClr val="tx1"/>
          </a:solidFill>
          <a:latin typeface="Arial" panose="020B0604020202020204" pitchFamily="34" charset="0"/>
          <a:ea typeface="+mn-ea"/>
          <a:cs typeface="Arial" panose="020B0604020202020204" pitchFamily="34" charset="0"/>
        </a:defRPr>
      </a:lvl4pPr>
      <a:lvl5pPr marL="3086100" indent="-342900" algn="l" defTabSz="1371600" rtl="0" eaLnBrk="1" latinLnBrk="0" hangingPunct="1">
        <a:lnSpc>
          <a:spcPct val="90000"/>
        </a:lnSpc>
        <a:spcBef>
          <a:spcPts val="75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50D9ECE-588A-C041-A1DC-CA8E9CC9F8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9060" y="174908"/>
            <a:ext cx="9959569" cy="6907984"/>
          </a:xfrm>
          <a:prstGeom prst="rect">
            <a:avLst/>
          </a:prstGeom>
        </p:spPr>
      </p:pic>
      <p:sp>
        <p:nvSpPr>
          <p:cNvPr id="8" name="Subtitle 7">
            <a:extLst>
              <a:ext uri="{FF2B5EF4-FFF2-40B4-BE49-F238E27FC236}">
                <a16:creationId xmlns:a16="http://schemas.microsoft.com/office/drawing/2014/main" id="{F19C66AC-04C6-AA4D-B129-549C1F3D1D2A}"/>
              </a:ext>
            </a:extLst>
          </p:cNvPr>
          <p:cNvSpPr>
            <a:spLocks noGrp="1"/>
          </p:cNvSpPr>
          <p:nvPr>
            <p:ph type="body" sz="quarter" idx="4294967295"/>
          </p:nvPr>
        </p:nvSpPr>
        <p:spPr>
          <a:xfrm>
            <a:off x="3427828" y="6061888"/>
            <a:ext cx="9691688" cy="796105"/>
          </a:xfrm>
          <a:prstGeom prst="rect">
            <a:avLst/>
          </a:prstGeom>
        </p:spPr>
        <p:txBody>
          <a:bodyPr>
            <a:normAutofit/>
          </a:bodyPr>
          <a:lstStyle/>
          <a:p>
            <a:pPr marL="0" indent="0" algn="ctr">
              <a:buNone/>
            </a:pPr>
            <a:r>
              <a:rPr lang="en-US" sz="3600" dirty="0">
                <a:solidFill>
                  <a:schemeClr val="accent1"/>
                </a:solidFill>
              </a:rPr>
              <a:t>Global Expertise  </a:t>
            </a:r>
            <a:r>
              <a:rPr lang="en-US" sz="3600" dirty="0">
                <a:solidFill>
                  <a:schemeClr val="bg2">
                    <a:lumMod val="10000"/>
                  </a:schemeClr>
                </a:solidFill>
              </a:rPr>
              <a:t>•</a:t>
            </a:r>
            <a:r>
              <a:rPr lang="en-US" sz="3600" dirty="0">
                <a:solidFill>
                  <a:schemeClr val="accent1"/>
                </a:solidFill>
              </a:rPr>
              <a:t>  One Voice</a:t>
            </a:r>
          </a:p>
        </p:txBody>
      </p:sp>
      <p:sp>
        <p:nvSpPr>
          <p:cNvPr id="4" name="Text Placeholder 2"/>
          <p:cNvSpPr txBox="1">
            <a:spLocks/>
          </p:cNvSpPr>
          <p:nvPr/>
        </p:nvSpPr>
        <p:spPr>
          <a:xfrm>
            <a:off x="864970" y="6938711"/>
            <a:ext cx="16558060" cy="698193"/>
          </a:xfrm>
          <a:prstGeom prst="rect">
            <a:avLst/>
          </a:prstGeom>
        </p:spPr>
        <p:txBody>
          <a:bodyPr/>
          <a:lstStyle>
            <a:lvl1pPr marL="0" indent="0" algn="l" defTabSz="1371600" rtl="0" eaLnBrk="1" latinLnBrk="0" hangingPunct="1">
              <a:lnSpc>
                <a:spcPct val="90000"/>
              </a:lnSpc>
              <a:spcBef>
                <a:spcPts val="1500"/>
              </a:spcBef>
              <a:buFont typeface="Arial" panose="020B0604020202020204" pitchFamily="34" charset="0"/>
              <a:buNone/>
              <a:defRPr sz="4400" b="1" kern="1200" baseline="0">
                <a:solidFill>
                  <a:schemeClr val="tx1"/>
                </a:solidFill>
                <a:latin typeface="Arial" panose="020B0604020202020204" pitchFamily="34" charset="0"/>
                <a:ea typeface="+mn-ea"/>
                <a:cs typeface="Arial" panose="020B0604020202020204" pitchFamily="34" charset="0"/>
              </a:defRPr>
            </a:lvl1pPr>
            <a:lvl2pPr marL="1028700" indent="-342900" algn="l" defTabSz="1371600" rtl="0" eaLnBrk="1" latinLnBrk="0" hangingPunct="1">
              <a:lnSpc>
                <a:spcPct val="90000"/>
              </a:lnSpc>
              <a:spcBef>
                <a:spcPts val="750"/>
              </a:spcBef>
              <a:buFont typeface="Arial" panose="020B0604020202020204" pitchFamily="34" charset="0"/>
              <a:buChar char="•"/>
              <a:defRPr sz="4400" b="1" kern="1200">
                <a:solidFill>
                  <a:schemeClr val="tx1"/>
                </a:solidFill>
                <a:latin typeface="Arial" panose="020B0604020202020204" pitchFamily="34" charset="0"/>
                <a:ea typeface="+mn-ea"/>
                <a:cs typeface="Arial" panose="020B0604020202020204" pitchFamily="34" charset="0"/>
              </a:defRPr>
            </a:lvl2pPr>
            <a:lvl3pPr marL="1714500" indent="-342900" algn="l" defTabSz="1371600" rtl="0" eaLnBrk="1" latinLnBrk="0" hangingPunct="1">
              <a:lnSpc>
                <a:spcPct val="90000"/>
              </a:lnSpc>
              <a:spcBef>
                <a:spcPts val="750"/>
              </a:spcBef>
              <a:buFont typeface="Arial" panose="020B0604020202020204" pitchFamily="34" charset="0"/>
              <a:buChar char="•"/>
              <a:defRPr sz="4000" kern="1200">
                <a:solidFill>
                  <a:schemeClr val="tx1"/>
                </a:solidFill>
                <a:latin typeface="Arial" panose="020B0604020202020204" pitchFamily="34" charset="0"/>
                <a:ea typeface="+mn-ea"/>
                <a:cs typeface="Arial" panose="020B0604020202020204" pitchFamily="34" charset="0"/>
              </a:defRPr>
            </a:lvl3pPr>
            <a:lvl4pPr marL="2400300" indent="-342900" algn="l" defTabSz="1371600" rtl="0" eaLnBrk="1" latinLnBrk="0" hangingPunct="1">
              <a:lnSpc>
                <a:spcPct val="90000"/>
              </a:lnSpc>
              <a:spcBef>
                <a:spcPts val="750"/>
              </a:spcBef>
              <a:buFont typeface="Arial" panose="020B0604020202020204" pitchFamily="34" charset="0"/>
              <a:buChar char="•"/>
              <a:defRPr sz="3600" b="1" kern="1200">
                <a:solidFill>
                  <a:schemeClr val="tx1"/>
                </a:solidFill>
                <a:latin typeface="Arial" panose="020B0604020202020204" pitchFamily="34" charset="0"/>
                <a:ea typeface="+mn-ea"/>
                <a:cs typeface="Arial" panose="020B0604020202020204" pitchFamily="34" charset="0"/>
              </a:defRPr>
            </a:lvl4pPr>
            <a:lvl5pPr marL="3086100" indent="-342900" algn="l" defTabSz="1371600" rtl="0" eaLnBrk="1" latinLnBrk="0" hangingPunct="1">
              <a:lnSpc>
                <a:spcPct val="90000"/>
              </a:lnSpc>
              <a:spcBef>
                <a:spcPts val="75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marR="0" lvl="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E7E6E6">
                    <a:lumMod val="10000"/>
                  </a:srgbClr>
                </a:solidFill>
                <a:effectLst/>
                <a:uLnTx/>
                <a:uFillTx/>
                <a:latin typeface="Arial" panose="020B0604020202020204" pitchFamily="34" charset="0"/>
                <a:ea typeface="+mn-ea"/>
                <a:cs typeface="Arial" panose="020B0604020202020204" pitchFamily="34" charset="0"/>
              </a:rPr>
              <a:t>Alvin Robertson – Fellow Engineer Westinghouse Electric</a:t>
            </a:r>
            <a:br>
              <a:rPr kumimoji="0" lang="en-US" sz="4000" b="1" i="0" u="none" strike="noStrike" kern="1200" cap="none" spc="0" normalizeH="0" baseline="0" noProof="0" dirty="0">
                <a:ln>
                  <a:noFill/>
                </a:ln>
                <a:solidFill>
                  <a:srgbClr val="E7E6E6">
                    <a:lumMod val="10000"/>
                  </a:srgbClr>
                </a:solidFill>
                <a:effectLst/>
                <a:uLnTx/>
                <a:uFillTx/>
                <a:latin typeface="Arial" panose="020B0604020202020204" pitchFamily="34" charset="0"/>
                <a:ea typeface="+mn-ea"/>
                <a:cs typeface="Arial" panose="020B0604020202020204" pitchFamily="34" charset="0"/>
              </a:rPr>
            </a:br>
            <a:r>
              <a:rPr kumimoji="0" lang="en-US" sz="4000" b="1" i="0" u="none" strike="noStrike" kern="1200" cap="none" spc="0" normalizeH="0" baseline="0" noProof="0" dirty="0">
                <a:ln>
                  <a:noFill/>
                </a:ln>
                <a:solidFill>
                  <a:srgbClr val="E7E6E6">
                    <a:lumMod val="10000"/>
                  </a:srgbClr>
                </a:solidFill>
                <a:effectLst/>
                <a:uLnTx/>
                <a:uFillTx/>
                <a:latin typeface="Arial" panose="020B0604020202020204" pitchFamily="34" charset="0"/>
                <a:ea typeface="+mn-ea"/>
                <a:cs typeface="Arial" panose="020B0604020202020204" pitchFamily="34" charset="0"/>
              </a:rPr>
              <a:t>Jim Lynde – Byron Operations Manager, PWROG PSC Chairman</a:t>
            </a:r>
          </a:p>
          <a:p>
            <a:pPr marL="0" marR="0" lvl="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endParaRPr kumimoji="0" lang="en-US" sz="4000" b="1" i="0" u="none" strike="noStrike" kern="1200" cap="none" spc="0" normalizeH="0" baseline="0" noProof="0" dirty="0">
              <a:ln>
                <a:noFill/>
              </a:ln>
              <a:solidFill>
                <a:srgbClr val="E7E6E6">
                  <a:lumMod val="10000"/>
                </a:srgbClr>
              </a:solidFill>
              <a:effectLst/>
              <a:uLnTx/>
              <a:uFillTx/>
              <a:latin typeface="Arial" panose="020B0604020202020204" pitchFamily="34" charset="0"/>
              <a:ea typeface="+mn-ea"/>
              <a:cs typeface="Arial" panose="020B0604020202020204" pitchFamily="34" charset="0"/>
            </a:endParaRPr>
          </a:p>
        </p:txBody>
      </p:sp>
      <p:sp>
        <p:nvSpPr>
          <p:cNvPr id="5" name="Text Placeholder 2"/>
          <p:cNvSpPr txBox="1">
            <a:spLocks/>
          </p:cNvSpPr>
          <p:nvPr/>
        </p:nvSpPr>
        <p:spPr>
          <a:xfrm>
            <a:off x="152022" y="9727689"/>
            <a:ext cx="6551612" cy="560899"/>
          </a:xfrm>
          <a:prstGeom prst="rect">
            <a:avLst/>
          </a:prstGeom>
        </p:spPr>
        <p:txBody>
          <a:bodyPr>
            <a:normAutofit/>
          </a:bodyPr>
          <a:lstStyle>
            <a:lvl1pPr marL="0" indent="0" algn="l" defTabSz="1371600" rtl="0" eaLnBrk="1" latinLnBrk="0" hangingPunct="1">
              <a:lnSpc>
                <a:spcPct val="90000"/>
              </a:lnSpc>
              <a:spcBef>
                <a:spcPts val="1500"/>
              </a:spcBef>
              <a:buFont typeface="Arial" panose="020B0604020202020204" pitchFamily="34" charset="0"/>
              <a:buNone/>
              <a:defRPr sz="3600" b="0" kern="1200" baseline="0">
                <a:solidFill>
                  <a:schemeClr val="tx1"/>
                </a:solidFill>
                <a:latin typeface="Arial" panose="020B0604020202020204" pitchFamily="34" charset="0"/>
                <a:ea typeface="+mn-ea"/>
                <a:cs typeface="Arial" panose="020B0604020202020204" pitchFamily="34" charset="0"/>
              </a:defRPr>
            </a:lvl1pPr>
            <a:lvl2pPr marL="1028700" indent="-342900" algn="l" defTabSz="1371600" rtl="0" eaLnBrk="1" latinLnBrk="0" hangingPunct="1">
              <a:lnSpc>
                <a:spcPct val="90000"/>
              </a:lnSpc>
              <a:spcBef>
                <a:spcPts val="750"/>
              </a:spcBef>
              <a:buFont typeface="Arial" panose="020B0604020202020204" pitchFamily="34" charset="0"/>
              <a:buChar char="•"/>
              <a:defRPr sz="4400" b="1" kern="1200">
                <a:solidFill>
                  <a:schemeClr val="tx1"/>
                </a:solidFill>
                <a:latin typeface="Arial" panose="020B0604020202020204" pitchFamily="34" charset="0"/>
                <a:ea typeface="+mn-ea"/>
                <a:cs typeface="Arial" panose="020B0604020202020204" pitchFamily="34" charset="0"/>
              </a:defRPr>
            </a:lvl2pPr>
            <a:lvl3pPr marL="1714500" indent="-342900" algn="l" defTabSz="1371600" rtl="0" eaLnBrk="1" latinLnBrk="0" hangingPunct="1">
              <a:lnSpc>
                <a:spcPct val="90000"/>
              </a:lnSpc>
              <a:spcBef>
                <a:spcPts val="750"/>
              </a:spcBef>
              <a:buFont typeface="Arial" panose="020B0604020202020204" pitchFamily="34" charset="0"/>
              <a:buChar char="•"/>
              <a:defRPr sz="4000" kern="1200">
                <a:solidFill>
                  <a:schemeClr val="tx1"/>
                </a:solidFill>
                <a:latin typeface="Arial" panose="020B0604020202020204" pitchFamily="34" charset="0"/>
                <a:ea typeface="+mn-ea"/>
                <a:cs typeface="Arial" panose="020B0604020202020204" pitchFamily="34" charset="0"/>
              </a:defRPr>
            </a:lvl3pPr>
            <a:lvl4pPr marL="2400300" indent="-342900" algn="l" defTabSz="1371600" rtl="0" eaLnBrk="1" latinLnBrk="0" hangingPunct="1">
              <a:lnSpc>
                <a:spcPct val="90000"/>
              </a:lnSpc>
              <a:spcBef>
                <a:spcPts val="750"/>
              </a:spcBef>
              <a:buFont typeface="Arial" panose="020B0604020202020204" pitchFamily="34" charset="0"/>
              <a:buChar char="•"/>
              <a:defRPr sz="3600" b="1" kern="1200">
                <a:solidFill>
                  <a:schemeClr val="tx1"/>
                </a:solidFill>
                <a:latin typeface="Arial" panose="020B0604020202020204" pitchFamily="34" charset="0"/>
                <a:ea typeface="+mn-ea"/>
                <a:cs typeface="Arial" panose="020B0604020202020204" pitchFamily="34" charset="0"/>
              </a:defRPr>
            </a:lvl4pPr>
            <a:lvl5pPr marL="3086100" indent="-342900" algn="l" defTabSz="1371600" rtl="0" eaLnBrk="1" latinLnBrk="0" hangingPunct="1">
              <a:lnSpc>
                <a:spcPct val="90000"/>
              </a:lnSpc>
              <a:spcBef>
                <a:spcPts val="75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marR="0" lvl="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E7E6E6">
                    <a:lumMod val="10000"/>
                  </a:srgbClr>
                </a:solidFill>
                <a:effectLst/>
                <a:uLnTx/>
                <a:uFillTx/>
                <a:latin typeface="Arial" panose="020B0604020202020204" pitchFamily="34" charset="0"/>
                <a:ea typeface="+mn-ea"/>
                <a:cs typeface="Arial" panose="020B0604020202020204" pitchFamily="34" charset="0"/>
              </a:rPr>
              <a:t>PSAM16  06/27/2022</a:t>
            </a:r>
          </a:p>
        </p:txBody>
      </p:sp>
      <p:sp>
        <p:nvSpPr>
          <p:cNvPr id="2" name="Slide Number Placeholder 1"/>
          <p:cNvSpPr>
            <a:spLocks noGrp="1"/>
          </p:cNvSpPr>
          <p:nvPr>
            <p:ph type="sldNum" sz="quarter" idx="4"/>
          </p:nvPr>
        </p:nvSpPr>
        <p:spPr/>
        <p:txBody>
          <a:bodyPr/>
          <a:lstStyle/>
          <a:p>
            <a:pPr marL="0" marR="0" lvl="0" indent="0" algn="r" defTabSz="1371156" rtl="0" eaLnBrk="1" fontAlgn="auto" latinLnBrk="0" hangingPunct="1">
              <a:lnSpc>
                <a:spcPct val="100000"/>
              </a:lnSpc>
              <a:spcBef>
                <a:spcPts val="0"/>
              </a:spcBef>
              <a:spcAft>
                <a:spcPts val="0"/>
              </a:spcAft>
              <a:buClrTx/>
              <a:buSzTx/>
              <a:buFontTx/>
              <a:buNone/>
              <a:tabLst/>
              <a:defRPr/>
            </a:pPr>
            <a:fld id="{D8D877B3-D348-4611-9BDB-C5374591D951}" type="slidenum">
              <a:rPr kumimoji="0" lang="en-US" sz="1203" b="1" i="0" u="none" strike="noStrike" kern="1200" cap="none" spc="0" normalizeH="0" baseline="0" noProof="0" smtClean="0">
                <a:ln>
                  <a:noFill/>
                </a:ln>
                <a:solidFill>
                  <a:srgbClr val="1D2855">
                    <a:alpha val="50000"/>
                  </a:srgbClr>
                </a:solidFill>
                <a:effectLst/>
                <a:uLnTx/>
                <a:uFillTx/>
                <a:latin typeface="Arial" panose="020B0604020202020204" pitchFamily="34" charset="0"/>
                <a:ea typeface="+mn-ea"/>
                <a:cs typeface="Arial" panose="020B0604020202020204" pitchFamily="34" charset="0"/>
              </a:rPr>
              <a:pPr marL="0" marR="0" lvl="0" indent="0" algn="r" defTabSz="1371156" rtl="0" eaLnBrk="1" fontAlgn="auto" latinLnBrk="0" hangingPunct="1">
                <a:lnSpc>
                  <a:spcPct val="100000"/>
                </a:lnSpc>
                <a:spcBef>
                  <a:spcPts val="0"/>
                </a:spcBef>
                <a:spcAft>
                  <a:spcPts val="0"/>
                </a:spcAft>
                <a:buClrTx/>
                <a:buSzTx/>
                <a:buFontTx/>
                <a:buNone/>
                <a:tabLst/>
                <a:defRPr/>
              </a:pPr>
              <a:t>1</a:t>
            </a:fld>
            <a:endParaRPr kumimoji="0" lang="en-US" sz="1203" b="1" i="0" u="none" strike="noStrike" kern="1200" cap="none" spc="0" normalizeH="0" baseline="0" noProof="0" dirty="0">
              <a:ln>
                <a:noFill/>
              </a:ln>
              <a:solidFill>
                <a:srgbClr val="1D2855">
                  <a:alpha val="50000"/>
                </a:srgbClr>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593CEE28-4970-4266-B437-CA5B6C2750D9}"/>
              </a:ext>
            </a:extLst>
          </p:cNvPr>
          <p:cNvSpPr txBox="1"/>
          <p:nvPr/>
        </p:nvSpPr>
        <p:spPr>
          <a:xfrm>
            <a:off x="2583237" y="8190918"/>
            <a:ext cx="11380870" cy="1200329"/>
          </a:xfrm>
          <a:prstGeom prst="rect">
            <a:avLst/>
          </a:prstGeom>
          <a:noFill/>
        </p:spPr>
        <p:txBody>
          <a:bodyPr wrap="square" rtlCol="0">
            <a:spAutoFit/>
          </a:bodyPr>
          <a:lstStyle/>
          <a:p>
            <a:pPr marL="0" marR="0" lvl="0" indent="0" algn="ctr"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E7E6E6">
                    <a:lumMod val="10000"/>
                  </a:srgbClr>
                </a:solidFill>
                <a:effectLst/>
                <a:uLnTx/>
                <a:uFillTx/>
                <a:latin typeface="Arial" panose="020B0604020202020204" pitchFamily="34" charset="0"/>
                <a:ea typeface="+mn-ea"/>
                <a:cs typeface="Arial" panose="020B0604020202020204" pitchFamily="34" charset="0"/>
              </a:rPr>
              <a:t>Operational Guidance to Improve Industry Benefit of Alternate Equipment and Strategies</a:t>
            </a:r>
          </a:p>
        </p:txBody>
      </p:sp>
    </p:spTree>
    <p:extLst>
      <p:ext uri="{BB962C8B-B14F-4D97-AF65-F5344CB8AC3E}">
        <p14:creationId xmlns:p14="http://schemas.microsoft.com/office/powerpoint/2010/main" val="4552722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D8D877B3-D348-4611-9BDB-C5374591D951}" type="slidenum">
              <a:rPr lang="en-US" smtClean="0"/>
              <a:pPr/>
              <a:t>10</a:t>
            </a:fld>
            <a:endParaRPr lang="en-US" dirty="0"/>
          </a:p>
        </p:txBody>
      </p:sp>
      <p:sp>
        <p:nvSpPr>
          <p:cNvPr id="6" name="Text Placeholder 5"/>
          <p:cNvSpPr>
            <a:spLocks noGrp="1"/>
          </p:cNvSpPr>
          <p:nvPr>
            <p:ph type="body" sz="quarter" idx="12"/>
          </p:nvPr>
        </p:nvSpPr>
        <p:spPr>
          <a:xfrm>
            <a:off x="1257300" y="3037919"/>
            <a:ext cx="15979462" cy="7123511"/>
          </a:xfrm>
        </p:spPr>
        <p:txBody>
          <a:bodyPr>
            <a:normAutofit/>
          </a:bodyPr>
          <a:lstStyle/>
          <a:p>
            <a:r>
              <a:rPr lang="en-US" sz="4000" dirty="0"/>
              <a:t>FSG+DD strategies can be utilized to optimize plant physical security. </a:t>
            </a:r>
          </a:p>
          <a:p>
            <a:pPr>
              <a:spcBef>
                <a:spcPts val="3000"/>
              </a:spcBef>
            </a:pPr>
            <a:r>
              <a:rPr lang="en-US" sz="4000" dirty="0"/>
              <a:t>Idaho National Laboratory (INL) report, “Integration of FLEX Equipment and Operator Actions in Plant Force-On-Force Models with Dynamic Risk Assessment” integrates commercial Force-on Force modelling tools with INLs FLEX deployment model. </a:t>
            </a:r>
          </a:p>
          <a:p>
            <a:pPr>
              <a:spcBef>
                <a:spcPts val="3000"/>
              </a:spcBef>
            </a:pPr>
            <a:r>
              <a:rPr lang="en-US" sz="4000" dirty="0"/>
              <a:t>The results demonstrate that, even in the extreme case of a successful adversarial attack, deployment of portable equipment can result in a significantly high likelihood of preventing radiological release.</a:t>
            </a:r>
          </a:p>
        </p:txBody>
      </p:sp>
      <p:sp>
        <p:nvSpPr>
          <p:cNvPr id="3" name="Title 2">
            <a:extLst>
              <a:ext uri="{FF2B5EF4-FFF2-40B4-BE49-F238E27FC236}">
                <a16:creationId xmlns:a16="http://schemas.microsoft.com/office/drawing/2014/main" id="{A74A8B36-D171-4A63-AC30-ED8FACCE543E}"/>
              </a:ext>
            </a:extLst>
          </p:cNvPr>
          <p:cNvSpPr>
            <a:spLocks noGrp="1"/>
          </p:cNvSpPr>
          <p:nvPr>
            <p:ph type="title"/>
          </p:nvPr>
        </p:nvSpPr>
        <p:spPr>
          <a:xfrm>
            <a:off x="1463362" y="1094705"/>
            <a:ext cx="15773400" cy="1721602"/>
          </a:xfrm>
        </p:spPr>
        <p:txBody>
          <a:bodyPr>
            <a:normAutofit fontScale="90000"/>
          </a:bodyPr>
          <a:lstStyle/>
          <a:p>
            <a:r>
              <a:rPr lang="en-US" dirty="0"/>
              <a:t>FSG+DD Strategies Supporting Security Response</a:t>
            </a:r>
          </a:p>
        </p:txBody>
      </p:sp>
    </p:spTree>
    <p:extLst>
      <p:ext uri="{BB962C8B-B14F-4D97-AF65-F5344CB8AC3E}">
        <p14:creationId xmlns:p14="http://schemas.microsoft.com/office/powerpoint/2010/main" val="29662967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D8D877B3-D348-4611-9BDB-C5374591D951}" type="slidenum">
              <a:rPr lang="en-US" smtClean="0"/>
              <a:pPr/>
              <a:t>11</a:t>
            </a:fld>
            <a:endParaRPr lang="en-US" dirty="0"/>
          </a:p>
        </p:txBody>
      </p:sp>
      <p:sp>
        <p:nvSpPr>
          <p:cNvPr id="6" name="Text Placeholder 5"/>
          <p:cNvSpPr>
            <a:spLocks noGrp="1"/>
          </p:cNvSpPr>
          <p:nvPr>
            <p:ph type="body" sz="quarter" idx="12"/>
          </p:nvPr>
        </p:nvSpPr>
        <p:spPr>
          <a:xfrm>
            <a:off x="1154269" y="3990956"/>
            <a:ext cx="15979462" cy="6709892"/>
          </a:xfrm>
        </p:spPr>
        <p:txBody>
          <a:bodyPr>
            <a:normAutofit/>
          </a:bodyPr>
          <a:lstStyle/>
          <a:p>
            <a:r>
              <a:rPr lang="en-US" sz="4000" dirty="0"/>
              <a:t>FSG+DD strategies may be utilized to restore a function lost due to a fire. </a:t>
            </a:r>
          </a:p>
          <a:p>
            <a:pPr>
              <a:spcBef>
                <a:spcPts val="3000"/>
              </a:spcBef>
            </a:pPr>
            <a:r>
              <a:rPr lang="en-US" sz="4000" dirty="0"/>
              <a:t>Fire response procedures and Pre-Plans may contain WRITTEN GUIDANCE to utilize FSG+DD strategies to replace equipment affected by the fire.</a:t>
            </a:r>
          </a:p>
        </p:txBody>
      </p:sp>
      <p:sp>
        <p:nvSpPr>
          <p:cNvPr id="3" name="Title 2">
            <a:extLst>
              <a:ext uri="{FF2B5EF4-FFF2-40B4-BE49-F238E27FC236}">
                <a16:creationId xmlns:a16="http://schemas.microsoft.com/office/drawing/2014/main" id="{A74A8B36-D171-4A63-AC30-ED8FACCE543E}"/>
              </a:ext>
            </a:extLst>
          </p:cNvPr>
          <p:cNvSpPr>
            <a:spLocks noGrp="1"/>
          </p:cNvSpPr>
          <p:nvPr>
            <p:ph type="title"/>
          </p:nvPr>
        </p:nvSpPr>
        <p:spPr>
          <a:xfrm>
            <a:off x="1463362" y="1571223"/>
            <a:ext cx="15773400" cy="1721602"/>
          </a:xfrm>
        </p:spPr>
        <p:txBody>
          <a:bodyPr>
            <a:normAutofit fontScale="90000"/>
          </a:bodyPr>
          <a:lstStyle/>
          <a:p>
            <a:r>
              <a:rPr lang="en-US" dirty="0"/>
              <a:t>FSG+DD Strategies Supporting Fire Response</a:t>
            </a:r>
          </a:p>
        </p:txBody>
      </p:sp>
    </p:spTree>
    <p:extLst>
      <p:ext uri="{BB962C8B-B14F-4D97-AF65-F5344CB8AC3E}">
        <p14:creationId xmlns:p14="http://schemas.microsoft.com/office/powerpoint/2010/main" val="21158022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D8D877B3-D348-4611-9BDB-C5374591D951}" type="slidenum">
              <a:rPr lang="en-US" smtClean="0"/>
              <a:pPr/>
              <a:t>12</a:t>
            </a:fld>
            <a:endParaRPr lang="en-US" dirty="0"/>
          </a:p>
        </p:txBody>
      </p:sp>
      <p:sp>
        <p:nvSpPr>
          <p:cNvPr id="6" name="Text Placeholder 5"/>
          <p:cNvSpPr>
            <a:spLocks noGrp="1"/>
          </p:cNvSpPr>
          <p:nvPr>
            <p:ph type="body" sz="quarter" idx="12"/>
          </p:nvPr>
        </p:nvSpPr>
        <p:spPr>
          <a:xfrm>
            <a:off x="1257300" y="3335628"/>
            <a:ext cx="15979462" cy="6825801"/>
          </a:xfrm>
        </p:spPr>
        <p:txBody>
          <a:bodyPr>
            <a:normAutofit/>
          </a:bodyPr>
          <a:lstStyle/>
          <a:p>
            <a:r>
              <a:rPr lang="en-US" sz="4000" dirty="0"/>
              <a:t>FSG+DD strategies can be leveraged to enable online maintenance of installed equipment by incorporating into the plant PRA model and comparing the resulting risk-achievement-worth (RAW) to the risk acceptance guideline in the NRC regulation RG 1.177. </a:t>
            </a:r>
          </a:p>
          <a:p>
            <a:pPr>
              <a:spcBef>
                <a:spcPts val="3000"/>
              </a:spcBef>
            </a:pPr>
            <a:r>
              <a:rPr lang="en-US" sz="4000" dirty="0"/>
              <a:t>The resulting AOT extension may shift component maintenance from a refueling outage period to online maintenance which may reduce the burden of outage maintenance, allow more effective outage planning, and increase a Nuclear Power Plant’s capacity factor.</a:t>
            </a:r>
          </a:p>
        </p:txBody>
      </p:sp>
      <p:sp>
        <p:nvSpPr>
          <p:cNvPr id="3" name="Title 2">
            <a:extLst>
              <a:ext uri="{FF2B5EF4-FFF2-40B4-BE49-F238E27FC236}">
                <a16:creationId xmlns:a16="http://schemas.microsoft.com/office/drawing/2014/main" id="{A74A8B36-D171-4A63-AC30-ED8FACCE543E}"/>
              </a:ext>
            </a:extLst>
          </p:cNvPr>
          <p:cNvSpPr>
            <a:spLocks noGrp="1"/>
          </p:cNvSpPr>
          <p:nvPr>
            <p:ph type="title"/>
          </p:nvPr>
        </p:nvSpPr>
        <p:spPr>
          <a:xfrm>
            <a:off x="463640" y="1094704"/>
            <a:ext cx="17360720" cy="2099257"/>
          </a:xfrm>
        </p:spPr>
        <p:txBody>
          <a:bodyPr>
            <a:normAutofit fontScale="90000"/>
          </a:bodyPr>
          <a:lstStyle/>
          <a:p>
            <a:r>
              <a:rPr lang="en-US" dirty="0"/>
              <a:t>FGS+DD Strategies for TS Allowed Outage Time (AOT) Extension and Shutdown Risk Reduction</a:t>
            </a:r>
          </a:p>
        </p:txBody>
      </p:sp>
    </p:spTree>
    <p:extLst>
      <p:ext uri="{BB962C8B-B14F-4D97-AF65-F5344CB8AC3E}">
        <p14:creationId xmlns:p14="http://schemas.microsoft.com/office/powerpoint/2010/main" val="162393818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52"/>
          </p:nvPr>
        </p:nvSpPr>
        <p:spPr>
          <a:xfrm>
            <a:off x="1474253" y="899067"/>
            <a:ext cx="15130457" cy="1259826"/>
          </a:xfrm>
        </p:spPr>
        <p:txBody>
          <a:bodyPr>
            <a:normAutofit fontScale="70000" lnSpcReduction="20000"/>
          </a:bodyPr>
          <a:lstStyle/>
          <a:p>
            <a:r>
              <a:rPr lang="en-US" dirty="0"/>
              <a:t>Significant Benefits of Portable Equipment</a:t>
            </a:r>
          </a:p>
        </p:txBody>
      </p:sp>
      <p:sp>
        <p:nvSpPr>
          <p:cNvPr id="6" name="Text Placeholder 5"/>
          <p:cNvSpPr>
            <a:spLocks noGrp="1"/>
          </p:cNvSpPr>
          <p:nvPr>
            <p:ph type="body" sz="quarter" idx="39"/>
          </p:nvPr>
        </p:nvSpPr>
        <p:spPr>
          <a:xfrm>
            <a:off x="1374045" y="2158893"/>
            <a:ext cx="15130457" cy="5402091"/>
          </a:xfrm>
        </p:spPr>
        <p:txBody>
          <a:bodyPr/>
          <a:lstStyle/>
          <a:p>
            <a:pPr algn="l"/>
            <a:r>
              <a:rPr lang="en-US" sz="4000" dirty="0"/>
              <a:t>Developing a Defense-in-Depth Strategy for EOP or AOP</a:t>
            </a:r>
          </a:p>
          <a:p>
            <a:pPr lvl="1" algn="l"/>
            <a:r>
              <a:rPr lang="en-US" sz="3600" dirty="0"/>
              <a:t>Mitigation of Design Basis Accidents or Beyond</a:t>
            </a:r>
          </a:p>
          <a:p>
            <a:pPr lvl="1" algn="l"/>
            <a:r>
              <a:rPr lang="en-US" sz="3600" dirty="0"/>
              <a:t>Mitigation of Fire, Flood, Tornado Event</a:t>
            </a:r>
          </a:p>
          <a:p>
            <a:pPr algn="l"/>
            <a:r>
              <a:rPr lang="en-US" sz="4000" dirty="0"/>
              <a:t>Improving Security Bounding Time to Core Damage</a:t>
            </a:r>
          </a:p>
          <a:p>
            <a:pPr algn="l"/>
            <a:r>
              <a:rPr lang="en-US" sz="4000" dirty="0"/>
              <a:t>Maintenance Window Support </a:t>
            </a:r>
          </a:p>
          <a:p>
            <a:pPr lvl="1" algn="l"/>
            <a:r>
              <a:rPr lang="en-US" sz="3600" dirty="0"/>
              <a:t>Alternate pump or power options during maintenance window</a:t>
            </a:r>
          </a:p>
          <a:p>
            <a:pPr algn="l"/>
            <a:r>
              <a:rPr lang="en-US" sz="4000" dirty="0"/>
              <a:t>Outage Benefits during train outages</a:t>
            </a:r>
          </a:p>
          <a:p>
            <a:pPr lvl="1" algn="l"/>
            <a:r>
              <a:rPr lang="en-US" sz="3600" dirty="0"/>
              <a:t>Power for testing </a:t>
            </a:r>
          </a:p>
          <a:p>
            <a:pPr lvl="1" algn="l"/>
            <a:r>
              <a:rPr lang="en-US" sz="3600" dirty="0"/>
              <a:t>Reduction in Outage Critical Path by crediting for S/D Risk</a:t>
            </a:r>
          </a:p>
          <a:p>
            <a:pPr algn="l"/>
            <a:endParaRPr lang="en-US" sz="4000" dirty="0"/>
          </a:p>
          <a:p>
            <a:pPr algn="l"/>
            <a:endParaRPr lang="en-US" sz="4000" dirty="0"/>
          </a:p>
          <a:p>
            <a:endParaRPr lang="en-US" dirty="0"/>
          </a:p>
        </p:txBody>
      </p:sp>
    </p:spTree>
    <p:extLst>
      <p:ext uri="{BB962C8B-B14F-4D97-AF65-F5344CB8AC3E}">
        <p14:creationId xmlns:p14="http://schemas.microsoft.com/office/powerpoint/2010/main" val="2925168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52"/>
          </p:nvPr>
        </p:nvSpPr>
        <p:spPr>
          <a:xfrm>
            <a:off x="1474253" y="899067"/>
            <a:ext cx="15130457" cy="1259826"/>
          </a:xfrm>
        </p:spPr>
        <p:txBody>
          <a:bodyPr>
            <a:normAutofit fontScale="62500" lnSpcReduction="20000"/>
          </a:bodyPr>
          <a:lstStyle/>
          <a:p>
            <a:r>
              <a:rPr lang="en-US" dirty="0"/>
              <a:t>Examples of Defense in Depth for EOP or AOP</a:t>
            </a:r>
          </a:p>
        </p:txBody>
      </p:sp>
      <p:sp>
        <p:nvSpPr>
          <p:cNvPr id="6" name="Text Placeholder 5"/>
          <p:cNvSpPr>
            <a:spLocks noGrp="1"/>
          </p:cNvSpPr>
          <p:nvPr>
            <p:ph type="body" sz="quarter" idx="39"/>
          </p:nvPr>
        </p:nvSpPr>
        <p:spPr>
          <a:xfrm>
            <a:off x="1374045" y="2158893"/>
            <a:ext cx="15130457" cy="5402091"/>
          </a:xfrm>
        </p:spPr>
        <p:txBody>
          <a:bodyPr/>
          <a:lstStyle/>
          <a:p>
            <a:pPr marL="0" indent="0" algn="l">
              <a:buNone/>
            </a:pPr>
            <a:r>
              <a:rPr lang="en-US" sz="3200" dirty="0"/>
              <a:t>The following are actual examples of EOP or AOP changes resulting in significant (up to 50%) reduction in CDF</a:t>
            </a:r>
          </a:p>
          <a:p>
            <a:pPr algn="l"/>
            <a:r>
              <a:rPr lang="en-US" sz="4000" dirty="0"/>
              <a:t>Alternate Aux FW pump for loss of heat sink events</a:t>
            </a:r>
          </a:p>
          <a:p>
            <a:pPr algn="l"/>
            <a:r>
              <a:rPr lang="en-US" sz="4000" dirty="0"/>
              <a:t>Alternate battery power for Tornado damage</a:t>
            </a:r>
          </a:p>
          <a:p>
            <a:pPr algn="l"/>
            <a:r>
              <a:rPr lang="en-US" sz="4000" dirty="0"/>
              <a:t>FLEX used to provide cooling for equipment used for accident mitigation including ECCS, ESW, and Aux FW pumps</a:t>
            </a:r>
          </a:p>
          <a:p>
            <a:pPr algn="l"/>
            <a:r>
              <a:rPr lang="en-US" sz="4000" dirty="0"/>
              <a:t>Local alternate power to equipment deenergized from fire or flood event.</a:t>
            </a:r>
          </a:p>
          <a:p>
            <a:pPr algn="l"/>
            <a:endParaRPr lang="en-US" sz="4000" dirty="0"/>
          </a:p>
          <a:p>
            <a:endParaRPr lang="en-US" dirty="0"/>
          </a:p>
        </p:txBody>
      </p:sp>
    </p:spTree>
    <p:extLst>
      <p:ext uri="{BB962C8B-B14F-4D97-AF65-F5344CB8AC3E}">
        <p14:creationId xmlns:p14="http://schemas.microsoft.com/office/powerpoint/2010/main" val="2585234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52"/>
          </p:nvPr>
        </p:nvSpPr>
        <p:spPr>
          <a:xfrm>
            <a:off x="1474253" y="899067"/>
            <a:ext cx="15130457" cy="1259826"/>
          </a:xfrm>
        </p:spPr>
        <p:txBody>
          <a:bodyPr>
            <a:normAutofit fontScale="62500" lnSpcReduction="20000"/>
          </a:bodyPr>
          <a:lstStyle/>
          <a:p>
            <a:r>
              <a:rPr lang="en-US" dirty="0"/>
              <a:t>Examples of Improving Security Bounding Time</a:t>
            </a:r>
          </a:p>
        </p:txBody>
      </p:sp>
      <p:sp>
        <p:nvSpPr>
          <p:cNvPr id="6" name="Text Placeholder 5"/>
          <p:cNvSpPr>
            <a:spLocks noGrp="1"/>
          </p:cNvSpPr>
          <p:nvPr>
            <p:ph type="body" sz="quarter" idx="39"/>
          </p:nvPr>
        </p:nvSpPr>
        <p:spPr>
          <a:xfrm>
            <a:off x="1374045" y="2158893"/>
            <a:ext cx="15130457" cy="5402091"/>
          </a:xfrm>
        </p:spPr>
        <p:txBody>
          <a:bodyPr/>
          <a:lstStyle/>
          <a:p>
            <a:pPr marL="0" indent="0" algn="l">
              <a:buNone/>
            </a:pPr>
            <a:r>
              <a:rPr lang="en-US" sz="3200" dirty="0"/>
              <a:t>The following are proposed examples credited operator actions that will improve security bounding time.</a:t>
            </a:r>
          </a:p>
          <a:p>
            <a:pPr algn="l"/>
            <a:r>
              <a:rPr lang="en-US" sz="4000" dirty="0"/>
              <a:t>Portable equipment to power security equipment </a:t>
            </a:r>
          </a:p>
          <a:p>
            <a:pPr lvl="1" algn="l"/>
            <a:r>
              <a:rPr lang="en-US" sz="3200" dirty="0"/>
              <a:t>Detection</a:t>
            </a:r>
          </a:p>
          <a:p>
            <a:pPr lvl="1" algn="l"/>
            <a:r>
              <a:rPr lang="en-US" sz="3200" dirty="0"/>
              <a:t>Monitoring</a:t>
            </a:r>
          </a:p>
          <a:p>
            <a:pPr lvl="1" algn="l"/>
            <a:r>
              <a:rPr lang="en-US" sz="3200" dirty="0"/>
              <a:t>Local lighting</a:t>
            </a:r>
          </a:p>
          <a:p>
            <a:pPr lvl="1" algn="l"/>
            <a:r>
              <a:rPr lang="en-US" sz="3200" dirty="0"/>
              <a:t>Debris removal</a:t>
            </a:r>
          </a:p>
          <a:p>
            <a:pPr algn="l"/>
            <a:r>
              <a:rPr lang="en-US" sz="4000" dirty="0"/>
              <a:t>Low Flow core injection for RCS inventory </a:t>
            </a:r>
          </a:p>
          <a:p>
            <a:pPr algn="l"/>
            <a:r>
              <a:rPr lang="en-US" sz="4000" dirty="0"/>
              <a:t>Alternate recovery of function after hostile equipment damage</a:t>
            </a:r>
          </a:p>
          <a:p>
            <a:pPr algn="l"/>
            <a:r>
              <a:rPr lang="en-US" sz="4000" dirty="0"/>
              <a:t>Provide cooling for equipment included for Security procedure</a:t>
            </a:r>
          </a:p>
          <a:p>
            <a:endParaRPr lang="en-US" dirty="0"/>
          </a:p>
        </p:txBody>
      </p:sp>
    </p:spTree>
    <p:extLst>
      <p:ext uri="{BB962C8B-B14F-4D97-AF65-F5344CB8AC3E}">
        <p14:creationId xmlns:p14="http://schemas.microsoft.com/office/powerpoint/2010/main" val="1985272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52"/>
          </p:nvPr>
        </p:nvSpPr>
        <p:spPr>
          <a:xfrm>
            <a:off x="1474253" y="899067"/>
            <a:ext cx="15130457" cy="1259826"/>
          </a:xfrm>
        </p:spPr>
        <p:txBody>
          <a:bodyPr>
            <a:normAutofit fontScale="70000" lnSpcReduction="20000"/>
          </a:bodyPr>
          <a:lstStyle/>
          <a:p>
            <a:r>
              <a:rPr lang="en-US" dirty="0"/>
              <a:t>Examples of Maintenance Window Support</a:t>
            </a:r>
          </a:p>
        </p:txBody>
      </p:sp>
      <p:sp>
        <p:nvSpPr>
          <p:cNvPr id="6" name="Text Placeholder 5"/>
          <p:cNvSpPr>
            <a:spLocks noGrp="1"/>
          </p:cNvSpPr>
          <p:nvPr>
            <p:ph type="body" sz="quarter" idx="39"/>
          </p:nvPr>
        </p:nvSpPr>
        <p:spPr>
          <a:xfrm>
            <a:off x="1374045" y="2158893"/>
            <a:ext cx="15130457" cy="5402091"/>
          </a:xfrm>
        </p:spPr>
        <p:txBody>
          <a:bodyPr/>
          <a:lstStyle/>
          <a:p>
            <a:pPr marL="0" indent="0" algn="l">
              <a:buNone/>
            </a:pPr>
            <a:r>
              <a:rPr lang="en-US" sz="3200" dirty="0"/>
              <a:t>The following are proposed and actual examples of use of portable equipment during on line maintenance window</a:t>
            </a:r>
          </a:p>
          <a:p>
            <a:pPr algn="l"/>
            <a:r>
              <a:rPr lang="en-US" sz="4000" dirty="0"/>
              <a:t>Flushing of underground piping after a cleaning maintenance.  </a:t>
            </a:r>
          </a:p>
          <a:p>
            <a:pPr algn="l"/>
            <a:r>
              <a:rPr lang="en-US" sz="4000" dirty="0"/>
              <a:t>Provide pump capacity during intense precipitation event that would have resulted NPDES violation of overflowing plant flume</a:t>
            </a:r>
          </a:p>
          <a:p>
            <a:pPr algn="l"/>
            <a:r>
              <a:rPr lang="en-US" sz="4000" dirty="0"/>
              <a:t>FLEX supplied 480V power to service buildings during power line maintenance </a:t>
            </a:r>
          </a:p>
          <a:p>
            <a:pPr algn="l"/>
            <a:r>
              <a:rPr lang="en-US" sz="4000" dirty="0"/>
              <a:t>Alternate Circ Water Make/up to support normal maintenance</a:t>
            </a:r>
          </a:p>
          <a:p>
            <a:endParaRPr lang="en-US" dirty="0"/>
          </a:p>
        </p:txBody>
      </p:sp>
    </p:spTree>
    <p:extLst>
      <p:ext uri="{BB962C8B-B14F-4D97-AF65-F5344CB8AC3E}">
        <p14:creationId xmlns:p14="http://schemas.microsoft.com/office/powerpoint/2010/main" val="2423942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52"/>
          </p:nvPr>
        </p:nvSpPr>
        <p:spPr>
          <a:xfrm>
            <a:off x="1474253" y="899067"/>
            <a:ext cx="15130457" cy="1259826"/>
          </a:xfrm>
        </p:spPr>
        <p:txBody>
          <a:bodyPr>
            <a:normAutofit lnSpcReduction="10000"/>
          </a:bodyPr>
          <a:lstStyle/>
          <a:p>
            <a:r>
              <a:rPr lang="en-US" dirty="0"/>
              <a:t>Examples of Outage Benefits</a:t>
            </a:r>
          </a:p>
        </p:txBody>
      </p:sp>
      <p:sp>
        <p:nvSpPr>
          <p:cNvPr id="6" name="Text Placeholder 5"/>
          <p:cNvSpPr>
            <a:spLocks noGrp="1"/>
          </p:cNvSpPr>
          <p:nvPr>
            <p:ph type="body" sz="quarter" idx="39"/>
          </p:nvPr>
        </p:nvSpPr>
        <p:spPr>
          <a:xfrm>
            <a:off x="1374045" y="2158893"/>
            <a:ext cx="15130457" cy="5402091"/>
          </a:xfrm>
        </p:spPr>
        <p:txBody>
          <a:bodyPr/>
          <a:lstStyle/>
          <a:p>
            <a:pPr marL="0" indent="0" algn="l">
              <a:buNone/>
            </a:pPr>
            <a:r>
              <a:rPr lang="en-US" sz="3200" dirty="0"/>
              <a:t>The following are proposed or actual examples of use of portable equipment during outage</a:t>
            </a:r>
          </a:p>
          <a:p>
            <a:pPr algn="l"/>
            <a:r>
              <a:rPr lang="en-US" sz="3200" dirty="0"/>
              <a:t>Contingency Aux FW credited to improve shutdown risk</a:t>
            </a:r>
          </a:p>
          <a:p>
            <a:pPr algn="l"/>
            <a:r>
              <a:rPr lang="en-US" sz="3200" dirty="0"/>
              <a:t>Contingency power to Loop Stop Isolation valves reduce critical path and allow loop isolation at higher decay heat level</a:t>
            </a:r>
          </a:p>
          <a:p>
            <a:pPr algn="l"/>
            <a:r>
              <a:rPr lang="en-US" sz="3200" dirty="0"/>
              <a:t>Spent fuel pool cooling or spray as back up or supplement to normal cooling to improve time to boil calculations</a:t>
            </a:r>
          </a:p>
          <a:p>
            <a:pPr algn="l"/>
            <a:r>
              <a:rPr lang="en-US" sz="3200" dirty="0"/>
              <a:t>Bus outage support for lighting, rad monitors, indication, valve stroke, etc. This actual example resulted several hours of critical path reduction.</a:t>
            </a:r>
          </a:p>
          <a:p>
            <a:endParaRPr lang="en-US" dirty="0"/>
          </a:p>
        </p:txBody>
      </p:sp>
    </p:spTree>
    <p:extLst>
      <p:ext uri="{BB962C8B-B14F-4D97-AF65-F5344CB8AC3E}">
        <p14:creationId xmlns:p14="http://schemas.microsoft.com/office/powerpoint/2010/main" val="3811289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39"/>
          </p:nvPr>
        </p:nvSpPr>
        <p:spPr>
          <a:xfrm>
            <a:off x="1374045" y="2158893"/>
            <a:ext cx="15130457" cy="5402091"/>
          </a:xfrm>
        </p:spPr>
        <p:txBody>
          <a:bodyPr/>
          <a:lstStyle/>
          <a:p>
            <a:pPr marL="0" indent="0" algn="l">
              <a:buNone/>
            </a:pPr>
            <a:r>
              <a:rPr lang="en-US" sz="3200" dirty="0"/>
              <a:t>The potential for planned and unplanned use of portable equipment and local operator actions is significant and industry collaboration will foster innovation.</a:t>
            </a:r>
          </a:p>
          <a:p>
            <a:pPr marL="0" indent="0" algn="l">
              <a:buNone/>
            </a:pPr>
            <a:r>
              <a:rPr lang="en-US" sz="3200" dirty="0"/>
              <a:t>The benefits of portable equipment and local operation will provide an incentive for utilities to invest in procedure development and potential additional portable equipment</a:t>
            </a:r>
            <a:r>
              <a:rPr lang="en-US" sz="3200"/>
              <a:t>. </a:t>
            </a:r>
          </a:p>
          <a:p>
            <a:pPr marL="0" indent="0" algn="l">
              <a:buNone/>
            </a:pPr>
            <a:r>
              <a:rPr lang="en-US" sz="3200" dirty="0"/>
              <a:t>Risk Informed Tech Spec completion times may included defense in depth Risk Management Actions which may prevent a T.S. shutdown or provide options to move traditional outage work to on line work. </a:t>
            </a:r>
          </a:p>
          <a:p>
            <a:pPr marL="0" indent="0" algn="l">
              <a:buNone/>
            </a:pPr>
            <a:endParaRPr lang="en-US" sz="3200" dirty="0"/>
          </a:p>
          <a:p>
            <a:pPr marL="0" indent="0" algn="l">
              <a:buNone/>
            </a:pPr>
            <a:endParaRPr lang="en-US" sz="3200" dirty="0"/>
          </a:p>
          <a:p>
            <a:endParaRPr lang="en-US" dirty="0"/>
          </a:p>
        </p:txBody>
      </p:sp>
      <p:sp>
        <p:nvSpPr>
          <p:cNvPr id="8" name="Title 2">
            <a:extLst>
              <a:ext uri="{FF2B5EF4-FFF2-40B4-BE49-F238E27FC236}">
                <a16:creationId xmlns:a16="http://schemas.microsoft.com/office/drawing/2014/main" id="{90AB2CD2-2DA5-40EC-94B9-BB323354BFB3}"/>
              </a:ext>
            </a:extLst>
          </p:cNvPr>
          <p:cNvSpPr txBox="1">
            <a:spLocks/>
          </p:cNvSpPr>
          <p:nvPr/>
        </p:nvSpPr>
        <p:spPr>
          <a:xfrm>
            <a:off x="463640" y="1442434"/>
            <a:ext cx="17360720" cy="1751527"/>
          </a:xfrm>
          <a:prstGeom prst="rect">
            <a:avLst/>
          </a:prstGeom>
        </p:spPr>
        <p:txBody>
          <a:bodyPr>
            <a:normAutofit/>
          </a:bodyPr>
          <a:lstStyle>
            <a:lvl1pPr algn="l" defTabSz="1371600" rtl="0" eaLnBrk="1" latinLnBrk="0" hangingPunct="1">
              <a:lnSpc>
                <a:spcPct val="90000"/>
              </a:lnSpc>
              <a:spcBef>
                <a:spcPct val="0"/>
              </a:spcBef>
              <a:buNone/>
              <a:defRPr sz="6600" b="1" kern="1200">
                <a:solidFill>
                  <a:schemeClr val="tx1"/>
                </a:solidFill>
                <a:latin typeface="Arial" panose="020B0604020202020204" pitchFamily="34" charset="0"/>
                <a:ea typeface="+mj-ea"/>
                <a:cs typeface="Arial" panose="020B0604020202020204" pitchFamily="34" charset="0"/>
              </a:defRPr>
            </a:lvl1pPr>
          </a:lstStyle>
          <a:p>
            <a:r>
              <a:rPr lang="en-US"/>
              <a:t>Conclusion</a:t>
            </a:r>
            <a:endParaRPr lang="en-US" dirty="0"/>
          </a:p>
        </p:txBody>
      </p:sp>
    </p:spTree>
    <p:extLst>
      <p:ext uri="{BB962C8B-B14F-4D97-AF65-F5344CB8AC3E}">
        <p14:creationId xmlns:p14="http://schemas.microsoft.com/office/powerpoint/2010/main" val="4158471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D8D877B3-D348-4611-9BDB-C5374591D951}" type="slidenum">
              <a:rPr lang="en-US" smtClean="0"/>
              <a:pPr/>
              <a:t>19</a:t>
            </a:fld>
            <a:endParaRPr lang="en-US" dirty="0"/>
          </a:p>
        </p:txBody>
      </p:sp>
      <p:sp>
        <p:nvSpPr>
          <p:cNvPr id="6" name="Text Placeholder 5"/>
          <p:cNvSpPr>
            <a:spLocks noGrp="1"/>
          </p:cNvSpPr>
          <p:nvPr>
            <p:ph type="body" sz="quarter" idx="12"/>
          </p:nvPr>
        </p:nvSpPr>
        <p:spPr>
          <a:xfrm>
            <a:off x="1257300" y="3335628"/>
            <a:ext cx="15979462" cy="6825801"/>
          </a:xfrm>
        </p:spPr>
        <p:txBody>
          <a:bodyPr>
            <a:normAutofit/>
          </a:bodyPr>
          <a:lstStyle/>
          <a:p>
            <a:r>
              <a:rPr lang="en-US" sz="4000" dirty="0"/>
              <a:t>The industries considerable investment in FLEX assets are currently underutilized. </a:t>
            </a:r>
          </a:p>
          <a:p>
            <a:pPr>
              <a:spcBef>
                <a:spcPts val="3000"/>
              </a:spcBef>
            </a:pPr>
            <a:r>
              <a:rPr lang="en-US" sz="4000" dirty="0"/>
              <a:t>The PWROG has developed a standardized methodology for generating WRITTEN GUIDANCE that utilizes manual actions and FSG+DD strategies to improve site operations and accident mitigation. </a:t>
            </a:r>
          </a:p>
          <a:p>
            <a:pPr>
              <a:spcBef>
                <a:spcPts val="3000"/>
              </a:spcBef>
            </a:pPr>
            <a:r>
              <a:rPr lang="en-US" sz="4000" dirty="0"/>
              <a:t>This guidance will be available to the industry via a Risk Informed Procedure Writers Guide.</a:t>
            </a:r>
          </a:p>
        </p:txBody>
      </p:sp>
      <p:sp>
        <p:nvSpPr>
          <p:cNvPr id="3" name="Title 2">
            <a:extLst>
              <a:ext uri="{FF2B5EF4-FFF2-40B4-BE49-F238E27FC236}">
                <a16:creationId xmlns:a16="http://schemas.microsoft.com/office/drawing/2014/main" id="{A74A8B36-D171-4A63-AC30-ED8FACCE543E}"/>
              </a:ext>
            </a:extLst>
          </p:cNvPr>
          <p:cNvSpPr>
            <a:spLocks noGrp="1"/>
          </p:cNvSpPr>
          <p:nvPr>
            <p:ph type="title"/>
          </p:nvPr>
        </p:nvSpPr>
        <p:spPr>
          <a:xfrm>
            <a:off x="463640" y="1442434"/>
            <a:ext cx="17360720" cy="1751527"/>
          </a:xfrm>
        </p:spPr>
        <p:txBody>
          <a:bodyPr>
            <a:normAutofit/>
          </a:bodyPr>
          <a:lstStyle/>
          <a:p>
            <a:r>
              <a:rPr lang="en-US" dirty="0"/>
              <a:t>Conclusion</a:t>
            </a:r>
          </a:p>
        </p:txBody>
      </p:sp>
    </p:spTree>
    <p:extLst>
      <p:ext uri="{BB962C8B-B14F-4D97-AF65-F5344CB8AC3E}">
        <p14:creationId xmlns:p14="http://schemas.microsoft.com/office/powerpoint/2010/main" val="29918653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D8D877B3-D348-4611-9BDB-C5374591D951}" type="slidenum">
              <a:rPr lang="en-US" smtClean="0"/>
              <a:pPr/>
              <a:t>2</a:t>
            </a:fld>
            <a:endParaRPr lang="en-US" dirty="0"/>
          </a:p>
        </p:txBody>
      </p:sp>
      <p:sp>
        <p:nvSpPr>
          <p:cNvPr id="6" name="Text Placeholder 5"/>
          <p:cNvSpPr>
            <a:spLocks noGrp="1"/>
          </p:cNvSpPr>
          <p:nvPr>
            <p:ph type="body" sz="quarter" idx="12"/>
          </p:nvPr>
        </p:nvSpPr>
        <p:spPr/>
        <p:txBody>
          <a:bodyPr/>
          <a:lstStyle/>
          <a:p>
            <a:r>
              <a:rPr lang="en-US" sz="4000" dirty="0"/>
              <a:t>The Pressurized Water Reactor Owners Group (PWROG) has recently championed several efforts to increase collaboration between nuclear power plant Probabilistic Risk Assessment (PRA) experts and Operation’s procedure writers. </a:t>
            </a:r>
          </a:p>
          <a:p>
            <a:endParaRPr lang="en-US" sz="4000" dirty="0"/>
          </a:p>
          <a:p>
            <a:r>
              <a:rPr lang="en-US" sz="4000" dirty="0"/>
              <a:t>The results of these efforts has allowed for nuclear power plants to risk inform plant procedures, improve modeling of operator actions in PRA, and ultimately reduce risk and promote the health and safety of the public.</a:t>
            </a:r>
          </a:p>
          <a:p>
            <a:endParaRPr lang="en-US" sz="6900" dirty="0"/>
          </a:p>
          <a:p>
            <a:pPr marL="0" indent="0">
              <a:buNone/>
            </a:pPr>
            <a:endParaRPr lang="en-US" sz="4000" dirty="0"/>
          </a:p>
          <a:p>
            <a:endParaRPr lang="en-US" dirty="0"/>
          </a:p>
        </p:txBody>
      </p:sp>
      <p:sp>
        <p:nvSpPr>
          <p:cNvPr id="3" name="Title 2">
            <a:extLst>
              <a:ext uri="{FF2B5EF4-FFF2-40B4-BE49-F238E27FC236}">
                <a16:creationId xmlns:a16="http://schemas.microsoft.com/office/drawing/2014/main" id="{50657FB4-E178-46F0-AC69-DBC5270628CB}"/>
              </a:ext>
            </a:extLst>
          </p:cNvPr>
          <p:cNvSpPr>
            <a:spLocks noGrp="1"/>
          </p:cNvSpPr>
          <p:nvPr>
            <p:ph type="title"/>
          </p:nvPr>
        </p:nvSpPr>
        <p:spPr/>
        <p:txBody>
          <a:bodyPr/>
          <a:lstStyle/>
          <a:p>
            <a:r>
              <a:rPr lang="en-US" dirty="0"/>
              <a:t>Risk Informed Procedures</a:t>
            </a:r>
          </a:p>
        </p:txBody>
      </p:sp>
    </p:spTree>
    <p:extLst>
      <p:ext uri="{BB962C8B-B14F-4D97-AF65-F5344CB8AC3E}">
        <p14:creationId xmlns:p14="http://schemas.microsoft.com/office/powerpoint/2010/main" val="3926598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D8D877B3-D348-4611-9BDB-C5374591D951}" type="slidenum">
              <a:rPr lang="en-US" smtClean="0"/>
              <a:pPr/>
              <a:t>20</a:t>
            </a:fld>
            <a:endParaRPr lang="en-US" dirty="0"/>
          </a:p>
        </p:txBody>
      </p:sp>
      <p:sp>
        <p:nvSpPr>
          <p:cNvPr id="6" name="Text Placeholder 5"/>
          <p:cNvSpPr>
            <a:spLocks noGrp="1"/>
          </p:cNvSpPr>
          <p:nvPr>
            <p:ph type="body" sz="quarter" idx="12"/>
          </p:nvPr>
        </p:nvSpPr>
        <p:spPr>
          <a:xfrm>
            <a:off x="1257300" y="4455274"/>
            <a:ext cx="15773400" cy="1378039"/>
          </a:xfrm>
        </p:spPr>
        <p:txBody>
          <a:bodyPr>
            <a:normAutofit lnSpcReduction="10000"/>
          </a:bodyPr>
          <a:lstStyle/>
          <a:p>
            <a:pPr marL="0" indent="0" algn="ctr">
              <a:buNone/>
            </a:pPr>
            <a:r>
              <a:rPr lang="en-US" sz="9600" dirty="0"/>
              <a:t>Questions?</a:t>
            </a:r>
          </a:p>
          <a:p>
            <a:endParaRPr lang="en-US" dirty="0"/>
          </a:p>
        </p:txBody>
      </p:sp>
    </p:spTree>
    <p:extLst>
      <p:ext uri="{BB962C8B-B14F-4D97-AF65-F5344CB8AC3E}">
        <p14:creationId xmlns:p14="http://schemas.microsoft.com/office/powerpoint/2010/main" val="26982452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D8D877B3-D348-4611-9BDB-C5374591D951}" type="slidenum">
              <a:rPr lang="en-US" smtClean="0"/>
              <a:pPr/>
              <a:t>3</a:t>
            </a:fld>
            <a:endParaRPr lang="en-US" dirty="0"/>
          </a:p>
        </p:txBody>
      </p:sp>
      <p:sp>
        <p:nvSpPr>
          <p:cNvPr id="6" name="Text Placeholder 5"/>
          <p:cNvSpPr>
            <a:spLocks noGrp="1"/>
          </p:cNvSpPr>
          <p:nvPr>
            <p:ph type="body" sz="quarter" idx="12"/>
          </p:nvPr>
        </p:nvSpPr>
        <p:spPr>
          <a:xfrm>
            <a:off x="1257299" y="3211512"/>
            <a:ext cx="16064785" cy="6486279"/>
          </a:xfrm>
        </p:spPr>
        <p:txBody>
          <a:bodyPr>
            <a:normAutofit/>
          </a:bodyPr>
          <a:lstStyle/>
          <a:p>
            <a:r>
              <a:rPr lang="en-US" sz="4000" dirty="0"/>
              <a:t>A key insight from this collaboration was the need for, and development of, an industry framework for generating WRITTEN GUIDANCE to increase the benefit of alternate strategies. </a:t>
            </a:r>
          </a:p>
          <a:p>
            <a:pPr>
              <a:spcBef>
                <a:spcPts val="2400"/>
              </a:spcBef>
            </a:pPr>
            <a:r>
              <a:rPr lang="en-US" sz="4000" dirty="0"/>
              <a:t>As the industry expands the use of alternate equipment (installed and portable), standardization of terminology, application, and PRA modeling of flexible equipment operation is desired. </a:t>
            </a:r>
          </a:p>
          <a:p>
            <a:pPr>
              <a:spcBef>
                <a:spcPts val="2400"/>
              </a:spcBef>
            </a:pPr>
            <a:r>
              <a:rPr lang="en-US" sz="4000" dirty="0"/>
              <a:t>To that end, a new category of industry Guidelines has been defined: Flex Support Guidelines Additional Defense in Depth (FSG+DD).</a:t>
            </a:r>
            <a:endParaRPr lang="en-US" dirty="0"/>
          </a:p>
        </p:txBody>
      </p:sp>
      <p:sp>
        <p:nvSpPr>
          <p:cNvPr id="5" name="Title 4">
            <a:extLst>
              <a:ext uri="{FF2B5EF4-FFF2-40B4-BE49-F238E27FC236}">
                <a16:creationId xmlns:a16="http://schemas.microsoft.com/office/drawing/2014/main" id="{258DC6B3-A436-40E5-BB52-DAD402ED0E0B}"/>
              </a:ext>
            </a:extLst>
          </p:cNvPr>
          <p:cNvSpPr>
            <a:spLocks noGrp="1"/>
          </p:cNvSpPr>
          <p:nvPr>
            <p:ph type="title"/>
          </p:nvPr>
        </p:nvSpPr>
        <p:spPr>
          <a:xfrm>
            <a:off x="1687132" y="1340454"/>
            <a:ext cx="11037195" cy="1608807"/>
          </a:xfrm>
        </p:spPr>
        <p:txBody>
          <a:bodyPr>
            <a:normAutofit fontScale="90000"/>
          </a:bodyPr>
          <a:lstStyle/>
          <a:p>
            <a:r>
              <a:rPr lang="en-US" dirty="0"/>
              <a:t>Flex Support Guidelines </a:t>
            </a:r>
            <a:br>
              <a:rPr lang="en-US" dirty="0"/>
            </a:br>
            <a:r>
              <a:rPr lang="en-US" dirty="0"/>
              <a:t>Additional Defense in Depth</a:t>
            </a:r>
          </a:p>
        </p:txBody>
      </p:sp>
    </p:spTree>
    <p:extLst>
      <p:ext uri="{BB962C8B-B14F-4D97-AF65-F5344CB8AC3E}">
        <p14:creationId xmlns:p14="http://schemas.microsoft.com/office/powerpoint/2010/main" val="31717644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D8D877B3-D348-4611-9BDB-C5374591D951}" type="slidenum">
              <a:rPr lang="en-US" smtClean="0"/>
              <a:pPr/>
              <a:t>4</a:t>
            </a:fld>
            <a:endParaRPr lang="en-US" dirty="0"/>
          </a:p>
        </p:txBody>
      </p:sp>
      <p:sp>
        <p:nvSpPr>
          <p:cNvPr id="6" name="Text Placeholder 5"/>
          <p:cNvSpPr>
            <a:spLocks noGrp="1"/>
          </p:cNvSpPr>
          <p:nvPr>
            <p:ph type="body" sz="quarter" idx="12"/>
          </p:nvPr>
        </p:nvSpPr>
        <p:spPr/>
        <p:txBody>
          <a:bodyPr/>
          <a:lstStyle/>
          <a:p>
            <a:r>
              <a:rPr lang="en-US" sz="4000" dirty="0"/>
              <a:t>FSG+DD strategies may be utilized to supplement current guidance used to maintain or restore a function when the plant is outside a Design Basis CREDITED MITIGATION STRATEGY.</a:t>
            </a:r>
          </a:p>
          <a:p>
            <a:endParaRPr lang="en-US" sz="4000" dirty="0"/>
          </a:p>
          <a:p>
            <a:r>
              <a:rPr lang="en-US" sz="4000" dirty="0"/>
              <a:t>Additionally, these strategies may be utilized within a plants Design Basis to compensate for equipment that is DEGRADED or out of service to maintain a function.</a:t>
            </a:r>
          </a:p>
        </p:txBody>
      </p:sp>
      <p:sp>
        <p:nvSpPr>
          <p:cNvPr id="3" name="Title 2">
            <a:extLst>
              <a:ext uri="{FF2B5EF4-FFF2-40B4-BE49-F238E27FC236}">
                <a16:creationId xmlns:a16="http://schemas.microsoft.com/office/drawing/2014/main" id="{A74A8B36-D171-4A63-AC30-ED8FACCE543E}"/>
              </a:ext>
            </a:extLst>
          </p:cNvPr>
          <p:cNvSpPr>
            <a:spLocks noGrp="1"/>
          </p:cNvSpPr>
          <p:nvPr>
            <p:ph type="title"/>
          </p:nvPr>
        </p:nvSpPr>
        <p:spPr/>
        <p:txBody>
          <a:bodyPr>
            <a:normAutofit/>
          </a:bodyPr>
          <a:lstStyle/>
          <a:p>
            <a:r>
              <a:rPr lang="en-US" dirty="0"/>
              <a:t>Maintain or Restore Function</a:t>
            </a:r>
          </a:p>
        </p:txBody>
      </p:sp>
    </p:spTree>
    <p:extLst>
      <p:ext uri="{BB962C8B-B14F-4D97-AF65-F5344CB8AC3E}">
        <p14:creationId xmlns:p14="http://schemas.microsoft.com/office/powerpoint/2010/main" val="27063281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D8D877B3-D348-4611-9BDB-C5374591D951}" type="slidenum">
              <a:rPr lang="en-US" smtClean="0"/>
              <a:pPr/>
              <a:t>5</a:t>
            </a:fld>
            <a:endParaRPr lang="en-US" dirty="0"/>
          </a:p>
        </p:txBody>
      </p:sp>
      <p:sp>
        <p:nvSpPr>
          <p:cNvPr id="6" name="Text Placeholder 5"/>
          <p:cNvSpPr>
            <a:spLocks noGrp="1"/>
          </p:cNvSpPr>
          <p:nvPr>
            <p:ph type="body" sz="quarter" idx="12"/>
          </p:nvPr>
        </p:nvSpPr>
        <p:spPr>
          <a:xfrm>
            <a:off x="1257300" y="2481678"/>
            <a:ext cx="15979462" cy="7679753"/>
          </a:xfrm>
        </p:spPr>
        <p:txBody>
          <a:bodyPr>
            <a:normAutofit fontScale="92500" lnSpcReduction="10000"/>
          </a:bodyPr>
          <a:lstStyle/>
          <a:p>
            <a:r>
              <a:rPr lang="en-US" sz="4000" dirty="0"/>
              <a:t>Standardized methodology for generating WRITTEN GUIDANCE that utilizes manual actions, </a:t>
            </a:r>
            <a:r>
              <a:rPr lang="en-US" sz="4000"/>
              <a:t>installed systems </a:t>
            </a:r>
            <a:r>
              <a:rPr lang="en-US" sz="4000" dirty="0"/>
              <a:t>and portable equipment such as FLEX to improve site operations and accident mitigation. These improvement areas could include, but are not limited to, the following:</a:t>
            </a:r>
          </a:p>
          <a:p>
            <a:pPr lvl="1"/>
            <a:r>
              <a:rPr lang="en-US" sz="4000" dirty="0"/>
              <a:t>Providing additional defense in depth during Emergency Operations</a:t>
            </a:r>
          </a:p>
          <a:p>
            <a:pPr lvl="1"/>
            <a:r>
              <a:rPr lang="en-US" sz="4000" dirty="0"/>
              <a:t>Online risk reduction</a:t>
            </a:r>
          </a:p>
          <a:p>
            <a:pPr lvl="1"/>
            <a:r>
              <a:rPr lang="en-US" sz="4000" dirty="0"/>
              <a:t>Outage risk reduction</a:t>
            </a:r>
          </a:p>
          <a:p>
            <a:pPr lvl="1"/>
            <a:r>
              <a:rPr lang="en-US" sz="4000" dirty="0"/>
              <a:t>Generation risk reduction</a:t>
            </a:r>
          </a:p>
          <a:p>
            <a:pPr lvl="1"/>
            <a:r>
              <a:rPr lang="en-US" sz="4000" dirty="0"/>
              <a:t>Maintenance activity efficiency</a:t>
            </a:r>
          </a:p>
          <a:p>
            <a:pPr lvl="1"/>
            <a:r>
              <a:rPr lang="en-US" sz="4000" dirty="0"/>
              <a:t>Maintaining SSC Availability</a:t>
            </a:r>
          </a:p>
          <a:p>
            <a:pPr lvl="1"/>
            <a:r>
              <a:rPr lang="en-US" sz="4000" dirty="0"/>
              <a:t>Supporting a Notice of Enforcement Discretion (NOED)</a:t>
            </a:r>
          </a:p>
          <a:p>
            <a:pPr lvl="1"/>
            <a:r>
              <a:rPr lang="en-US" sz="4000" dirty="0"/>
              <a:t>Supporting Significance Determination Process</a:t>
            </a:r>
          </a:p>
          <a:p>
            <a:pPr lvl="1"/>
            <a:r>
              <a:rPr lang="en-US" sz="4000" dirty="0"/>
              <a:t>Supporting Risk Informed Completion Times (RICT)</a:t>
            </a:r>
          </a:p>
        </p:txBody>
      </p:sp>
      <p:sp>
        <p:nvSpPr>
          <p:cNvPr id="3" name="Title 2">
            <a:extLst>
              <a:ext uri="{FF2B5EF4-FFF2-40B4-BE49-F238E27FC236}">
                <a16:creationId xmlns:a16="http://schemas.microsoft.com/office/drawing/2014/main" id="{A74A8B36-D171-4A63-AC30-ED8FACCE543E}"/>
              </a:ext>
            </a:extLst>
          </p:cNvPr>
          <p:cNvSpPr>
            <a:spLocks noGrp="1"/>
          </p:cNvSpPr>
          <p:nvPr>
            <p:ph type="title"/>
          </p:nvPr>
        </p:nvSpPr>
        <p:spPr>
          <a:xfrm>
            <a:off x="1463362" y="1207721"/>
            <a:ext cx="15773400" cy="1273957"/>
          </a:xfrm>
        </p:spPr>
        <p:txBody>
          <a:bodyPr>
            <a:normAutofit fontScale="90000"/>
          </a:bodyPr>
          <a:lstStyle/>
          <a:p>
            <a:r>
              <a:rPr lang="en-US" dirty="0"/>
              <a:t>Risk Informed Procedure Writers Guide</a:t>
            </a:r>
          </a:p>
        </p:txBody>
      </p:sp>
    </p:spTree>
    <p:extLst>
      <p:ext uri="{BB962C8B-B14F-4D97-AF65-F5344CB8AC3E}">
        <p14:creationId xmlns:p14="http://schemas.microsoft.com/office/powerpoint/2010/main" val="16869026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D8D877B3-D348-4611-9BDB-C5374591D951}" type="slidenum">
              <a:rPr lang="en-US" smtClean="0"/>
              <a:pPr/>
              <a:t>6</a:t>
            </a:fld>
            <a:endParaRPr lang="en-US" dirty="0"/>
          </a:p>
        </p:txBody>
      </p:sp>
      <p:sp>
        <p:nvSpPr>
          <p:cNvPr id="6" name="Text Placeholder 5"/>
          <p:cNvSpPr>
            <a:spLocks noGrp="1"/>
          </p:cNvSpPr>
          <p:nvPr>
            <p:ph type="body" sz="quarter" idx="12"/>
          </p:nvPr>
        </p:nvSpPr>
        <p:spPr>
          <a:xfrm>
            <a:off x="1257300" y="3052293"/>
            <a:ext cx="15773400" cy="7109138"/>
          </a:xfrm>
        </p:spPr>
        <p:txBody>
          <a:bodyPr>
            <a:normAutofit/>
          </a:bodyPr>
          <a:lstStyle/>
          <a:p>
            <a:r>
              <a:rPr lang="en-US" sz="4000" dirty="0"/>
              <a:t>When an SSC must be rendered temporarily unavailable due to maintenance or testing, the SCC may be considered available by crediting FSG+DD (installed or portable) equipment to restore the SSC within the AVAILABLE TIME.</a:t>
            </a:r>
          </a:p>
          <a:p>
            <a:endParaRPr lang="en-US" sz="4000" dirty="0"/>
          </a:p>
          <a:p>
            <a:pPr>
              <a:spcAft>
                <a:spcPts val="600"/>
              </a:spcAft>
            </a:pPr>
            <a:r>
              <a:rPr lang="en-US" sz="4000" dirty="0"/>
              <a:t>Actions to restore the PRA CREDITED FUNCTION within the AVAILABLE TIME</a:t>
            </a:r>
          </a:p>
          <a:p>
            <a:pPr lvl="1">
              <a:spcAft>
                <a:spcPts val="600"/>
              </a:spcAft>
            </a:pPr>
            <a:r>
              <a:rPr lang="en-US" sz="4000" dirty="0"/>
              <a:t>ASSIGNED OPERATOR is Briefed, Designated or Dedicated such that the action can be accomplished</a:t>
            </a:r>
          </a:p>
          <a:p>
            <a:pPr lvl="1"/>
            <a:r>
              <a:rPr lang="en-US" sz="4000" dirty="0"/>
              <a:t>ADEQUATE COMMUNICATION is established</a:t>
            </a:r>
          </a:p>
        </p:txBody>
      </p:sp>
      <p:sp>
        <p:nvSpPr>
          <p:cNvPr id="3" name="Title 2">
            <a:extLst>
              <a:ext uri="{FF2B5EF4-FFF2-40B4-BE49-F238E27FC236}">
                <a16:creationId xmlns:a16="http://schemas.microsoft.com/office/drawing/2014/main" id="{A74A8B36-D171-4A63-AC30-ED8FACCE543E}"/>
              </a:ext>
            </a:extLst>
          </p:cNvPr>
          <p:cNvSpPr>
            <a:spLocks noGrp="1"/>
          </p:cNvSpPr>
          <p:nvPr>
            <p:ph type="title"/>
          </p:nvPr>
        </p:nvSpPr>
        <p:spPr>
          <a:xfrm>
            <a:off x="1463362" y="1207721"/>
            <a:ext cx="15773400" cy="1548358"/>
          </a:xfrm>
        </p:spPr>
        <p:txBody>
          <a:bodyPr>
            <a:normAutofit fontScale="90000"/>
          </a:bodyPr>
          <a:lstStyle/>
          <a:p>
            <a:r>
              <a:rPr lang="en-US" dirty="0"/>
              <a:t>CREDITING MANUAL ACTIONS TO MAINTAIN SSC FUNCTION AVAILABLE</a:t>
            </a:r>
          </a:p>
        </p:txBody>
      </p:sp>
    </p:spTree>
    <p:extLst>
      <p:ext uri="{BB962C8B-B14F-4D97-AF65-F5344CB8AC3E}">
        <p14:creationId xmlns:p14="http://schemas.microsoft.com/office/powerpoint/2010/main" val="9735366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D8D877B3-D348-4611-9BDB-C5374591D951}" type="slidenum">
              <a:rPr lang="en-US" smtClean="0"/>
              <a:pPr/>
              <a:t>7</a:t>
            </a:fld>
            <a:endParaRPr lang="en-US" dirty="0"/>
          </a:p>
        </p:txBody>
      </p:sp>
      <p:sp>
        <p:nvSpPr>
          <p:cNvPr id="6" name="Text Placeholder 5"/>
          <p:cNvSpPr>
            <a:spLocks noGrp="1"/>
          </p:cNvSpPr>
          <p:nvPr>
            <p:ph type="body" sz="quarter" idx="12"/>
          </p:nvPr>
        </p:nvSpPr>
        <p:spPr>
          <a:xfrm>
            <a:off x="1257300" y="2816307"/>
            <a:ext cx="15979462" cy="7345124"/>
          </a:xfrm>
        </p:spPr>
        <p:txBody>
          <a:bodyPr>
            <a:normAutofit/>
          </a:bodyPr>
          <a:lstStyle/>
          <a:p>
            <a:r>
              <a:rPr lang="en-US" sz="4000" dirty="0"/>
              <a:t>FSG+DD guidance may be incorporated into existing plant documents including but not limited to:</a:t>
            </a:r>
          </a:p>
          <a:p>
            <a:pPr lvl="1"/>
            <a:r>
              <a:rPr lang="en-US" sz="4000" dirty="0"/>
              <a:t>Emergency Operating Procedures (EOPs) </a:t>
            </a:r>
          </a:p>
          <a:p>
            <a:pPr lvl="1"/>
            <a:r>
              <a:rPr lang="en-US" sz="4000" dirty="0"/>
              <a:t>Abnormal Operating Procedures (AOPs) </a:t>
            </a:r>
          </a:p>
          <a:p>
            <a:pPr lvl="1"/>
            <a:r>
              <a:rPr lang="en-US" sz="4000" dirty="0"/>
              <a:t>Alarm response Procedures (ARPs) </a:t>
            </a:r>
          </a:p>
          <a:p>
            <a:pPr lvl="1"/>
            <a:r>
              <a:rPr lang="en-US" sz="4000" dirty="0"/>
              <a:t>Normal Operating Procedures (NOPs) </a:t>
            </a:r>
          </a:p>
          <a:p>
            <a:endParaRPr lang="en-US" sz="4000" dirty="0"/>
          </a:p>
          <a:p>
            <a:r>
              <a:rPr lang="en-US" sz="4000" dirty="0"/>
              <a:t>FSG+DD guidance may be standalone if incorporating into existing documents is not practical.</a:t>
            </a:r>
          </a:p>
        </p:txBody>
      </p:sp>
      <p:sp>
        <p:nvSpPr>
          <p:cNvPr id="3" name="Title 2">
            <a:extLst>
              <a:ext uri="{FF2B5EF4-FFF2-40B4-BE49-F238E27FC236}">
                <a16:creationId xmlns:a16="http://schemas.microsoft.com/office/drawing/2014/main" id="{A74A8B36-D171-4A63-AC30-ED8FACCE543E}"/>
              </a:ext>
            </a:extLst>
          </p:cNvPr>
          <p:cNvSpPr>
            <a:spLocks noGrp="1"/>
          </p:cNvSpPr>
          <p:nvPr>
            <p:ph type="title"/>
          </p:nvPr>
        </p:nvSpPr>
        <p:spPr>
          <a:xfrm>
            <a:off x="1463362" y="1207721"/>
            <a:ext cx="15773400" cy="1273957"/>
          </a:xfrm>
        </p:spPr>
        <p:txBody>
          <a:bodyPr>
            <a:normAutofit/>
          </a:bodyPr>
          <a:lstStyle/>
          <a:p>
            <a:r>
              <a:rPr lang="en-US" dirty="0"/>
              <a:t>Implementing FSG+DD Guidance</a:t>
            </a:r>
          </a:p>
        </p:txBody>
      </p:sp>
    </p:spTree>
    <p:extLst>
      <p:ext uri="{BB962C8B-B14F-4D97-AF65-F5344CB8AC3E}">
        <p14:creationId xmlns:p14="http://schemas.microsoft.com/office/powerpoint/2010/main" val="2007502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D8D877B3-D348-4611-9BDB-C5374591D951}" type="slidenum">
              <a:rPr lang="en-US" smtClean="0"/>
              <a:pPr/>
              <a:t>8</a:t>
            </a:fld>
            <a:endParaRPr lang="en-US" dirty="0"/>
          </a:p>
        </p:txBody>
      </p:sp>
      <p:sp>
        <p:nvSpPr>
          <p:cNvPr id="6" name="Text Placeholder 5"/>
          <p:cNvSpPr>
            <a:spLocks noGrp="1"/>
          </p:cNvSpPr>
          <p:nvPr>
            <p:ph type="body" sz="quarter" idx="12"/>
          </p:nvPr>
        </p:nvSpPr>
        <p:spPr>
          <a:xfrm>
            <a:off x="1257300" y="2816307"/>
            <a:ext cx="15979462" cy="7345124"/>
          </a:xfrm>
        </p:spPr>
        <p:txBody>
          <a:bodyPr>
            <a:normAutofit/>
          </a:bodyPr>
          <a:lstStyle/>
          <a:p>
            <a:r>
              <a:rPr lang="en-US" sz="4000" dirty="0"/>
              <a:t>The design basis of the plant is governed by the Updated Final Safety Analysis Report (UFSAR) and Technical Specifications. </a:t>
            </a:r>
          </a:p>
          <a:p>
            <a:pPr>
              <a:spcBef>
                <a:spcPts val="2400"/>
              </a:spcBef>
            </a:pPr>
            <a:r>
              <a:rPr lang="en-US" sz="4000" dirty="0"/>
              <a:t>Implementation of an FSG+DD strategy should be evaluated to ensure that it does not prevent the successful operation of available installed plant equipment credited in the design basis. </a:t>
            </a:r>
          </a:p>
          <a:p>
            <a:pPr>
              <a:spcBef>
                <a:spcPts val="2400"/>
              </a:spcBef>
            </a:pPr>
            <a:r>
              <a:rPr lang="en-US" sz="4000" dirty="0"/>
              <a:t>Portable equipment should not be used to replace the available minimum installed equipment required by the plant Technical Specifications or the accident analysis chapter of the FSAR.</a:t>
            </a:r>
          </a:p>
          <a:p>
            <a:pPr>
              <a:spcBef>
                <a:spcPts val="2400"/>
              </a:spcBef>
            </a:pPr>
            <a:r>
              <a:rPr lang="en-US" sz="4000" dirty="0"/>
              <a:t>Potential impact on Time Critical and Time Sensitive actions should be evaluated prior to implementation of an FSG+DD strategy.</a:t>
            </a:r>
          </a:p>
        </p:txBody>
      </p:sp>
      <p:sp>
        <p:nvSpPr>
          <p:cNvPr id="3" name="Title 2">
            <a:extLst>
              <a:ext uri="{FF2B5EF4-FFF2-40B4-BE49-F238E27FC236}">
                <a16:creationId xmlns:a16="http://schemas.microsoft.com/office/drawing/2014/main" id="{A74A8B36-D171-4A63-AC30-ED8FACCE543E}"/>
              </a:ext>
            </a:extLst>
          </p:cNvPr>
          <p:cNvSpPr>
            <a:spLocks noGrp="1"/>
          </p:cNvSpPr>
          <p:nvPr>
            <p:ph type="title"/>
          </p:nvPr>
        </p:nvSpPr>
        <p:spPr>
          <a:xfrm>
            <a:off x="1463362" y="1094705"/>
            <a:ext cx="15773400" cy="1721602"/>
          </a:xfrm>
        </p:spPr>
        <p:txBody>
          <a:bodyPr>
            <a:normAutofit fontScale="90000"/>
          </a:bodyPr>
          <a:lstStyle/>
          <a:p>
            <a:r>
              <a:rPr lang="en-US" dirty="0"/>
              <a:t>FSG+DD Impact on DBE Credited Mitigation Considerations</a:t>
            </a:r>
          </a:p>
        </p:txBody>
      </p:sp>
    </p:spTree>
    <p:extLst>
      <p:ext uri="{BB962C8B-B14F-4D97-AF65-F5344CB8AC3E}">
        <p14:creationId xmlns:p14="http://schemas.microsoft.com/office/powerpoint/2010/main" val="127185971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D8D877B3-D348-4611-9BDB-C5374591D951}" type="slidenum">
              <a:rPr lang="en-US" smtClean="0"/>
              <a:pPr/>
              <a:t>9</a:t>
            </a:fld>
            <a:endParaRPr lang="en-US" dirty="0"/>
          </a:p>
        </p:txBody>
      </p:sp>
      <p:sp>
        <p:nvSpPr>
          <p:cNvPr id="6" name="Text Placeholder 5"/>
          <p:cNvSpPr>
            <a:spLocks noGrp="1"/>
          </p:cNvSpPr>
          <p:nvPr>
            <p:ph type="body" sz="quarter" idx="12"/>
          </p:nvPr>
        </p:nvSpPr>
        <p:spPr>
          <a:xfrm>
            <a:off x="1257300" y="3037919"/>
            <a:ext cx="15979462" cy="7123511"/>
          </a:xfrm>
        </p:spPr>
        <p:txBody>
          <a:bodyPr>
            <a:normAutofit/>
          </a:bodyPr>
          <a:lstStyle/>
          <a:p>
            <a:r>
              <a:rPr lang="en-US" sz="4000" dirty="0"/>
              <a:t>FSG+DD guidance may be utilized to restore a partial loss of function, or in support of maintenance activities if the following conditions are met:</a:t>
            </a:r>
          </a:p>
          <a:p>
            <a:pPr lvl="1">
              <a:spcBef>
                <a:spcPts val="3000"/>
              </a:spcBef>
            </a:pPr>
            <a:r>
              <a:rPr lang="en-US" sz="4000" dirty="0"/>
              <a:t>The SSC (component, train, bus, channel) on which the FSG+DD guidance will be utilized is/will be inoperable AND unavailable</a:t>
            </a:r>
          </a:p>
          <a:p>
            <a:pPr lvl="1">
              <a:spcBef>
                <a:spcPts val="3000"/>
              </a:spcBef>
            </a:pPr>
            <a:r>
              <a:rPr lang="en-US" sz="4000" dirty="0"/>
              <a:t>Operable SSCs AND applicable implementation strategy credited for maintaining or restoring the partially lost function are unaffected by the FSG+DD guidance (i.e., opposite train equipment)</a:t>
            </a:r>
          </a:p>
        </p:txBody>
      </p:sp>
      <p:sp>
        <p:nvSpPr>
          <p:cNvPr id="3" name="Title 2">
            <a:extLst>
              <a:ext uri="{FF2B5EF4-FFF2-40B4-BE49-F238E27FC236}">
                <a16:creationId xmlns:a16="http://schemas.microsoft.com/office/drawing/2014/main" id="{A74A8B36-D171-4A63-AC30-ED8FACCE543E}"/>
              </a:ext>
            </a:extLst>
          </p:cNvPr>
          <p:cNvSpPr>
            <a:spLocks noGrp="1"/>
          </p:cNvSpPr>
          <p:nvPr>
            <p:ph type="title"/>
          </p:nvPr>
        </p:nvSpPr>
        <p:spPr>
          <a:xfrm>
            <a:off x="1463362" y="1094705"/>
            <a:ext cx="15773400" cy="1721602"/>
          </a:xfrm>
        </p:spPr>
        <p:txBody>
          <a:bodyPr>
            <a:normAutofit fontScale="90000"/>
          </a:bodyPr>
          <a:lstStyle/>
          <a:p>
            <a:r>
              <a:rPr lang="en-US" dirty="0"/>
              <a:t>FSG+DD Strategies Supporting Partial Loss of Function</a:t>
            </a:r>
          </a:p>
        </p:txBody>
      </p:sp>
    </p:spTree>
    <p:extLst>
      <p:ext uri="{BB962C8B-B14F-4D97-AF65-F5344CB8AC3E}">
        <p14:creationId xmlns:p14="http://schemas.microsoft.com/office/powerpoint/2010/main" val="32232067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theme/theme1.xml><?xml version="1.0" encoding="utf-8"?>
<a:theme xmlns:a="http://schemas.openxmlformats.org/drawingml/2006/main" name="Office Theme">
  <a:themeElements>
    <a:clrScheme name="Custom 5">
      <a:dk1>
        <a:srgbClr val="1D2855"/>
      </a:dk1>
      <a:lt1>
        <a:srgbClr val="FFFFFF"/>
      </a:lt1>
      <a:dk2>
        <a:srgbClr val="01339E"/>
      </a:dk2>
      <a:lt2>
        <a:srgbClr val="E7E6E6"/>
      </a:lt2>
      <a:accent1>
        <a:srgbClr val="3AB3E2"/>
      </a:accent1>
      <a:accent2>
        <a:srgbClr val="0096D1"/>
      </a:accent2>
      <a:accent3>
        <a:srgbClr val="A5A5A5"/>
      </a:accent3>
      <a:accent4>
        <a:srgbClr val="D6EBF5"/>
      </a:accent4>
      <a:accent5>
        <a:srgbClr val="D6E8EF"/>
      </a:accent5>
      <a:accent6>
        <a:srgbClr val="01329E"/>
      </a:accent6>
      <a:hlink>
        <a:srgbClr val="0595D1"/>
      </a:hlink>
      <a:folHlink>
        <a:srgbClr val="01329E"/>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5">
      <a:dk1>
        <a:srgbClr val="1D2855"/>
      </a:dk1>
      <a:lt1>
        <a:srgbClr val="FFFFFF"/>
      </a:lt1>
      <a:dk2>
        <a:srgbClr val="01339E"/>
      </a:dk2>
      <a:lt2>
        <a:srgbClr val="E7E6E6"/>
      </a:lt2>
      <a:accent1>
        <a:srgbClr val="3AB3E2"/>
      </a:accent1>
      <a:accent2>
        <a:srgbClr val="0096D1"/>
      </a:accent2>
      <a:accent3>
        <a:srgbClr val="A5A5A5"/>
      </a:accent3>
      <a:accent4>
        <a:srgbClr val="D6EBF5"/>
      </a:accent4>
      <a:accent5>
        <a:srgbClr val="D6E8EF"/>
      </a:accent5>
      <a:accent6>
        <a:srgbClr val="01329E"/>
      </a:accent6>
      <a:hlink>
        <a:srgbClr val="0595D1"/>
      </a:hlink>
      <a:folHlink>
        <a:srgbClr val="01329E"/>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ortOrder xmlns="4e73e145-5593-4d01-8f6f-cdd34b65dcd6">7</SortOrder>
    <MeetingDesc xmlns="4e73e145-5593-4d01-8f6f-cdd34b65dcd6">Templates</MeetingDesc>
    <Display xmlns="4e73e145-5593-4d01-8f6f-cdd34b65dcd6">true</Display>
    <MeetingID xmlns="4e73e145-5593-4d01-8f6f-cdd34b65dcd6">7</MeetingID>
    <DocumentTitle xmlns="4e73e145-5593-4d01-8f6f-cdd34b65dcd6">Template for Meeting Presentations - RISD Updates and General (new)</DocumentTitle>
  </documentManagement>
</p:properties>
</file>

<file path=customXml/item2.xml><?xml version="1.0" encoding="utf-8"?>
<ct:contentTypeSchema xmlns:ct="http://schemas.microsoft.com/office/2006/metadata/contentType" xmlns:ma="http://schemas.microsoft.com/office/2006/metadata/properties/metaAttributes" ct:_="" ma:_="" ma:contentTypeName="PWROG Committee Document" ma:contentTypeID="0x010100D77B13216569694CB760375D0E5EA98F00BFC0F66CED23D94D9AACBD1FA5140633" ma:contentTypeVersion="10" ma:contentTypeDescription="PWROGCommitteeDocument" ma:contentTypeScope="" ma:versionID="6e0c151b7eca24ff3275d2232495349a">
  <xsd:schema xmlns:xsd="http://www.w3.org/2001/XMLSchema" xmlns:xs="http://www.w3.org/2001/XMLSchema" xmlns:p="http://schemas.microsoft.com/office/2006/metadata/properties" xmlns:ns2="4e73e145-5593-4d01-8f6f-cdd34b65dcd6" xmlns:ns3="d30a1f47-d5a1-4552-ab13-1da004ed8f8b" targetNamespace="http://schemas.microsoft.com/office/2006/metadata/properties" ma:root="true" ma:fieldsID="7dbac72fd3572bd6bc126e8663e8130b" ns2:_="" ns3:_="">
    <xsd:import namespace="4e73e145-5593-4d01-8f6f-cdd34b65dcd6"/>
    <xsd:import namespace="d30a1f47-d5a1-4552-ab13-1da004ed8f8b"/>
    <xsd:element name="properties">
      <xsd:complexType>
        <xsd:sequence>
          <xsd:element name="documentManagement">
            <xsd:complexType>
              <xsd:all>
                <xsd:element ref="ns2:DocumentTitle" minOccurs="0"/>
                <xsd:element ref="ns2:Display" minOccurs="0"/>
                <xsd:element ref="ns2:MeetingDesc" minOccurs="0"/>
                <xsd:element ref="ns2:SortOrder" minOccurs="0"/>
                <xsd:element ref="ns2:MeetingID" minOccurs="0"/>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73e145-5593-4d01-8f6f-cdd34b65dcd6" elementFormDefault="qualified">
    <xsd:import namespace="http://schemas.microsoft.com/office/2006/documentManagement/types"/>
    <xsd:import namespace="http://schemas.microsoft.com/office/infopath/2007/PartnerControls"/>
    <xsd:element name="DocumentTitle" ma:index="8" nillable="true" ma:displayName="DocumentTitle" ma:internalName="DocumentTitle" ma:readOnly="false">
      <xsd:simpleType>
        <xsd:restriction base="dms:Text">
          <xsd:maxLength value="255"/>
        </xsd:restriction>
      </xsd:simpleType>
    </xsd:element>
    <xsd:element name="Display" ma:index="9" nillable="true" ma:displayName="Display" ma:default="1" ma:internalName="Display" ma:readOnly="false">
      <xsd:simpleType>
        <xsd:restriction base="dms:Boolean"/>
      </xsd:simpleType>
    </xsd:element>
    <xsd:element name="MeetingDesc" ma:index="10" nillable="true" ma:displayName="Meeting Description" ma:internalName="MeetingDesc" ma:readOnly="false">
      <xsd:simpleType>
        <xsd:restriction base="dms:Text">
          <xsd:maxLength value="255"/>
        </xsd:restriction>
      </xsd:simpleType>
    </xsd:element>
    <xsd:element name="SortOrder" ma:index="11" nillable="true" ma:displayName="Sort Order" ma:decimals="0" ma:internalName="SortOrder" ma:readOnly="false" ma:percentage="FALSE">
      <xsd:simpleType>
        <xsd:restriction base="dms:Number"/>
      </xsd:simpleType>
    </xsd:element>
    <xsd:element name="MeetingID" ma:index="12" nillable="true" ma:displayName="Meeting ID" ma:decimals="0" ma:default="1" ma:internalName="MeetingID" ma:readOnly="false"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d30a1f47-d5a1-4552-ab13-1da004ed8f8b"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file>

<file path=customXml/itemProps1.xml><?xml version="1.0" encoding="utf-8"?>
<ds:datastoreItem xmlns:ds="http://schemas.openxmlformats.org/officeDocument/2006/customXml" ds:itemID="{5E985855-85DD-4863-963E-031425CB949B}">
  <ds:schemaRefs>
    <ds:schemaRef ds:uri="http://schemas.microsoft.com/office/2006/metadata/properties"/>
    <ds:schemaRef ds:uri="http://schemas.microsoft.com/office/infopath/2007/PartnerControls"/>
    <ds:schemaRef ds:uri="4e73e145-5593-4d01-8f6f-cdd34b65dcd6"/>
  </ds:schemaRefs>
</ds:datastoreItem>
</file>

<file path=customXml/itemProps2.xml><?xml version="1.0" encoding="utf-8"?>
<ds:datastoreItem xmlns:ds="http://schemas.openxmlformats.org/officeDocument/2006/customXml" ds:itemID="{53FE64FB-0E27-4F3A-919C-06FF5B64D9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73e145-5593-4d01-8f6f-cdd34b65dcd6"/>
    <ds:schemaRef ds:uri="d30a1f47-d5a1-4552-ab13-1da004ed8f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F7D0EBD-748A-4CEA-A44A-0EE083295E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1459</Words>
  <Application>Microsoft Office PowerPoint</Application>
  <PresentationFormat>Custom</PresentationFormat>
  <Paragraphs>124</Paragraphs>
  <Slides>20</Slides>
  <Notes>0</Notes>
  <HiddenSlides>5</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20</vt:i4>
      </vt:variant>
    </vt:vector>
  </HeadingPairs>
  <TitlesOfParts>
    <vt:vector size="25" baseType="lpstr">
      <vt:lpstr>Arial</vt:lpstr>
      <vt:lpstr>Calibri</vt:lpstr>
      <vt:lpstr>Calibri Light</vt:lpstr>
      <vt:lpstr>Office Theme</vt:lpstr>
      <vt:lpstr>1_Office Theme</vt:lpstr>
      <vt:lpstr>PowerPoint Presentation</vt:lpstr>
      <vt:lpstr>Risk Informed Procedures</vt:lpstr>
      <vt:lpstr>Flex Support Guidelines  Additional Defense in Depth</vt:lpstr>
      <vt:lpstr>Maintain or Restore Function</vt:lpstr>
      <vt:lpstr>Risk Informed Procedure Writers Guide</vt:lpstr>
      <vt:lpstr>CREDITING MANUAL ACTIONS TO MAINTAIN SSC FUNCTION AVAILABLE</vt:lpstr>
      <vt:lpstr>Implementing FSG+DD Guidance</vt:lpstr>
      <vt:lpstr>FSG+DD Impact on DBE Credited Mitigation Considerations</vt:lpstr>
      <vt:lpstr>FSG+DD Strategies Supporting Partial Loss of Function</vt:lpstr>
      <vt:lpstr>FSG+DD Strategies Supporting Security Response</vt:lpstr>
      <vt:lpstr>FSG+DD Strategies Supporting Fire Response</vt:lpstr>
      <vt:lpstr>FGS+DD Strategies for TS Allowed Outage Time (AOT) Extension and Shutdown Risk Reduction</vt:lpstr>
      <vt:lpstr>PowerPoint Presentation</vt:lpstr>
      <vt:lpstr>PowerPoint Presentation</vt:lpstr>
      <vt:lpstr>PowerPoint Presentation</vt:lpstr>
      <vt:lpstr>PowerPoint Presentation</vt:lpstr>
      <vt:lpstr>PowerPoint Presentation</vt:lpstr>
      <vt:lpstr>PowerPoint Presentation</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isakoff</dc:creator>
  <cp:lastModifiedBy>Robertson, Alvin C</cp:lastModifiedBy>
  <cp:revision>1358</cp:revision>
  <cp:lastPrinted>2019-06-26T18:52:36Z</cp:lastPrinted>
  <dcterms:created xsi:type="dcterms:W3CDTF">2016-02-06T19:59:13Z</dcterms:created>
  <dcterms:modified xsi:type="dcterms:W3CDTF">2022-06-20T07:00:52Z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0x010100D77B13216569694CB760375D0E5EA98F00BFC0F66CED23D94D9AACBD1FA5140633</vt:lpwstr>
  </property>
  <property fmtid="{D5CDD505-2E9C-101B-9397-08002B2CF9AE}" pid="3" name="URL">
    <vt:lpwstr/>
  </property>
  <property fmtid="{D5CDD505-2E9C-101B-9397-08002B2CF9AE}" pid="4" name="MSIP_Label_c968b3d1-e05f-4796-9c23-acaf26d588cb_Enabled">
    <vt:lpwstr>true</vt:lpwstr>
  </property>
  <property fmtid="{D5CDD505-2E9C-101B-9397-08002B2CF9AE}" pid="5" name="MSIP_Label_c968b3d1-e05f-4796-9c23-acaf26d588cb_SetDate">
    <vt:lpwstr>2022-06-16T21:18:48Z</vt:lpwstr>
  </property>
  <property fmtid="{D5CDD505-2E9C-101B-9397-08002B2CF9AE}" pid="6" name="MSIP_Label_c968b3d1-e05f-4796-9c23-acaf26d588cb_Method">
    <vt:lpwstr>Standard</vt:lpwstr>
  </property>
  <property fmtid="{D5CDD505-2E9C-101B-9397-08002B2CF9AE}" pid="7" name="MSIP_Label_c968b3d1-e05f-4796-9c23-acaf26d588cb_Name">
    <vt:lpwstr>Company Confidential Information</vt:lpwstr>
  </property>
  <property fmtid="{D5CDD505-2E9C-101B-9397-08002B2CF9AE}" pid="8" name="MSIP_Label_c968b3d1-e05f-4796-9c23-acaf26d588cb_SiteId">
    <vt:lpwstr>600d01fc-055f-49c6-868f-3ecfcc791773</vt:lpwstr>
  </property>
  <property fmtid="{D5CDD505-2E9C-101B-9397-08002B2CF9AE}" pid="9" name="MSIP_Label_c968b3d1-e05f-4796-9c23-acaf26d588cb_ActionId">
    <vt:lpwstr>6ad0566f-7731-410e-a10f-273f9600e28e</vt:lpwstr>
  </property>
  <property fmtid="{D5CDD505-2E9C-101B-9397-08002B2CF9AE}" pid="10" name="MSIP_Label_c968b3d1-e05f-4796-9c23-acaf26d588cb_ContentBits">
    <vt:lpwstr>0</vt:lpwstr>
  </property>
</Properties>
</file>