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88" autoAdjust="0"/>
    <p:restoredTop sz="84211" autoAdjust="0"/>
  </p:normalViewPr>
  <p:slideViewPr>
    <p:cSldViewPr snapToGrid="0">
      <p:cViewPr varScale="1">
        <p:scale>
          <a:sx n="98" d="100"/>
          <a:sy n="98" d="100"/>
        </p:scale>
        <p:origin x="3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F8A69-47E6-45C6-A6B4-2E61626A0225}" type="datetimeFigureOut">
              <a:rPr lang="nb-NO" smtClean="0"/>
              <a:t>29.06.2022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3A4B63-BF39-4DE0-ABED-F43C5827E3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5650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7EEEA-67B5-ABEC-6642-3EC17AC15C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1AFEA2-A4BA-2BF4-DF1B-7C682EC3A3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06F18-6FCA-B374-32BE-E56C486F4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D5EF-DCB6-4A81-968B-C6879498E207}" type="datetimeFigureOut">
              <a:rPr lang="nb-NO" smtClean="0"/>
              <a:t>29.06.2022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E83D5-28E7-C1F5-2AAB-5A7560245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A903A-415B-1D4B-ED16-E9AD80ADD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19A1-DEBA-465E-8949-022B9D3687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7683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C99A6-7EDE-C64B-61A0-7E361E797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A7AFA3-45A0-74BB-6B05-8B9935157A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8246A-3017-DA09-0740-64C766125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D5EF-DCB6-4A81-968B-C6879498E207}" type="datetimeFigureOut">
              <a:rPr lang="nb-NO" smtClean="0"/>
              <a:t>29.06.2022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1DCA2-FE59-7928-9372-B6F00191D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7F94C8-E39D-B65B-61BB-765A67C72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19A1-DEBA-465E-8949-022B9D3687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62042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1EA1D3-D5D3-C3BF-1A5C-C4B833E806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E93622-A698-D683-752A-289523FF9D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D735C-B14E-EB1A-6E3C-981077F43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D5EF-DCB6-4A81-968B-C6879498E207}" type="datetimeFigureOut">
              <a:rPr lang="nb-NO" smtClean="0"/>
              <a:t>29.06.2022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EFFCB-D24C-3ADD-ED7D-02951F93C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379500-FA44-F731-5658-A46165BD0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19A1-DEBA-465E-8949-022B9D3687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0270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telside (blå #1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1">
            <a:extLst>
              <a:ext uri="{FF2B5EF4-FFF2-40B4-BE49-F238E27FC236}">
                <a16:creationId xmlns:a16="http://schemas.microsoft.com/office/drawing/2014/main" id="{95866E89-55A4-42CE-83AB-27DF3263F2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72707" y="2280091"/>
            <a:ext cx="6385922" cy="1708358"/>
          </a:xfrm>
        </p:spPr>
        <p:txBody>
          <a:bodyPr wrap="square" anchor="b" anchorCtr="0">
            <a:normAutofit/>
          </a:bodyPr>
          <a:lstStyle>
            <a:lvl1pPr algn="l">
              <a:defRPr sz="370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9762149E-9F6D-45D4-AB63-5A94E99C2A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72707" y="4209459"/>
            <a:ext cx="6385922" cy="307812"/>
          </a:xfrm>
        </p:spPr>
        <p:txBody>
          <a:bodyPr wrap="square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C1853A54-465E-4C42-9BBD-2B6DA6D910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72707" y="892674"/>
            <a:ext cx="1477117" cy="646406"/>
          </a:xfrm>
          <a:blipFill dpi="0" rotWithShape="1">
            <a:blip r:embed="rId3"/>
            <a:srcRect/>
            <a:tile tx="0" ty="0" sx="100000" sy="100000" flip="none" algn="l"/>
          </a:blipFill>
        </p:spPr>
        <p:txBody>
          <a:bodyPr lIns="360000" anchor="b" anchorCtr="0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lassholder for tekst 9">
            <a:extLst>
              <a:ext uri="{FF2B5EF4-FFF2-40B4-BE49-F238E27FC236}">
                <a16:creationId xmlns:a16="http://schemas.microsoft.com/office/drawing/2014/main" id="{00A8B205-9254-4714-AFAA-F62716CB168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447136" y="892674"/>
            <a:ext cx="1477117" cy="646406"/>
          </a:xfrm>
          <a:blipFill dpi="0" rotWithShape="1">
            <a:blip r:embed="rId3"/>
            <a:srcRect/>
            <a:tile tx="0" ty="0" sx="100000" sy="100000" flip="none" algn="l"/>
          </a:blipFill>
        </p:spPr>
        <p:txBody>
          <a:bodyPr lIns="360000" anchor="b" anchorCtr="0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lassholder for tekst 9">
            <a:extLst>
              <a:ext uri="{FF2B5EF4-FFF2-40B4-BE49-F238E27FC236}">
                <a16:creationId xmlns:a16="http://schemas.microsoft.com/office/drawing/2014/main" id="{D89F3877-9F73-417B-81CF-4AC72C50C1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21564" y="892674"/>
            <a:ext cx="1477117" cy="646406"/>
          </a:xfrm>
          <a:blipFill dpi="0" rotWithShape="1">
            <a:blip r:embed="rId3"/>
            <a:srcRect/>
            <a:tile tx="0" ty="0" sx="100000" sy="100000" flip="none" algn="l"/>
          </a:blipFill>
        </p:spPr>
        <p:txBody>
          <a:bodyPr lIns="360000" anchor="b" anchorCtr="0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4" name="Bilde 13">
            <a:extLst>
              <a:ext uri="{FF2B5EF4-FFF2-40B4-BE49-F238E27FC236}">
                <a16:creationId xmlns:a16="http://schemas.microsoft.com/office/drawing/2014/main" id="{A03A5CC2-DD26-4CEE-AEBC-66C216D5CEB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62" y="738178"/>
            <a:ext cx="885561" cy="77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62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EC4AD-0AC0-D7BB-4685-AA44DB87A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261D1-2945-ACC5-137B-8D9EFA070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C674B-1F7E-1377-84E6-E73C2CA90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D5EF-DCB6-4A81-968B-C6879498E207}" type="datetimeFigureOut">
              <a:rPr lang="nb-NO" smtClean="0"/>
              <a:t>29.06.2022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99588-FB9B-1B1A-31D8-BD7F24F6F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10C05A-689C-2E26-9F9A-487944584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19A1-DEBA-465E-8949-022B9D3687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5775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0D1A6-91DC-9A1E-6592-2A393E42E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4FCC83-0C99-33EB-D327-DE485B9FF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1E902-ACD0-2B54-463D-7386E9274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D5EF-DCB6-4A81-968B-C6879498E207}" type="datetimeFigureOut">
              <a:rPr lang="nb-NO" smtClean="0"/>
              <a:t>29.06.2022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0B0E80-3A53-EE2D-DF72-DEFBAFB4A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6F93EE-4509-7CF5-421C-585C5CD6A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19A1-DEBA-465E-8949-022B9D3687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0987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F00FD-2E70-BA4C-BF62-409837121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7F59A-4E12-4782-9625-3CD1507244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DC4742-0F19-5ACA-A1F2-004389561A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792AE1-918B-93A5-3023-15E00F605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D5EF-DCB6-4A81-968B-C6879498E207}" type="datetimeFigureOut">
              <a:rPr lang="nb-NO" smtClean="0"/>
              <a:t>29.06.2022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9045BA-C33E-733A-4C46-F9CF84A8E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00F3E0-44BF-C40A-F1E7-4E0667D52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19A1-DEBA-465E-8949-022B9D3687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21627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1FBD3-5FD2-6DFC-F5A8-362F1A332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6A0E8A-49EF-BECF-855C-6F3CDD60C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C7E35E-A70E-A8FF-D01E-4F933FBFE5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4CF72A-4CEF-6607-2A84-6562C50CC9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EA30ED-7E9D-E260-1CA6-161654357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47E951-F403-A2CB-6147-2DD0C23AE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D5EF-DCB6-4A81-968B-C6879498E207}" type="datetimeFigureOut">
              <a:rPr lang="nb-NO" smtClean="0"/>
              <a:t>29.06.2022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DE816F-BAE9-0713-2ED0-D47954CCC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092834-C850-B92A-0DAD-1842B16B6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19A1-DEBA-465E-8949-022B9D3687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5032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F6F44-82E8-6241-E294-4CA0434E3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5A93CF-8C6E-2898-86FF-6209A992A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D5EF-DCB6-4A81-968B-C6879498E207}" type="datetimeFigureOut">
              <a:rPr lang="nb-NO" smtClean="0"/>
              <a:t>29.06.2022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E5DE3C-28F8-E544-16A8-9D55A15C6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6196D6-01A7-0C5B-9296-54AB9365A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19A1-DEBA-465E-8949-022B9D3687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5653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4CF80F-6CCC-C2DD-2A02-9623C1301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D5EF-DCB6-4A81-968B-C6879498E207}" type="datetimeFigureOut">
              <a:rPr lang="nb-NO" smtClean="0"/>
              <a:t>29.06.2022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7606B1-91EE-9107-4343-856CAE760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FAB3CF-9AD9-71A6-9A0F-FEAA00CDB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19A1-DEBA-465E-8949-022B9D3687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2726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56FEE-8044-C5E4-322B-41C616E19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51C3C-6114-CD03-BEDF-7EA8695CE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0E2086-8C9A-F3F5-487C-E9F7247364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F6CF50-DC68-D39C-9FC5-2434D1B18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D5EF-DCB6-4A81-968B-C6879498E207}" type="datetimeFigureOut">
              <a:rPr lang="nb-NO" smtClean="0"/>
              <a:t>29.06.2022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26FE9-06B5-307F-2A3D-9D9136681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BEA00-E9F9-87E3-5D84-B87088E33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19A1-DEBA-465E-8949-022B9D3687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2136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51931-2A6A-806D-187C-F84F87ED2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B30E40-1B62-F943-B012-830BCEEA3A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CD23DB-D01D-B195-8D76-B868CB59A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68E1A1-B65F-1C46-06D4-0EBAC281D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D5EF-DCB6-4A81-968B-C6879498E207}" type="datetimeFigureOut">
              <a:rPr lang="nb-NO" smtClean="0"/>
              <a:t>29.06.2022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1D5ADA-9245-D7DF-EEEA-E37DEE9BF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419508-0CE9-7F63-47C8-051309A2D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19A1-DEBA-465E-8949-022B9D3687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7842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6D54BC-C0E1-D6A9-B760-96312E785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B1F41C-A5E7-2E1E-DB5B-A9D98F20B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379B03-C871-532D-912D-9322C1F05C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9D5EF-DCB6-4A81-968B-C6879498E207}" type="datetimeFigureOut">
              <a:rPr lang="nb-NO" smtClean="0"/>
              <a:t>29.06.2022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6DB65-E311-FEE6-4CFC-53D613499C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9AAC9-8E7C-195B-A1F1-5DAC2CA092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119A1-DEBA-465E-8949-022B9D3687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3694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F756-B386-41F9-F2FB-D3F07B72F8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72706" y="2280091"/>
            <a:ext cx="7171393" cy="1708358"/>
          </a:xfrm>
        </p:spPr>
        <p:txBody>
          <a:bodyPr>
            <a:normAutofit fontScale="90000"/>
          </a:bodyPr>
          <a:lstStyle/>
          <a:p>
            <a:r>
              <a:rPr lang="en-GB" sz="40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Towards Utilization of Digital Technology for Railway Infrastructure</a:t>
            </a:r>
            <a:endParaRPr lang="nb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0FDE78-8261-55D3-7067-E009283B45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72706" y="4729459"/>
            <a:ext cx="8368905" cy="1897955"/>
          </a:xfrm>
        </p:spPr>
        <p:txBody>
          <a:bodyPr/>
          <a:lstStyle/>
          <a:p>
            <a:r>
              <a:rPr lang="en-US" sz="2000" b="1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Sizarta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Sarshar</a:t>
            </a:r>
            <a:r>
              <a:rPr lang="en-US" sz="2000" b="1" baseline="30000" dirty="0" err="1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a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 and Isabelle C.R.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Tardy</a:t>
            </a:r>
            <a:r>
              <a:rPr lang="en-US" sz="2000" b="1" baseline="30000" dirty="0" err="1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b</a:t>
            </a:r>
            <a:endParaRPr lang="en-US" sz="2000" b="1" baseline="300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r>
              <a:rPr lang="nb-NO" sz="2000" baseline="300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a </a:t>
            </a:r>
            <a:r>
              <a:rPr lang="nb-NO" sz="20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Institutt for energiteknikk (IFE)</a:t>
            </a:r>
          </a:p>
          <a:p>
            <a:r>
              <a:rPr lang="en-US" sz="2000" baseline="300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b </a:t>
            </a:r>
            <a:r>
              <a:rPr lang="en-US" sz="20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Bane NOR</a:t>
            </a:r>
            <a:endParaRPr lang="nb-NO" sz="20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endParaRPr lang="nb-NO" sz="2000" b="1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endParaRPr lang="nb-NO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7DCDE8-5FBA-AE44-51FC-8730F8D21CA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PSAM Conference</a:t>
            </a:r>
            <a:endParaRPr lang="nb-NO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6BF4CD-EF0D-2672-EF1F-9DC9FCC8A2B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Hawaii</a:t>
            </a:r>
            <a:endParaRPr lang="nb-NO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BD2C0B7-F54F-950B-E283-D26FB15293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28.06.2022</a:t>
            </a:r>
            <a:endParaRPr lang="nb-NO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D0C2349D-B6E1-E745-33E5-11E8F0D372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2779" y="6375404"/>
            <a:ext cx="1383494" cy="2282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700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31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Towards Utilization of Digital Technology for Railway Infrastructure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Utilization of Digital Technology for Railway Infrastructure</dc:title>
  <dc:creator>Sizarta Sarshar</dc:creator>
  <cp:lastModifiedBy>Sizarta Sarshar</cp:lastModifiedBy>
  <cp:revision>3</cp:revision>
  <dcterms:created xsi:type="dcterms:W3CDTF">2022-06-27T23:30:10Z</dcterms:created>
  <dcterms:modified xsi:type="dcterms:W3CDTF">2022-06-29T00:09:19Z</dcterms:modified>
</cp:coreProperties>
</file>