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335" r:id="rId6"/>
    <p:sldId id="293" r:id="rId7"/>
    <p:sldId id="337" r:id="rId8"/>
    <p:sldId id="334" r:id="rId9"/>
    <p:sldId id="333" r:id="rId10"/>
    <p:sldId id="266" r:id="rId11"/>
    <p:sldId id="320" r:id="rId12"/>
    <p:sldId id="325" r:id="rId13"/>
    <p:sldId id="326" r:id="rId14"/>
    <p:sldId id="327" r:id="rId15"/>
    <p:sldId id="328" r:id="rId16"/>
    <p:sldId id="329" r:id="rId17"/>
    <p:sldId id="330" r:id="rId18"/>
    <p:sldId id="332" r:id="rId19"/>
    <p:sldId id="339" r:id="rId20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FF81"/>
    <a:srgbClr val="00E266"/>
    <a:srgbClr val="FCF600"/>
    <a:srgbClr val="009242"/>
    <a:srgbClr val="FF3333"/>
    <a:srgbClr val="66FFFF"/>
    <a:srgbClr val="D00000"/>
    <a:srgbClr val="2A2A2A"/>
    <a:srgbClr val="5C5C5C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7A9CC-CEEB-4FD2-A0BD-AEC627646A05}" v="248" dt="2022-06-30T16:41:50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1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32" y="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ancini" userId="302089e8-4894-406d-ab29-0f170222559c" providerId="ADAL" clId="{2217A9CC-CEEB-4FD2-A0BD-AEC627646A05}"/>
    <pc:docChg chg="undo custSel addSld delSld modSld modMainMaster">
      <pc:chgData name="Andrea Mancini" userId="302089e8-4894-406d-ab29-0f170222559c" providerId="ADAL" clId="{2217A9CC-CEEB-4FD2-A0BD-AEC627646A05}" dt="2022-06-30T16:42:25.974" v="675" actId="20577"/>
      <pc:docMkLst>
        <pc:docMk/>
      </pc:docMkLst>
      <pc:sldChg chg="addSp delSp modSp mod">
        <pc:chgData name="Andrea Mancini" userId="302089e8-4894-406d-ab29-0f170222559c" providerId="ADAL" clId="{2217A9CC-CEEB-4FD2-A0BD-AEC627646A05}" dt="2022-06-30T10:31:03.351" v="583" actId="339"/>
        <pc:sldMkLst>
          <pc:docMk/>
          <pc:sldMk cId="3513525851" sldId="256"/>
        </pc:sldMkLst>
        <pc:spChg chg="mod">
          <ac:chgData name="Andrea Mancini" userId="302089e8-4894-406d-ab29-0f170222559c" providerId="ADAL" clId="{2217A9CC-CEEB-4FD2-A0BD-AEC627646A05}" dt="2022-06-30T10:31:03.351" v="583" actId="339"/>
          <ac:spMkLst>
            <pc:docMk/>
            <pc:sldMk cId="3513525851" sldId="256"/>
            <ac:spMk id="2" creationId="{00000000-0000-0000-0000-000000000000}"/>
          </ac:spMkLst>
        </pc:spChg>
        <pc:spChg chg="mod">
          <ac:chgData name="Andrea Mancini" userId="302089e8-4894-406d-ab29-0f170222559c" providerId="ADAL" clId="{2217A9CC-CEEB-4FD2-A0BD-AEC627646A05}" dt="2022-06-30T10:29:21.186" v="563" actId="1076"/>
          <ac:spMkLst>
            <pc:docMk/>
            <pc:sldMk cId="3513525851" sldId="256"/>
            <ac:spMk id="3" creationId="{00000000-0000-0000-0000-000000000000}"/>
          </ac:spMkLst>
        </pc:spChg>
        <pc:spChg chg="add del mod">
          <ac:chgData name="Andrea Mancini" userId="302089e8-4894-406d-ab29-0f170222559c" providerId="ADAL" clId="{2217A9CC-CEEB-4FD2-A0BD-AEC627646A05}" dt="2022-06-30T10:29:07.697" v="558" actId="478"/>
          <ac:spMkLst>
            <pc:docMk/>
            <pc:sldMk cId="3513525851" sldId="256"/>
            <ac:spMk id="6" creationId="{F2A0A2DF-065A-90E6-3CCC-0153256A3DFC}"/>
          </ac:spMkLst>
        </pc:spChg>
        <pc:spChg chg="add del mod">
          <ac:chgData name="Andrea Mancini" userId="302089e8-4894-406d-ab29-0f170222559c" providerId="ADAL" clId="{2217A9CC-CEEB-4FD2-A0BD-AEC627646A05}" dt="2022-06-30T10:29:22.789" v="566"/>
          <ac:spMkLst>
            <pc:docMk/>
            <pc:sldMk cId="3513525851" sldId="256"/>
            <ac:spMk id="8" creationId="{6D55E092-776A-A06D-C3A0-176BDE8181FE}"/>
          </ac:spMkLst>
        </pc:spChg>
        <pc:spChg chg="add mod">
          <ac:chgData name="Andrea Mancini" userId="302089e8-4894-406d-ab29-0f170222559c" providerId="ADAL" clId="{2217A9CC-CEEB-4FD2-A0BD-AEC627646A05}" dt="2022-06-30T10:30:17.681" v="581" actId="255"/>
          <ac:spMkLst>
            <pc:docMk/>
            <pc:sldMk cId="3513525851" sldId="256"/>
            <ac:spMk id="9" creationId="{5520CFBF-1F90-964F-B178-FF4DF95877F0}"/>
          </ac:spMkLst>
        </pc:spChg>
      </pc:sldChg>
      <pc:sldChg chg="modSp mod">
        <pc:chgData name="Andrea Mancini" userId="302089e8-4894-406d-ab29-0f170222559c" providerId="ADAL" clId="{2217A9CC-CEEB-4FD2-A0BD-AEC627646A05}" dt="2022-06-30T08:56:12.911" v="9" actId="14100"/>
        <pc:sldMkLst>
          <pc:docMk/>
          <pc:sldMk cId="3466983539" sldId="266"/>
        </pc:sldMkLst>
        <pc:spChg chg="mod">
          <ac:chgData name="Andrea Mancini" userId="302089e8-4894-406d-ab29-0f170222559c" providerId="ADAL" clId="{2217A9CC-CEEB-4FD2-A0BD-AEC627646A05}" dt="2022-06-30T08:56:12.911" v="9" actId="14100"/>
          <ac:spMkLst>
            <pc:docMk/>
            <pc:sldMk cId="3466983539" sldId="266"/>
            <ac:spMk id="9" creationId="{FAC3C282-E04A-6459-B284-EFBCFE58513E}"/>
          </ac:spMkLst>
        </pc:spChg>
      </pc:sldChg>
      <pc:sldChg chg="del">
        <pc:chgData name="Andrea Mancini" userId="302089e8-4894-406d-ab29-0f170222559c" providerId="ADAL" clId="{2217A9CC-CEEB-4FD2-A0BD-AEC627646A05}" dt="2022-06-30T08:53:52.883" v="0" actId="2696"/>
        <pc:sldMkLst>
          <pc:docMk/>
          <pc:sldMk cId="3891327977" sldId="287"/>
        </pc:sldMkLst>
      </pc:sldChg>
      <pc:sldChg chg="modSp mod">
        <pc:chgData name="Andrea Mancini" userId="302089e8-4894-406d-ab29-0f170222559c" providerId="ADAL" clId="{2217A9CC-CEEB-4FD2-A0BD-AEC627646A05}" dt="2022-06-30T16:41:45.216" v="674"/>
        <pc:sldMkLst>
          <pc:docMk/>
          <pc:sldMk cId="3090959711" sldId="293"/>
        </pc:sldMkLst>
        <pc:spChg chg="mod">
          <ac:chgData name="Andrea Mancini" userId="302089e8-4894-406d-ab29-0f170222559c" providerId="ADAL" clId="{2217A9CC-CEEB-4FD2-A0BD-AEC627646A05}" dt="2022-06-30T10:31:37.456" v="585" actId="113"/>
          <ac:spMkLst>
            <pc:docMk/>
            <pc:sldMk cId="3090959711" sldId="293"/>
            <ac:spMk id="2" creationId="{00000000-0000-0000-0000-000000000000}"/>
          </ac:spMkLst>
        </pc:spChg>
        <pc:graphicFrameChg chg="mod">
          <ac:chgData name="Andrea Mancini" userId="302089e8-4894-406d-ab29-0f170222559c" providerId="ADAL" clId="{2217A9CC-CEEB-4FD2-A0BD-AEC627646A05}" dt="2022-06-30T16:41:45.216" v="674"/>
          <ac:graphicFrameMkLst>
            <pc:docMk/>
            <pc:sldMk cId="3090959711" sldId="293"/>
            <ac:graphicFrameMk id="7" creationId="{8FFED7DA-0D00-459C-B500-35B91DC5EA38}"/>
          </ac:graphicFrameMkLst>
        </pc:graphicFrameChg>
      </pc:sldChg>
      <pc:sldChg chg="addSp delSp modSp mod">
        <pc:chgData name="Andrea Mancini" userId="302089e8-4894-406d-ab29-0f170222559c" providerId="ADAL" clId="{2217A9CC-CEEB-4FD2-A0BD-AEC627646A05}" dt="2022-06-30T16:37:16.998" v="659" actId="208"/>
        <pc:sldMkLst>
          <pc:docMk/>
          <pc:sldMk cId="144382338" sldId="320"/>
        </pc:sldMkLst>
        <pc:spChg chg="mod">
          <ac:chgData name="Andrea Mancini" userId="302089e8-4894-406d-ab29-0f170222559c" providerId="ADAL" clId="{2217A9CC-CEEB-4FD2-A0BD-AEC627646A05}" dt="2022-06-30T16:37:07.761" v="656" actId="14100"/>
          <ac:spMkLst>
            <pc:docMk/>
            <pc:sldMk cId="144382338" sldId="320"/>
            <ac:spMk id="8" creationId="{93F31A96-409E-8470-E650-CFE2406A2602}"/>
          </ac:spMkLst>
        </pc:spChg>
        <pc:spChg chg="mod">
          <ac:chgData name="Andrea Mancini" userId="302089e8-4894-406d-ab29-0f170222559c" providerId="ADAL" clId="{2217A9CC-CEEB-4FD2-A0BD-AEC627646A05}" dt="2022-06-30T16:36:52.481" v="652" actId="1076"/>
          <ac:spMkLst>
            <pc:docMk/>
            <pc:sldMk cId="144382338" sldId="320"/>
            <ac:spMk id="9" creationId="{2B1025AE-CEA5-2305-FE86-8B816ADDB9CE}"/>
          </ac:spMkLst>
        </pc:spChg>
        <pc:picChg chg="add mod">
          <ac:chgData name="Andrea Mancini" userId="302089e8-4894-406d-ab29-0f170222559c" providerId="ADAL" clId="{2217A9CC-CEEB-4FD2-A0BD-AEC627646A05}" dt="2022-06-30T16:37:16.998" v="659" actId="208"/>
          <ac:picMkLst>
            <pc:docMk/>
            <pc:sldMk cId="144382338" sldId="320"/>
            <ac:picMk id="4" creationId="{30714EF7-AC22-3755-91BE-DAE75B2B5964}"/>
          </ac:picMkLst>
        </pc:picChg>
        <pc:picChg chg="del mod">
          <ac:chgData name="Andrea Mancini" userId="302089e8-4894-406d-ab29-0f170222559c" providerId="ADAL" clId="{2217A9CC-CEEB-4FD2-A0BD-AEC627646A05}" dt="2022-06-30T15:34:54.175" v="629" actId="478"/>
          <ac:picMkLst>
            <pc:docMk/>
            <pc:sldMk cId="144382338" sldId="320"/>
            <ac:picMk id="5" creationId="{CB08598A-B829-E5CA-8BFD-0CA64E78B95E}"/>
          </ac:picMkLst>
        </pc:picChg>
        <pc:picChg chg="mod">
          <ac:chgData name="Andrea Mancini" userId="302089e8-4894-406d-ab29-0f170222559c" providerId="ADAL" clId="{2217A9CC-CEEB-4FD2-A0BD-AEC627646A05}" dt="2022-06-30T16:36:55.783" v="653" actId="1076"/>
          <ac:picMkLst>
            <pc:docMk/>
            <pc:sldMk cId="144382338" sldId="320"/>
            <ac:picMk id="13" creationId="{E7055EE1-E40B-F067-E636-36F4732F6E51}"/>
          </ac:picMkLst>
        </pc:picChg>
      </pc:sldChg>
      <pc:sldChg chg="addSp delSp modSp mod">
        <pc:chgData name="Andrea Mancini" userId="302089e8-4894-406d-ab29-0f170222559c" providerId="ADAL" clId="{2217A9CC-CEEB-4FD2-A0BD-AEC627646A05}" dt="2022-06-30T16:37:42.455" v="661" actId="1076"/>
        <pc:sldMkLst>
          <pc:docMk/>
          <pc:sldMk cId="1135123719" sldId="325"/>
        </pc:sldMkLst>
        <pc:graphicFrameChg chg="mod modGraphic">
          <ac:chgData name="Andrea Mancini" userId="302089e8-4894-406d-ab29-0f170222559c" providerId="ADAL" clId="{2217A9CC-CEEB-4FD2-A0BD-AEC627646A05}" dt="2022-06-30T16:37:42.455" v="661" actId="1076"/>
          <ac:graphicFrameMkLst>
            <pc:docMk/>
            <pc:sldMk cId="1135123719" sldId="325"/>
            <ac:graphicFrameMk id="3" creationId="{A95C3161-A104-CD91-3B12-9C7A7618A401}"/>
          </ac:graphicFrameMkLst>
        </pc:graphicFrameChg>
        <pc:picChg chg="add del mod">
          <ac:chgData name="Andrea Mancini" userId="302089e8-4894-406d-ab29-0f170222559c" providerId="ADAL" clId="{2217A9CC-CEEB-4FD2-A0BD-AEC627646A05}" dt="2022-06-30T16:30:40.769" v="634" actId="478"/>
          <ac:picMkLst>
            <pc:docMk/>
            <pc:sldMk cId="1135123719" sldId="325"/>
            <ac:picMk id="2" creationId="{2028EC20-C3E3-24F0-7579-78C0ACCE9D32}"/>
          </ac:picMkLst>
        </pc:picChg>
        <pc:picChg chg="del">
          <ac:chgData name="Andrea Mancini" userId="302089e8-4894-406d-ab29-0f170222559c" providerId="ADAL" clId="{2217A9CC-CEEB-4FD2-A0BD-AEC627646A05}" dt="2022-06-30T16:32:21.155" v="639" actId="478"/>
          <ac:picMkLst>
            <pc:docMk/>
            <pc:sldMk cId="1135123719" sldId="325"/>
            <ac:picMk id="4" creationId="{0DE552FE-D9F8-66C2-EFB1-BF4A2D530BA3}"/>
          </ac:picMkLst>
        </pc:picChg>
        <pc:picChg chg="add mod">
          <ac:chgData name="Andrea Mancini" userId="302089e8-4894-406d-ab29-0f170222559c" providerId="ADAL" clId="{2217A9CC-CEEB-4FD2-A0BD-AEC627646A05}" dt="2022-06-30T16:37:28.362" v="660" actId="208"/>
          <ac:picMkLst>
            <pc:docMk/>
            <pc:sldMk cId="1135123719" sldId="325"/>
            <ac:picMk id="7" creationId="{AADC078C-C682-801F-DF41-CF216D2A7179}"/>
          </ac:picMkLst>
        </pc:picChg>
      </pc:sldChg>
      <pc:sldChg chg="addSp modSp mod">
        <pc:chgData name="Andrea Mancini" userId="302089e8-4894-406d-ab29-0f170222559c" providerId="ADAL" clId="{2217A9CC-CEEB-4FD2-A0BD-AEC627646A05}" dt="2022-06-30T09:51:15.166" v="60" actId="1076"/>
        <pc:sldMkLst>
          <pc:docMk/>
          <pc:sldMk cId="2891570981" sldId="326"/>
        </pc:sldMkLst>
        <pc:spChg chg="mod">
          <ac:chgData name="Andrea Mancini" userId="302089e8-4894-406d-ab29-0f170222559c" providerId="ADAL" clId="{2217A9CC-CEEB-4FD2-A0BD-AEC627646A05}" dt="2022-06-30T09:51:06.572" v="58" actId="14100"/>
          <ac:spMkLst>
            <pc:docMk/>
            <pc:sldMk cId="2891570981" sldId="326"/>
            <ac:spMk id="12" creationId="{E3914D87-3547-10B8-5565-002FB44D55D5}"/>
          </ac:spMkLst>
        </pc:spChg>
        <pc:spChg chg="mod">
          <ac:chgData name="Andrea Mancini" userId="302089e8-4894-406d-ab29-0f170222559c" providerId="ADAL" clId="{2217A9CC-CEEB-4FD2-A0BD-AEC627646A05}" dt="2022-06-30T09:51:15.166" v="60" actId="1076"/>
          <ac:spMkLst>
            <pc:docMk/>
            <pc:sldMk cId="2891570981" sldId="326"/>
            <ac:spMk id="13" creationId="{66BB4B4E-127E-3B0C-734C-990E15AA6BD5}"/>
          </ac:spMkLst>
        </pc:spChg>
        <pc:spChg chg="mod">
          <ac:chgData name="Andrea Mancini" userId="302089e8-4894-406d-ab29-0f170222559c" providerId="ADAL" clId="{2217A9CC-CEEB-4FD2-A0BD-AEC627646A05}" dt="2022-06-30T09:51:03.640" v="57" actId="14100"/>
          <ac:spMkLst>
            <pc:docMk/>
            <pc:sldMk cId="2891570981" sldId="326"/>
            <ac:spMk id="14" creationId="{37206F7E-A07F-0DED-E2C0-48F8C2A64A5A}"/>
          </ac:spMkLst>
        </pc:spChg>
        <pc:picChg chg="add mod">
          <ac:chgData name="Andrea Mancini" userId="302089e8-4894-406d-ab29-0f170222559c" providerId="ADAL" clId="{2217A9CC-CEEB-4FD2-A0BD-AEC627646A05}" dt="2022-06-30T09:49:52.362" v="50" actId="208"/>
          <ac:picMkLst>
            <pc:docMk/>
            <pc:sldMk cId="2891570981" sldId="326"/>
            <ac:picMk id="4" creationId="{7681A78A-5758-2318-E0C2-A924202FE4BB}"/>
          </ac:picMkLst>
        </pc:picChg>
      </pc:sldChg>
      <pc:sldChg chg="modSp mod">
        <pc:chgData name="Andrea Mancini" userId="302089e8-4894-406d-ab29-0f170222559c" providerId="ADAL" clId="{2217A9CC-CEEB-4FD2-A0BD-AEC627646A05}" dt="2022-06-30T09:59:12.376" v="209" actId="207"/>
        <pc:sldMkLst>
          <pc:docMk/>
          <pc:sldMk cId="2238072116" sldId="327"/>
        </pc:sldMkLst>
        <pc:graphicFrameChg chg="modGraphic">
          <ac:chgData name="Andrea Mancini" userId="302089e8-4894-406d-ab29-0f170222559c" providerId="ADAL" clId="{2217A9CC-CEEB-4FD2-A0BD-AEC627646A05}" dt="2022-06-30T09:59:12.376" v="209" actId="207"/>
          <ac:graphicFrameMkLst>
            <pc:docMk/>
            <pc:sldMk cId="2238072116" sldId="327"/>
            <ac:graphicFrameMk id="2" creationId="{A2CFEED0-E6D4-4622-7931-54CDB5F890A0}"/>
          </ac:graphicFrameMkLst>
        </pc:graphicFrameChg>
      </pc:sldChg>
      <pc:sldChg chg="modSp mod">
        <pc:chgData name="Andrea Mancini" userId="302089e8-4894-406d-ab29-0f170222559c" providerId="ADAL" clId="{2217A9CC-CEEB-4FD2-A0BD-AEC627646A05}" dt="2022-06-30T10:32:23.867" v="588" actId="14100"/>
        <pc:sldMkLst>
          <pc:docMk/>
          <pc:sldMk cId="3893465040" sldId="328"/>
        </pc:sldMkLst>
        <pc:graphicFrameChg chg="mod modGraphic">
          <ac:chgData name="Andrea Mancini" userId="302089e8-4894-406d-ab29-0f170222559c" providerId="ADAL" clId="{2217A9CC-CEEB-4FD2-A0BD-AEC627646A05}" dt="2022-06-30T09:54:53.225" v="205" actId="1076"/>
          <ac:graphicFrameMkLst>
            <pc:docMk/>
            <pc:sldMk cId="3893465040" sldId="328"/>
            <ac:graphicFrameMk id="6" creationId="{792533DE-3850-632D-2D7D-642C47A18408}"/>
          </ac:graphicFrameMkLst>
        </pc:graphicFrameChg>
        <pc:graphicFrameChg chg="mod modGraphic">
          <ac:chgData name="Andrea Mancini" userId="302089e8-4894-406d-ab29-0f170222559c" providerId="ADAL" clId="{2217A9CC-CEEB-4FD2-A0BD-AEC627646A05}" dt="2022-06-30T10:32:23.867" v="588" actId="14100"/>
          <ac:graphicFrameMkLst>
            <pc:docMk/>
            <pc:sldMk cId="3893465040" sldId="328"/>
            <ac:graphicFrameMk id="9" creationId="{77449B16-AAF9-5C38-BEA2-A58A3A96F926}"/>
          </ac:graphicFrameMkLst>
        </pc:graphicFrameChg>
        <pc:picChg chg="mod">
          <ac:chgData name="Andrea Mancini" userId="302089e8-4894-406d-ab29-0f170222559c" providerId="ADAL" clId="{2217A9CC-CEEB-4FD2-A0BD-AEC627646A05}" dt="2022-06-30T09:55:07.503" v="208" actId="14100"/>
          <ac:picMkLst>
            <pc:docMk/>
            <pc:sldMk cId="3893465040" sldId="328"/>
            <ac:picMk id="8" creationId="{F4777D1E-3DF0-EF11-4238-28023B16E560}"/>
          </ac:picMkLst>
        </pc:picChg>
      </pc:sldChg>
      <pc:sldChg chg="delSp modSp mod delAnim">
        <pc:chgData name="Andrea Mancini" userId="302089e8-4894-406d-ab29-0f170222559c" providerId="ADAL" clId="{2217A9CC-CEEB-4FD2-A0BD-AEC627646A05}" dt="2022-06-30T10:32:42.094" v="591" actId="113"/>
        <pc:sldMkLst>
          <pc:docMk/>
          <pc:sldMk cId="504580977" sldId="329"/>
        </pc:sldMkLst>
        <pc:spChg chg="del">
          <ac:chgData name="Andrea Mancini" userId="302089e8-4894-406d-ab29-0f170222559c" providerId="ADAL" clId="{2217A9CC-CEEB-4FD2-A0BD-AEC627646A05}" dt="2022-06-30T10:00:40.931" v="223" actId="478"/>
          <ac:spMkLst>
            <pc:docMk/>
            <pc:sldMk cId="504580977" sldId="329"/>
            <ac:spMk id="5" creationId="{E4D98691-F9E7-260D-1F54-FF0E026CD05B}"/>
          </ac:spMkLst>
        </pc:spChg>
        <pc:spChg chg="del">
          <ac:chgData name="Andrea Mancini" userId="302089e8-4894-406d-ab29-0f170222559c" providerId="ADAL" clId="{2217A9CC-CEEB-4FD2-A0BD-AEC627646A05}" dt="2022-06-30T10:00:38.771" v="221" actId="478"/>
          <ac:spMkLst>
            <pc:docMk/>
            <pc:sldMk cId="504580977" sldId="329"/>
            <ac:spMk id="6" creationId="{D80E5936-DC58-D0E5-A461-3FCD865BB3E8}"/>
          </ac:spMkLst>
        </pc:spChg>
        <pc:spChg chg="del">
          <ac:chgData name="Andrea Mancini" userId="302089e8-4894-406d-ab29-0f170222559c" providerId="ADAL" clId="{2217A9CC-CEEB-4FD2-A0BD-AEC627646A05}" dt="2022-06-30T10:00:37.859" v="220" actId="478"/>
          <ac:spMkLst>
            <pc:docMk/>
            <pc:sldMk cId="504580977" sldId="329"/>
            <ac:spMk id="8" creationId="{54D925C5-0799-6BA2-178C-08E7BB3C4A8C}"/>
          </ac:spMkLst>
        </pc:spChg>
        <pc:spChg chg="del">
          <ac:chgData name="Andrea Mancini" userId="302089e8-4894-406d-ab29-0f170222559c" providerId="ADAL" clId="{2217A9CC-CEEB-4FD2-A0BD-AEC627646A05}" dt="2022-06-30T10:00:35.373" v="218" actId="478"/>
          <ac:spMkLst>
            <pc:docMk/>
            <pc:sldMk cId="504580977" sldId="329"/>
            <ac:spMk id="9" creationId="{08B05425-C420-8CB5-CF6A-92E644D4B6F1}"/>
          </ac:spMkLst>
        </pc:spChg>
        <pc:spChg chg="del">
          <ac:chgData name="Andrea Mancini" userId="302089e8-4894-406d-ab29-0f170222559c" providerId="ADAL" clId="{2217A9CC-CEEB-4FD2-A0BD-AEC627646A05}" dt="2022-06-30T10:00:36.921" v="219" actId="478"/>
          <ac:spMkLst>
            <pc:docMk/>
            <pc:sldMk cId="504580977" sldId="329"/>
            <ac:spMk id="10" creationId="{8E7A778C-EA01-2189-8F97-C3D9B0675C44}"/>
          </ac:spMkLst>
        </pc:spChg>
        <pc:spChg chg="del">
          <ac:chgData name="Andrea Mancini" userId="302089e8-4894-406d-ab29-0f170222559c" providerId="ADAL" clId="{2217A9CC-CEEB-4FD2-A0BD-AEC627646A05}" dt="2022-06-30T10:00:39.896" v="222" actId="478"/>
          <ac:spMkLst>
            <pc:docMk/>
            <pc:sldMk cId="504580977" sldId="329"/>
            <ac:spMk id="11" creationId="{CD61159A-56A2-0844-E356-9EEA44ED3EEE}"/>
          </ac:spMkLst>
        </pc:spChg>
        <pc:spChg chg="mod">
          <ac:chgData name="Andrea Mancini" userId="302089e8-4894-406d-ab29-0f170222559c" providerId="ADAL" clId="{2217A9CC-CEEB-4FD2-A0BD-AEC627646A05}" dt="2022-06-30T10:32:42.094" v="591" actId="113"/>
          <ac:spMkLst>
            <pc:docMk/>
            <pc:sldMk cId="504580977" sldId="329"/>
            <ac:spMk id="15" creationId="{B2E7C043-D99C-06A8-55F1-863ACC462E9F}"/>
          </ac:spMkLst>
        </pc:spChg>
        <pc:graphicFrameChg chg="mod modGraphic">
          <ac:chgData name="Andrea Mancini" userId="302089e8-4894-406d-ab29-0f170222559c" providerId="ADAL" clId="{2217A9CC-CEEB-4FD2-A0BD-AEC627646A05}" dt="2022-06-30T10:10:33.915" v="329" actId="207"/>
          <ac:graphicFrameMkLst>
            <pc:docMk/>
            <pc:sldMk cId="504580977" sldId="329"/>
            <ac:graphicFrameMk id="4" creationId="{B3EFAF66-F08B-A27E-A5EB-713EFDC1D43D}"/>
          </ac:graphicFrameMkLst>
        </pc:graphicFrameChg>
      </pc:sldChg>
      <pc:sldChg chg="addSp delSp modSp mod modAnim">
        <pc:chgData name="Andrea Mancini" userId="302089e8-4894-406d-ab29-0f170222559c" providerId="ADAL" clId="{2217A9CC-CEEB-4FD2-A0BD-AEC627646A05}" dt="2022-06-30T16:38:16.154" v="663" actId="1076"/>
        <pc:sldMkLst>
          <pc:docMk/>
          <pc:sldMk cId="3396897663" sldId="330"/>
        </pc:sldMkLst>
        <pc:spChg chg="add mod">
          <ac:chgData name="Andrea Mancini" userId="302089e8-4894-406d-ab29-0f170222559c" providerId="ADAL" clId="{2217A9CC-CEEB-4FD2-A0BD-AEC627646A05}" dt="2022-06-30T10:24:07.970" v="525" actId="14100"/>
          <ac:spMkLst>
            <pc:docMk/>
            <pc:sldMk cId="3396897663" sldId="330"/>
            <ac:spMk id="2" creationId="{D3B2C817-F40C-435F-03E1-7A68DB50C3DF}"/>
          </ac:spMkLst>
        </pc:spChg>
        <pc:spChg chg="mod">
          <ac:chgData name="Andrea Mancini" userId="302089e8-4894-406d-ab29-0f170222559c" providerId="ADAL" clId="{2217A9CC-CEEB-4FD2-A0BD-AEC627646A05}" dt="2022-06-30T10:15:17.304" v="417" actId="1076"/>
          <ac:spMkLst>
            <pc:docMk/>
            <pc:sldMk cId="3396897663" sldId="330"/>
            <ac:spMk id="8" creationId="{2417D9E4-40D0-F30B-D6F9-217B50BA95C2}"/>
          </ac:spMkLst>
        </pc:spChg>
        <pc:spChg chg="add mod">
          <ac:chgData name="Andrea Mancini" userId="302089e8-4894-406d-ab29-0f170222559c" providerId="ADAL" clId="{2217A9CC-CEEB-4FD2-A0BD-AEC627646A05}" dt="2022-06-30T10:24:00.010" v="523" actId="14100"/>
          <ac:spMkLst>
            <pc:docMk/>
            <pc:sldMk cId="3396897663" sldId="330"/>
            <ac:spMk id="10" creationId="{2131A8B9-CC00-2435-5FD7-932D35F85140}"/>
          </ac:spMkLst>
        </pc:spChg>
        <pc:spChg chg="mod">
          <ac:chgData name="Andrea Mancini" userId="302089e8-4894-406d-ab29-0f170222559c" providerId="ADAL" clId="{2217A9CC-CEEB-4FD2-A0BD-AEC627646A05}" dt="2022-06-30T10:15:24.062" v="418" actId="1076"/>
          <ac:spMkLst>
            <pc:docMk/>
            <pc:sldMk cId="3396897663" sldId="330"/>
            <ac:spMk id="11" creationId="{E249F7E4-1A14-D8BB-82D4-E4C388B887A5}"/>
          </ac:spMkLst>
        </pc:spChg>
        <pc:spChg chg="del mod">
          <ac:chgData name="Andrea Mancini" userId="302089e8-4894-406d-ab29-0f170222559c" providerId="ADAL" clId="{2217A9CC-CEEB-4FD2-A0BD-AEC627646A05}" dt="2022-06-30T10:19:57.938" v="489" actId="478"/>
          <ac:spMkLst>
            <pc:docMk/>
            <pc:sldMk cId="3396897663" sldId="330"/>
            <ac:spMk id="14" creationId="{D17343D4-0C4F-45A2-5BAD-B8D31F10FE96}"/>
          </ac:spMkLst>
        </pc:spChg>
        <pc:graphicFrameChg chg="add mod modGraphic">
          <ac:chgData name="Andrea Mancini" userId="302089e8-4894-406d-ab29-0f170222559c" providerId="ADAL" clId="{2217A9CC-CEEB-4FD2-A0BD-AEC627646A05}" dt="2022-06-30T16:38:16.154" v="663" actId="1076"/>
          <ac:graphicFrameMkLst>
            <pc:docMk/>
            <pc:sldMk cId="3396897663" sldId="330"/>
            <ac:graphicFrameMk id="13" creationId="{D0C496AF-0B12-8081-5098-62084536B7B1}"/>
          </ac:graphicFrameMkLst>
        </pc:graphicFrameChg>
        <pc:picChg chg="mod">
          <ac:chgData name="Andrea Mancini" userId="302089e8-4894-406d-ab29-0f170222559c" providerId="ADAL" clId="{2217A9CC-CEEB-4FD2-A0BD-AEC627646A05}" dt="2022-06-30T10:22:34.461" v="513" actId="14100"/>
          <ac:picMkLst>
            <pc:docMk/>
            <pc:sldMk cId="3396897663" sldId="330"/>
            <ac:picMk id="4" creationId="{A3E8B6C8-A2D4-CAE2-8EE4-E3DB64F00CE5}"/>
          </ac:picMkLst>
        </pc:picChg>
        <pc:picChg chg="mod">
          <ac:chgData name="Andrea Mancini" userId="302089e8-4894-406d-ab29-0f170222559c" providerId="ADAL" clId="{2217A9CC-CEEB-4FD2-A0BD-AEC627646A05}" dt="2022-06-30T10:21:23.788" v="500" actId="14100"/>
          <ac:picMkLst>
            <pc:docMk/>
            <pc:sldMk cId="3396897663" sldId="330"/>
            <ac:picMk id="12" creationId="{6F0298A4-7373-E183-48DC-1AD584455283}"/>
          </ac:picMkLst>
        </pc:picChg>
      </pc:sldChg>
      <pc:sldChg chg="del">
        <pc:chgData name="Andrea Mancini" userId="302089e8-4894-406d-ab29-0f170222559c" providerId="ADAL" clId="{2217A9CC-CEEB-4FD2-A0BD-AEC627646A05}" dt="2022-06-30T10:24:18.915" v="526" actId="47"/>
        <pc:sldMkLst>
          <pc:docMk/>
          <pc:sldMk cId="3243881843" sldId="331"/>
        </pc:sldMkLst>
      </pc:sldChg>
      <pc:sldChg chg="modSp mod">
        <pc:chgData name="Andrea Mancini" userId="302089e8-4894-406d-ab29-0f170222559c" providerId="ADAL" clId="{2217A9CC-CEEB-4FD2-A0BD-AEC627646A05}" dt="2022-06-30T16:38:43.742" v="667" actId="20577"/>
        <pc:sldMkLst>
          <pc:docMk/>
          <pc:sldMk cId="3098764509" sldId="332"/>
        </pc:sldMkLst>
        <pc:spChg chg="mod">
          <ac:chgData name="Andrea Mancini" userId="302089e8-4894-406d-ab29-0f170222559c" providerId="ADAL" clId="{2217A9CC-CEEB-4FD2-A0BD-AEC627646A05}" dt="2022-06-30T16:38:43.742" v="667" actId="20577"/>
          <ac:spMkLst>
            <pc:docMk/>
            <pc:sldMk cId="3098764509" sldId="332"/>
            <ac:spMk id="14" creationId="{D17343D4-0C4F-45A2-5BAD-B8D31F10FE96}"/>
          </ac:spMkLst>
        </pc:spChg>
      </pc:sldChg>
      <pc:sldChg chg="modSp mod">
        <pc:chgData name="Andrea Mancini" userId="302089e8-4894-406d-ab29-0f170222559c" providerId="ADAL" clId="{2217A9CC-CEEB-4FD2-A0BD-AEC627646A05}" dt="2022-06-30T15:33:11.787" v="628" actId="1076"/>
        <pc:sldMkLst>
          <pc:docMk/>
          <pc:sldMk cId="1656544129" sldId="334"/>
        </pc:sldMkLst>
        <pc:spChg chg="mod">
          <ac:chgData name="Andrea Mancini" userId="302089e8-4894-406d-ab29-0f170222559c" providerId="ADAL" clId="{2217A9CC-CEEB-4FD2-A0BD-AEC627646A05}" dt="2022-06-30T15:33:07.584" v="627" actId="1076"/>
          <ac:spMkLst>
            <pc:docMk/>
            <pc:sldMk cId="1656544129" sldId="334"/>
            <ac:spMk id="14" creationId="{CE36DE75-7625-5F5A-F25E-2067517F7A10}"/>
          </ac:spMkLst>
        </pc:spChg>
        <pc:picChg chg="mod">
          <ac:chgData name="Andrea Mancini" userId="302089e8-4894-406d-ab29-0f170222559c" providerId="ADAL" clId="{2217A9CC-CEEB-4FD2-A0BD-AEC627646A05}" dt="2022-06-30T15:33:11.787" v="628" actId="1076"/>
          <ac:picMkLst>
            <pc:docMk/>
            <pc:sldMk cId="1656544129" sldId="334"/>
            <ac:picMk id="22" creationId="{4E127F45-2B34-8315-85DF-1F2DE074B217}"/>
          </ac:picMkLst>
        </pc:picChg>
      </pc:sldChg>
      <pc:sldChg chg="modSp mod modNotesTx">
        <pc:chgData name="Andrea Mancini" userId="302089e8-4894-406d-ab29-0f170222559c" providerId="ADAL" clId="{2217A9CC-CEEB-4FD2-A0BD-AEC627646A05}" dt="2022-06-30T16:42:25.974" v="675" actId="20577"/>
        <pc:sldMkLst>
          <pc:docMk/>
          <pc:sldMk cId="2549890230" sldId="335"/>
        </pc:sldMkLst>
        <pc:spChg chg="mod">
          <ac:chgData name="Andrea Mancini" userId="302089e8-4894-406d-ab29-0f170222559c" providerId="ADAL" clId="{2217A9CC-CEEB-4FD2-A0BD-AEC627646A05}" dt="2022-06-30T10:31:32.774" v="584" actId="113"/>
          <ac:spMkLst>
            <pc:docMk/>
            <pc:sldMk cId="2549890230" sldId="335"/>
            <ac:spMk id="2" creationId="{00000000-0000-0000-0000-000000000000}"/>
          </ac:spMkLst>
        </pc:spChg>
      </pc:sldChg>
      <pc:sldChg chg="del">
        <pc:chgData name="Andrea Mancini" userId="302089e8-4894-406d-ab29-0f170222559c" providerId="ADAL" clId="{2217A9CC-CEEB-4FD2-A0BD-AEC627646A05}" dt="2022-06-30T10:27:58.486" v="553" actId="47"/>
        <pc:sldMkLst>
          <pc:docMk/>
          <pc:sldMk cId="2860044557" sldId="336"/>
        </pc:sldMkLst>
      </pc:sldChg>
      <pc:sldChg chg="modSp mod">
        <pc:chgData name="Andrea Mancini" userId="302089e8-4894-406d-ab29-0f170222559c" providerId="ADAL" clId="{2217A9CC-CEEB-4FD2-A0BD-AEC627646A05}" dt="2022-06-30T15:31:55.399" v="624" actId="6549"/>
        <pc:sldMkLst>
          <pc:docMk/>
          <pc:sldMk cId="2042075670" sldId="337"/>
        </pc:sldMkLst>
        <pc:spChg chg="mod">
          <ac:chgData name="Andrea Mancini" userId="302089e8-4894-406d-ab29-0f170222559c" providerId="ADAL" clId="{2217A9CC-CEEB-4FD2-A0BD-AEC627646A05}" dt="2022-06-30T15:31:51.593" v="620" actId="20577"/>
          <ac:spMkLst>
            <pc:docMk/>
            <pc:sldMk cId="2042075670" sldId="337"/>
            <ac:spMk id="4" creationId="{E3DAE2C7-F1DD-59E7-D67E-5E25ED511BD2}"/>
          </ac:spMkLst>
        </pc:spChg>
        <pc:spChg chg="mod">
          <ac:chgData name="Andrea Mancini" userId="302089e8-4894-406d-ab29-0f170222559c" providerId="ADAL" clId="{2217A9CC-CEEB-4FD2-A0BD-AEC627646A05}" dt="2022-06-30T15:31:55.399" v="624" actId="6549"/>
          <ac:spMkLst>
            <pc:docMk/>
            <pc:sldMk cId="2042075670" sldId="337"/>
            <ac:spMk id="10" creationId="{B9E60492-DD51-55B3-2FDB-BBC5130C29E5}"/>
          </ac:spMkLst>
        </pc:spChg>
        <pc:picChg chg="mod">
          <ac:chgData name="Andrea Mancini" userId="302089e8-4894-406d-ab29-0f170222559c" providerId="ADAL" clId="{2217A9CC-CEEB-4FD2-A0BD-AEC627646A05}" dt="2022-06-30T08:54:46.845" v="4" actId="14100"/>
          <ac:picMkLst>
            <pc:docMk/>
            <pc:sldMk cId="2042075670" sldId="337"/>
            <ac:picMk id="3" creationId="{E45B66C7-EDF9-93D7-C072-9E150C8D8228}"/>
          </ac:picMkLst>
        </pc:picChg>
      </pc:sldChg>
      <pc:sldChg chg="del">
        <pc:chgData name="Andrea Mancini" userId="302089e8-4894-406d-ab29-0f170222559c" providerId="ADAL" clId="{2217A9CC-CEEB-4FD2-A0BD-AEC627646A05}" dt="2022-06-30T10:24:20.865" v="527" actId="47"/>
        <pc:sldMkLst>
          <pc:docMk/>
          <pc:sldMk cId="1123896574" sldId="338"/>
        </pc:sldMkLst>
      </pc:sldChg>
      <pc:sldChg chg="addSp delSp modSp mod">
        <pc:chgData name="Andrea Mancini" userId="302089e8-4894-406d-ab29-0f170222559c" providerId="ADAL" clId="{2217A9CC-CEEB-4FD2-A0BD-AEC627646A05}" dt="2022-06-30T10:54:10.077" v="613" actId="20577"/>
        <pc:sldMkLst>
          <pc:docMk/>
          <pc:sldMk cId="3416228809" sldId="339"/>
        </pc:sldMkLst>
        <pc:spChg chg="mod">
          <ac:chgData name="Andrea Mancini" userId="302089e8-4894-406d-ab29-0f170222559c" providerId="ADAL" clId="{2217A9CC-CEEB-4FD2-A0BD-AEC627646A05}" dt="2022-06-30T10:27:46.145" v="549" actId="1076"/>
          <ac:spMkLst>
            <pc:docMk/>
            <pc:sldMk cId="3416228809" sldId="339"/>
            <ac:spMk id="11" creationId="{D8CBE9B2-7278-C80E-6130-32FFA1D490BC}"/>
          </ac:spMkLst>
        </pc:spChg>
        <pc:spChg chg="mod">
          <ac:chgData name="Andrea Mancini" userId="302089e8-4894-406d-ab29-0f170222559c" providerId="ADAL" clId="{2217A9CC-CEEB-4FD2-A0BD-AEC627646A05}" dt="2022-06-30T10:54:10.077" v="613" actId="20577"/>
          <ac:spMkLst>
            <pc:docMk/>
            <pc:sldMk cId="3416228809" sldId="339"/>
            <ac:spMk id="12" creationId="{6F1F9A68-EB6D-8667-01CF-7DC51C91434E}"/>
          </ac:spMkLst>
        </pc:spChg>
        <pc:picChg chg="del">
          <ac:chgData name="Andrea Mancini" userId="302089e8-4894-406d-ab29-0f170222559c" providerId="ADAL" clId="{2217A9CC-CEEB-4FD2-A0BD-AEC627646A05}" dt="2022-06-30T10:27:30.865" v="544" actId="478"/>
          <ac:picMkLst>
            <pc:docMk/>
            <pc:sldMk cId="3416228809" sldId="339"/>
            <ac:picMk id="3" creationId="{ED7A6A7E-3E82-953B-EF9F-E2995FA8DD20}"/>
          </ac:picMkLst>
        </pc:picChg>
        <pc:picChg chg="mod">
          <ac:chgData name="Andrea Mancini" userId="302089e8-4894-406d-ab29-0f170222559c" providerId="ADAL" clId="{2217A9CC-CEEB-4FD2-A0BD-AEC627646A05}" dt="2022-06-30T10:35:15.363" v="602" actId="1076"/>
          <ac:picMkLst>
            <pc:docMk/>
            <pc:sldMk cId="3416228809" sldId="339"/>
            <ac:picMk id="5" creationId="{FC951129-FE98-CE67-E935-7FE86F114451}"/>
          </ac:picMkLst>
        </pc:picChg>
        <pc:picChg chg="add mod">
          <ac:chgData name="Andrea Mancini" userId="302089e8-4894-406d-ab29-0f170222559c" providerId="ADAL" clId="{2217A9CC-CEEB-4FD2-A0BD-AEC627646A05}" dt="2022-06-30T10:27:53.508" v="552" actId="1076"/>
          <ac:picMkLst>
            <pc:docMk/>
            <pc:sldMk cId="3416228809" sldId="339"/>
            <ac:picMk id="6" creationId="{10FB3816-A281-AD9B-5270-05A6671A1895}"/>
          </ac:picMkLst>
        </pc:picChg>
      </pc:sldChg>
      <pc:sldChg chg="modSp add del mod">
        <pc:chgData name="Andrea Mancini" userId="302089e8-4894-406d-ab29-0f170222559c" providerId="ADAL" clId="{2217A9CC-CEEB-4FD2-A0BD-AEC627646A05}" dt="2022-06-30T10:30:25.954" v="582" actId="47"/>
        <pc:sldMkLst>
          <pc:docMk/>
          <pc:sldMk cId="2912237346" sldId="340"/>
        </pc:sldMkLst>
        <pc:spChg chg="mod">
          <ac:chgData name="Andrea Mancini" userId="302089e8-4894-406d-ab29-0f170222559c" providerId="ADAL" clId="{2217A9CC-CEEB-4FD2-A0BD-AEC627646A05}" dt="2022-06-30T10:29:39.070" v="571" actId="14100"/>
          <ac:spMkLst>
            <pc:docMk/>
            <pc:sldMk cId="2912237346" sldId="340"/>
            <ac:spMk id="2" creationId="{00000000-0000-0000-0000-000000000000}"/>
          </ac:spMkLst>
        </pc:spChg>
      </pc:sldChg>
      <pc:sldMasterChg chg="modSp mod modSldLayout">
        <pc:chgData name="Andrea Mancini" userId="302089e8-4894-406d-ab29-0f170222559c" providerId="ADAL" clId="{2217A9CC-CEEB-4FD2-A0BD-AEC627646A05}" dt="2022-06-30T14:10:19.828" v="614" actId="1076"/>
        <pc:sldMasterMkLst>
          <pc:docMk/>
          <pc:sldMasterMk cId="0" sldId="2147483684"/>
        </pc:sldMasterMkLst>
        <pc:picChg chg="mod">
          <ac:chgData name="Andrea Mancini" userId="302089e8-4894-406d-ab29-0f170222559c" providerId="ADAL" clId="{2217A9CC-CEEB-4FD2-A0BD-AEC627646A05}" dt="2022-06-30T14:10:19.828" v="614" actId="1076"/>
          <ac:picMkLst>
            <pc:docMk/>
            <pc:sldMasterMk cId="0" sldId="2147483684"/>
            <ac:picMk id="12" creationId="{B346C92D-2FB7-4189-CF28-F85C4738BDEA}"/>
          </ac:picMkLst>
        </pc:picChg>
        <pc:sldLayoutChg chg="modSp mod">
          <pc:chgData name="Andrea Mancini" userId="302089e8-4894-406d-ab29-0f170222559c" providerId="ADAL" clId="{2217A9CC-CEEB-4FD2-A0BD-AEC627646A05}" dt="2022-06-30T10:28:10.891" v="554" actId="20577"/>
          <pc:sldLayoutMkLst>
            <pc:docMk/>
            <pc:sldMasterMk cId="0" sldId="2147483684"/>
            <pc:sldLayoutMk cId="0" sldId="2147483690"/>
          </pc:sldLayoutMkLst>
          <pc:spChg chg="mod">
            <ac:chgData name="Andrea Mancini" userId="302089e8-4894-406d-ab29-0f170222559c" providerId="ADAL" clId="{2217A9CC-CEEB-4FD2-A0BD-AEC627646A05}" dt="2022-06-30T10:28:10.891" v="554" actId="20577"/>
            <ac:spMkLst>
              <pc:docMk/>
              <pc:sldMasterMk cId="0" sldId="2147483684"/>
              <pc:sldLayoutMk cId="0" sldId="2147483690"/>
              <ac:spMk id="7" creationId="{B9B93413-1ACA-23D4-0103-8B6176EA289E}"/>
            </ac:spMkLst>
          </pc:spChg>
        </pc:sldLayoutChg>
      </pc:sldMasterChg>
    </pc:docChg>
  </pc:docChgLst>
  <pc:docChgLst>
    <pc:chgData name="Andrea Mancini" userId="302089e8-4894-406d-ab29-0f170222559c" providerId="ADAL" clId="{8FD6C529-60DF-45A8-8B76-17E5E8C7FC99}"/>
    <pc:docChg chg="custSel modSld modMainMaster">
      <pc:chgData name="Andrea Mancini" userId="302089e8-4894-406d-ab29-0f170222559c" providerId="ADAL" clId="{8FD6C529-60DF-45A8-8B76-17E5E8C7FC99}" dt="2022-06-30T16:49:51.782" v="17" actId="14100"/>
      <pc:docMkLst>
        <pc:docMk/>
      </pc:docMkLst>
      <pc:sldChg chg="addSp delSp modSp mod">
        <pc:chgData name="Andrea Mancini" userId="302089e8-4894-406d-ab29-0f170222559c" providerId="ADAL" clId="{8FD6C529-60DF-45A8-8B76-17E5E8C7FC99}" dt="2022-06-30T16:48:47.383" v="16" actId="208"/>
        <pc:sldMkLst>
          <pc:docMk/>
          <pc:sldMk cId="1135123719" sldId="325"/>
        </pc:sldMkLst>
        <pc:picChg chg="add mod">
          <ac:chgData name="Andrea Mancini" userId="302089e8-4894-406d-ab29-0f170222559c" providerId="ADAL" clId="{8FD6C529-60DF-45A8-8B76-17E5E8C7FC99}" dt="2022-06-30T16:48:47.383" v="16" actId="208"/>
          <ac:picMkLst>
            <pc:docMk/>
            <pc:sldMk cId="1135123719" sldId="325"/>
            <ac:picMk id="4" creationId="{B2ED5052-C43D-0B9E-E8FB-414D62D10752}"/>
          </ac:picMkLst>
        </pc:picChg>
        <pc:picChg chg="del">
          <ac:chgData name="Andrea Mancini" userId="302089e8-4894-406d-ab29-0f170222559c" providerId="ADAL" clId="{8FD6C529-60DF-45A8-8B76-17E5E8C7FC99}" dt="2022-06-30T16:48:22.182" v="7" actId="478"/>
          <ac:picMkLst>
            <pc:docMk/>
            <pc:sldMk cId="1135123719" sldId="325"/>
            <ac:picMk id="7" creationId="{AADC078C-C682-801F-DF41-CF216D2A7179}"/>
          </ac:picMkLst>
        </pc:picChg>
      </pc:sldChg>
      <pc:sldChg chg="modNotesTx">
        <pc:chgData name="Andrea Mancini" userId="302089e8-4894-406d-ab29-0f170222559c" providerId="ADAL" clId="{8FD6C529-60DF-45A8-8B76-17E5E8C7FC99}" dt="2022-06-30T16:45:41.836" v="5" actId="6549"/>
        <pc:sldMkLst>
          <pc:docMk/>
          <pc:sldMk cId="1656544129" sldId="334"/>
        </pc:sldMkLst>
      </pc:sldChg>
      <pc:sldChg chg="modSp mod">
        <pc:chgData name="Andrea Mancini" userId="302089e8-4894-406d-ab29-0f170222559c" providerId="ADAL" clId="{8FD6C529-60DF-45A8-8B76-17E5E8C7FC99}" dt="2022-06-30T16:49:51.782" v="17" actId="14100"/>
        <pc:sldMkLst>
          <pc:docMk/>
          <pc:sldMk cId="3416228809" sldId="339"/>
        </pc:sldMkLst>
        <pc:spChg chg="mod">
          <ac:chgData name="Andrea Mancini" userId="302089e8-4894-406d-ab29-0f170222559c" providerId="ADAL" clId="{8FD6C529-60DF-45A8-8B76-17E5E8C7FC99}" dt="2022-06-30T16:49:51.782" v="17" actId="14100"/>
          <ac:spMkLst>
            <pc:docMk/>
            <pc:sldMk cId="3416228809" sldId="339"/>
            <ac:spMk id="12" creationId="{6F1F9A68-EB6D-8667-01CF-7DC51C91434E}"/>
          </ac:spMkLst>
        </pc:spChg>
      </pc:sldChg>
      <pc:sldMasterChg chg="modSp mod modSldLayout">
        <pc:chgData name="Andrea Mancini" userId="302089e8-4894-406d-ab29-0f170222559c" providerId="ADAL" clId="{8FD6C529-60DF-45A8-8B76-17E5E8C7FC99}" dt="2022-06-30T16:46:40.873" v="6" actId="1076"/>
        <pc:sldMasterMkLst>
          <pc:docMk/>
          <pc:sldMasterMk cId="0" sldId="2147483684"/>
        </pc:sldMasterMkLst>
        <pc:spChg chg="mod">
          <ac:chgData name="Andrea Mancini" userId="302089e8-4894-406d-ab29-0f170222559c" providerId="ADAL" clId="{8FD6C529-60DF-45A8-8B76-17E5E8C7FC99}" dt="2022-06-30T16:45:11.189" v="3" actId="1076"/>
          <ac:spMkLst>
            <pc:docMk/>
            <pc:sldMasterMk cId="0" sldId="2147483684"/>
            <ac:spMk id="4" creationId="{C17782E2-6114-0EFB-4B1B-F0C2281A6C2E}"/>
          </ac:spMkLst>
        </pc:spChg>
        <pc:sldLayoutChg chg="modSp mod">
          <pc:chgData name="Andrea Mancini" userId="302089e8-4894-406d-ab29-0f170222559c" providerId="ADAL" clId="{8FD6C529-60DF-45A8-8B76-17E5E8C7FC99}" dt="2022-06-30T16:46:40.873" v="6" actId="1076"/>
          <pc:sldLayoutMkLst>
            <pc:docMk/>
            <pc:sldMasterMk cId="0" sldId="2147483684"/>
            <pc:sldLayoutMk cId="0" sldId="2147483690"/>
          </pc:sldLayoutMkLst>
          <pc:spChg chg="mod">
            <ac:chgData name="Andrea Mancini" userId="302089e8-4894-406d-ab29-0f170222559c" providerId="ADAL" clId="{8FD6C529-60DF-45A8-8B76-17E5E8C7FC99}" dt="2022-06-30T16:46:40.873" v="6" actId="1076"/>
            <ac:spMkLst>
              <pc:docMk/>
              <pc:sldMasterMk cId="0" sldId="2147483684"/>
              <pc:sldLayoutMk cId="0" sldId="2147483690"/>
              <ac:spMk id="7" creationId="{B9B93413-1ACA-23D4-0103-8B6176EA289E}"/>
            </ac:spMkLst>
          </pc:spChg>
        </pc:sldLayoutChg>
      </pc:sldMasterChg>
    </pc:docChg>
  </pc:docChgLst>
  <pc:docChgLst>
    <pc:chgData name="Enrico Casu" userId="a8c0f5c1-8b1d-40bb-ba3e-b3beb349f552" providerId="ADAL" clId="{54588699-A95A-4349-98A5-8DFD08DF8750}"/>
    <pc:docChg chg="custSel addSld modSld">
      <pc:chgData name="Enrico Casu" userId="a8c0f5c1-8b1d-40bb-ba3e-b3beb349f552" providerId="ADAL" clId="{54588699-A95A-4349-98A5-8DFD08DF8750}" dt="2022-06-30T08:43:43.208" v="9" actId="1076"/>
      <pc:docMkLst>
        <pc:docMk/>
      </pc:docMkLst>
      <pc:sldChg chg="addSp delSp modSp add mod">
        <pc:chgData name="Enrico Casu" userId="a8c0f5c1-8b1d-40bb-ba3e-b3beb349f552" providerId="ADAL" clId="{54588699-A95A-4349-98A5-8DFD08DF8750}" dt="2022-06-30T08:43:43.208" v="9" actId="1076"/>
        <pc:sldMkLst>
          <pc:docMk/>
          <pc:sldMk cId="3416228809" sldId="339"/>
        </pc:sldMkLst>
        <pc:spChg chg="mod">
          <ac:chgData name="Enrico Casu" userId="a8c0f5c1-8b1d-40bb-ba3e-b3beb349f552" providerId="ADAL" clId="{54588699-A95A-4349-98A5-8DFD08DF8750}" dt="2022-06-30T08:41:51.809" v="1" actId="1076"/>
          <ac:spMkLst>
            <pc:docMk/>
            <pc:sldMk cId="3416228809" sldId="339"/>
            <ac:spMk id="11" creationId="{D8CBE9B2-7278-C80E-6130-32FFA1D490BC}"/>
          </ac:spMkLst>
        </pc:spChg>
        <pc:spChg chg="mod">
          <ac:chgData name="Enrico Casu" userId="a8c0f5c1-8b1d-40bb-ba3e-b3beb349f552" providerId="ADAL" clId="{54588699-A95A-4349-98A5-8DFD08DF8750}" dt="2022-06-30T08:42:30.411" v="5" actId="1076"/>
          <ac:spMkLst>
            <pc:docMk/>
            <pc:sldMk cId="3416228809" sldId="339"/>
            <ac:spMk id="12" creationId="{6F1F9A68-EB6D-8667-01CF-7DC51C91434E}"/>
          </ac:spMkLst>
        </pc:spChg>
        <pc:spChg chg="del">
          <ac:chgData name="Enrico Casu" userId="a8c0f5c1-8b1d-40bb-ba3e-b3beb349f552" providerId="ADAL" clId="{54588699-A95A-4349-98A5-8DFD08DF8750}" dt="2022-06-30T08:43:34.116" v="7" actId="478"/>
          <ac:spMkLst>
            <pc:docMk/>
            <pc:sldMk cId="3416228809" sldId="339"/>
            <ac:spMk id="13" creationId="{4138EC5E-3BCD-F22D-083E-DE6573B25E36}"/>
          </ac:spMkLst>
        </pc:spChg>
        <pc:picChg chg="add mod">
          <ac:chgData name="Enrico Casu" userId="a8c0f5c1-8b1d-40bb-ba3e-b3beb349f552" providerId="ADAL" clId="{54588699-A95A-4349-98A5-8DFD08DF8750}" dt="2022-06-30T08:42:22.856" v="4" actId="1076"/>
          <ac:picMkLst>
            <pc:docMk/>
            <pc:sldMk cId="3416228809" sldId="339"/>
            <ac:picMk id="3" creationId="{ED7A6A7E-3E82-953B-EF9F-E2995FA8DD20}"/>
          </ac:picMkLst>
        </pc:picChg>
        <pc:picChg chg="add mod">
          <ac:chgData name="Enrico Casu" userId="a8c0f5c1-8b1d-40bb-ba3e-b3beb349f552" providerId="ADAL" clId="{54588699-A95A-4349-98A5-8DFD08DF8750}" dt="2022-06-30T08:43:43.208" v="9" actId="1076"/>
          <ac:picMkLst>
            <pc:docMk/>
            <pc:sldMk cId="3416228809" sldId="339"/>
            <ac:picMk id="5" creationId="{FC951129-FE98-CE67-E935-7FE86F114451}"/>
          </ac:picMkLst>
        </pc:picChg>
        <pc:picChg chg="del">
          <ac:chgData name="Enrico Casu" userId="a8c0f5c1-8b1d-40bb-ba3e-b3beb349f552" providerId="ADAL" clId="{54588699-A95A-4349-98A5-8DFD08DF8750}" dt="2022-06-30T08:42:38.381" v="6" actId="478"/>
          <ac:picMkLst>
            <pc:docMk/>
            <pc:sldMk cId="3416228809" sldId="339"/>
            <ac:picMk id="6" creationId="{AE271BC6-69E0-244F-7824-75E931DE79B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2893D-2FB0-42B4-B56C-B18F0C60060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24FE38-1898-4AE8-AD7D-9484C1D5182F}">
      <dgm:prSet phldrT="[Testo]"/>
      <dgm:spPr/>
      <dgm:t>
        <a:bodyPr/>
        <a:lstStyle/>
        <a:p>
          <a:r>
            <a:rPr lang="it-IT" dirty="0"/>
            <a:t>1</a:t>
          </a:r>
          <a:endParaRPr lang="en-GB" dirty="0"/>
        </a:p>
      </dgm:t>
    </dgm:pt>
    <dgm:pt modelId="{3BBCDA3D-173A-4284-8DAC-B0461BFDE3A3}" type="parTrans" cxnId="{62DC39E9-D9C1-467A-AA6E-3D70706FC86F}">
      <dgm:prSet/>
      <dgm:spPr/>
      <dgm:t>
        <a:bodyPr/>
        <a:lstStyle/>
        <a:p>
          <a:endParaRPr lang="en-GB"/>
        </a:p>
      </dgm:t>
    </dgm:pt>
    <dgm:pt modelId="{DC662AF1-B141-4E62-969A-9F58430402F4}" type="sibTrans" cxnId="{62DC39E9-D9C1-467A-AA6E-3D70706FC86F}">
      <dgm:prSet/>
      <dgm:spPr/>
      <dgm:t>
        <a:bodyPr/>
        <a:lstStyle/>
        <a:p>
          <a:endParaRPr lang="en-GB"/>
        </a:p>
      </dgm:t>
    </dgm:pt>
    <dgm:pt modelId="{0C636871-E781-4554-A9A5-FB9E85335A4F}">
      <dgm:prSet phldrT="[Testo]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it-IT" b="1" dirty="0" err="1"/>
            <a:t>Introduction</a:t>
          </a:r>
          <a:endParaRPr lang="en-GB" b="1" dirty="0"/>
        </a:p>
      </dgm:t>
    </dgm:pt>
    <dgm:pt modelId="{D9AD0535-F0C6-411B-A885-3EAFC9F31F5B}" type="parTrans" cxnId="{878B5D09-91E7-4C0C-8628-EA4F55493744}">
      <dgm:prSet/>
      <dgm:spPr/>
      <dgm:t>
        <a:bodyPr/>
        <a:lstStyle/>
        <a:p>
          <a:endParaRPr lang="en-GB"/>
        </a:p>
      </dgm:t>
    </dgm:pt>
    <dgm:pt modelId="{298F44F1-D1B6-4961-8AEB-CE9440522CD7}" type="sibTrans" cxnId="{878B5D09-91E7-4C0C-8628-EA4F55493744}">
      <dgm:prSet/>
      <dgm:spPr/>
      <dgm:t>
        <a:bodyPr/>
        <a:lstStyle/>
        <a:p>
          <a:endParaRPr lang="en-GB"/>
        </a:p>
      </dgm:t>
    </dgm:pt>
    <dgm:pt modelId="{EA5801A0-9E11-4F33-961B-BFC1BB32623C}">
      <dgm:prSet phldrT="[Testo]"/>
      <dgm:spPr/>
      <dgm:t>
        <a:bodyPr/>
        <a:lstStyle/>
        <a:p>
          <a:r>
            <a:rPr lang="it-IT" dirty="0"/>
            <a:t>2</a:t>
          </a:r>
          <a:endParaRPr lang="en-GB" dirty="0"/>
        </a:p>
      </dgm:t>
    </dgm:pt>
    <dgm:pt modelId="{67EB7702-1224-4C19-B8F5-22D1FF4609AF}" type="parTrans" cxnId="{D3058052-DD07-4834-8EAD-795DC73FF547}">
      <dgm:prSet/>
      <dgm:spPr/>
      <dgm:t>
        <a:bodyPr/>
        <a:lstStyle/>
        <a:p>
          <a:endParaRPr lang="en-GB"/>
        </a:p>
      </dgm:t>
    </dgm:pt>
    <dgm:pt modelId="{B5776F9E-9C76-4EC8-8D3B-16C3D076BF44}" type="sibTrans" cxnId="{D3058052-DD07-4834-8EAD-795DC73FF547}">
      <dgm:prSet/>
      <dgm:spPr/>
      <dgm:t>
        <a:bodyPr/>
        <a:lstStyle/>
        <a:p>
          <a:endParaRPr lang="en-GB"/>
        </a:p>
      </dgm:t>
    </dgm:pt>
    <dgm:pt modelId="{C808B03D-2122-417D-889A-559C2CD1EF12}">
      <dgm:prSet phldrT="[Testo]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it-IT" b="1" dirty="0"/>
            <a:t>CO</a:t>
          </a:r>
          <a:r>
            <a:rPr lang="it-IT" b="1" baseline="-25000" dirty="0"/>
            <a:t>2</a:t>
          </a:r>
          <a:r>
            <a:rPr lang="it-IT" b="1" dirty="0"/>
            <a:t> </a:t>
          </a:r>
          <a:r>
            <a:rPr lang="it-IT" b="1" dirty="0" err="1"/>
            <a:t>Characteristics</a:t>
          </a:r>
          <a:r>
            <a:rPr lang="it-IT" b="1" dirty="0"/>
            <a:t> and </a:t>
          </a:r>
          <a:r>
            <a:rPr lang="it-IT" b="1" dirty="0" err="1"/>
            <a:t>Peculiarity</a:t>
          </a:r>
          <a:endParaRPr lang="en-GB" b="1" dirty="0"/>
        </a:p>
      </dgm:t>
    </dgm:pt>
    <dgm:pt modelId="{A4775A0B-0307-4765-AC84-ECB1F7D9C83C}" type="parTrans" cxnId="{0D5961D7-46C7-4F09-A597-7ECDDEE7457B}">
      <dgm:prSet/>
      <dgm:spPr/>
      <dgm:t>
        <a:bodyPr/>
        <a:lstStyle/>
        <a:p>
          <a:endParaRPr lang="en-GB"/>
        </a:p>
      </dgm:t>
    </dgm:pt>
    <dgm:pt modelId="{BE89875F-82E3-4CCF-A4D9-17DA0A9FF7BC}" type="sibTrans" cxnId="{0D5961D7-46C7-4F09-A597-7ECDDEE7457B}">
      <dgm:prSet/>
      <dgm:spPr/>
      <dgm:t>
        <a:bodyPr/>
        <a:lstStyle/>
        <a:p>
          <a:endParaRPr lang="en-GB"/>
        </a:p>
      </dgm:t>
    </dgm:pt>
    <dgm:pt modelId="{183D6AC2-9C4E-48EA-A9DE-81F266496417}">
      <dgm:prSet phldrT="[Testo]"/>
      <dgm:spPr/>
      <dgm:t>
        <a:bodyPr/>
        <a:lstStyle/>
        <a:p>
          <a:r>
            <a:rPr lang="it-IT" dirty="0"/>
            <a:t>3</a:t>
          </a:r>
          <a:endParaRPr lang="en-GB" dirty="0"/>
        </a:p>
      </dgm:t>
    </dgm:pt>
    <dgm:pt modelId="{0516841A-4D1C-485A-A735-C98E679F08C5}" type="parTrans" cxnId="{D4A13AB3-89C4-40B5-9959-2741950158D6}">
      <dgm:prSet/>
      <dgm:spPr/>
      <dgm:t>
        <a:bodyPr/>
        <a:lstStyle/>
        <a:p>
          <a:endParaRPr lang="en-GB"/>
        </a:p>
      </dgm:t>
    </dgm:pt>
    <dgm:pt modelId="{34AFAECA-76D8-4FFE-B5A0-833F23053FF2}" type="sibTrans" cxnId="{D4A13AB3-89C4-40B5-9959-2741950158D6}">
      <dgm:prSet/>
      <dgm:spPr/>
      <dgm:t>
        <a:bodyPr/>
        <a:lstStyle/>
        <a:p>
          <a:endParaRPr lang="en-GB"/>
        </a:p>
      </dgm:t>
    </dgm:pt>
    <dgm:pt modelId="{E4974576-4C1A-4AF9-BDB3-75A3C19DEE9E}">
      <dgm:prSet phldrT="[Testo]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it-IT" b="1" dirty="0"/>
            <a:t>Application on a Case Study</a:t>
          </a:r>
          <a:endParaRPr lang="en-GB" b="1" dirty="0"/>
        </a:p>
      </dgm:t>
    </dgm:pt>
    <dgm:pt modelId="{4F26D0DB-A12F-4182-BC1E-1636FE91F2DA}" type="parTrans" cxnId="{2C3CFD20-4D8E-42E8-B4B3-43D5B4F1FED5}">
      <dgm:prSet/>
      <dgm:spPr/>
      <dgm:t>
        <a:bodyPr/>
        <a:lstStyle/>
        <a:p>
          <a:endParaRPr lang="en-GB"/>
        </a:p>
      </dgm:t>
    </dgm:pt>
    <dgm:pt modelId="{45B41C84-16AF-46CF-8630-DFE5CDFDABA5}" type="sibTrans" cxnId="{2C3CFD20-4D8E-42E8-B4B3-43D5B4F1FED5}">
      <dgm:prSet/>
      <dgm:spPr/>
      <dgm:t>
        <a:bodyPr/>
        <a:lstStyle/>
        <a:p>
          <a:endParaRPr lang="en-GB"/>
        </a:p>
      </dgm:t>
    </dgm:pt>
    <dgm:pt modelId="{A04E1762-BD69-44B6-A372-1B2C36988361}">
      <dgm:prSet phldrT="[Testo]"/>
      <dgm:spPr/>
      <dgm:t>
        <a:bodyPr/>
        <a:lstStyle/>
        <a:p>
          <a:r>
            <a:rPr lang="it-IT" dirty="0"/>
            <a:t>5</a:t>
          </a:r>
          <a:endParaRPr lang="en-GB" dirty="0"/>
        </a:p>
      </dgm:t>
    </dgm:pt>
    <dgm:pt modelId="{D8FE0ABA-C907-4A5B-93DE-79100C52E5F6}" type="parTrans" cxnId="{ABED1B65-145E-4D29-B29A-1D22181E8487}">
      <dgm:prSet/>
      <dgm:spPr/>
      <dgm:t>
        <a:bodyPr/>
        <a:lstStyle/>
        <a:p>
          <a:endParaRPr lang="en-GB"/>
        </a:p>
      </dgm:t>
    </dgm:pt>
    <dgm:pt modelId="{0F5BBC56-067F-4E48-82CC-0D9D1B9B988B}" type="sibTrans" cxnId="{ABED1B65-145E-4D29-B29A-1D22181E8487}">
      <dgm:prSet/>
      <dgm:spPr/>
      <dgm:t>
        <a:bodyPr/>
        <a:lstStyle/>
        <a:p>
          <a:endParaRPr lang="en-GB"/>
        </a:p>
      </dgm:t>
    </dgm:pt>
    <dgm:pt modelId="{5EF59638-7FD7-4C24-A500-E4D992361859}">
      <dgm:prSet phldrT="[Testo]"/>
      <dgm:spPr/>
      <dgm:t>
        <a:bodyPr/>
        <a:lstStyle/>
        <a:p>
          <a:r>
            <a:rPr lang="it-IT" dirty="0"/>
            <a:t>4</a:t>
          </a:r>
          <a:endParaRPr lang="en-GB" dirty="0"/>
        </a:p>
      </dgm:t>
    </dgm:pt>
    <dgm:pt modelId="{EDD88C1B-1AF2-421F-A589-663F9D98D09C}" type="parTrans" cxnId="{A6F2E833-1F47-43F1-A737-FEB6558F24A8}">
      <dgm:prSet/>
      <dgm:spPr/>
      <dgm:t>
        <a:bodyPr/>
        <a:lstStyle/>
        <a:p>
          <a:endParaRPr lang="en-GB"/>
        </a:p>
      </dgm:t>
    </dgm:pt>
    <dgm:pt modelId="{ECDDABAB-1B32-44A8-A96E-3B7BECD45F77}" type="sibTrans" cxnId="{A6F2E833-1F47-43F1-A737-FEB6558F24A8}">
      <dgm:prSet/>
      <dgm:spPr/>
      <dgm:t>
        <a:bodyPr/>
        <a:lstStyle/>
        <a:p>
          <a:endParaRPr lang="en-GB"/>
        </a:p>
      </dgm:t>
    </dgm:pt>
    <dgm:pt modelId="{0E9424C7-6941-4B9B-BEFF-9A285F0DD811}">
      <dgm:prSet phldrT="[Testo]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it-IT" b="1" dirty="0"/>
            <a:t>Quantitative Risk </a:t>
          </a:r>
          <a:r>
            <a:rPr lang="it-IT" b="1" dirty="0" err="1"/>
            <a:t>Assessment</a:t>
          </a:r>
          <a:r>
            <a:rPr lang="it-IT" b="1" dirty="0"/>
            <a:t> </a:t>
          </a:r>
          <a:r>
            <a:rPr lang="it-IT" b="1" dirty="0" err="1"/>
            <a:t>Methodology</a:t>
          </a:r>
          <a:endParaRPr lang="en-GB" b="1" dirty="0"/>
        </a:p>
      </dgm:t>
    </dgm:pt>
    <dgm:pt modelId="{F0A0945F-3FE6-4F4F-954B-ACF8299B00B2}" type="parTrans" cxnId="{7AA35CBD-92C8-4A65-866C-72A3CDB98DCA}">
      <dgm:prSet/>
      <dgm:spPr/>
      <dgm:t>
        <a:bodyPr/>
        <a:lstStyle/>
        <a:p>
          <a:endParaRPr lang="en-GB"/>
        </a:p>
      </dgm:t>
    </dgm:pt>
    <dgm:pt modelId="{11E8ADAE-2E2C-4C16-9546-4054E098144F}" type="sibTrans" cxnId="{7AA35CBD-92C8-4A65-866C-72A3CDB98DCA}">
      <dgm:prSet/>
      <dgm:spPr/>
      <dgm:t>
        <a:bodyPr/>
        <a:lstStyle/>
        <a:p>
          <a:endParaRPr lang="en-GB"/>
        </a:p>
      </dgm:t>
    </dgm:pt>
    <dgm:pt modelId="{212EF436-1062-4666-B861-A116FC2B61A8}">
      <dgm:prSet phldrT="[Testo]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it-IT" b="1" dirty="0" err="1"/>
            <a:t>Conclusions</a:t>
          </a:r>
          <a:endParaRPr lang="en-GB" b="1" dirty="0"/>
        </a:p>
      </dgm:t>
    </dgm:pt>
    <dgm:pt modelId="{B71E26A8-8F20-4A1E-85E0-FFCCE7ED2F70}" type="parTrans" cxnId="{5593B0FC-68B0-41D1-8BD5-AEAFC4003A19}">
      <dgm:prSet/>
      <dgm:spPr/>
      <dgm:t>
        <a:bodyPr/>
        <a:lstStyle/>
        <a:p>
          <a:endParaRPr lang="en-GB"/>
        </a:p>
      </dgm:t>
    </dgm:pt>
    <dgm:pt modelId="{C96344C6-B202-4B96-B22F-19463B423B4F}" type="sibTrans" cxnId="{5593B0FC-68B0-41D1-8BD5-AEAFC4003A19}">
      <dgm:prSet/>
      <dgm:spPr/>
      <dgm:t>
        <a:bodyPr/>
        <a:lstStyle/>
        <a:p>
          <a:endParaRPr lang="en-GB"/>
        </a:p>
      </dgm:t>
    </dgm:pt>
    <dgm:pt modelId="{856EAB8C-EEA3-4B7C-A860-1AA9138EEC74}" type="pres">
      <dgm:prSet presAssocID="{EC72893D-2FB0-42B4-B56C-B18F0C60060E}" presName="linearFlow" presStyleCnt="0">
        <dgm:presLayoutVars>
          <dgm:dir/>
          <dgm:animLvl val="lvl"/>
          <dgm:resizeHandles val="exact"/>
        </dgm:presLayoutVars>
      </dgm:prSet>
      <dgm:spPr/>
    </dgm:pt>
    <dgm:pt modelId="{5E3BB7DB-11A2-4346-BA9D-53F3535A2653}" type="pres">
      <dgm:prSet presAssocID="{1824FE38-1898-4AE8-AD7D-9484C1D5182F}" presName="composite" presStyleCnt="0"/>
      <dgm:spPr/>
    </dgm:pt>
    <dgm:pt modelId="{DCAA11B1-C82B-4185-B63A-5CC5C4B96D9A}" type="pres">
      <dgm:prSet presAssocID="{1824FE38-1898-4AE8-AD7D-9484C1D5182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8D4A56AF-0C4C-45C9-A2DE-170BB06CF375}" type="pres">
      <dgm:prSet presAssocID="{1824FE38-1898-4AE8-AD7D-9484C1D5182F}" presName="descendantText" presStyleLbl="alignAcc1" presStyleIdx="0" presStyleCnt="5">
        <dgm:presLayoutVars>
          <dgm:bulletEnabled val="1"/>
        </dgm:presLayoutVars>
      </dgm:prSet>
      <dgm:spPr/>
    </dgm:pt>
    <dgm:pt modelId="{E9E68BFB-DB5A-4EBC-B8E5-EF30AC0C2CFA}" type="pres">
      <dgm:prSet presAssocID="{DC662AF1-B141-4E62-969A-9F58430402F4}" presName="sp" presStyleCnt="0"/>
      <dgm:spPr/>
    </dgm:pt>
    <dgm:pt modelId="{545AE087-6867-4F4D-B3EF-E2C4998A2A85}" type="pres">
      <dgm:prSet presAssocID="{EA5801A0-9E11-4F33-961B-BFC1BB32623C}" presName="composite" presStyleCnt="0"/>
      <dgm:spPr/>
    </dgm:pt>
    <dgm:pt modelId="{BE51F83E-89E5-4878-B179-501650776738}" type="pres">
      <dgm:prSet presAssocID="{EA5801A0-9E11-4F33-961B-BFC1BB32623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DD8EECF-47EA-4CB2-BBB2-1B69F18E194C}" type="pres">
      <dgm:prSet presAssocID="{EA5801A0-9E11-4F33-961B-BFC1BB32623C}" presName="descendantText" presStyleLbl="alignAcc1" presStyleIdx="1" presStyleCnt="5">
        <dgm:presLayoutVars>
          <dgm:bulletEnabled val="1"/>
        </dgm:presLayoutVars>
      </dgm:prSet>
      <dgm:spPr/>
    </dgm:pt>
    <dgm:pt modelId="{2443F21E-13B5-43D5-B10B-4DA52C9F5254}" type="pres">
      <dgm:prSet presAssocID="{B5776F9E-9C76-4EC8-8D3B-16C3D076BF44}" presName="sp" presStyleCnt="0"/>
      <dgm:spPr/>
    </dgm:pt>
    <dgm:pt modelId="{A0A7B5A3-862B-4E8E-A85C-D7925366733F}" type="pres">
      <dgm:prSet presAssocID="{183D6AC2-9C4E-48EA-A9DE-81F266496417}" presName="composite" presStyleCnt="0"/>
      <dgm:spPr/>
    </dgm:pt>
    <dgm:pt modelId="{81B7B2D9-FAAA-45FB-BCF1-AEFB22E0A4A5}" type="pres">
      <dgm:prSet presAssocID="{183D6AC2-9C4E-48EA-A9DE-81F26649641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56423E7-8287-4583-8F0A-6D35407BBCEB}" type="pres">
      <dgm:prSet presAssocID="{183D6AC2-9C4E-48EA-A9DE-81F266496417}" presName="descendantText" presStyleLbl="alignAcc1" presStyleIdx="2" presStyleCnt="5">
        <dgm:presLayoutVars>
          <dgm:bulletEnabled val="1"/>
        </dgm:presLayoutVars>
      </dgm:prSet>
      <dgm:spPr/>
    </dgm:pt>
    <dgm:pt modelId="{7DB5F524-70AE-4DF5-986F-500B0E3619B9}" type="pres">
      <dgm:prSet presAssocID="{34AFAECA-76D8-4FFE-B5A0-833F23053FF2}" presName="sp" presStyleCnt="0"/>
      <dgm:spPr/>
    </dgm:pt>
    <dgm:pt modelId="{A9BC580D-1A49-40B4-9FCF-491CD5EA3309}" type="pres">
      <dgm:prSet presAssocID="{5EF59638-7FD7-4C24-A500-E4D992361859}" presName="composite" presStyleCnt="0"/>
      <dgm:spPr/>
    </dgm:pt>
    <dgm:pt modelId="{384971A1-B308-4DAC-8CCC-4DDF41D47EE4}" type="pres">
      <dgm:prSet presAssocID="{5EF59638-7FD7-4C24-A500-E4D99236185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8CC7A41-D872-4C93-9EE1-5759FF0D3F62}" type="pres">
      <dgm:prSet presAssocID="{5EF59638-7FD7-4C24-A500-E4D992361859}" presName="descendantText" presStyleLbl="alignAcc1" presStyleIdx="3" presStyleCnt="5">
        <dgm:presLayoutVars>
          <dgm:bulletEnabled val="1"/>
        </dgm:presLayoutVars>
      </dgm:prSet>
      <dgm:spPr/>
    </dgm:pt>
    <dgm:pt modelId="{2C8CD776-5F21-4ADB-B314-B16224678682}" type="pres">
      <dgm:prSet presAssocID="{ECDDABAB-1B32-44A8-A96E-3B7BECD45F77}" presName="sp" presStyleCnt="0"/>
      <dgm:spPr/>
    </dgm:pt>
    <dgm:pt modelId="{9115E91C-4177-46E4-8617-DDB63714887D}" type="pres">
      <dgm:prSet presAssocID="{A04E1762-BD69-44B6-A372-1B2C36988361}" presName="composite" presStyleCnt="0"/>
      <dgm:spPr/>
    </dgm:pt>
    <dgm:pt modelId="{7375026B-82EB-4A58-A27D-F60C040E98C8}" type="pres">
      <dgm:prSet presAssocID="{A04E1762-BD69-44B6-A372-1B2C3698836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91B61A4-925E-40DC-9D7C-265EF7E3C559}" type="pres">
      <dgm:prSet presAssocID="{A04E1762-BD69-44B6-A372-1B2C3698836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78B5D09-91E7-4C0C-8628-EA4F55493744}" srcId="{1824FE38-1898-4AE8-AD7D-9484C1D5182F}" destId="{0C636871-E781-4554-A9A5-FB9E85335A4F}" srcOrd="0" destOrd="0" parTransId="{D9AD0535-F0C6-411B-A885-3EAFC9F31F5B}" sibTransId="{298F44F1-D1B6-4961-8AEB-CE9440522CD7}"/>
    <dgm:cxn modelId="{EE76E10C-8E61-42C6-84DD-318A60E0F46A}" type="presOf" srcId="{5EF59638-7FD7-4C24-A500-E4D992361859}" destId="{384971A1-B308-4DAC-8CCC-4DDF41D47EE4}" srcOrd="0" destOrd="0" presId="urn:microsoft.com/office/officeart/2005/8/layout/chevron2"/>
    <dgm:cxn modelId="{2C3CFD20-4D8E-42E8-B4B3-43D5B4F1FED5}" srcId="{5EF59638-7FD7-4C24-A500-E4D992361859}" destId="{E4974576-4C1A-4AF9-BDB3-75A3C19DEE9E}" srcOrd="0" destOrd="0" parTransId="{4F26D0DB-A12F-4182-BC1E-1636FE91F2DA}" sibTransId="{45B41C84-16AF-46CF-8630-DFE5CDFDABA5}"/>
    <dgm:cxn modelId="{A6F2E833-1F47-43F1-A737-FEB6558F24A8}" srcId="{EC72893D-2FB0-42B4-B56C-B18F0C60060E}" destId="{5EF59638-7FD7-4C24-A500-E4D992361859}" srcOrd="3" destOrd="0" parTransId="{EDD88C1B-1AF2-421F-A589-663F9D98D09C}" sibTransId="{ECDDABAB-1B32-44A8-A96E-3B7BECD45F77}"/>
    <dgm:cxn modelId="{79729039-8040-4234-BF9C-F204A62F9A72}" type="presOf" srcId="{1824FE38-1898-4AE8-AD7D-9484C1D5182F}" destId="{DCAA11B1-C82B-4185-B63A-5CC5C4B96D9A}" srcOrd="0" destOrd="0" presId="urn:microsoft.com/office/officeart/2005/8/layout/chevron2"/>
    <dgm:cxn modelId="{ABED1B65-145E-4D29-B29A-1D22181E8487}" srcId="{EC72893D-2FB0-42B4-B56C-B18F0C60060E}" destId="{A04E1762-BD69-44B6-A372-1B2C36988361}" srcOrd="4" destOrd="0" parTransId="{D8FE0ABA-C907-4A5B-93DE-79100C52E5F6}" sibTransId="{0F5BBC56-067F-4E48-82CC-0D9D1B9B988B}"/>
    <dgm:cxn modelId="{B95A664B-C1BF-449C-B423-2D15874842F2}" type="presOf" srcId="{C808B03D-2122-417D-889A-559C2CD1EF12}" destId="{CDD8EECF-47EA-4CB2-BBB2-1B69F18E194C}" srcOrd="0" destOrd="0" presId="urn:microsoft.com/office/officeart/2005/8/layout/chevron2"/>
    <dgm:cxn modelId="{D3058052-DD07-4834-8EAD-795DC73FF547}" srcId="{EC72893D-2FB0-42B4-B56C-B18F0C60060E}" destId="{EA5801A0-9E11-4F33-961B-BFC1BB32623C}" srcOrd="1" destOrd="0" parTransId="{67EB7702-1224-4C19-B8F5-22D1FF4609AF}" sibTransId="{B5776F9E-9C76-4EC8-8D3B-16C3D076BF44}"/>
    <dgm:cxn modelId="{BDDDD754-98D2-452B-B2FE-B2F956D12DD0}" type="presOf" srcId="{EA5801A0-9E11-4F33-961B-BFC1BB32623C}" destId="{BE51F83E-89E5-4878-B179-501650776738}" srcOrd="0" destOrd="0" presId="urn:microsoft.com/office/officeart/2005/8/layout/chevron2"/>
    <dgm:cxn modelId="{03A42859-113B-42EB-BCE8-EA1AEACDE24F}" type="presOf" srcId="{183D6AC2-9C4E-48EA-A9DE-81F266496417}" destId="{81B7B2D9-FAAA-45FB-BCF1-AEFB22E0A4A5}" srcOrd="0" destOrd="0" presId="urn:microsoft.com/office/officeart/2005/8/layout/chevron2"/>
    <dgm:cxn modelId="{A8D3028A-978B-4906-9492-433A2929C46E}" type="presOf" srcId="{EC72893D-2FB0-42B4-B56C-B18F0C60060E}" destId="{856EAB8C-EEA3-4B7C-A860-1AA9138EEC74}" srcOrd="0" destOrd="0" presId="urn:microsoft.com/office/officeart/2005/8/layout/chevron2"/>
    <dgm:cxn modelId="{207777A5-7D13-43FC-A474-E94CE26CBB8B}" type="presOf" srcId="{0E9424C7-6941-4B9B-BEFF-9A285F0DD811}" destId="{956423E7-8287-4583-8F0A-6D35407BBCEB}" srcOrd="0" destOrd="0" presId="urn:microsoft.com/office/officeart/2005/8/layout/chevron2"/>
    <dgm:cxn modelId="{D4A13AB3-89C4-40B5-9959-2741950158D6}" srcId="{EC72893D-2FB0-42B4-B56C-B18F0C60060E}" destId="{183D6AC2-9C4E-48EA-A9DE-81F266496417}" srcOrd="2" destOrd="0" parTransId="{0516841A-4D1C-485A-A735-C98E679F08C5}" sibTransId="{34AFAECA-76D8-4FFE-B5A0-833F23053FF2}"/>
    <dgm:cxn modelId="{76A1D9B6-92B8-4D2E-B373-F041A4C9AF0A}" type="presOf" srcId="{A04E1762-BD69-44B6-A372-1B2C36988361}" destId="{7375026B-82EB-4A58-A27D-F60C040E98C8}" srcOrd="0" destOrd="0" presId="urn:microsoft.com/office/officeart/2005/8/layout/chevron2"/>
    <dgm:cxn modelId="{8BB87DB7-5F03-4741-92F8-B1D6CE7453A5}" type="presOf" srcId="{E4974576-4C1A-4AF9-BDB3-75A3C19DEE9E}" destId="{68CC7A41-D872-4C93-9EE1-5759FF0D3F62}" srcOrd="0" destOrd="0" presId="urn:microsoft.com/office/officeart/2005/8/layout/chevron2"/>
    <dgm:cxn modelId="{7AA35CBD-92C8-4A65-866C-72A3CDB98DCA}" srcId="{183D6AC2-9C4E-48EA-A9DE-81F266496417}" destId="{0E9424C7-6941-4B9B-BEFF-9A285F0DD811}" srcOrd="0" destOrd="0" parTransId="{F0A0945F-3FE6-4F4F-954B-ACF8299B00B2}" sibTransId="{11E8ADAE-2E2C-4C16-9546-4054E098144F}"/>
    <dgm:cxn modelId="{0D5961D7-46C7-4F09-A597-7ECDDEE7457B}" srcId="{EA5801A0-9E11-4F33-961B-BFC1BB32623C}" destId="{C808B03D-2122-417D-889A-559C2CD1EF12}" srcOrd="0" destOrd="0" parTransId="{A4775A0B-0307-4765-AC84-ECB1F7D9C83C}" sibTransId="{BE89875F-82E3-4CCF-A4D9-17DA0A9FF7BC}"/>
    <dgm:cxn modelId="{D1C76DDD-0FA8-4B7D-8D77-50F49942ECF6}" type="presOf" srcId="{212EF436-1062-4666-B861-A116FC2B61A8}" destId="{391B61A4-925E-40DC-9D7C-265EF7E3C559}" srcOrd="0" destOrd="0" presId="urn:microsoft.com/office/officeart/2005/8/layout/chevron2"/>
    <dgm:cxn modelId="{62DC39E9-D9C1-467A-AA6E-3D70706FC86F}" srcId="{EC72893D-2FB0-42B4-B56C-B18F0C60060E}" destId="{1824FE38-1898-4AE8-AD7D-9484C1D5182F}" srcOrd="0" destOrd="0" parTransId="{3BBCDA3D-173A-4284-8DAC-B0461BFDE3A3}" sibTransId="{DC662AF1-B141-4E62-969A-9F58430402F4}"/>
    <dgm:cxn modelId="{EF7EB4FB-CDB8-4D57-95A6-06D942794A6F}" type="presOf" srcId="{0C636871-E781-4554-A9A5-FB9E85335A4F}" destId="{8D4A56AF-0C4C-45C9-A2DE-170BB06CF375}" srcOrd="0" destOrd="0" presId="urn:microsoft.com/office/officeart/2005/8/layout/chevron2"/>
    <dgm:cxn modelId="{5593B0FC-68B0-41D1-8BD5-AEAFC4003A19}" srcId="{A04E1762-BD69-44B6-A372-1B2C36988361}" destId="{212EF436-1062-4666-B861-A116FC2B61A8}" srcOrd="0" destOrd="0" parTransId="{B71E26A8-8F20-4A1E-85E0-FFCCE7ED2F70}" sibTransId="{C96344C6-B202-4B96-B22F-19463B423B4F}"/>
    <dgm:cxn modelId="{68839442-A9D2-49D3-98BF-7293DB7CDB04}" type="presParOf" srcId="{856EAB8C-EEA3-4B7C-A860-1AA9138EEC74}" destId="{5E3BB7DB-11A2-4346-BA9D-53F3535A2653}" srcOrd="0" destOrd="0" presId="urn:microsoft.com/office/officeart/2005/8/layout/chevron2"/>
    <dgm:cxn modelId="{0E7B10CE-700F-4ABE-9FB4-D1DD152CB122}" type="presParOf" srcId="{5E3BB7DB-11A2-4346-BA9D-53F3535A2653}" destId="{DCAA11B1-C82B-4185-B63A-5CC5C4B96D9A}" srcOrd="0" destOrd="0" presId="urn:microsoft.com/office/officeart/2005/8/layout/chevron2"/>
    <dgm:cxn modelId="{8F037DC9-CD92-4726-B439-B2DBF3C73E99}" type="presParOf" srcId="{5E3BB7DB-11A2-4346-BA9D-53F3535A2653}" destId="{8D4A56AF-0C4C-45C9-A2DE-170BB06CF375}" srcOrd="1" destOrd="0" presId="urn:microsoft.com/office/officeart/2005/8/layout/chevron2"/>
    <dgm:cxn modelId="{3C02E598-D54F-4B1E-84BC-7246BE490DF4}" type="presParOf" srcId="{856EAB8C-EEA3-4B7C-A860-1AA9138EEC74}" destId="{E9E68BFB-DB5A-4EBC-B8E5-EF30AC0C2CFA}" srcOrd="1" destOrd="0" presId="urn:microsoft.com/office/officeart/2005/8/layout/chevron2"/>
    <dgm:cxn modelId="{5B432F5B-5250-47B8-B24D-05A1763B8105}" type="presParOf" srcId="{856EAB8C-EEA3-4B7C-A860-1AA9138EEC74}" destId="{545AE087-6867-4F4D-B3EF-E2C4998A2A85}" srcOrd="2" destOrd="0" presId="urn:microsoft.com/office/officeart/2005/8/layout/chevron2"/>
    <dgm:cxn modelId="{1D016B28-D8E4-4EDA-B249-5CF30632F8BF}" type="presParOf" srcId="{545AE087-6867-4F4D-B3EF-E2C4998A2A85}" destId="{BE51F83E-89E5-4878-B179-501650776738}" srcOrd="0" destOrd="0" presId="urn:microsoft.com/office/officeart/2005/8/layout/chevron2"/>
    <dgm:cxn modelId="{3A68754E-A564-4C14-9154-ED543CA2E1AC}" type="presParOf" srcId="{545AE087-6867-4F4D-B3EF-E2C4998A2A85}" destId="{CDD8EECF-47EA-4CB2-BBB2-1B69F18E194C}" srcOrd="1" destOrd="0" presId="urn:microsoft.com/office/officeart/2005/8/layout/chevron2"/>
    <dgm:cxn modelId="{A80F4F10-59CD-4FAC-BB0A-F04094214CF2}" type="presParOf" srcId="{856EAB8C-EEA3-4B7C-A860-1AA9138EEC74}" destId="{2443F21E-13B5-43D5-B10B-4DA52C9F5254}" srcOrd="3" destOrd="0" presId="urn:microsoft.com/office/officeart/2005/8/layout/chevron2"/>
    <dgm:cxn modelId="{FD0BE5BC-AF88-423E-AA39-576EC762254E}" type="presParOf" srcId="{856EAB8C-EEA3-4B7C-A860-1AA9138EEC74}" destId="{A0A7B5A3-862B-4E8E-A85C-D7925366733F}" srcOrd="4" destOrd="0" presId="urn:microsoft.com/office/officeart/2005/8/layout/chevron2"/>
    <dgm:cxn modelId="{19F4BB5D-A31B-49F4-BB27-F3E85E5BC06E}" type="presParOf" srcId="{A0A7B5A3-862B-4E8E-A85C-D7925366733F}" destId="{81B7B2D9-FAAA-45FB-BCF1-AEFB22E0A4A5}" srcOrd="0" destOrd="0" presId="urn:microsoft.com/office/officeart/2005/8/layout/chevron2"/>
    <dgm:cxn modelId="{60A76B11-F22A-4612-B4F8-825C10FD4BBC}" type="presParOf" srcId="{A0A7B5A3-862B-4E8E-A85C-D7925366733F}" destId="{956423E7-8287-4583-8F0A-6D35407BBCEB}" srcOrd="1" destOrd="0" presId="urn:microsoft.com/office/officeart/2005/8/layout/chevron2"/>
    <dgm:cxn modelId="{B7B1359D-EB23-41DA-A0F3-7A192D0FA2B3}" type="presParOf" srcId="{856EAB8C-EEA3-4B7C-A860-1AA9138EEC74}" destId="{7DB5F524-70AE-4DF5-986F-500B0E3619B9}" srcOrd="5" destOrd="0" presId="urn:microsoft.com/office/officeart/2005/8/layout/chevron2"/>
    <dgm:cxn modelId="{7767D1D6-5DB0-4BC5-B54B-729395BF58C2}" type="presParOf" srcId="{856EAB8C-EEA3-4B7C-A860-1AA9138EEC74}" destId="{A9BC580D-1A49-40B4-9FCF-491CD5EA3309}" srcOrd="6" destOrd="0" presId="urn:microsoft.com/office/officeart/2005/8/layout/chevron2"/>
    <dgm:cxn modelId="{BD9062BC-D32B-468A-8130-AFA6F8D5D68A}" type="presParOf" srcId="{A9BC580D-1A49-40B4-9FCF-491CD5EA3309}" destId="{384971A1-B308-4DAC-8CCC-4DDF41D47EE4}" srcOrd="0" destOrd="0" presId="urn:microsoft.com/office/officeart/2005/8/layout/chevron2"/>
    <dgm:cxn modelId="{D0FDA0C5-0FF4-4874-B937-A71D129DB6A7}" type="presParOf" srcId="{A9BC580D-1A49-40B4-9FCF-491CD5EA3309}" destId="{68CC7A41-D872-4C93-9EE1-5759FF0D3F62}" srcOrd="1" destOrd="0" presId="urn:microsoft.com/office/officeart/2005/8/layout/chevron2"/>
    <dgm:cxn modelId="{4B206DE0-F615-46B2-9EEE-B5CFC9A19517}" type="presParOf" srcId="{856EAB8C-EEA3-4B7C-A860-1AA9138EEC74}" destId="{2C8CD776-5F21-4ADB-B314-B16224678682}" srcOrd="7" destOrd="0" presId="urn:microsoft.com/office/officeart/2005/8/layout/chevron2"/>
    <dgm:cxn modelId="{BD447B97-DD36-4DB8-A380-EAEC29DED7BB}" type="presParOf" srcId="{856EAB8C-EEA3-4B7C-A860-1AA9138EEC74}" destId="{9115E91C-4177-46E4-8617-DDB63714887D}" srcOrd="8" destOrd="0" presId="urn:microsoft.com/office/officeart/2005/8/layout/chevron2"/>
    <dgm:cxn modelId="{F17F89A3-8D19-4427-A3A8-51D7CA18CDB8}" type="presParOf" srcId="{9115E91C-4177-46E4-8617-DDB63714887D}" destId="{7375026B-82EB-4A58-A27D-F60C040E98C8}" srcOrd="0" destOrd="0" presId="urn:microsoft.com/office/officeart/2005/8/layout/chevron2"/>
    <dgm:cxn modelId="{A6F80E00-3F00-4E2D-8B3E-9328FB060453}" type="presParOf" srcId="{9115E91C-4177-46E4-8617-DDB63714887D}" destId="{391B61A4-925E-40DC-9D7C-265EF7E3C559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A11B1-C82B-4185-B63A-5CC5C4B96D9A}">
      <dsp:nvSpPr>
        <dsp:cNvPr id="0" name=""/>
        <dsp:cNvSpPr/>
      </dsp:nvSpPr>
      <dsp:spPr>
        <a:xfrm rot="5400000">
          <a:off x="-164003" y="166603"/>
          <a:ext cx="1093359" cy="76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1</a:t>
          </a:r>
          <a:endParaRPr lang="en-GB" sz="2200" kern="1200" dirty="0"/>
        </a:p>
      </dsp:txBody>
      <dsp:txXfrm rot="-5400000">
        <a:off x="2" y="385275"/>
        <a:ext cx="765351" cy="328008"/>
      </dsp:txXfrm>
    </dsp:sp>
    <dsp:sp modelId="{8D4A56AF-0C4C-45C9-A2DE-170BB06CF375}">
      <dsp:nvSpPr>
        <dsp:cNvPr id="0" name=""/>
        <dsp:cNvSpPr/>
      </dsp:nvSpPr>
      <dsp:spPr>
        <a:xfrm rot="5400000">
          <a:off x="3837334" y="-3069383"/>
          <a:ext cx="710683" cy="6854649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sz="2800" b="1" kern="1200" dirty="0" err="1"/>
            <a:t>Introduction</a:t>
          </a:r>
          <a:endParaRPr lang="en-GB" sz="2800" b="1" kern="1200" dirty="0"/>
        </a:p>
      </dsp:txBody>
      <dsp:txXfrm rot="-5400000">
        <a:off x="765352" y="37292"/>
        <a:ext cx="6819956" cy="641297"/>
      </dsp:txXfrm>
    </dsp:sp>
    <dsp:sp modelId="{BE51F83E-89E5-4878-B179-501650776738}">
      <dsp:nvSpPr>
        <dsp:cNvPr id="0" name=""/>
        <dsp:cNvSpPr/>
      </dsp:nvSpPr>
      <dsp:spPr>
        <a:xfrm rot="5400000">
          <a:off x="-164003" y="1142913"/>
          <a:ext cx="1093359" cy="76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2</a:t>
          </a:r>
          <a:endParaRPr lang="en-GB" sz="2200" kern="1200" dirty="0"/>
        </a:p>
      </dsp:txBody>
      <dsp:txXfrm rot="-5400000">
        <a:off x="2" y="1361585"/>
        <a:ext cx="765351" cy="328008"/>
      </dsp:txXfrm>
    </dsp:sp>
    <dsp:sp modelId="{CDD8EECF-47EA-4CB2-BBB2-1B69F18E194C}">
      <dsp:nvSpPr>
        <dsp:cNvPr id="0" name=""/>
        <dsp:cNvSpPr/>
      </dsp:nvSpPr>
      <dsp:spPr>
        <a:xfrm rot="5400000">
          <a:off x="3837334" y="-2093072"/>
          <a:ext cx="710683" cy="6854649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sz="2800" b="1" kern="1200" dirty="0"/>
            <a:t>CO</a:t>
          </a:r>
          <a:r>
            <a:rPr lang="it-IT" sz="2800" b="1" kern="1200" baseline="-25000" dirty="0"/>
            <a:t>2</a:t>
          </a:r>
          <a:r>
            <a:rPr lang="it-IT" sz="2800" b="1" kern="1200" dirty="0"/>
            <a:t> </a:t>
          </a:r>
          <a:r>
            <a:rPr lang="it-IT" sz="2800" b="1" kern="1200" dirty="0" err="1"/>
            <a:t>Characteristics</a:t>
          </a:r>
          <a:r>
            <a:rPr lang="it-IT" sz="2800" b="1" kern="1200" dirty="0"/>
            <a:t> and </a:t>
          </a:r>
          <a:r>
            <a:rPr lang="it-IT" sz="2800" b="1" kern="1200" dirty="0" err="1"/>
            <a:t>Peculiarity</a:t>
          </a:r>
          <a:endParaRPr lang="en-GB" sz="2800" b="1" kern="1200" dirty="0"/>
        </a:p>
      </dsp:txBody>
      <dsp:txXfrm rot="-5400000">
        <a:off x="765352" y="1013603"/>
        <a:ext cx="6819956" cy="641297"/>
      </dsp:txXfrm>
    </dsp:sp>
    <dsp:sp modelId="{81B7B2D9-FAAA-45FB-BCF1-AEFB22E0A4A5}">
      <dsp:nvSpPr>
        <dsp:cNvPr id="0" name=""/>
        <dsp:cNvSpPr/>
      </dsp:nvSpPr>
      <dsp:spPr>
        <a:xfrm rot="5400000">
          <a:off x="-164003" y="2119224"/>
          <a:ext cx="1093359" cy="76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3</a:t>
          </a:r>
          <a:endParaRPr lang="en-GB" sz="2200" kern="1200" dirty="0"/>
        </a:p>
      </dsp:txBody>
      <dsp:txXfrm rot="-5400000">
        <a:off x="2" y="2337896"/>
        <a:ext cx="765351" cy="328008"/>
      </dsp:txXfrm>
    </dsp:sp>
    <dsp:sp modelId="{956423E7-8287-4583-8F0A-6D35407BBCEB}">
      <dsp:nvSpPr>
        <dsp:cNvPr id="0" name=""/>
        <dsp:cNvSpPr/>
      </dsp:nvSpPr>
      <dsp:spPr>
        <a:xfrm rot="5400000">
          <a:off x="3837334" y="-1116762"/>
          <a:ext cx="710683" cy="6854649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sz="2800" b="1" kern="1200" dirty="0"/>
            <a:t>Quantitative Risk </a:t>
          </a:r>
          <a:r>
            <a:rPr lang="it-IT" sz="2800" b="1" kern="1200" dirty="0" err="1"/>
            <a:t>Assessment</a:t>
          </a:r>
          <a:r>
            <a:rPr lang="it-IT" sz="2800" b="1" kern="1200" dirty="0"/>
            <a:t> </a:t>
          </a:r>
          <a:r>
            <a:rPr lang="it-IT" sz="2800" b="1" kern="1200" dirty="0" err="1"/>
            <a:t>Methodology</a:t>
          </a:r>
          <a:endParaRPr lang="en-GB" sz="2800" b="1" kern="1200" dirty="0"/>
        </a:p>
      </dsp:txBody>
      <dsp:txXfrm rot="-5400000">
        <a:off x="765352" y="1989913"/>
        <a:ext cx="6819956" cy="641297"/>
      </dsp:txXfrm>
    </dsp:sp>
    <dsp:sp modelId="{384971A1-B308-4DAC-8CCC-4DDF41D47EE4}">
      <dsp:nvSpPr>
        <dsp:cNvPr id="0" name=""/>
        <dsp:cNvSpPr/>
      </dsp:nvSpPr>
      <dsp:spPr>
        <a:xfrm rot="5400000">
          <a:off x="-164003" y="3095534"/>
          <a:ext cx="1093359" cy="76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4</a:t>
          </a:r>
          <a:endParaRPr lang="en-GB" sz="2200" kern="1200" dirty="0"/>
        </a:p>
      </dsp:txBody>
      <dsp:txXfrm rot="-5400000">
        <a:off x="2" y="3314206"/>
        <a:ext cx="765351" cy="328008"/>
      </dsp:txXfrm>
    </dsp:sp>
    <dsp:sp modelId="{68CC7A41-D872-4C93-9EE1-5759FF0D3F62}">
      <dsp:nvSpPr>
        <dsp:cNvPr id="0" name=""/>
        <dsp:cNvSpPr/>
      </dsp:nvSpPr>
      <dsp:spPr>
        <a:xfrm rot="5400000">
          <a:off x="3837334" y="-140452"/>
          <a:ext cx="710683" cy="6854649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sz="2800" b="1" kern="1200" dirty="0"/>
            <a:t>Application on a Case Study</a:t>
          </a:r>
          <a:endParaRPr lang="en-GB" sz="2800" b="1" kern="1200" dirty="0"/>
        </a:p>
      </dsp:txBody>
      <dsp:txXfrm rot="-5400000">
        <a:off x="765352" y="2966223"/>
        <a:ext cx="6819956" cy="641297"/>
      </dsp:txXfrm>
    </dsp:sp>
    <dsp:sp modelId="{7375026B-82EB-4A58-A27D-F60C040E98C8}">
      <dsp:nvSpPr>
        <dsp:cNvPr id="0" name=""/>
        <dsp:cNvSpPr/>
      </dsp:nvSpPr>
      <dsp:spPr>
        <a:xfrm rot="5400000">
          <a:off x="-164003" y="4071844"/>
          <a:ext cx="1093359" cy="76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5</a:t>
          </a:r>
          <a:endParaRPr lang="en-GB" sz="2200" kern="1200" dirty="0"/>
        </a:p>
      </dsp:txBody>
      <dsp:txXfrm rot="-5400000">
        <a:off x="2" y="4290516"/>
        <a:ext cx="765351" cy="328008"/>
      </dsp:txXfrm>
    </dsp:sp>
    <dsp:sp modelId="{391B61A4-925E-40DC-9D7C-265EF7E3C559}">
      <dsp:nvSpPr>
        <dsp:cNvPr id="0" name=""/>
        <dsp:cNvSpPr/>
      </dsp:nvSpPr>
      <dsp:spPr>
        <a:xfrm rot="5400000">
          <a:off x="3837334" y="835858"/>
          <a:ext cx="710683" cy="6854649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sz="2800" b="1" kern="1200" dirty="0" err="1"/>
            <a:t>Conclusions</a:t>
          </a:r>
          <a:endParaRPr lang="en-GB" sz="2800" b="1" kern="1200" dirty="0"/>
        </a:p>
      </dsp:txBody>
      <dsp:txXfrm rot="-5400000">
        <a:off x="765352" y="3942534"/>
        <a:ext cx="6819956" cy="64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79832874-1845-4579-9099-BE6E021E0A2B}" type="datetimeFigureOut">
              <a:rPr lang="it-IT" smtClean="0"/>
              <a:pPr/>
              <a:t>30/06/2022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9CCEFB8D-FFC6-49AF-B7DC-8D60095D2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0132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C22ABC55-33D4-486F-A711-2CAE2E966C6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22624BC8-84BF-4688-8A98-6D5135B6DE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3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9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DDED-8AF3-4198-9486-50603611C1E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8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>
              <a:latin typeface="TimesNewRoman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1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0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24BC8-84BF-4688-8A98-6D5135B6DE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359596"/>
            <a:ext cx="7543800" cy="2208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29245" cy="1520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9B93413-1ACA-23D4-0103-8B6176EA289E}"/>
              </a:ext>
            </a:extLst>
          </p:cNvPr>
          <p:cNvSpPr txBox="1">
            <a:spLocks/>
          </p:cNvSpPr>
          <p:nvPr userDrawn="1"/>
        </p:nvSpPr>
        <p:spPr>
          <a:xfrm>
            <a:off x="7283132" y="6164580"/>
            <a:ext cx="10081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84B6952-BB35-4E9A-8ACB-90188C1A93C0}" type="slidenum">
              <a:rPr lang="it-IT" sz="1800" smtClean="0">
                <a:latin typeface="+mn-lt"/>
              </a:rPr>
              <a:pPr algn="r"/>
              <a:t>‹N›</a:t>
            </a:fld>
            <a:r>
              <a:rPr lang="it-IT" sz="1800" dirty="0">
                <a:latin typeface="+mn-lt"/>
              </a:rPr>
              <a:t>/16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6089524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46C92D-2FB7-4189-CF28-F85C4738BD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32" y="6233529"/>
            <a:ext cx="1796936" cy="4405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7782E2-6114-0EFB-4B1B-F0C2281A6C2E}"/>
              </a:ext>
            </a:extLst>
          </p:cNvPr>
          <p:cNvSpPr txBox="1"/>
          <p:nvPr userDrawn="1"/>
        </p:nvSpPr>
        <p:spPr>
          <a:xfrm>
            <a:off x="747445" y="6172200"/>
            <a:ext cx="8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dirty="0">
                <a:latin typeface="+mn-lt"/>
              </a:rPr>
              <a:t>SB270</a:t>
            </a:r>
            <a:endParaRPr lang="en-GB" sz="1800" b="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benucci@aurigaconsulting.it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mailto:amancini@aurigaconsulting.it" TargetMode="External"/><Relationship Id="rId4" Type="http://schemas.openxmlformats.org/officeDocument/2006/relationships/hyperlink" Target="mailto:ecasu@aurigaconsulting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534886"/>
            <a:ext cx="7776864" cy="11748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br>
              <a:rPr lang="it-IT" dirty="0"/>
            </a:br>
            <a:br>
              <a:rPr lang="it-IT" dirty="0"/>
            </a:b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PSAM 16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5070" y="2709746"/>
            <a:ext cx="7776864" cy="1772920"/>
          </a:xfrm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rgbClr val="2A2A2A"/>
                </a:solidFill>
                <a:latin typeface="+mj-lt"/>
              </a:rPr>
              <a:t>A New Simplified Methodology for Quantitative Risk Assessment of Carbon Capture and Storage Plant</a:t>
            </a:r>
            <a:endParaRPr lang="en-US" sz="3200" dirty="0">
              <a:solidFill>
                <a:srgbClr val="2A2A2A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326674" y="5308128"/>
            <a:ext cx="4045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kern="800" dirty="0">
                <a:latin typeface="+mj-lt"/>
              </a:rPr>
              <a:t>Honolulu, </a:t>
            </a:r>
            <a:r>
              <a:rPr lang="en-GB" sz="2400" kern="800" dirty="0" err="1">
                <a:latin typeface="+mj-lt"/>
              </a:rPr>
              <a:t>O’ahu</a:t>
            </a:r>
            <a:r>
              <a:rPr lang="en-GB" sz="2400" kern="800" dirty="0">
                <a:latin typeface="+mj-lt"/>
              </a:rPr>
              <a:t>, Hawaii, USA</a:t>
            </a:r>
          </a:p>
          <a:p>
            <a:pPr algn="r"/>
            <a:r>
              <a:rPr lang="en-GB" sz="2400" kern="800" dirty="0">
                <a:latin typeface="+mj-lt"/>
              </a:rPr>
              <a:t>June, 30</a:t>
            </a:r>
            <a:r>
              <a:rPr lang="en-GB" sz="2400" kern="800" baseline="30000" dirty="0">
                <a:latin typeface="+mj-lt"/>
              </a:rPr>
              <a:t>th</a:t>
            </a:r>
            <a:r>
              <a:rPr lang="en-GB" sz="2400" kern="800" dirty="0">
                <a:latin typeface="+mj-lt"/>
              </a:rPr>
              <a:t>, 2022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756E82-5A26-C189-5A28-F814E4CB5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60" t="3053" r="879" b="4262"/>
          <a:stretch/>
        </p:blipFill>
        <p:spPr>
          <a:xfrm>
            <a:off x="894731" y="4583151"/>
            <a:ext cx="3639218" cy="1432863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5520CFBF-1F90-964F-B178-FF4DF95877F0}"/>
              </a:ext>
            </a:extLst>
          </p:cNvPr>
          <p:cNvSpPr txBox="1">
            <a:spLocks/>
          </p:cNvSpPr>
          <p:nvPr/>
        </p:nvSpPr>
        <p:spPr>
          <a:xfrm>
            <a:off x="683568" y="100362"/>
            <a:ext cx="7776864" cy="13692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it-IT" dirty="0"/>
            </a:br>
            <a:br>
              <a:rPr lang="it-IT" dirty="0"/>
            </a:br>
            <a:r>
              <a:rPr lang="it-IT" sz="17600" dirty="0" err="1">
                <a:solidFill>
                  <a:schemeClr val="bg1"/>
                </a:solidFill>
              </a:rPr>
              <a:t>Probabilistic</a:t>
            </a:r>
            <a:r>
              <a:rPr lang="it-IT" sz="17600" dirty="0">
                <a:solidFill>
                  <a:schemeClr val="bg1"/>
                </a:solidFill>
              </a:rPr>
              <a:t> </a:t>
            </a:r>
            <a:r>
              <a:rPr lang="it-IT" sz="17600" dirty="0" err="1">
                <a:solidFill>
                  <a:schemeClr val="bg1"/>
                </a:solidFill>
              </a:rPr>
              <a:t>Safety</a:t>
            </a:r>
            <a:r>
              <a:rPr lang="it-IT" sz="17600" dirty="0">
                <a:solidFill>
                  <a:schemeClr val="bg1"/>
                </a:solidFill>
              </a:rPr>
              <a:t> </a:t>
            </a:r>
            <a:r>
              <a:rPr lang="it-IT" sz="17600" dirty="0" err="1">
                <a:solidFill>
                  <a:schemeClr val="bg1"/>
                </a:solidFill>
              </a:rPr>
              <a:t>Assessment</a:t>
            </a:r>
            <a:r>
              <a:rPr lang="it-IT" sz="17600" dirty="0">
                <a:solidFill>
                  <a:schemeClr val="bg1"/>
                </a:solidFill>
              </a:rPr>
              <a:t> and Management</a:t>
            </a:r>
            <a:endParaRPr lang="it-IT" sz="17600" dirty="0"/>
          </a:p>
        </p:txBody>
      </p:sp>
    </p:spTree>
    <p:extLst>
      <p:ext uri="{BB962C8B-B14F-4D97-AF65-F5344CB8AC3E}">
        <p14:creationId xmlns:p14="http://schemas.microsoft.com/office/powerpoint/2010/main" val="35135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914D87-3547-10B8-5565-002FB44D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8" y="459876"/>
            <a:ext cx="7529245" cy="10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it-IT" sz="1600" baseline="-25000" dirty="0">
              <a:solidFill>
                <a:srgbClr val="6F6E73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+mn-cs"/>
              </a:rPr>
              <a:t>Based on Process parameters (Pressure, Temperature and Fluid Composition), the consequences are modelled with software </a:t>
            </a:r>
            <a:r>
              <a:rPr lang="en-GB" b="1" dirty="0">
                <a:latin typeface="+mn-lt"/>
                <a:cs typeface="+mn-cs"/>
              </a:rPr>
              <a:t>PHAST</a:t>
            </a:r>
            <a:r>
              <a:rPr lang="en-GB" dirty="0">
                <a:latin typeface="+mn-lt"/>
                <a:cs typeface="+mn-cs"/>
              </a:rPr>
              <a:t> 8.61 (Process Hazard Analysis Software Tool) by DNV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BB4B4E-127E-3B0C-734C-990E15AA6BD5}"/>
              </a:ext>
            </a:extLst>
          </p:cNvPr>
          <p:cNvSpPr txBox="1"/>
          <p:nvPr/>
        </p:nvSpPr>
        <p:spPr>
          <a:xfrm>
            <a:off x="761998" y="2117600"/>
            <a:ext cx="2797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Consequences modelling are at </a:t>
            </a:r>
            <a:r>
              <a:rPr lang="en-GB" b="1" dirty="0"/>
              <a:t>peak conditions</a:t>
            </a:r>
            <a:r>
              <a:rPr lang="en-GB" dirty="0"/>
              <a:t> (corresponding to the initial time of release)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206F7E-A07F-0DED-E2C0-48F8C2A64A5A}"/>
              </a:ext>
            </a:extLst>
          </p:cNvPr>
          <p:cNvSpPr txBox="1"/>
          <p:nvPr/>
        </p:nvSpPr>
        <p:spPr>
          <a:xfrm>
            <a:off x="711653" y="3888176"/>
            <a:ext cx="7579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distances from the release sources characterized by </a:t>
            </a:r>
            <a:r>
              <a:rPr lang="en-GB" b="1" dirty="0">
                <a:solidFill>
                  <a:srgbClr val="C00000"/>
                </a:solidFill>
              </a:rPr>
              <a:t>high momentum </a:t>
            </a:r>
            <a:r>
              <a:rPr lang="en-GB" dirty="0"/>
              <a:t>are representative of possible </a:t>
            </a:r>
            <a:r>
              <a:rPr lang="en-GB" b="1" dirty="0">
                <a:solidFill>
                  <a:srgbClr val="C00000"/>
                </a:solidFill>
              </a:rPr>
              <a:t>carbon dioxide solid phase formation</a:t>
            </a:r>
            <a:r>
              <a:rPr lang="en-GB" dirty="0"/>
              <a:t>, if temperature values reached during the expansion to atmospheric conditions are below the sublimation point at 1 </a:t>
            </a:r>
            <a:r>
              <a:rPr lang="en-GB" dirty="0" err="1"/>
              <a:t>atm</a:t>
            </a:r>
            <a:r>
              <a:rPr lang="en-GB" dirty="0"/>
              <a:t> (-78.5°C)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ACCF93-21EF-22B9-04B8-F4691F61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QRA – Evaluation of </a:t>
            </a:r>
            <a:r>
              <a:rPr lang="it-IT" sz="4000" dirty="0" err="1"/>
              <a:t>Consequences</a:t>
            </a:r>
            <a:endParaRPr lang="en-GB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81A78A-5758-2318-E0C2-A924202F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22" y="1558709"/>
            <a:ext cx="4438822" cy="22446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15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A2CFEED0-E6D4-4622-7931-54CDB5F89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36504"/>
              </p:ext>
            </p:extLst>
          </p:nvPr>
        </p:nvGraphicFramePr>
        <p:xfrm>
          <a:off x="998588" y="524108"/>
          <a:ext cx="7146823" cy="479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901">
                  <a:extLst>
                    <a:ext uri="{9D8B030D-6E8A-4147-A177-3AD203B41FA5}">
                      <a16:colId xmlns:a16="http://schemas.microsoft.com/office/drawing/2014/main" val="3506125144"/>
                    </a:ext>
                  </a:extLst>
                </a:gridCol>
                <a:gridCol w="1786672">
                  <a:extLst>
                    <a:ext uri="{9D8B030D-6E8A-4147-A177-3AD203B41FA5}">
                      <a16:colId xmlns:a16="http://schemas.microsoft.com/office/drawing/2014/main" val="3238635904"/>
                    </a:ext>
                  </a:extLst>
                </a:gridCol>
                <a:gridCol w="3930250">
                  <a:extLst>
                    <a:ext uri="{9D8B030D-6E8A-4147-A177-3AD203B41FA5}">
                      <a16:colId xmlns:a16="http://schemas.microsoft.com/office/drawing/2014/main" val="2166906748"/>
                    </a:ext>
                  </a:extLst>
                </a:gridCol>
              </a:tblGrid>
              <a:tr h="32707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Risk Level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Risk Range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Description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56996"/>
                  </a:ext>
                </a:extLst>
              </a:tr>
              <a:tr h="1055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Low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Risk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Risk &lt; 1.00E-06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Continuous monitoring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prevent deterioration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804445"/>
                  </a:ext>
                </a:extLst>
              </a:tr>
              <a:tr h="1278566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Medium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Risk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9242"/>
                        </a:gs>
                        <a:gs pos="100000">
                          <a:srgbClr val="FCF600">
                            <a:lumMod val="10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ALARP region,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1.00E-06 ≤ Risk &lt; 1.00E-04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Generic control measures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are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required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, provided that is demonstrated that the implementation of such measures is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not disproportionate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to the benefits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509578"/>
                  </a:ext>
                </a:extLst>
              </a:tr>
              <a:tr h="1055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Medium-High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Risk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ALARP region,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1.00E-04 ≤ Risk &lt; 1.00E-03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Suitable corrective measures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are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mandatory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, provided that is demonstrated that the implementation of such measures is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not disproportionate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to the benefits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996828"/>
                  </a:ext>
                </a:extLst>
              </a:tr>
              <a:tr h="1055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Intolerable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Risk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Risk ≥ 1.00E-03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Risk control measures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are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required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to move the risk to lower risk regions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3597"/>
                  </a:ext>
                </a:extLst>
              </a:tr>
            </a:tbl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D533B602-7227-501E-671F-55E290C7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QRA – Risk </a:t>
            </a:r>
            <a:r>
              <a:rPr lang="it-IT" sz="4000" dirty="0" err="1"/>
              <a:t>Criteria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380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5115C6-EE15-010B-9A53-400A4F72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56" y="279641"/>
            <a:ext cx="7529245" cy="19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it-IT" sz="1600" baseline="-25000" dirty="0">
              <a:solidFill>
                <a:srgbClr val="6F6E73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GB" dirty="0">
                <a:latin typeface="+mn-lt"/>
                <a:cs typeface="+mn-cs"/>
              </a:rPr>
              <a:t>Equipment processing CO</a:t>
            </a:r>
            <a:r>
              <a:rPr lang="en-GB" baseline="-25000" dirty="0">
                <a:latin typeface="+mn-lt"/>
                <a:cs typeface="+mn-cs"/>
              </a:rPr>
              <a:t>2</a:t>
            </a:r>
            <a:r>
              <a:rPr lang="en-GB" dirty="0">
                <a:latin typeface="+mn-lt"/>
                <a:cs typeface="+mn-cs"/>
              </a:rPr>
              <a:t> in liquid phase of a Carbon Capture and Storage (</a:t>
            </a:r>
            <a:r>
              <a:rPr lang="en-GB" b="1" dirty="0">
                <a:latin typeface="+mn-lt"/>
                <a:cs typeface="+mn-cs"/>
              </a:rPr>
              <a:t>CCS</a:t>
            </a:r>
            <a:r>
              <a:rPr lang="en-GB" dirty="0">
                <a:latin typeface="+mn-lt"/>
                <a:cs typeface="+mn-cs"/>
              </a:rPr>
              <a:t>) plant, including: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  <a:cs typeface="+mn-cs"/>
              </a:rPr>
              <a:t>Storage Vessel</a:t>
            </a:r>
            <a:r>
              <a:rPr lang="en-GB" dirty="0">
                <a:latin typeface="+mn-lt"/>
                <a:cs typeface="+mn-c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  <a:cs typeface="+mn-cs"/>
              </a:rPr>
              <a:t>Pumps</a:t>
            </a:r>
            <a:r>
              <a:rPr lang="en-GB" dirty="0">
                <a:latin typeface="+mn-lt"/>
                <a:cs typeface="+mn-cs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  <a:cs typeface="+mn-cs"/>
              </a:rPr>
              <a:t>Evaporators</a:t>
            </a:r>
            <a:r>
              <a:rPr lang="en-GB" dirty="0">
                <a:latin typeface="+mn-lt"/>
                <a:cs typeface="+mn-cs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  <a:cs typeface="+mn-cs"/>
              </a:rPr>
              <a:t>Valves</a:t>
            </a:r>
            <a:r>
              <a:rPr lang="en-GB" dirty="0">
                <a:latin typeface="+mn-lt"/>
                <a:cs typeface="+mn-cs"/>
              </a:rPr>
              <a:t>, </a:t>
            </a:r>
            <a:r>
              <a:rPr lang="en-GB" b="1" dirty="0">
                <a:latin typeface="+mn-lt"/>
                <a:cs typeface="+mn-cs"/>
              </a:rPr>
              <a:t>Instrumentation</a:t>
            </a:r>
            <a:r>
              <a:rPr lang="en-GB" dirty="0">
                <a:latin typeface="+mn-lt"/>
                <a:cs typeface="+mn-cs"/>
              </a:rPr>
              <a:t>, </a:t>
            </a:r>
            <a:r>
              <a:rPr lang="en-GB" b="1" dirty="0">
                <a:latin typeface="+mn-lt"/>
                <a:cs typeface="+mn-cs"/>
              </a:rPr>
              <a:t>Piping</a:t>
            </a:r>
            <a:r>
              <a:rPr lang="en-GB" dirty="0">
                <a:latin typeface="+mn-lt"/>
                <a:cs typeface="+mn-cs"/>
              </a:rPr>
              <a:t>.</a:t>
            </a:r>
            <a:endParaRPr lang="en-GB" b="1" dirty="0">
              <a:latin typeface="+mn-lt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0E6B87-D84B-A608-BE45-5A799C97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19" y="774092"/>
            <a:ext cx="2834126" cy="17683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777D1E-3DF0-EF11-4238-28023B16E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022" y="2542391"/>
            <a:ext cx="2651222" cy="22173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41FFCC-0644-7B05-755F-AD56DF2B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Case Study - </a:t>
            </a:r>
            <a:r>
              <a:rPr lang="it-IT" sz="4000" dirty="0" err="1"/>
              <a:t>Description</a:t>
            </a:r>
            <a:endParaRPr lang="en-GB" sz="40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92533DE-3850-632D-2D7D-642C47A18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82157"/>
              </p:ext>
            </p:extLst>
          </p:nvPr>
        </p:nvGraphicFramePr>
        <p:xfrm>
          <a:off x="852755" y="2503621"/>
          <a:ext cx="4692828" cy="1137941"/>
        </p:xfrm>
        <a:graphic>
          <a:graphicData uri="http://schemas.openxmlformats.org/drawingml/2006/table">
            <a:tbl>
              <a:tblPr/>
              <a:tblGrid>
                <a:gridCol w="1094764">
                  <a:extLst>
                    <a:ext uri="{9D8B030D-6E8A-4147-A177-3AD203B41FA5}">
                      <a16:colId xmlns:a16="http://schemas.microsoft.com/office/drawing/2014/main" val="174391904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2210816457"/>
                    </a:ext>
                  </a:extLst>
                </a:gridCol>
                <a:gridCol w="1162975">
                  <a:extLst>
                    <a:ext uri="{9D8B030D-6E8A-4147-A177-3AD203B41FA5}">
                      <a16:colId xmlns:a16="http://schemas.microsoft.com/office/drawing/2014/main" val="2570186905"/>
                    </a:ext>
                  </a:extLst>
                </a:gridCol>
                <a:gridCol w="1023540">
                  <a:extLst>
                    <a:ext uri="{9D8B030D-6E8A-4147-A177-3AD203B41FA5}">
                      <a16:colId xmlns:a16="http://schemas.microsoft.com/office/drawing/2014/main" val="1887091255"/>
                    </a:ext>
                  </a:extLst>
                </a:gridCol>
              </a:tblGrid>
              <a:tr h="2411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Phase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Item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Temperature [°C]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Pressure [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barg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071008"/>
                  </a:ext>
                </a:extLst>
              </a:tr>
              <a:tr h="38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Liquid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Storage tank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(Low pressure)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-26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63779"/>
                  </a:ext>
                </a:extLst>
              </a:tr>
              <a:tr h="3913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Pump Discharge (High pressure)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60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60548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7449B16-AAF9-5C38-BEA2-A58A3A96F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46298"/>
              </p:ext>
            </p:extLst>
          </p:nvPr>
        </p:nvGraphicFramePr>
        <p:xfrm>
          <a:off x="852754" y="3983325"/>
          <a:ext cx="4690796" cy="932952"/>
        </p:xfrm>
        <a:graphic>
          <a:graphicData uri="http://schemas.openxmlformats.org/drawingml/2006/table">
            <a:tbl>
              <a:tblPr/>
              <a:tblGrid>
                <a:gridCol w="1634448">
                  <a:extLst>
                    <a:ext uri="{9D8B030D-6E8A-4147-A177-3AD203B41FA5}">
                      <a16:colId xmlns:a16="http://schemas.microsoft.com/office/drawing/2014/main" val="1682440918"/>
                    </a:ext>
                  </a:extLst>
                </a:gridCol>
                <a:gridCol w="1579653">
                  <a:extLst>
                    <a:ext uri="{9D8B030D-6E8A-4147-A177-3AD203B41FA5}">
                      <a16:colId xmlns:a16="http://schemas.microsoft.com/office/drawing/2014/main" val="321507794"/>
                    </a:ext>
                  </a:extLst>
                </a:gridCol>
                <a:gridCol w="1476695">
                  <a:extLst>
                    <a:ext uri="{9D8B030D-6E8A-4147-A177-3AD203B41FA5}">
                      <a16:colId xmlns:a16="http://schemas.microsoft.com/office/drawing/2014/main" val="1794667645"/>
                    </a:ext>
                  </a:extLst>
                </a:gridCol>
              </a:tblGrid>
              <a:tr h="6348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Relative Humidity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[%]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Ambient Temperature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[°C]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Solar radiation [kW/m</a:t>
                      </a:r>
                      <a:r>
                        <a:rPr lang="en-US" sz="1200" b="1" baseline="30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03801"/>
                  </a:ext>
                </a:extLst>
              </a:tr>
              <a:tr h="298111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80 %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22.5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4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2E7C043-D99C-06A8-55F1-863ACC462E9F}"/>
              </a:ext>
            </a:extLst>
          </p:cNvPr>
          <p:cNvSpPr txBox="1"/>
          <p:nvPr/>
        </p:nvSpPr>
        <p:spPr>
          <a:xfrm>
            <a:off x="897086" y="4009979"/>
            <a:ext cx="7259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Damage distances </a:t>
            </a:r>
            <a:r>
              <a:rPr lang="en-GB" baseline="-25000" dirty="0">
                <a:cs typeface="Arial" panose="020B0604020202020204" pitchFamily="34" charset="0"/>
              </a:rPr>
              <a:t>cryogenic effects, 100%   </a:t>
            </a:r>
            <a:r>
              <a:rPr lang="en-GB" b="1" dirty="0">
                <a:cs typeface="Arial" panose="020B0604020202020204" pitchFamily="34" charset="0"/>
              </a:rPr>
              <a:t>&gt;</a:t>
            </a:r>
            <a:r>
              <a:rPr lang="en-GB" dirty="0">
                <a:cs typeface="Arial" panose="020B0604020202020204" pitchFamily="34" charset="0"/>
              </a:rPr>
              <a:t>  Damage distances </a:t>
            </a:r>
            <a:r>
              <a:rPr lang="en-GB" baseline="-25000" dirty="0">
                <a:cs typeface="Arial" panose="020B0604020202020204" pitchFamily="34" charset="0"/>
              </a:rPr>
              <a:t>toxic effects, 100%</a:t>
            </a:r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Damage distances </a:t>
            </a:r>
            <a:r>
              <a:rPr lang="en-GB" baseline="-25000" dirty="0">
                <a:cs typeface="Arial" panose="020B0604020202020204" pitchFamily="34" charset="0"/>
              </a:rPr>
              <a:t>cryogenic effects, ≤ 50%  </a:t>
            </a:r>
            <a:r>
              <a:rPr lang="en-GB" b="1" dirty="0">
                <a:cs typeface="Arial" panose="020B0604020202020204" pitchFamily="34" charset="0"/>
              </a:rPr>
              <a:t>&lt;</a:t>
            </a:r>
            <a:r>
              <a:rPr lang="en-GB" dirty="0">
                <a:cs typeface="Arial" panose="020B0604020202020204" pitchFamily="34" charset="0"/>
              </a:rPr>
              <a:t>  Damage distances </a:t>
            </a:r>
            <a:r>
              <a:rPr lang="en-GB" baseline="-25000" dirty="0">
                <a:cs typeface="Arial" panose="020B0604020202020204" pitchFamily="34" charset="0"/>
              </a:rPr>
              <a:t>toxic effects, ≤ 50%</a:t>
            </a:r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Damage distances </a:t>
            </a:r>
            <a:r>
              <a:rPr lang="en-GB" baseline="-25000" dirty="0">
                <a:cs typeface="Arial" panose="020B0604020202020204" pitchFamily="34" charset="0"/>
              </a:rPr>
              <a:t>visibility effects</a:t>
            </a:r>
            <a:r>
              <a:rPr lang="en-GB" dirty="0">
                <a:cs typeface="Arial" panose="020B0604020202020204" pitchFamily="34" charset="0"/>
              </a:rPr>
              <a:t>           </a:t>
            </a:r>
            <a:r>
              <a:rPr lang="en-GB" b="1" dirty="0">
                <a:cs typeface="Arial" panose="020B0604020202020204" pitchFamily="34" charset="0"/>
              </a:rPr>
              <a:t>&gt;</a:t>
            </a:r>
            <a:r>
              <a:rPr lang="en-GB" dirty="0">
                <a:cs typeface="Arial" panose="020B0604020202020204" pitchFamily="34" charset="0"/>
              </a:rPr>
              <a:t>  Damage distances </a:t>
            </a:r>
            <a:r>
              <a:rPr lang="en-GB" baseline="-25000" dirty="0">
                <a:cs typeface="Arial" panose="020B0604020202020204" pitchFamily="34" charset="0"/>
              </a:rPr>
              <a:t>toxic and cryogenic effects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3D8B265-FE7E-2552-384B-0B27FA8A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29245" cy="1520575"/>
          </a:xfrm>
        </p:spPr>
        <p:txBody>
          <a:bodyPr>
            <a:normAutofit/>
          </a:bodyPr>
          <a:lstStyle/>
          <a:p>
            <a:r>
              <a:rPr lang="it-IT" sz="4000" dirty="0"/>
              <a:t>Case Study - </a:t>
            </a:r>
            <a:r>
              <a:rPr lang="it-IT" sz="4000" dirty="0" err="1"/>
              <a:t>Results</a:t>
            </a:r>
            <a:endParaRPr lang="en-GB" sz="40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3EFAF66-F08B-A27E-A5EB-713EFDC1D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4106"/>
              </p:ext>
            </p:extLst>
          </p:nvPr>
        </p:nvGraphicFramePr>
        <p:xfrm>
          <a:off x="897086" y="765425"/>
          <a:ext cx="7259069" cy="2854750"/>
        </p:xfrm>
        <a:graphic>
          <a:graphicData uri="http://schemas.openxmlformats.org/drawingml/2006/table">
            <a:tbl>
              <a:tblPr/>
              <a:tblGrid>
                <a:gridCol w="825612">
                  <a:extLst>
                    <a:ext uri="{9D8B030D-6E8A-4147-A177-3AD203B41FA5}">
                      <a16:colId xmlns:a16="http://schemas.microsoft.com/office/drawing/2014/main" val="4126905052"/>
                    </a:ext>
                  </a:extLst>
                </a:gridCol>
                <a:gridCol w="547007">
                  <a:extLst>
                    <a:ext uri="{9D8B030D-6E8A-4147-A177-3AD203B41FA5}">
                      <a16:colId xmlns:a16="http://schemas.microsoft.com/office/drawing/2014/main" val="3373130986"/>
                    </a:ext>
                  </a:extLst>
                </a:gridCol>
                <a:gridCol w="734786">
                  <a:extLst>
                    <a:ext uri="{9D8B030D-6E8A-4147-A177-3AD203B41FA5}">
                      <a16:colId xmlns:a16="http://schemas.microsoft.com/office/drawing/2014/main" val="1917283101"/>
                    </a:ext>
                  </a:extLst>
                </a:gridCol>
                <a:gridCol w="734786">
                  <a:extLst>
                    <a:ext uri="{9D8B030D-6E8A-4147-A177-3AD203B41FA5}">
                      <a16:colId xmlns:a16="http://schemas.microsoft.com/office/drawing/2014/main" val="1418513312"/>
                    </a:ext>
                  </a:extLst>
                </a:gridCol>
                <a:gridCol w="734786">
                  <a:extLst>
                    <a:ext uri="{9D8B030D-6E8A-4147-A177-3AD203B41FA5}">
                      <a16:colId xmlns:a16="http://schemas.microsoft.com/office/drawing/2014/main" val="1419821912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476626385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1859982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516969494"/>
                    </a:ext>
                  </a:extLst>
                </a:gridCol>
                <a:gridCol w="1559379">
                  <a:extLst>
                    <a:ext uri="{9D8B030D-6E8A-4147-A177-3AD203B41FA5}">
                      <a16:colId xmlns:a16="http://schemas.microsoft.com/office/drawing/2014/main" val="2986440818"/>
                    </a:ext>
                  </a:extLst>
                </a:gridCol>
              </a:tblGrid>
              <a:tr h="546194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Item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Hole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[inch]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Distance related to Toxic Effect [m]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Distance related to Cryogenic Effect [m]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Distance related to Visibility Effect [m]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758377"/>
                  </a:ext>
                </a:extLst>
              </a:tr>
              <a:tr h="491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169.000 ppm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115.000 ppm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86.000 ppm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- 30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- 20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- 10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23459"/>
                  </a:ext>
                </a:extLst>
              </a:tr>
              <a:tr h="336031"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100%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50%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1%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100%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50%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99150"/>
                  </a:ext>
                </a:extLst>
              </a:tr>
              <a:tr h="3702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Storage Tank (Low pressure)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45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44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59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162641"/>
                  </a:ext>
                </a:extLst>
              </a:tr>
              <a:tr h="3702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90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135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170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110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128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150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230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83185"/>
                  </a:ext>
                </a:extLst>
              </a:tr>
              <a:tr h="3702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Pump Discharge (High pressure)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46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43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253730"/>
                  </a:ext>
                </a:extLst>
              </a:tr>
              <a:tr h="3702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77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114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155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84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595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17D9E4-40D0-F30B-D6F9-217B50BA9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99" y="426871"/>
            <a:ext cx="2898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LSIR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Contour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en-US" alt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49F7E4-1A14-D8BB-82D4-E4C388B88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386" y="141868"/>
            <a:ext cx="3353831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t-IT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LSIR Contour – Toxic, Cryogenic and Visibility Effects</a:t>
            </a:r>
            <a:endParaRPr lang="en-US" alt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F0298A4-7373-E183-48DC-1AD58445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37" y="835514"/>
            <a:ext cx="3449977" cy="345580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97F5AA8-3DBB-3771-85B7-DC022695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29245" cy="1520575"/>
          </a:xfrm>
        </p:spPr>
        <p:txBody>
          <a:bodyPr>
            <a:normAutofit/>
          </a:bodyPr>
          <a:lstStyle/>
          <a:p>
            <a:r>
              <a:rPr lang="it-IT" sz="4000" dirty="0"/>
              <a:t>Case Study - </a:t>
            </a:r>
            <a:r>
              <a:rPr lang="it-IT" sz="4000" dirty="0" err="1"/>
              <a:t>Results</a:t>
            </a:r>
            <a:endParaRPr lang="en-GB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E8B6C8-A2D4-CAE2-8EE4-E3DB64F00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92" y="818799"/>
            <a:ext cx="3509198" cy="3491681"/>
          </a:xfrm>
          <a:prstGeom prst="rect">
            <a:avLst/>
          </a:prstGeom>
        </p:spPr>
      </p:pic>
      <p:sp>
        <p:nvSpPr>
          <p:cNvPr id="2" name="Callout: linea 1">
            <a:extLst>
              <a:ext uri="{FF2B5EF4-FFF2-40B4-BE49-F238E27FC236}">
                <a16:creationId xmlns:a16="http://schemas.microsoft.com/office/drawing/2014/main" id="{D3B2C817-F40C-435F-03E1-7A68DB50C3DF}"/>
              </a:ext>
            </a:extLst>
          </p:cNvPr>
          <p:cNvSpPr/>
          <p:nvPr/>
        </p:nvSpPr>
        <p:spPr>
          <a:xfrm>
            <a:off x="5419948" y="3249385"/>
            <a:ext cx="719595" cy="359229"/>
          </a:xfrm>
          <a:prstGeom prst="borderCallout1">
            <a:avLst>
              <a:gd name="adj1" fmla="val 893"/>
              <a:gd name="adj2" fmla="val 47917"/>
              <a:gd name="adj3" fmla="val -156492"/>
              <a:gd name="adj4" fmla="val 11189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Cryogenic Effect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2131A8B9-CC00-2435-5FD7-932D35F85140}"/>
              </a:ext>
            </a:extLst>
          </p:cNvPr>
          <p:cNvSpPr/>
          <p:nvPr/>
        </p:nvSpPr>
        <p:spPr>
          <a:xfrm>
            <a:off x="6927620" y="1071410"/>
            <a:ext cx="632509" cy="359229"/>
          </a:xfrm>
          <a:prstGeom prst="borderCallout1">
            <a:avLst>
              <a:gd name="adj1" fmla="val 48620"/>
              <a:gd name="adj2" fmla="val 265"/>
              <a:gd name="adj3" fmla="val 134416"/>
              <a:gd name="adj4" fmla="val -17287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Visibility Effect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D0C496AF-0B12-8081-5098-62084536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77936"/>
              </p:ext>
            </p:extLst>
          </p:nvPr>
        </p:nvGraphicFramePr>
        <p:xfrm>
          <a:off x="989511" y="4310480"/>
          <a:ext cx="7074220" cy="1106217"/>
        </p:xfrm>
        <a:graphic>
          <a:graphicData uri="http://schemas.openxmlformats.org/drawingml/2006/table">
            <a:tbl>
              <a:tblPr/>
              <a:tblGrid>
                <a:gridCol w="1975078">
                  <a:extLst>
                    <a:ext uri="{9D8B030D-6E8A-4147-A177-3AD203B41FA5}">
                      <a16:colId xmlns:a16="http://schemas.microsoft.com/office/drawing/2014/main" val="1481633312"/>
                    </a:ext>
                  </a:extLst>
                </a:gridCol>
                <a:gridCol w="1239955">
                  <a:extLst>
                    <a:ext uri="{9D8B030D-6E8A-4147-A177-3AD203B41FA5}">
                      <a16:colId xmlns:a16="http://schemas.microsoft.com/office/drawing/2014/main" val="331042266"/>
                    </a:ext>
                  </a:extLst>
                </a:gridCol>
                <a:gridCol w="1884109">
                  <a:extLst>
                    <a:ext uri="{9D8B030D-6E8A-4147-A177-3AD203B41FA5}">
                      <a16:colId xmlns:a16="http://schemas.microsoft.com/office/drawing/2014/main" val="146768582"/>
                    </a:ext>
                  </a:extLst>
                </a:gridCol>
                <a:gridCol w="1975078">
                  <a:extLst>
                    <a:ext uri="{9D8B030D-6E8A-4147-A177-3AD203B41FA5}">
                      <a16:colId xmlns:a16="http://schemas.microsoft.com/office/drawing/2014/main" val="1085006601"/>
                    </a:ext>
                  </a:extLst>
                </a:gridCol>
              </a:tblGrid>
              <a:tr h="54694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Worker/ People group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IRPA </a:t>
                      </a:r>
                    </a:p>
                    <a:p>
                      <a:pPr algn="ct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Toxic Effect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IRPA</a:t>
                      </a:r>
                    </a:p>
                    <a:p>
                      <a:pPr algn="ct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Toxic, Cryogenic and visibility Effects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Incremental Risk (Cryogenic and Visibility Effects, %)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41752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Plant personnel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3.23E-04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3.63E-04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12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786462"/>
                  </a:ext>
                </a:extLst>
              </a:tr>
              <a:tr h="29617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External People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3.40E-05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5.25E-05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55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8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7343D4-0C4F-45A2-5BAD-B8D31F10FE96}"/>
              </a:ext>
            </a:extLst>
          </p:cNvPr>
          <p:cNvSpPr txBox="1"/>
          <p:nvPr/>
        </p:nvSpPr>
        <p:spPr>
          <a:xfrm>
            <a:off x="761999" y="452178"/>
            <a:ext cx="752924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cs typeface="Arial" panose="020B0604020202020204" pitchFamily="34" charset="0"/>
              </a:rPr>
              <a:t>The most QRAs performed for CCS plants available on the web take into account </a:t>
            </a:r>
            <a:r>
              <a:rPr lang="en-GB" sz="1600" u="sng" dirty="0">
                <a:cs typeface="Arial" panose="020B0604020202020204" pitchFamily="34" charset="0"/>
              </a:rPr>
              <a:t>only toxicological effects of carbon dioxide</a:t>
            </a:r>
            <a:r>
              <a:rPr lang="en-GB" sz="1600" dirty="0">
                <a:cs typeface="Arial" panose="020B0604020202020204" pitchFamily="34" charset="0"/>
              </a:rPr>
              <a:t>, and </a:t>
            </a:r>
            <a:r>
              <a:rPr lang="en-GB" sz="1600" b="1" dirty="0">
                <a:cs typeface="Arial" panose="020B0604020202020204" pitchFamily="34" charset="0"/>
              </a:rPr>
              <a:t>not</a:t>
            </a:r>
            <a:r>
              <a:rPr lang="en-GB" sz="1600" dirty="0">
                <a:cs typeface="Arial" panose="020B0604020202020204" pitchFamily="34" charset="0"/>
              </a:rPr>
              <a:t> the </a:t>
            </a:r>
            <a:r>
              <a:rPr lang="en-GB" sz="1600" b="1" dirty="0">
                <a:cs typeface="Arial" panose="020B0604020202020204" pitchFamily="34" charset="0"/>
              </a:rPr>
              <a:t>cryogenic effects </a:t>
            </a:r>
            <a:r>
              <a:rPr lang="en-GB" sz="1600" dirty="0">
                <a:cs typeface="Arial" panose="020B0604020202020204" pitchFamily="34" charset="0"/>
              </a:rPr>
              <a:t>and </a:t>
            </a:r>
            <a:r>
              <a:rPr lang="en-GB" sz="1600" b="1" dirty="0">
                <a:cs typeface="Arial" panose="020B0604020202020204" pitchFamily="34" charset="0"/>
              </a:rPr>
              <a:t>visibility issues </a:t>
            </a:r>
            <a:r>
              <a:rPr lang="en-GB" sz="1600" dirty="0">
                <a:cs typeface="Arial" panose="020B0604020202020204" pitchFamily="34" charset="0"/>
              </a:rPr>
              <a:t>capable to lead to personnel injuries, domino effects on neighbouring assets, and to impair escape ways, as well.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cs typeface="Arial" panose="020B0604020202020204" pitchFamily="34" charset="0"/>
              </a:rPr>
              <a:t>From the results of the application of the new simplified methodology, that considered dedicated event trees, </a:t>
            </a:r>
            <a:r>
              <a:rPr lang="en-GB" sz="1600" dirty="0" err="1">
                <a:cs typeface="Arial" panose="020B0604020202020204" pitchFamily="34" charset="0"/>
              </a:rPr>
              <a:t>Probit</a:t>
            </a:r>
            <a:r>
              <a:rPr lang="en-GB" sz="1600" dirty="0">
                <a:cs typeface="Arial" panose="020B0604020202020204" pitchFamily="34" charset="0"/>
              </a:rPr>
              <a:t> functions and threshold values to the case study, it is possible to note that </a:t>
            </a:r>
            <a:r>
              <a:rPr lang="en-GB" sz="1600" b="1" dirty="0">
                <a:cs typeface="Arial" panose="020B0604020202020204" pitchFamily="34" charset="0"/>
              </a:rPr>
              <a:t>there is a not negligible incremental risk due to cryogenic and visibility effects</a:t>
            </a:r>
            <a:r>
              <a:rPr lang="en-GB" sz="1600" dirty="0">
                <a:cs typeface="Arial" panose="020B0604020202020204" pitchFamily="34" charset="0"/>
              </a:rPr>
              <a:t> for both </a:t>
            </a:r>
            <a:r>
              <a:rPr lang="en-GB" sz="1600" b="1" dirty="0">
                <a:cs typeface="Arial" panose="020B0604020202020204" pitchFamily="34" charset="0"/>
              </a:rPr>
              <a:t>personnel</a:t>
            </a:r>
            <a:r>
              <a:rPr lang="en-GB" sz="1600" dirty="0">
                <a:cs typeface="Arial" panose="020B0604020202020204" pitchFamily="34" charset="0"/>
              </a:rPr>
              <a:t> and </a:t>
            </a:r>
            <a:r>
              <a:rPr lang="en-GB" sz="1600" b="1" dirty="0">
                <a:cs typeface="Arial" panose="020B0604020202020204" pitchFamily="34" charset="0"/>
              </a:rPr>
              <a:t>external people</a:t>
            </a:r>
            <a:r>
              <a:rPr lang="en-GB" sz="1600" dirty="0">
                <a:cs typeface="Arial" panose="020B0604020202020204" pitchFamily="34" charset="0"/>
              </a:rPr>
              <a:t>, at least in case of </a:t>
            </a:r>
            <a:r>
              <a:rPr lang="en-GB" sz="1600" b="1" dirty="0">
                <a:cs typeface="Arial" panose="020B0604020202020204" pitchFamily="34" charset="0"/>
              </a:rPr>
              <a:t>liquid carbon dioxide releases</a:t>
            </a:r>
            <a:r>
              <a:rPr lang="en-GB" sz="1600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>
                <a:cs typeface="Arial" panose="020B0604020202020204" pitchFamily="34" charset="0"/>
              </a:rPr>
              <a:t>Asset damage </a:t>
            </a:r>
            <a:r>
              <a:rPr lang="en-GB" sz="1600" dirty="0">
                <a:cs typeface="Arial" panose="020B0604020202020204" pitchFamily="34" charset="0"/>
              </a:rPr>
              <a:t>can be expected in case of CO</a:t>
            </a:r>
            <a:r>
              <a:rPr lang="en-GB" sz="1600" baseline="-25000" dirty="0">
                <a:cs typeface="Arial" panose="020B0604020202020204" pitchFamily="34" charset="0"/>
              </a:rPr>
              <a:t>2</a:t>
            </a:r>
            <a:r>
              <a:rPr lang="en-GB" sz="1600" dirty="0">
                <a:cs typeface="Arial" panose="020B0604020202020204" pitchFamily="34" charset="0"/>
              </a:rPr>
              <a:t> impairment, especially in the area where the “</a:t>
            </a:r>
            <a:r>
              <a:rPr lang="en-GB" sz="1600" b="1" dirty="0">
                <a:cs typeface="Arial" panose="020B0604020202020204" pitchFamily="34" charset="0"/>
              </a:rPr>
              <a:t>high momentum jet</a:t>
            </a:r>
            <a:r>
              <a:rPr lang="en-GB" sz="1600" dirty="0">
                <a:cs typeface="Arial" panose="020B0604020202020204" pitchFamily="34" charset="0"/>
              </a:rPr>
              <a:t>” is possible, due to </a:t>
            </a:r>
            <a:r>
              <a:rPr lang="en-GB" sz="1600" b="1" dirty="0">
                <a:cs typeface="Arial" panose="020B0604020202020204" pitchFamily="34" charset="0"/>
              </a:rPr>
              <a:t>snow-out</a:t>
            </a:r>
            <a:r>
              <a:rPr lang="en-GB" sz="1600" dirty="0">
                <a:cs typeface="Arial" panose="020B0604020202020204" pitchFamily="34" charset="0"/>
              </a:rPr>
              <a:t> effect.</a:t>
            </a:r>
          </a:p>
          <a:p>
            <a:pPr algn="just"/>
            <a:endParaRPr lang="en-GB" sz="1600" dirty="0">
              <a:cs typeface="Arial" panose="020B0604020202020204" pitchFamily="34" charset="0"/>
            </a:endParaRPr>
          </a:p>
          <a:p>
            <a:pPr algn="just"/>
            <a:endParaRPr lang="en-GB" sz="1600" dirty="0">
              <a:cs typeface="Arial" panose="020B0604020202020204" pitchFamily="34" charset="0"/>
            </a:endParaRPr>
          </a:p>
          <a:p>
            <a:pPr algn="just"/>
            <a:r>
              <a:rPr lang="en-GB" b="1" dirty="0">
                <a:solidFill>
                  <a:srgbClr val="C00000"/>
                </a:solidFill>
                <a:cs typeface="Arial" panose="020B0604020202020204" pitchFamily="34" charset="0"/>
              </a:rPr>
              <a:t>FURTHER SUGGESTIONS/ADVICES</a:t>
            </a:r>
            <a:r>
              <a:rPr lang="en-GB" dirty="0">
                <a:cs typeface="Arial" panose="020B0604020202020204" pitchFamily="34" charset="0"/>
              </a:rPr>
              <a:t>:</a:t>
            </a:r>
          </a:p>
          <a:p>
            <a:pPr marL="358775" indent="-358775" algn="just">
              <a:buFont typeface="Wingdings" panose="05000000000000000000" pitchFamily="2" charset="2"/>
              <a:buChar char="Ø"/>
            </a:pPr>
            <a:r>
              <a:rPr lang="en-GB" sz="1600" dirty="0">
                <a:cs typeface="Arial" panose="020B0604020202020204" pitchFamily="34" charset="0"/>
              </a:rPr>
              <a:t>Proper </a:t>
            </a:r>
            <a:r>
              <a:rPr lang="en-GB" sz="1600" b="1" dirty="0">
                <a:cs typeface="Arial" panose="020B0604020202020204" pitchFamily="34" charset="0"/>
              </a:rPr>
              <a:t>investigations</a:t>
            </a:r>
            <a:r>
              <a:rPr lang="en-GB" sz="1600" dirty="0">
                <a:cs typeface="Arial" panose="020B0604020202020204" pitchFamily="34" charset="0"/>
              </a:rPr>
              <a:t> should be carried out to set in a more accurate way the </a:t>
            </a:r>
            <a:r>
              <a:rPr lang="en-GB" sz="1600" b="1" dirty="0">
                <a:cs typeface="Arial" panose="020B0604020202020204" pitchFamily="34" charset="0"/>
              </a:rPr>
              <a:t>vulnerabilities</a:t>
            </a:r>
            <a:r>
              <a:rPr lang="en-GB" sz="1600" dirty="0">
                <a:cs typeface="Arial" panose="020B0604020202020204" pitchFamily="34" charset="0"/>
              </a:rPr>
              <a:t> associated to the </a:t>
            </a:r>
            <a:r>
              <a:rPr lang="en-GB" sz="1600" b="1" dirty="0">
                <a:cs typeface="Arial" panose="020B0604020202020204" pitchFamily="34" charset="0"/>
              </a:rPr>
              <a:t>cryogenic effects</a:t>
            </a:r>
            <a:r>
              <a:rPr lang="en-GB" sz="1600" dirty="0">
                <a:cs typeface="Arial" panose="020B0604020202020204" pitchFamily="34" charset="0"/>
              </a:rPr>
              <a:t> and </a:t>
            </a:r>
            <a:r>
              <a:rPr lang="en-GB" sz="1600" b="1" dirty="0">
                <a:cs typeface="Arial" panose="020B0604020202020204" pitchFamily="34" charset="0"/>
              </a:rPr>
              <a:t>visibility issues</a:t>
            </a:r>
            <a:r>
              <a:rPr lang="en-GB" sz="1600" dirty="0">
                <a:cs typeface="Arial" panose="020B0604020202020204" pitchFamily="34" charset="0"/>
              </a:rPr>
              <a:t>, since </a:t>
            </a:r>
            <a:r>
              <a:rPr lang="en-GB" sz="1600" u="sng" dirty="0">
                <a:cs typeface="Arial" panose="020B0604020202020204" pitchFamily="34" charset="0"/>
              </a:rPr>
              <a:t>they can significantly change the results of a Quantitative Risk Assessment of a CCS plant</a:t>
            </a:r>
            <a:r>
              <a:rPr lang="en-GB" sz="1600" dirty="0">
                <a:cs typeface="Arial" panose="020B0604020202020204" pitchFamily="34" charset="0"/>
              </a:rPr>
              <a:t>.</a:t>
            </a:r>
            <a:endParaRPr lang="en-GB" sz="1600" u="sng" dirty="0">
              <a:cs typeface="Arial" panose="020B0604020202020204" pitchFamily="34" charset="0"/>
            </a:endParaRPr>
          </a:p>
          <a:p>
            <a:pPr algn="just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A7E9857-085A-E106-B645-46E72CE0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29245" cy="1520575"/>
          </a:xfrm>
        </p:spPr>
        <p:txBody>
          <a:bodyPr>
            <a:normAutofit/>
          </a:bodyPr>
          <a:lstStyle/>
          <a:p>
            <a:r>
              <a:rPr lang="it-IT" sz="4000" dirty="0" err="1"/>
              <a:t>Conclusions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987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D8CBE9B2-7278-C80E-6130-32FFA1D4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863" y="478372"/>
            <a:ext cx="4869051" cy="1799975"/>
          </a:xfrm>
        </p:spPr>
        <p:txBody>
          <a:bodyPr>
            <a:noAutofit/>
          </a:bodyPr>
          <a:lstStyle/>
          <a:p>
            <a:pPr algn="l"/>
            <a:r>
              <a:rPr lang="it-IT" dirty="0"/>
              <a:t>THANK YOU FOR YOUR ATTENTION</a:t>
            </a:r>
            <a:endParaRPr lang="en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1F9A68-EB6D-8667-01CF-7DC51C91434E}"/>
              </a:ext>
            </a:extLst>
          </p:cNvPr>
          <p:cNvSpPr txBox="1"/>
          <p:nvPr/>
        </p:nvSpPr>
        <p:spPr>
          <a:xfrm>
            <a:off x="1060385" y="2673175"/>
            <a:ext cx="6989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i="1" dirty="0" err="1"/>
              <a:t>Prepared</a:t>
            </a:r>
            <a:r>
              <a:rPr lang="it-IT" sz="2000" b="1" i="1" dirty="0"/>
              <a:t> by: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/>
              <a:t>Stefania Benucci 	(</a:t>
            </a:r>
            <a:r>
              <a:rPr lang="it-IT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sbenucci@aurigaconsulting.it</a:t>
            </a:r>
            <a:r>
              <a:rPr lang="it-IT" sz="2000" b="1" dirty="0"/>
              <a:t>)</a:t>
            </a:r>
          </a:p>
          <a:p>
            <a:pPr algn="just"/>
            <a:r>
              <a:rPr lang="it-IT" sz="2000" b="1" dirty="0"/>
              <a:t>Enrico Casu 		(</a:t>
            </a:r>
            <a:r>
              <a:rPr lang="it-IT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ecasu@aurigaconsulting.it</a:t>
            </a:r>
            <a:r>
              <a:rPr lang="it-IT" sz="2000" b="1" dirty="0"/>
              <a:t>)</a:t>
            </a:r>
          </a:p>
          <a:p>
            <a:pPr algn="just"/>
            <a:r>
              <a:rPr lang="it-IT" sz="2000" b="1" dirty="0"/>
              <a:t>Andrea Mancini 	(</a:t>
            </a:r>
            <a:r>
              <a:rPr lang="it-IT" sz="20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amancini@aurigaconsulting.it</a:t>
            </a:r>
            <a:r>
              <a:rPr lang="it-IT" sz="2000" b="1" dirty="0"/>
              <a:t>)</a:t>
            </a:r>
          </a:p>
          <a:p>
            <a:pPr algn="just"/>
            <a:endParaRPr lang="it-IT" sz="2000" b="1" dirty="0"/>
          </a:p>
          <a:p>
            <a:pPr algn="just"/>
            <a:endParaRPr lang="it-IT" sz="2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951129-FE98-CE67-E935-7FE86F114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864" y="4614684"/>
            <a:ext cx="3067050" cy="1400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FB3816-A281-AD9B-5270-05A6671A1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192" y="478372"/>
            <a:ext cx="1821608" cy="17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Auriga Consulting S.p.A.</a:t>
            </a:r>
            <a:endParaRPr lang="en-GB" sz="4000" dirty="0"/>
          </a:p>
        </p:txBody>
      </p:sp>
      <p:sp>
        <p:nvSpPr>
          <p:cNvPr id="26" name="Segnaposto contenuto 25">
            <a:extLst>
              <a:ext uri="{FF2B5EF4-FFF2-40B4-BE49-F238E27FC236}">
                <a16:creationId xmlns:a16="http://schemas.microsoft.com/office/drawing/2014/main" id="{77693C58-F6CD-49C7-A9E8-8A93E79628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15943" y="2150291"/>
            <a:ext cx="3843416" cy="293618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PHASE:</a:t>
            </a:r>
          </a:p>
          <a:p>
            <a:pPr marL="2667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it-IT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(Hazard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Frequency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Evaluation);</a:t>
            </a:r>
          </a:p>
          <a:p>
            <a:pPr marL="2667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it-IT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Accidental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D74C03-941C-4ECE-8AF2-417B486BC41C}"/>
              </a:ext>
            </a:extLst>
          </p:cNvPr>
          <p:cNvSpPr txBox="1"/>
          <p:nvPr/>
        </p:nvSpPr>
        <p:spPr>
          <a:xfrm>
            <a:off x="677741" y="638619"/>
            <a:ext cx="3699565" cy="26776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q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DESIGN PHASE:</a:t>
            </a:r>
          </a:p>
          <a:p>
            <a:pPr marL="266700" indent="-1714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P&amp;IDs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Instruments Lists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1714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 Requisition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Instrumentation </a:t>
            </a:r>
          </a:p>
          <a:p>
            <a:pPr marL="952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Field and Automation Systems;</a:t>
            </a:r>
          </a:p>
          <a:p>
            <a:pPr marL="266700" indent="-1714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Technical Bid Evaluations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Detailed Field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marL="952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Engineering;</a:t>
            </a:r>
          </a:p>
          <a:p>
            <a:pPr marL="266700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 of Telecommunication Systems</a:t>
            </a: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INSTALLATION and COSTRUCTION </a:t>
            </a: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 Supervision</a:t>
            </a: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TESTING and START-UP</a:t>
            </a:r>
          </a:p>
          <a:p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9DC12BD8-26B0-470A-8CA7-D262AAB6F698}"/>
              </a:ext>
            </a:extLst>
          </p:cNvPr>
          <p:cNvSpPr/>
          <p:nvPr/>
        </p:nvSpPr>
        <p:spPr>
          <a:xfrm>
            <a:off x="4623966" y="563539"/>
            <a:ext cx="3835393" cy="571872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Loss Prevention and HSE</a:t>
            </a:r>
            <a:endParaRPr lang="it-IT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CDF416E2-0E8B-4039-BA81-751FB1FC81A4}"/>
              </a:ext>
            </a:extLst>
          </p:cNvPr>
          <p:cNvSpPr/>
          <p:nvPr/>
        </p:nvSpPr>
        <p:spPr>
          <a:xfrm>
            <a:off x="677741" y="4360486"/>
            <a:ext cx="3699565" cy="648072"/>
          </a:xfrm>
          <a:prstGeom prst="flowChartAlternateProcess">
            <a:avLst/>
          </a:prstGeom>
          <a:solidFill>
            <a:srgbClr val="D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Electro-Instrumentation, Automation and Telecommunication</a:t>
            </a:r>
            <a:endParaRPr lang="it-IT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F963ACB-7154-4D0D-BE11-9AD56B918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14" y="3500178"/>
            <a:ext cx="1565692" cy="64807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9CB31B7-6176-4B74-AA6E-053B643EA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6" y="3479309"/>
            <a:ext cx="770402" cy="7015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146DC0D-4E85-45D6-B02F-BCB2BBFD25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2" r="28256" b="16380"/>
          <a:stretch/>
        </p:blipFill>
        <p:spPr>
          <a:xfrm>
            <a:off x="1296701" y="3454460"/>
            <a:ext cx="517534" cy="7057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7E133D8-BC6A-434F-9325-E9208821B4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 b="12324"/>
          <a:stretch/>
        </p:blipFill>
        <p:spPr>
          <a:xfrm>
            <a:off x="1776083" y="3454460"/>
            <a:ext cx="999505" cy="74790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7EABE13-2A77-427C-983C-961E94AC4A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6" y="1279433"/>
            <a:ext cx="999463" cy="752095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6B43340-7048-40ED-B4BA-69F96C5224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8" t="3191"/>
          <a:stretch/>
        </p:blipFill>
        <p:spPr>
          <a:xfrm>
            <a:off x="5862066" y="1297122"/>
            <a:ext cx="1367216" cy="743579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C31D77D-887F-49D5-AD48-AEB867DE3F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19" y="1297122"/>
            <a:ext cx="991440" cy="74358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98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/>
              <a:t>Contents</a:t>
            </a:r>
            <a:endParaRPr lang="en-GB" sz="4000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8FFED7DA-0D00-459C-B500-35B91DC5E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030106"/>
              </p:ext>
            </p:extLst>
          </p:nvPr>
        </p:nvGraphicFramePr>
        <p:xfrm>
          <a:off x="761999" y="535259"/>
          <a:ext cx="7620001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964B946F-BF27-6257-DC28-B624E840300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4000"/>
          </a:blip>
          <a:stretch>
            <a:fillRect/>
          </a:stretch>
        </p:blipFill>
        <p:spPr>
          <a:xfrm>
            <a:off x="852756" y="902330"/>
            <a:ext cx="8101474" cy="40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err="1"/>
              <a:t>Introduction</a:t>
            </a:r>
            <a:endParaRPr lang="it-IT" sz="4000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DA976E64-CBBD-4EF4-B77A-FF65940734CF}"/>
              </a:ext>
            </a:extLst>
          </p:cNvPr>
          <p:cNvSpPr txBox="1">
            <a:spLocks/>
          </p:cNvSpPr>
          <p:nvPr/>
        </p:nvSpPr>
        <p:spPr>
          <a:xfrm>
            <a:off x="829565" y="476672"/>
            <a:ext cx="7484870" cy="492438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Tx/>
              <a:defRPr/>
            </a:pPr>
            <a:endParaRPr lang="en-US" sz="1800" i="1" dirty="0"/>
          </a:p>
          <a:p>
            <a:pPr marL="285750" indent="-285750">
              <a:spcBef>
                <a:spcPts val="0"/>
              </a:spcBef>
              <a:buClrTx/>
              <a:defRPr/>
            </a:pPr>
            <a:endParaRPr lang="en-US" sz="1800" i="1" dirty="0"/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sz="1800" i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5B66C7-EDF9-93D7-C072-9E150C8D8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71" y="476673"/>
            <a:ext cx="3884574" cy="301625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DAE2C7-F1DD-59E7-D67E-5E25ED511BD2}"/>
              </a:ext>
            </a:extLst>
          </p:cNvPr>
          <p:cNvSpPr txBox="1"/>
          <p:nvPr/>
        </p:nvSpPr>
        <p:spPr>
          <a:xfrm>
            <a:off x="761999" y="399776"/>
            <a:ext cx="35869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000" b="1" dirty="0" err="1"/>
              <a:t>Limitation</a:t>
            </a:r>
            <a:r>
              <a:rPr lang="it-IT" sz="2000" b="1" dirty="0"/>
              <a:t> of GHG </a:t>
            </a:r>
            <a:r>
              <a:rPr lang="it-IT" sz="2000" b="1" dirty="0" err="1"/>
              <a:t>emissions</a:t>
            </a:r>
            <a:r>
              <a:rPr lang="it-IT" sz="2000" b="1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one of the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challenge for Industries to </a:t>
            </a:r>
            <a:r>
              <a:rPr lang="it-IT" sz="2000" b="1" dirty="0" err="1"/>
              <a:t>fight</a:t>
            </a:r>
            <a:r>
              <a:rPr lang="it-IT" sz="2000" b="1" dirty="0"/>
              <a:t> the global warming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During</a:t>
            </a:r>
            <a:r>
              <a:rPr lang="it-IT" sz="2000" dirty="0"/>
              <a:t> the last </a:t>
            </a:r>
            <a:r>
              <a:rPr lang="it-IT" sz="2000" dirty="0" err="1"/>
              <a:t>years</a:t>
            </a:r>
            <a:r>
              <a:rPr lang="it-IT" sz="2000" dirty="0"/>
              <a:t> the </a:t>
            </a:r>
            <a:r>
              <a:rPr lang="it-IT" sz="2000" dirty="0" err="1"/>
              <a:t>need</a:t>
            </a:r>
            <a:r>
              <a:rPr lang="it-IT" sz="2000" dirty="0"/>
              <a:t> to design and build </a:t>
            </a:r>
            <a:r>
              <a:rPr lang="it-IT" sz="2000" b="1" dirty="0"/>
              <a:t>Carbon Capture and Storage (CCS) </a:t>
            </a:r>
            <a:r>
              <a:rPr lang="it-IT" sz="2000" dirty="0" err="1"/>
              <a:t>plant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rising</a:t>
            </a: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E60492-DD51-55B3-2FDB-BBC5130C29E5}"/>
              </a:ext>
            </a:extLst>
          </p:cNvPr>
          <p:cNvSpPr txBox="1"/>
          <p:nvPr/>
        </p:nvSpPr>
        <p:spPr>
          <a:xfrm>
            <a:off x="761999" y="3576990"/>
            <a:ext cx="748487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000" dirty="0" err="1"/>
              <a:t>Consequentially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crucial</a:t>
            </a:r>
            <a:r>
              <a:rPr lang="it-IT" sz="2000" dirty="0"/>
              <a:t> to </a:t>
            </a:r>
            <a:r>
              <a:rPr lang="it-IT" sz="2000" b="1" dirty="0" err="1">
                <a:solidFill>
                  <a:srgbClr val="C00000"/>
                </a:solidFill>
              </a:rPr>
              <a:t>accurately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evaluate</a:t>
            </a:r>
            <a:r>
              <a:rPr lang="it-IT" sz="2000" b="1" dirty="0">
                <a:solidFill>
                  <a:srgbClr val="C00000"/>
                </a:solidFill>
              </a:rPr>
              <a:t> the risk for asset, </a:t>
            </a:r>
            <a:r>
              <a:rPr lang="it-IT" sz="2000" b="1" dirty="0" err="1">
                <a:solidFill>
                  <a:srgbClr val="C00000"/>
                </a:solidFill>
              </a:rPr>
              <a:t>personnel</a:t>
            </a:r>
            <a:r>
              <a:rPr lang="it-IT" sz="2000" b="1" dirty="0">
                <a:solidFill>
                  <a:srgbClr val="C00000"/>
                </a:solidFill>
              </a:rPr>
              <a:t> and people on CCS </a:t>
            </a:r>
            <a:r>
              <a:rPr lang="it-IT" sz="2000" b="1" dirty="0" err="1">
                <a:solidFill>
                  <a:srgbClr val="C00000"/>
                </a:solidFill>
              </a:rPr>
              <a:t>plants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aim</a:t>
            </a:r>
            <a:r>
              <a:rPr lang="it-IT" sz="2000" dirty="0"/>
              <a:t> of the paper </a:t>
            </a:r>
            <a:r>
              <a:rPr lang="it-IT" sz="2000" dirty="0" err="1"/>
              <a:t>is</a:t>
            </a:r>
            <a:r>
              <a:rPr lang="it-IT" sz="2000" dirty="0"/>
              <a:t> to report a </a:t>
            </a:r>
            <a:r>
              <a:rPr lang="it-IT" sz="2000" b="1" dirty="0" err="1"/>
              <a:t>simplified</a:t>
            </a:r>
            <a:r>
              <a:rPr lang="it-IT" sz="2000" b="1" dirty="0"/>
              <a:t> </a:t>
            </a:r>
            <a:r>
              <a:rPr lang="it-IT" sz="2000" b="1" dirty="0" err="1"/>
              <a:t>methodology</a:t>
            </a:r>
            <a:r>
              <a:rPr lang="it-IT" sz="2000" b="1" dirty="0"/>
              <a:t> to </a:t>
            </a:r>
            <a:r>
              <a:rPr lang="it-IT" sz="2000" b="1" dirty="0" err="1"/>
              <a:t>consider</a:t>
            </a:r>
            <a:r>
              <a:rPr lang="it-IT" sz="2000" b="1" dirty="0"/>
              <a:t> </a:t>
            </a:r>
            <a:r>
              <a:rPr lang="it-IT" sz="2000" b="1" dirty="0" err="1"/>
              <a:t>all</a:t>
            </a:r>
            <a:r>
              <a:rPr lang="it-IT" sz="2000" b="1" dirty="0"/>
              <a:t> </a:t>
            </a:r>
            <a:r>
              <a:rPr lang="it-IT" sz="2000" b="1" dirty="0" err="1"/>
              <a:t>safety</a:t>
            </a:r>
            <a:r>
              <a:rPr lang="it-IT" sz="2000" b="1" dirty="0"/>
              <a:t> </a:t>
            </a:r>
            <a:r>
              <a:rPr lang="it-IT" sz="2000" b="1" dirty="0" err="1"/>
              <a:t>aspects</a:t>
            </a:r>
            <a:r>
              <a:rPr lang="it-IT" sz="2000" b="1" dirty="0"/>
              <a:t> </a:t>
            </a:r>
            <a:r>
              <a:rPr lang="it-IT" sz="2000" b="1" dirty="0" err="1"/>
              <a:t>related</a:t>
            </a:r>
            <a:r>
              <a:rPr lang="it-IT" sz="2000" b="1" dirty="0"/>
              <a:t> to CO</a:t>
            </a:r>
            <a:r>
              <a:rPr lang="it-IT" sz="2000" b="1" baseline="-25000" dirty="0"/>
              <a:t>2</a:t>
            </a:r>
            <a:r>
              <a:rPr lang="it-IT" sz="2000" b="1" dirty="0"/>
              <a:t> risks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could</a:t>
            </a:r>
            <a:r>
              <a:rPr lang="it-IT" sz="2000" dirty="0"/>
              <a:t> impact the </a:t>
            </a:r>
            <a:r>
              <a:rPr lang="it-IT" sz="2000" dirty="0" err="1"/>
              <a:t>analyses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420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FDA37C4A-2797-BCEF-572F-76489D4B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74" y="2998710"/>
            <a:ext cx="2978270" cy="1868086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CO</a:t>
            </a:r>
            <a:r>
              <a:rPr lang="it-IT" sz="4000" baseline="-25000" dirty="0"/>
              <a:t>2</a:t>
            </a:r>
            <a:r>
              <a:rPr lang="it-IT" sz="4000" dirty="0"/>
              <a:t> </a:t>
            </a:r>
            <a:r>
              <a:rPr lang="it-IT" sz="4000" dirty="0" err="1"/>
              <a:t>Characteristics</a:t>
            </a:r>
            <a:r>
              <a:rPr lang="it-IT" sz="4000" dirty="0"/>
              <a:t> and </a:t>
            </a:r>
            <a:r>
              <a:rPr lang="it-IT" sz="4000" dirty="0" err="1"/>
              <a:t>Peculiarity</a:t>
            </a:r>
            <a:r>
              <a:rPr lang="it-IT" sz="4000" dirty="0"/>
              <a:t> 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4E127F45-2B34-8315-85DF-1F2DE074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261" y="589097"/>
            <a:ext cx="991983" cy="90352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E36DE75-7625-5F5A-F25E-2067517F7A10}"/>
              </a:ext>
            </a:extLst>
          </p:cNvPr>
          <p:cNvSpPr txBox="1"/>
          <p:nvPr/>
        </p:nvSpPr>
        <p:spPr>
          <a:xfrm>
            <a:off x="5491743" y="913993"/>
            <a:ext cx="237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/>
              <a:t>Asphyxiant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/>
              <a:t>Toxic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Cryogenic effect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Visibility issue</a:t>
            </a: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2AF78359-B490-E404-97BA-984EC4F4D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098708"/>
            <a:ext cx="4550975" cy="21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1620C55-FA04-E091-E531-F976E1A5FA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468" y="393608"/>
            <a:ext cx="5038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DA976E64-CBBD-4EF4-B77A-FF65940734CF}"/>
              </a:ext>
            </a:extLst>
          </p:cNvPr>
          <p:cNvSpPr txBox="1">
            <a:spLocks/>
          </p:cNvSpPr>
          <p:nvPr/>
        </p:nvSpPr>
        <p:spPr>
          <a:xfrm>
            <a:off x="829565" y="476672"/>
            <a:ext cx="7484870" cy="492438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Tx/>
              <a:defRPr/>
            </a:pPr>
            <a:endParaRPr lang="en-US" sz="1800" i="1" dirty="0"/>
          </a:p>
          <a:p>
            <a:pPr marL="285750" indent="-285750">
              <a:spcBef>
                <a:spcPts val="0"/>
              </a:spcBef>
              <a:buClrTx/>
              <a:defRPr/>
            </a:pPr>
            <a:endParaRPr lang="en-US" sz="1800" i="1" dirty="0"/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sz="1800" i="1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E9638C3-68D9-006E-911A-F9A10380E67D}"/>
              </a:ext>
            </a:extLst>
          </p:cNvPr>
          <p:cNvGrpSpPr/>
          <p:nvPr/>
        </p:nvGrpSpPr>
        <p:grpSpPr>
          <a:xfrm>
            <a:off x="1833504" y="568727"/>
            <a:ext cx="2580962" cy="756934"/>
            <a:chOff x="473955" y="0"/>
            <a:chExt cx="2240321" cy="756934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AB3103D-886F-8827-95CF-686FC192DC80}"/>
                </a:ext>
              </a:extLst>
            </p:cNvPr>
            <p:cNvSpPr/>
            <p:nvPr/>
          </p:nvSpPr>
          <p:spPr>
            <a:xfrm>
              <a:off x="473955" y="0"/>
              <a:ext cx="2240321" cy="7569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E00407-08AB-12CF-C70E-CBAEA83CB32F}"/>
                </a:ext>
              </a:extLst>
            </p:cNvPr>
            <p:cNvSpPr txBox="1"/>
            <p:nvPr/>
          </p:nvSpPr>
          <p:spPr>
            <a:xfrm>
              <a:off x="473955" y="0"/>
              <a:ext cx="2240321" cy="75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altLang="it-IT" sz="1600" kern="1200" dirty="0">
                  <a:solidFill>
                    <a:schemeClr val="tx1"/>
                  </a:solidFill>
                </a:rPr>
                <a:t>1. </a:t>
              </a:r>
              <a:r>
                <a:rPr lang="en-US" altLang="it-IT" sz="1600" b="1" kern="1200" dirty="0">
                  <a:solidFill>
                    <a:schemeClr val="tx1"/>
                  </a:solidFill>
                </a:rPr>
                <a:t>Identification</a:t>
              </a:r>
              <a:r>
                <a:rPr lang="en-US" altLang="it-IT" sz="1600" kern="1200" dirty="0">
                  <a:solidFill>
                    <a:schemeClr val="tx1"/>
                  </a:solidFill>
                </a:rPr>
                <a:t> of potential Loss of Primary Containments (LOPCs)</a:t>
              </a:r>
              <a:endParaRPr lang="it-IT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23B558A-DF00-FE2D-71F5-14A3EBB8FF79}"/>
              </a:ext>
            </a:extLst>
          </p:cNvPr>
          <p:cNvGrpSpPr/>
          <p:nvPr/>
        </p:nvGrpSpPr>
        <p:grpSpPr>
          <a:xfrm>
            <a:off x="4074931" y="1195338"/>
            <a:ext cx="3439713" cy="756934"/>
            <a:chOff x="2356972" y="480225"/>
            <a:chExt cx="3439713" cy="756934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0B6867F-0236-26C3-DB64-5A4F7AB740CD}"/>
                </a:ext>
              </a:extLst>
            </p:cNvPr>
            <p:cNvSpPr/>
            <p:nvPr/>
          </p:nvSpPr>
          <p:spPr>
            <a:xfrm>
              <a:off x="2356972" y="480225"/>
              <a:ext cx="3439713" cy="7569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B57E8B39-5674-B3D7-4F71-9C4D63E09172}"/>
                </a:ext>
              </a:extLst>
            </p:cNvPr>
            <p:cNvSpPr txBox="1"/>
            <p:nvPr/>
          </p:nvSpPr>
          <p:spPr>
            <a:xfrm>
              <a:off x="2356972" y="480225"/>
              <a:ext cx="3439713" cy="75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altLang="it-IT" sz="1600" kern="1200" dirty="0">
                  <a:solidFill>
                    <a:schemeClr val="tx1"/>
                  </a:solidFill>
                </a:rPr>
                <a:t>2. Assessment of the </a:t>
              </a:r>
              <a:r>
                <a:rPr lang="en-US" altLang="it-IT" sz="1600" b="1" kern="1200" dirty="0">
                  <a:solidFill>
                    <a:schemeClr val="tx1"/>
                  </a:solidFill>
                </a:rPr>
                <a:t>Frequencies</a:t>
              </a:r>
              <a:r>
                <a:rPr lang="en-US" altLang="it-IT" sz="1600" kern="1200" dirty="0">
                  <a:solidFill>
                    <a:schemeClr val="tx1"/>
                  </a:solidFill>
                </a:rPr>
                <a:t> related to the different loss of containment events</a:t>
              </a:r>
              <a:endParaRPr lang="it-IT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7BF42C-27FA-BCBB-F0B1-775F6BCA0E5E}"/>
              </a:ext>
            </a:extLst>
          </p:cNvPr>
          <p:cNvGrpSpPr/>
          <p:nvPr/>
        </p:nvGrpSpPr>
        <p:grpSpPr>
          <a:xfrm>
            <a:off x="1195349" y="1955884"/>
            <a:ext cx="3619909" cy="1402602"/>
            <a:chOff x="-152073" y="1441619"/>
            <a:chExt cx="2455029" cy="1402602"/>
          </a:xfrm>
        </p:grpSpPr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D6F6AC6A-210F-11A3-26BA-A1B216FA96D1}"/>
                </a:ext>
              </a:extLst>
            </p:cNvPr>
            <p:cNvSpPr/>
            <p:nvPr/>
          </p:nvSpPr>
          <p:spPr>
            <a:xfrm>
              <a:off x="0" y="1441619"/>
              <a:ext cx="2302956" cy="13598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73D9C8AD-05F7-78AD-F1EA-BB0CBF324651}"/>
                </a:ext>
              </a:extLst>
            </p:cNvPr>
            <p:cNvSpPr txBox="1"/>
            <p:nvPr/>
          </p:nvSpPr>
          <p:spPr>
            <a:xfrm>
              <a:off x="-152073" y="1484328"/>
              <a:ext cx="2302956" cy="1359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altLang="it-IT" sz="1600" kern="1200" dirty="0">
                  <a:solidFill>
                    <a:schemeClr val="tx1"/>
                  </a:solidFill>
                </a:rPr>
                <a:t>3. Development of the Loss of Containment events into incident scenarios and assessment of the related probabilities (</a:t>
              </a:r>
              <a:r>
                <a:rPr lang="en-US" altLang="it-IT" sz="1600" b="1" kern="1200" dirty="0">
                  <a:solidFill>
                    <a:schemeClr val="tx1"/>
                  </a:solidFill>
                </a:rPr>
                <a:t>Event Tree Analysis</a:t>
              </a:r>
              <a:r>
                <a:rPr lang="en-US" altLang="it-IT" sz="1600" kern="1200" dirty="0">
                  <a:solidFill>
                    <a:schemeClr val="tx1"/>
                  </a:solidFill>
                </a:rPr>
                <a:t>)</a:t>
              </a:r>
              <a:endParaRPr lang="it-IT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297F318-52D7-C199-1805-D9BDB3BA9461}"/>
              </a:ext>
            </a:extLst>
          </p:cNvPr>
          <p:cNvGrpSpPr/>
          <p:nvPr/>
        </p:nvGrpSpPr>
        <p:grpSpPr>
          <a:xfrm>
            <a:off x="5595005" y="2350527"/>
            <a:ext cx="2719430" cy="756934"/>
            <a:chOff x="3878689" y="1865843"/>
            <a:chExt cx="1925452" cy="756934"/>
          </a:xfrm>
        </p:grpSpPr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48AB632-630A-DBAD-F519-0D6554114CE6}"/>
                </a:ext>
              </a:extLst>
            </p:cNvPr>
            <p:cNvSpPr/>
            <p:nvPr/>
          </p:nvSpPr>
          <p:spPr>
            <a:xfrm>
              <a:off x="3878689" y="1865843"/>
              <a:ext cx="1925452" cy="7569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FEF958EC-58BA-23E8-F3B5-0A02E329E4DB}"/>
                </a:ext>
              </a:extLst>
            </p:cNvPr>
            <p:cNvSpPr txBox="1"/>
            <p:nvPr/>
          </p:nvSpPr>
          <p:spPr>
            <a:xfrm>
              <a:off x="3878689" y="1865843"/>
              <a:ext cx="1925452" cy="75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altLang="it-IT" sz="1600" kern="1200" dirty="0">
                  <a:solidFill>
                    <a:schemeClr val="tx1"/>
                  </a:solidFill>
                </a:rPr>
                <a:t>4. Assessment of the </a:t>
              </a:r>
              <a:r>
                <a:rPr lang="en-US" altLang="it-IT" sz="1600" b="1" kern="1200" dirty="0">
                  <a:solidFill>
                    <a:schemeClr val="tx1"/>
                  </a:solidFill>
                </a:rPr>
                <a:t>consequences</a:t>
              </a:r>
              <a:r>
                <a:rPr lang="en-US" altLang="it-IT" sz="1600" kern="1200" dirty="0">
                  <a:solidFill>
                    <a:schemeClr val="tx1"/>
                  </a:solidFill>
                </a:rPr>
                <a:t> of the accidental scenarios on assets</a:t>
              </a:r>
              <a:endParaRPr lang="it-IT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BA7FF82-C997-2328-F238-25DBC7B89A1F}"/>
              </a:ext>
            </a:extLst>
          </p:cNvPr>
          <p:cNvGrpSpPr/>
          <p:nvPr/>
        </p:nvGrpSpPr>
        <p:grpSpPr>
          <a:xfrm>
            <a:off x="2536571" y="3723048"/>
            <a:ext cx="5724316" cy="1736533"/>
            <a:chOff x="710524" y="3161272"/>
            <a:chExt cx="5724316" cy="1736533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290393F-6CB6-DA86-2F9A-0B1E4902B624}"/>
                </a:ext>
              </a:extLst>
            </p:cNvPr>
            <p:cNvSpPr/>
            <p:nvPr/>
          </p:nvSpPr>
          <p:spPr>
            <a:xfrm>
              <a:off x="710524" y="3161272"/>
              <a:ext cx="2862158" cy="7569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D5384F5-E7C5-FFF7-8BD7-F4E893FA06C4}"/>
                </a:ext>
              </a:extLst>
            </p:cNvPr>
            <p:cNvSpPr txBox="1"/>
            <p:nvPr/>
          </p:nvSpPr>
          <p:spPr>
            <a:xfrm>
              <a:off x="3572682" y="4140871"/>
              <a:ext cx="2862158" cy="75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altLang="it-IT" sz="1600" kern="1200" dirty="0">
                  <a:solidFill>
                    <a:schemeClr val="tx1"/>
                  </a:solidFill>
                </a:rPr>
                <a:t>6.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GB" sz="1600" b="1" dirty="0">
                  <a:solidFill>
                    <a:schemeClr val="tx1"/>
                  </a:solidFill>
                  <a:cs typeface="Arial" panose="020B0604020202020204" pitchFamily="34" charset="0"/>
                </a:rPr>
                <a:t>Recommendation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of risk reduction measures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(if needed)</a:t>
              </a:r>
              <a:endParaRPr lang="it-IT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45C16925-6A8C-3423-986E-9DC977F47AF3}"/>
              </a:ext>
            </a:extLst>
          </p:cNvPr>
          <p:cNvGrpSpPr/>
          <p:nvPr/>
        </p:nvGrpSpPr>
        <p:grpSpPr>
          <a:xfrm>
            <a:off x="2536571" y="3637629"/>
            <a:ext cx="2669528" cy="756934"/>
            <a:chOff x="3202179" y="3973906"/>
            <a:chExt cx="2669528" cy="756934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7FBBF2DC-23B2-094E-88E6-A6316E01D2F9}"/>
                </a:ext>
              </a:extLst>
            </p:cNvPr>
            <p:cNvSpPr/>
            <p:nvPr/>
          </p:nvSpPr>
          <p:spPr>
            <a:xfrm>
              <a:off x="3202179" y="3973906"/>
              <a:ext cx="2601962" cy="7569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8601E783-B1BB-AE85-8329-0C6E664A74E1}"/>
                </a:ext>
              </a:extLst>
            </p:cNvPr>
            <p:cNvSpPr txBox="1"/>
            <p:nvPr/>
          </p:nvSpPr>
          <p:spPr>
            <a:xfrm>
              <a:off x="3269745" y="4128921"/>
              <a:ext cx="2601962" cy="562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altLang="it-IT" sz="1600" kern="1200" dirty="0">
                  <a:solidFill>
                    <a:schemeClr val="tx1"/>
                  </a:solidFill>
                </a:rPr>
                <a:t>5. Calculation of the </a:t>
              </a:r>
              <a:r>
                <a:rPr lang="en-US" altLang="it-IT" sz="1600" b="1" kern="1200" dirty="0">
                  <a:solidFill>
                    <a:schemeClr val="tx1"/>
                  </a:solidFill>
                </a:rPr>
                <a:t>risk </a:t>
              </a:r>
              <a:r>
                <a:rPr lang="en-US" altLang="it-IT" sz="1600" kern="1200" dirty="0">
                  <a:solidFill>
                    <a:schemeClr val="tx1"/>
                  </a:solidFill>
                </a:rPr>
                <a:t>for asset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personnel and people</a:t>
              </a:r>
              <a:endParaRPr lang="it-IT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Forma 39">
            <a:extLst>
              <a:ext uri="{FF2B5EF4-FFF2-40B4-BE49-F238E27FC236}">
                <a16:creationId xmlns:a16="http://schemas.microsoft.com/office/drawing/2014/main" id="{2DC8573D-B16F-933E-41CA-F38B05618D95}"/>
              </a:ext>
            </a:extLst>
          </p:cNvPr>
          <p:cNvSpPr/>
          <p:nvPr/>
        </p:nvSpPr>
        <p:spPr>
          <a:xfrm rot="4396374">
            <a:off x="2686147" y="1503176"/>
            <a:ext cx="4083942" cy="2848040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1C7FD32C-600A-F17C-9C29-98F8D18C66B6}"/>
              </a:ext>
            </a:extLst>
          </p:cNvPr>
          <p:cNvSpPr/>
          <p:nvPr/>
        </p:nvSpPr>
        <p:spPr>
          <a:xfrm>
            <a:off x="4008416" y="1750137"/>
            <a:ext cx="103132" cy="1031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9D3A02B8-AA96-E113-721E-4021EC9B55D7}"/>
              </a:ext>
            </a:extLst>
          </p:cNvPr>
          <p:cNvSpPr/>
          <p:nvPr/>
        </p:nvSpPr>
        <p:spPr>
          <a:xfrm rot="14263419">
            <a:off x="4591169" y="2165196"/>
            <a:ext cx="103132" cy="1031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168E8B75-FA78-ED9C-3BDA-D0A0365DD3CE}"/>
              </a:ext>
            </a:extLst>
          </p:cNvPr>
          <p:cNvSpPr/>
          <p:nvPr/>
        </p:nvSpPr>
        <p:spPr>
          <a:xfrm>
            <a:off x="5126305" y="2669627"/>
            <a:ext cx="103132" cy="1031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0EFB1498-1A69-1C87-91A5-1E943C387748}"/>
              </a:ext>
            </a:extLst>
          </p:cNvPr>
          <p:cNvSpPr/>
          <p:nvPr/>
        </p:nvSpPr>
        <p:spPr>
          <a:xfrm>
            <a:off x="5695858" y="3505717"/>
            <a:ext cx="103132" cy="1031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3A798779-8681-2319-7093-95DCB00DC6CB}"/>
              </a:ext>
            </a:extLst>
          </p:cNvPr>
          <p:cNvSpPr/>
          <p:nvPr/>
        </p:nvSpPr>
        <p:spPr>
          <a:xfrm>
            <a:off x="3354656" y="1467986"/>
            <a:ext cx="103132" cy="1031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35E51C3-2430-753C-7567-D7E91674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292617"/>
            <a:ext cx="7529245" cy="799958"/>
          </a:xfrm>
        </p:spPr>
        <p:txBody>
          <a:bodyPr>
            <a:normAutofit/>
          </a:bodyPr>
          <a:lstStyle/>
          <a:p>
            <a:r>
              <a:rPr lang="it-IT" sz="4000" dirty="0"/>
              <a:t>QRA – Workflow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42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F3E08-1D04-784C-2764-D079673D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QRA – </a:t>
            </a:r>
            <a:r>
              <a:rPr lang="it-IT" sz="4000" dirty="0" err="1"/>
              <a:t>Identification</a:t>
            </a:r>
            <a:r>
              <a:rPr lang="it-IT" sz="4000" dirty="0"/>
              <a:t> of </a:t>
            </a:r>
            <a:r>
              <a:rPr lang="it-IT" sz="4000" dirty="0" err="1"/>
              <a:t>LOPCs</a:t>
            </a:r>
            <a:endParaRPr lang="en-GB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F188A9-2CD4-63DD-5056-28A830F94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85" y="430640"/>
            <a:ext cx="2999342" cy="25523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C3C282-E04A-6459-B284-EFBCFE58513E}"/>
              </a:ext>
            </a:extLst>
          </p:cNvPr>
          <p:cNvSpPr txBox="1"/>
          <p:nvPr/>
        </p:nvSpPr>
        <p:spPr>
          <a:xfrm>
            <a:off x="761999" y="3058647"/>
            <a:ext cx="7529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Random </a:t>
            </a:r>
            <a:r>
              <a:rPr lang="it-IT" b="1" dirty="0" err="1"/>
              <a:t>rupture</a:t>
            </a:r>
            <a:r>
              <a:rPr lang="it-IT" b="1" dirty="0"/>
              <a:t> </a:t>
            </a:r>
            <a:r>
              <a:rPr lang="it-IT" dirty="0" err="1"/>
              <a:t>analysis</a:t>
            </a:r>
            <a:r>
              <a:rPr lang="it-IT" dirty="0"/>
              <a:t> (e.g. </a:t>
            </a:r>
            <a:r>
              <a:rPr lang="it-IT" dirty="0" err="1"/>
              <a:t>fabrication</a:t>
            </a:r>
            <a:r>
              <a:rPr lang="it-IT" dirty="0"/>
              <a:t> </a:t>
            </a:r>
            <a:r>
              <a:rPr lang="it-IT" dirty="0" err="1"/>
              <a:t>defects</a:t>
            </a:r>
            <a:r>
              <a:rPr lang="it-IT" dirty="0"/>
              <a:t>, </a:t>
            </a:r>
            <a:r>
              <a:rPr lang="it-IT" dirty="0" err="1"/>
              <a:t>corrosion</a:t>
            </a:r>
            <a:r>
              <a:rPr lang="it-IT" dirty="0"/>
              <a:t>, </a:t>
            </a:r>
            <a:r>
              <a:rPr lang="it-IT" dirty="0" err="1"/>
              <a:t>dropped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, etc.)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For the present Analysis following hole sizes are considered: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Medium release</a:t>
            </a:r>
            <a:r>
              <a:rPr lang="en-GB" dirty="0"/>
              <a:t>: 1 inch diameter, representative of the hole sizes lower than 50 mm;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Large release</a:t>
            </a:r>
            <a:r>
              <a:rPr lang="en-GB" dirty="0"/>
              <a:t>: 4 inches diameter, representative of hole sizes higher than 50 mm. </a:t>
            </a:r>
          </a:p>
        </p:txBody>
      </p:sp>
    </p:spTree>
    <p:extLst>
      <p:ext uri="{BB962C8B-B14F-4D97-AF65-F5344CB8AC3E}">
        <p14:creationId xmlns:p14="http://schemas.microsoft.com/office/powerpoint/2010/main" val="34669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E7055EE1-E40B-F067-E636-36F4732F6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955" y="4655566"/>
            <a:ext cx="1672046" cy="5965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F3189E4-A0D1-4BE8-3AA6-AD4A05D3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QRA – Leak Frequency </a:t>
            </a:r>
            <a:r>
              <a:rPr lang="it-IT" sz="4000" dirty="0" err="1"/>
              <a:t>Assessment</a:t>
            </a:r>
            <a:endParaRPr lang="en-GB" sz="4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F31A96-409E-8470-E650-CFE2406A2602}"/>
              </a:ext>
            </a:extLst>
          </p:cNvPr>
          <p:cNvSpPr txBox="1"/>
          <p:nvPr/>
        </p:nvSpPr>
        <p:spPr>
          <a:xfrm>
            <a:off x="761999" y="1121608"/>
            <a:ext cx="342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/>
              <a:t>Parts Count Techniques </a:t>
            </a:r>
            <a:r>
              <a:rPr lang="en-GB" dirty="0"/>
              <a:t>based on project documentations: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Process Flow Diagrams (</a:t>
            </a:r>
            <a:r>
              <a:rPr lang="en-GB" b="1" dirty="0"/>
              <a:t>PFDs</a:t>
            </a:r>
            <a:r>
              <a:rPr lang="en-GB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Utility Flow Diagrams (UFDs);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P&amp;IDs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Heat and Material Balances (</a:t>
            </a:r>
            <a:r>
              <a:rPr lang="en-GB" b="1" dirty="0"/>
              <a:t>H&amp;MBs</a:t>
            </a:r>
            <a:r>
              <a:rPr lang="en-GB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Layout;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1025AE-CEA5-2305-FE86-8B816ADDB9CE}"/>
              </a:ext>
            </a:extLst>
          </p:cNvPr>
          <p:cNvSpPr txBox="1"/>
          <p:nvPr/>
        </p:nvSpPr>
        <p:spPr>
          <a:xfrm>
            <a:off x="761999" y="4605834"/>
            <a:ext cx="665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Frequencies Database: </a:t>
            </a:r>
            <a:r>
              <a:rPr lang="en-GB" b="1" dirty="0"/>
              <a:t>IOGP</a:t>
            </a:r>
            <a:r>
              <a:rPr lang="en-GB" dirty="0"/>
              <a:t> Risk Assessment Data Directory </a:t>
            </a:r>
          </a:p>
          <a:p>
            <a:pPr algn="just"/>
            <a:r>
              <a:rPr lang="en-GB" dirty="0"/>
              <a:t>“Process Release Frequencies”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714EF7-AC22-3755-91BE-DAE75B2B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279" y="433858"/>
            <a:ext cx="4028601" cy="4155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3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C941997-2960-5B44-A7E0-2FFEC0F069D2}"/>
              </a:ext>
            </a:extLst>
          </p:cNvPr>
          <p:cNvSpPr txBox="1">
            <a:spLocks/>
          </p:cNvSpPr>
          <p:nvPr/>
        </p:nvSpPr>
        <p:spPr>
          <a:xfrm>
            <a:off x="761999" y="4572000"/>
            <a:ext cx="7529245" cy="15205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dirty="0"/>
              <a:t>QRA – ETA &amp; </a:t>
            </a:r>
            <a:r>
              <a:rPr lang="it-IT" sz="4000" dirty="0" err="1"/>
              <a:t>Vulnerability</a:t>
            </a:r>
            <a:endParaRPr lang="en-GB" sz="40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95C3161-A104-CD91-3B12-9C7A7618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05092"/>
              </p:ext>
            </p:extLst>
          </p:nvPr>
        </p:nvGraphicFramePr>
        <p:xfrm>
          <a:off x="1200446" y="3815654"/>
          <a:ext cx="6743105" cy="1291559"/>
        </p:xfrm>
        <a:graphic>
          <a:graphicData uri="http://schemas.openxmlformats.org/drawingml/2006/table">
            <a:tbl>
              <a:tblPr/>
              <a:tblGrid>
                <a:gridCol w="1519573">
                  <a:extLst>
                    <a:ext uri="{9D8B030D-6E8A-4147-A177-3AD203B41FA5}">
                      <a16:colId xmlns:a16="http://schemas.microsoft.com/office/drawing/2014/main" val="3643701825"/>
                    </a:ext>
                  </a:extLst>
                </a:gridCol>
                <a:gridCol w="720214">
                  <a:extLst>
                    <a:ext uri="{9D8B030D-6E8A-4147-A177-3AD203B41FA5}">
                      <a16:colId xmlns:a16="http://schemas.microsoft.com/office/drawing/2014/main" val="3913497190"/>
                    </a:ext>
                  </a:extLst>
                </a:gridCol>
                <a:gridCol w="720214">
                  <a:extLst>
                    <a:ext uri="{9D8B030D-6E8A-4147-A177-3AD203B41FA5}">
                      <a16:colId xmlns:a16="http://schemas.microsoft.com/office/drawing/2014/main" val="620612878"/>
                    </a:ext>
                  </a:extLst>
                </a:gridCol>
                <a:gridCol w="720214">
                  <a:extLst>
                    <a:ext uri="{9D8B030D-6E8A-4147-A177-3AD203B41FA5}">
                      <a16:colId xmlns:a16="http://schemas.microsoft.com/office/drawing/2014/main" val="545704504"/>
                    </a:ext>
                  </a:extLst>
                </a:gridCol>
                <a:gridCol w="680785">
                  <a:extLst>
                    <a:ext uri="{9D8B030D-6E8A-4147-A177-3AD203B41FA5}">
                      <a16:colId xmlns:a16="http://schemas.microsoft.com/office/drawing/2014/main" val="167669091"/>
                    </a:ext>
                  </a:extLst>
                </a:gridCol>
                <a:gridCol w="680785">
                  <a:extLst>
                    <a:ext uri="{9D8B030D-6E8A-4147-A177-3AD203B41FA5}">
                      <a16:colId xmlns:a16="http://schemas.microsoft.com/office/drawing/2014/main" val="2910136503"/>
                    </a:ext>
                  </a:extLst>
                </a:gridCol>
                <a:gridCol w="680785">
                  <a:extLst>
                    <a:ext uri="{9D8B030D-6E8A-4147-A177-3AD203B41FA5}">
                      <a16:colId xmlns:a16="http://schemas.microsoft.com/office/drawing/2014/main" val="1541174682"/>
                    </a:ext>
                  </a:extLst>
                </a:gridCol>
                <a:gridCol w="1020535">
                  <a:extLst>
                    <a:ext uri="{9D8B030D-6E8A-4147-A177-3AD203B41FA5}">
                      <a16:colId xmlns:a16="http://schemas.microsoft.com/office/drawing/2014/main" val="1389588781"/>
                    </a:ext>
                  </a:extLst>
                </a:gridCol>
              </a:tblGrid>
              <a:tr h="431557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Toxic Effect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Cryogenic Effect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Visibility Effect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82823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Threshold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169.000 ppm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115.000 ppm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86.000 ppm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- 30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- 20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- 10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 °C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281552"/>
                  </a:ext>
                </a:extLst>
              </a:tr>
              <a:tr h="40458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Vulnerability (%)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100%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50%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50%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701475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B2ED5052-C43D-0B9E-E8FB-414D62D1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82" y="416551"/>
            <a:ext cx="6804635" cy="3293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51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5d01b2-250a-4bb8-ad4d-3382d5dc3901" xsi:nil="true"/>
    <lcf76f155ced4ddcb4097134ff3c332f xmlns="9e204f21-764d-4f11-8a05-3c51a9d0f8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24A6A326E9E54ABF4414F08F813698" ma:contentTypeVersion="11" ma:contentTypeDescription="Creare un nuovo documento." ma:contentTypeScope="" ma:versionID="929bee13167cb48f14da94cd71fcd943">
  <xsd:schema xmlns:xsd="http://www.w3.org/2001/XMLSchema" xmlns:xs="http://www.w3.org/2001/XMLSchema" xmlns:p="http://schemas.microsoft.com/office/2006/metadata/properties" xmlns:ns2="9e204f21-764d-4f11-8a05-3c51a9d0f8c0" xmlns:ns3="095d01b2-250a-4bb8-ad4d-3382d5dc3901" targetNamespace="http://schemas.microsoft.com/office/2006/metadata/properties" ma:root="true" ma:fieldsID="77c3a409ac7a8bf3ac08962e461d3c73" ns2:_="" ns3:_="">
    <xsd:import namespace="9e204f21-764d-4f11-8a05-3c51a9d0f8c0"/>
    <xsd:import namespace="095d01b2-250a-4bb8-ad4d-3382d5dc3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04f21-764d-4f11-8a05-3c51a9d0f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5e39303e-6e32-45ca-b431-25c850a2a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d01b2-250a-4bb8-ad4d-3382d5dc390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43c27e-890f-45f4-ac22-bbca6e2158a0}" ma:internalName="TaxCatchAll" ma:showField="CatchAllData" ma:web="095d01b2-250a-4bb8-ad4d-3382d5dc3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A376AC-9F3F-4A2A-8162-7437D5166150}">
  <ds:schemaRefs>
    <ds:schemaRef ds:uri="095d01b2-250a-4bb8-ad4d-3382d5dc3901"/>
    <ds:schemaRef ds:uri="3de3eadb-f8e3-4fb1-87bc-a54bbf550219"/>
    <ds:schemaRef ds:uri="442010ff-def4-4e77-ada0-c1def6e5e0d2"/>
    <ds:schemaRef ds:uri="58e04fd4-f4fa-45bb-ba61-6bd81474673a"/>
    <ds:schemaRef ds:uri="9e204f21-764d-4f11-8a05-3c51a9d0f8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1F9219-97CB-466F-A5C0-ADA9BC3C06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71B382-ACEF-4A11-A4F7-3D71C3343287}">
  <ds:schemaRefs>
    <ds:schemaRef ds:uri="095d01b2-250a-4bb8-ad4d-3382d5dc3901"/>
    <ds:schemaRef ds:uri="9e204f21-764d-4f11-8a05-3c51a9d0f8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1244</Words>
  <Application>Microsoft Office PowerPoint</Application>
  <PresentationFormat>Presentazione su schermo (4:3)</PresentationFormat>
  <Paragraphs>251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Impact</vt:lpstr>
      <vt:lpstr>Times New Roman</vt:lpstr>
      <vt:lpstr>TimesNewRoman</vt:lpstr>
      <vt:lpstr>Trebuchet MS</vt:lpstr>
      <vt:lpstr>Wingdings</vt:lpstr>
      <vt:lpstr>NewsPrint</vt:lpstr>
      <vt:lpstr>   PSAM 16</vt:lpstr>
      <vt:lpstr>Auriga Consulting S.p.A.</vt:lpstr>
      <vt:lpstr>Contents</vt:lpstr>
      <vt:lpstr>Introduction</vt:lpstr>
      <vt:lpstr>CO2 Characteristics and Peculiarity </vt:lpstr>
      <vt:lpstr>QRA – Workflow</vt:lpstr>
      <vt:lpstr>QRA – Identification of LOPCs</vt:lpstr>
      <vt:lpstr>QRA – Leak Frequency Assessment</vt:lpstr>
      <vt:lpstr>Presentazione standard di PowerPoint</vt:lpstr>
      <vt:lpstr>QRA – Evaluation of Consequences</vt:lpstr>
      <vt:lpstr>QRA – Risk Criteria</vt:lpstr>
      <vt:lpstr>Case Study - Description</vt:lpstr>
      <vt:lpstr>Case Study - Results</vt:lpstr>
      <vt:lpstr>Case Study - Results</vt:lpstr>
      <vt:lpstr>Conclusions</vt:lpstr>
      <vt:lpstr>THANK YOU FOR YOUR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HAZOP/SIL  Meeting</dc:title>
  <dc:creator>Stefania Benucci</dc:creator>
  <cp:lastModifiedBy>Andrea Mancini</cp:lastModifiedBy>
  <cp:revision>35</cp:revision>
  <cp:lastPrinted>2021-03-09T23:01:04Z</cp:lastPrinted>
  <dcterms:created xsi:type="dcterms:W3CDTF">2013-04-07T20:28:38Z</dcterms:created>
  <dcterms:modified xsi:type="dcterms:W3CDTF">2022-06-30T16:49:56Z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0x0101000F2226767D09674F8B7F4520BE73D9FA</vt:lpwstr>
  </property>
  <property fmtid="{D5CDD505-2E9C-101B-9397-08002B2CF9AE}" pid="3" name="Order">
    <vt:r8>212037400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