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2">
  <p:sldMasterIdLst>
    <p:sldMasterId id="2147483692" r:id="rId4"/>
  </p:sldMasterIdLst>
  <p:notesMasterIdLst>
    <p:notesMasterId r:id="rId20"/>
  </p:notesMasterIdLst>
  <p:sldIdLst>
    <p:sldId id="256" r:id="rId5"/>
    <p:sldId id="260" r:id="rId6"/>
    <p:sldId id="280" r:id="rId7"/>
    <p:sldId id="281" r:id="rId8"/>
    <p:sldId id="272" r:id="rId9"/>
    <p:sldId id="274" r:id="rId10"/>
    <p:sldId id="284" r:id="rId11"/>
    <p:sldId id="279" r:id="rId12"/>
    <p:sldId id="282" r:id="rId13"/>
    <p:sldId id="276" r:id="rId14"/>
    <p:sldId id="277" r:id="rId15"/>
    <p:sldId id="275" r:id="rId16"/>
    <p:sldId id="273" r:id="rId17"/>
    <p:sldId id="283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9E"/>
    <a:srgbClr val="8EC423"/>
    <a:srgbClr val="2DA9E1"/>
    <a:srgbClr val="1C3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4AACA-BA48-4031-9DCE-74AC1EE26652}" v="78" dt="2022-06-27T07:15:06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6" autoAdjust="0"/>
    <p:restoredTop sz="94387" autoAdjust="0"/>
  </p:normalViewPr>
  <p:slideViewPr>
    <p:cSldViewPr snapToGrid="0" snapToObjects="1">
      <p:cViewPr varScale="1">
        <p:scale>
          <a:sx n="67" d="100"/>
          <a:sy n="67" d="100"/>
        </p:scale>
        <p:origin x="55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 Zhang" userId="706f4f19-d9cc-4e54-a43b-03b16157462e" providerId="ADAL" clId="{C4F4AACA-BA48-4031-9DCE-74AC1EE26652}"/>
    <pc:docChg chg="undo redo custSel addSld delSld modSld sldOrd">
      <pc:chgData name="Sai Zhang" userId="706f4f19-d9cc-4e54-a43b-03b16157462e" providerId="ADAL" clId="{C4F4AACA-BA48-4031-9DCE-74AC1EE26652}" dt="2022-06-27T07:52:34.971" v="8550" actId="108"/>
      <pc:docMkLst>
        <pc:docMk/>
      </pc:docMkLst>
      <pc:sldChg chg="addSp delSp modSp mod">
        <pc:chgData name="Sai Zhang" userId="706f4f19-d9cc-4e54-a43b-03b16157462e" providerId="ADAL" clId="{C4F4AACA-BA48-4031-9DCE-74AC1EE26652}" dt="2022-06-26T16:05:22.506" v="1903" actId="1036"/>
        <pc:sldMkLst>
          <pc:docMk/>
          <pc:sldMk cId="4025150931" sldId="256"/>
        </pc:sldMkLst>
        <pc:spChg chg="mod">
          <ac:chgData name="Sai Zhang" userId="706f4f19-d9cc-4e54-a43b-03b16157462e" providerId="ADAL" clId="{C4F4AACA-BA48-4031-9DCE-74AC1EE26652}" dt="2022-06-26T16:05:22.506" v="1903" actId="1036"/>
          <ac:spMkLst>
            <pc:docMk/>
            <pc:sldMk cId="4025150931" sldId="256"/>
            <ac:spMk id="3" creationId="{DC656D43-7FAB-834B-AA9F-965D52A8E525}"/>
          </ac:spMkLst>
        </pc:spChg>
        <pc:spChg chg="add del mod">
          <ac:chgData name="Sai Zhang" userId="706f4f19-d9cc-4e54-a43b-03b16157462e" providerId="ADAL" clId="{C4F4AACA-BA48-4031-9DCE-74AC1EE26652}" dt="2022-06-26T15:17:21.890" v="12" actId="478"/>
          <ac:spMkLst>
            <pc:docMk/>
            <pc:sldMk cId="4025150931" sldId="256"/>
            <ac:spMk id="4" creationId="{F7908C97-4D7A-4393-6612-CF809D5C95DC}"/>
          </ac:spMkLst>
        </pc:spChg>
        <pc:spChg chg="mod">
          <ac:chgData name="Sai Zhang" userId="706f4f19-d9cc-4e54-a43b-03b16157462e" providerId="ADAL" clId="{C4F4AACA-BA48-4031-9DCE-74AC1EE26652}" dt="2022-06-26T15:19:35.108" v="279" actId="1076"/>
          <ac:spMkLst>
            <pc:docMk/>
            <pc:sldMk cId="4025150931" sldId="256"/>
            <ac:spMk id="31" creationId="{6C8B27A3-C221-4738-A546-4DF82EFE7125}"/>
          </ac:spMkLst>
        </pc:spChg>
        <pc:spChg chg="del">
          <ac:chgData name="Sai Zhang" userId="706f4f19-d9cc-4e54-a43b-03b16157462e" providerId="ADAL" clId="{C4F4AACA-BA48-4031-9DCE-74AC1EE26652}" dt="2022-06-26T15:17:18.090" v="11" actId="478"/>
          <ac:spMkLst>
            <pc:docMk/>
            <pc:sldMk cId="4025150931" sldId="256"/>
            <ac:spMk id="32" creationId="{0482DD2A-1DAD-4E7B-AD6D-BC8F8F919CF9}"/>
          </ac:spMkLst>
        </pc:spChg>
        <pc:spChg chg="mod">
          <ac:chgData name="Sai Zhang" userId="706f4f19-d9cc-4e54-a43b-03b16157462e" providerId="ADAL" clId="{C4F4AACA-BA48-4031-9DCE-74AC1EE26652}" dt="2022-06-26T15:19:40.198" v="281" actId="255"/>
          <ac:spMkLst>
            <pc:docMk/>
            <pc:sldMk cId="4025150931" sldId="256"/>
            <ac:spMk id="39" creationId="{1611F302-33A6-487F-ACE1-4F603C56895C}"/>
          </ac:spMkLst>
        </pc:spChg>
        <pc:spChg chg="del">
          <ac:chgData name="Sai Zhang" userId="706f4f19-d9cc-4e54-a43b-03b16157462e" providerId="ADAL" clId="{C4F4AACA-BA48-4031-9DCE-74AC1EE26652}" dt="2022-06-26T15:18:27.228" v="167" actId="478"/>
          <ac:spMkLst>
            <pc:docMk/>
            <pc:sldMk cId="4025150931" sldId="256"/>
            <ac:spMk id="40" creationId="{0974881A-BCDF-47FD-A045-9FAC32653A01}"/>
          </ac:spMkLst>
        </pc:spChg>
      </pc:sldChg>
      <pc:sldChg chg="add del">
        <pc:chgData name="Sai Zhang" userId="706f4f19-d9cc-4e54-a43b-03b16157462e" providerId="ADAL" clId="{C4F4AACA-BA48-4031-9DCE-74AC1EE26652}" dt="2022-06-27T03:16:35.351" v="5447" actId="2696"/>
        <pc:sldMkLst>
          <pc:docMk/>
          <pc:sldMk cId="6556852" sldId="257"/>
        </pc:sldMkLst>
      </pc:sldChg>
      <pc:sldChg chg="delSp modSp mod">
        <pc:chgData name="Sai Zhang" userId="706f4f19-d9cc-4e54-a43b-03b16157462e" providerId="ADAL" clId="{C4F4AACA-BA48-4031-9DCE-74AC1EE26652}" dt="2022-06-27T07:52:34.971" v="8550" actId="108"/>
        <pc:sldMkLst>
          <pc:docMk/>
          <pc:sldMk cId="126277271" sldId="260"/>
        </pc:sldMkLst>
        <pc:spChg chg="mod">
          <ac:chgData name="Sai Zhang" userId="706f4f19-d9cc-4e54-a43b-03b16157462e" providerId="ADAL" clId="{C4F4AACA-BA48-4031-9DCE-74AC1EE26652}" dt="2022-06-26T15:20:21.575" v="310" actId="20577"/>
          <ac:spMkLst>
            <pc:docMk/>
            <pc:sldMk cId="126277271" sldId="260"/>
            <ac:spMk id="2" creationId="{82F29D6B-5D44-4C02-B05D-705AD54913FF}"/>
          </ac:spMkLst>
        </pc:spChg>
        <pc:spChg chg="mod">
          <ac:chgData name="Sai Zhang" userId="706f4f19-d9cc-4e54-a43b-03b16157462e" providerId="ADAL" clId="{C4F4AACA-BA48-4031-9DCE-74AC1EE26652}" dt="2022-06-27T07:52:34.971" v="8550" actId="108"/>
          <ac:spMkLst>
            <pc:docMk/>
            <pc:sldMk cId="126277271" sldId="260"/>
            <ac:spMk id="3" creationId="{FB5EEFF2-0206-4695-B58D-7FEBCE04E7CE}"/>
          </ac:spMkLst>
        </pc:spChg>
        <pc:spChg chg="del">
          <ac:chgData name="Sai Zhang" userId="706f4f19-d9cc-4e54-a43b-03b16157462e" providerId="ADAL" clId="{C4F4AACA-BA48-4031-9DCE-74AC1EE26652}" dt="2022-06-26T15:20:32.638" v="314" actId="478"/>
          <ac:spMkLst>
            <pc:docMk/>
            <pc:sldMk cId="126277271" sldId="260"/>
            <ac:spMk id="5" creationId="{01A90C32-33F9-41B4-AA86-73C9DF3CAD21}"/>
          </ac:spMkLst>
        </pc:spChg>
        <pc:spChg chg="del">
          <ac:chgData name="Sai Zhang" userId="706f4f19-d9cc-4e54-a43b-03b16157462e" providerId="ADAL" clId="{C4F4AACA-BA48-4031-9DCE-74AC1EE26652}" dt="2022-06-26T15:20:29.731" v="313" actId="478"/>
          <ac:spMkLst>
            <pc:docMk/>
            <pc:sldMk cId="126277271" sldId="260"/>
            <ac:spMk id="6" creationId="{C82BE07D-30CC-44D1-BE6A-6C600D15DF9C}"/>
          </ac:spMkLst>
        </pc:spChg>
        <pc:spChg chg="del mod">
          <ac:chgData name="Sai Zhang" userId="706f4f19-d9cc-4e54-a43b-03b16157462e" providerId="ADAL" clId="{C4F4AACA-BA48-4031-9DCE-74AC1EE26652}" dt="2022-06-26T15:20:27.061" v="312" actId="478"/>
          <ac:spMkLst>
            <pc:docMk/>
            <pc:sldMk cId="126277271" sldId="260"/>
            <ac:spMk id="7" creationId="{5A0E6879-48A5-45D1-9605-09FE520295DD}"/>
          </ac:spMkLst>
        </pc:spChg>
      </pc:sldChg>
      <pc:sldChg chg="del">
        <pc:chgData name="Sai Zhang" userId="706f4f19-d9cc-4e54-a43b-03b16157462e" providerId="ADAL" clId="{C4F4AACA-BA48-4031-9DCE-74AC1EE26652}" dt="2022-06-27T04:05:53.202" v="6385" actId="47"/>
        <pc:sldMkLst>
          <pc:docMk/>
          <pc:sldMk cId="632846831" sldId="261"/>
        </pc:sldMkLst>
      </pc:sldChg>
      <pc:sldChg chg="del">
        <pc:chgData name="Sai Zhang" userId="706f4f19-d9cc-4e54-a43b-03b16157462e" providerId="ADAL" clId="{C4F4AACA-BA48-4031-9DCE-74AC1EE26652}" dt="2022-06-27T04:05:54.103" v="6386" actId="47"/>
        <pc:sldMkLst>
          <pc:docMk/>
          <pc:sldMk cId="1954259877" sldId="262"/>
        </pc:sldMkLst>
      </pc:sldChg>
      <pc:sldChg chg="del">
        <pc:chgData name="Sai Zhang" userId="706f4f19-d9cc-4e54-a43b-03b16157462e" providerId="ADAL" clId="{C4F4AACA-BA48-4031-9DCE-74AC1EE26652}" dt="2022-06-27T04:05:55.865" v="6388" actId="47"/>
        <pc:sldMkLst>
          <pc:docMk/>
          <pc:sldMk cId="3483672030" sldId="264"/>
        </pc:sldMkLst>
      </pc:sldChg>
      <pc:sldChg chg="del">
        <pc:chgData name="Sai Zhang" userId="706f4f19-d9cc-4e54-a43b-03b16157462e" providerId="ADAL" clId="{C4F4AACA-BA48-4031-9DCE-74AC1EE26652}" dt="2022-06-27T04:05:54.814" v="6387" actId="47"/>
        <pc:sldMkLst>
          <pc:docMk/>
          <pc:sldMk cId="4206353006" sldId="265"/>
        </pc:sldMkLst>
      </pc:sldChg>
      <pc:sldChg chg="del">
        <pc:chgData name="Sai Zhang" userId="706f4f19-d9cc-4e54-a43b-03b16157462e" providerId="ADAL" clId="{C4F4AACA-BA48-4031-9DCE-74AC1EE26652}" dt="2022-06-27T04:05:52.233" v="6384" actId="47"/>
        <pc:sldMkLst>
          <pc:docMk/>
          <pc:sldMk cId="2468139185" sldId="267"/>
        </pc:sldMkLst>
      </pc:sldChg>
      <pc:sldChg chg="del">
        <pc:chgData name="Sai Zhang" userId="706f4f19-d9cc-4e54-a43b-03b16157462e" providerId="ADAL" clId="{C4F4AACA-BA48-4031-9DCE-74AC1EE26652}" dt="2022-06-27T04:05:50.753" v="6382" actId="47"/>
        <pc:sldMkLst>
          <pc:docMk/>
          <pc:sldMk cId="2365196076" sldId="268"/>
        </pc:sldMkLst>
      </pc:sldChg>
      <pc:sldChg chg="del">
        <pc:chgData name="Sai Zhang" userId="706f4f19-d9cc-4e54-a43b-03b16157462e" providerId="ADAL" clId="{C4F4AACA-BA48-4031-9DCE-74AC1EE26652}" dt="2022-06-27T04:05:51.335" v="6383" actId="47"/>
        <pc:sldMkLst>
          <pc:docMk/>
          <pc:sldMk cId="3455547980" sldId="270"/>
        </pc:sldMkLst>
      </pc:sldChg>
      <pc:sldChg chg="add del">
        <pc:chgData name="Sai Zhang" userId="706f4f19-d9cc-4e54-a43b-03b16157462e" providerId="ADAL" clId="{C4F4AACA-BA48-4031-9DCE-74AC1EE26652}" dt="2022-06-27T04:05:50.290" v="6381" actId="47"/>
        <pc:sldMkLst>
          <pc:docMk/>
          <pc:sldMk cId="1611275557" sldId="271"/>
        </pc:sldMkLst>
      </pc:sldChg>
      <pc:sldChg chg="addSp delSp modSp add mod ord">
        <pc:chgData name="Sai Zhang" userId="706f4f19-d9cc-4e54-a43b-03b16157462e" providerId="ADAL" clId="{C4F4AACA-BA48-4031-9DCE-74AC1EE26652}" dt="2022-06-27T07:33:31.247" v="7689" actId="20577"/>
        <pc:sldMkLst>
          <pc:docMk/>
          <pc:sldMk cId="2453571919" sldId="272"/>
        </pc:sldMkLst>
        <pc:spChg chg="mod">
          <ac:chgData name="Sai Zhang" userId="706f4f19-d9cc-4e54-a43b-03b16157462e" providerId="ADAL" clId="{C4F4AACA-BA48-4031-9DCE-74AC1EE26652}" dt="2022-06-27T03:11:35.811" v="5322" actId="1038"/>
          <ac:spMkLst>
            <pc:docMk/>
            <pc:sldMk cId="2453571919" sldId="272"/>
            <ac:spMk id="2" creationId="{82F29D6B-5D44-4C02-B05D-705AD54913FF}"/>
          </ac:spMkLst>
        </pc:spChg>
        <pc:spChg chg="del">
          <ac:chgData name="Sai Zhang" userId="706f4f19-d9cc-4e54-a43b-03b16157462e" providerId="ADAL" clId="{C4F4AACA-BA48-4031-9DCE-74AC1EE26652}" dt="2022-06-26T15:29:56.011" v="1108" actId="478"/>
          <ac:spMkLst>
            <pc:docMk/>
            <pc:sldMk cId="2453571919" sldId="272"/>
            <ac:spMk id="3" creationId="{FB5EEFF2-0206-4695-B58D-7FEBCE04E7CE}"/>
          </ac:spMkLst>
        </pc:spChg>
        <pc:spChg chg="add del mod">
          <ac:chgData name="Sai Zhang" userId="706f4f19-d9cc-4e54-a43b-03b16157462e" providerId="ADAL" clId="{C4F4AACA-BA48-4031-9DCE-74AC1EE26652}" dt="2022-06-26T15:29:59.434" v="1109" actId="478"/>
          <ac:spMkLst>
            <pc:docMk/>
            <pc:sldMk cId="2453571919" sldId="272"/>
            <ac:spMk id="6" creationId="{9BEB81A7-9C18-4E30-259B-3F9C64DED2BC}"/>
          </ac:spMkLst>
        </pc:spChg>
        <pc:spChg chg="add del mod">
          <ac:chgData name="Sai Zhang" userId="706f4f19-d9cc-4e54-a43b-03b16157462e" providerId="ADAL" clId="{C4F4AACA-BA48-4031-9DCE-74AC1EE26652}" dt="2022-06-26T15:30:14.981" v="1111"/>
          <ac:spMkLst>
            <pc:docMk/>
            <pc:sldMk cId="2453571919" sldId="272"/>
            <ac:spMk id="8" creationId="{1391AAD8-6BFA-9D11-EE77-B3F7BCF18395}"/>
          </ac:spMkLst>
        </pc:spChg>
        <pc:spChg chg="add del mod">
          <ac:chgData name="Sai Zhang" userId="706f4f19-d9cc-4e54-a43b-03b16157462e" providerId="ADAL" clId="{C4F4AACA-BA48-4031-9DCE-74AC1EE26652}" dt="2022-06-26T15:30:14.981" v="1111"/>
          <ac:spMkLst>
            <pc:docMk/>
            <pc:sldMk cId="2453571919" sldId="272"/>
            <ac:spMk id="9" creationId="{45F58CB4-9C35-54F7-CB22-E9CF27239D94}"/>
          </ac:spMkLst>
        </pc:spChg>
        <pc:spChg chg="add del mod">
          <ac:chgData name="Sai Zhang" userId="706f4f19-d9cc-4e54-a43b-03b16157462e" providerId="ADAL" clId="{C4F4AACA-BA48-4031-9DCE-74AC1EE26652}" dt="2022-06-26T15:31:50.283" v="1119" actId="478"/>
          <ac:spMkLst>
            <pc:docMk/>
            <pc:sldMk cId="2453571919" sldId="272"/>
            <ac:spMk id="11" creationId="{716F61A1-024A-3437-5121-B81439C963D2}"/>
          </ac:spMkLst>
        </pc:spChg>
        <pc:spChg chg="add del mod">
          <ac:chgData name="Sai Zhang" userId="706f4f19-d9cc-4e54-a43b-03b16157462e" providerId="ADAL" clId="{C4F4AACA-BA48-4031-9DCE-74AC1EE26652}" dt="2022-06-26T15:31:20.426" v="1113" actId="478"/>
          <ac:spMkLst>
            <pc:docMk/>
            <pc:sldMk cId="2453571919" sldId="272"/>
            <ac:spMk id="12" creationId="{6B2B1B3E-2BA5-82CE-4A6D-0D7D00FDF23D}"/>
          </ac:spMkLst>
        </pc:spChg>
        <pc:spChg chg="add mod">
          <ac:chgData name="Sai Zhang" userId="706f4f19-d9cc-4e54-a43b-03b16157462e" providerId="ADAL" clId="{C4F4AACA-BA48-4031-9DCE-74AC1EE26652}" dt="2022-06-27T03:13:45.696" v="5442" actId="1076"/>
          <ac:spMkLst>
            <pc:docMk/>
            <pc:sldMk cId="2453571919" sldId="272"/>
            <ac:spMk id="13" creationId="{63E27785-2B87-4188-B872-617A4727BBAC}"/>
          </ac:spMkLst>
        </pc:spChg>
        <pc:graphicFrameChg chg="add del mod">
          <ac:chgData name="Sai Zhang" userId="706f4f19-d9cc-4e54-a43b-03b16157462e" providerId="ADAL" clId="{C4F4AACA-BA48-4031-9DCE-74AC1EE26652}" dt="2022-06-26T15:30:14.981" v="1111"/>
          <ac:graphicFrameMkLst>
            <pc:docMk/>
            <pc:sldMk cId="2453571919" sldId="272"/>
            <ac:graphicFrameMk id="7" creationId="{DE6C82AD-C8C6-7B77-F227-57953DAA8468}"/>
          </ac:graphicFrameMkLst>
        </pc:graphicFrameChg>
        <pc:graphicFrameChg chg="add del mod modGraphic">
          <ac:chgData name="Sai Zhang" userId="706f4f19-d9cc-4e54-a43b-03b16157462e" providerId="ADAL" clId="{C4F4AACA-BA48-4031-9DCE-74AC1EE26652}" dt="2022-06-26T15:52:52.931" v="1620" actId="478"/>
          <ac:graphicFrameMkLst>
            <pc:docMk/>
            <pc:sldMk cId="2453571919" sldId="272"/>
            <ac:graphicFrameMk id="10" creationId="{559580CA-F67A-BD11-54D5-D9DF14EE8CBF}"/>
          </ac:graphicFrameMkLst>
        </pc:graphicFrameChg>
        <pc:graphicFrameChg chg="add del mod modGraphic">
          <ac:chgData name="Sai Zhang" userId="706f4f19-d9cc-4e54-a43b-03b16157462e" providerId="ADAL" clId="{C4F4AACA-BA48-4031-9DCE-74AC1EE26652}" dt="2022-06-26T16:07:29.954" v="1936" actId="478"/>
          <ac:graphicFrameMkLst>
            <pc:docMk/>
            <pc:sldMk cId="2453571919" sldId="272"/>
            <ac:graphicFrameMk id="14" creationId="{247E1C08-DBBD-8481-C93A-CA260B81CB38}"/>
          </ac:graphicFrameMkLst>
        </pc:graphicFrameChg>
        <pc:graphicFrameChg chg="add mod modGraphic">
          <ac:chgData name="Sai Zhang" userId="706f4f19-d9cc-4e54-a43b-03b16157462e" providerId="ADAL" clId="{C4F4AACA-BA48-4031-9DCE-74AC1EE26652}" dt="2022-06-27T07:33:31.247" v="7689" actId="20577"/>
          <ac:graphicFrameMkLst>
            <pc:docMk/>
            <pc:sldMk cId="2453571919" sldId="272"/>
            <ac:graphicFrameMk id="15" creationId="{452F9811-9560-9845-CF58-E68C81E37366}"/>
          </ac:graphicFrameMkLst>
        </pc:graphicFrameChg>
      </pc:sldChg>
      <pc:sldChg chg="addSp delSp modSp add mod">
        <pc:chgData name="Sai Zhang" userId="706f4f19-d9cc-4e54-a43b-03b16157462e" providerId="ADAL" clId="{C4F4AACA-BA48-4031-9DCE-74AC1EE26652}" dt="2022-06-27T07:26:45.943" v="7663" actId="1076"/>
        <pc:sldMkLst>
          <pc:docMk/>
          <pc:sldMk cId="3983762665" sldId="273"/>
        </pc:sldMkLst>
        <pc:spChg chg="mod">
          <ac:chgData name="Sai Zhang" userId="706f4f19-d9cc-4e54-a43b-03b16157462e" providerId="ADAL" clId="{C4F4AACA-BA48-4031-9DCE-74AC1EE26652}" dt="2022-06-27T07:21:02.647" v="7306" actId="20577"/>
          <ac:spMkLst>
            <pc:docMk/>
            <pc:sldMk cId="3983762665" sldId="273"/>
            <ac:spMk id="2" creationId="{82F29D6B-5D44-4C02-B05D-705AD54913FF}"/>
          </ac:spMkLst>
        </pc:spChg>
        <pc:spChg chg="mod">
          <ac:chgData name="Sai Zhang" userId="706f4f19-d9cc-4e54-a43b-03b16157462e" providerId="ADAL" clId="{C4F4AACA-BA48-4031-9DCE-74AC1EE26652}" dt="2022-06-27T07:26:45.943" v="7663" actId="1076"/>
          <ac:spMkLst>
            <pc:docMk/>
            <pc:sldMk cId="3983762665" sldId="273"/>
            <ac:spMk id="13" creationId="{63E27785-2B87-4188-B872-617A4727BBAC}"/>
          </ac:spMkLst>
        </pc:spChg>
        <pc:graphicFrameChg chg="add mod modGraphic">
          <ac:chgData name="Sai Zhang" userId="706f4f19-d9cc-4e54-a43b-03b16157462e" providerId="ADAL" clId="{C4F4AACA-BA48-4031-9DCE-74AC1EE26652}" dt="2022-06-27T07:21:23.899" v="7309" actId="207"/>
          <ac:graphicFrameMkLst>
            <pc:docMk/>
            <pc:sldMk cId="3983762665" sldId="273"/>
            <ac:graphicFrameMk id="3" creationId="{CE60613F-ACAE-9676-5675-0097E4C38DB8}"/>
          </ac:graphicFrameMkLst>
        </pc:graphicFrameChg>
        <pc:graphicFrameChg chg="del">
          <ac:chgData name="Sai Zhang" userId="706f4f19-d9cc-4e54-a43b-03b16157462e" providerId="ADAL" clId="{C4F4AACA-BA48-4031-9DCE-74AC1EE26652}" dt="2022-06-26T15:45:47.802" v="1476" actId="478"/>
          <ac:graphicFrameMkLst>
            <pc:docMk/>
            <pc:sldMk cId="3983762665" sldId="273"/>
            <ac:graphicFrameMk id="10" creationId="{559580CA-F67A-BD11-54D5-D9DF14EE8CBF}"/>
          </ac:graphicFrameMkLst>
        </pc:graphicFrameChg>
      </pc:sldChg>
      <pc:sldChg chg="addSp delSp modSp add del mod">
        <pc:chgData name="Sai Zhang" userId="706f4f19-d9cc-4e54-a43b-03b16157462e" providerId="ADAL" clId="{C4F4AACA-BA48-4031-9DCE-74AC1EE26652}" dt="2022-06-27T07:41:32.608" v="7729" actId="20577"/>
        <pc:sldMkLst>
          <pc:docMk/>
          <pc:sldMk cId="2078010795" sldId="274"/>
        </pc:sldMkLst>
        <pc:spChg chg="add mod">
          <ac:chgData name="Sai Zhang" userId="706f4f19-d9cc-4e54-a43b-03b16157462e" providerId="ADAL" clId="{C4F4AACA-BA48-4031-9DCE-74AC1EE26652}" dt="2022-06-27T04:04:28.930" v="6341" actId="1076"/>
          <ac:spMkLst>
            <pc:docMk/>
            <pc:sldMk cId="2078010795" sldId="274"/>
            <ac:spMk id="3" creationId="{2CFC640B-BA66-C5E8-1D13-F5EB15745230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35" creationId="{40F9B1AE-2085-43F5-907F-B855ABC3E449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36" creationId="{79638007-50E7-442E-94EA-C2AADCA1FCF6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37" creationId="{3F42637D-A157-47A2-8270-3002F9DE5940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38" creationId="{2E828BA5-941E-409B-8EE9-CF30903CE1C7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39" creationId="{55B5901F-754C-4B69-9A0F-DA4F8C081F9D}"/>
          </ac:spMkLst>
        </pc:spChg>
        <pc:spChg chg="add mod">
          <ac:chgData name="Sai Zhang" userId="706f4f19-d9cc-4e54-a43b-03b16157462e" providerId="ADAL" clId="{C4F4AACA-BA48-4031-9DCE-74AC1EE26652}" dt="2022-06-27T03:24:01.107" v="5846" actId="14100"/>
          <ac:spMkLst>
            <pc:docMk/>
            <pc:sldMk cId="2078010795" sldId="274"/>
            <ac:spMk id="40" creationId="{DEF4499B-54A3-5F04-A7AA-B4990E651E4F}"/>
          </ac:spMkLst>
        </pc:spChg>
        <pc:spChg chg="add mod">
          <ac:chgData name="Sai Zhang" userId="706f4f19-d9cc-4e54-a43b-03b16157462e" providerId="ADAL" clId="{C4F4AACA-BA48-4031-9DCE-74AC1EE26652}" dt="2022-06-27T04:04:33.296" v="6343" actId="1076"/>
          <ac:spMkLst>
            <pc:docMk/>
            <pc:sldMk cId="2078010795" sldId="274"/>
            <ac:spMk id="41" creationId="{77CB310B-F22C-90F4-808F-399AE3A8CF07}"/>
          </ac:spMkLst>
        </pc:spChg>
        <pc:spChg chg="add del mod">
          <ac:chgData name="Sai Zhang" userId="706f4f19-d9cc-4e54-a43b-03b16157462e" providerId="ADAL" clId="{C4F4AACA-BA48-4031-9DCE-74AC1EE26652}" dt="2022-06-27T03:29:08.123" v="6074" actId="478"/>
          <ac:spMkLst>
            <pc:docMk/>
            <pc:sldMk cId="2078010795" sldId="274"/>
            <ac:spMk id="42" creationId="{DF6AFFCF-0327-E08D-C715-97384235AACC}"/>
          </ac:spMkLst>
        </pc:spChg>
        <pc:spChg chg="add mod">
          <ac:chgData name="Sai Zhang" userId="706f4f19-d9cc-4e54-a43b-03b16157462e" providerId="ADAL" clId="{C4F4AACA-BA48-4031-9DCE-74AC1EE26652}" dt="2022-06-27T03:36:55.829" v="6312" actId="1076"/>
          <ac:spMkLst>
            <pc:docMk/>
            <pc:sldMk cId="2078010795" sldId="274"/>
            <ac:spMk id="43" creationId="{75A1668E-BE46-E2F6-9BE4-975C4356A95A}"/>
          </ac:spMkLst>
        </pc:spChg>
        <pc:spChg chg="add mod">
          <ac:chgData name="Sai Zhang" userId="706f4f19-d9cc-4e54-a43b-03b16157462e" providerId="ADAL" clId="{C4F4AACA-BA48-4031-9DCE-74AC1EE26652}" dt="2022-06-27T04:04:24.947" v="6338" actId="1076"/>
          <ac:spMkLst>
            <pc:docMk/>
            <pc:sldMk cId="2078010795" sldId="274"/>
            <ac:spMk id="44" creationId="{F9F0B4CF-66B6-184D-46C4-5E3248ADB61F}"/>
          </ac:spMkLst>
        </pc:spChg>
        <pc:spChg chg="add mod">
          <ac:chgData name="Sai Zhang" userId="706f4f19-d9cc-4e54-a43b-03b16157462e" providerId="ADAL" clId="{C4F4AACA-BA48-4031-9DCE-74AC1EE26652}" dt="2022-06-27T04:00:34.386" v="6334" actId="1076"/>
          <ac:spMkLst>
            <pc:docMk/>
            <pc:sldMk cId="2078010795" sldId="274"/>
            <ac:spMk id="45" creationId="{D4550705-4B53-1157-00DA-28CE3680EDD1}"/>
          </ac:spMkLst>
        </pc:spChg>
        <pc:spChg chg="add mod">
          <ac:chgData name="Sai Zhang" userId="706f4f19-d9cc-4e54-a43b-03b16157462e" providerId="ADAL" clId="{C4F4AACA-BA48-4031-9DCE-74AC1EE26652}" dt="2022-06-27T04:10:19.104" v="6608" actId="20577"/>
          <ac:spMkLst>
            <pc:docMk/>
            <pc:sldMk cId="2078010795" sldId="274"/>
            <ac:spMk id="46" creationId="{783E7BB0-C164-A115-001E-70B7AF36F512}"/>
          </ac:spMkLst>
        </pc:spChg>
        <pc:spChg chg="add mod">
          <ac:chgData name="Sai Zhang" userId="706f4f19-d9cc-4e54-a43b-03b16157462e" providerId="ADAL" clId="{C4F4AACA-BA48-4031-9DCE-74AC1EE26652}" dt="2022-06-27T07:41:32.608" v="7729" actId="20577"/>
          <ac:spMkLst>
            <pc:docMk/>
            <pc:sldMk cId="2078010795" sldId="274"/>
            <ac:spMk id="47" creationId="{A6B27BD1-214B-BB80-7B12-9A6059EBE8F3}"/>
          </ac:spMkLst>
        </pc:spChg>
        <pc:spChg chg="add mod">
          <ac:chgData name="Sai Zhang" userId="706f4f19-d9cc-4e54-a43b-03b16157462e" providerId="ADAL" clId="{C4F4AACA-BA48-4031-9DCE-74AC1EE26652}" dt="2022-06-27T04:04:22.738" v="6337" actId="1076"/>
          <ac:spMkLst>
            <pc:docMk/>
            <pc:sldMk cId="2078010795" sldId="274"/>
            <ac:spMk id="48" creationId="{D3B8C8B9-E1E6-FFD1-EB19-2D58A03C90AC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52" creationId="{CA072FCC-9D53-4ED2-A317-6626CBBE8C2B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53" creationId="{C34480BC-F955-4685-BD17-0BB1850D5AF0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54" creationId="{61BE749A-13FD-42C5-8311-EB1625C05E17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55" creationId="{699A24DD-B1CC-4220-BEF9-9DB7271118C3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56" creationId="{D2FF3829-3039-4E76-A9E0-463A730D60F6}"/>
          </ac:spMkLst>
        </pc:spChg>
        <pc:spChg chg="del">
          <ac:chgData name="Sai Zhang" userId="706f4f19-d9cc-4e54-a43b-03b16157462e" providerId="ADAL" clId="{C4F4AACA-BA48-4031-9DCE-74AC1EE26652}" dt="2022-06-27T03:17:15.285" v="5448" actId="478"/>
          <ac:spMkLst>
            <pc:docMk/>
            <pc:sldMk cId="2078010795" sldId="274"/>
            <ac:spMk id="57" creationId="{6F95406F-1E76-40F5-BFAA-37C240E65392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0" creationId="{5C9A6BEC-EC5D-4A85-AED6-AB40B05B09D2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1" creationId="{6C1FBBB9-5ABE-4951-913E-BF7E71764EDC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2" creationId="{AD7F6E7F-B75F-4A9F-BF67-9FD5F6E348D0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3" creationId="{56D2A9D1-583A-4C62-AE77-6A03A5C90055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4" creationId="{E6293866-BC9F-45B8-857D-CE04C526A3EF}"/>
          </ac:spMkLst>
        </pc:spChg>
        <pc:spChg chg="del">
          <ac:chgData name="Sai Zhang" userId="706f4f19-d9cc-4e54-a43b-03b16157462e" providerId="ADAL" clId="{C4F4AACA-BA48-4031-9DCE-74AC1EE26652}" dt="2022-06-27T03:17:17.387" v="5449" actId="478"/>
          <ac:spMkLst>
            <pc:docMk/>
            <pc:sldMk cId="2078010795" sldId="274"/>
            <ac:spMk id="65" creationId="{FB5A34FE-3EEC-414D-8A96-6591ED28EC4B}"/>
          </ac:spMkLst>
        </pc:spChg>
        <pc:spChg chg="del mod">
          <ac:chgData name="Sai Zhang" userId="706f4f19-d9cc-4e54-a43b-03b16157462e" providerId="ADAL" clId="{C4F4AACA-BA48-4031-9DCE-74AC1EE26652}" dt="2022-06-27T03:17:23.333" v="5451" actId="478"/>
          <ac:spMkLst>
            <pc:docMk/>
            <pc:sldMk cId="2078010795" sldId="274"/>
            <ac:spMk id="66" creationId="{4694063F-2598-4702-8271-6B9D3E1EDE80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7" creationId="{E13614A5-256D-40FF-AEC3-36845D7A9BDC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8" creationId="{859CF36D-53B3-4FA2-BDEA-10832062EF5E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69" creationId="{7A375E13-5E6F-4EFA-B6CE-031295B35FA9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70" creationId="{A5755B0A-7272-4480-992B-5C2C826DC7C6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71" creationId="{4B02CB4A-DA9D-4CF0-9235-4C8915C1E99F}"/>
          </ac:spMkLst>
        </pc:spChg>
        <pc:spChg chg="del">
          <ac:chgData name="Sai Zhang" userId="706f4f19-d9cc-4e54-a43b-03b16157462e" providerId="ADAL" clId="{C4F4AACA-BA48-4031-9DCE-74AC1EE26652}" dt="2022-06-27T03:22:07.143" v="5781" actId="478"/>
          <ac:spMkLst>
            <pc:docMk/>
            <pc:sldMk cId="2078010795" sldId="274"/>
            <ac:spMk id="72" creationId="{42595610-5563-47A8-B608-8630CB87890D}"/>
          </ac:spMkLst>
        </pc:spChg>
        <pc:spChg chg="del mod">
          <ac:chgData name="Sai Zhang" userId="706f4f19-d9cc-4e54-a43b-03b16157462e" providerId="ADAL" clId="{C4F4AACA-BA48-4031-9DCE-74AC1EE26652}" dt="2022-06-27T03:24:21.826" v="5849" actId="478"/>
          <ac:spMkLst>
            <pc:docMk/>
            <pc:sldMk cId="2078010795" sldId="274"/>
            <ac:spMk id="73" creationId="{B00427C6-22D5-4BB7-BF15-75EF381B995F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74" creationId="{3077E737-3967-4AF6-85A7-CDCE2D397354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75" creationId="{B070F28A-49FE-4A13-9255-7DA99107DB9D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76" creationId="{066D06D4-B1D0-4FB4-8B09-BB6134F29322}"/>
          </ac:spMkLst>
        </pc:spChg>
        <pc:spChg chg="del">
          <ac:chgData name="Sai Zhang" userId="706f4f19-d9cc-4e54-a43b-03b16157462e" providerId="ADAL" clId="{C4F4AACA-BA48-4031-9DCE-74AC1EE26652}" dt="2022-06-27T03:17:20.656" v="5450" actId="478"/>
          <ac:spMkLst>
            <pc:docMk/>
            <pc:sldMk cId="2078010795" sldId="274"/>
            <ac:spMk id="78" creationId="{37A7FACB-D74A-468E-B8D5-3BD6DB8A9876}"/>
          </ac:spMkLst>
        </pc:spChg>
        <pc:spChg chg="del">
          <ac:chgData name="Sai Zhang" userId="706f4f19-d9cc-4e54-a43b-03b16157462e" providerId="ADAL" clId="{C4F4AACA-BA48-4031-9DCE-74AC1EE26652}" dt="2022-06-27T03:17:20.656" v="5450" actId="478"/>
          <ac:spMkLst>
            <pc:docMk/>
            <pc:sldMk cId="2078010795" sldId="274"/>
            <ac:spMk id="79" creationId="{2D31DAA6-3AB4-4E69-9475-657C45D33211}"/>
          </ac:spMkLst>
        </pc:spChg>
        <pc:spChg chg="del">
          <ac:chgData name="Sai Zhang" userId="706f4f19-d9cc-4e54-a43b-03b16157462e" providerId="ADAL" clId="{C4F4AACA-BA48-4031-9DCE-74AC1EE26652}" dt="2022-06-27T03:17:20.656" v="5450" actId="478"/>
          <ac:spMkLst>
            <pc:docMk/>
            <pc:sldMk cId="2078010795" sldId="274"/>
            <ac:spMk id="80" creationId="{5AD54D1D-DE2F-45B1-A01B-1D607D702395}"/>
          </ac:spMkLst>
        </pc:spChg>
        <pc:spChg chg="del">
          <ac:chgData name="Sai Zhang" userId="706f4f19-d9cc-4e54-a43b-03b16157462e" providerId="ADAL" clId="{C4F4AACA-BA48-4031-9DCE-74AC1EE26652}" dt="2022-06-27T03:17:20.656" v="5450" actId="478"/>
          <ac:spMkLst>
            <pc:docMk/>
            <pc:sldMk cId="2078010795" sldId="274"/>
            <ac:spMk id="81" creationId="{33E42563-B8EA-4FC8-BC3D-CC1DCD6B066D}"/>
          </ac:spMkLst>
        </pc:spChg>
        <pc:spChg chg="del">
          <ac:chgData name="Sai Zhang" userId="706f4f19-d9cc-4e54-a43b-03b16157462e" providerId="ADAL" clId="{C4F4AACA-BA48-4031-9DCE-74AC1EE26652}" dt="2022-06-27T03:17:20.656" v="5450" actId="478"/>
          <ac:spMkLst>
            <pc:docMk/>
            <pc:sldMk cId="2078010795" sldId="274"/>
            <ac:spMk id="82" creationId="{D4AB7143-6C4A-447F-B431-72F1389C8DAC}"/>
          </ac:spMkLst>
        </pc:spChg>
        <pc:spChg chg="del mod">
          <ac:chgData name="Sai Zhang" userId="706f4f19-d9cc-4e54-a43b-03b16157462e" providerId="ADAL" clId="{C4F4AACA-BA48-4031-9DCE-74AC1EE26652}" dt="2022-06-27T03:24:19.662" v="5848" actId="478"/>
          <ac:spMkLst>
            <pc:docMk/>
            <pc:sldMk cId="2078010795" sldId="274"/>
            <ac:spMk id="83" creationId="{154F1210-CCFB-4335-98E5-21C423DCD934}"/>
          </ac:spMkLst>
        </pc:spChg>
      </pc:sldChg>
      <pc:sldChg chg="modSp add mod">
        <pc:chgData name="Sai Zhang" userId="706f4f19-d9cc-4e54-a43b-03b16157462e" providerId="ADAL" clId="{C4F4AACA-BA48-4031-9DCE-74AC1EE26652}" dt="2022-06-27T07:18:32.558" v="7287" actId="1076"/>
        <pc:sldMkLst>
          <pc:docMk/>
          <pc:sldMk cId="3582033557" sldId="275"/>
        </pc:sldMkLst>
        <pc:spChg chg="mod">
          <ac:chgData name="Sai Zhang" userId="706f4f19-d9cc-4e54-a43b-03b16157462e" providerId="ADAL" clId="{C4F4AACA-BA48-4031-9DCE-74AC1EE26652}" dt="2022-06-27T04:16:32.502" v="6848" actId="20577"/>
          <ac:spMkLst>
            <pc:docMk/>
            <pc:sldMk cId="3582033557" sldId="275"/>
            <ac:spMk id="2" creationId="{82F29D6B-5D44-4C02-B05D-705AD54913FF}"/>
          </ac:spMkLst>
        </pc:spChg>
        <pc:spChg chg="mod">
          <ac:chgData name="Sai Zhang" userId="706f4f19-d9cc-4e54-a43b-03b16157462e" providerId="ADAL" clId="{C4F4AACA-BA48-4031-9DCE-74AC1EE26652}" dt="2022-06-27T07:18:32.558" v="7287" actId="1076"/>
          <ac:spMkLst>
            <pc:docMk/>
            <pc:sldMk cId="3582033557" sldId="275"/>
            <ac:spMk id="13" creationId="{63E27785-2B87-4188-B872-617A4727BBAC}"/>
          </ac:spMkLst>
        </pc:spChg>
        <pc:graphicFrameChg chg="mod modGraphic">
          <ac:chgData name="Sai Zhang" userId="706f4f19-d9cc-4e54-a43b-03b16157462e" providerId="ADAL" clId="{C4F4AACA-BA48-4031-9DCE-74AC1EE26652}" dt="2022-06-27T07:15:15.168" v="7206" actId="1076"/>
          <ac:graphicFrameMkLst>
            <pc:docMk/>
            <pc:sldMk cId="3582033557" sldId="275"/>
            <ac:graphicFrameMk id="10" creationId="{559580CA-F67A-BD11-54D5-D9DF14EE8CBF}"/>
          </ac:graphicFrameMkLst>
        </pc:graphicFrameChg>
      </pc:sldChg>
      <pc:sldChg chg="addSp delSp modSp add mod">
        <pc:chgData name="Sai Zhang" userId="706f4f19-d9cc-4e54-a43b-03b16157462e" providerId="ADAL" clId="{C4F4AACA-BA48-4031-9DCE-74AC1EE26652}" dt="2022-06-27T04:08:21.355" v="6543" actId="1076"/>
        <pc:sldMkLst>
          <pc:docMk/>
          <pc:sldMk cId="346185558" sldId="276"/>
        </pc:sldMkLst>
        <pc:spChg chg="mod">
          <ac:chgData name="Sai Zhang" userId="706f4f19-d9cc-4e54-a43b-03b16157462e" providerId="ADAL" clId="{C4F4AACA-BA48-4031-9DCE-74AC1EE26652}" dt="2022-06-27T04:05:02.964" v="6359" actId="20577"/>
          <ac:spMkLst>
            <pc:docMk/>
            <pc:sldMk cId="346185558" sldId="276"/>
            <ac:spMk id="2" creationId="{82F29D6B-5D44-4C02-B05D-705AD54913FF}"/>
          </ac:spMkLst>
        </pc:spChg>
        <pc:spChg chg="add del mod">
          <ac:chgData name="Sai Zhang" userId="706f4f19-d9cc-4e54-a43b-03b16157462e" providerId="ADAL" clId="{C4F4AACA-BA48-4031-9DCE-74AC1EE26652}" dt="2022-06-27T04:08:17.868" v="6540" actId="478"/>
          <ac:spMkLst>
            <pc:docMk/>
            <pc:sldMk cId="346185558" sldId="276"/>
            <ac:spMk id="6" creationId="{BF08BBBC-1C6E-8674-72BB-578E020193C4}"/>
          </ac:spMkLst>
        </pc:spChg>
        <pc:spChg chg="del mod">
          <ac:chgData name="Sai Zhang" userId="706f4f19-d9cc-4e54-a43b-03b16157462e" providerId="ADAL" clId="{C4F4AACA-BA48-4031-9DCE-74AC1EE26652}" dt="2022-06-27T04:08:15.937" v="6539" actId="478"/>
          <ac:spMkLst>
            <pc:docMk/>
            <pc:sldMk cId="346185558" sldId="276"/>
            <ac:spMk id="13" creationId="{63E27785-2B87-4188-B872-617A4727BBAC}"/>
          </ac:spMkLst>
        </pc:spChg>
        <pc:graphicFrameChg chg="add mod modGraphic">
          <ac:chgData name="Sai Zhang" userId="706f4f19-d9cc-4e54-a43b-03b16157462e" providerId="ADAL" clId="{C4F4AACA-BA48-4031-9DCE-74AC1EE26652}" dt="2022-06-27T04:08:21.355" v="6543" actId="1076"/>
          <ac:graphicFrameMkLst>
            <pc:docMk/>
            <pc:sldMk cId="346185558" sldId="276"/>
            <ac:graphicFrameMk id="3" creationId="{A2E65B31-D094-EED1-9FE1-5092EB1D9779}"/>
          </ac:graphicFrameMkLst>
        </pc:graphicFrameChg>
        <pc:graphicFrameChg chg="del">
          <ac:chgData name="Sai Zhang" userId="706f4f19-d9cc-4e54-a43b-03b16157462e" providerId="ADAL" clId="{C4F4AACA-BA48-4031-9DCE-74AC1EE26652}" dt="2022-06-26T15:55:07.119" v="1686" actId="478"/>
          <ac:graphicFrameMkLst>
            <pc:docMk/>
            <pc:sldMk cId="346185558" sldId="276"/>
            <ac:graphicFrameMk id="14" creationId="{247E1C08-DBBD-8481-C93A-CA260B81CB38}"/>
          </ac:graphicFrameMkLst>
        </pc:graphicFrameChg>
      </pc:sldChg>
      <pc:sldChg chg="addSp delSp modSp add mod">
        <pc:chgData name="Sai Zhang" userId="706f4f19-d9cc-4e54-a43b-03b16157462e" providerId="ADAL" clId="{C4F4AACA-BA48-4031-9DCE-74AC1EE26652}" dt="2022-06-27T04:09:07.789" v="6578" actId="20577"/>
        <pc:sldMkLst>
          <pc:docMk/>
          <pc:sldMk cId="899333652" sldId="277"/>
        </pc:sldMkLst>
        <pc:spChg chg="mod">
          <ac:chgData name="Sai Zhang" userId="706f4f19-d9cc-4e54-a43b-03b16157462e" providerId="ADAL" clId="{C4F4AACA-BA48-4031-9DCE-74AC1EE26652}" dt="2022-06-27T04:05:09.315" v="6367" actId="20577"/>
          <ac:spMkLst>
            <pc:docMk/>
            <pc:sldMk cId="899333652" sldId="277"/>
            <ac:spMk id="2" creationId="{82F29D6B-5D44-4C02-B05D-705AD54913FF}"/>
          </ac:spMkLst>
        </pc:spChg>
        <pc:spChg chg="add mod">
          <ac:chgData name="Sai Zhang" userId="706f4f19-d9cc-4e54-a43b-03b16157462e" providerId="ADAL" clId="{C4F4AACA-BA48-4031-9DCE-74AC1EE26652}" dt="2022-06-27T04:09:07.789" v="6578" actId="20577"/>
          <ac:spMkLst>
            <pc:docMk/>
            <pc:sldMk cId="899333652" sldId="277"/>
            <ac:spMk id="8" creationId="{3528CF4C-A54E-C21E-8D78-9C6F669CC087}"/>
          </ac:spMkLst>
        </pc:spChg>
        <pc:spChg chg="mod">
          <ac:chgData name="Sai Zhang" userId="706f4f19-d9cc-4e54-a43b-03b16157462e" providerId="ADAL" clId="{C4F4AACA-BA48-4031-9DCE-74AC1EE26652}" dt="2022-06-27T04:08:51.620" v="6570" actId="1076"/>
          <ac:spMkLst>
            <pc:docMk/>
            <pc:sldMk cId="899333652" sldId="277"/>
            <ac:spMk id="13" creationId="{63E27785-2B87-4188-B872-617A4727BBAC}"/>
          </ac:spMkLst>
        </pc:spChg>
        <pc:graphicFrameChg chg="del">
          <ac:chgData name="Sai Zhang" userId="706f4f19-d9cc-4e54-a43b-03b16157462e" providerId="ADAL" clId="{C4F4AACA-BA48-4031-9DCE-74AC1EE26652}" dt="2022-06-26T16:00:23.621" v="1741" actId="478"/>
          <ac:graphicFrameMkLst>
            <pc:docMk/>
            <pc:sldMk cId="899333652" sldId="277"/>
            <ac:graphicFrameMk id="3" creationId="{A2E65B31-D094-EED1-9FE1-5092EB1D9779}"/>
          </ac:graphicFrameMkLst>
        </pc:graphicFrameChg>
        <pc:picChg chg="add mod">
          <ac:chgData name="Sai Zhang" userId="706f4f19-d9cc-4e54-a43b-03b16157462e" providerId="ADAL" clId="{C4F4AACA-BA48-4031-9DCE-74AC1EE26652}" dt="2022-06-27T04:08:32.244" v="6546" actId="1076"/>
          <ac:picMkLst>
            <pc:docMk/>
            <pc:sldMk cId="899333652" sldId="277"/>
            <ac:picMk id="6" creationId="{DC8D4893-E0BB-BEB7-F308-5E4D239767BB}"/>
          </ac:picMkLst>
        </pc:picChg>
        <pc:picChg chg="add mod">
          <ac:chgData name="Sai Zhang" userId="706f4f19-d9cc-4e54-a43b-03b16157462e" providerId="ADAL" clId="{C4F4AACA-BA48-4031-9DCE-74AC1EE26652}" dt="2022-06-26T16:01:21.312" v="1746" actId="1076"/>
          <ac:picMkLst>
            <pc:docMk/>
            <pc:sldMk cId="899333652" sldId="277"/>
            <ac:picMk id="7" creationId="{F599E6AF-73D4-ECEA-C897-E5EFFAC9F3D2}"/>
          </ac:picMkLst>
        </pc:picChg>
      </pc:sldChg>
      <pc:sldChg chg="add del">
        <pc:chgData name="Sai Zhang" userId="706f4f19-d9cc-4e54-a43b-03b16157462e" providerId="ADAL" clId="{C4F4AACA-BA48-4031-9DCE-74AC1EE26652}" dt="2022-06-26T15:58:20.506" v="1700" actId="2696"/>
        <pc:sldMkLst>
          <pc:docMk/>
          <pc:sldMk cId="3259046877" sldId="277"/>
        </pc:sldMkLst>
      </pc:sldChg>
      <pc:sldChg chg="addSp delSp modSp add mod ord">
        <pc:chgData name="Sai Zhang" userId="706f4f19-d9cc-4e54-a43b-03b16157462e" providerId="ADAL" clId="{C4F4AACA-BA48-4031-9DCE-74AC1EE26652}" dt="2022-06-27T04:13:02.113" v="6673" actId="14734"/>
        <pc:sldMkLst>
          <pc:docMk/>
          <pc:sldMk cId="1872126383" sldId="278"/>
        </pc:sldMkLst>
        <pc:spChg chg="mod">
          <ac:chgData name="Sai Zhang" userId="706f4f19-d9cc-4e54-a43b-03b16157462e" providerId="ADAL" clId="{C4F4AACA-BA48-4031-9DCE-74AC1EE26652}" dt="2022-06-27T04:11:55.704" v="6639" actId="20577"/>
          <ac:spMkLst>
            <pc:docMk/>
            <pc:sldMk cId="1872126383" sldId="278"/>
            <ac:spMk id="2" creationId="{82F29D6B-5D44-4C02-B05D-705AD54913FF}"/>
          </ac:spMkLst>
        </pc:spChg>
        <pc:spChg chg="add del mod">
          <ac:chgData name="Sai Zhang" userId="706f4f19-d9cc-4e54-a43b-03b16157462e" providerId="ADAL" clId="{C4F4AACA-BA48-4031-9DCE-74AC1EE26652}" dt="2022-06-27T04:12:03.700" v="6641" actId="478"/>
          <ac:spMkLst>
            <pc:docMk/>
            <pc:sldMk cId="1872126383" sldId="278"/>
            <ac:spMk id="6" creationId="{29D253A8-95FE-3BBC-878D-5B8EB6A5F7A7}"/>
          </ac:spMkLst>
        </pc:spChg>
        <pc:spChg chg="del">
          <ac:chgData name="Sai Zhang" userId="706f4f19-d9cc-4e54-a43b-03b16157462e" providerId="ADAL" clId="{C4F4AACA-BA48-4031-9DCE-74AC1EE26652}" dt="2022-06-27T04:12:01.226" v="6640" actId="478"/>
          <ac:spMkLst>
            <pc:docMk/>
            <pc:sldMk cId="1872126383" sldId="278"/>
            <ac:spMk id="13" creationId="{63E27785-2B87-4188-B872-617A4727BBAC}"/>
          </ac:spMkLst>
        </pc:spChg>
        <pc:graphicFrameChg chg="del modGraphic">
          <ac:chgData name="Sai Zhang" userId="706f4f19-d9cc-4e54-a43b-03b16157462e" providerId="ADAL" clId="{C4F4AACA-BA48-4031-9DCE-74AC1EE26652}" dt="2022-06-26T16:01:45.966" v="1781" actId="478"/>
          <ac:graphicFrameMkLst>
            <pc:docMk/>
            <pc:sldMk cId="1872126383" sldId="278"/>
            <ac:graphicFrameMk id="3" creationId="{A2E65B31-D094-EED1-9FE1-5092EB1D9779}"/>
          </ac:graphicFrameMkLst>
        </pc:graphicFrameChg>
        <pc:graphicFrameChg chg="add mod modGraphic">
          <ac:chgData name="Sai Zhang" userId="706f4f19-d9cc-4e54-a43b-03b16157462e" providerId="ADAL" clId="{C4F4AACA-BA48-4031-9DCE-74AC1EE26652}" dt="2022-06-27T04:13:02.113" v="6673" actId="14734"/>
          <ac:graphicFrameMkLst>
            <pc:docMk/>
            <pc:sldMk cId="1872126383" sldId="278"/>
            <ac:graphicFrameMk id="5" creationId="{220A73DA-9C02-9505-F2A7-CC0ADE345F2F}"/>
          </ac:graphicFrameMkLst>
        </pc:graphicFrameChg>
      </pc:sldChg>
      <pc:sldChg chg="addSp delSp modSp add mod">
        <pc:chgData name="Sai Zhang" userId="706f4f19-d9cc-4e54-a43b-03b16157462e" providerId="ADAL" clId="{C4F4AACA-BA48-4031-9DCE-74AC1EE26652}" dt="2022-06-27T04:08:04.432" v="6538" actId="14100"/>
        <pc:sldMkLst>
          <pc:docMk/>
          <pc:sldMk cId="2909267321" sldId="279"/>
        </pc:sldMkLst>
        <pc:spChg chg="mod">
          <ac:chgData name="Sai Zhang" userId="706f4f19-d9cc-4e54-a43b-03b16157462e" providerId="ADAL" clId="{C4F4AACA-BA48-4031-9DCE-74AC1EE26652}" dt="2022-06-27T04:04:55.117" v="6351" actId="20577"/>
          <ac:spMkLst>
            <pc:docMk/>
            <pc:sldMk cId="2909267321" sldId="279"/>
            <ac:spMk id="2" creationId="{82F29D6B-5D44-4C02-B05D-705AD54913FF}"/>
          </ac:spMkLst>
        </pc:spChg>
        <pc:spChg chg="add del mod">
          <ac:chgData name="Sai Zhang" userId="706f4f19-d9cc-4e54-a43b-03b16157462e" providerId="ADAL" clId="{C4F4AACA-BA48-4031-9DCE-74AC1EE26652}" dt="2022-06-27T04:07:50.265" v="6534" actId="478"/>
          <ac:spMkLst>
            <pc:docMk/>
            <pc:sldMk cId="2909267321" sldId="279"/>
            <ac:spMk id="5" creationId="{E96767DB-AD7B-75A1-A13C-2B2BFE424D54}"/>
          </ac:spMkLst>
        </pc:spChg>
        <pc:spChg chg="del">
          <ac:chgData name="Sai Zhang" userId="706f4f19-d9cc-4e54-a43b-03b16157462e" providerId="ADAL" clId="{C4F4AACA-BA48-4031-9DCE-74AC1EE26652}" dt="2022-06-27T04:07:48.706" v="6533" actId="478"/>
          <ac:spMkLst>
            <pc:docMk/>
            <pc:sldMk cId="2909267321" sldId="279"/>
            <ac:spMk id="13" creationId="{63E27785-2B87-4188-B872-617A4727BBAC}"/>
          </ac:spMkLst>
        </pc:spChg>
        <pc:graphicFrameChg chg="mod modGraphic">
          <ac:chgData name="Sai Zhang" userId="706f4f19-d9cc-4e54-a43b-03b16157462e" providerId="ADAL" clId="{C4F4AACA-BA48-4031-9DCE-74AC1EE26652}" dt="2022-06-27T04:08:04.432" v="6538" actId="14100"/>
          <ac:graphicFrameMkLst>
            <pc:docMk/>
            <pc:sldMk cId="2909267321" sldId="279"/>
            <ac:graphicFrameMk id="14" creationId="{247E1C08-DBBD-8481-C93A-CA260B81CB38}"/>
          </ac:graphicFrameMkLst>
        </pc:graphicFrameChg>
      </pc:sldChg>
      <pc:sldChg chg="modSp add mod ord">
        <pc:chgData name="Sai Zhang" userId="706f4f19-d9cc-4e54-a43b-03b16157462e" providerId="ADAL" clId="{C4F4AACA-BA48-4031-9DCE-74AC1EE26652}" dt="2022-06-27T03:11:57.047" v="5326" actId="20577"/>
        <pc:sldMkLst>
          <pc:docMk/>
          <pc:sldMk cId="3676594673" sldId="280"/>
        </pc:sldMkLst>
        <pc:spChg chg="mod">
          <ac:chgData name="Sai Zhang" userId="706f4f19-d9cc-4e54-a43b-03b16157462e" providerId="ADAL" clId="{C4F4AACA-BA48-4031-9DCE-74AC1EE26652}" dt="2022-06-26T17:09:42.878" v="2381" actId="20577"/>
          <ac:spMkLst>
            <pc:docMk/>
            <pc:sldMk cId="3676594673" sldId="280"/>
            <ac:spMk id="2" creationId="{73318A22-E4E9-45C4-8B45-0E0204182354}"/>
          </ac:spMkLst>
        </pc:spChg>
        <pc:spChg chg="mod">
          <ac:chgData name="Sai Zhang" userId="706f4f19-d9cc-4e54-a43b-03b16157462e" providerId="ADAL" clId="{C4F4AACA-BA48-4031-9DCE-74AC1EE26652}" dt="2022-06-27T03:11:57.047" v="5326" actId="20577"/>
          <ac:spMkLst>
            <pc:docMk/>
            <pc:sldMk cId="3676594673" sldId="280"/>
            <ac:spMk id="3" creationId="{FAAAFE9D-8B47-4EB8-8241-3F8EBECE7A30}"/>
          </ac:spMkLst>
        </pc:spChg>
      </pc:sldChg>
      <pc:sldChg chg="addSp delSp modSp add mod">
        <pc:chgData name="Sai Zhang" userId="706f4f19-d9cc-4e54-a43b-03b16157462e" providerId="ADAL" clId="{C4F4AACA-BA48-4031-9DCE-74AC1EE26652}" dt="2022-06-27T07:31:12.726" v="7665" actId="207"/>
        <pc:sldMkLst>
          <pc:docMk/>
          <pc:sldMk cId="4208919617" sldId="281"/>
        </pc:sldMkLst>
        <pc:spChg chg="mod">
          <ac:chgData name="Sai Zhang" userId="706f4f19-d9cc-4e54-a43b-03b16157462e" providerId="ADAL" clId="{C4F4AACA-BA48-4031-9DCE-74AC1EE26652}" dt="2022-06-27T03:00:05.885" v="5151" actId="20577"/>
          <ac:spMkLst>
            <pc:docMk/>
            <pc:sldMk cId="4208919617" sldId="281"/>
            <ac:spMk id="2" creationId="{73318A22-E4E9-45C4-8B45-0E0204182354}"/>
          </ac:spMkLst>
        </pc:spChg>
        <pc:spChg chg="mod">
          <ac:chgData name="Sai Zhang" userId="706f4f19-d9cc-4e54-a43b-03b16157462e" providerId="ADAL" clId="{C4F4AACA-BA48-4031-9DCE-74AC1EE26652}" dt="2022-06-27T07:31:12.726" v="7665" actId="207"/>
          <ac:spMkLst>
            <pc:docMk/>
            <pc:sldMk cId="4208919617" sldId="281"/>
            <ac:spMk id="3" creationId="{FAAAFE9D-8B47-4EB8-8241-3F8EBECE7A30}"/>
          </ac:spMkLst>
        </pc:spChg>
        <pc:spChg chg="add mod">
          <ac:chgData name="Sai Zhang" userId="706f4f19-d9cc-4e54-a43b-03b16157462e" providerId="ADAL" clId="{C4F4AACA-BA48-4031-9DCE-74AC1EE26652}" dt="2022-06-27T03:59:59.159" v="6331" actId="208"/>
          <ac:spMkLst>
            <pc:docMk/>
            <pc:sldMk cId="4208919617" sldId="281"/>
            <ac:spMk id="5" creationId="{A0345CD2-EB33-E32A-F506-27349FF5C5DB}"/>
          </ac:spMkLst>
        </pc:spChg>
        <pc:spChg chg="add mod">
          <ac:chgData name="Sai Zhang" userId="706f4f19-d9cc-4e54-a43b-03b16157462e" providerId="ADAL" clId="{C4F4AACA-BA48-4031-9DCE-74AC1EE26652}" dt="2022-06-27T04:00:01.260" v="6332" actId="208"/>
          <ac:spMkLst>
            <pc:docMk/>
            <pc:sldMk cId="4208919617" sldId="281"/>
            <ac:spMk id="6" creationId="{FFD5FF55-8C19-4006-F0AA-667ABE73FE48}"/>
          </ac:spMkLst>
        </pc:spChg>
        <pc:spChg chg="add mod">
          <ac:chgData name="Sai Zhang" userId="706f4f19-d9cc-4e54-a43b-03b16157462e" providerId="ADAL" clId="{C4F4AACA-BA48-4031-9DCE-74AC1EE26652}" dt="2022-06-27T04:00:03.040" v="6333" actId="208"/>
          <ac:spMkLst>
            <pc:docMk/>
            <pc:sldMk cId="4208919617" sldId="281"/>
            <ac:spMk id="7" creationId="{160580B2-CA35-0E99-87F2-4860C50417C3}"/>
          </ac:spMkLst>
        </pc:spChg>
        <pc:spChg chg="add mod">
          <ac:chgData name="Sai Zhang" userId="706f4f19-d9cc-4e54-a43b-03b16157462e" providerId="ADAL" clId="{C4F4AACA-BA48-4031-9DCE-74AC1EE26652}" dt="2022-06-27T03:08:02.938" v="5284" actId="1038"/>
          <ac:spMkLst>
            <pc:docMk/>
            <pc:sldMk cId="4208919617" sldId="281"/>
            <ac:spMk id="8" creationId="{A607BD93-C8F0-1E09-7F18-204DE115B6D2}"/>
          </ac:spMkLst>
        </pc:spChg>
        <pc:spChg chg="add mod">
          <ac:chgData name="Sai Zhang" userId="706f4f19-d9cc-4e54-a43b-03b16157462e" providerId="ADAL" clId="{C4F4AACA-BA48-4031-9DCE-74AC1EE26652}" dt="2022-06-27T03:08:02.938" v="5284" actId="1038"/>
          <ac:spMkLst>
            <pc:docMk/>
            <pc:sldMk cId="4208919617" sldId="281"/>
            <ac:spMk id="9" creationId="{22728197-8C78-AF97-FFAF-EFBC93D4B358}"/>
          </ac:spMkLst>
        </pc:spChg>
        <pc:spChg chg="add mod">
          <ac:chgData name="Sai Zhang" userId="706f4f19-d9cc-4e54-a43b-03b16157462e" providerId="ADAL" clId="{C4F4AACA-BA48-4031-9DCE-74AC1EE26652}" dt="2022-06-27T03:08:02.938" v="5284" actId="1038"/>
          <ac:spMkLst>
            <pc:docMk/>
            <pc:sldMk cId="4208919617" sldId="281"/>
            <ac:spMk id="10" creationId="{5847E6A0-3326-D5D1-9751-E8EBD459079D}"/>
          </ac:spMkLst>
        </pc:spChg>
        <pc:spChg chg="add mod">
          <ac:chgData name="Sai Zhang" userId="706f4f19-d9cc-4e54-a43b-03b16157462e" providerId="ADAL" clId="{C4F4AACA-BA48-4031-9DCE-74AC1EE26652}" dt="2022-06-27T03:08:02.938" v="5284" actId="1038"/>
          <ac:spMkLst>
            <pc:docMk/>
            <pc:sldMk cId="4208919617" sldId="281"/>
            <ac:spMk id="11" creationId="{C0541FF1-2100-DB86-F289-5AAEB9702336}"/>
          </ac:spMkLst>
        </pc:spChg>
        <pc:spChg chg="add mod">
          <ac:chgData name="Sai Zhang" userId="706f4f19-d9cc-4e54-a43b-03b16157462e" providerId="ADAL" clId="{C4F4AACA-BA48-4031-9DCE-74AC1EE26652}" dt="2022-06-27T03:08:02.938" v="5284" actId="1038"/>
          <ac:spMkLst>
            <pc:docMk/>
            <pc:sldMk cId="4208919617" sldId="281"/>
            <ac:spMk id="12" creationId="{EBED1818-AA8B-9E82-3764-952F9AD2C431}"/>
          </ac:spMkLst>
        </pc:spChg>
        <pc:spChg chg="add del mod">
          <ac:chgData name="Sai Zhang" userId="706f4f19-d9cc-4e54-a43b-03b16157462e" providerId="ADAL" clId="{C4F4AACA-BA48-4031-9DCE-74AC1EE26652}" dt="2022-06-27T02:48:44.221" v="4291" actId="478"/>
          <ac:spMkLst>
            <pc:docMk/>
            <pc:sldMk cId="4208919617" sldId="281"/>
            <ac:spMk id="13" creationId="{04772435-6A9A-F347-C090-EE38B7CEF473}"/>
          </ac:spMkLst>
        </pc:spChg>
      </pc:sldChg>
      <pc:sldChg chg="add del">
        <pc:chgData name="Sai Zhang" userId="706f4f19-d9cc-4e54-a43b-03b16157462e" providerId="ADAL" clId="{C4F4AACA-BA48-4031-9DCE-74AC1EE26652}" dt="2022-06-27T03:58:14.793" v="6323" actId="47"/>
        <pc:sldMkLst>
          <pc:docMk/>
          <pc:sldMk cId="755674648" sldId="282"/>
        </pc:sldMkLst>
      </pc:sldChg>
      <pc:sldChg chg="addSp delSp modSp add mod">
        <pc:chgData name="Sai Zhang" userId="706f4f19-d9cc-4e54-a43b-03b16157462e" providerId="ADAL" clId="{C4F4AACA-BA48-4031-9DCE-74AC1EE26652}" dt="2022-06-27T04:11:17.940" v="6629" actId="1076"/>
        <pc:sldMkLst>
          <pc:docMk/>
          <pc:sldMk cId="3366202832" sldId="282"/>
        </pc:sldMkLst>
        <pc:spChg chg="mod">
          <ac:chgData name="Sai Zhang" userId="706f4f19-d9cc-4e54-a43b-03b16157462e" providerId="ADAL" clId="{C4F4AACA-BA48-4031-9DCE-74AC1EE26652}" dt="2022-06-27T04:10:55.806" v="6617" actId="20577"/>
          <ac:spMkLst>
            <pc:docMk/>
            <pc:sldMk cId="3366202832" sldId="282"/>
            <ac:spMk id="2" creationId="{82F29D6B-5D44-4C02-B05D-705AD54913FF}"/>
          </ac:spMkLst>
        </pc:spChg>
        <pc:graphicFrameChg chg="add mod modGraphic">
          <ac:chgData name="Sai Zhang" userId="706f4f19-d9cc-4e54-a43b-03b16157462e" providerId="ADAL" clId="{C4F4AACA-BA48-4031-9DCE-74AC1EE26652}" dt="2022-06-27T04:11:17.940" v="6629" actId="1076"/>
          <ac:graphicFrameMkLst>
            <pc:docMk/>
            <pc:sldMk cId="3366202832" sldId="282"/>
            <ac:graphicFrameMk id="3" creationId="{F3229EB3-72B3-E8CC-9534-C38156415600}"/>
          </ac:graphicFrameMkLst>
        </pc:graphicFrameChg>
        <pc:graphicFrameChg chg="del">
          <ac:chgData name="Sai Zhang" userId="706f4f19-d9cc-4e54-a43b-03b16157462e" providerId="ADAL" clId="{C4F4AACA-BA48-4031-9DCE-74AC1EE26652}" dt="2022-06-27T04:10:58.323" v="6618" actId="478"/>
          <ac:graphicFrameMkLst>
            <pc:docMk/>
            <pc:sldMk cId="3366202832" sldId="282"/>
            <ac:graphicFrameMk id="14" creationId="{247E1C08-DBBD-8481-C93A-CA260B81CB38}"/>
          </ac:graphicFrameMkLst>
        </pc:graphicFrameChg>
      </pc:sldChg>
      <pc:sldChg chg="delSp modSp add mod">
        <pc:chgData name="Sai Zhang" userId="706f4f19-d9cc-4e54-a43b-03b16157462e" providerId="ADAL" clId="{C4F4AACA-BA48-4031-9DCE-74AC1EE26652}" dt="2022-06-27T07:52:03.057" v="8547" actId="14100"/>
        <pc:sldMkLst>
          <pc:docMk/>
          <pc:sldMk cId="289106196" sldId="283"/>
        </pc:sldMkLst>
        <pc:spChg chg="mod">
          <ac:chgData name="Sai Zhang" userId="706f4f19-d9cc-4e54-a43b-03b16157462e" providerId="ADAL" clId="{C4F4AACA-BA48-4031-9DCE-74AC1EE26652}" dt="2022-06-27T04:20:00.250" v="6934" actId="20577"/>
          <ac:spMkLst>
            <pc:docMk/>
            <pc:sldMk cId="289106196" sldId="283"/>
            <ac:spMk id="2" creationId="{82F29D6B-5D44-4C02-B05D-705AD54913FF}"/>
          </ac:spMkLst>
        </pc:spChg>
        <pc:spChg chg="mod">
          <ac:chgData name="Sai Zhang" userId="706f4f19-d9cc-4e54-a43b-03b16157462e" providerId="ADAL" clId="{C4F4AACA-BA48-4031-9DCE-74AC1EE26652}" dt="2022-06-27T07:52:03.057" v="8547" actId="14100"/>
          <ac:spMkLst>
            <pc:docMk/>
            <pc:sldMk cId="289106196" sldId="283"/>
            <ac:spMk id="13" creationId="{63E27785-2B87-4188-B872-617A4727BBAC}"/>
          </ac:spMkLst>
        </pc:spChg>
        <pc:graphicFrameChg chg="del modGraphic">
          <ac:chgData name="Sai Zhang" userId="706f4f19-d9cc-4e54-a43b-03b16157462e" providerId="ADAL" clId="{C4F4AACA-BA48-4031-9DCE-74AC1EE26652}" dt="2022-06-27T04:19:55.441" v="6923" actId="478"/>
          <ac:graphicFrameMkLst>
            <pc:docMk/>
            <pc:sldMk cId="289106196" sldId="283"/>
            <ac:graphicFrameMk id="3" creationId="{CE60613F-ACAE-9676-5675-0097E4C38DB8}"/>
          </ac:graphicFrameMkLst>
        </pc:graphicFrameChg>
      </pc:sldChg>
    </pc:docChg>
  </pc:docChgLst>
  <pc:docChgLst>
    <pc:chgData name="Sai Zhang" userId="706f4f19-d9cc-4e54-a43b-03b16157462e" providerId="ADAL" clId="{7D2EE027-0526-4773-8A57-F4028B15CC9C}"/>
    <pc:docChg chg="modSld">
      <pc:chgData name="Sai Zhang" userId="706f4f19-d9cc-4e54-a43b-03b16157462e" providerId="ADAL" clId="{7D2EE027-0526-4773-8A57-F4028B15CC9C}" dt="2022-06-23T22:05:44.210" v="8" actId="20577"/>
      <pc:docMkLst>
        <pc:docMk/>
      </pc:docMkLst>
      <pc:sldChg chg="modNotesTx">
        <pc:chgData name="Sai Zhang" userId="706f4f19-d9cc-4e54-a43b-03b16157462e" providerId="ADAL" clId="{7D2EE027-0526-4773-8A57-F4028B15CC9C}" dt="2022-06-23T22:05:17.053" v="0" actId="20577"/>
        <pc:sldMkLst>
          <pc:docMk/>
          <pc:sldMk cId="4025150931" sldId="256"/>
        </pc:sldMkLst>
      </pc:sldChg>
      <pc:sldChg chg="modNotesTx">
        <pc:chgData name="Sai Zhang" userId="706f4f19-d9cc-4e54-a43b-03b16157462e" providerId="ADAL" clId="{7D2EE027-0526-4773-8A57-F4028B15CC9C}" dt="2022-06-23T22:05:24.349" v="1" actId="20577"/>
        <pc:sldMkLst>
          <pc:docMk/>
          <pc:sldMk cId="126277271" sldId="260"/>
        </pc:sldMkLst>
      </pc:sldChg>
      <pc:sldChg chg="modNotesTx">
        <pc:chgData name="Sai Zhang" userId="706f4f19-d9cc-4e54-a43b-03b16157462e" providerId="ADAL" clId="{7D2EE027-0526-4773-8A57-F4028B15CC9C}" dt="2022-06-23T22:05:36.094" v="5" actId="20577"/>
        <pc:sldMkLst>
          <pc:docMk/>
          <pc:sldMk cId="632846831" sldId="261"/>
        </pc:sldMkLst>
      </pc:sldChg>
      <pc:sldChg chg="modNotesTx">
        <pc:chgData name="Sai Zhang" userId="706f4f19-d9cc-4e54-a43b-03b16157462e" providerId="ADAL" clId="{7D2EE027-0526-4773-8A57-F4028B15CC9C}" dt="2022-06-23T22:05:38.933" v="6" actId="20577"/>
        <pc:sldMkLst>
          <pc:docMk/>
          <pc:sldMk cId="1954259877" sldId="262"/>
        </pc:sldMkLst>
      </pc:sldChg>
      <pc:sldChg chg="modNotesTx">
        <pc:chgData name="Sai Zhang" userId="706f4f19-d9cc-4e54-a43b-03b16157462e" providerId="ADAL" clId="{7D2EE027-0526-4773-8A57-F4028B15CC9C}" dt="2022-06-23T22:05:44.210" v="8" actId="20577"/>
        <pc:sldMkLst>
          <pc:docMk/>
          <pc:sldMk cId="3483672030" sldId="264"/>
        </pc:sldMkLst>
      </pc:sldChg>
      <pc:sldChg chg="modNotesTx">
        <pc:chgData name="Sai Zhang" userId="706f4f19-d9cc-4e54-a43b-03b16157462e" providerId="ADAL" clId="{7D2EE027-0526-4773-8A57-F4028B15CC9C}" dt="2022-06-23T22:05:41.186" v="7" actId="20577"/>
        <pc:sldMkLst>
          <pc:docMk/>
          <pc:sldMk cId="4206353006" sldId="265"/>
        </pc:sldMkLst>
      </pc:sldChg>
      <pc:sldChg chg="modNotesTx">
        <pc:chgData name="Sai Zhang" userId="706f4f19-d9cc-4e54-a43b-03b16157462e" providerId="ADAL" clId="{7D2EE027-0526-4773-8A57-F4028B15CC9C}" dt="2022-06-23T22:05:33.668" v="4" actId="20577"/>
        <pc:sldMkLst>
          <pc:docMk/>
          <pc:sldMk cId="2468139185" sldId="267"/>
        </pc:sldMkLst>
      </pc:sldChg>
      <pc:sldChg chg="modNotesTx">
        <pc:chgData name="Sai Zhang" userId="706f4f19-d9cc-4e54-a43b-03b16157462e" providerId="ADAL" clId="{7D2EE027-0526-4773-8A57-F4028B15CC9C}" dt="2022-06-23T22:05:27.338" v="2" actId="20577"/>
        <pc:sldMkLst>
          <pc:docMk/>
          <pc:sldMk cId="2365196076" sldId="268"/>
        </pc:sldMkLst>
      </pc:sldChg>
      <pc:sldChg chg="modNotesTx">
        <pc:chgData name="Sai Zhang" userId="706f4f19-d9cc-4e54-a43b-03b16157462e" providerId="ADAL" clId="{7D2EE027-0526-4773-8A57-F4028B15CC9C}" dt="2022-06-23T22:05:30.026" v="3" actId="20577"/>
        <pc:sldMkLst>
          <pc:docMk/>
          <pc:sldMk cId="3455547980" sldId="270"/>
        </pc:sldMkLst>
      </pc:sldChg>
    </pc:docChg>
  </pc:docChgLst>
  <pc:docChgLst>
    <pc:chgData name="Sai Zhang" userId="706f4f19-d9cc-4e54-a43b-03b16157462e" providerId="ADAL" clId="{FA63E3CC-3752-4479-94EF-54180252AF1D}"/>
    <pc:docChg chg="undo redo custSel addSld delSld modSld modMainMaster">
      <pc:chgData name="Sai Zhang" userId="706f4f19-d9cc-4e54-a43b-03b16157462e" providerId="ADAL" clId="{FA63E3CC-3752-4479-94EF-54180252AF1D}" dt="2022-05-12T19:11:01.220" v="15364" actId="20577"/>
      <pc:docMkLst>
        <pc:docMk/>
      </pc:docMkLst>
      <pc:sldChg chg="modSp mod modNotesTx">
        <pc:chgData name="Sai Zhang" userId="706f4f19-d9cc-4e54-a43b-03b16157462e" providerId="ADAL" clId="{FA63E3CC-3752-4479-94EF-54180252AF1D}" dt="2022-05-12T18:34:46.388" v="14503" actId="20577"/>
        <pc:sldMkLst>
          <pc:docMk/>
          <pc:sldMk cId="4025150931" sldId="256"/>
        </pc:sldMkLst>
        <pc:spChg chg="mod">
          <ac:chgData name="Sai Zhang" userId="706f4f19-d9cc-4e54-a43b-03b16157462e" providerId="ADAL" clId="{FA63E3CC-3752-4479-94EF-54180252AF1D}" dt="2022-05-09T16:20:27.420" v="121" actId="20577"/>
          <ac:spMkLst>
            <pc:docMk/>
            <pc:sldMk cId="4025150931" sldId="256"/>
            <ac:spMk id="3" creationId="{DC656D43-7FAB-834B-AA9F-965D52A8E525}"/>
          </ac:spMkLst>
        </pc:spChg>
        <pc:spChg chg="mod">
          <ac:chgData name="Sai Zhang" userId="706f4f19-d9cc-4e54-a43b-03b16157462e" providerId="ADAL" clId="{FA63E3CC-3752-4479-94EF-54180252AF1D}" dt="2022-05-09T16:22:51.082" v="291"/>
          <ac:spMkLst>
            <pc:docMk/>
            <pc:sldMk cId="4025150931" sldId="256"/>
            <ac:spMk id="31" creationId="{6C8B27A3-C221-4738-A546-4DF82EFE7125}"/>
          </ac:spMkLst>
        </pc:spChg>
        <pc:spChg chg="mod">
          <ac:chgData name="Sai Zhang" userId="706f4f19-d9cc-4e54-a43b-03b16157462e" providerId="ADAL" clId="{FA63E3CC-3752-4479-94EF-54180252AF1D}" dt="2022-05-09T16:33:46.158" v="527" actId="20577"/>
          <ac:spMkLst>
            <pc:docMk/>
            <pc:sldMk cId="4025150931" sldId="256"/>
            <ac:spMk id="32" creationId="{0482DD2A-1DAD-4E7B-AD6D-BC8F8F919CF9}"/>
          </ac:spMkLst>
        </pc:spChg>
        <pc:spChg chg="mod">
          <ac:chgData name="Sai Zhang" userId="706f4f19-d9cc-4e54-a43b-03b16157462e" providerId="ADAL" clId="{FA63E3CC-3752-4479-94EF-54180252AF1D}" dt="2022-05-09T16:22:58.850" v="300" actId="20577"/>
          <ac:spMkLst>
            <pc:docMk/>
            <pc:sldMk cId="4025150931" sldId="256"/>
            <ac:spMk id="39" creationId="{1611F302-33A6-487F-ACE1-4F603C56895C}"/>
          </ac:spMkLst>
        </pc:spChg>
        <pc:spChg chg="mod">
          <ac:chgData name="Sai Zhang" userId="706f4f19-d9cc-4e54-a43b-03b16157462e" providerId="ADAL" clId="{FA63E3CC-3752-4479-94EF-54180252AF1D}" dt="2022-05-09T16:29:44.690" v="513" actId="20577"/>
          <ac:spMkLst>
            <pc:docMk/>
            <pc:sldMk cId="4025150931" sldId="256"/>
            <ac:spMk id="40" creationId="{0974881A-BCDF-47FD-A045-9FAC32653A01}"/>
          </ac:spMkLst>
        </pc:spChg>
      </pc:sldChg>
      <pc:sldChg chg="del">
        <pc:chgData name="Sai Zhang" userId="706f4f19-d9cc-4e54-a43b-03b16157462e" providerId="ADAL" clId="{FA63E3CC-3752-4479-94EF-54180252AF1D}" dt="2022-05-09T21:10:14.983" v="4569" actId="2696"/>
        <pc:sldMkLst>
          <pc:docMk/>
          <pc:sldMk cId="3740507963" sldId="257"/>
        </pc:sldMkLst>
      </pc:sldChg>
      <pc:sldChg chg="delSp del mod modNotesTx">
        <pc:chgData name="Sai Zhang" userId="706f4f19-d9cc-4e54-a43b-03b16157462e" providerId="ADAL" clId="{FA63E3CC-3752-4479-94EF-54180252AF1D}" dt="2022-05-12T16:31:46.791" v="13040" actId="2696"/>
        <pc:sldMkLst>
          <pc:docMk/>
          <pc:sldMk cId="3145140812" sldId="259"/>
        </pc:sldMkLst>
        <pc:spChg chg="del">
          <ac:chgData name="Sai Zhang" userId="706f4f19-d9cc-4e54-a43b-03b16157462e" providerId="ADAL" clId="{FA63E3CC-3752-4479-94EF-54180252AF1D}" dt="2022-05-09T21:16:30.363" v="4592" actId="478"/>
          <ac:spMkLst>
            <pc:docMk/>
            <pc:sldMk cId="3145140812" sldId="259"/>
            <ac:spMk id="4" creationId="{CF027D2C-B613-414D-A914-DE4CF300ECB4}"/>
          </ac:spMkLst>
        </pc:spChg>
      </pc:sldChg>
      <pc:sldChg chg="addSp delSp modSp mod modNotesTx">
        <pc:chgData name="Sai Zhang" userId="706f4f19-d9cc-4e54-a43b-03b16157462e" providerId="ADAL" clId="{FA63E3CC-3752-4479-94EF-54180252AF1D}" dt="2022-05-12T18:45:40.491" v="14646" actId="20577"/>
        <pc:sldMkLst>
          <pc:docMk/>
          <pc:sldMk cId="126277271" sldId="260"/>
        </pc:sldMkLst>
        <pc:spChg chg="mod">
          <ac:chgData name="Sai Zhang" userId="706f4f19-d9cc-4e54-a43b-03b16157462e" providerId="ADAL" clId="{FA63E3CC-3752-4479-94EF-54180252AF1D}" dt="2022-05-10T20:52:10.357" v="7146" actId="1076"/>
          <ac:spMkLst>
            <pc:docMk/>
            <pc:sldMk cId="126277271" sldId="260"/>
            <ac:spMk id="2" creationId="{82F29D6B-5D44-4C02-B05D-705AD54913FF}"/>
          </ac:spMkLst>
        </pc:spChg>
        <pc:spChg chg="mod">
          <ac:chgData name="Sai Zhang" userId="706f4f19-d9cc-4e54-a43b-03b16157462e" providerId="ADAL" clId="{FA63E3CC-3752-4479-94EF-54180252AF1D}" dt="2022-05-12T17:52:48.867" v="14281" actId="20577"/>
          <ac:spMkLst>
            <pc:docMk/>
            <pc:sldMk cId="126277271" sldId="260"/>
            <ac:spMk id="3" creationId="{FB5EEFF2-0206-4695-B58D-7FEBCE04E7CE}"/>
          </ac:spMkLst>
        </pc:spChg>
        <pc:spChg chg="del">
          <ac:chgData name="Sai Zhang" userId="706f4f19-d9cc-4e54-a43b-03b16157462e" providerId="ADAL" clId="{FA63E3CC-3752-4479-94EF-54180252AF1D}" dt="2022-05-09T21:16:42.945" v="4594" actId="478"/>
          <ac:spMkLst>
            <pc:docMk/>
            <pc:sldMk cId="126277271" sldId="260"/>
            <ac:spMk id="4" creationId="{660FC404-091A-455A-A1B1-AD898A814F2E}"/>
          </ac:spMkLst>
        </pc:spChg>
        <pc:spChg chg="add mod">
          <ac:chgData name="Sai Zhang" userId="706f4f19-d9cc-4e54-a43b-03b16157462e" providerId="ADAL" clId="{FA63E3CC-3752-4479-94EF-54180252AF1D}" dt="2022-05-12T15:40:07.334" v="12717" actId="20577"/>
          <ac:spMkLst>
            <pc:docMk/>
            <pc:sldMk cId="126277271" sldId="260"/>
            <ac:spMk id="5" creationId="{01A90C32-33F9-41B4-AA86-73C9DF3CAD21}"/>
          </ac:spMkLst>
        </pc:spChg>
        <pc:spChg chg="add mod">
          <ac:chgData name="Sai Zhang" userId="706f4f19-d9cc-4e54-a43b-03b16157462e" providerId="ADAL" clId="{FA63E3CC-3752-4479-94EF-54180252AF1D}" dt="2022-05-12T18:45:40.491" v="14646" actId="20577"/>
          <ac:spMkLst>
            <pc:docMk/>
            <pc:sldMk cId="126277271" sldId="260"/>
            <ac:spMk id="6" creationId="{C82BE07D-30CC-44D1-BE6A-6C600D15DF9C}"/>
          </ac:spMkLst>
        </pc:spChg>
        <pc:spChg chg="add mod">
          <ac:chgData name="Sai Zhang" userId="706f4f19-d9cc-4e54-a43b-03b16157462e" providerId="ADAL" clId="{FA63E3CC-3752-4479-94EF-54180252AF1D}" dt="2022-05-12T16:50:03.510" v="13272" actId="20577"/>
          <ac:spMkLst>
            <pc:docMk/>
            <pc:sldMk cId="126277271" sldId="260"/>
            <ac:spMk id="7" creationId="{5A0E6879-48A5-45D1-9605-09FE520295DD}"/>
          </ac:spMkLst>
        </pc:spChg>
      </pc:sldChg>
      <pc:sldChg chg="addSp delSp modSp mod modNotesTx">
        <pc:chgData name="Sai Zhang" userId="706f4f19-d9cc-4e54-a43b-03b16157462e" providerId="ADAL" clId="{FA63E3CC-3752-4479-94EF-54180252AF1D}" dt="2022-05-12T19:08:48.653" v="15341" actId="20577"/>
        <pc:sldMkLst>
          <pc:docMk/>
          <pc:sldMk cId="632846831" sldId="261"/>
        </pc:sldMkLst>
        <pc:spChg chg="add del mod">
          <ac:chgData name="Sai Zhang" userId="706f4f19-d9cc-4e54-a43b-03b16157462e" providerId="ADAL" clId="{FA63E3CC-3752-4479-94EF-54180252AF1D}" dt="2022-05-12T16:32:54.009" v="13049" actId="478"/>
          <ac:spMkLst>
            <pc:docMk/>
            <pc:sldMk cId="632846831" sldId="261"/>
            <ac:spMk id="3" creationId="{E9F65752-9947-4D5A-957B-22C7CA616E64}"/>
          </ac:spMkLst>
        </pc:spChg>
        <pc:spChg chg="add mod">
          <ac:chgData name="Sai Zhang" userId="706f4f19-d9cc-4e54-a43b-03b16157462e" providerId="ADAL" clId="{FA63E3CC-3752-4479-94EF-54180252AF1D}" dt="2022-05-12T17:22:05.166" v="13805" actId="14100"/>
          <ac:spMkLst>
            <pc:docMk/>
            <pc:sldMk cId="632846831" sldId="261"/>
            <ac:spMk id="4" creationId="{7740CC93-B77A-4687-B99B-6846EBED5283}"/>
          </ac:spMkLst>
        </pc:spChg>
        <pc:spChg chg="del">
          <ac:chgData name="Sai Zhang" userId="706f4f19-d9cc-4e54-a43b-03b16157462e" providerId="ADAL" clId="{FA63E3CC-3752-4479-94EF-54180252AF1D}" dt="2022-05-09T21:24:51.469" v="4663" actId="478"/>
          <ac:spMkLst>
            <pc:docMk/>
            <pc:sldMk cId="632846831" sldId="261"/>
            <ac:spMk id="4" creationId="{F7EA4F2F-E09F-4A0D-9015-5F04B769310D}"/>
          </ac:spMkLst>
        </pc:spChg>
        <pc:spChg chg="add mod">
          <ac:chgData name="Sai Zhang" userId="706f4f19-d9cc-4e54-a43b-03b16157462e" providerId="ADAL" clId="{FA63E3CC-3752-4479-94EF-54180252AF1D}" dt="2022-05-12T17:22:24.720" v="13811" actId="1076"/>
          <ac:spMkLst>
            <pc:docMk/>
            <pc:sldMk cId="632846831" sldId="261"/>
            <ac:spMk id="5" creationId="{85840D00-28E2-4176-8D3E-835E283E46FC}"/>
          </ac:spMkLst>
        </pc:spChg>
        <pc:spChg chg="add mod">
          <ac:chgData name="Sai Zhang" userId="706f4f19-d9cc-4e54-a43b-03b16157462e" providerId="ADAL" clId="{FA63E3CC-3752-4479-94EF-54180252AF1D}" dt="2022-05-12T17:22:19.652" v="13809" actId="1076"/>
          <ac:spMkLst>
            <pc:docMk/>
            <pc:sldMk cId="632846831" sldId="261"/>
            <ac:spMk id="6" creationId="{2E2905C8-6645-4D80-9847-88A157569270}"/>
          </ac:spMkLst>
        </pc:spChg>
        <pc:spChg chg="add mod">
          <ac:chgData name="Sai Zhang" userId="706f4f19-d9cc-4e54-a43b-03b16157462e" providerId="ADAL" clId="{FA63E3CC-3752-4479-94EF-54180252AF1D}" dt="2022-05-12T17:22:26.428" v="13812" actId="1076"/>
          <ac:spMkLst>
            <pc:docMk/>
            <pc:sldMk cId="632846831" sldId="261"/>
            <ac:spMk id="7" creationId="{5BC655ED-BA84-4599-B0FF-D9C8D9354E73}"/>
          </ac:spMkLst>
        </pc:spChg>
        <pc:spChg chg="add del mod">
          <ac:chgData name="Sai Zhang" userId="706f4f19-d9cc-4e54-a43b-03b16157462e" providerId="ADAL" clId="{FA63E3CC-3752-4479-94EF-54180252AF1D}" dt="2022-05-12T17:21:53.586" v="13802" actId="478"/>
          <ac:spMkLst>
            <pc:docMk/>
            <pc:sldMk cId="632846831" sldId="261"/>
            <ac:spMk id="8" creationId="{8A255C63-00B8-4BDE-B90F-A0BDBC29E34E}"/>
          </ac:spMkLst>
        </pc:spChg>
        <pc:spChg chg="add del mod">
          <ac:chgData name="Sai Zhang" userId="706f4f19-d9cc-4e54-a43b-03b16157462e" providerId="ADAL" clId="{FA63E3CC-3752-4479-94EF-54180252AF1D}" dt="2022-05-12T16:32:51.642" v="13048" actId="478"/>
          <ac:spMkLst>
            <pc:docMk/>
            <pc:sldMk cId="632846831" sldId="261"/>
            <ac:spMk id="9" creationId="{23EF4153-FE2B-4E34-BA71-947A3D17A922}"/>
          </ac:spMkLst>
        </pc:spChg>
        <pc:spChg chg="add del mod">
          <ac:chgData name="Sai Zhang" userId="706f4f19-d9cc-4e54-a43b-03b16157462e" providerId="ADAL" clId="{FA63E3CC-3752-4479-94EF-54180252AF1D}" dt="2022-05-12T16:32:49.652" v="13047" actId="478"/>
          <ac:spMkLst>
            <pc:docMk/>
            <pc:sldMk cId="632846831" sldId="261"/>
            <ac:spMk id="10" creationId="{CC59C7FF-6D27-4F05-92F1-E18F621755B5}"/>
          </ac:spMkLst>
        </pc:spChg>
        <pc:spChg chg="add del mod">
          <ac:chgData name="Sai Zhang" userId="706f4f19-d9cc-4e54-a43b-03b16157462e" providerId="ADAL" clId="{FA63E3CC-3752-4479-94EF-54180252AF1D}" dt="2022-05-12T16:32:56.784" v="13050" actId="478"/>
          <ac:spMkLst>
            <pc:docMk/>
            <pc:sldMk cId="632846831" sldId="261"/>
            <ac:spMk id="13" creationId="{A7F63FB1-5376-7828-C4F8-446CB63CC891}"/>
          </ac:spMkLst>
        </pc:spChg>
        <pc:spChg chg="add mod">
          <ac:chgData name="Sai Zhang" userId="706f4f19-d9cc-4e54-a43b-03b16157462e" providerId="ADAL" clId="{FA63E3CC-3752-4479-94EF-54180252AF1D}" dt="2022-05-12T17:22:49.874" v="13826" actId="1036"/>
          <ac:spMkLst>
            <pc:docMk/>
            <pc:sldMk cId="632846831" sldId="261"/>
            <ac:spMk id="14" creationId="{47EE14A3-2517-1AAF-F679-85A010290FBB}"/>
          </ac:spMkLst>
        </pc:spChg>
        <pc:spChg chg="add mod">
          <ac:chgData name="Sai Zhang" userId="706f4f19-d9cc-4e54-a43b-03b16157462e" providerId="ADAL" clId="{FA63E3CC-3752-4479-94EF-54180252AF1D}" dt="2022-05-12T17:22:37.507" v="13821" actId="1038"/>
          <ac:spMkLst>
            <pc:docMk/>
            <pc:sldMk cId="632846831" sldId="261"/>
            <ac:spMk id="15" creationId="{5928E024-B903-8FBD-4F4A-79DAB2D95059}"/>
          </ac:spMkLst>
        </pc:spChg>
        <pc:spChg chg="add mod">
          <ac:chgData name="Sai Zhang" userId="706f4f19-d9cc-4e54-a43b-03b16157462e" providerId="ADAL" clId="{FA63E3CC-3752-4479-94EF-54180252AF1D}" dt="2022-05-12T17:22:37.507" v="13821" actId="1038"/>
          <ac:spMkLst>
            <pc:docMk/>
            <pc:sldMk cId="632846831" sldId="261"/>
            <ac:spMk id="16" creationId="{D2ED1B87-FD22-143E-7E27-A68F7BF5876A}"/>
          </ac:spMkLst>
        </pc:spChg>
        <pc:spChg chg="add mod">
          <ac:chgData name="Sai Zhang" userId="706f4f19-d9cc-4e54-a43b-03b16157462e" providerId="ADAL" clId="{FA63E3CC-3752-4479-94EF-54180252AF1D}" dt="2022-05-12T17:22:22.239" v="13810" actId="1076"/>
          <ac:spMkLst>
            <pc:docMk/>
            <pc:sldMk cId="632846831" sldId="261"/>
            <ac:spMk id="17" creationId="{004924F0-EBE8-7E8C-028E-69DB353D115F}"/>
          </ac:spMkLst>
        </pc:spChg>
        <pc:graphicFrameChg chg="add del mod">
          <ac:chgData name="Sai Zhang" userId="706f4f19-d9cc-4e54-a43b-03b16157462e" providerId="ADAL" clId="{FA63E3CC-3752-4479-94EF-54180252AF1D}" dt="2022-05-09T16:44:06.491" v="550"/>
          <ac:graphicFrameMkLst>
            <pc:docMk/>
            <pc:sldMk cId="632846831" sldId="261"/>
            <ac:graphicFrameMk id="5" creationId="{2C34E3A0-12D1-4E66-B2DB-0A84FD998DCB}"/>
          </ac:graphicFrameMkLst>
        </pc:graphicFrameChg>
      </pc:sldChg>
      <pc:sldChg chg="addSp delSp modSp add del mod setBg modNotesTx">
        <pc:chgData name="Sai Zhang" userId="706f4f19-d9cc-4e54-a43b-03b16157462e" providerId="ADAL" clId="{FA63E3CC-3752-4479-94EF-54180252AF1D}" dt="2022-05-12T17:27:23.599" v="13957" actId="20577"/>
        <pc:sldMkLst>
          <pc:docMk/>
          <pc:sldMk cId="1954259877" sldId="262"/>
        </pc:sldMkLst>
        <pc:spChg chg="mod">
          <ac:chgData name="Sai Zhang" userId="706f4f19-d9cc-4e54-a43b-03b16157462e" providerId="ADAL" clId="{FA63E3CC-3752-4479-94EF-54180252AF1D}" dt="2022-05-09T18:45:52.796" v="661" actId="26606"/>
          <ac:spMkLst>
            <pc:docMk/>
            <pc:sldMk cId="1954259877" sldId="262"/>
            <ac:spMk id="2" creationId="{9BEC580F-F4A6-4D4E-9646-471C78DEF2F6}"/>
          </ac:spMkLst>
        </pc:spChg>
        <pc:spChg chg="add del">
          <ac:chgData name="Sai Zhang" userId="706f4f19-d9cc-4e54-a43b-03b16157462e" providerId="ADAL" clId="{FA63E3CC-3752-4479-94EF-54180252AF1D}" dt="2022-05-09T18:47:41.485" v="692"/>
          <ac:spMkLst>
            <pc:docMk/>
            <pc:sldMk cId="1954259877" sldId="262"/>
            <ac:spMk id="3" creationId="{63A09322-D52D-4D19-8EFE-EBA502E98335}"/>
          </ac:spMkLst>
        </pc:spChg>
        <pc:spChg chg="del mod">
          <ac:chgData name="Sai Zhang" userId="706f4f19-d9cc-4e54-a43b-03b16157462e" providerId="ADAL" clId="{FA63E3CC-3752-4479-94EF-54180252AF1D}" dt="2022-05-09T18:47:45.586" v="693" actId="478"/>
          <ac:spMkLst>
            <pc:docMk/>
            <pc:sldMk cId="1954259877" sldId="262"/>
            <ac:spMk id="4" creationId="{50EF33AB-9F68-4FDF-A292-99179A535CBF}"/>
          </ac:spMkLst>
        </pc:spChg>
        <pc:spChg chg="add mod">
          <ac:chgData name="Sai Zhang" userId="706f4f19-d9cc-4e54-a43b-03b16157462e" providerId="ADAL" clId="{FA63E3CC-3752-4479-94EF-54180252AF1D}" dt="2022-05-12T16:37:33.104" v="13270" actId="1076"/>
          <ac:spMkLst>
            <pc:docMk/>
            <pc:sldMk cId="1954259877" sldId="262"/>
            <ac:spMk id="6" creationId="{9CE94595-9403-4042-89EF-9FBA8EB577A7}"/>
          </ac:spMkLst>
        </pc:spChg>
        <pc:spChg chg="add del">
          <ac:chgData name="Sai Zhang" userId="706f4f19-d9cc-4e54-a43b-03b16157462e" providerId="ADAL" clId="{FA63E3CC-3752-4479-94EF-54180252AF1D}" dt="2022-05-09T16:42:59.558" v="533" actId="26606"/>
          <ac:spMkLst>
            <pc:docMk/>
            <pc:sldMk cId="1954259877" sldId="262"/>
            <ac:spMk id="7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3:10.363" v="535" actId="26606"/>
          <ac:spMkLst>
            <pc:docMk/>
            <pc:sldMk cId="1954259877" sldId="262"/>
            <ac:spMk id="9" creationId="{5E39A796-BE83-48B1-B33F-35C4A32AAB57}"/>
          </ac:spMkLst>
        </pc:spChg>
        <pc:spChg chg="add del">
          <ac:chgData name="Sai Zhang" userId="706f4f19-d9cc-4e54-a43b-03b16157462e" providerId="ADAL" clId="{FA63E3CC-3752-4479-94EF-54180252AF1D}" dt="2022-05-09T16:42:56.128" v="531" actId="26606"/>
          <ac:spMkLst>
            <pc:docMk/>
            <pc:sldMk cId="1954259877" sldId="262"/>
            <ac:spMk id="10" creationId="{5E39A796-BE83-48B1-B33F-35C4A32AAB57}"/>
          </ac:spMkLst>
        </pc:spChg>
        <pc:spChg chg="add del">
          <ac:chgData name="Sai Zhang" userId="706f4f19-d9cc-4e54-a43b-03b16157462e" providerId="ADAL" clId="{FA63E3CC-3752-4479-94EF-54180252AF1D}" dt="2022-05-09T16:43:10.363" v="535" actId="26606"/>
          <ac:spMkLst>
            <pc:docMk/>
            <pc:sldMk cId="1954259877" sldId="262"/>
            <ac:spMk id="11" creationId="{72F84B47-E267-4194-8194-831DB7B5547F}"/>
          </ac:spMkLst>
        </pc:spChg>
        <pc:spChg chg="add del">
          <ac:chgData name="Sai Zhang" userId="706f4f19-d9cc-4e54-a43b-03b16157462e" providerId="ADAL" clId="{FA63E3CC-3752-4479-94EF-54180252AF1D}" dt="2022-05-09T16:42:56.128" v="531" actId="26606"/>
          <ac:spMkLst>
            <pc:docMk/>
            <pc:sldMk cId="1954259877" sldId="262"/>
            <ac:spMk id="12" creationId="{72F84B47-E267-4194-8194-831DB7B5547F}"/>
          </ac:spMkLst>
        </pc:spChg>
        <pc:spChg chg="add del">
          <ac:chgData name="Sai Zhang" userId="706f4f19-d9cc-4e54-a43b-03b16157462e" providerId="ADAL" clId="{FA63E3CC-3752-4479-94EF-54180252AF1D}" dt="2022-05-09T18:45:52.796" v="661" actId="26606"/>
          <ac:spMkLst>
            <pc:docMk/>
            <pc:sldMk cId="1954259877" sldId="262"/>
            <ac:spMk id="14" creationId="{1A95671B-3CC6-4792-9114-B74FAEA224E6}"/>
          </ac:spMkLst>
        </pc:spChg>
        <pc:spChg chg="add del">
          <ac:chgData name="Sai Zhang" userId="706f4f19-d9cc-4e54-a43b-03b16157462e" providerId="ADAL" clId="{FA63E3CC-3752-4479-94EF-54180252AF1D}" dt="2022-05-09T16:43:12.483" v="537" actId="26606"/>
          <ac:spMkLst>
            <pc:docMk/>
            <pc:sldMk cId="1954259877" sldId="262"/>
            <ac:spMk id="15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4:07.144" v="551" actId="26606"/>
          <ac:spMkLst>
            <pc:docMk/>
            <pc:sldMk cId="1954259877" sldId="262"/>
            <ac:spMk id="21" creationId="{2B566528-1B12-4246-9431-5C2D7D081168}"/>
          </ac:spMkLst>
        </pc:spChg>
        <pc:spChg chg="add del mod">
          <ac:chgData name="Sai Zhang" userId="706f4f19-d9cc-4e54-a43b-03b16157462e" providerId="ADAL" clId="{FA63E3CC-3752-4479-94EF-54180252AF1D}" dt="2022-05-09T16:44:37.624" v="556"/>
          <ac:spMkLst>
            <pc:docMk/>
            <pc:sldMk cId="1954259877" sldId="262"/>
            <ac:spMk id="25" creationId="{3455FE35-F743-4E83-A517-7BF0B9038CE6}"/>
          </ac:spMkLst>
        </pc:spChg>
        <pc:spChg chg="add del mod">
          <ac:chgData name="Sai Zhang" userId="706f4f19-d9cc-4e54-a43b-03b16157462e" providerId="ADAL" clId="{FA63E3CC-3752-4479-94EF-54180252AF1D}" dt="2022-05-09T16:45:33.591" v="572" actId="478"/>
          <ac:spMkLst>
            <pc:docMk/>
            <pc:sldMk cId="1954259877" sldId="262"/>
            <ac:spMk id="29" creationId="{2A834DC9-1FCD-4071-9C28-9F47101F2E7B}"/>
          </ac:spMkLst>
        </pc:spChg>
        <pc:spChg chg="add del mod">
          <ac:chgData name="Sai Zhang" userId="706f4f19-d9cc-4e54-a43b-03b16157462e" providerId="ADAL" clId="{FA63E3CC-3752-4479-94EF-54180252AF1D}" dt="2022-05-09T18:46:15.188" v="670" actId="478"/>
          <ac:spMkLst>
            <pc:docMk/>
            <pc:sldMk cId="1954259877" sldId="262"/>
            <ac:spMk id="32" creationId="{2154A294-E613-4F9C-B87A-25EB490B9798}"/>
          </ac:spMkLst>
        </pc:spChg>
        <pc:grpChg chg="add del">
          <ac:chgData name="Sai Zhang" userId="706f4f19-d9cc-4e54-a43b-03b16157462e" providerId="ADAL" clId="{FA63E3CC-3752-4479-94EF-54180252AF1D}" dt="2022-05-09T16:42:59.558" v="533" actId="26606"/>
          <ac:grpSpMkLst>
            <pc:docMk/>
            <pc:sldMk cId="1954259877" sldId="262"/>
            <ac:grpSpMk id="8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4:07.144" v="551" actId="26606"/>
          <ac:grpSpMkLst>
            <pc:docMk/>
            <pc:sldMk cId="1954259877" sldId="262"/>
            <ac:grpSpMk id="13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2:59.558" v="533" actId="26606"/>
          <ac:grpSpMkLst>
            <pc:docMk/>
            <pc:sldMk cId="1954259877" sldId="262"/>
            <ac:grpSpMk id="16" creationId="{5995D10D-E9C9-47DB-AE7E-801FEF38F5C9}"/>
          </ac:grpSpMkLst>
        </pc:grpChg>
        <pc:grpChg chg="add del">
          <ac:chgData name="Sai Zhang" userId="706f4f19-d9cc-4e54-a43b-03b16157462e" providerId="ADAL" clId="{FA63E3CC-3752-4479-94EF-54180252AF1D}" dt="2022-05-09T16:44:07.144" v="551" actId="26606"/>
          <ac:grpSpMkLst>
            <pc:docMk/>
            <pc:sldMk cId="1954259877" sldId="262"/>
            <ac:grpSpMk id="17" creationId="{5995D10D-E9C9-47DB-AE7E-801FEF38F5C9}"/>
          </ac:grpSpMkLst>
        </pc:grpChg>
        <pc:grpChg chg="add del">
          <ac:chgData name="Sai Zhang" userId="706f4f19-d9cc-4e54-a43b-03b16157462e" providerId="ADAL" clId="{FA63E3CC-3752-4479-94EF-54180252AF1D}" dt="2022-05-09T16:43:12.483" v="537" actId="26606"/>
          <ac:grpSpMkLst>
            <pc:docMk/>
            <pc:sldMk cId="1954259877" sldId="262"/>
            <ac:grpSpMk id="19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3:12.483" v="537" actId="26606"/>
          <ac:grpSpMkLst>
            <pc:docMk/>
            <pc:sldMk cId="1954259877" sldId="262"/>
            <ac:grpSpMk id="20" creationId="{5995D10D-E9C9-47DB-AE7E-801FEF38F5C9}"/>
          </ac:grpSpMkLst>
        </pc:grpChg>
        <pc:graphicFrameChg chg="add mod modGraphic">
          <ac:chgData name="Sai Zhang" userId="706f4f19-d9cc-4e54-a43b-03b16157462e" providerId="ADAL" clId="{FA63E3CC-3752-4479-94EF-54180252AF1D}" dt="2022-05-12T16:37:39.256" v="13271" actId="1076"/>
          <ac:graphicFrameMkLst>
            <pc:docMk/>
            <pc:sldMk cId="1954259877" sldId="262"/>
            <ac:graphicFrameMk id="5" creationId="{13179269-0AAB-40A4-BFAB-041F2A466E07}"/>
          </ac:graphicFrameMkLst>
        </pc:graphicFrameChg>
        <pc:graphicFrameChg chg="add mod ord modGraphic">
          <ac:chgData name="Sai Zhang" userId="706f4f19-d9cc-4e54-a43b-03b16157462e" providerId="ADAL" clId="{FA63E3CC-3752-4479-94EF-54180252AF1D}" dt="2022-05-09T16:43:14.332" v="539"/>
          <ac:graphicFrameMkLst>
            <pc:docMk/>
            <pc:sldMk cId="1954259877" sldId="262"/>
            <ac:graphicFrameMk id="5" creationId="{834A81A6-BF5A-430E-B41F-4F4B14750559}"/>
          </ac:graphicFrameMkLst>
        </pc:graphicFrameChg>
        <pc:graphicFrameChg chg="add del mod ord modGraphic">
          <ac:chgData name="Sai Zhang" userId="706f4f19-d9cc-4e54-a43b-03b16157462e" providerId="ADAL" clId="{FA63E3CC-3752-4479-94EF-54180252AF1D}" dt="2022-05-09T18:45:58.461" v="662"/>
          <ac:graphicFrameMkLst>
            <pc:docMk/>
            <pc:sldMk cId="1954259877" sldId="262"/>
            <ac:graphicFrameMk id="5" creationId="{896EE9A2-B87B-4FC0-BF47-1614D3C58540}"/>
          </ac:graphicFrameMkLst>
        </pc:graphicFrameChg>
        <pc:graphicFrameChg chg="add del mod ord modGraphic">
          <ac:chgData name="Sai Zhang" userId="706f4f19-d9cc-4e54-a43b-03b16157462e" providerId="ADAL" clId="{FA63E3CC-3752-4479-94EF-54180252AF1D}" dt="2022-05-09T16:44:27.542" v="553" actId="478"/>
          <ac:graphicFrameMkLst>
            <pc:docMk/>
            <pc:sldMk cId="1954259877" sldId="262"/>
            <ac:graphicFrameMk id="6" creationId="{6A4A37E5-EFC4-441B-A42B-8ADDA0EFE996}"/>
          </ac:graphicFrameMkLst>
        </pc:graphicFrameChg>
        <pc:graphicFrameChg chg="add del mod">
          <ac:chgData name="Sai Zhang" userId="706f4f19-d9cc-4e54-a43b-03b16157462e" providerId="ADAL" clId="{FA63E3CC-3752-4479-94EF-54180252AF1D}" dt="2022-05-09T16:44:30.553" v="555"/>
          <ac:graphicFrameMkLst>
            <pc:docMk/>
            <pc:sldMk cId="1954259877" sldId="262"/>
            <ac:graphicFrameMk id="26" creationId="{FF7362A7-BCCC-4063-8729-655732BACF96}"/>
          </ac:graphicFrameMkLst>
        </pc:graphicFrameChg>
        <pc:graphicFrameChg chg="add del mod">
          <ac:chgData name="Sai Zhang" userId="706f4f19-d9cc-4e54-a43b-03b16157462e" providerId="ADAL" clId="{FA63E3CC-3752-4479-94EF-54180252AF1D}" dt="2022-05-09T16:44:47.397" v="557" actId="478"/>
          <ac:graphicFrameMkLst>
            <pc:docMk/>
            <pc:sldMk cId="1954259877" sldId="262"/>
            <ac:graphicFrameMk id="27" creationId="{2DD6AF01-585F-4771-8B5C-1AC66682E1F5}"/>
          </ac:graphicFrameMkLst>
        </pc:graphicFrameChg>
        <pc:graphicFrameChg chg="add del mod modGraphic">
          <ac:chgData name="Sai Zhang" userId="706f4f19-d9cc-4e54-a43b-03b16157462e" providerId="ADAL" clId="{FA63E3CC-3752-4479-94EF-54180252AF1D}" dt="2022-05-09T18:46:19.687" v="680" actId="14734"/>
          <ac:graphicFrameMkLst>
            <pc:docMk/>
            <pc:sldMk cId="1954259877" sldId="262"/>
            <ac:graphicFrameMk id="30" creationId="{EF07D71F-0340-49C3-B856-69F83CE683CE}"/>
          </ac:graphicFrameMkLst>
        </pc:graphicFrameChg>
      </pc:sldChg>
      <pc:sldChg chg="addSp delSp modSp del mod setBg">
        <pc:chgData name="Sai Zhang" userId="706f4f19-d9cc-4e54-a43b-03b16157462e" providerId="ADAL" clId="{FA63E3CC-3752-4479-94EF-54180252AF1D}" dt="2022-05-09T21:08:58.828" v="4561" actId="2696"/>
        <pc:sldMkLst>
          <pc:docMk/>
          <pc:sldMk cId="1561272142" sldId="263"/>
        </pc:sldMkLst>
        <pc:spChg chg="mod">
          <ac:chgData name="Sai Zhang" userId="706f4f19-d9cc-4e54-a43b-03b16157462e" providerId="ADAL" clId="{FA63E3CC-3752-4479-94EF-54180252AF1D}" dt="2022-05-09T20:35:47.889" v="2933" actId="26606"/>
          <ac:spMkLst>
            <pc:docMk/>
            <pc:sldMk cId="1561272142" sldId="263"/>
            <ac:spMk id="2" creationId="{054F012B-5CC6-4502-BE9E-99D95303A4B0}"/>
          </ac:spMkLst>
        </pc:spChg>
        <pc:spChg chg="mod">
          <ac:chgData name="Sai Zhang" userId="706f4f19-d9cc-4e54-a43b-03b16157462e" providerId="ADAL" clId="{FA63E3CC-3752-4479-94EF-54180252AF1D}" dt="2022-05-09T20:37:27.665" v="2962" actId="20577"/>
          <ac:spMkLst>
            <pc:docMk/>
            <pc:sldMk cId="1561272142" sldId="263"/>
            <ac:spMk id="3" creationId="{7DE48B82-07A4-4D3F-9A3A-E559899C3BB2}"/>
          </ac:spMkLst>
        </pc:spChg>
        <pc:spChg chg="del">
          <ac:chgData name="Sai Zhang" userId="706f4f19-d9cc-4e54-a43b-03b16157462e" providerId="ADAL" clId="{FA63E3CC-3752-4479-94EF-54180252AF1D}" dt="2022-05-09T20:04:31.200" v="1632" actId="478"/>
          <ac:spMkLst>
            <pc:docMk/>
            <pc:sldMk cId="1561272142" sldId="263"/>
            <ac:spMk id="4" creationId="{4E4A0AD3-0887-47F5-BDC0-A32D3037E527}"/>
          </ac:spMkLst>
        </pc:spChg>
        <pc:spChg chg="add del">
          <ac:chgData name="Sai Zhang" userId="706f4f19-d9cc-4e54-a43b-03b16157462e" providerId="ADAL" clId="{FA63E3CC-3752-4479-94EF-54180252AF1D}" dt="2022-05-09T20:35:47.889" v="2933" actId="26606"/>
          <ac:spMkLst>
            <pc:docMk/>
            <pc:sldMk cId="1561272142" sldId="263"/>
            <ac:spMk id="77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20:35:47.889" v="2933" actId="26606"/>
          <ac:spMkLst>
            <pc:docMk/>
            <pc:sldMk cId="1561272142" sldId="263"/>
            <ac:spMk id="83" creationId="{D3F51FEB-38FB-4F6C-9F7B-2F2AFAB65463}"/>
          </ac:spMkLst>
        </pc:spChg>
        <pc:spChg chg="add del">
          <ac:chgData name="Sai Zhang" userId="706f4f19-d9cc-4e54-a43b-03b16157462e" providerId="ADAL" clId="{FA63E3CC-3752-4479-94EF-54180252AF1D}" dt="2022-05-09T20:35:47.889" v="2933" actId="26606"/>
          <ac:spMkLst>
            <pc:docMk/>
            <pc:sldMk cId="1561272142" sldId="263"/>
            <ac:spMk id="85" creationId="{1E547BA6-BAE0-43BB-A7CA-60F69CE252F0}"/>
          </ac:spMkLst>
        </pc:spChg>
        <pc:grpChg chg="add del">
          <ac:chgData name="Sai Zhang" userId="706f4f19-d9cc-4e54-a43b-03b16157462e" providerId="ADAL" clId="{FA63E3CC-3752-4479-94EF-54180252AF1D}" dt="2022-05-09T20:35:47.889" v="2933" actId="26606"/>
          <ac:grpSpMkLst>
            <pc:docMk/>
            <pc:sldMk cId="1561272142" sldId="263"/>
            <ac:grpSpMk id="79" creationId="{07EAA094-9CF6-4695-958A-33D9BCAA9474}"/>
          </ac:grpSpMkLst>
        </pc:grpChg>
        <pc:picChg chg="add del mod ord">
          <ac:chgData name="Sai Zhang" userId="706f4f19-d9cc-4e54-a43b-03b16157462e" providerId="ADAL" clId="{FA63E3CC-3752-4479-94EF-54180252AF1D}" dt="2022-05-09T20:40:46.918" v="3033" actId="478"/>
          <ac:picMkLst>
            <pc:docMk/>
            <pc:sldMk cId="1561272142" sldId="263"/>
            <ac:picMk id="7170" creationId="{E85B9AC7-AA4F-45AD-B3FF-DA49C2962B73}"/>
          </ac:picMkLst>
        </pc:picChg>
        <pc:picChg chg="add del mod">
          <ac:chgData name="Sai Zhang" userId="706f4f19-d9cc-4e54-a43b-03b16157462e" providerId="ADAL" clId="{FA63E3CC-3752-4479-94EF-54180252AF1D}" dt="2022-05-09T20:40:46.918" v="3033" actId="478"/>
          <ac:picMkLst>
            <pc:docMk/>
            <pc:sldMk cId="1561272142" sldId="263"/>
            <ac:picMk id="7172" creationId="{5B2C3D8E-418D-492D-B8F8-2012095C55B7}"/>
          </ac:picMkLst>
        </pc:picChg>
        <pc:picChg chg="add del mod ord">
          <ac:chgData name="Sai Zhang" userId="706f4f19-d9cc-4e54-a43b-03b16157462e" providerId="ADAL" clId="{FA63E3CC-3752-4479-94EF-54180252AF1D}" dt="2022-05-09T20:40:46.918" v="3033" actId="478"/>
          <ac:picMkLst>
            <pc:docMk/>
            <pc:sldMk cId="1561272142" sldId="263"/>
            <ac:picMk id="7174" creationId="{C2700657-42CF-438D-A19D-90566A47C868}"/>
          </ac:picMkLst>
        </pc:picChg>
        <pc:picChg chg="add del mod">
          <ac:chgData name="Sai Zhang" userId="706f4f19-d9cc-4e54-a43b-03b16157462e" providerId="ADAL" clId="{FA63E3CC-3752-4479-94EF-54180252AF1D}" dt="2022-05-09T20:40:46.918" v="3033" actId="478"/>
          <ac:picMkLst>
            <pc:docMk/>
            <pc:sldMk cId="1561272142" sldId="263"/>
            <ac:picMk id="7176" creationId="{4C3C620B-7B0F-4FC8-B0AE-2A923958D1E6}"/>
          </ac:picMkLst>
        </pc:picChg>
      </pc:sldChg>
      <pc:sldChg chg="delSp modSp mod modNotesTx">
        <pc:chgData name="Sai Zhang" userId="706f4f19-d9cc-4e54-a43b-03b16157462e" providerId="ADAL" clId="{FA63E3CC-3752-4479-94EF-54180252AF1D}" dt="2022-05-12T18:38:09.754" v="14559" actId="20577"/>
        <pc:sldMkLst>
          <pc:docMk/>
          <pc:sldMk cId="3483672030" sldId="264"/>
        </pc:sldMkLst>
        <pc:spChg chg="mod">
          <ac:chgData name="Sai Zhang" userId="706f4f19-d9cc-4e54-a43b-03b16157462e" providerId="ADAL" clId="{FA63E3CC-3752-4479-94EF-54180252AF1D}" dt="2022-05-12T15:45:20.503" v="12807" actId="20577"/>
          <ac:spMkLst>
            <pc:docMk/>
            <pc:sldMk cId="3483672030" sldId="264"/>
            <ac:spMk id="3" creationId="{FAAAFE9D-8B47-4EB8-8241-3F8EBECE7A30}"/>
          </ac:spMkLst>
        </pc:spChg>
        <pc:spChg chg="del">
          <ac:chgData name="Sai Zhang" userId="706f4f19-d9cc-4e54-a43b-03b16157462e" providerId="ADAL" clId="{FA63E3CC-3752-4479-94EF-54180252AF1D}" dt="2022-05-09T21:25:07.886" v="4666" actId="478"/>
          <ac:spMkLst>
            <pc:docMk/>
            <pc:sldMk cId="3483672030" sldId="264"/>
            <ac:spMk id="4" creationId="{15DD06F5-9AFC-4D52-85CD-6F4D5D15D8E4}"/>
          </ac:spMkLst>
        </pc:spChg>
      </pc:sldChg>
      <pc:sldChg chg="addSp delSp modSp add del mod">
        <pc:chgData name="Sai Zhang" userId="706f4f19-d9cc-4e54-a43b-03b16157462e" providerId="ADAL" clId="{FA63E3CC-3752-4479-94EF-54180252AF1D}" dt="2022-05-09T18:47:51.288" v="694" actId="2696"/>
        <pc:sldMkLst>
          <pc:docMk/>
          <pc:sldMk cId="447644233" sldId="265"/>
        </pc:sldMkLst>
        <pc:spChg chg="del">
          <ac:chgData name="Sai Zhang" userId="706f4f19-d9cc-4e54-a43b-03b16157462e" providerId="ADAL" clId="{FA63E3CC-3752-4479-94EF-54180252AF1D}" dt="2022-05-09T18:47:30.400" v="687" actId="478"/>
          <ac:spMkLst>
            <pc:docMk/>
            <pc:sldMk cId="447644233" sldId="265"/>
            <ac:spMk id="3" creationId="{63A09322-D52D-4D19-8EFE-EBA502E98335}"/>
          </ac:spMkLst>
        </pc:spChg>
        <pc:spChg chg="del">
          <ac:chgData name="Sai Zhang" userId="706f4f19-d9cc-4e54-a43b-03b16157462e" providerId="ADAL" clId="{FA63E3CC-3752-4479-94EF-54180252AF1D}" dt="2022-05-09T18:47:28.401" v="686" actId="478"/>
          <ac:spMkLst>
            <pc:docMk/>
            <pc:sldMk cId="447644233" sldId="265"/>
            <ac:spMk id="4" creationId="{50EF33AB-9F68-4FDF-A292-99179A535CBF}"/>
          </ac:spMkLst>
        </pc:spChg>
        <pc:graphicFrameChg chg="add del mod modGraphic">
          <ac:chgData name="Sai Zhang" userId="706f4f19-d9cc-4e54-a43b-03b16157462e" providerId="ADAL" clId="{FA63E3CC-3752-4479-94EF-54180252AF1D}" dt="2022-05-09T18:47:38.464" v="691"/>
          <ac:graphicFrameMkLst>
            <pc:docMk/>
            <pc:sldMk cId="447644233" sldId="265"/>
            <ac:graphicFrameMk id="5" creationId="{5DE1CDB1-8614-46A2-B862-7A5D24CE95E8}"/>
          </ac:graphicFrameMkLst>
        </pc:graphicFrameChg>
      </pc:sldChg>
      <pc:sldChg chg="addSp delSp modSp add del mod setBg">
        <pc:chgData name="Sai Zhang" userId="706f4f19-d9cc-4e54-a43b-03b16157462e" providerId="ADAL" clId="{FA63E3CC-3752-4479-94EF-54180252AF1D}" dt="2022-05-09T18:46:24.341" v="682" actId="2696"/>
        <pc:sldMkLst>
          <pc:docMk/>
          <pc:sldMk cId="1427101660" sldId="265"/>
        </pc:sldMkLst>
        <pc:spChg chg="mod">
          <ac:chgData name="Sai Zhang" userId="706f4f19-d9cc-4e54-a43b-03b16157462e" providerId="ADAL" clId="{FA63E3CC-3752-4479-94EF-54180252AF1D}" dt="2022-05-09T16:46:54.179" v="592" actId="26606"/>
          <ac:spMkLst>
            <pc:docMk/>
            <pc:sldMk cId="1427101660" sldId="265"/>
            <ac:spMk id="2" creationId="{9BEC580F-F4A6-4D4E-9646-471C78DEF2F6}"/>
          </ac:spMkLst>
        </pc:spChg>
        <pc:spChg chg="del">
          <ac:chgData name="Sai Zhang" userId="706f4f19-d9cc-4e54-a43b-03b16157462e" providerId="ADAL" clId="{FA63E3CC-3752-4479-94EF-54180252AF1D}" dt="2022-05-09T16:44:51.068" v="558"/>
          <ac:spMkLst>
            <pc:docMk/>
            <pc:sldMk cId="1427101660" sldId="265"/>
            <ac:spMk id="3" creationId="{63A09322-D52D-4D19-8EFE-EBA502E98335}"/>
          </ac:spMkLst>
        </pc:spChg>
        <pc:spChg chg="mod">
          <ac:chgData name="Sai Zhang" userId="706f4f19-d9cc-4e54-a43b-03b16157462e" providerId="ADAL" clId="{FA63E3CC-3752-4479-94EF-54180252AF1D}" dt="2022-05-09T16:46:54.179" v="592" actId="26606"/>
          <ac:spMkLst>
            <pc:docMk/>
            <pc:sldMk cId="1427101660" sldId="265"/>
            <ac:spMk id="4" creationId="{50EF33AB-9F68-4FDF-A292-99179A535CBF}"/>
          </ac:spMkLst>
        </pc:spChg>
        <pc:spChg chg="add del mod">
          <ac:chgData name="Sai Zhang" userId="706f4f19-d9cc-4e54-a43b-03b16157462e" providerId="ADAL" clId="{FA63E3CC-3752-4479-94EF-54180252AF1D}" dt="2022-05-09T16:46:34.922" v="579"/>
          <ac:spMkLst>
            <pc:docMk/>
            <pc:sldMk cId="1427101660" sldId="265"/>
            <ac:spMk id="7" creationId="{4C831E2C-DFD9-44A4-AEDC-7A87F06D9CE6}"/>
          </ac:spMkLst>
        </pc:spChg>
        <pc:spChg chg="add del">
          <ac:chgData name="Sai Zhang" userId="706f4f19-d9cc-4e54-a43b-03b16157462e" providerId="ADAL" clId="{FA63E3CC-3752-4479-94EF-54180252AF1D}" dt="2022-05-09T16:45:04.810" v="560" actId="26606"/>
          <ac:spMkLst>
            <pc:docMk/>
            <pc:sldMk cId="1427101660" sldId="265"/>
            <ac:spMk id="10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5:05.865" v="562" actId="26606"/>
          <ac:spMkLst>
            <pc:docMk/>
            <pc:sldMk cId="1427101660" sldId="265"/>
            <ac:spMk id="20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5:08.401" v="564" actId="26606"/>
          <ac:spMkLst>
            <pc:docMk/>
            <pc:sldMk cId="1427101660" sldId="265"/>
            <ac:spMk id="28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5:11.561" v="566" actId="26606"/>
          <ac:spMkLst>
            <pc:docMk/>
            <pc:sldMk cId="1427101660" sldId="265"/>
            <ac:spMk id="32" creationId="{1A95671B-3CC6-4792-9114-B74FAEA224E6}"/>
          </ac:spMkLst>
        </pc:spChg>
        <pc:spChg chg="add del">
          <ac:chgData name="Sai Zhang" userId="706f4f19-d9cc-4e54-a43b-03b16157462e" providerId="ADAL" clId="{FA63E3CC-3752-4479-94EF-54180252AF1D}" dt="2022-05-09T16:45:17.277" v="568" actId="26606"/>
          <ac:spMkLst>
            <pc:docMk/>
            <pc:sldMk cId="1427101660" sldId="265"/>
            <ac:spMk id="34" creationId="{1A95671B-3CC6-4792-9114-B74FAEA224E6}"/>
          </ac:spMkLst>
        </pc:spChg>
        <pc:spChg chg="add del">
          <ac:chgData name="Sai Zhang" userId="706f4f19-d9cc-4e54-a43b-03b16157462e" providerId="ADAL" clId="{FA63E3CC-3752-4479-94EF-54180252AF1D}" dt="2022-05-09T16:45:19.598" v="570" actId="26606"/>
          <ac:spMkLst>
            <pc:docMk/>
            <pc:sldMk cId="1427101660" sldId="265"/>
            <ac:spMk id="36" creationId="{73DE2CFE-42F2-48F0-8706-5264E012B10C}"/>
          </ac:spMkLst>
        </pc:spChg>
        <pc:spChg chg="add del">
          <ac:chgData name="Sai Zhang" userId="706f4f19-d9cc-4e54-a43b-03b16157462e" providerId="ADAL" clId="{FA63E3CC-3752-4479-94EF-54180252AF1D}" dt="2022-05-09T16:46:54.179" v="592" actId="26606"/>
          <ac:spMkLst>
            <pc:docMk/>
            <pc:sldMk cId="1427101660" sldId="265"/>
            <ac:spMk id="38" creationId="{1A95671B-3CC6-4792-9114-B74FAEA224E6}"/>
          </ac:spMkLst>
        </pc:spChg>
        <pc:spChg chg="add del">
          <ac:chgData name="Sai Zhang" userId="706f4f19-d9cc-4e54-a43b-03b16157462e" providerId="ADAL" clId="{FA63E3CC-3752-4479-94EF-54180252AF1D}" dt="2022-05-09T16:46:41.808" v="581" actId="26606"/>
          <ac:spMkLst>
            <pc:docMk/>
            <pc:sldMk cId="1427101660" sldId="265"/>
            <ac:spMk id="43" creationId="{1A95671B-3CC6-4792-9114-B74FAEA224E6}"/>
          </ac:spMkLst>
        </pc:spChg>
        <pc:spChg chg="add del">
          <ac:chgData name="Sai Zhang" userId="706f4f19-d9cc-4e54-a43b-03b16157462e" providerId="ADAL" clId="{FA63E3CC-3752-4479-94EF-54180252AF1D}" dt="2022-05-09T16:46:43.623" v="583" actId="26606"/>
          <ac:spMkLst>
            <pc:docMk/>
            <pc:sldMk cId="1427101660" sldId="265"/>
            <ac:spMk id="48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6:50.754" v="585" actId="26606"/>
          <ac:spMkLst>
            <pc:docMk/>
            <pc:sldMk cId="1427101660" sldId="265"/>
            <ac:spMk id="53" creationId="{2B566528-1B12-4246-9431-5C2D7D081168}"/>
          </ac:spMkLst>
        </pc:spChg>
        <pc:spChg chg="add del">
          <ac:chgData name="Sai Zhang" userId="706f4f19-d9cc-4e54-a43b-03b16157462e" providerId="ADAL" clId="{FA63E3CC-3752-4479-94EF-54180252AF1D}" dt="2022-05-09T16:46:52.159" v="587" actId="26606"/>
          <ac:spMkLst>
            <pc:docMk/>
            <pc:sldMk cId="1427101660" sldId="265"/>
            <ac:spMk id="61" creationId="{32AEEBC8-9D30-42EF-95F2-386C2653FBF0}"/>
          </ac:spMkLst>
        </pc:spChg>
        <pc:spChg chg="add del">
          <ac:chgData name="Sai Zhang" userId="706f4f19-d9cc-4e54-a43b-03b16157462e" providerId="ADAL" clId="{FA63E3CC-3752-4479-94EF-54180252AF1D}" dt="2022-05-09T16:46:52.159" v="587" actId="26606"/>
          <ac:spMkLst>
            <pc:docMk/>
            <pc:sldMk cId="1427101660" sldId="265"/>
            <ac:spMk id="62" creationId="{2E92FA66-67D7-4CB4-94D3-E643A9AD4757}"/>
          </ac:spMkLst>
        </pc:spChg>
        <pc:spChg chg="add del">
          <ac:chgData name="Sai Zhang" userId="706f4f19-d9cc-4e54-a43b-03b16157462e" providerId="ADAL" clId="{FA63E3CC-3752-4479-94EF-54180252AF1D}" dt="2022-05-09T16:46:53.245" v="589" actId="26606"/>
          <ac:spMkLst>
            <pc:docMk/>
            <pc:sldMk cId="1427101660" sldId="265"/>
            <ac:spMk id="64" creationId="{32AEEBC8-9D30-42EF-95F2-386C2653FBF0}"/>
          </ac:spMkLst>
        </pc:spChg>
        <pc:spChg chg="add del">
          <ac:chgData name="Sai Zhang" userId="706f4f19-d9cc-4e54-a43b-03b16157462e" providerId="ADAL" clId="{FA63E3CC-3752-4479-94EF-54180252AF1D}" dt="2022-05-09T16:46:53.245" v="589" actId="26606"/>
          <ac:spMkLst>
            <pc:docMk/>
            <pc:sldMk cId="1427101660" sldId="265"/>
            <ac:spMk id="65" creationId="{2E92FA66-67D7-4CB4-94D3-E643A9AD4757}"/>
          </ac:spMkLst>
        </pc:spChg>
        <pc:spChg chg="add del">
          <ac:chgData name="Sai Zhang" userId="706f4f19-d9cc-4e54-a43b-03b16157462e" providerId="ADAL" clId="{FA63E3CC-3752-4479-94EF-54180252AF1D}" dt="2022-05-09T16:46:54" v="591" actId="26606"/>
          <ac:spMkLst>
            <pc:docMk/>
            <pc:sldMk cId="1427101660" sldId="265"/>
            <ac:spMk id="67" creationId="{32AEEBC8-9D30-42EF-95F2-386C2653FBF0}"/>
          </ac:spMkLst>
        </pc:spChg>
        <pc:spChg chg="add del">
          <ac:chgData name="Sai Zhang" userId="706f4f19-d9cc-4e54-a43b-03b16157462e" providerId="ADAL" clId="{FA63E3CC-3752-4479-94EF-54180252AF1D}" dt="2022-05-09T16:46:54" v="591" actId="26606"/>
          <ac:spMkLst>
            <pc:docMk/>
            <pc:sldMk cId="1427101660" sldId="265"/>
            <ac:spMk id="68" creationId="{2E92FA66-67D7-4CB4-94D3-E643A9AD4757}"/>
          </ac:spMkLst>
        </pc:spChg>
        <pc:spChg chg="add">
          <ac:chgData name="Sai Zhang" userId="706f4f19-d9cc-4e54-a43b-03b16157462e" providerId="ADAL" clId="{FA63E3CC-3752-4479-94EF-54180252AF1D}" dt="2022-05-09T16:46:54.179" v="592" actId="26606"/>
          <ac:spMkLst>
            <pc:docMk/>
            <pc:sldMk cId="1427101660" sldId="265"/>
            <ac:spMk id="70" creationId="{2B566528-1B12-4246-9431-5C2D7D081168}"/>
          </ac:spMkLst>
        </pc:spChg>
        <pc:grpChg chg="add del">
          <ac:chgData name="Sai Zhang" userId="706f4f19-d9cc-4e54-a43b-03b16157462e" providerId="ADAL" clId="{FA63E3CC-3752-4479-94EF-54180252AF1D}" dt="2022-05-09T16:45:04.810" v="560" actId="26606"/>
          <ac:grpSpMkLst>
            <pc:docMk/>
            <pc:sldMk cId="1427101660" sldId="265"/>
            <ac:grpSpMk id="12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5:04.810" v="560" actId="26606"/>
          <ac:grpSpMkLst>
            <pc:docMk/>
            <pc:sldMk cId="1427101660" sldId="265"/>
            <ac:grpSpMk id="16" creationId="{5995D10D-E9C9-47DB-AE7E-801FEF38F5C9}"/>
          </ac:grpSpMkLst>
        </pc:grpChg>
        <pc:grpChg chg="add del">
          <ac:chgData name="Sai Zhang" userId="706f4f19-d9cc-4e54-a43b-03b16157462e" providerId="ADAL" clId="{FA63E3CC-3752-4479-94EF-54180252AF1D}" dt="2022-05-09T16:45:05.865" v="562" actId="26606"/>
          <ac:grpSpMkLst>
            <pc:docMk/>
            <pc:sldMk cId="1427101660" sldId="265"/>
            <ac:grpSpMk id="21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5:05.865" v="562" actId="26606"/>
          <ac:grpSpMkLst>
            <pc:docMk/>
            <pc:sldMk cId="1427101660" sldId="265"/>
            <ac:grpSpMk id="24" creationId="{5995D10D-E9C9-47DB-AE7E-801FEF38F5C9}"/>
          </ac:grpSpMkLst>
        </pc:grpChg>
        <pc:grpChg chg="add del">
          <ac:chgData name="Sai Zhang" userId="706f4f19-d9cc-4e54-a43b-03b16157462e" providerId="ADAL" clId="{FA63E3CC-3752-4479-94EF-54180252AF1D}" dt="2022-05-09T16:45:08.401" v="564" actId="26606"/>
          <ac:grpSpMkLst>
            <pc:docMk/>
            <pc:sldMk cId="1427101660" sldId="265"/>
            <ac:grpSpMk id="29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5:08.401" v="564" actId="26606"/>
          <ac:grpSpMkLst>
            <pc:docMk/>
            <pc:sldMk cId="1427101660" sldId="265"/>
            <ac:grpSpMk id="30" creationId="{5995D10D-E9C9-47DB-AE7E-801FEF38F5C9}"/>
          </ac:grpSpMkLst>
        </pc:grpChg>
        <pc:grpChg chg="add del">
          <ac:chgData name="Sai Zhang" userId="706f4f19-d9cc-4e54-a43b-03b16157462e" providerId="ADAL" clId="{FA63E3CC-3752-4479-94EF-54180252AF1D}" dt="2022-05-09T16:46:43.623" v="583" actId="26606"/>
          <ac:grpSpMkLst>
            <pc:docMk/>
            <pc:sldMk cId="1427101660" sldId="265"/>
            <ac:grpSpMk id="45" creationId="{828A5161-06F1-46CF-8AD7-844680A59E13}"/>
          </ac:grpSpMkLst>
        </pc:grpChg>
        <pc:grpChg chg="add del">
          <ac:chgData name="Sai Zhang" userId="706f4f19-d9cc-4e54-a43b-03b16157462e" providerId="ADAL" clId="{FA63E3CC-3752-4479-94EF-54180252AF1D}" dt="2022-05-09T16:46:43.623" v="583" actId="26606"/>
          <ac:grpSpMkLst>
            <pc:docMk/>
            <pc:sldMk cId="1427101660" sldId="265"/>
            <ac:grpSpMk id="49" creationId="{5995D10D-E9C9-47DB-AE7E-801FEF38F5C9}"/>
          </ac:grpSpMkLst>
        </pc:grpChg>
        <pc:grpChg chg="add del">
          <ac:chgData name="Sai Zhang" userId="706f4f19-d9cc-4e54-a43b-03b16157462e" providerId="ADAL" clId="{FA63E3CC-3752-4479-94EF-54180252AF1D}" dt="2022-05-09T16:46:50.754" v="585" actId="26606"/>
          <ac:grpSpMkLst>
            <pc:docMk/>
            <pc:sldMk cId="1427101660" sldId="265"/>
            <ac:grpSpMk id="54" creationId="{287F69AB-2350-44E3-9076-00265B93F313}"/>
          </ac:grpSpMkLst>
        </pc:grpChg>
        <pc:grpChg chg="add del">
          <ac:chgData name="Sai Zhang" userId="706f4f19-d9cc-4e54-a43b-03b16157462e" providerId="ADAL" clId="{FA63E3CC-3752-4479-94EF-54180252AF1D}" dt="2022-05-09T16:46:50.754" v="585" actId="26606"/>
          <ac:grpSpMkLst>
            <pc:docMk/>
            <pc:sldMk cId="1427101660" sldId="265"/>
            <ac:grpSpMk id="57" creationId="{3EA7D759-6BEF-4CBD-A325-BCFA77832B3F}"/>
          </ac:grpSpMkLst>
        </pc:grpChg>
        <pc:grpChg chg="add">
          <ac:chgData name="Sai Zhang" userId="706f4f19-d9cc-4e54-a43b-03b16157462e" providerId="ADAL" clId="{FA63E3CC-3752-4479-94EF-54180252AF1D}" dt="2022-05-09T16:46:54.179" v="592" actId="26606"/>
          <ac:grpSpMkLst>
            <pc:docMk/>
            <pc:sldMk cId="1427101660" sldId="265"/>
            <ac:grpSpMk id="71" creationId="{287F69AB-2350-44E3-9076-00265B93F313}"/>
          </ac:grpSpMkLst>
        </pc:grpChg>
        <pc:grpChg chg="add">
          <ac:chgData name="Sai Zhang" userId="706f4f19-d9cc-4e54-a43b-03b16157462e" providerId="ADAL" clId="{FA63E3CC-3752-4479-94EF-54180252AF1D}" dt="2022-05-09T16:46:54.179" v="592" actId="26606"/>
          <ac:grpSpMkLst>
            <pc:docMk/>
            <pc:sldMk cId="1427101660" sldId="265"/>
            <ac:grpSpMk id="72" creationId="{3EA7D759-6BEF-4CBD-A325-BCFA77832B3F}"/>
          </ac:grpSpMkLst>
        </pc:grpChg>
        <pc:graphicFrameChg chg="add del mod ord modGraphic">
          <ac:chgData name="Sai Zhang" userId="706f4f19-d9cc-4e54-a43b-03b16157462e" providerId="ADAL" clId="{FA63E3CC-3752-4479-94EF-54180252AF1D}" dt="2022-05-09T16:46:33.503" v="578" actId="478"/>
          <ac:graphicFrameMkLst>
            <pc:docMk/>
            <pc:sldMk cId="1427101660" sldId="265"/>
            <ac:graphicFrameMk id="5" creationId="{9591BC9D-3153-4DDE-804D-517E2B086049}"/>
          </ac:graphicFrameMkLst>
        </pc:graphicFrameChg>
        <pc:graphicFrameChg chg="add mod modGraphic">
          <ac:chgData name="Sai Zhang" userId="706f4f19-d9cc-4e54-a43b-03b16157462e" providerId="ADAL" clId="{FA63E3CC-3752-4479-94EF-54180252AF1D}" dt="2022-05-09T16:46:54.179" v="592" actId="26606"/>
          <ac:graphicFrameMkLst>
            <pc:docMk/>
            <pc:sldMk cId="1427101660" sldId="265"/>
            <ac:graphicFrameMk id="8" creationId="{0F428200-A37B-42E7-834A-2E6E11A965D2}"/>
          </ac:graphicFrameMkLst>
        </pc:graphicFrameChg>
      </pc:sldChg>
      <pc:sldChg chg="addSp delSp modSp add mod modNotesTx">
        <pc:chgData name="Sai Zhang" userId="706f4f19-d9cc-4e54-a43b-03b16157462e" providerId="ADAL" clId="{FA63E3CC-3752-4479-94EF-54180252AF1D}" dt="2022-05-12T19:11:01.220" v="15364" actId="20577"/>
        <pc:sldMkLst>
          <pc:docMk/>
          <pc:sldMk cId="4206353006" sldId="265"/>
        </pc:sldMkLst>
        <pc:spChg chg="del">
          <ac:chgData name="Sai Zhang" userId="706f4f19-d9cc-4e54-a43b-03b16157462e" providerId="ADAL" clId="{FA63E3CC-3752-4479-94EF-54180252AF1D}" dt="2022-05-09T20:37:51.725" v="2965" actId="478"/>
          <ac:spMkLst>
            <pc:docMk/>
            <pc:sldMk cId="4206353006" sldId="265"/>
            <ac:spMk id="3" creationId="{7DE48B82-07A4-4D3F-9A3A-E559899C3BB2}"/>
          </ac:spMkLst>
        </pc:spChg>
        <pc:spChg chg="add del mod">
          <ac:chgData name="Sai Zhang" userId="706f4f19-d9cc-4e54-a43b-03b16157462e" providerId="ADAL" clId="{FA63E3CC-3752-4479-94EF-54180252AF1D}" dt="2022-05-09T20:37:54.614" v="2966" actId="478"/>
          <ac:spMkLst>
            <pc:docMk/>
            <pc:sldMk cId="4206353006" sldId="265"/>
            <ac:spMk id="5" creationId="{97E7BCB6-A82E-467A-AB93-041A359D5E3B}"/>
          </ac:spMkLst>
        </pc:spChg>
        <pc:spChg chg="add mod">
          <ac:chgData name="Sai Zhang" userId="706f4f19-d9cc-4e54-a43b-03b16157462e" providerId="ADAL" clId="{FA63E3CC-3752-4479-94EF-54180252AF1D}" dt="2022-05-12T16:01:39.423" v="13034" actId="1076"/>
          <ac:spMkLst>
            <pc:docMk/>
            <pc:sldMk cId="4206353006" sldId="265"/>
            <ac:spMk id="20" creationId="{5CA53FCD-6327-45E8-82F0-498B7548A466}"/>
          </ac:spMkLst>
        </pc:spChg>
        <pc:spChg chg="add mod">
          <ac:chgData name="Sai Zhang" userId="706f4f19-d9cc-4e54-a43b-03b16157462e" providerId="ADAL" clId="{FA63E3CC-3752-4479-94EF-54180252AF1D}" dt="2022-05-12T16:01:38.906" v="13033" actId="1037"/>
          <ac:spMkLst>
            <pc:docMk/>
            <pc:sldMk cId="4206353006" sldId="265"/>
            <ac:spMk id="21" creationId="{86F451FE-57DE-4EB1-87D8-95B58E538ED4}"/>
          </ac:spMkLst>
        </pc:spChg>
        <pc:spChg chg="add mod">
          <ac:chgData name="Sai Zhang" userId="706f4f19-d9cc-4e54-a43b-03b16157462e" providerId="ADAL" clId="{FA63E3CC-3752-4479-94EF-54180252AF1D}" dt="2022-05-11T20:18:43.036" v="11840" actId="1076"/>
          <ac:spMkLst>
            <pc:docMk/>
            <pc:sldMk cId="4206353006" sldId="265"/>
            <ac:spMk id="23" creationId="{FD35D904-AC25-4C5B-92BF-096756192E48}"/>
          </ac:spMkLst>
        </pc:spChg>
        <pc:spChg chg="add mod">
          <ac:chgData name="Sai Zhang" userId="706f4f19-d9cc-4e54-a43b-03b16157462e" providerId="ADAL" clId="{FA63E3CC-3752-4479-94EF-54180252AF1D}" dt="2022-05-12T15:44:55.900" v="12803" actId="20577"/>
          <ac:spMkLst>
            <pc:docMk/>
            <pc:sldMk cId="4206353006" sldId="265"/>
            <ac:spMk id="25" creationId="{9CE2E6E2-711E-4E9B-AFD7-E05A9AD08E75}"/>
          </ac:spMkLst>
        </pc:spChg>
        <pc:picChg chg="add mod">
          <ac:chgData name="Sai Zhang" userId="706f4f19-d9cc-4e54-a43b-03b16157462e" providerId="ADAL" clId="{FA63E3CC-3752-4479-94EF-54180252AF1D}" dt="2022-05-12T16:01:39.423" v="13034" actId="1076"/>
          <ac:picMkLst>
            <pc:docMk/>
            <pc:sldMk cId="4206353006" sldId="265"/>
            <ac:picMk id="16" creationId="{0FC101C6-21F9-4780-882C-64168C1C4F19}"/>
          </ac:picMkLst>
        </pc:picChg>
        <pc:picChg chg="add mod">
          <ac:chgData name="Sai Zhang" userId="706f4f19-d9cc-4e54-a43b-03b16157462e" providerId="ADAL" clId="{FA63E3CC-3752-4479-94EF-54180252AF1D}" dt="2022-05-12T16:01:38.906" v="13033" actId="1037"/>
          <ac:picMkLst>
            <pc:docMk/>
            <pc:sldMk cId="4206353006" sldId="265"/>
            <ac:picMk id="17" creationId="{8A67E56E-9CE1-40CA-B5A5-50EB2EC283E7}"/>
          </ac:picMkLst>
        </pc:picChg>
        <pc:picChg chg="add mod">
          <ac:chgData name="Sai Zhang" userId="706f4f19-d9cc-4e54-a43b-03b16157462e" providerId="ADAL" clId="{FA63E3CC-3752-4479-94EF-54180252AF1D}" dt="2022-05-11T20:16:50.057" v="11811" actId="1076"/>
          <ac:picMkLst>
            <pc:docMk/>
            <pc:sldMk cId="4206353006" sldId="265"/>
            <ac:picMk id="18" creationId="{C467F2BF-0407-4E3D-992A-F2E5CC7C3E3C}"/>
          </ac:picMkLst>
        </pc:picChg>
        <pc:picChg chg="add mod">
          <ac:chgData name="Sai Zhang" userId="706f4f19-d9cc-4e54-a43b-03b16157462e" providerId="ADAL" clId="{FA63E3CC-3752-4479-94EF-54180252AF1D}" dt="2022-05-11T20:18:57.834" v="11845" actId="1076"/>
          <ac:picMkLst>
            <pc:docMk/>
            <pc:sldMk cId="4206353006" sldId="265"/>
            <ac:picMk id="19" creationId="{5A72DF0A-7E10-4635-8F87-8F7A5A8D043F}"/>
          </ac:picMkLst>
        </pc:picChg>
        <pc:picChg chg="add mod">
          <ac:chgData name="Sai Zhang" userId="706f4f19-d9cc-4e54-a43b-03b16157462e" providerId="ADAL" clId="{FA63E3CC-3752-4479-94EF-54180252AF1D}" dt="2022-05-11T20:19:06.642" v="11847" actId="14100"/>
          <ac:picMkLst>
            <pc:docMk/>
            <pc:sldMk cId="4206353006" sldId="265"/>
            <ac:picMk id="1026" creationId="{A3C3490A-C849-405D-99F0-4FE8E08EB1E6}"/>
          </ac:picMkLst>
        </pc:picChg>
        <pc:picChg chg="add mod">
          <ac:chgData name="Sai Zhang" userId="706f4f19-d9cc-4e54-a43b-03b16157462e" providerId="ADAL" clId="{FA63E3CC-3752-4479-94EF-54180252AF1D}" dt="2022-05-11T20:19:02.478" v="11846" actId="14100"/>
          <ac:picMkLst>
            <pc:docMk/>
            <pc:sldMk cId="4206353006" sldId="265"/>
            <ac:picMk id="1028" creationId="{7AA1BA2B-8EBF-4043-9859-449ADBD25CB7}"/>
          </ac:picMkLst>
        </pc:picChg>
        <pc:picChg chg="add mod">
          <ac:chgData name="Sai Zhang" userId="706f4f19-d9cc-4e54-a43b-03b16157462e" providerId="ADAL" clId="{FA63E3CC-3752-4479-94EF-54180252AF1D}" dt="2022-05-11T20:22:00.648" v="11855" actId="1076"/>
          <ac:picMkLst>
            <pc:docMk/>
            <pc:sldMk cId="4206353006" sldId="265"/>
            <ac:picMk id="1030" creationId="{3F851E9F-0375-4105-A108-A672CE26EAAE}"/>
          </ac:picMkLst>
        </pc:picChg>
        <pc:picChg chg="del">
          <ac:chgData name="Sai Zhang" userId="706f4f19-d9cc-4e54-a43b-03b16157462e" providerId="ADAL" clId="{FA63E3CC-3752-4479-94EF-54180252AF1D}" dt="2022-05-09T20:37:49.749" v="2964" actId="478"/>
          <ac:picMkLst>
            <pc:docMk/>
            <pc:sldMk cId="4206353006" sldId="265"/>
            <ac:picMk id="7170" creationId="{E85B9AC7-AA4F-45AD-B3FF-DA49C2962B73}"/>
          </ac:picMkLst>
        </pc:picChg>
        <pc:picChg chg="del">
          <ac:chgData name="Sai Zhang" userId="706f4f19-d9cc-4e54-a43b-03b16157462e" providerId="ADAL" clId="{FA63E3CC-3752-4479-94EF-54180252AF1D}" dt="2022-05-09T20:37:49.749" v="2964" actId="478"/>
          <ac:picMkLst>
            <pc:docMk/>
            <pc:sldMk cId="4206353006" sldId="265"/>
            <ac:picMk id="7172" creationId="{5B2C3D8E-418D-492D-B8F8-2012095C55B7}"/>
          </ac:picMkLst>
        </pc:picChg>
        <pc:picChg chg="del">
          <ac:chgData name="Sai Zhang" userId="706f4f19-d9cc-4e54-a43b-03b16157462e" providerId="ADAL" clId="{FA63E3CC-3752-4479-94EF-54180252AF1D}" dt="2022-05-09T20:37:49.749" v="2964" actId="478"/>
          <ac:picMkLst>
            <pc:docMk/>
            <pc:sldMk cId="4206353006" sldId="265"/>
            <ac:picMk id="7174" creationId="{C2700657-42CF-438D-A19D-90566A47C868}"/>
          </ac:picMkLst>
        </pc:picChg>
        <pc:picChg chg="del">
          <ac:chgData name="Sai Zhang" userId="706f4f19-d9cc-4e54-a43b-03b16157462e" providerId="ADAL" clId="{FA63E3CC-3752-4479-94EF-54180252AF1D}" dt="2022-05-09T20:37:49.749" v="2964" actId="478"/>
          <ac:picMkLst>
            <pc:docMk/>
            <pc:sldMk cId="4206353006" sldId="265"/>
            <ac:picMk id="7176" creationId="{4C3C620B-7B0F-4FC8-B0AE-2A923958D1E6}"/>
          </ac:picMkLst>
        </pc:picChg>
        <pc:cxnChg chg="add mod">
          <ac:chgData name="Sai Zhang" userId="706f4f19-d9cc-4e54-a43b-03b16157462e" providerId="ADAL" clId="{FA63E3CC-3752-4479-94EF-54180252AF1D}" dt="2022-05-11T22:07:45.526" v="12373" actId="1582"/>
          <ac:cxnSpMkLst>
            <pc:docMk/>
            <pc:sldMk cId="4206353006" sldId="265"/>
            <ac:cxnSpMk id="7" creationId="{5756E5B3-E061-4E11-93F1-F15564DDF142}"/>
          </ac:cxnSpMkLst>
        </pc:cxnChg>
        <pc:cxnChg chg="add mod">
          <ac:chgData name="Sai Zhang" userId="706f4f19-d9cc-4e54-a43b-03b16157462e" providerId="ADAL" clId="{FA63E3CC-3752-4479-94EF-54180252AF1D}" dt="2022-05-11T22:07:49.164" v="12374" actId="1582"/>
          <ac:cxnSpMkLst>
            <pc:docMk/>
            <pc:sldMk cId="4206353006" sldId="265"/>
            <ac:cxnSpMk id="12" creationId="{7A0154D7-F22D-40E4-A373-B1B312413048}"/>
          </ac:cxnSpMkLst>
        </pc:cxnChg>
        <pc:cxnChg chg="add del mod">
          <ac:chgData name="Sai Zhang" userId="706f4f19-d9cc-4e54-a43b-03b16157462e" providerId="ADAL" clId="{FA63E3CC-3752-4479-94EF-54180252AF1D}" dt="2022-05-09T20:55:35.508" v="3897"/>
          <ac:cxnSpMkLst>
            <pc:docMk/>
            <pc:sldMk cId="4206353006" sldId="265"/>
            <ac:cxnSpMk id="24" creationId="{68ABE850-AA71-42DA-A25C-06FBF2D8330E}"/>
          </ac:cxnSpMkLst>
        </pc:cxnChg>
      </pc:sldChg>
      <pc:sldChg chg="delSp modSp add del mod">
        <pc:chgData name="Sai Zhang" userId="706f4f19-d9cc-4e54-a43b-03b16157462e" providerId="ADAL" clId="{FA63E3CC-3752-4479-94EF-54180252AF1D}" dt="2022-05-10T21:59:50.346" v="8101" actId="2696"/>
        <pc:sldMkLst>
          <pc:docMk/>
          <pc:sldMk cId="2621468528" sldId="266"/>
        </pc:sldMkLst>
        <pc:spChg chg="mod">
          <ac:chgData name="Sai Zhang" userId="706f4f19-d9cc-4e54-a43b-03b16157462e" providerId="ADAL" clId="{FA63E3CC-3752-4479-94EF-54180252AF1D}" dt="2022-05-09T21:17:56.855" v="4652" actId="20577"/>
          <ac:spMkLst>
            <pc:docMk/>
            <pc:sldMk cId="2621468528" sldId="266"/>
            <ac:spMk id="2" creationId="{82F29D6B-5D44-4C02-B05D-705AD54913FF}"/>
          </ac:spMkLst>
        </pc:spChg>
        <pc:spChg chg="del">
          <ac:chgData name="Sai Zhang" userId="706f4f19-d9cc-4e54-a43b-03b16157462e" providerId="ADAL" clId="{FA63E3CC-3752-4479-94EF-54180252AF1D}" dt="2022-05-09T21:17:06.578" v="4596" actId="478"/>
          <ac:spMkLst>
            <pc:docMk/>
            <pc:sldMk cId="2621468528" sldId="266"/>
            <ac:spMk id="4" creationId="{660FC404-091A-455A-A1B1-AD898A814F2E}"/>
          </ac:spMkLst>
        </pc:spChg>
      </pc:sldChg>
      <pc:sldChg chg="addSp delSp modSp add mod modNotesTx">
        <pc:chgData name="Sai Zhang" userId="706f4f19-d9cc-4e54-a43b-03b16157462e" providerId="ADAL" clId="{FA63E3CC-3752-4479-94EF-54180252AF1D}" dt="2022-05-12T18:37:55.383" v="14531" actId="20577"/>
        <pc:sldMkLst>
          <pc:docMk/>
          <pc:sldMk cId="2468139185" sldId="267"/>
        </pc:sldMkLst>
        <pc:spChg chg="mod">
          <ac:chgData name="Sai Zhang" userId="706f4f19-d9cc-4e54-a43b-03b16157462e" providerId="ADAL" clId="{FA63E3CC-3752-4479-94EF-54180252AF1D}" dt="2022-05-09T21:18:08.231" v="4661" actId="20577"/>
          <ac:spMkLst>
            <pc:docMk/>
            <pc:sldMk cId="2468139185" sldId="267"/>
            <ac:spMk id="2" creationId="{82F29D6B-5D44-4C02-B05D-705AD54913FF}"/>
          </ac:spMkLst>
        </pc:spChg>
        <pc:spChg chg="mod">
          <ac:chgData name="Sai Zhang" userId="706f4f19-d9cc-4e54-a43b-03b16157462e" providerId="ADAL" clId="{FA63E3CC-3752-4479-94EF-54180252AF1D}" dt="2022-05-12T15:41:56.364" v="12789" actId="20577"/>
          <ac:spMkLst>
            <pc:docMk/>
            <pc:sldMk cId="2468139185" sldId="267"/>
            <ac:spMk id="3" creationId="{FB5EEFF2-0206-4695-B58D-7FEBCE04E7CE}"/>
          </ac:spMkLst>
        </pc:spChg>
        <pc:spChg chg="del">
          <ac:chgData name="Sai Zhang" userId="706f4f19-d9cc-4e54-a43b-03b16157462e" providerId="ADAL" clId="{FA63E3CC-3752-4479-94EF-54180252AF1D}" dt="2022-05-09T21:18:03.588" v="4653" actId="478"/>
          <ac:spMkLst>
            <pc:docMk/>
            <pc:sldMk cId="2468139185" sldId="267"/>
            <ac:spMk id="4" creationId="{660FC404-091A-455A-A1B1-AD898A814F2E}"/>
          </ac:spMkLst>
        </pc:spChg>
        <pc:spChg chg="add mod">
          <ac:chgData name="Sai Zhang" userId="706f4f19-d9cc-4e54-a43b-03b16157462e" providerId="ADAL" clId="{FA63E3CC-3752-4479-94EF-54180252AF1D}" dt="2022-05-11T22:03:34.603" v="12163" actId="20577"/>
          <ac:spMkLst>
            <pc:docMk/>
            <pc:sldMk cId="2468139185" sldId="267"/>
            <ac:spMk id="5" creationId="{BDD1F4A4-8988-4B11-A0A6-B3BBC4CA9E42}"/>
          </ac:spMkLst>
        </pc:spChg>
        <pc:graphicFrameChg chg="add mod modGraphic">
          <ac:chgData name="Sai Zhang" userId="706f4f19-d9cc-4e54-a43b-03b16157462e" providerId="ADAL" clId="{FA63E3CC-3752-4479-94EF-54180252AF1D}" dt="2022-05-11T22:06:53.773" v="12369" actId="1036"/>
          <ac:graphicFrameMkLst>
            <pc:docMk/>
            <pc:sldMk cId="2468139185" sldId="267"/>
            <ac:graphicFrameMk id="6" creationId="{04A04044-5A04-4724-87F2-0728F9E93429}"/>
          </ac:graphicFrameMkLst>
        </pc:graphicFrameChg>
      </pc:sldChg>
      <pc:sldChg chg="addSp delSp modSp add mod modNotesTx">
        <pc:chgData name="Sai Zhang" userId="706f4f19-d9cc-4e54-a43b-03b16157462e" providerId="ADAL" clId="{FA63E3CC-3752-4479-94EF-54180252AF1D}" dt="2022-05-12T18:56:56.175" v="15112" actId="20577"/>
        <pc:sldMkLst>
          <pc:docMk/>
          <pc:sldMk cId="2365196076" sldId="268"/>
        </pc:sldMkLst>
        <pc:spChg chg="mod">
          <ac:chgData name="Sai Zhang" userId="706f4f19-d9cc-4e54-a43b-03b16157462e" providerId="ADAL" clId="{FA63E3CC-3752-4479-94EF-54180252AF1D}" dt="2022-05-09T21:17:47.762" v="4638" actId="20577"/>
          <ac:spMkLst>
            <pc:docMk/>
            <pc:sldMk cId="2365196076" sldId="268"/>
            <ac:spMk id="2" creationId="{82F29D6B-5D44-4C02-B05D-705AD54913FF}"/>
          </ac:spMkLst>
        </pc:spChg>
        <pc:spChg chg="mod">
          <ac:chgData name="Sai Zhang" userId="706f4f19-d9cc-4e54-a43b-03b16157462e" providerId="ADAL" clId="{FA63E3CC-3752-4479-94EF-54180252AF1D}" dt="2022-05-12T17:15:49.559" v="13652" actId="207"/>
          <ac:spMkLst>
            <pc:docMk/>
            <pc:sldMk cId="2365196076" sldId="268"/>
            <ac:spMk id="3" creationId="{FB5EEFF2-0206-4695-B58D-7FEBCE04E7CE}"/>
          </ac:spMkLst>
        </pc:spChg>
        <pc:spChg chg="del">
          <ac:chgData name="Sai Zhang" userId="706f4f19-d9cc-4e54-a43b-03b16157462e" providerId="ADAL" clId="{FA63E3CC-3752-4479-94EF-54180252AF1D}" dt="2022-05-09T21:17:02.233" v="4595" actId="478"/>
          <ac:spMkLst>
            <pc:docMk/>
            <pc:sldMk cId="2365196076" sldId="268"/>
            <ac:spMk id="4" creationId="{660FC404-091A-455A-A1B1-AD898A814F2E}"/>
          </ac:spMkLst>
        </pc:spChg>
        <pc:spChg chg="add del mod">
          <ac:chgData name="Sai Zhang" userId="706f4f19-d9cc-4e54-a43b-03b16157462e" providerId="ADAL" clId="{FA63E3CC-3752-4479-94EF-54180252AF1D}" dt="2022-05-10T21:43:44.019" v="8057" actId="767"/>
          <ac:spMkLst>
            <pc:docMk/>
            <pc:sldMk cId="2365196076" sldId="268"/>
            <ac:spMk id="7" creationId="{222A4C9E-B572-4358-BD80-870B8A7E996A}"/>
          </ac:spMkLst>
        </pc:spChg>
        <pc:spChg chg="add mod">
          <ac:chgData name="Sai Zhang" userId="706f4f19-d9cc-4e54-a43b-03b16157462e" providerId="ADAL" clId="{FA63E3CC-3752-4479-94EF-54180252AF1D}" dt="2022-05-12T15:58:36.200" v="12893" actId="1076"/>
          <ac:spMkLst>
            <pc:docMk/>
            <pc:sldMk cId="2365196076" sldId="268"/>
            <ac:spMk id="8" creationId="{8BD2AD28-5C2F-4793-8600-596D9E32893C}"/>
          </ac:spMkLst>
        </pc:spChg>
        <pc:spChg chg="add del">
          <ac:chgData name="Sai Zhang" userId="706f4f19-d9cc-4e54-a43b-03b16157462e" providerId="ADAL" clId="{FA63E3CC-3752-4479-94EF-54180252AF1D}" dt="2022-05-12T17:14:15.789" v="13481" actId="22"/>
          <ac:spMkLst>
            <pc:docMk/>
            <pc:sldMk cId="2365196076" sldId="268"/>
            <ac:spMk id="9" creationId="{9BE8BBA7-0856-4190-A78C-A2F2DFBC7C95}"/>
          </ac:spMkLst>
        </pc:spChg>
        <pc:spChg chg="add del mod">
          <ac:chgData name="Sai Zhang" userId="706f4f19-d9cc-4e54-a43b-03b16157462e" providerId="ADAL" clId="{FA63E3CC-3752-4479-94EF-54180252AF1D}" dt="2022-05-12T17:16:29.715" v="13654" actId="478"/>
          <ac:spMkLst>
            <pc:docMk/>
            <pc:sldMk cId="2365196076" sldId="268"/>
            <ac:spMk id="10" creationId="{7E15CA5B-A44E-2DF9-D164-5A44C6135CF4}"/>
          </ac:spMkLst>
        </pc:spChg>
        <pc:picChg chg="add del mod">
          <ac:chgData name="Sai Zhang" userId="706f4f19-d9cc-4e54-a43b-03b16157462e" providerId="ADAL" clId="{FA63E3CC-3752-4479-94EF-54180252AF1D}" dt="2022-05-10T21:41:51.979" v="8035"/>
          <ac:picMkLst>
            <pc:docMk/>
            <pc:sldMk cId="2365196076" sldId="268"/>
            <ac:picMk id="5" creationId="{A78EFFF0-1D13-41D5-9C76-0ECB9E75915D}"/>
          </ac:picMkLst>
        </pc:picChg>
        <pc:picChg chg="add mod">
          <ac:chgData name="Sai Zhang" userId="706f4f19-d9cc-4e54-a43b-03b16157462e" providerId="ADAL" clId="{FA63E3CC-3752-4479-94EF-54180252AF1D}" dt="2022-05-12T15:58:52.148" v="12897" actId="1076"/>
          <ac:picMkLst>
            <pc:docMk/>
            <pc:sldMk cId="2365196076" sldId="268"/>
            <ac:picMk id="6" creationId="{EA122211-86AC-4F84-AA40-E72625929707}"/>
          </ac:picMkLst>
        </pc:picChg>
      </pc:sldChg>
      <pc:sldChg chg="addSp delSp modSp add del mod modNotesTx">
        <pc:chgData name="Sai Zhang" userId="706f4f19-d9cc-4e54-a43b-03b16157462e" providerId="ADAL" clId="{FA63E3CC-3752-4479-94EF-54180252AF1D}" dt="2022-05-12T16:35:12.653" v="13217" actId="2696"/>
        <pc:sldMkLst>
          <pc:docMk/>
          <pc:sldMk cId="561224562" sldId="269"/>
        </pc:sldMkLst>
        <pc:spChg chg="del">
          <ac:chgData name="Sai Zhang" userId="706f4f19-d9cc-4e54-a43b-03b16157462e" providerId="ADAL" clId="{FA63E3CC-3752-4479-94EF-54180252AF1D}" dt="2022-05-11T16:31:48.460" v="10737" actId="478"/>
          <ac:spMkLst>
            <pc:docMk/>
            <pc:sldMk cId="561224562" sldId="269"/>
            <ac:spMk id="3" creationId="{E9F65752-9947-4D5A-957B-22C7CA616E64}"/>
          </ac:spMkLst>
        </pc:spChg>
        <pc:spChg chg="add mod">
          <ac:chgData name="Sai Zhang" userId="706f4f19-d9cc-4e54-a43b-03b16157462e" providerId="ADAL" clId="{FA63E3CC-3752-4479-94EF-54180252AF1D}" dt="2022-05-12T15:48:54.236" v="12834" actId="14100"/>
          <ac:spMkLst>
            <pc:docMk/>
            <pc:sldMk cId="561224562" sldId="269"/>
            <ac:spMk id="4" creationId="{54CD9101-2DF3-41F5-BE30-87BB22130B8F}"/>
          </ac:spMkLst>
        </pc:spChg>
        <pc:spChg chg="del">
          <ac:chgData name="Sai Zhang" userId="706f4f19-d9cc-4e54-a43b-03b16157462e" providerId="ADAL" clId="{FA63E3CC-3752-4479-94EF-54180252AF1D}" dt="2022-05-09T21:24:57.156" v="4664" actId="478"/>
          <ac:spMkLst>
            <pc:docMk/>
            <pc:sldMk cId="561224562" sldId="269"/>
            <ac:spMk id="4" creationId="{F7EA4F2F-E09F-4A0D-9015-5F04B769310D}"/>
          </ac:spMkLst>
        </pc:spChg>
        <pc:spChg chg="add mod">
          <ac:chgData name="Sai Zhang" userId="706f4f19-d9cc-4e54-a43b-03b16157462e" providerId="ADAL" clId="{FA63E3CC-3752-4479-94EF-54180252AF1D}" dt="2022-05-11T16:32:39.082" v="10782" actId="20577"/>
          <ac:spMkLst>
            <pc:docMk/>
            <pc:sldMk cId="561224562" sldId="269"/>
            <ac:spMk id="5" creationId="{EAF07C95-5D94-4479-A4EB-DF70E49E533D}"/>
          </ac:spMkLst>
        </pc:spChg>
        <pc:spChg chg="add mod">
          <ac:chgData name="Sai Zhang" userId="706f4f19-d9cc-4e54-a43b-03b16157462e" providerId="ADAL" clId="{FA63E3CC-3752-4479-94EF-54180252AF1D}" dt="2022-05-12T15:48:06.660" v="12814" actId="1076"/>
          <ac:spMkLst>
            <pc:docMk/>
            <pc:sldMk cId="561224562" sldId="269"/>
            <ac:spMk id="6" creationId="{A1E964EC-D089-4D53-8FC4-756698EBB502}"/>
          </ac:spMkLst>
        </pc:spChg>
        <pc:spChg chg="add mod">
          <ac:chgData name="Sai Zhang" userId="706f4f19-d9cc-4e54-a43b-03b16157462e" providerId="ADAL" clId="{FA63E3CC-3752-4479-94EF-54180252AF1D}" dt="2022-05-12T15:47:59.484" v="12812" actId="1076"/>
          <ac:spMkLst>
            <pc:docMk/>
            <pc:sldMk cId="561224562" sldId="269"/>
            <ac:spMk id="7" creationId="{4FE89D87-9A98-4558-A130-998813C4A66D}"/>
          </ac:spMkLst>
        </pc:spChg>
        <pc:spChg chg="add mod">
          <ac:chgData name="Sai Zhang" userId="706f4f19-d9cc-4e54-a43b-03b16157462e" providerId="ADAL" clId="{FA63E3CC-3752-4479-94EF-54180252AF1D}" dt="2022-05-12T15:48:03.407" v="12813" actId="1076"/>
          <ac:spMkLst>
            <pc:docMk/>
            <pc:sldMk cId="561224562" sldId="269"/>
            <ac:spMk id="8" creationId="{F94BF7D3-7BA9-4043-A7E5-AE8D5B3F735B}"/>
          </ac:spMkLst>
        </pc:spChg>
        <pc:spChg chg="add mod">
          <ac:chgData name="Sai Zhang" userId="706f4f19-d9cc-4e54-a43b-03b16157462e" providerId="ADAL" clId="{FA63E3CC-3752-4479-94EF-54180252AF1D}" dt="2022-05-12T15:47:56.956" v="12811" actId="1076"/>
          <ac:spMkLst>
            <pc:docMk/>
            <pc:sldMk cId="561224562" sldId="269"/>
            <ac:spMk id="9" creationId="{C38A16D8-C6B7-49BA-A247-4F57D8E3CCC6}"/>
          </ac:spMkLst>
        </pc:spChg>
        <pc:spChg chg="add mod">
          <ac:chgData name="Sai Zhang" userId="706f4f19-d9cc-4e54-a43b-03b16157462e" providerId="ADAL" clId="{FA63E3CC-3752-4479-94EF-54180252AF1D}" dt="2022-05-12T15:48:40.882" v="12832" actId="20577"/>
          <ac:spMkLst>
            <pc:docMk/>
            <pc:sldMk cId="561224562" sldId="269"/>
            <ac:spMk id="10" creationId="{16D91AC3-B430-4E2C-8FBC-AE1324D5A43E}"/>
          </ac:spMkLst>
        </pc:spChg>
        <pc:spChg chg="add mod">
          <ac:chgData name="Sai Zhang" userId="706f4f19-d9cc-4e54-a43b-03b16157462e" providerId="ADAL" clId="{FA63E3CC-3752-4479-94EF-54180252AF1D}" dt="2022-05-12T15:49:11.122" v="12837" actId="20577"/>
          <ac:spMkLst>
            <pc:docMk/>
            <pc:sldMk cId="561224562" sldId="269"/>
            <ac:spMk id="11" creationId="{47835023-2320-4579-9A5E-B3AD73D1C358}"/>
          </ac:spMkLst>
        </pc:spChg>
      </pc:sldChg>
      <pc:sldChg chg="addSp delSp modSp add mod modNotesTx">
        <pc:chgData name="Sai Zhang" userId="706f4f19-d9cc-4e54-a43b-03b16157462e" providerId="ADAL" clId="{FA63E3CC-3752-4479-94EF-54180252AF1D}" dt="2022-05-12T18:59:36.015" v="15309" actId="20577"/>
        <pc:sldMkLst>
          <pc:docMk/>
          <pc:sldMk cId="3455547980" sldId="270"/>
        </pc:sldMkLst>
        <pc:spChg chg="add del mod">
          <ac:chgData name="Sai Zhang" userId="706f4f19-d9cc-4e54-a43b-03b16157462e" providerId="ADAL" clId="{FA63E3CC-3752-4479-94EF-54180252AF1D}" dt="2022-05-11T22:46:55.410" v="12707" actId="20577"/>
          <ac:spMkLst>
            <pc:docMk/>
            <pc:sldMk cId="3455547980" sldId="270"/>
            <ac:spMk id="3" creationId="{FB5EEFF2-0206-4695-B58D-7FEBCE04E7CE}"/>
          </ac:spMkLst>
        </pc:spChg>
        <pc:spChg chg="del mod">
          <ac:chgData name="Sai Zhang" userId="706f4f19-d9cc-4e54-a43b-03b16157462e" providerId="ADAL" clId="{FA63E3CC-3752-4479-94EF-54180252AF1D}" dt="2022-05-12T15:54:24.043" v="12876" actId="478"/>
          <ac:spMkLst>
            <pc:docMk/>
            <pc:sldMk cId="3455547980" sldId="270"/>
            <ac:spMk id="8" creationId="{8BD2AD28-5C2F-4793-8600-596D9E32893C}"/>
          </ac:spMkLst>
        </pc:spChg>
        <pc:spChg chg="add del mod">
          <ac:chgData name="Sai Zhang" userId="706f4f19-d9cc-4e54-a43b-03b16157462e" providerId="ADAL" clId="{FA63E3CC-3752-4479-94EF-54180252AF1D}" dt="2022-05-12T15:59:04.882" v="12899" actId="478"/>
          <ac:spMkLst>
            <pc:docMk/>
            <pc:sldMk cId="3455547980" sldId="270"/>
            <ac:spMk id="10" creationId="{62AB0A8C-3195-94C8-DE80-9F57924F1718}"/>
          </ac:spMkLst>
        </pc:spChg>
        <pc:spChg chg="add mod">
          <ac:chgData name="Sai Zhang" userId="706f4f19-d9cc-4e54-a43b-03b16157462e" providerId="ADAL" clId="{FA63E3CC-3752-4479-94EF-54180252AF1D}" dt="2022-05-12T15:59:05.521" v="12900"/>
          <ac:spMkLst>
            <pc:docMk/>
            <pc:sldMk cId="3455547980" sldId="270"/>
            <ac:spMk id="12" creationId="{1FD658F0-8CD2-8683-8059-6F2EED5B7318}"/>
          </ac:spMkLst>
        </pc:spChg>
        <pc:graphicFrameChg chg="add del">
          <ac:chgData name="Sai Zhang" userId="706f4f19-d9cc-4e54-a43b-03b16157462e" providerId="ADAL" clId="{FA63E3CC-3752-4479-94EF-54180252AF1D}" dt="2022-05-10T22:01:13.412" v="8113" actId="26606"/>
          <ac:graphicFrameMkLst>
            <pc:docMk/>
            <pc:sldMk cId="3455547980" sldId="270"/>
            <ac:graphicFrameMk id="10" creationId="{762689E9-EBFF-DDF1-7821-9CCEC9BD1713}"/>
          </ac:graphicFrameMkLst>
        </pc:graphicFrameChg>
        <pc:picChg chg="del mod">
          <ac:chgData name="Sai Zhang" userId="706f4f19-d9cc-4e54-a43b-03b16157462e" providerId="ADAL" clId="{FA63E3CC-3752-4479-94EF-54180252AF1D}" dt="2022-05-12T15:54:24.043" v="12876" actId="478"/>
          <ac:picMkLst>
            <pc:docMk/>
            <pc:sldMk cId="3455547980" sldId="270"/>
            <ac:picMk id="6" creationId="{EA122211-86AC-4F84-AA40-E72625929707}"/>
          </ac:picMkLst>
        </pc:picChg>
        <pc:picChg chg="add mod">
          <ac:chgData name="Sai Zhang" userId="706f4f19-d9cc-4e54-a43b-03b16157462e" providerId="ADAL" clId="{FA63E3CC-3752-4479-94EF-54180252AF1D}" dt="2022-05-10T22:02:29.536" v="8128" actId="1076"/>
          <ac:picMkLst>
            <pc:docMk/>
            <pc:sldMk cId="3455547980" sldId="270"/>
            <ac:picMk id="7" creationId="{A190E68C-EC3D-4F6E-B4DA-1D54BE391C3B}"/>
          </ac:picMkLst>
        </pc:picChg>
        <pc:picChg chg="add del mod">
          <ac:chgData name="Sai Zhang" userId="706f4f19-d9cc-4e54-a43b-03b16157462e" providerId="ADAL" clId="{FA63E3CC-3752-4479-94EF-54180252AF1D}" dt="2022-05-12T15:59:01.993" v="12898" actId="478"/>
          <ac:picMkLst>
            <pc:docMk/>
            <pc:sldMk cId="3455547980" sldId="270"/>
            <ac:picMk id="9" creationId="{05056EE6-C25F-EF56-1CDA-A2BC0AB12A20}"/>
          </ac:picMkLst>
        </pc:picChg>
        <pc:picChg chg="add mod">
          <ac:chgData name="Sai Zhang" userId="706f4f19-d9cc-4e54-a43b-03b16157462e" providerId="ADAL" clId="{FA63E3CC-3752-4479-94EF-54180252AF1D}" dt="2022-05-12T15:59:05.521" v="12900"/>
          <ac:picMkLst>
            <pc:docMk/>
            <pc:sldMk cId="3455547980" sldId="270"/>
            <ac:picMk id="11" creationId="{EAF35AEC-460D-937E-8149-7CE273DF8F76}"/>
          </ac:picMkLst>
        </pc:picChg>
      </pc:sldChg>
      <pc:sldMasterChg chg="modSldLayout">
        <pc:chgData name="Sai Zhang" userId="706f4f19-d9cc-4e54-a43b-03b16157462e" providerId="ADAL" clId="{FA63E3CC-3752-4479-94EF-54180252AF1D}" dt="2022-05-12T15:59:49.711" v="12920" actId="1038"/>
        <pc:sldMasterMkLst>
          <pc:docMk/>
          <pc:sldMasterMk cId="1735166460" sldId="2147483692"/>
        </pc:sldMasterMkLst>
        <pc:sldLayoutChg chg="modSp mod">
          <pc:chgData name="Sai Zhang" userId="706f4f19-d9cc-4e54-a43b-03b16157462e" providerId="ADAL" clId="{FA63E3CC-3752-4479-94EF-54180252AF1D}" dt="2022-05-12T15:59:49.711" v="12920" actId="1038"/>
          <pc:sldLayoutMkLst>
            <pc:docMk/>
            <pc:sldMasterMk cId="1735166460" sldId="2147483692"/>
            <pc:sldLayoutMk cId="2061193737" sldId="2147483694"/>
          </pc:sldLayoutMkLst>
          <pc:spChg chg="mod">
            <ac:chgData name="Sai Zhang" userId="706f4f19-d9cc-4e54-a43b-03b16157462e" providerId="ADAL" clId="{FA63E3CC-3752-4479-94EF-54180252AF1D}" dt="2022-05-12T15:59:49.711" v="12920" actId="1038"/>
            <ac:spMkLst>
              <pc:docMk/>
              <pc:sldMasterMk cId="1735166460" sldId="2147483692"/>
              <pc:sldLayoutMk cId="2061193737" sldId="2147483694"/>
              <ac:spMk id="6" creationId="{A7ABC785-2799-4146-A523-CFA98FEB93BC}"/>
            </ac:spMkLst>
          </pc:spChg>
        </pc:sldLayoutChg>
      </pc:sldMasterChg>
    </pc:docChg>
  </pc:docChgLst>
  <pc:docChgLst>
    <pc:chgData name="Tony R. Huff" userId="886d376a-2363-4e3f-848d-a452ef5b5d86" providerId="ADAL" clId="{DC51F60A-CE30-40C0-B19C-8FAFBE2D3FE0}"/>
    <pc:docChg chg="undo redo custSel addSld delSld modSld modMainMaster">
      <pc:chgData name="Tony R. Huff" userId="886d376a-2363-4e3f-848d-a452ef5b5d86" providerId="ADAL" clId="{DC51F60A-CE30-40C0-B19C-8FAFBE2D3FE0}" dt="2022-03-16T16:06:00.935" v="5211" actId="20577"/>
      <pc:docMkLst>
        <pc:docMk/>
      </pc:docMkLst>
      <pc:sldChg chg="addSp delSp modSp mod chgLayout">
        <pc:chgData name="Tony R. Huff" userId="886d376a-2363-4e3f-848d-a452ef5b5d86" providerId="ADAL" clId="{DC51F60A-CE30-40C0-B19C-8FAFBE2D3FE0}" dt="2022-03-07T15:32:14.053" v="552" actId="113"/>
        <pc:sldMkLst>
          <pc:docMk/>
          <pc:sldMk cId="4025150931" sldId="256"/>
        </pc:sldMkLst>
        <pc:spChg chg="del mod ord">
          <ac:chgData name="Tony R. Huff" userId="886d376a-2363-4e3f-848d-a452ef5b5d86" providerId="ADAL" clId="{DC51F60A-CE30-40C0-B19C-8FAFBE2D3FE0}" dt="2022-03-07T15:17:11.521" v="371" actId="478"/>
          <ac:spMkLst>
            <pc:docMk/>
            <pc:sldMk cId="4025150931" sldId="256"/>
            <ac:spMk id="2" creationId="{65B3176E-FAD1-2B4C-96D5-F706C44483D8}"/>
          </ac:spMkLst>
        </pc:spChg>
        <pc:spChg chg="mod or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4025150931" sldId="256"/>
            <ac:spMk id="3" creationId="{DC656D43-7FAB-834B-AA9F-965D52A8E525}"/>
          </ac:spMkLst>
        </pc:spChg>
        <pc:spChg chg="add del mod">
          <ac:chgData name="Tony R. Huff" userId="886d376a-2363-4e3f-848d-a452ef5b5d86" providerId="ADAL" clId="{DC51F60A-CE30-40C0-B19C-8FAFBE2D3FE0}" dt="2022-03-07T15:09:28.705" v="344" actId="6264"/>
          <ac:spMkLst>
            <pc:docMk/>
            <pc:sldMk cId="4025150931" sldId="256"/>
            <ac:spMk id="4" creationId="{543AE549-097D-4AD8-BB39-2DC301D8AB20}"/>
          </ac:spMkLst>
        </pc:spChg>
        <pc:spChg chg="add del mod">
          <ac:chgData name="Tony R. Huff" userId="886d376a-2363-4e3f-848d-a452ef5b5d86" providerId="ADAL" clId="{DC51F60A-CE30-40C0-B19C-8FAFBE2D3FE0}" dt="2022-03-07T15:09:28.705" v="344" actId="6264"/>
          <ac:spMkLst>
            <pc:docMk/>
            <pc:sldMk cId="4025150931" sldId="256"/>
            <ac:spMk id="5" creationId="{94DA7344-9803-4B54-8D5A-EE175C7B80B6}"/>
          </ac:spMkLst>
        </pc:spChg>
        <pc:spChg chg="add del mod or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4025150931" sldId="256"/>
            <ac:spMk id="6" creationId="{021B5DC9-4589-4564-A335-623CFC7E384E}"/>
          </ac:spMkLst>
        </pc:spChg>
        <pc:spChg chg="add del mod or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4025150931" sldId="256"/>
            <ac:spMk id="7" creationId="{7EDFAC3E-9853-4DF9-B15F-5EE85494E63E}"/>
          </ac:spMkLst>
        </pc:spChg>
        <pc:spChg chg="add del mod or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4025150931" sldId="256"/>
            <ac:spMk id="8" creationId="{54B997D5-81B1-4CEC-B3BE-146884862BAC}"/>
          </ac:spMkLst>
        </pc:spChg>
        <pc:spChg chg="add del mo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4025150931" sldId="256"/>
            <ac:spMk id="9" creationId="{67085898-011A-46B0-8F27-2E7B5ECC34A5}"/>
          </ac:spMkLst>
        </pc:spChg>
        <pc:spChg chg="add del mo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4025150931" sldId="256"/>
            <ac:spMk id="10" creationId="{C4808A20-5480-436E-BE5F-C7399448BF62}"/>
          </ac:spMkLst>
        </pc:spChg>
        <pc:spChg chg="add del mod or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4025150931" sldId="256"/>
            <ac:spMk id="11" creationId="{7FBD0E2A-DAA0-4E0C-8F54-E09C007278EA}"/>
          </ac:spMkLst>
        </pc:spChg>
        <pc:spChg chg="add del mod or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4025150931" sldId="256"/>
            <ac:spMk id="12" creationId="{9F60846A-98C7-48A2-8D74-5AA4B91C75AF}"/>
          </ac:spMkLst>
        </pc:spChg>
        <pc:spChg chg="add del mod or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4025150931" sldId="256"/>
            <ac:spMk id="13" creationId="{80C48547-6DC3-4509-AB7D-E5948F21C80D}"/>
          </ac:spMkLst>
        </pc:spChg>
        <pc:spChg chg="add del mo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4025150931" sldId="256"/>
            <ac:spMk id="14" creationId="{F509671F-8FDD-46D6-A737-17A4EA3997EE}"/>
          </ac:spMkLst>
        </pc:spChg>
        <pc:spChg chg="add del mo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4025150931" sldId="256"/>
            <ac:spMk id="15" creationId="{858EB6B4-A314-40B3-AB91-3BE31F6F32BE}"/>
          </ac:spMkLst>
        </pc:spChg>
        <pc:spChg chg="add del mod or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4025150931" sldId="256"/>
            <ac:spMk id="16" creationId="{33F0FE03-9374-4688-834B-EC9DD26A3CF7}"/>
          </ac:spMkLst>
        </pc:spChg>
        <pc:spChg chg="add del mod or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4025150931" sldId="256"/>
            <ac:spMk id="17" creationId="{80A0D382-FEF6-4693-9F4F-D41AF39A0102}"/>
          </ac:spMkLst>
        </pc:spChg>
        <pc:spChg chg="add del mod or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4025150931" sldId="256"/>
            <ac:spMk id="18" creationId="{F554310A-26B1-4482-BE25-B4C0D15CF87C}"/>
          </ac:spMkLst>
        </pc:spChg>
        <pc:spChg chg="add del mo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4025150931" sldId="256"/>
            <ac:spMk id="19" creationId="{1388B45D-2AFD-4756-B595-6A0FF774FD27}"/>
          </ac:spMkLst>
        </pc:spChg>
        <pc:spChg chg="add del mo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4025150931" sldId="256"/>
            <ac:spMk id="20" creationId="{AD3706C2-5D07-4288-B29C-FA6F6D8AD365}"/>
          </ac:spMkLst>
        </pc:spChg>
        <pc:spChg chg="add del mod or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4025150931" sldId="256"/>
            <ac:spMk id="21" creationId="{3C1A8C55-9277-4EB9-A9D4-94E3309BE465}"/>
          </ac:spMkLst>
        </pc:spChg>
        <pc:spChg chg="add del mod or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4025150931" sldId="256"/>
            <ac:spMk id="22" creationId="{A315C5D9-ED12-40D8-BC95-54E8E4EADBAA}"/>
          </ac:spMkLst>
        </pc:spChg>
        <pc:spChg chg="add del mod or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4025150931" sldId="256"/>
            <ac:spMk id="23" creationId="{B1FAD360-5779-41AF-A97B-B0CDEAA41BF1}"/>
          </ac:spMkLst>
        </pc:spChg>
        <pc:spChg chg="add del mo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4025150931" sldId="256"/>
            <ac:spMk id="24" creationId="{7BE20AEE-001C-419B-A72D-575F0663C4E0}"/>
          </ac:spMkLst>
        </pc:spChg>
        <pc:spChg chg="add del mo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4025150931" sldId="256"/>
            <ac:spMk id="25" creationId="{966D1283-555C-4082-82E3-5EB373DDE9AD}"/>
          </ac:spMkLst>
        </pc:spChg>
        <pc:spChg chg="add del mod or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4025150931" sldId="256"/>
            <ac:spMk id="26" creationId="{789E952F-DF55-4FA0-BFBB-6955BD07A9BF}"/>
          </ac:spMkLst>
        </pc:spChg>
        <pc:spChg chg="add del mod ord">
          <ac:chgData name="Tony R. Huff" userId="886d376a-2363-4e3f-848d-a452ef5b5d86" providerId="ADAL" clId="{DC51F60A-CE30-40C0-B19C-8FAFBE2D3FE0}" dt="2022-03-07T15:21:44.021" v="372" actId="478"/>
          <ac:spMkLst>
            <pc:docMk/>
            <pc:sldMk cId="4025150931" sldId="256"/>
            <ac:spMk id="27" creationId="{7240048F-465C-4110-B59A-70C7D5B3432F}"/>
          </ac:spMkLst>
        </pc:spChg>
        <pc:spChg chg="add del mod ord">
          <ac:chgData name="Tony R. Huff" userId="886d376a-2363-4e3f-848d-a452ef5b5d86" providerId="ADAL" clId="{DC51F60A-CE30-40C0-B19C-8FAFBE2D3FE0}" dt="2022-03-07T15:21:44.021" v="372" actId="478"/>
          <ac:spMkLst>
            <pc:docMk/>
            <pc:sldMk cId="4025150931" sldId="256"/>
            <ac:spMk id="28" creationId="{11050765-357B-493A-BC67-9D8032C61171}"/>
          </ac:spMkLst>
        </pc:spChg>
        <pc:spChg chg="add del mo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4025150931" sldId="256"/>
            <ac:spMk id="29" creationId="{E2201693-6D52-4F61-B883-7CF357663AA5}"/>
          </ac:spMkLst>
        </pc:spChg>
        <pc:spChg chg="add del mo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4025150931" sldId="256"/>
            <ac:spMk id="30" creationId="{7666650F-2146-46B6-B785-52B1E266DEE5}"/>
          </ac:spMkLst>
        </pc:spChg>
        <pc:spChg chg="add del mod ord">
          <ac:chgData name="Tony R. Huff" userId="886d376a-2363-4e3f-848d-a452ef5b5d86" providerId="ADAL" clId="{DC51F60A-CE30-40C0-B19C-8FAFBE2D3FE0}" dt="2022-03-07T15:30:30.990" v="478" actId="20577"/>
          <ac:spMkLst>
            <pc:docMk/>
            <pc:sldMk cId="4025150931" sldId="256"/>
            <ac:spMk id="31" creationId="{6C8B27A3-C221-4738-A546-4DF82EFE7125}"/>
          </ac:spMkLst>
        </pc:spChg>
        <pc:spChg chg="add del mod ord">
          <ac:chgData name="Tony R. Huff" userId="886d376a-2363-4e3f-848d-a452ef5b5d86" providerId="ADAL" clId="{DC51F60A-CE30-40C0-B19C-8FAFBE2D3FE0}" dt="2022-03-07T15:30:24.025" v="475" actId="20577"/>
          <ac:spMkLst>
            <pc:docMk/>
            <pc:sldMk cId="4025150931" sldId="256"/>
            <ac:spMk id="32" creationId="{0482DD2A-1DAD-4E7B-AD6D-BC8F8F919CF9}"/>
          </ac:spMkLst>
        </pc:spChg>
        <pc:spChg chg="add del mod ord">
          <ac:chgData name="Tony R. Huff" userId="886d376a-2363-4e3f-848d-a452ef5b5d86" providerId="ADAL" clId="{DC51F60A-CE30-40C0-B19C-8FAFBE2D3FE0}" dt="2022-03-07T15:26:13.271" v="376" actId="478"/>
          <ac:spMkLst>
            <pc:docMk/>
            <pc:sldMk cId="4025150931" sldId="256"/>
            <ac:spMk id="33" creationId="{7E50B472-5916-4FA4-9546-2C0AE76A67DC}"/>
          </ac:spMkLst>
        </pc:spChg>
        <pc:spChg chg="add del mod ord">
          <ac:chgData name="Tony R. Huff" userId="886d376a-2363-4e3f-848d-a452ef5b5d86" providerId="ADAL" clId="{DC51F60A-CE30-40C0-B19C-8FAFBE2D3FE0}" dt="2022-03-07T15:26:13.271" v="376" actId="478"/>
          <ac:spMkLst>
            <pc:docMk/>
            <pc:sldMk cId="4025150931" sldId="256"/>
            <ac:spMk id="34" creationId="{26C638BD-D85E-45ED-A890-BAB10CFBEF0B}"/>
          </ac:spMkLst>
        </pc:spChg>
        <pc:spChg chg="add del mo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4025150931" sldId="256"/>
            <ac:spMk id="35" creationId="{A9A1CFFD-9000-4B66-AFAF-222DCAB4DF59}"/>
          </ac:spMkLst>
        </pc:spChg>
        <pc:spChg chg="add del mod or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4025150931" sldId="256"/>
            <ac:spMk id="36" creationId="{8F001117-53EA-4BA7-BAD7-68E64D031E80}"/>
          </ac:spMkLst>
        </pc:spChg>
        <pc:spChg chg="add del mod or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4025150931" sldId="256"/>
            <ac:spMk id="37" creationId="{ACC5FED2-6FAB-4A7A-9404-F2CBD2BBFFAF}"/>
          </ac:spMkLst>
        </pc:spChg>
        <pc:spChg chg="add del mod">
          <ac:chgData name="Tony R. Huff" userId="886d376a-2363-4e3f-848d-a452ef5b5d86" providerId="ADAL" clId="{DC51F60A-CE30-40C0-B19C-8FAFBE2D3FE0}" dt="2022-03-07T15:28:16.152" v="385" actId="478"/>
          <ac:spMkLst>
            <pc:docMk/>
            <pc:sldMk cId="4025150931" sldId="256"/>
            <ac:spMk id="38" creationId="{0CF82D4A-BB9E-4049-877F-5BE53B9945CF}"/>
          </ac:spMkLst>
        </pc:spChg>
        <pc:spChg chg="add mod">
          <ac:chgData name="Tony R. Huff" userId="886d376a-2363-4e3f-848d-a452ef5b5d86" providerId="ADAL" clId="{DC51F60A-CE30-40C0-B19C-8FAFBE2D3FE0}" dt="2022-03-07T15:31:07.643" v="484" actId="552"/>
          <ac:spMkLst>
            <pc:docMk/>
            <pc:sldMk cId="4025150931" sldId="256"/>
            <ac:spMk id="39" creationId="{1611F302-33A6-487F-ACE1-4F603C56895C}"/>
          </ac:spMkLst>
        </pc:spChg>
        <pc:spChg chg="add mod">
          <ac:chgData name="Tony R. Huff" userId="886d376a-2363-4e3f-848d-a452ef5b5d86" providerId="ADAL" clId="{DC51F60A-CE30-40C0-B19C-8FAFBE2D3FE0}" dt="2022-03-07T15:32:14.053" v="552" actId="113"/>
          <ac:spMkLst>
            <pc:docMk/>
            <pc:sldMk cId="4025150931" sldId="256"/>
            <ac:spMk id="40" creationId="{0974881A-BCDF-47FD-A045-9FAC32653A01}"/>
          </ac:spMkLst>
        </pc:spChg>
      </pc:sldChg>
      <pc:sldChg chg="addSp delSp modSp mod setBg modShow chgLayout">
        <pc:chgData name="Tony R. Huff" userId="886d376a-2363-4e3f-848d-a452ef5b5d86" providerId="ADAL" clId="{DC51F60A-CE30-40C0-B19C-8FAFBE2D3FE0}" dt="2022-03-08T18:47:49.652" v="4843" actId="20577"/>
        <pc:sldMkLst>
          <pc:docMk/>
          <pc:sldMk cId="3740507963" sldId="257"/>
        </pc:sldMkLst>
        <pc:spChg chg="mod ord">
          <ac:chgData name="Tony R. Huff" userId="886d376a-2363-4e3f-848d-a452ef5b5d86" providerId="ADAL" clId="{DC51F60A-CE30-40C0-B19C-8FAFBE2D3FE0}" dt="2022-03-07T15:32:37.283" v="557" actId="113"/>
          <ac:spMkLst>
            <pc:docMk/>
            <pc:sldMk cId="3740507963" sldId="257"/>
            <ac:spMk id="2" creationId="{DCCBFA92-30DC-6040-9963-184E5B048000}"/>
          </ac:spMkLst>
        </pc:spChg>
        <pc:spChg chg="del">
          <ac:chgData name="Tony R. Huff" userId="886d376a-2363-4e3f-848d-a452ef5b5d86" providerId="ADAL" clId="{DC51F60A-CE30-40C0-B19C-8FAFBE2D3FE0}" dt="2022-03-07T15:09:28.705" v="344" actId="6264"/>
          <ac:spMkLst>
            <pc:docMk/>
            <pc:sldMk cId="3740507963" sldId="257"/>
            <ac:spMk id="3" creationId="{2416D61A-0E65-624F-89C6-4D156FFF7A9C}"/>
          </ac:spMkLst>
        </pc:spChg>
        <pc:spChg chg="add del mod">
          <ac:chgData name="Tony R. Huff" userId="886d376a-2363-4e3f-848d-a452ef5b5d86" providerId="ADAL" clId="{DC51F60A-CE30-40C0-B19C-8FAFBE2D3FE0}" dt="2022-03-07T15:09:28.705" v="344" actId="6264"/>
          <ac:spMkLst>
            <pc:docMk/>
            <pc:sldMk cId="3740507963" sldId="257"/>
            <ac:spMk id="4" creationId="{71B4EB40-87A4-46C9-A4E1-BA0881B3567F}"/>
          </ac:spMkLst>
        </pc:spChg>
        <pc:spChg chg="add del mod or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3740507963" sldId="257"/>
            <ac:spMk id="5" creationId="{A0AC11A6-7970-434F-A5C2-68FD1CBFFF45}"/>
          </ac:spMkLst>
        </pc:spChg>
        <pc:spChg chg="add del mo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3740507963" sldId="257"/>
            <ac:spMk id="6" creationId="{E66F416D-6CF7-463A-BD4D-4E1F3930E0BF}"/>
          </ac:spMkLst>
        </pc:spChg>
        <pc:spChg chg="add del mod or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3740507963" sldId="257"/>
            <ac:spMk id="7" creationId="{E72403D5-98DA-479E-BA0E-0725B9E7F3FB}"/>
          </ac:spMkLst>
        </pc:spChg>
        <pc:spChg chg="add del mo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3740507963" sldId="257"/>
            <ac:spMk id="8" creationId="{D7504C71-B4C4-4D0F-8837-508F1EF92728}"/>
          </ac:spMkLst>
        </pc:spChg>
        <pc:spChg chg="add del mod or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3740507963" sldId="257"/>
            <ac:spMk id="9" creationId="{E9D2DE5F-6D7B-4767-B5CB-90B5BFCAFE70}"/>
          </ac:spMkLst>
        </pc:spChg>
        <pc:spChg chg="add del mo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3740507963" sldId="257"/>
            <ac:spMk id="10" creationId="{AEB7A60B-84B7-4E48-B86F-3C9349E6500E}"/>
          </ac:spMkLst>
        </pc:spChg>
        <pc:spChg chg="add del mod or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3740507963" sldId="257"/>
            <ac:spMk id="11" creationId="{9F2CB1E6-34A0-487F-938E-50C0BB423552}"/>
          </ac:spMkLst>
        </pc:spChg>
        <pc:spChg chg="add del mo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3740507963" sldId="257"/>
            <ac:spMk id="12" creationId="{C5CB6BF0-76EB-451C-BA40-FFCFCA81F21F}"/>
          </ac:spMkLst>
        </pc:spChg>
        <pc:spChg chg="add del mod or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3740507963" sldId="257"/>
            <ac:spMk id="13" creationId="{D2CE62F4-04E3-42B1-813C-A92B959D94C2}"/>
          </ac:spMkLst>
        </pc:spChg>
        <pc:spChg chg="add del mo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3740507963" sldId="257"/>
            <ac:spMk id="14" creationId="{79827EE8-EC85-435A-A9E2-F1A09BF394E1}"/>
          </ac:spMkLst>
        </pc:spChg>
        <pc:spChg chg="add del mod ord">
          <ac:chgData name="Tony R. Huff" userId="886d376a-2363-4e3f-848d-a452ef5b5d86" providerId="ADAL" clId="{DC51F60A-CE30-40C0-B19C-8FAFBE2D3FE0}" dt="2022-03-08T18:47:49.652" v="4843" actId="20577"/>
          <ac:spMkLst>
            <pc:docMk/>
            <pc:sldMk cId="3740507963" sldId="257"/>
            <ac:spMk id="15" creationId="{2B1E0BD5-B77A-4D3B-AB34-0518D48EF790}"/>
          </ac:spMkLst>
        </pc:spChg>
        <pc:spChg chg="add del mo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3740507963" sldId="257"/>
            <ac:spMk id="16" creationId="{B7B299B2-F668-4196-A236-F8CEB2D9EF4D}"/>
          </ac:spMkLst>
        </pc:spChg>
        <pc:spChg chg="add del mod or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3740507963" sldId="257"/>
            <ac:spMk id="17" creationId="{A2424586-6148-4F7B-8F06-AF7B71376309}"/>
          </ac:spMkLst>
        </pc:spChg>
        <pc:spChg chg="add del mod">
          <ac:chgData name="Tony R. Huff" userId="886d376a-2363-4e3f-848d-a452ef5b5d86" providerId="ADAL" clId="{DC51F60A-CE30-40C0-B19C-8FAFBE2D3FE0}" dt="2022-03-07T20:56:21.520" v="1949" actId="478"/>
          <ac:spMkLst>
            <pc:docMk/>
            <pc:sldMk cId="3740507963" sldId="257"/>
            <ac:spMk id="18" creationId="{0934BE0E-4831-461D-AA9C-BE992F46E9EB}"/>
          </ac:spMkLst>
        </pc:spChg>
        <pc:spChg chg="add mod">
          <ac:chgData name="Tony R. Huff" userId="886d376a-2363-4e3f-848d-a452ef5b5d86" providerId="ADAL" clId="{DC51F60A-CE30-40C0-B19C-8FAFBE2D3FE0}" dt="2022-03-08T17:04:21.584" v="4634" actId="404"/>
          <ac:spMkLst>
            <pc:docMk/>
            <pc:sldMk cId="3740507963" sldId="257"/>
            <ac:spMk id="19" creationId="{BB78A46D-8C4D-4932-93CD-3D2DFDDC076E}"/>
          </ac:spMkLst>
        </pc:spChg>
      </pc:sldChg>
      <pc:sldChg chg="mod chgLayout">
        <pc:chgData name="Tony R. Huff" userId="886d376a-2363-4e3f-848d-a452ef5b5d86" providerId="ADAL" clId="{DC51F60A-CE30-40C0-B19C-8FAFBE2D3FE0}" dt="2022-03-07T15:27:48.093" v="381" actId="6264"/>
        <pc:sldMkLst>
          <pc:docMk/>
          <pc:sldMk cId="3373760409" sldId="258"/>
        </pc:sldMkLst>
      </pc:sldChg>
      <pc:sldChg chg="addSp delSp modSp new mod chgLayout">
        <pc:chgData name="Tony R. Huff" userId="886d376a-2363-4e3f-848d-a452ef5b5d86" providerId="ADAL" clId="{DC51F60A-CE30-40C0-B19C-8FAFBE2D3FE0}" dt="2022-03-16T16:05:12.359" v="5164" actId="20577"/>
        <pc:sldMkLst>
          <pc:docMk/>
          <pc:sldMk cId="3145140812" sldId="259"/>
        </pc:sldMkLst>
        <pc:spChg chg="del">
          <ac:chgData name="Tony R. Huff" userId="886d376a-2363-4e3f-848d-a452ef5b5d86" providerId="ADAL" clId="{DC51F60A-CE30-40C0-B19C-8FAFBE2D3FE0}" dt="2022-03-07T15:09:28.705" v="344" actId="6264"/>
          <ac:spMkLst>
            <pc:docMk/>
            <pc:sldMk cId="3145140812" sldId="259"/>
            <ac:spMk id="2" creationId="{E5A067BC-716C-4224-9152-8A7B49E37E36}"/>
          </ac:spMkLst>
        </pc:spChg>
        <pc:spChg chg="del">
          <ac:chgData name="Tony R. Huff" userId="886d376a-2363-4e3f-848d-a452ef5b5d86" providerId="ADAL" clId="{DC51F60A-CE30-40C0-B19C-8FAFBE2D3FE0}" dt="2022-03-07T15:09:28.705" v="344" actId="6264"/>
          <ac:spMkLst>
            <pc:docMk/>
            <pc:sldMk cId="3145140812" sldId="259"/>
            <ac:spMk id="3" creationId="{590D8F30-4EDE-4AA3-9D99-0C57303E1BF2}"/>
          </ac:spMkLst>
        </pc:spChg>
        <pc:spChg chg="add del mod or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3145140812" sldId="259"/>
            <ac:spMk id="4" creationId="{74883E7F-9277-4147-B1C3-1CCA92197314}"/>
          </ac:spMkLst>
        </pc:spChg>
        <pc:spChg chg="add mod">
          <ac:chgData name="Tony R. Huff" userId="886d376a-2363-4e3f-848d-a452ef5b5d86" providerId="ADAL" clId="{DC51F60A-CE30-40C0-B19C-8FAFBE2D3FE0}" dt="2022-03-16T16:05:12.359" v="5164" actId="20577"/>
          <ac:spMkLst>
            <pc:docMk/>
            <pc:sldMk cId="3145140812" sldId="259"/>
            <ac:spMk id="4" creationId="{CF027D2C-B613-414D-A914-DE4CF300ECB4}"/>
          </ac:spMkLst>
        </pc:spChg>
        <pc:spChg chg="add del mod ord">
          <ac:chgData name="Tony R. Huff" userId="886d376a-2363-4e3f-848d-a452ef5b5d86" providerId="ADAL" clId="{DC51F60A-CE30-40C0-B19C-8FAFBE2D3FE0}" dt="2022-03-07T15:09:38.241" v="345" actId="6264"/>
          <ac:spMkLst>
            <pc:docMk/>
            <pc:sldMk cId="3145140812" sldId="259"/>
            <ac:spMk id="5" creationId="{06124E18-4796-486E-AC11-2C53F150390D}"/>
          </ac:spMkLst>
        </pc:spChg>
        <pc:spChg chg="add del mod or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3145140812" sldId="259"/>
            <ac:spMk id="6" creationId="{89FAC8B0-44F5-4CB5-A3DF-E4BEE5B1DF52}"/>
          </ac:spMkLst>
        </pc:spChg>
        <pc:spChg chg="add del mod ord">
          <ac:chgData name="Tony R. Huff" userId="886d376a-2363-4e3f-848d-a452ef5b5d86" providerId="ADAL" clId="{DC51F60A-CE30-40C0-B19C-8FAFBE2D3FE0}" dt="2022-03-07T15:09:59.946" v="346" actId="6264"/>
          <ac:spMkLst>
            <pc:docMk/>
            <pc:sldMk cId="3145140812" sldId="259"/>
            <ac:spMk id="7" creationId="{C9D45B1A-A56A-442B-B53D-560118FBFDFE}"/>
          </ac:spMkLst>
        </pc:spChg>
        <pc:spChg chg="add del mod or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3145140812" sldId="259"/>
            <ac:spMk id="8" creationId="{4F98D951-9A7A-4103-BE4E-9E29AFB94879}"/>
          </ac:spMkLst>
        </pc:spChg>
        <pc:spChg chg="add del mod ord">
          <ac:chgData name="Tony R. Huff" userId="886d376a-2363-4e3f-848d-a452ef5b5d86" providerId="ADAL" clId="{DC51F60A-CE30-40C0-B19C-8FAFBE2D3FE0}" dt="2022-03-07T15:11:27.276" v="347" actId="6264"/>
          <ac:spMkLst>
            <pc:docMk/>
            <pc:sldMk cId="3145140812" sldId="259"/>
            <ac:spMk id="9" creationId="{4A6DCA59-D418-4EB6-9A3F-CFA057FBC1B7}"/>
          </ac:spMkLst>
        </pc:spChg>
        <pc:spChg chg="add del mod or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3145140812" sldId="259"/>
            <ac:spMk id="10" creationId="{50B7C3C2-09B3-4B70-BD97-036A11847A21}"/>
          </ac:spMkLst>
        </pc:spChg>
        <pc:spChg chg="add del mod ord">
          <ac:chgData name="Tony R. Huff" userId="886d376a-2363-4e3f-848d-a452ef5b5d86" providerId="ADAL" clId="{DC51F60A-CE30-40C0-B19C-8FAFBE2D3FE0}" dt="2022-03-07T15:14:28.036" v="352" actId="6264"/>
          <ac:spMkLst>
            <pc:docMk/>
            <pc:sldMk cId="3145140812" sldId="259"/>
            <ac:spMk id="11" creationId="{13F2A1F3-B81F-43E2-82DE-E924D3CB737C}"/>
          </ac:spMkLst>
        </pc:spChg>
        <pc:spChg chg="add del mod or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3145140812" sldId="259"/>
            <ac:spMk id="12" creationId="{24D06CD0-0DC6-40CB-A1CE-7E0052975A7E}"/>
          </ac:spMkLst>
        </pc:spChg>
        <pc:spChg chg="add del mod ord">
          <ac:chgData name="Tony R. Huff" userId="886d376a-2363-4e3f-848d-a452ef5b5d86" providerId="ADAL" clId="{DC51F60A-CE30-40C0-B19C-8FAFBE2D3FE0}" dt="2022-03-07T15:24:05.584" v="374" actId="6264"/>
          <ac:spMkLst>
            <pc:docMk/>
            <pc:sldMk cId="3145140812" sldId="259"/>
            <ac:spMk id="13" creationId="{0AE77564-8BE4-4B9C-A365-22B7A6E98620}"/>
          </ac:spMkLst>
        </pc:spChg>
        <pc:spChg chg="add del mod ord">
          <ac:chgData name="Tony R. Huff" userId="886d376a-2363-4e3f-848d-a452ef5b5d86" providerId="ADAL" clId="{DC51F60A-CE30-40C0-B19C-8FAFBE2D3FE0}" dt="2022-03-07T16:52:35.219" v="1503" actId="20577"/>
          <ac:spMkLst>
            <pc:docMk/>
            <pc:sldMk cId="3145140812" sldId="259"/>
            <ac:spMk id="14" creationId="{E3ADD87E-0894-4BBB-BDC9-FF88740669F4}"/>
          </ac:spMkLst>
        </pc:spChg>
        <pc:spChg chg="add del mod ord">
          <ac:chgData name="Tony R. Huff" userId="886d376a-2363-4e3f-848d-a452ef5b5d86" providerId="ADAL" clId="{DC51F60A-CE30-40C0-B19C-8FAFBE2D3FE0}" dt="2022-03-08T14:00:24.924" v="3179" actId="20577"/>
          <ac:spMkLst>
            <pc:docMk/>
            <pc:sldMk cId="3145140812" sldId="259"/>
            <ac:spMk id="15" creationId="{06801863-2A1A-4930-8B68-FF3244324ACC}"/>
          </ac:spMkLst>
        </pc:spChg>
        <pc:spChg chg="add del mod or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3145140812" sldId="259"/>
            <ac:spMk id="16" creationId="{F5B706AF-E406-4B66-9DC1-6807AE5A162D}"/>
          </ac:spMkLst>
        </pc:spChg>
        <pc:spChg chg="add del mod ord">
          <ac:chgData name="Tony R. Huff" userId="886d376a-2363-4e3f-848d-a452ef5b5d86" providerId="ADAL" clId="{DC51F60A-CE30-40C0-B19C-8FAFBE2D3FE0}" dt="2022-03-07T15:27:50.214" v="382" actId="6264"/>
          <ac:spMkLst>
            <pc:docMk/>
            <pc:sldMk cId="3145140812" sldId="259"/>
            <ac:spMk id="17" creationId="{25D10A2C-F069-4099-8EA7-A74390F546A7}"/>
          </ac:spMkLst>
        </pc:spChg>
      </pc:sldChg>
      <pc:sldChg chg="addSp modSp new mod">
        <pc:chgData name="Tony R. Huff" userId="886d376a-2363-4e3f-848d-a452ef5b5d86" providerId="ADAL" clId="{DC51F60A-CE30-40C0-B19C-8FAFBE2D3FE0}" dt="2022-03-16T16:06:00.935" v="5211" actId="20577"/>
        <pc:sldMkLst>
          <pc:docMk/>
          <pc:sldMk cId="126277271" sldId="260"/>
        </pc:sldMkLst>
        <pc:spChg chg="mod">
          <ac:chgData name="Tony R. Huff" userId="886d376a-2363-4e3f-848d-a452ef5b5d86" providerId="ADAL" clId="{DC51F60A-CE30-40C0-B19C-8FAFBE2D3FE0}" dt="2022-03-07T16:54:04.835" v="1595" actId="20577"/>
          <ac:spMkLst>
            <pc:docMk/>
            <pc:sldMk cId="126277271" sldId="260"/>
            <ac:spMk id="2" creationId="{82F29D6B-5D44-4C02-B05D-705AD54913FF}"/>
          </ac:spMkLst>
        </pc:spChg>
        <pc:spChg chg="add mod">
          <ac:chgData name="Tony R. Huff" userId="886d376a-2363-4e3f-848d-a452ef5b5d86" providerId="ADAL" clId="{DC51F60A-CE30-40C0-B19C-8FAFBE2D3FE0}" dt="2022-03-16T16:06:00.935" v="5211" actId="20577"/>
          <ac:spMkLst>
            <pc:docMk/>
            <pc:sldMk cId="126277271" sldId="260"/>
            <ac:spMk id="4" creationId="{660FC404-091A-455A-A1B1-AD898A814F2E}"/>
          </ac:spMkLst>
        </pc:spChg>
      </pc:sldChg>
      <pc:sldChg chg="addSp modSp new mod">
        <pc:chgData name="Tony R. Huff" userId="886d376a-2363-4e3f-848d-a452ef5b5d86" providerId="ADAL" clId="{DC51F60A-CE30-40C0-B19C-8FAFBE2D3FE0}" dt="2022-03-08T17:04:33.568" v="4636" actId="404"/>
        <pc:sldMkLst>
          <pc:docMk/>
          <pc:sldMk cId="632846831" sldId="261"/>
        </pc:sldMkLst>
        <pc:spChg chg="mod">
          <ac:chgData name="Tony R. Huff" userId="886d376a-2363-4e3f-848d-a452ef5b5d86" providerId="ADAL" clId="{DC51F60A-CE30-40C0-B19C-8FAFBE2D3FE0}" dt="2022-03-07T16:55:07.633" v="1648" actId="20577"/>
          <ac:spMkLst>
            <pc:docMk/>
            <pc:sldMk cId="632846831" sldId="261"/>
            <ac:spMk id="2" creationId="{4F08E065-1ABE-4867-A330-6DC60276F907}"/>
          </ac:spMkLst>
        </pc:spChg>
        <pc:spChg chg="add mod">
          <ac:chgData name="Tony R. Huff" userId="886d376a-2363-4e3f-848d-a452ef5b5d86" providerId="ADAL" clId="{DC51F60A-CE30-40C0-B19C-8FAFBE2D3FE0}" dt="2022-03-08T17:04:33.568" v="4636" actId="404"/>
          <ac:spMkLst>
            <pc:docMk/>
            <pc:sldMk cId="632846831" sldId="261"/>
            <ac:spMk id="4" creationId="{F7EA4F2F-E09F-4A0D-9015-5F04B769310D}"/>
          </ac:spMkLst>
        </pc:spChg>
      </pc:sldChg>
      <pc:sldChg chg="addSp modSp new mod">
        <pc:chgData name="Tony R. Huff" userId="886d376a-2363-4e3f-848d-a452ef5b5d86" providerId="ADAL" clId="{DC51F60A-CE30-40C0-B19C-8FAFBE2D3FE0}" dt="2022-03-08T17:04:41.917" v="4637" actId="404"/>
        <pc:sldMkLst>
          <pc:docMk/>
          <pc:sldMk cId="1954259877" sldId="262"/>
        </pc:sldMkLst>
        <pc:spChg chg="mod">
          <ac:chgData name="Tony R. Huff" userId="886d376a-2363-4e3f-848d-a452ef5b5d86" providerId="ADAL" clId="{DC51F60A-CE30-40C0-B19C-8FAFBE2D3FE0}" dt="2022-03-07T16:55:35.242" v="1692" actId="20577"/>
          <ac:spMkLst>
            <pc:docMk/>
            <pc:sldMk cId="1954259877" sldId="262"/>
            <ac:spMk id="2" creationId="{9BEC580F-F4A6-4D4E-9646-471C78DEF2F6}"/>
          </ac:spMkLst>
        </pc:spChg>
        <pc:spChg chg="add mod">
          <ac:chgData name="Tony R. Huff" userId="886d376a-2363-4e3f-848d-a452ef5b5d86" providerId="ADAL" clId="{DC51F60A-CE30-40C0-B19C-8FAFBE2D3FE0}" dt="2022-03-08T17:04:41.917" v="4637" actId="404"/>
          <ac:spMkLst>
            <pc:docMk/>
            <pc:sldMk cId="1954259877" sldId="262"/>
            <ac:spMk id="4" creationId="{50EF33AB-9F68-4FDF-A292-99179A535CBF}"/>
          </ac:spMkLst>
        </pc:spChg>
      </pc:sldChg>
      <pc:sldChg chg="addSp modSp new mod">
        <pc:chgData name="Tony R. Huff" userId="886d376a-2363-4e3f-848d-a452ef5b5d86" providerId="ADAL" clId="{DC51F60A-CE30-40C0-B19C-8FAFBE2D3FE0}" dt="2022-03-08T17:04:47.916" v="4638" actId="404"/>
        <pc:sldMkLst>
          <pc:docMk/>
          <pc:sldMk cId="1561272142" sldId="263"/>
        </pc:sldMkLst>
        <pc:spChg chg="mod">
          <ac:chgData name="Tony R. Huff" userId="886d376a-2363-4e3f-848d-a452ef5b5d86" providerId="ADAL" clId="{DC51F60A-CE30-40C0-B19C-8FAFBE2D3FE0}" dt="2022-03-07T16:55:53.658" v="1723" actId="20577"/>
          <ac:spMkLst>
            <pc:docMk/>
            <pc:sldMk cId="1561272142" sldId="263"/>
            <ac:spMk id="2" creationId="{054F012B-5CC6-4502-BE9E-99D95303A4B0}"/>
          </ac:spMkLst>
        </pc:spChg>
        <pc:spChg chg="add mod">
          <ac:chgData name="Tony R. Huff" userId="886d376a-2363-4e3f-848d-a452ef5b5d86" providerId="ADAL" clId="{DC51F60A-CE30-40C0-B19C-8FAFBE2D3FE0}" dt="2022-03-08T17:04:47.916" v="4638" actId="404"/>
          <ac:spMkLst>
            <pc:docMk/>
            <pc:sldMk cId="1561272142" sldId="263"/>
            <ac:spMk id="4" creationId="{4E4A0AD3-0887-47F5-BDC0-A32D3037E527}"/>
          </ac:spMkLst>
        </pc:spChg>
      </pc:sldChg>
      <pc:sldChg chg="modSp new del mod">
        <pc:chgData name="Tony R. Huff" userId="886d376a-2363-4e3f-848d-a452ef5b5d86" providerId="ADAL" clId="{DC51F60A-CE30-40C0-B19C-8FAFBE2D3FE0}" dt="2022-03-07T16:55:41.481" v="1693" actId="47"/>
        <pc:sldMkLst>
          <pc:docMk/>
          <pc:sldMk cId="1048675538" sldId="264"/>
        </pc:sldMkLst>
        <pc:spChg chg="mod">
          <ac:chgData name="Tony R. Huff" userId="886d376a-2363-4e3f-848d-a452ef5b5d86" providerId="ADAL" clId="{DC51F60A-CE30-40C0-B19C-8FAFBE2D3FE0}" dt="2022-03-07T16:54:38.277" v="1629" actId="20577"/>
          <ac:spMkLst>
            <pc:docMk/>
            <pc:sldMk cId="1048675538" sldId="264"/>
            <ac:spMk id="2" creationId="{4C5633BA-8F1B-4E85-8C27-C5E5DEDB096A}"/>
          </ac:spMkLst>
        </pc:spChg>
      </pc:sldChg>
      <pc:sldChg chg="addSp modSp new mod">
        <pc:chgData name="Tony R. Huff" userId="886d376a-2363-4e3f-848d-a452ef5b5d86" providerId="ADAL" clId="{DC51F60A-CE30-40C0-B19C-8FAFBE2D3FE0}" dt="2022-03-08T20:53:19.137" v="5115" actId="20577"/>
        <pc:sldMkLst>
          <pc:docMk/>
          <pc:sldMk cId="3483672030" sldId="264"/>
        </pc:sldMkLst>
        <pc:spChg chg="mod">
          <ac:chgData name="Tony R. Huff" userId="886d376a-2363-4e3f-848d-a452ef5b5d86" providerId="ADAL" clId="{DC51F60A-CE30-40C0-B19C-8FAFBE2D3FE0}" dt="2022-03-07T16:56:38.668" v="1809" actId="20577"/>
          <ac:spMkLst>
            <pc:docMk/>
            <pc:sldMk cId="3483672030" sldId="264"/>
            <ac:spMk id="2" creationId="{73318A22-E4E9-45C4-8B45-0E0204182354}"/>
          </ac:spMkLst>
        </pc:spChg>
        <pc:spChg chg="add mod">
          <ac:chgData name="Tony R. Huff" userId="886d376a-2363-4e3f-848d-a452ef5b5d86" providerId="ADAL" clId="{DC51F60A-CE30-40C0-B19C-8FAFBE2D3FE0}" dt="2022-03-08T20:53:19.137" v="5115" actId="20577"/>
          <ac:spMkLst>
            <pc:docMk/>
            <pc:sldMk cId="3483672030" sldId="264"/>
            <ac:spMk id="4" creationId="{15DD06F5-9AFC-4D52-85CD-6F4D5D15D8E4}"/>
          </ac:spMkLst>
        </pc:spChg>
      </pc:sldChg>
      <pc:sldMasterChg chg="modSldLayout">
        <pc:chgData name="Tony R. Huff" userId="886d376a-2363-4e3f-848d-a452ef5b5d86" providerId="ADAL" clId="{DC51F60A-CE30-40C0-B19C-8FAFBE2D3FE0}" dt="2022-03-07T15:24:42.226" v="375" actId="478"/>
        <pc:sldMasterMkLst>
          <pc:docMk/>
          <pc:sldMasterMk cId="1735166460" sldId="2147483692"/>
        </pc:sldMasterMkLst>
        <pc:sldLayoutChg chg="addSp delSp modSp mod">
          <pc:chgData name="Tony R. Huff" userId="886d376a-2363-4e3f-848d-a452ef5b5d86" providerId="ADAL" clId="{DC51F60A-CE30-40C0-B19C-8FAFBE2D3FE0}" dt="2022-03-07T15:24:42.226" v="375" actId="478"/>
          <pc:sldLayoutMkLst>
            <pc:docMk/>
            <pc:sldMasterMk cId="1735166460" sldId="2147483692"/>
            <pc:sldLayoutMk cId="2647419002" sldId="2147483714"/>
          </pc:sldLayoutMkLst>
          <pc:spChg chg="mod">
            <ac:chgData name="Tony R. Huff" userId="886d376a-2363-4e3f-848d-a452ef5b5d86" providerId="ADAL" clId="{DC51F60A-CE30-40C0-B19C-8FAFBE2D3FE0}" dt="2022-03-07T14:28:00.369" v="330" actId="1035"/>
            <ac:spMkLst>
              <pc:docMk/>
              <pc:sldMasterMk cId="1735166460" sldId="2147483692"/>
              <pc:sldLayoutMk cId="2647419002" sldId="2147483714"/>
              <ac:spMk id="5" creationId="{3566EC07-D962-6647-8E4E-0283A02CE19B}"/>
            </ac:spMkLst>
          </pc:spChg>
          <pc:spChg chg="add mod ord">
            <ac:chgData name="Tony R. Huff" userId="886d376a-2363-4e3f-848d-a452ef5b5d86" providerId="ADAL" clId="{DC51F60A-CE30-40C0-B19C-8FAFBE2D3FE0}" dt="2022-03-07T15:14:01.904" v="349" actId="255"/>
            <ac:spMkLst>
              <pc:docMk/>
              <pc:sldMasterMk cId="1735166460" sldId="2147483692"/>
              <pc:sldLayoutMk cId="2647419002" sldId="2147483714"/>
              <ac:spMk id="10" creationId="{342B575C-0BEE-40C6-9EB7-D20E714AE4F2}"/>
            </ac:spMkLst>
          </pc:spChg>
          <pc:spChg chg="add del mod ord">
            <ac:chgData name="Tony R. Huff" userId="886d376a-2363-4e3f-848d-a452ef5b5d86" providerId="ADAL" clId="{DC51F60A-CE30-40C0-B19C-8FAFBE2D3FE0}" dt="2022-03-07T15:24:42.226" v="375" actId="478"/>
            <ac:spMkLst>
              <pc:docMk/>
              <pc:sldMasterMk cId="1735166460" sldId="2147483692"/>
              <pc:sldLayoutMk cId="2647419002" sldId="2147483714"/>
              <ac:spMk id="14" creationId="{FC3A819B-ED24-429F-94A4-6B60579AA8D5}"/>
            </ac:spMkLst>
          </pc:spChg>
          <pc:spChg chg="mod">
            <ac:chgData name="Tony R. Huff" userId="886d376a-2363-4e3f-848d-a452ef5b5d86" providerId="ADAL" clId="{DC51F60A-CE30-40C0-B19C-8FAFBE2D3FE0}" dt="2022-03-07T14:27:33.860" v="327" actId="20577"/>
            <ac:spMkLst>
              <pc:docMk/>
              <pc:sldMasterMk cId="1735166460" sldId="2147483692"/>
              <pc:sldLayoutMk cId="2647419002" sldId="2147483714"/>
              <ac:spMk id="16" creationId="{F11E7C5D-AAED-604F-85A8-6DB539F1F601}"/>
            </ac:spMkLst>
          </pc:spChg>
          <pc:spChg chg="add del mod ord">
            <ac:chgData name="Tony R. Huff" userId="886d376a-2363-4e3f-848d-a452ef5b5d86" providerId="ADAL" clId="{DC51F60A-CE30-40C0-B19C-8FAFBE2D3FE0}" dt="2022-03-07T15:24:42.226" v="375" actId="478"/>
            <ac:spMkLst>
              <pc:docMk/>
              <pc:sldMasterMk cId="1735166460" sldId="2147483692"/>
              <pc:sldLayoutMk cId="2647419002" sldId="2147483714"/>
              <ac:spMk id="17" creationId="{1E590DFD-AB70-49F9-BE1D-FDD3648E1F74}"/>
            </ac:spMkLst>
          </pc:spChg>
          <pc:spChg chg="mod ord">
            <ac:chgData name="Tony R. Huff" userId="886d376a-2363-4e3f-848d-a452ef5b5d86" providerId="ADAL" clId="{DC51F60A-CE30-40C0-B19C-8FAFBE2D3FE0}" dt="2022-03-07T15:06:13.863" v="343" actId="166"/>
            <ac:spMkLst>
              <pc:docMk/>
              <pc:sldMasterMk cId="1735166460" sldId="2147483692"/>
              <pc:sldLayoutMk cId="2647419002" sldId="2147483714"/>
              <ac:spMk id="21" creationId="{E1DFF24A-6025-2847-8C93-29954BFB7B89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3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06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4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5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6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E83DE-A128-4EB1-9738-0470EF621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E83DE-A128-4EB1-9738-0470EF6213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1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39" b="1"/>
          <a:stretch/>
        </p:blipFill>
        <p:spPr>
          <a:xfrm>
            <a:off x="1" y="-4764"/>
            <a:ext cx="10174777" cy="53792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66EC07-D962-6647-8E4E-0283A02CE19B}"/>
              </a:ext>
            </a:extLst>
          </p:cNvPr>
          <p:cNvSpPr/>
          <p:nvPr userDrawn="1"/>
        </p:nvSpPr>
        <p:spPr>
          <a:xfrm>
            <a:off x="0" y="0"/>
            <a:ext cx="12192000" cy="54797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5" name="INL Logo">
            <a:extLst>
              <a:ext uri="{FF2B5EF4-FFF2-40B4-BE49-F238E27FC236}">
                <a16:creationId xmlns:a16="http://schemas.microsoft.com/office/drawing/2014/main" id="{21EEECFB-01DD-5F4A-AC25-029E8729B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55025" y="5904670"/>
            <a:ext cx="3189597" cy="473455"/>
          </a:xfrm>
          <a:prstGeom prst="rect">
            <a:avLst/>
          </a:prstGeom>
        </p:spPr>
      </p:pic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F11E7C5D-AAED-604F-85A8-6DB539F1F6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endParaRPr lang="en-US" dirty="0"/>
          </a:p>
          <a:p>
            <a:pPr lvl="2"/>
            <a:r>
              <a:rPr lang="en-US" dirty="0"/>
              <a:t>Date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Presenter name</a:t>
            </a:r>
          </a:p>
          <a:p>
            <a:pPr lvl="2"/>
            <a:r>
              <a:rPr lang="en-US" dirty="0"/>
              <a:t>Presenter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3" y="2396351"/>
            <a:ext cx="9354855" cy="1548459"/>
          </a:xfrm>
          <a:noFill/>
        </p:spPr>
        <p:txBody>
          <a:bodyPr wrap="square" lIns="91440" tIns="91440" rIns="91440" bIns="9144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proposal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42B575C-0BEE-40C6-9EB7-D20E714AE4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37143" y="1972341"/>
            <a:ext cx="9354855" cy="406265"/>
          </a:xfrm>
          <a:noFill/>
        </p:spPr>
        <p:txBody>
          <a:bodyPr wrap="square" lIns="91440" tIns="91440" rIns="91440" bIns="91440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US" dirty="0"/>
              <a:t>Click to enter proposal number</a:t>
            </a:r>
          </a:p>
        </p:txBody>
      </p:sp>
    </p:spTree>
    <p:extLst>
      <p:ext uri="{BB962C8B-B14F-4D97-AF65-F5344CB8AC3E}">
        <p14:creationId xmlns:p14="http://schemas.microsoft.com/office/powerpoint/2010/main" val="264741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88344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507" y="92075"/>
            <a:ext cx="434428" cy="365125"/>
          </a:xfrm>
        </p:spPr>
        <p:txBody>
          <a:bodyPr/>
          <a:lstStyle>
            <a:lvl1pPr>
              <a:defRPr sz="1400" b="0">
                <a:solidFill>
                  <a:srgbClr val="07519E"/>
                </a:solidFill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rcoe.inl.gov/ParamEstSpa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56D43-7FAB-834B-AA9F-965D52A8E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1" y="708307"/>
            <a:ext cx="4816259" cy="1392237"/>
          </a:xfrm>
        </p:spPr>
        <p:txBody>
          <a:bodyPr/>
          <a:lstStyle/>
          <a:p>
            <a:r>
              <a:rPr lang="en-US" b="0" dirty="0"/>
              <a:t>June 27, 2022</a:t>
            </a:r>
          </a:p>
          <a:p>
            <a:endParaRPr lang="en-US" dirty="0"/>
          </a:p>
          <a:p>
            <a:r>
              <a:rPr lang="en-US" dirty="0"/>
              <a:t>Presenter: Sai Zhang, Ph.D.</a:t>
            </a:r>
          </a:p>
          <a:p>
            <a:r>
              <a:rPr lang="en-US" b="0" dirty="0"/>
              <a:t>Probabilistic Risk and Reliability Analyst </a:t>
            </a:r>
          </a:p>
          <a:p>
            <a:r>
              <a:rPr lang="en-US" b="0" dirty="0"/>
              <a:t>Nuclear Safety and Regulatory Research Division</a:t>
            </a:r>
          </a:p>
          <a:p>
            <a:r>
              <a:rPr lang="en-US" b="0" dirty="0"/>
              <a:t>Idaho National Laboratory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C8B27A3-C221-4738-A546-4DF82EFE71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Developing Component-Specific Prior Distributions for Common Cause Failure Alpha Factors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11F302-33A6-487F-ACE1-4F603C56895C}"/>
              </a:ext>
            </a:extLst>
          </p:cNvPr>
          <p:cNvSpPr txBox="1"/>
          <p:nvPr/>
        </p:nvSpPr>
        <p:spPr>
          <a:xfrm>
            <a:off x="2855248" y="3953503"/>
            <a:ext cx="9336749" cy="1200329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Sai Zhang, Zhegang Ma, Idaho National Laboratory, USA</a:t>
            </a:r>
          </a:p>
          <a:p>
            <a:r>
              <a:rPr lang="en-US" sz="2200" dirty="0">
                <a:solidFill>
                  <a:schemeClr val="tx2"/>
                </a:solidFill>
              </a:rPr>
              <a:t>Christopher Hunter, United States Nuclear Regulatory Commission, USA</a:t>
            </a:r>
          </a:p>
          <a:p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50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03" y="558602"/>
            <a:ext cx="11339666" cy="1008797"/>
          </a:xfrm>
        </p:spPr>
        <p:txBody>
          <a:bodyPr/>
          <a:lstStyle/>
          <a:p>
            <a:r>
              <a:rPr lang="en-US" dirty="0"/>
              <a:t>Pump Example – Treating Complete CCF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E65B31-D094-EED1-9FE1-5092EB1D9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97285"/>
              </p:ext>
            </p:extLst>
          </p:nvPr>
        </p:nvGraphicFramePr>
        <p:xfrm>
          <a:off x="281754" y="1248826"/>
          <a:ext cx="7862121" cy="52555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06802">
                  <a:extLst>
                    <a:ext uri="{9D8B030D-6E8A-4147-A177-3AD203B41FA5}">
                      <a16:colId xmlns:a16="http://schemas.microsoft.com/office/drawing/2014/main" val="487644586"/>
                    </a:ext>
                  </a:extLst>
                </a:gridCol>
                <a:gridCol w="1004300">
                  <a:extLst>
                    <a:ext uri="{9D8B030D-6E8A-4147-A177-3AD203B41FA5}">
                      <a16:colId xmlns:a16="http://schemas.microsoft.com/office/drawing/2014/main" val="617840156"/>
                    </a:ext>
                  </a:extLst>
                </a:gridCol>
                <a:gridCol w="1058928">
                  <a:extLst>
                    <a:ext uri="{9D8B030D-6E8A-4147-A177-3AD203B41FA5}">
                      <a16:colId xmlns:a16="http://schemas.microsoft.com/office/drawing/2014/main" val="217019773"/>
                    </a:ext>
                  </a:extLst>
                </a:gridCol>
                <a:gridCol w="983290">
                  <a:extLst>
                    <a:ext uri="{9D8B030D-6E8A-4147-A177-3AD203B41FA5}">
                      <a16:colId xmlns:a16="http://schemas.microsoft.com/office/drawing/2014/main" val="2689618430"/>
                    </a:ext>
                  </a:extLst>
                </a:gridCol>
                <a:gridCol w="1285842">
                  <a:extLst>
                    <a:ext uri="{9D8B030D-6E8A-4147-A177-3AD203B41FA5}">
                      <a16:colId xmlns:a16="http://schemas.microsoft.com/office/drawing/2014/main" val="234023727"/>
                    </a:ext>
                  </a:extLst>
                </a:gridCol>
                <a:gridCol w="1512755">
                  <a:extLst>
                    <a:ext uri="{9D8B030D-6E8A-4147-A177-3AD203B41FA5}">
                      <a16:colId xmlns:a16="http://schemas.microsoft.com/office/drawing/2014/main" val="1920551620"/>
                    </a:ext>
                  </a:extLst>
                </a:gridCol>
                <a:gridCol w="1210204">
                  <a:extLst>
                    <a:ext uri="{9D8B030D-6E8A-4147-A177-3AD203B41FA5}">
                      <a16:colId xmlns:a16="http://schemas.microsoft.com/office/drawing/2014/main" val="1657852908"/>
                    </a:ext>
                  </a:extLst>
                </a:gridCol>
              </a:tblGrid>
              <a:tr h="907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Size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No. Partial CCF Events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No. Complete CCF Events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No. CCF Events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Prob. of Complete CCF Event - Data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Prob. of Complete CCF Event - Curve Fitting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Estimated No. Complete CCF Events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440606"/>
                  </a:ext>
                </a:extLst>
              </a:tr>
              <a:tr h="2836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12.350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733530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0.156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779505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0.067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2.300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327437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307365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419503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906513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093251"/>
                  </a:ext>
                </a:extLst>
              </a:tr>
              <a:tr h="2827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791361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8386493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24668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852975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5957500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0337610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385113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592455"/>
                  </a:ext>
                </a:extLst>
              </a:tr>
              <a:tr h="270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20.150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251906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DE5231-EA3E-4953-9B21-61F6BFC3AE63}"/>
              </a:ext>
            </a:extLst>
          </p:cNvPr>
          <p:cNvSpPr txBox="1">
            <a:spLocks/>
          </p:cNvSpPr>
          <p:nvPr/>
        </p:nvSpPr>
        <p:spPr>
          <a:xfrm>
            <a:off x="8270669" y="2087027"/>
            <a:ext cx="3895266" cy="288502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Binomial regression is to find relationship between:</a:t>
            </a:r>
          </a:p>
          <a:p>
            <a:pPr lvl="1"/>
            <a:r>
              <a:rPr lang="en-US" sz="2000" dirty="0"/>
              <a:t>Group size (column #1)</a:t>
            </a:r>
          </a:p>
          <a:p>
            <a:pPr lvl="1"/>
            <a:r>
              <a:rPr lang="en-US" sz="2000" dirty="0"/>
              <a:t>Probability of complete CCF event estimated from raw data (column #5)</a:t>
            </a:r>
          </a:p>
          <a:p>
            <a:r>
              <a:rPr lang="en-US" sz="2000" dirty="0"/>
              <a:t>Results (last column) will be added back to the nk values on last slide</a:t>
            </a:r>
          </a:p>
        </p:txBody>
      </p:sp>
    </p:spTree>
    <p:extLst>
      <p:ext uri="{BB962C8B-B14F-4D97-AF65-F5344CB8AC3E}">
        <p14:creationId xmlns:p14="http://schemas.microsoft.com/office/powerpoint/2010/main" val="34618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03" y="558602"/>
            <a:ext cx="11339666" cy="1008797"/>
          </a:xfrm>
        </p:spPr>
        <p:txBody>
          <a:bodyPr/>
          <a:lstStyle/>
          <a:p>
            <a:r>
              <a:rPr lang="en-US" dirty="0"/>
              <a:t>Pump Example – Estimating Prior Distributions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11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E27785-2B87-4188-B872-617A4727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3" y="4813304"/>
            <a:ext cx="2335964" cy="3459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CalcPrior Input</a:t>
            </a:r>
          </a:p>
        </p:txBody>
      </p:sp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C8D4893-E0BB-BEB7-F308-5E4D23976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2147" r="1795" b="3381"/>
          <a:stretch/>
        </p:blipFill>
        <p:spPr bwMode="auto">
          <a:xfrm>
            <a:off x="256248" y="1195452"/>
            <a:ext cx="5974273" cy="3516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599E6AF-73D4-ECEA-C897-E5EFFAC9F3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2962" r="3911" b="2775"/>
          <a:stretch/>
        </p:blipFill>
        <p:spPr bwMode="auto">
          <a:xfrm>
            <a:off x="6465936" y="1195453"/>
            <a:ext cx="5585460" cy="351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28CF4C-A54E-C21E-8D78-9C6F669CC087}"/>
              </a:ext>
            </a:extLst>
          </p:cNvPr>
          <p:cNvSpPr txBox="1">
            <a:spLocks/>
          </p:cNvSpPr>
          <p:nvPr/>
        </p:nvSpPr>
        <p:spPr>
          <a:xfrm>
            <a:off x="8319856" y="4813304"/>
            <a:ext cx="2335964" cy="3459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CalcPrior Output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09DAED-1ADD-4718-B486-D2888D8022B7}"/>
              </a:ext>
            </a:extLst>
          </p:cNvPr>
          <p:cNvSpPr txBox="1">
            <a:spLocks/>
          </p:cNvSpPr>
          <p:nvPr/>
        </p:nvSpPr>
        <p:spPr>
          <a:xfrm>
            <a:off x="256248" y="5275873"/>
            <a:ext cx="11475259" cy="149005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</a:t>
            </a:r>
            <a:r>
              <a:rPr lang="en-US" altLang="zh-CN" sz="2000" dirty="0"/>
              <a:t>hat CalcPrior.exe does:</a:t>
            </a:r>
          </a:p>
          <a:p>
            <a:pPr lvl="1"/>
            <a:r>
              <a:rPr lang="en-US" sz="2000" dirty="0"/>
              <a:t>Calculate MLEs of alpha factors based on adjusted n</a:t>
            </a:r>
            <a:r>
              <a:rPr lang="en-US" sz="2000" baseline="-25000" dirty="0"/>
              <a:t>k </a:t>
            </a:r>
            <a:r>
              <a:rPr lang="en-US" sz="2000" dirty="0"/>
              <a:t>values</a:t>
            </a:r>
          </a:p>
          <a:p>
            <a:pPr lvl="1"/>
            <a:r>
              <a:rPr lang="en-US" sz="2000" dirty="0"/>
              <a:t>Assign MLEs as mean values of beta distributions, then estimate beta distribution parameters</a:t>
            </a:r>
          </a:p>
          <a:p>
            <a:pPr lvl="1"/>
            <a:r>
              <a:rPr lang="en-US" sz="2000" dirty="0"/>
              <a:t>Based upon Dirichlet methodology to make sure all alpha factors in the same group add up to 1</a:t>
            </a:r>
          </a:p>
        </p:txBody>
      </p:sp>
    </p:spTree>
    <p:extLst>
      <p:ext uri="{BB962C8B-B14F-4D97-AF65-F5344CB8AC3E}">
        <p14:creationId xmlns:p14="http://schemas.microsoft.com/office/powerpoint/2010/main" val="89933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 Alpha Factor Prior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59580CA-F67A-BD11-54D5-D9DF14EE8C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674808"/>
                  </p:ext>
                </p:extLst>
              </p:nvPr>
            </p:nvGraphicFramePr>
            <p:xfrm>
              <a:off x="180229" y="1305017"/>
              <a:ext cx="11831542" cy="3426781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721123">
                      <a:extLst>
                        <a:ext uri="{9D8B030D-6E8A-4147-A177-3AD203B41FA5}">
                          <a16:colId xmlns:a16="http://schemas.microsoft.com/office/drawing/2014/main" val="470091321"/>
                        </a:ext>
                      </a:extLst>
                    </a:gridCol>
                    <a:gridCol w="775366">
                      <a:extLst>
                        <a:ext uri="{9D8B030D-6E8A-4147-A177-3AD203B41FA5}">
                          <a16:colId xmlns:a16="http://schemas.microsoft.com/office/drawing/2014/main" val="2246617252"/>
                        </a:ext>
                      </a:extLst>
                    </a:gridCol>
                    <a:gridCol w="1881679">
                      <a:extLst>
                        <a:ext uri="{9D8B030D-6E8A-4147-A177-3AD203B41FA5}">
                          <a16:colId xmlns:a16="http://schemas.microsoft.com/office/drawing/2014/main" val="2420756894"/>
                        </a:ext>
                      </a:extLst>
                    </a:gridCol>
                    <a:gridCol w="888834">
                      <a:extLst>
                        <a:ext uri="{9D8B030D-6E8A-4147-A177-3AD203B41FA5}">
                          <a16:colId xmlns:a16="http://schemas.microsoft.com/office/drawing/2014/main" val="2257865590"/>
                        </a:ext>
                      </a:extLst>
                    </a:gridCol>
                    <a:gridCol w="785592">
                      <a:extLst>
                        <a:ext uri="{9D8B030D-6E8A-4147-A177-3AD203B41FA5}">
                          <a16:colId xmlns:a16="http://schemas.microsoft.com/office/drawing/2014/main" val="782293034"/>
                        </a:ext>
                      </a:extLst>
                    </a:gridCol>
                    <a:gridCol w="1001531">
                      <a:extLst>
                        <a:ext uri="{9D8B030D-6E8A-4147-A177-3AD203B41FA5}">
                          <a16:colId xmlns:a16="http://schemas.microsoft.com/office/drawing/2014/main" val="213143590"/>
                        </a:ext>
                      </a:extLst>
                    </a:gridCol>
                    <a:gridCol w="630362">
                      <a:extLst>
                        <a:ext uri="{9D8B030D-6E8A-4147-A177-3AD203B41FA5}">
                          <a16:colId xmlns:a16="http://schemas.microsoft.com/office/drawing/2014/main" val="1045929956"/>
                        </a:ext>
                      </a:extLst>
                    </a:gridCol>
                    <a:gridCol w="965097">
                      <a:extLst>
                        <a:ext uri="{9D8B030D-6E8A-4147-A177-3AD203B41FA5}">
                          <a16:colId xmlns:a16="http://schemas.microsoft.com/office/drawing/2014/main" val="1817826463"/>
                        </a:ext>
                      </a:extLst>
                    </a:gridCol>
                    <a:gridCol w="673657">
                      <a:extLst>
                        <a:ext uri="{9D8B030D-6E8A-4147-A177-3AD203B41FA5}">
                          <a16:colId xmlns:a16="http://schemas.microsoft.com/office/drawing/2014/main" val="3771014436"/>
                        </a:ext>
                      </a:extLst>
                    </a:gridCol>
                    <a:gridCol w="1005602">
                      <a:extLst>
                        <a:ext uri="{9D8B030D-6E8A-4147-A177-3AD203B41FA5}">
                          <a16:colId xmlns:a16="http://schemas.microsoft.com/office/drawing/2014/main" val="750534149"/>
                        </a:ext>
                      </a:extLst>
                    </a:gridCol>
                    <a:gridCol w="732234">
                      <a:extLst>
                        <a:ext uri="{9D8B030D-6E8A-4147-A177-3AD203B41FA5}">
                          <a16:colId xmlns:a16="http://schemas.microsoft.com/office/drawing/2014/main" val="967679189"/>
                        </a:ext>
                      </a:extLst>
                    </a:gridCol>
                    <a:gridCol w="947022">
                      <a:extLst>
                        <a:ext uri="{9D8B030D-6E8A-4147-A177-3AD203B41FA5}">
                          <a16:colId xmlns:a16="http://schemas.microsoft.com/office/drawing/2014/main" val="1354921215"/>
                        </a:ext>
                      </a:extLst>
                    </a:gridCol>
                    <a:gridCol w="823443">
                      <a:extLst>
                        <a:ext uri="{9D8B030D-6E8A-4147-A177-3AD203B41FA5}">
                          <a16:colId xmlns:a16="http://schemas.microsoft.com/office/drawing/2014/main" val="3895347840"/>
                        </a:ext>
                      </a:extLst>
                    </a:gridCol>
                  </a:tblGrid>
                  <a:tr h="55048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Group Size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Alpha Factor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Generic Priors</a:t>
                          </a: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(INL/EXT-21-43723)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Pump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Valve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Strainer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Generator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All Else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4515242"/>
                      </a:ext>
                    </a:extLst>
                  </a:tr>
                  <a:tr h="2752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Mean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25390801"/>
                      </a:ext>
                    </a:extLst>
                  </a:tr>
                  <a:tr h="43350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2.05E-02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1.12E-02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3.54E-02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73%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9.60E-02 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368%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7.92E-03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-61%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9.32E-03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18757237"/>
                      </a:ext>
                    </a:extLst>
                  </a:tr>
                  <a:tr h="43350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1.44E-02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8.57E-03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-40%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2.69E-02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87%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5.06E-02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251%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6.69E-03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80956903"/>
                      </a:ext>
                    </a:extLst>
                  </a:tr>
                  <a:tr h="43350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4.68E-03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2.00E-03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-57%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6.52E-03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39%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2.20E-02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370%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2.16E-03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1.20E-03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-74%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4538338"/>
                      </a:ext>
                    </a:extLst>
                  </a:tr>
                  <a:tr h="433508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7.97E-03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-41%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74%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4.89E-02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260%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4.02E-03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-70%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7.33E-03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-46%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4764078"/>
                      </a:ext>
                    </a:extLst>
                  </a:tr>
                  <a:tr h="43350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4.35E-03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-46%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9.04E-03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108%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1.73E-02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298%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2.10E-03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-52%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-75%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87963544"/>
                      </a:ext>
                    </a:extLst>
                  </a:tr>
                  <a:tr h="43350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2.50E-03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9.46E-04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-62%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3.00E-03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20%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9.88E-03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295%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8.02E-04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-68%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1.56E-03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-38%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476654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59580CA-F67A-BD11-54D5-D9DF14EE8C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0674808"/>
                  </p:ext>
                </p:extLst>
              </p:nvPr>
            </p:nvGraphicFramePr>
            <p:xfrm>
              <a:off x="180229" y="1305017"/>
              <a:ext cx="11831542" cy="3426781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721123">
                      <a:extLst>
                        <a:ext uri="{9D8B030D-6E8A-4147-A177-3AD203B41FA5}">
                          <a16:colId xmlns:a16="http://schemas.microsoft.com/office/drawing/2014/main" val="470091321"/>
                        </a:ext>
                      </a:extLst>
                    </a:gridCol>
                    <a:gridCol w="775366">
                      <a:extLst>
                        <a:ext uri="{9D8B030D-6E8A-4147-A177-3AD203B41FA5}">
                          <a16:colId xmlns:a16="http://schemas.microsoft.com/office/drawing/2014/main" val="2246617252"/>
                        </a:ext>
                      </a:extLst>
                    </a:gridCol>
                    <a:gridCol w="1881679">
                      <a:extLst>
                        <a:ext uri="{9D8B030D-6E8A-4147-A177-3AD203B41FA5}">
                          <a16:colId xmlns:a16="http://schemas.microsoft.com/office/drawing/2014/main" val="2420756894"/>
                        </a:ext>
                      </a:extLst>
                    </a:gridCol>
                    <a:gridCol w="888834">
                      <a:extLst>
                        <a:ext uri="{9D8B030D-6E8A-4147-A177-3AD203B41FA5}">
                          <a16:colId xmlns:a16="http://schemas.microsoft.com/office/drawing/2014/main" val="2257865590"/>
                        </a:ext>
                      </a:extLst>
                    </a:gridCol>
                    <a:gridCol w="785592">
                      <a:extLst>
                        <a:ext uri="{9D8B030D-6E8A-4147-A177-3AD203B41FA5}">
                          <a16:colId xmlns:a16="http://schemas.microsoft.com/office/drawing/2014/main" val="782293034"/>
                        </a:ext>
                      </a:extLst>
                    </a:gridCol>
                    <a:gridCol w="1001531">
                      <a:extLst>
                        <a:ext uri="{9D8B030D-6E8A-4147-A177-3AD203B41FA5}">
                          <a16:colId xmlns:a16="http://schemas.microsoft.com/office/drawing/2014/main" val="213143590"/>
                        </a:ext>
                      </a:extLst>
                    </a:gridCol>
                    <a:gridCol w="630362">
                      <a:extLst>
                        <a:ext uri="{9D8B030D-6E8A-4147-A177-3AD203B41FA5}">
                          <a16:colId xmlns:a16="http://schemas.microsoft.com/office/drawing/2014/main" val="1045929956"/>
                        </a:ext>
                      </a:extLst>
                    </a:gridCol>
                    <a:gridCol w="965097">
                      <a:extLst>
                        <a:ext uri="{9D8B030D-6E8A-4147-A177-3AD203B41FA5}">
                          <a16:colId xmlns:a16="http://schemas.microsoft.com/office/drawing/2014/main" val="1817826463"/>
                        </a:ext>
                      </a:extLst>
                    </a:gridCol>
                    <a:gridCol w="673657">
                      <a:extLst>
                        <a:ext uri="{9D8B030D-6E8A-4147-A177-3AD203B41FA5}">
                          <a16:colId xmlns:a16="http://schemas.microsoft.com/office/drawing/2014/main" val="3771014436"/>
                        </a:ext>
                      </a:extLst>
                    </a:gridCol>
                    <a:gridCol w="1005602">
                      <a:extLst>
                        <a:ext uri="{9D8B030D-6E8A-4147-A177-3AD203B41FA5}">
                          <a16:colId xmlns:a16="http://schemas.microsoft.com/office/drawing/2014/main" val="750534149"/>
                        </a:ext>
                      </a:extLst>
                    </a:gridCol>
                    <a:gridCol w="732234">
                      <a:extLst>
                        <a:ext uri="{9D8B030D-6E8A-4147-A177-3AD203B41FA5}">
                          <a16:colId xmlns:a16="http://schemas.microsoft.com/office/drawing/2014/main" val="967679189"/>
                        </a:ext>
                      </a:extLst>
                    </a:gridCol>
                    <a:gridCol w="947022">
                      <a:extLst>
                        <a:ext uri="{9D8B030D-6E8A-4147-A177-3AD203B41FA5}">
                          <a16:colId xmlns:a16="http://schemas.microsoft.com/office/drawing/2014/main" val="1354921215"/>
                        </a:ext>
                      </a:extLst>
                    </a:gridCol>
                    <a:gridCol w="823443">
                      <a:extLst>
                        <a:ext uri="{9D8B030D-6E8A-4147-A177-3AD203B41FA5}">
                          <a16:colId xmlns:a16="http://schemas.microsoft.com/office/drawing/2014/main" val="3895347840"/>
                        </a:ext>
                      </a:extLst>
                    </a:gridCol>
                  </a:tblGrid>
                  <a:tr h="55048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Group Size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Alpha Factor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Generic Priors</a:t>
                          </a:r>
                          <a:br>
                            <a:rPr lang="en-US" sz="1400" dirty="0">
                              <a:effectLst/>
                            </a:rPr>
                          </a:br>
                          <a:r>
                            <a:rPr lang="en-US" sz="1400" dirty="0">
                              <a:effectLst/>
                            </a:rPr>
                            <a:t>(INL/EXT-21-43723)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Pump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Valve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Strainer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Generator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2015 All Else Priors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4515242"/>
                      </a:ext>
                    </a:extLst>
                  </a:tr>
                  <a:tr h="27524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Mean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25390801"/>
                      </a:ext>
                    </a:extLst>
                  </a:tr>
                  <a:tr h="43350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969" t="-192958" r="-1328125" b="-5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2.05E-02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1.12E-02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3.54E-02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73%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9.60E-02  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368%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7.92E-03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-61%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9.32E-03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18757237"/>
                      </a:ext>
                    </a:extLst>
                  </a:tr>
                  <a:tr h="43350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969" t="-292958" r="-1328125" b="-4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1.44E-02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8.57E-03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-40%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2.69E-02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87%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5.06E-02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251%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6.69E-03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80956903"/>
                      </a:ext>
                    </a:extLst>
                  </a:tr>
                  <a:tr h="43350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969" t="-392958" r="-1328125" b="-3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4.68E-03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2.00E-03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-57%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6.52E-03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39%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2.20E-02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370%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2.16E-03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1.20E-03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-74%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844538338"/>
                      </a:ext>
                    </a:extLst>
                  </a:tr>
                  <a:tr h="433508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969" t="-486111" r="-132812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7.97E-03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-41%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74%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4.89E-02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260%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4.02E-03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-70%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7.33E-03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-46%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24764078"/>
                      </a:ext>
                    </a:extLst>
                  </a:tr>
                  <a:tr h="43350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969" t="-594366" r="-1328125" b="-10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4.35E-03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2.35E-03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-46%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9.04E-03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108%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1.73E-02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298%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2.10E-03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-52%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1.10E-03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-75%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87963544"/>
                      </a:ext>
                    </a:extLst>
                  </a:tr>
                  <a:tr h="43350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2969" t="-694366" r="-1328125" b="-28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2.50E-03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9.46E-04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-62%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3.00E-03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20%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9.88E-03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</a:rPr>
                            <a:t>295%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8.02E-04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-68%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1.56E-03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-38%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476654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E27785-2B87-4188-B872-617A4727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52" y="4896760"/>
            <a:ext cx="10415649" cy="153955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The alpha factor mean values are observed to vary significantly with component type</a:t>
            </a:r>
          </a:p>
          <a:p>
            <a:r>
              <a:rPr lang="en-US" sz="2000" dirty="0"/>
              <a:t>Those for pump, generator, all else are about 40% to 70% lower than generic priors.</a:t>
            </a:r>
          </a:p>
          <a:p>
            <a:r>
              <a:rPr lang="en-US" sz="2000" dirty="0"/>
              <a:t>Those for valve are about 20% higher, and for strainer about 2 to 3 times higher.</a:t>
            </a:r>
          </a:p>
          <a:p>
            <a:r>
              <a:rPr lang="en-US" sz="2000" dirty="0"/>
              <a:t>Understanding needs to be based upon physical meaning of alpha factors.</a:t>
            </a:r>
          </a:p>
        </p:txBody>
      </p:sp>
    </p:spTree>
    <p:extLst>
      <p:ext uri="{BB962C8B-B14F-4D97-AF65-F5344CB8AC3E}">
        <p14:creationId xmlns:p14="http://schemas.microsoft.com/office/powerpoint/2010/main" val="358203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10415648" cy="601956"/>
          </a:xfrm>
        </p:spPr>
        <p:txBody>
          <a:bodyPr/>
          <a:lstStyle/>
          <a:p>
            <a:r>
              <a:rPr lang="en-US" dirty="0"/>
              <a:t>CCF Alpha Factor Posterior Results (Pump Example)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E27785-2B87-4188-B872-617A4727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752" y="5097198"/>
            <a:ext cx="10415649" cy="1148933"/>
          </a:xfrm>
        </p:spPr>
        <p:txBody>
          <a:bodyPr/>
          <a:lstStyle/>
          <a:p>
            <a:r>
              <a:rPr lang="en-US" sz="2000" dirty="0"/>
              <a:t>Overall trends (i.e., increase or decrease) of posterior are consistent with those of prior.</a:t>
            </a:r>
          </a:p>
          <a:p>
            <a:r>
              <a:rPr lang="en-US" sz="2000" dirty="0"/>
              <a:t>Posterior delta ranges are usually narrower than prior delta ranges.</a:t>
            </a:r>
          </a:p>
          <a:p>
            <a:r>
              <a:rPr lang="en-US" sz="2000" dirty="0"/>
              <a:t>The more evidences are, the less impact is prior delta on posterior delta.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60613F-ACAE-9676-5675-0097E4C38D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761712"/>
                  </p:ext>
                </p:extLst>
              </p:nvPr>
            </p:nvGraphicFramePr>
            <p:xfrm>
              <a:off x="762039" y="1256997"/>
              <a:ext cx="10667921" cy="360546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11197">
                      <a:extLst>
                        <a:ext uri="{9D8B030D-6E8A-4147-A177-3AD203B41FA5}">
                          <a16:colId xmlns:a16="http://schemas.microsoft.com/office/drawing/2014/main" val="1582899224"/>
                        </a:ext>
                      </a:extLst>
                    </a:gridCol>
                    <a:gridCol w="911197">
                      <a:extLst>
                        <a:ext uri="{9D8B030D-6E8A-4147-A177-3AD203B41FA5}">
                          <a16:colId xmlns:a16="http://schemas.microsoft.com/office/drawing/2014/main" val="2849996652"/>
                        </a:ext>
                      </a:extLst>
                    </a:gridCol>
                    <a:gridCol w="911197">
                      <a:extLst>
                        <a:ext uri="{9D8B030D-6E8A-4147-A177-3AD203B41FA5}">
                          <a16:colId xmlns:a16="http://schemas.microsoft.com/office/drawing/2014/main" val="2457244174"/>
                        </a:ext>
                      </a:extLst>
                    </a:gridCol>
                    <a:gridCol w="969838">
                      <a:extLst>
                        <a:ext uri="{9D8B030D-6E8A-4147-A177-3AD203B41FA5}">
                          <a16:colId xmlns:a16="http://schemas.microsoft.com/office/drawing/2014/main" val="3500900225"/>
                        </a:ext>
                      </a:extLst>
                    </a:gridCol>
                    <a:gridCol w="747293">
                      <a:extLst>
                        <a:ext uri="{9D8B030D-6E8A-4147-A177-3AD203B41FA5}">
                          <a16:colId xmlns:a16="http://schemas.microsoft.com/office/drawing/2014/main" val="2339107034"/>
                        </a:ext>
                      </a:extLst>
                    </a:gridCol>
                    <a:gridCol w="888171">
                      <a:extLst>
                        <a:ext uri="{9D8B030D-6E8A-4147-A177-3AD203B41FA5}">
                          <a16:colId xmlns:a16="http://schemas.microsoft.com/office/drawing/2014/main" val="3449301078"/>
                        </a:ext>
                      </a:extLst>
                    </a:gridCol>
                    <a:gridCol w="983449">
                      <a:extLst>
                        <a:ext uri="{9D8B030D-6E8A-4147-A177-3AD203B41FA5}">
                          <a16:colId xmlns:a16="http://schemas.microsoft.com/office/drawing/2014/main" val="777253770"/>
                        </a:ext>
                      </a:extLst>
                    </a:gridCol>
                    <a:gridCol w="792894">
                      <a:extLst>
                        <a:ext uri="{9D8B030D-6E8A-4147-A177-3AD203B41FA5}">
                          <a16:colId xmlns:a16="http://schemas.microsoft.com/office/drawing/2014/main" val="2959339329"/>
                        </a:ext>
                      </a:extLst>
                    </a:gridCol>
                    <a:gridCol w="947383">
                      <a:extLst>
                        <a:ext uri="{9D8B030D-6E8A-4147-A177-3AD203B41FA5}">
                          <a16:colId xmlns:a16="http://schemas.microsoft.com/office/drawing/2014/main" val="2252370801"/>
                        </a:ext>
                      </a:extLst>
                    </a:gridCol>
                    <a:gridCol w="1002923">
                      <a:extLst>
                        <a:ext uri="{9D8B030D-6E8A-4147-A177-3AD203B41FA5}">
                          <a16:colId xmlns:a16="http://schemas.microsoft.com/office/drawing/2014/main" val="167983870"/>
                        </a:ext>
                      </a:extLst>
                    </a:gridCol>
                    <a:gridCol w="714208">
                      <a:extLst>
                        <a:ext uri="{9D8B030D-6E8A-4147-A177-3AD203B41FA5}">
                          <a16:colId xmlns:a16="http://schemas.microsoft.com/office/drawing/2014/main" val="1462089683"/>
                        </a:ext>
                      </a:extLst>
                    </a:gridCol>
                    <a:gridCol w="888171">
                      <a:extLst>
                        <a:ext uri="{9D8B030D-6E8A-4147-A177-3AD203B41FA5}">
                          <a16:colId xmlns:a16="http://schemas.microsoft.com/office/drawing/2014/main" val="1179330898"/>
                        </a:ext>
                      </a:extLst>
                    </a:gridCol>
                  </a:tblGrid>
                  <a:tr h="442292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Group Size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Alpha Factor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ALL-MDP-FS1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Posterior Mean Values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AFW-MDP-FS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Posterior Mean Values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ALL-TDP-FS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Posterior Mean Values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 of Pump Prior and Generic Prior Means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95635701"/>
                      </a:ext>
                    </a:extLst>
                  </a:tr>
                  <a:tr h="9982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Generic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Pump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Generic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Pump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Generic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Pump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824295"/>
                      </a:ext>
                    </a:extLst>
                  </a:tr>
                  <a:tr h="34939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1.08E-02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9.69E-03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-10%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3.65E-02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2.46E-02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-33%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-8%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0675555"/>
                      </a:ext>
                    </a:extLst>
                  </a:tr>
                  <a:tr h="349396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5.51E-03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5.03E-03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-9%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1.01E-02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7.06E-03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-30%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4.17E-03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3.86E-03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-7%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-40%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9755515"/>
                      </a:ext>
                    </a:extLst>
                  </a:tr>
                  <a:tr h="34939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5.05E-03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4.04E-03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-20%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1.51E-02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8.55E-03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-43%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9.00E-04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-34%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-57%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8582404"/>
                      </a:ext>
                    </a:extLst>
                  </a:tr>
                  <a:tr h="349396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5.85E-03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-11%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9.98E-03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6.77E-03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-32%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5.30E-03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4.51E-03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-15%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-41%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0744929"/>
                      </a:ext>
                    </a:extLst>
                  </a:tr>
                  <a:tr h="34939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3.01E-03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2.49E-03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-17%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7.15E-03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4.24E-03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-41%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1.69E-03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1.33E-03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-21%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-46%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71463206"/>
                      </a:ext>
                    </a:extLst>
                  </a:tr>
                  <a:tr h="34939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2.07E-03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1.55E-03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-25%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5.79E-03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3.05E-03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-47%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9.74E-04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5.35E-04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-45%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-62%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04799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60613F-ACAE-9676-5675-0097E4C38D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761712"/>
                  </p:ext>
                </p:extLst>
              </p:nvPr>
            </p:nvGraphicFramePr>
            <p:xfrm>
              <a:off x="762039" y="1256997"/>
              <a:ext cx="10667921" cy="360546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11197">
                      <a:extLst>
                        <a:ext uri="{9D8B030D-6E8A-4147-A177-3AD203B41FA5}">
                          <a16:colId xmlns:a16="http://schemas.microsoft.com/office/drawing/2014/main" val="1582899224"/>
                        </a:ext>
                      </a:extLst>
                    </a:gridCol>
                    <a:gridCol w="911197">
                      <a:extLst>
                        <a:ext uri="{9D8B030D-6E8A-4147-A177-3AD203B41FA5}">
                          <a16:colId xmlns:a16="http://schemas.microsoft.com/office/drawing/2014/main" val="2849996652"/>
                        </a:ext>
                      </a:extLst>
                    </a:gridCol>
                    <a:gridCol w="911197">
                      <a:extLst>
                        <a:ext uri="{9D8B030D-6E8A-4147-A177-3AD203B41FA5}">
                          <a16:colId xmlns:a16="http://schemas.microsoft.com/office/drawing/2014/main" val="2457244174"/>
                        </a:ext>
                      </a:extLst>
                    </a:gridCol>
                    <a:gridCol w="969838">
                      <a:extLst>
                        <a:ext uri="{9D8B030D-6E8A-4147-A177-3AD203B41FA5}">
                          <a16:colId xmlns:a16="http://schemas.microsoft.com/office/drawing/2014/main" val="3500900225"/>
                        </a:ext>
                      </a:extLst>
                    </a:gridCol>
                    <a:gridCol w="747293">
                      <a:extLst>
                        <a:ext uri="{9D8B030D-6E8A-4147-A177-3AD203B41FA5}">
                          <a16:colId xmlns:a16="http://schemas.microsoft.com/office/drawing/2014/main" val="2339107034"/>
                        </a:ext>
                      </a:extLst>
                    </a:gridCol>
                    <a:gridCol w="888171">
                      <a:extLst>
                        <a:ext uri="{9D8B030D-6E8A-4147-A177-3AD203B41FA5}">
                          <a16:colId xmlns:a16="http://schemas.microsoft.com/office/drawing/2014/main" val="3449301078"/>
                        </a:ext>
                      </a:extLst>
                    </a:gridCol>
                    <a:gridCol w="983449">
                      <a:extLst>
                        <a:ext uri="{9D8B030D-6E8A-4147-A177-3AD203B41FA5}">
                          <a16:colId xmlns:a16="http://schemas.microsoft.com/office/drawing/2014/main" val="777253770"/>
                        </a:ext>
                      </a:extLst>
                    </a:gridCol>
                    <a:gridCol w="792894">
                      <a:extLst>
                        <a:ext uri="{9D8B030D-6E8A-4147-A177-3AD203B41FA5}">
                          <a16:colId xmlns:a16="http://schemas.microsoft.com/office/drawing/2014/main" val="2959339329"/>
                        </a:ext>
                      </a:extLst>
                    </a:gridCol>
                    <a:gridCol w="947383">
                      <a:extLst>
                        <a:ext uri="{9D8B030D-6E8A-4147-A177-3AD203B41FA5}">
                          <a16:colId xmlns:a16="http://schemas.microsoft.com/office/drawing/2014/main" val="2252370801"/>
                        </a:ext>
                      </a:extLst>
                    </a:gridCol>
                    <a:gridCol w="1002923">
                      <a:extLst>
                        <a:ext uri="{9D8B030D-6E8A-4147-A177-3AD203B41FA5}">
                          <a16:colId xmlns:a16="http://schemas.microsoft.com/office/drawing/2014/main" val="167983870"/>
                        </a:ext>
                      </a:extLst>
                    </a:gridCol>
                    <a:gridCol w="714208">
                      <a:extLst>
                        <a:ext uri="{9D8B030D-6E8A-4147-A177-3AD203B41FA5}">
                          <a16:colId xmlns:a16="http://schemas.microsoft.com/office/drawing/2014/main" val="1462089683"/>
                        </a:ext>
                      </a:extLst>
                    </a:gridCol>
                    <a:gridCol w="888171">
                      <a:extLst>
                        <a:ext uri="{9D8B030D-6E8A-4147-A177-3AD203B41FA5}">
                          <a16:colId xmlns:a16="http://schemas.microsoft.com/office/drawing/2014/main" val="1179330898"/>
                        </a:ext>
                      </a:extLst>
                    </a:gridCol>
                  </a:tblGrid>
                  <a:tr h="442292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Group Size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Alpha Factor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ALL-MDP-FS1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Posterior Mean Values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AFW-MDP-FS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Posterior Mean Values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ALL-TDP-FS 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Posterior Mean Values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 of Pump Prior and Generic Prior Means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95635701"/>
                      </a:ext>
                    </a:extLst>
                  </a:tr>
                  <a:tr h="1066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Generic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Pump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Generic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Pump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Generic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Mean using 2015 Pump Priors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Delta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824295"/>
                      </a:ext>
                    </a:extLst>
                  </a:tr>
                  <a:tr h="34939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667" t="-449123" r="-970667" b="-5140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1.08E-02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9.69E-03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-10%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3.65E-02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2.46E-02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-33%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2.79E-03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2.57E-03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-8%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-45%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500675555"/>
                      </a:ext>
                    </a:extLst>
                  </a:tr>
                  <a:tr h="349396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667" t="-539655" r="-970667" b="-40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5.51E-03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5.03E-03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-9%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1.01E-02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7.06E-03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-30%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4.17E-03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3.86E-03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-7%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-40%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9755515"/>
                      </a:ext>
                    </a:extLst>
                  </a:tr>
                  <a:tr h="34939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667" t="-650877" r="-970667" b="-3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5.05E-03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4.04E-03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-20%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1.51E-02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8.55E-03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-43%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1.36E-03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9.00E-04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-34%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-57%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38582404"/>
                      </a:ext>
                    </a:extLst>
                  </a:tr>
                  <a:tr h="349396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667" t="-750877" r="-970667" b="-2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5.85E-03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5.19E-03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-11%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9.98E-03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6.77E-03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-32%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5.30E-03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4.51E-03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-15%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-41%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50744929"/>
                      </a:ext>
                    </a:extLst>
                  </a:tr>
                  <a:tr h="34939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667" t="-836207" r="-970667" b="-10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3.01E-03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2.49E-03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-17%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7.15E-03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4.24E-03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-41%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1.69E-03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1.33E-03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-21%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-46%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371463206"/>
                      </a:ext>
                    </a:extLst>
                  </a:tr>
                  <a:tr h="34939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667" t="-952632" r="-970667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2.07E-03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1.55E-03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-25%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5.79E-03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3.05E-03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-47%</a:t>
                          </a:r>
                          <a:endParaRPr lang="en-US" sz="1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9.74E-04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5.35E-04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-45%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B050"/>
                              </a:solidFill>
                              <a:effectLst/>
                            </a:rPr>
                            <a:t>-62%</a:t>
                          </a:r>
                          <a:endParaRPr lang="en-US" sz="1400" dirty="0">
                            <a:solidFill>
                              <a:srgbClr val="00B05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904799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376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3"/>
            <a:ext cx="10415648" cy="601956"/>
          </a:xfrm>
        </p:spPr>
        <p:txBody>
          <a:bodyPr/>
          <a:lstStyle/>
          <a:p>
            <a:r>
              <a:rPr lang="en-US" dirty="0"/>
              <a:t>Conclusions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E27785-2B87-4188-B872-617A4727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67" y="1327937"/>
            <a:ext cx="11495407" cy="5339563"/>
          </a:xfrm>
        </p:spPr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Categorized components as five types</a:t>
            </a:r>
          </a:p>
          <a:p>
            <a:pPr lvl="1"/>
            <a:r>
              <a:rPr lang="en-US" dirty="0"/>
              <a:t>Developed alpha factor prior distributions for all five component types</a:t>
            </a:r>
          </a:p>
          <a:p>
            <a:pPr lvl="1"/>
            <a:r>
              <a:rPr lang="en-US" dirty="0"/>
              <a:t>Examined impacts of using component-specific priors on alpha factor posterior distributions for representative failure modes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Improving and establishing better understanding of underlying statistical models, e.g.,</a:t>
            </a:r>
          </a:p>
          <a:p>
            <a:pPr lvl="2"/>
            <a:r>
              <a:rPr lang="en-US" dirty="0"/>
              <a:t>Binomial regression suffers from lack of sufficient data points</a:t>
            </a:r>
          </a:p>
          <a:p>
            <a:pPr lvl="2"/>
            <a:r>
              <a:rPr lang="en-US" dirty="0"/>
              <a:t>Needs to revisit the process of estimating beta distribution parameters based on Dirichlet distribution</a:t>
            </a:r>
          </a:p>
          <a:p>
            <a:pPr lvl="1"/>
            <a:r>
              <a:rPr lang="en-US" dirty="0"/>
              <a:t>Developing a more integrated software tool for the whole process of developing CCF priors</a:t>
            </a:r>
          </a:p>
          <a:p>
            <a:pPr lvl="2"/>
            <a:r>
              <a:rPr lang="en-US" dirty="0"/>
              <a:t>Currently done by querying from NRC CCF database, manual calculations, and running CalcPrior.exe</a:t>
            </a:r>
          </a:p>
        </p:txBody>
      </p:sp>
    </p:spTree>
    <p:extLst>
      <p:ext uri="{BB962C8B-B14F-4D97-AF65-F5344CB8AC3E}">
        <p14:creationId xmlns:p14="http://schemas.microsoft.com/office/powerpoint/2010/main" val="28910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EEFF2-0206-4695-B58D-7FEBCE04E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4855"/>
            <a:ext cx="10515598" cy="4628593"/>
          </a:xfrm>
        </p:spPr>
        <p:txBody>
          <a:bodyPr/>
          <a:lstStyle/>
          <a:p>
            <a:r>
              <a:rPr lang="en-US" sz="2400" dirty="0"/>
              <a:t>Background</a:t>
            </a:r>
          </a:p>
          <a:p>
            <a:r>
              <a:rPr lang="en-US" sz="2400" dirty="0"/>
              <a:t>Research focus and motivation</a:t>
            </a:r>
          </a:p>
          <a:p>
            <a:r>
              <a:rPr lang="en-US" sz="2400" dirty="0"/>
              <a:t>Method</a:t>
            </a:r>
          </a:p>
          <a:p>
            <a:pPr lvl="1"/>
            <a:r>
              <a:rPr lang="en-US" dirty="0"/>
              <a:t>General steps</a:t>
            </a:r>
          </a:p>
          <a:p>
            <a:pPr lvl="1"/>
            <a:r>
              <a:rPr lang="en-US" dirty="0"/>
              <a:t>Case study</a:t>
            </a:r>
          </a:p>
          <a:p>
            <a:r>
              <a:rPr lang="en-US" sz="2400" dirty="0"/>
              <a:t>Results and discussions</a:t>
            </a:r>
          </a:p>
          <a:p>
            <a:pPr lvl="1"/>
            <a:r>
              <a:rPr lang="en-US" dirty="0"/>
              <a:t>Component-specific priors</a:t>
            </a:r>
          </a:p>
          <a:p>
            <a:pPr lvl="1"/>
            <a:r>
              <a:rPr lang="en-US" dirty="0"/>
              <a:t>Posteriors using component-specific priors</a:t>
            </a:r>
          </a:p>
          <a:p>
            <a:r>
              <a:rPr lang="en-US" sz="2400" dirty="0"/>
              <a:t>Conclusions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8A22-E4E9-45C4-8B45-0E020418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on CCF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FE9D-8B47-4EB8-8241-3F8EBEC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175" y="1305378"/>
            <a:ext cx="10415649" cy="518419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Common Cause Failures (CCF)</a:t>
            </a:r>
          </a:p>
          <a:p>
            <a:pPr lvl="1"/>
            <a:r>
              <a:rPr lang="en-US" dirty="0"/>
              <a:t>A specific category of dependent failure</a:t>
            </a:r>
          </a:p>
          <a:p>
            <a:pPr lvl="1"/>
            <a:r>
              <a:rPr lang="en-US" dirty="0"/>
              <a:t>Stemming from shared root cause(s) AND coupling factor(s)</a:t>
            </a:r>
          </a:p>
          <a:p>
            <a:pPr lvl="1"/>
            <a:r>
              <a:rPr lang="en-US" dirty="0"/>
              <a:t>Recognized as significant risk contributors from probabilistic risk assessments (PRA) for nuclear power plants</a:t>
            </a:r>
          </a:p>
          <a:p>
            <a:r>
              <a:rPr lang="en-US" dirty="0"/>
              <a:t>CCF models</a:t>
            </a:r>
          </a:p>
          <a:p>
            <a:pPr lvl="1"/>
            <a:r>
              <a:rPr lang="en-US" dirty="0"/>
              <a:t>Parametric (e.g., alpha factor model)</a:t>
            </a:r>
          </a:p>
          <a:p>
            <a:pPr lvl="1"/>
            <a:r>
              <a:rPr lang="en-US" dirty="0"/>
              <a:t>Non-parametric (e.g., failure-mechanism-simulation-based)</a:t>
            </a:r>
          </a:p>
          <a:p>
            <a:r>
              <a:rPr lang="en-US" dirty="0"/>
              <a:t>CCF parameter estimations for U.S. commercial nuclear power plants</a:t>
            </a:r>
          </a:p>
          <a:p>
            <a:pPr lvl="1"/>
            <a:r>
              <a:rPr lang="en-US" sz="2000" dirty="0"/>
              <a:t>Raw data stored in a CCF database system maintained by Nuclear Regulatory Commission (NRC) and Idaho National Laboratory (INL)</a:t>
            </a:r>
          </a:p>
          <a:p>
            <a:pPr lvl="1"/>
            <a:r>
              <a:rPr lang="en-US" sz="2000" dirty="0"/>
              <a:t>CCF parameter estimations periodically updated and published on the NRC Reactor Operational Experience Results and Database website (</a:t>
            </a:r>
            <a:r>
              <a:rPr lang="en-US" sz="2000" dirty="0">
                <a:hlinkClick r:id="rId3"/>
              </a:rPr>
              <a:t>https://nrcoe.inl.gov/ParamEstSpar/</a:t>
            </a:r>
            <a:r>
              <a:rPr lang="en-US" sz="20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8AD07-23E4-8CF5-704E-7428720C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8A22-E4E9-45C4-8B45-0E020418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Focus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FE9D-8B47-4EB8-8241-3F8EBECE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22008"/>
            <a:ext cx="10945759" cy="3312136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CCF parameters are estimated using a Bayesian update method</a:t>
            </a:r>
          </a:p>
          <a:p>
            <a:pPr lvl="1"/>
            <a:r>
              <a:rPr lang="en-US" dirty="0"/>
              <a:t>Due to sparsity of new evidences, prior selection can have a strong influence on CCF parameter posteriors</a:t>
            </a:r>
          </a:p>
          <a:p>
            <a:pPr lvl="1"/>
            <a:r>
              <a:rPr lang="en-US" dirty="0"/>
              <a:t>Generic priors vs. pool-specific priors</a:t>
            </a:r>
          </a:p>
          <a:p>
            <a:pPr lvl="2"/>
            <a:r>
              <a:rPr lang="en-US" dirty="0"/>
              <a:t>To partition raw data into smaller pools (by component type, failure cause, failure mode, etc.)</a:t>
            </a:r>
          </a:p>
          <a:p>
            <a:pPr lvl="2"/>
            <a:r>
              <a:rPr lang="en-US" dirty="0"/>
              <a:t>To better represent pool-specific performance </a:t>
            </a:r>
          </a:p>
          <a:p>
            <a:pPr lvl="2"/>
            <a:r>
              <a:rPr lang="en-US" dirty="0"/>
              <a:t>To eliminate uncertainties in priors due to pool-to-pool variabilities</a:t>
            </a:r>
          </a:p>
          <a:p>
            <a:r>
              <a:rPr lang="en-US" dirty="0"/>
              <a:t>This study, which is an exploratory study, focuses on developing </a:t>
            </a:r>
            <a:r>
              <a:rPr lang="en-US" dirty="0">
                <a:solidFill>
                  <a:srgbClr val="FF0000"/>
                </a:solidFill>
              </a:rPr>
              <a:t>component (type) -specific prior </a:t>
            </a:r>
            <a:r>
              <a:rPr lang="en-US" dirty="0"/>
              <a:t>distributions for CCF </a:t>
            </a:r>
            <a:r>
              <a:rPr lang="en-US" dirty="0">
                <a:solidFill>
                  <a:srgbClr val="FF0000"/>
                </a:solidFill>
              </a:rPr>
              <a:t>alpha factors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8AD07-23E4-8CF5-704E-7428720C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345CD2-EB33-E32A-F506-27349FF5C5DB}"/>
              </a:ext>
            </a:extLst>
          </p:cNvPr>
          <p:cNvSpPr/>
          <p:nvPr/>
        </p:nvSpPr>
        <p:spPr>
          <a:xfrm>
            <a:off x="2632762" y="4929509"/>
            <a:ext cx="1632011" cy="93215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D5FF55-8C19-4006-F0AA-667ABE73FE48}"/>
              </a:ext>
            </a:extLst>
          </p:cNvPr>
          <p:cNvSpPr/>
          <p:nvPr/>
        </p:nvSpPr>
        <p:spPr>
          <a:xfrm>
            <a:off x="5154019" y="4929509"/>
            <a:ext cx="1632012" cy="93215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Evidence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0580B2-CA35-0E99-87F2-4860C50417C3}"/>
              </a:ext>
            </a:extLst>
          </p:cNvPr>
          <p:cNvSpPr/>
          <p:nvPr/>
        </p:nvSpPr>
        <p:spPr>
          <a:xfrm>
            <a:off x="7514235" y="4905550"/>
            <a:ext cx="1632012" cy="93215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7BD93-C8F0-1E09-7F18-204DE115B6D2}"/>
              </a:ext>
            </a:extLst>
          </p:cNvPr>
          <p:cNvSpPr txBox="1"/>
          <p:nvPr/>
        </p:nvSpPr>
        <p:spPr>
          <a:xfrm>
            <a:off x="4399819" y="52109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28197-8C78-AF97-FFAF-EFBC93D4B358}"/>
              </a:ext>
            </a:extLst>
          </p:cNvPr>
          <p:cNvSpPr txBox="1"/>
          <p:nvPr/>
        </p:nvSpPr>
        <p:spPr>
          <a:xfrm>
            <a:off x="6990474" y="521092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7E6A0-3326-D5D1-9751-E8EBD459079D}"/>
              </a:ext>
            </a:extLst>
          </p:cNvPr>
          <p:cNvSpPr txBox="1"/>
          <p:nvPr/>
        </p:nvSpPr>
        <p:spPr>
          <a:xfrm>
            <a:off x="2457091" y="5890354"/>
            <a:ext cx="214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Developed based on historical CCF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541FF1-2100-DB86-F289-5AAEB9702336}"/>
              </a:ext>
            </a:extLst>
          </p:cNvPr>
          <p:cNvSpPr txBox="1"/>
          <p:nvPr/>
        </p:nvSpPr>
        <p:spPr>
          <a:xfrm>
            <a:off x="4922054" y="5888323"/>
            <a:ext cx="2308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Newly-occurred CCF events, usually rare at nuclear power plants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D1818-AA8B-9E82-3764-952F9AD2C431}"/>
              </a:ext>
            </a:extLst>
          </p:cNvPr>
          <p:cNvSpPr txBox="1"/>
          <p:nvPr/>
        </p:nvSpPr>
        <p:spPr>
          <a:xfrm>
            <a:off x="7309792" y="5890354"/>
            <a:ext cx="251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CCF parameter estimates</a:t>
            </a:r>
          </a:p>
        </p:txBody>
      </p:sp>
    </p:spTree>
    <p:extLst>
      <p:ext uri="{BB962C8B-B14F-4D97-AF65-F5344CB8AC3E}">
        <p14:creationId xmlns:p14="http://schemas.microsoft.com/office/powerpoint/2010/main" val="420891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E27785-2B87-4188-B872-617A4727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33" y="1379378"/>
            <a:ext cx="3355139" cy="2303528"/>
          </a:xfrm>
        </p:spPr>
        <p:txBody>
          <a:bodyPr/>
          <a:lstStyle/>
          <a:p>
            <a:r>
              <a:rPr lang="en-US" dirty="0"/>
              <a:t>Five component types</a:t>
            </a:r>
          </a:p>
          <a:p>
            <a:pPr lvl="1"/>
            <a:r>
              <a:rPr lang="en-US" dirty="0"/>
              <a:t>Pump</a:t>
            </a:r>
          </a:p>
          <a:p>
            <a:pPr lvl="1"/>
            <a:r>
              <a:rPr lang="en-US" dirty="0"/>
              <a:t>Valve</a:t>
            </a:r>
          </a:p>
          <a:p>
            <a:pPr lvl="1"/>
            <a:r>
              <a:rPr lang="en-US" dirty="0"/>
              <a:t>Strainer</a:t>
            </a:r>
          </a:p>
          <a:p>
            <a:pPr lvl="1"/>
            <a:r>
              <a:rPr lang="en-US" dirty="0"/>
              <a:t>Generator</a:t>
            </a:r>
          </a:p>
          <a:p>
            <a:pPr lvl="1"/>
            <a:r>
              <a:rPr lang="en-US" dirty="0"/>
              <a:t>All else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2F9811-9560-9845-CF58-E68C81E37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78626"/>
              </p:ext>
            </p:extLst>
          </p:nvPr>
        </p:nvGraphicFramePr>
        <p:xfrm>
          <a:off x="4399848" y="1395468"/>
          <a:ext cx="7504512" cy="537045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9291">
                  <a:extLst>
                    <a:ext uri="{9D8B030D-6E8A-4147-A177-3AD203B41FA5}">
                      <a16:colId xmlns:a16="http://schemas.microsoft.com/office/drawing/2014/main" val="298578729"/>
                    </a:ext>
                  </a:extLst>
                </a:gridCol>
                <a:gridCol w="1077609">
                  <a:extLst>
                    <a:ext uri="{9D8B030D-6E8A-4147-A177-3AD203B41FA5}">
                      <a16:colId xmlns:a16="http://schemas.microsoft.com/office/drawing/2014/main" val="1756647862"/>
                    </a:ext>
                  </a:extLst>
                </a:gridCol>
                <a:gridCol w="1036400">
                  <a:extLst>
                    <a:ext uri="{9D8B030D-6E8A-4147-A177-3AD203B41FA5}">
                      <a16:colId xmlns:a16="http://schemas.microsoft.com/office/drawing/2014/main" val="2982854016"/>
                    </a:ext>
                  </a:extLst>
                </a:gridCol>
                <a:gridCol w="670257">
                  <a:extLst>
                    <a:ext uri="{9D8B030D-6E8A-4147-A177-3AD203B41FA5}">
                      <a16:colId xmlns:a16="http://schemas.microsoft.com/office/drawing/2014/main" val="2558884685"/>
                    </a:ext>
                  </a:extLst>
                </a:gridCol>
                <a:gridCol w="2760955">
                  <a:extLst>
                    <a:ext uri="{9D8B030D-6E8A-4147-A177-3AD203B41FA5}">
                      <a16:colId xmlns:a16="http://schemas.microsoft.com/office/drawing/2014/main" val="1761279130"/>
                    </a:ext>
                  </a:extLst>
                </a:gridCol>
              </a:tblGrid>
              <a:tr h="22184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Component Type for Component-Specific Prior Development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CCF Events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Component Type Used in the NRC CCF Database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0404"/>
                  </a:ext>
                </a:extLst>
              </a:tr>
              <a:tr h="391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Broad Type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Detailed Type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181266"/>
                  </a:ext>
                </a:extLst>
              </a:tr>
              <a:tr h="20460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MDP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motor-driven pump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615516121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TDP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turbine-driven pump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1428442567"/>
                  </a:ext>
                </a:extLst>
              </a:tr>
              <a:tr h="204608">
                <a:tc row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AOV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air-operated 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078455925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CKV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check valve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179207792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hydraulic-operated 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233049078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motor-operated valve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475067685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MSV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main-steam stop 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3383440042"/>
                  </a:ext>
                </a:extLst>
              </a:tr>
              <a:tr h="245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power-operated relief 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1058482645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RVL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low-capacity relief valve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980481852"/>
                  </a:ext>
                </a:extLst>
              </a:tr>
              <a:tr h="206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SRV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safety relief valve (dual activation)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4192024351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SVV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safety valve (single acting)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1544833663"/>
                  </a:ext>
                </a:extLst>
              </a:tr>
              <a:tr h="204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Strainer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Filter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strainer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3030728782"/>
                  </a:ext>
                </a:extLst>
              </a:tr>
              <a:tr h="409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Emergency power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generator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807737916"/>
                  </a:ext>
                </a:extLst>
              </a:tr>
              <a:tr h="204608"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 else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Electrical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battery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1799151100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BCH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battery charger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1699384091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circuit breaker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3659634265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TFM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transformer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58872969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Other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CMP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compressor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075794294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HTX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heat exchanger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2913409158"/>
                  </a:ext>
                </a:extLst>
              </a:tr>
              <a:tr h="204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vacuum breaker valve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extLst>
                  <a:ext uri="{0D108BD9-81ED-4DB2-BD59-A6C34878D82A}">
                    <a16:rowId xmlns:a16="http://schemas.microsoft.com/office/drawing/2014/main" val="996147959"/>
                  </a:ext>
                </a:extLst>
              </a:tr>
              <a:tr h="217562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Number of CCF Events (occurred between 1997 and 2015): 269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331" marR="4533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725664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48D2DBC5-41FF-40EA-9D03-5A997A09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</p:spPr>
        <p:txBody>
          <a:bodyPr/>
          <a:lstStyle/>
          <a:p>
            <a:r>
              <a:rPr lang="en-US" dirty="0"/>
              <a:t>Research Focus and Motivation (cont.)</a:t>
            </a:r>
          </a:p>
        </p:txBody>
      </p:sp>
    </p:spTree>
    <p:extLst>
      <p:ext uri="{BB962C8B-B14F-4D97-AF65-F5344CB8AC3E}">
        <p14:creationId xmlns:p14="http://schemas.microsoft.com/office/powerpoint/2010/main" val="2453571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DEF4499B-54A3-5F04-A7AA-B4990E65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31" y="541254"/>
            <a:ext cx="10576185" cy="497720"/>
          </a:xfrm>
        </p:spPr>
        <p:txBody>
          <a:bodyPr/>
          <a:lstStyle/>
          <a:p>
            <a:r>
              <a:rPr lang="en-US" dirty="0"/>
              <a:t>Method to Develop CCF Parameter Prior Distributions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4FB7CB-7EB0-4D20-A544-91F291D6009D}"/>
              </a:ext>
            </a:extLst>
          </p:cNvPr>
          <p:cNvSpPr/>
          <p:nvPr/>
        </p:nvSpPr>
        <p:spPr>
          <a:xfrm>
            <a:off x="843532" y="3424480"/>
            <a:ext cx="1438546" cy="93215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CCF event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C61CF7-4BA2-4EE8-9DE3-A7D52962AF06}"/>
              </a:ext>
            </a:extLst>
          </p:cNvPr>
          <p:cNvSpPr/>
          <p:nvPr/>
        </p:nvSpPr>
        <p:spPr>
          <a:xfrm>
            <a:off x="6180739" y="2987530"/>
            <a:ext cx="1238068" cy="57406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Complete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82A7262-3876-49C9-B55A-0ABF0C94CDB4}"/>
              </a:ext>
            </a:extLst>
          </p:cNvPr>
          <p:cNvSpPr/>
          <p:nvPr/>
        </p:nvSpPr>
        <p:spPr>
          <a:xfrm>
            <a:off x="6180740" y="4233135"/>
            <a:ext cx="1238068" cy="574069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Partial</a:t>
            </a:r>
          </a:p>
        </p:txBody>
      </p:sp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613293E0-9CD5-4BAC-B514-F1FE12505165}"/>
              </a:ext>
            </a:extLst>
          </p:cNvPr>
          <p:cNvSpPr/>
          <p:nvPr/>
        </p:nvSpPr>
        <p:spPr>
          <a:xfrm>
            <a:off x="2666865" y="3496312"/>
            <a:ext cx="3386355" cy="788490"/>
          </a:xfrm>
          <a:prstGeom prst="flowChartDecis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Categorization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2ECA52-6187-4F96-8F56-FD2019FD7581}"/>
              </a:ext>
            </a:extLst>
          </p:cNvPr>
          <p:cNvCxnSpPr>
            <a:cxnSpLocks/>
            <a:stCxn id="12" idx="6"/>
            <a:endCxn id="2" idx="1"/>
          </p:cNvCxnSpPr>
          <p:nvPr/>
        </p:nvCxnSpPr>
        <p:spPr>
          <a:xfrm>
            <a:off x="2282078" y="3890557"/>
            <a:ext cx="384787" cy="0"/>
          </a:xfrm>
          <a:prstGeom prst="straightConnector1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D68A549C-18AC-4B52-A11F-0675CC0851A5}"/>
              </a:ext>
            </a:extLst>
          </p:cNvPr>
          <p:cNvCxnSpPr>
            <a:cxnSpLocks/>
            <a:stCxn id="2" idx="0"/>
            <a:endCxn id="13" idx="0"/>
          </p:cNvCxnSpPr>
          <p:nvPr/>
        </p:nvCxnSpPr>
        <p:spPr>
          <a:xfrm rot="5400000" flipH="1" flipV="1">
            <a:off x="5325517" y="2022056"/>
            <a:ext cx="508782" cy="2439730"/>
          </a:xfrm>
          <a:prstGeom prst="bentConnector3">
            <a:avLst>
              <a:gd name="adj1" fmla="val 144931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0C7A86B-66DC-4B36-B429-39B418A49560}"/>
              </a:ext>
            </a:extLst>
          </p:cNvPr>
          <p:cNvCxnSpPr>
            <a:cxnSpLocks/>
            <a:stCxn id="2" idx="2"/>
            <a:endCxn id="14" idx="2"/>
          </p:cNvCxnSpPr>
          <p:nvPr/>
        </p:nvCxnSpPr>
        <p:spPr>
          <a:xfrm rot="16200000" flipH="1">
            <a:off x="5318707" y="3326137"/>
            <a:ext cx="522402" cy="2439731"/>
          </a:xfrm>
          <a:prstGeom prst="bentConnector3">
            <a:avLst>
              <a:gd name="adj1" fmla="val 143759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6C85DF6-D1F6-4C25-860D-B0F4CBD95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28" y="5214189"/>
            <a:ext cx="4550572" cy="1542630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A complete CCF event is a “perfect” CCF event meeting all three conditions: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Component degradation factor = 1.0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Timing factor = 1.0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Shared cause factor = 1.0</a:t>
            </a:r>
          </a:p>
        </p:txBody>
      </p:sp>
      <p:sp>
        <p:nvSpPr>
          <p:cNvPr id="52" name="Flowchart: Decision 51">
            <a:extLst>
              <a:ext uri="{FF2B5EF4-FFF2-40B4-BE49-F238E27FC236}">
                <a16:creationId xmlns:a16="http://schemas.microsoft.com/office/drawing/2014/main" id="{19BC4F20-F8A5-45F7-84A6-B6DB31B5EC03}"/>
              </a:ext>
            </a:extLst>
          </p:cNvPr>
          <p:cNvSpPr/>
          <p:nvPr/>
        </p:nvSpPr>
        <p:spPr>
          <a:xfrm>
            <a:off x="8336583" y="3534760"/>
            <a:ext cx="3646666" cy="711594"/>
          </a:xfrm>
          <a:prstGeom prst="flowChartDecision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7030A0"/>
                </a:solidFill>
              </a:rPr>
              <a:t>Generalization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5D2A5A63-6572-4AEB-95DF-CA8C8CC77E59}"/>
              </a:ext>
            </a:extLst>
          </p:cNvPr>
          <p:cNvCxnSpPr>
            <a:cxnSpLocks/>
            <a:stCxn id="13" idx="3"/>
            <a:endCxn id="52" idx="0"/>
          </p:cNvCxnSpPr>
          <p:nvPr/>
        </p:nvCxnSpPr>
        <p:spPr>
          <a:xfrm>
            <a:off x="7418807" y="3274565"/>
            <a:ext cx="2741109" cy="260195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A5A1C02-A096-46E7-9BC6-2DDCF2156F0F}"/>
              </a:ext>
            </a:extLst>
          </p:cNvPr>
          <p:cNvCxnSpPr>
            <a:cxnSpLocks/>
            <a:stCxn id="14" idx="3"/>
            <a:endCxn id="52" idx="2"/>
          </p:cNvCxnSpPr>
          <p:nvPr/>
        </p:nvCxnSpPr>
        <p:spPr>
          <a:xfrm flipV="1">
            <a:off x="7418808" y="4246354"/>
            <a:ext cx="2741108" cy="273816"/>
          </a:xfrm>
          <a:prstGeom prst="bent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E5A20B73-064A-43F4-A661-1E40E5A5F32C}"/>
              </a:ext>
            </a:extLst>
          </p:cNvPr>
          <p:cNvSpPr txBox="1">
            <a:spLocks/>
          </p:cNvSpPr>
          <p:nvPr/>
        </p:nvSpPr>
        <p:spPr>
          <a:xfrm>
            <a:off x="7048500" y="5214189"/>
            <a:ext cx="4920879" cy="154263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7030A0"/>
                </a:solidFill>
              </a:rPr>
              <a:t>Generalization is to create “synthetic” CCF events of all common-cause component group sizes (e.g., 2 to 16)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For partial events: mapping method</a:t>
            </a:r>
          </a:p>
          <a:p>
            <a:pPr lvl="1"/>
            <a:r>
              <a:rPr lang="en-US" sz="1800" dirty="0">
                <a:solidFill>
                  <a:srgbClr val="7030A0"/>
                </a:solidFill>
              </a:rPr>
              <a:t>For complete events: regression method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AB7EF81-DF2C-4156-8F44-4FA82A3F36E8}"/>
              </a:ext>
            </a:extLst>
          </p:cNvPr>
          <p:cNvSpPr/>
          <p:nvPr/>
        </p:nvSpPr>
        <p:spPr>
          <a:xfrm>
            <a:off x="666479" y="1378499"/>
            <a:ext cx="2861490" cy="9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Accessing CCF raw data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CEECD3F-89CE-488E-AF9D-F37A5A5BE587}"/>
              </a:ext>
            </a:extLst>
          </p:cNvPr>
          <p:cNvSpPr/>
          <p:nvPr/>
        </p:nvSpPr>
        <p:spPr>
          <a:xfrm>
            <a:off x="4665254" y="1378499"/>
            <a:ext cx="2861491" cy="93215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Treating complete CCF events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491B3FF-0C1A-4A34-BAA2-1C04A8B09D19}"/>
              </a:ext>
            </a:extLst>
          </p:cNvPr>
          <p:cNvSpPr/>
          <p:nvPr/>
        </p:nvSpPr>
        <p:spPr>
          <a:xfrm>
            <a:off x="8791891" y="1378499"/>
            <a:ext cx="2861491" cy="9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Estimating prior distributions</a:t>
            </a: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7970D55A-CF68-46B7-A0C0-32758EBA5716}"/>
              </a:ext>
            </a:extLst>
          </p:cNvPr>
          <p:cNvSpPr/>
          <p:nvPr/>
        </p:nvSpPr>
        <p:spPr>
          <a:xfrm>
            <a:off x="3755623" y="1715850"/>
            <a:ext cx="604419" cy="2574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9FF5B6B4-162A-43F4-B1E7-95BD06104728}"/>
              </a:ext>
            </a:extLst>
          </p:cNvPr>
          <p:cNvSpPr/>
          <p:nvPr/>
        </p:nvSpPr>
        <p:spPr>
          <a:xfrm>
            <a:off x="7732163" y="1715850"/>
            <a:ext cx="604419" cy="2574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DEF4499B-54A3-5F04-A7AA-B4990E65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31" y="558633"/>
            <a:ext cx="10576185" cy="497720"/>
          </a:xfrm>
        </p:spPr>
        <p:txBody>
          <a:bodyPr/>
          <a:lstStyle/>
          <a:p>
            <a:r>
              <a:rPr lang="en-US" sz="2800" dirty="0"/>
              <a:t>Method to Develop CCF Parameter Prior Distributions (cont.)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CB310B-F22C-90F4-808F-399AE3A8CF07}"/>
              </a:ext>
            </a:extLst>
          </p:cNvPr>
          <p:cNvSpPr/>
          <p:nvPr/>
        </p:nvSpPr>
        <p:spPr>
          <a:xfrm>
            <a:off x="666479" y="1378499"/>
            <a:ext cx="2861490" cy="9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Accessing CCF raw data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A1668E-BE46-E2F6-9BE4-975C4356A95A}"/>
              </a:ext>
            </a:extLst>
          </p:cNvPr>
          <p:cNvSpPr txBox="1"/>
          <p:nvPr/>
        </p:nvSpPr>
        <p:spPr>
          <a:xfrm>
            <a:off x="224900" y="2527844"/>
            <a:ext cx="3832933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For each 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common cause component group (CCCG)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size, tabulate the number of all (i.e., complete and partial) CCF events and complete CCF events. Code each CCF event as an impact vector. </a:t>
            </a:r>
          </a:p>
          <a:p>
            <a:pPr marL="342900" marR="0" lvl="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Map up and down impact vectors and calculate the 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</a:rPr>
              <a:t>n</a:t>
            </a:r>
            <a:r>
              <a:rPr lang="en-US" sz="1600" i="1" baseline="-25000" dirty="0">
                <a:effectLst/>
                <a:latin typeface="+mj-lt"/>
                <a:ea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values for each group size (2–16), using all partial (i.e., incomplete) CCF events.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9F0B4CF-66B6-184D-46C4-5E3248ADB61F}"/>
              </a:ext>
            </a:extLst>
          </p:cNvPr>
          <p:cNvSpPr/>
          <p:nvPr/>
        </p:nvSpPr>
        <p:spPr>
          <a:xfrm>
            <a:off x="4665254" y="1378499"/>
            <a:ext cx="2861491" cy="9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Treating complete CCF events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550705-4B53-1157-00DA-28CE3680EDD1}"/>
              </a:ext>
            </a:extLst>
          </p:cNvPr>
          <p:cNvSpPr txBox="1"/>
          <p:nvPr/>
        </p:nvSpPr>
        <p:spPr>
          <a:xfrm>
            <a:off x="4283474" y="2527844"/>
            <a:ext cx="3912833" cy="242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Using the information obtained in Step 1, perform a binomial regression to obtain the probability of complete CCF events for a given group size.</a:t>
            </a:r>
          </a:p>
          <a:p>
            <a:pPr marL="342900" marR="0" lvl="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Using the results from Step 3, obtain the estimated number of complete CCF events. Add this number to the final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1600" i="1" baseline="-25000" dirty="0">
                <a:effectLst/>
                <a:ea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for each group size.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3E7BB0-C164-A115-001E-70B7AF36F512}"/>
              </a:ext>
            </a:extLst>
          </p:cNvPr>
          <p:cNvSpPr/>
          <p:nvPr/>
        </p:nvSpPr>
        <p:spPr>
          <a:xfrm>
            <a:off x="8791891" y="1378499"/>
            <a:ext cx="2861491" cy="932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Estimating prior distributions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B27BD1-214B-BB80-7B12-9A6059EBE8F3}"/>
              </a:ext>
            </a:extLst>
          </p:cNvPr>
          <p:cNvSpPr txBox="1"/>
          <p:nvPr/>
        </p:nvSpPr>
        <p:spPr>
          <a:xfrm>
            <a:off x="8345010" y="2527844"/>
            <a:ext cx="3755254" cy="36548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Using the final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n</a:t>
            </a:r>
            <a:r>
              <a:rPr lang="en-US" sz="1600" i="1" baseline="-25000" dirty="0">
                <a:effectLst/>
                <a:ea typeface="Times New Roman" panose="02020603050405020304" pitchFamily="18" charset="0"/>
              </a:rPr>
              <a:t>k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values, estimate (1) </a:t>
            </a:r>
            <a:r>
              <a:rPr lang="en-US" altLang="zh-CN" sz="1600" dirty="0">
                <a:effectLst/>
                <a:ea typeface="Times New Roman" panose="02020603050405020304" pitchFamily="18" charset="0"/>
              </a:rPr>
              <a:t>maximum likelihood estimators (MLEs) of alpha factors and </a:t>
            </a:r>
            <a:r>
              <a:rPr lang="en-US" altLang="zh-CN" sz="1600" dirty="0">
                <a:ea typeface="Times New Roman" panose="02020603050405020304" pitchFamily="18" charset="0"/>
              </a:rPr>
              <a:t>(2)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beta prior distributions for each group size. The beta distribution is denoted by Beta(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α, β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). A computer code, 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CalcPrior</a:t>
            </a:r>
            <a:r>
              <a:rPr lang="en-US" sz="1600" b="1" dirty="0">
                <a:ea typeface="Times New Roman" panose="02020603050405020304" pitchFamily="18" charset="0"/>
              </a:rPr>
              <a:t>.exe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was developed by INL to estimate the beta prior distributions.</a:t>
            </a:r>
          </a:p>
          <a:p>
            <a:pPr marL="342900" marR="0" lvl="0" indent="-342900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As a check, calculate the mean of each prior distribution and compare them with the values obtained in Step 5. The mean value is obtained via the formula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μ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α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 / (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α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+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β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CFC640B-BA66-C5E8-1D13-F5EB15745230}"/>
              </a:ext>
            </a:extLst>
          </p:cNvPr>
          <p:cNvSpPr/>
          <p:nvPr/>
        </p:nvSpPr>
        <p:spPr>
          <a:xfrm>
            <a:off x="3755623" y="1715850"/>
            <a:ext cx="604419" cy="2574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D3B8C8B9-E1E6-FFD1-EB19-2D58A03C90AC}"/>
              </a:ext>
            </a:extLst>
          </p:cNvPr>
          <p:cNvSpPr/>
          <p:nvPr/>
        </p:nvSpPr>
        <p:spPr>
          <a:xfrm>
            <a:off x="7732163" y="1715850"/>
            <a:ext cx="604419" cy="257452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Example – Accessing CCF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47E1C08-DBBD-8481-C93A-CA260B81C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51375"/>
              </p:ext>
            </p:extLst>
          </p:nvPr>
        </p:nvGraphicFramePr>
        <p:xfrm>
          <a:off x="2290478" y="1393794"/>
          <a:ext cx="7611044" cy="47495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50516">
                  <a:extLst>
                    <a:ext uri="{9D8B030D-6E8A-4147-A177-3AD203B41FA5}">
                      <a16:colId xmlns:a16="http://schemas.microsoft.com/office/drawing/2014/main" val="4291053152"/>
                    </a:ext>
                  </a:extLst>
                </a:gridCol>
                <a:gridCol w="2113459">
                  <a:extLst>
                    <a:ext uri="{9D8B030D-6E8A-4147-A177-3AD203B41FA5}">
                      <a16:colId xmlns:a16="http://schemas.microsoft.com/office/drawing/2014/main" val="1462180538"/>
                    </a:ext>
                  </a:extLst>
                </a:gridCol>
                <a:gridCol w="2325237">
                  <a:extLst>
                    <a:ext uri="{9D8B030D-6E8A-4147-A177-3AD203B41FA5}">
                      <a16:colId xmlns:a16="http://schemas.microsoft.com/office/drawing/2014/main" val="2762657206"/>
                    </a:ext>
                  </a:extLst>
                </a:gridCol>
                <a:gridCol w="2021832">
                  <a:extLst>
                    <a:ext uri="{9D8B030D-6E8A-4147-A177-3AD203B41FA5}">
                      <a16:colId xmlns:a16="http://schemas.microsoft.com/office/drawing/2014/main" val="2810357057"/>
                    </a:ext>
                  </a:extLst>
                </a:gridCol>
              </a:tblGrid>
              <a:tr h="468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Size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No. Partial CCF Events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No. Complete CCF Events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No. CCF Events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867845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088398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393768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518268"/>
                  </a:ext>
                </a:extLst>
              </a:tr>
              <a:tr h="234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080153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0517547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605339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106378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255910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539957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182635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532596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28426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648878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5551812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962632"/>
                  </a:ext>
                </a:extLst>
              </a:tr>
              <a:tr h="278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676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6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6B-5D44-4C02-B05D-705AD549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 Example – Accessing CCF Data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97D09-C4D2-221E-F523-1CC1317F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229EB3-72B3-E8CC-9534-C38156415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77926"/>
              </p:ext>
            </p:extLst>
          </p:nvPr>
        </p:nvGraphicFramePr>
        <p:xfrm>
          <a:off x="938151" y="1326472"/>
          <a:ext cx="10415594" cy="40265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12682">
                  <a:extLst>
                    <a:ext uri="{9D8B030D-6E8A-4147-A177-3AD203B41FA5}">
                      <a16:colId xmlns:a16="http://schemas.microsoft.com/office/drawing/2014/main" val="1054079668"/>
                    </a:ext>
                  </a:extLst>
                </a:gridCol>
                <a:gridCol w="613796">
                  <a:extLst>
                    <a:ext uri="{9D8B030D-6E8A-4147-A177-3AD203B41FA5}">
                      <a16:colId xmlns:a16="http://schemas.microsoft.com/office/drawing/2014/main" val="2458024306"/>
                    </a:ext>
                  </a:extLst>
                </a:gridCol>
                <a:gridCol w="613796">
                  <a:extLst>
                    <a:ext uri="{9D8B030D-6E8A-4147-A177-3AD203B41FA5}">
                      <a16:colId xmlns:a16="http://schemas.microsoft.com/office/drawing/2014/main" val="935546785"/>
                    </a:ext>
                  </a:extLst>
                </a:gridCol>
                <a:gridCol w="613796">
                  <a:extLst>
                    <a:ext uri="{9D8B030D-6E8A-4147-A177-3AD203B41FA5}">
                      <a16:colId xmlns:a16="http://schemas.microsoft.com/office/drawing/2014/main" val="2135395852"/>
                    </a:ext>
                  </a:extLst>
                </a:gridCol>
                <a:gridCol w="611568">
                  <a:extLst>
                    <a:ext uri="{9D8B030D-6E8A-4147-A177-3AD203B41FA5}">
                      <a16:colId xmlns:a16="http://schemas.microsoft.com/office/drawing/2014/main" val="269178193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3022999887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3728856343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315224098"/>
                    </a:ext>
                  </a:extLst>
                </a:gridCol>
                <a:gridCol w="611568">
                  <a:extLst>
                    <a:ext uri="{9D8B030D-6E8A-4147-A177-3AD203B41FA5}">
                      <a16:colId xmlns:a16="http://schemas.microsoft.com/office/drawing/2014/main" val="1147655383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3849261313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1541765146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1333573698"/>
                    </a:ext>
                  </a:extLst>
                </a:gridCol>
                <a:gridCol w="611568">
                  <a:extLst>
                    <a:ext uri="{9D8B030D-6E8A-4147-A177-3AD203B41FA5}">
                      <a16:colId xmlns:a16="http://schemas.microsoft.com/office/drawing/2014/main" val="1858352627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3333505156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3097924021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291243431"/>
                    </a:ext>
                  </a:extLst>
                </a:gridCol>
                <a:gridCol w="612682">
                  <a:extLst>
                    <a:ext uri="{9D8B030D-6E8A-4147-A177-3AD203B41FA5}">
                      <a16:colId xmlns:a16="http://schemas.microsoft.com/office/drawing/2014/main" val="1207939309"/>
                    </a:ext>
                  </a:extLst>
                </a:gridCol>
              </a:tblGrid>
              <a:tr h="4456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Group Size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754562465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28.12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6.827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391954494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15.563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1.639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4122026083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23.96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19.400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5.727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326305126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25.50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16.408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9.359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3.247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390910714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14.616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10.487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5.370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4020358878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27.88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13.514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10.473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6.809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3.378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1.169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535548836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28.86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12.952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7.551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0.722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628903565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12.731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9.451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7.762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1.497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754081331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12.720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8.976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7.647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5.950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3.966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2.263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0.287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0.0273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98338077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12.831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8.628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7.375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6.172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2.943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0.1849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0.0169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895306452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13.006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8.407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7.060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6.177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4.929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3.504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2.210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1.184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0.4832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0.1204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0.0106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642369881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13.211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8.290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6.770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6.049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3.929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2.720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0.8640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0.3361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0.0792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0.0068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323537711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32.67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13.427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8.251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6.535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5.853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5.172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4.218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1.2693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0.6333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0.2352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0.0526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3707373777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33.09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13.642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8.263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6.363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4.382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3.467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1.6644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0.9675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0.4662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0.1656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0.0352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2029819242"/>
                  </a:ext>
                </a:extLst>
              </a:tr>
              <a:tr h="23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33.48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13.852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8.309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6.250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5.440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4.443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2.0294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1.3070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0.7399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0.3446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0.1171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0.0237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890" marR="8890" marT="0" marB="0" anchor="ctr"/>
                </a:tc>
                <a:extLst>
                  <a:ext uri="{0D108BD9-81ED-4DB2-BD59-A6C34878D82A}">
                    <a16:rowId xmlns:a16="http://schemas.microsoft.com/office/drawing/2014/main" val="1011638790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E42A63-1BB4-4FD0-97BD-E6968C9556FA}"/>
              </a:ext>
            </a:extLst>
          </p:cNvPr>
          <p:cNvSpPr txBox="1">
            <a:spLocks/>
          </p:cNvSpPr>
          <p:nvPr/>
        </p:nvSpPr>
        <p:spPr>
          <a:xfrm>
            <a:off x="856377" y="5525796"/>
            <a:ext cx="10573623" cy="130362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−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Each (“real”) CCF event is first coded as an impact vector consisting of a set of </a:t>
            </a:r>
            <a:r>
              <a:rPr lang="en-US" altLang="zh-CN" sz="1800" dirty="0"/>
              <a:t>n</a:t>
            </a:r>
            <a:r>
              <a:rPr lang="en-US" altLang="zh-CN" sz="1800" baseline="-25000" dirty="0"/>
              <a:t>k </a:t>
            </a:r>
            <a:r>
              <a:rPr lang="en-US" altLang="zh-CN" sz="1800" dirty="0"/>
              <a:t>values</a:t>
            </a:r>
            <a:r>
              <a:rPr lang="en-US" sz="1800" dirty="0"/>
              <a:t> </a:t>
            </a:r>
          </a:p>
          <a:p>
            <a:r>
              <a:rPr lang="en-US" altLang="zh-CN" sz="1800" dirty="0"/>
              <a:t>Each “real” CCF event is then mapped up/down to multiple “synthetic” CCF events represented as multiple impact vectors</a:t>
            </a:r>
          </a:p>
          <a:p>
            <a:r>
              <a:rPr lang="en-US" altLang="zh-CN" sz="1800" dirty="0"/>
              <a:t>Impact vectors of “real” and “synthetic” CCF events add up to the results shown in the table.</a:t>
            </a:r>
          </a:p>
        </p:txBody>
      </p:sp>
    </p:spTree>
    <p:extLst>
      <p:ext uri="{BB962C8B-B14F-4D97-AF65-F5344CB8AC3E}">
        <p14:creationId xmlns:p14="http://schemas.microsoft.com/office/powerpoint/2010/main" val="3366202832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E11629494544C917167AB45574727" ma:contentTypeVersion="1" ma:contentTypeDescription="Create a new document." ma:contentTypeScope="" ma:versionID="ef71372d8a75b6e6b87a2e180b518373">
  <xsd:schema xmlns:xsd="http://www.w3.org/2001/XMLSchema" xmlns:xs="http://www.w3.org/2001/XMLSchema" xmlns:p="http://schemas.microsoft.com/office/2006/metadata/properties" xmlns:ns2="49885619-deaa-44a5-bc5e-9342697e4fb9" targetNamespace="http://schemas.microsoft.com/office/2006/metadata/properties" ma:root="true" ma:fieldsID="5bf24fa705068ae71704774c6730c5b2" ns2:_="">
    <xsd:import namespace="49885619-deaa-44a5-bc5e-9342697e4fb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85619-deaa-44a5-bc5e-9342697e4f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22932C-873F-4D0F-B9E0-AE16472CDC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10BCD5-4CBC-4444-A89C-EA684172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885619-deaa-44a5-bc5e-9342697e4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A68D4D-9402-4485-B11D-8DDDCEB2E4C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e13a543c-6713-4e5a-aa83-cb6a8e4cb4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13696</TotalTime>
  <Words>2094</Words>
  <Application>Microsoft Office PowerPoint</Application>
  <PresentationFormat>Widescreen</PresentationFormat>
  <Paragraphs>841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Myriad Pro Cond</vt:lpstr>
      <vt:lpstr>Arial</vt:lpstr>
      <vt:lpstr>Arial Narrow</vt:lpstr>
      <vt:lpstr>Calibri</vt:lpstr>
      <vt:lpstr>Cambria Math</vt:lpstr>
      <vt:lpstr>Times New Roman</vt:lpstr>
      <vt:lpstr>INL 2020</vt:lpstr>
      <vt:lpstr>PowerPoint Presentation</vt:lpstr>
      <vt:lpstr>Presentation Outline</vt:lpstr>
      <vt:lpstr>Background on CCF Modeling</vt:lpstr>
      <vt:lpstr>Research Focus and Motivation</vt:lpstr>
      <vt:lpstr>Research Focus and Motivation (cont.)</vt:lpstr>
      <vt:lpstr>Method to Develop CCF Parameter Prior Distributions </vt:lpstr>
      <vt:lpstr>Method to Develop CCF Parameter Prior Distributions (cont.) </vt:lpstr>
      <vt:lpstr>Pump Example – Accessing CCF Data</vt:lpstr>
      <vt:lpstr>Pump Example – Accessing CCF Data (cont.)</vt:lpstr>
      <vt:lpstr>Pump Example – Treating Complete CCF Events</vt:lpstr>
      <vt:lpstr>Pump Example – Estimating Prior Distributions</vt:lpstr>
      <vt:lpstr>CCF Alpha Factor Prior Results</vt:lpstr>
      <vt:lpstr>CCF Alpha Factor Posterior Results (Pump Example)</vt:lpstr>
      <vt:lpstr>Conclusions and Next Steps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Daniel L. Campbell</dc:creator>
  <cp:keywords/>
  <dc:description/>
  <cp:lastModifiedBy>Steve Zhang</cp:lastModifiedBy>
  <cp:revision>290</cp:revision>
  <dcterms:created xsi:type="dcterms:W3CDTF">2020-04-22T20:22:45Z</dcterms:created>
  <dcterms:modified xsi:type="dcterms:W3CDTF">2022-06-27T17:53:06Z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0x010100E94E11629494544C917167AB45574727</vt:lpwstr>
  </property>
</Properties>
</file>