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95043-395F-4206-92E2-9F98D3BEC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53974D-5DC9-4C2F-AB19-019896E04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8435A2-935E-45C9-8F93-64E740EE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B0FE7-1E95-4F67-9E56-41C3580B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3C2071-D32D-4691-AC1D-AFE35C3C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21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9DC80-B50B-4439-8217-0BF3B2DD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9CB069B-B543-412F-90DB-F25529C19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1571D7-12F1-4F03-BA63-A11EA0B4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2C76F2-AAD4-4A44-A269-03534B3E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23C66E-8FD4-4D39-AC68-5B14FCB1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45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A673218-B060-4714-9D26-C06B661E9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215EDE-9287-4750-BC29-80269D8F5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729473-6124-4536-8923-728F4FF0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D9A3E5-1563-4D96-853B-7D69E264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FBAFB0-016C-496C-AF21-6E91B794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68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EB1F7-0D5A-41E7-B889-04AC262B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D89D50-4E7A-4411-A3F0-A8B8975F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39D5D0-3FD2-4EF7-820A-26313149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9A8F65-C7F2-4EE2-A59A-D5B6FA04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989E91-0DA2-47D7-9976-7C83803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68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5C6D4-149E-4764-8ED6-98816DD1C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7EBF52-6DCE-4A1C-B35E-2D0241F3F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33C18A-FEA9-4C9E-B084-533606C9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A210B4-B0C6-4198-B9AC-737B7EF5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2620C2-1A99-4328-BE42-39CA4A99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7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B2C135-4726-4AFB-8092-88B5A392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741A2A-B183-419A-A4B1-94BF84CF6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5D4E87-1422-46F3-AF1F-BF52354C8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4A81C4-A8A0-4999-AE4B-4FB1036B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393822-F7CF-4D84-8492-F81A8E70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2D46C-1043-4668-AC13-103A21AD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89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937EA-437B-4F85-A39E-5A82E1A6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833F60-4117-4F6B-9C0D-14AFFB80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EB155-1A5D-4234-8334-A262EC38D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0E844E5-13D0-47B3-B0C3-D2BC18BD5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ECC6FD-FD70-4250-8B1A-98DB56C81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03F889-A109-4CC9-987C-7E99E8479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A52D10B-DB5F-467C-B742-B1266E8F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2D0D30-E89C-4511-8F79-0A65C4DA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75158-9F00-4BB2-BDFA-9E9E5018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05477F-2D66-49FD-B928-5094AA74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E7A29DB-DB03-4D8E-AFBF-CE673840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22F8E5-018D-470C-8B6E-4D570964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73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2C6574-6FE3-4C18-B054-CE4CFE32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C93799-9065-4382-95A1-893FFCED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D48578-5C92-4DD0-BDB4-6406DAFF2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51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D8F6E-4DA4-46C5-8652-8C0F70FE0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CBC20D-DB56-4972-8EBC-44F9F9C7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09E8DD-421A-4B8A-8F3F-9D2E3ADA1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3229DB-09A5-4420-BDD5-8AD40DC6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EF16E1-DE16-4B80-9B7D-71BAAE304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9A0CE2-6EA1-4C94-ABA2-D8770B80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08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113B6-26D7-42A4-BFE7-6D46DB63C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E6D063-46C1-4D63-9FBC-A501D76B9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581A54-F482-47C3-A6A0-FDD3C410E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FC2E9A-D1DA-424F-A3D1-A30B83D4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34DC1F-6318-455F-9142-F9EBF0B9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BD50ED-D3B2-432A-94D3-0E69215A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11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A018F25-C8ED-4142-9BE6-6A571E2F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EA6E5F-5CA8-443D-AD62-2F83DC2AC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05DD0-F97C-40A9-AF32-FF730A903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B030-A18E-43CF-89E5-541F0F42849A}" type="datetimeFigureOut">
              <a:rPr lang="de-DE" smtClean="0"/>
              <a:t>30.06.2022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37B426-B52B-411B-BC9C-8934F8EFD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C6AFB-5D2E-46A7-A29F-BAB58FFBD1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A4490-4328-4D09-8B15-7CB11F7999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82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61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 Mell</dc:creator>
  <cp:lastModifiedBy>Philipp  Mell</cp:lastModifiedBy>
  <cp:revision>1</cp:revision>
  <dcterms:created xsi:type="dcterms:W3CDTF">2022-06-30T21:15:39Z</dcterms:created>
  <dcterms:modified xsi:type="dcterms:W3CDTF">2022-06-30T21:15:49Z</dcterms:modified>
</cp:coreProperties>
</file>