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1109" r:id="rId6"/>
    <p:sldId id="1111" r:id="rId7"/>
    <p:sldId id="1110" r:id="rId8"/>
    <p:sldId id="1115" r:id="rId9"/>
    <p:sldId id="1116" r:id="rId10"/>
    <p:sldId id="1092" r:id="rId11"/>
    <p:sldId id="1090" r:id="rId12"/>
    <p:sldId id="1114" r:id="rId13"/>
    <p:sldId id="1117" r:id="rId14"/>
    <p:sldId id="1112" r:id="rId15"/>
    <p:sldId id="1113" r:id="rId16"/>
    <p:sldId id="289" r:id="rId17"/>
  </p:sldIdLst>
  <p:sldSz cx="10160000" cy="5715000"/>
  <p:notesSz cx="7099300" cy="10234613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örman, Johan" initials="SJ" lastIdx="2" clrIdx="0">
    <p:extLst>
      <p:ext uri="{19B8F6BF-5375-455C-9EA6-DF929625EA0E}">
        <p15:presenceInfo xmlns:p15="http://schemas.microsoft.com/office/powerpoint/2012/main" userId="S-1-5-21-790525478-2049760794-1801674531-8699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25E"/>
    <a:srgbClr val="FFFFFF"/>
    <a:srgbClr val="00B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33274-6D18-4A86-BECE-A26C50EF529C}" v="52" dt="2022-06-28T01:14:26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1" autoAdjust="0"/>
    <p:restoredTop sz="84016" autoAdjust="0"/>
  </p:normalViewPr>
  <p:slideViewPr>
    <p:cSldViewPr snapToGrid="0" showGuides="1">
      <p:cViewPr varScale="1">
        <p:scale>
          <a:sx n="106" d="100"/>
          <a:sy n="106" d="100"/>
        </p:scale>
        <p:origin x="1182" y="96"/>
      </p:cViewPr>
      <p:guideLst>
        <p:guide orient="horz" pos="1800"/>
        <p:guide pos="32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856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äckström, Ola" userId="f14b5dc8-a7c0-485a-859d-1f4f48231496" providerId="ADAL" clId="{4CDA6867-0087-4259-B11D-1BC1058901FD}"/>
    <pc:docChg chg="delSld modSld sldOrd">
      <pc:chgData name="Bäckström, Ola" userId="f14b5dc8-a7c0-485a-859d-1f4f48231496" providerId="ADAL" clId="{4CDA6867-0087-4259-B11D-1BC1058901FD}" dt="2022-06-28T08:25:46.518" v="2" actId="47"/>
      <pc:docMkLst>
        <pc:docMk/>
      </pc:docMkLst>
      <pc:sldChg chg="del ord">
        <pc:chgData name="Bäckström, Ola" userId="f14b5dc8-a7c0-485a-859d-1f4f48231496" providerId="ADAL" clId="{4CDA6867-0087-4259-B11D-1BC1058901FD}" dt="2022-06-28T08:25:46.518" v="2" actId="47"/>
        <pc:sldMkLst>
          <pc:docMk/>
          <pc:sldMk cId="3140106244" sldId="1086"/>
        </pc:sldMkLst>
      </pc:sldChg>
    </pc:docChg>
  </pc:docChgLst>
  <pc:docChgLst>
    <pc:chgData name="Bäckström, Ola" userId="f14b5dc8-a7c0-485a-859d-1f4f48231496" providerId="ADAL" clId="{74A33274-6D18-4A86-BECE-A26C50EF529C}"/>
    <pc:docChg chg="undo custSel addSld delSld modSld sldOrd">
      <pc:chgData name="Bäckström, Ola" userId="f14b5dc8-a7c0-485a-859d-1f4f48231496" providerId="ADAL" clId="{74A33274-6D18-4A86-BECE-A26C50EF529C}" dt="2022-06-28T01:14:26.455" v="2443" actId="27636"/>
      <pc:docMkLst>
        <pc:docMk/>
      </pc:docMkLst>
      <pc:sldChg chg="delSp modSp mod">
        <pc:chgData name="Bäckström, Ola" userId="f14b5dc8-a7c0-485a-859d-1f4f48231496" providerId="ADAL" clId="{74A33274-6D18-4A86-BECE-A26C50EF529C}" dt="2022-06-28T01:12:44.168" v="2375" actId="113"/>
        <pc:sldMkLst>
          <pc:docMk/>
          <pc:sldMk cId="384851316" sldId="279"/>
        </pc:sldMkLst>
        <pc:spChg chg="mod">
          <ac:chgData name="Bäckström, Ola" userId="f14b5dc8-a7c0-485a-859d-1f4f48231496" providerId="ADAL" clId="{74A33274-6D18-4A86-BECE-A26C50EF529C}" dt="2022-06-28T01:12:44.168" v="2375" actId="113"/>
          <ac:spMkLst>
            <pc:docMk/>
            <pc:sldMk cId="384851316" sldId="279"/>
            <ac:spMk id="2" creationId="{BAF61C4B-486E-4A39-8E54-7CD32B6CE264}"/>
          </ac:spMkLst>
        </pc:spChg>
        <pc:spChg chg="mod">
          <ac:chgData name="Bäckström, Ola" userId="f14b5dc8-a7c0-485a-859d-1f4f48231496" providerId="ADAL" clId="{74A33274-6D18-4A86-BECE-A26C50EF529C}" dt="2022-06-28T01:11:58.848" v="2372" actId="404"/>
          <ac:spMkLst>
            <pc:docMk/>
            <pc:sldMk cId="384851316" sldId="279"/>
            <ac:spMk id="3" creationId="{AAB33630-E8D4-4295-AAED-75C88D960804}"/>
          </ac:spMkLst>
        </pc:spChg>
        <pc:spChg chg="del">
          <ac:chgData name="Bäckström, Ola" userId="f14b5dc8-a7c0-485a-859d-1f4f48231496" providerId="ADAL" clId="{74A33274-6D18-4A86-BECE-A26C50EF529C}" dt="2022-06-28T01:11:26.290" v="2369" actId="478"/>
          <ac:spMkLst>
            <pc:docMk/>
            <pc:sldMk cId="384851316" sldId="279"/>
            <ac:spMk id="5" creationId="{724CB757-6010-4C32-8D48-4897D081E0D3}"/>
          </ac:spMkLst>
        </pc:spChg>
        <pc:spChg chg="del">
          <ac:chgData name="Bäckström, Ola" userId="f14b5dc8-a7c0-485a-859d-1f4f48231496" providerId="ADAL" clId="{74A33274-6D18-4A86-BECE-A26C50EF529C}" dt="2022-06-28T01:10:59.046" v="2357" actId="478"/>
          <ac:spMkLst>
            <pc:docMk/>
            <pc:sldMk cId="384851316" sldId="279"/>
            <ac:spMk id="12" creationId="{00000000-0000-0000-0000-000000000000}"/>
          </ac:spMkLst>
        </pc:spChg>
      </pc:sldChg>
      <pc:sldChg chg="modSp mod">
        <pc:chgData name="Bäckström, Ola" userId="f14b5dc8-a7c0-485a-859d-1f4f48231496" providerId="ADAL" clId="{74A33274-6D18-4A86-BECE-A26C50EF529C}" dt="2022-06-28T01:14:26.455" v="2443" actId="27636"/>
        <pc:sldMkLst>
          <pc:docMk/>
          <pc:sldMk cId="361427062" sldId="289"/>
        </pc:sldMkLst>
        <pc:spChg chg="mod">
          <ac:chgData name="Bäckström, Ola" userId="f14b5dc8-a7c0-485a-859d-1f4f48231496" providerId="ADAL" clId="{74A33274-6D18-4A86-BECE-A26C50EF529C}" dt="2022-06-28T01:13:55.840" v="2414" actId="20577"/>
          <ac:spMkLst>
            <pc:docMk/>
            <pc:sldMk cId="361427062" sldId="289"/>
            <ac:spMk id="4" creationId="{6A34F015-C06F-4AFB-95BB-28A0A24890B9}"/>
          </ac:spMkLst>
        </pc:spChg>
        <pc:spChg chg="mod">
          <ac:chgData name="Bäckström, Ola" userId="f14b5dc8-a7c0-485a-859d-1f4f48231496" providerId="ADAL" clId="{74A33274-6D18-4A86-BECE-A26C50EF529C}" dt="2022-06-28T01:14:26.455" v="2443" actId="27636"/>
          <ac:spMkLst>
            <pc:docMk/>
            <pc:sldMk cId="361427062" sldId="289"/>
            <ac:spMk id="5" creationId="{71607299-6045-4E3E-BB5C-03BC9C15B496}"/>
          </ac:spMkLst>
        </pc:spChg>
      </pc:sldChg>
      <pc:sldChg chg="del">
        <pc:chgData name="Bäckström, Ola" userId="f14b5dc8-a7c0-485a-859d-1f4f48231496" providerId="ADAL" clId="{74A33274-6D18-4A86-BECE-A26C50EF529C}" dt="2022-06-28T00:48:52.040" v="1142" actId="47"/>
        <pc:sldMkLst>
          <pc:docMk/>
          <pc:sldMk cId="1483715939" sldId="1027"/>
        </pc:sldMkLst>
      </pc:sldChg>
      <pc:sldChg chg="del">
        <pc:chgData name="Bäckström, Ola" userId="f14b5dc8-a7c0-485a-859d-1f4f48231496" providerId="ADAL" clId="{74A33274-6D18-4A86-BECE-A26C50EF529C}" dt="2022-06-28T00:32:51.099" v="51" actId="47"/>
        <pc:sldMkLst>
          <pc:docMk/>
          <pc:sldMk cId="3430913664" sldId="1047"/>
        </pc:sldMkLst>
      </pc:sldChg>
      <pc:sldChg chg="del">
        <pc:chgData name="Bäckström, Ola" userId="f14b5dc8-a7c0-485a-859d-1f4f48231496" providerId="ADAL" clId="{74A33274-6D18-4A86-BECE-A26C50EF529C}" dt="2022-06-28T00:32:52.091" v="53" actId="47"/>
        <pc:sldMkLst>
          <pc:docMk/>
          <pc:sldMk cId="1239596926" sldId="1055"/>
        </pc:sldMkLst>
      </pc:sldChg>
      <pc:sldChg chg="del">
        <pc:chgData name="Bäckström, Ola" userId="f14b5dc8-a7c0-485a-859d-1f4f48231496" providerId="ADAL" clId="{74A33274-6D18-4A86-BECE-A26C50EF529C}" dt="2022-06-28T00:32:53.606" v="54" actId="47"/>
        <pc:sldMkLst>
          <pc:docMk/>
          <pc:sldMk cId="999593879" sldId="1057"/>
        </pc:sldMkLst>
      </pc:sldChg>
      <pc:sldChg chg="del">
        <pc:chgData name="Bäckström, Ola" userId="f14b5dc8-a7c0-485a-859d-1f4f48231496" providerId="ADAL" clId="{74A33274-6D18-4A86-BECE-A26C50EF529C}" dt="2022-06-28T00:48:53.516" v="1144" actId="47"/>
        <pc:sldMkLst>
          <pc:docMk/>
          <pc:sldMk cId="3018226476" sldId="1069"/>
        </pc:sldMkLst>
      </pc:sldChg>
      <pc:sldChg chg="del">
        <pc:chgData name="Bäckström, Ola" userId="f14b5dc8-a7c0-485a-859d-1f4f48231496" providerId="ADAL" clId="{74A33274-6D18-4A86-BECE-A26C50EF529C}" dt="2022-06-28T00:48:53.343" v="1143" actId="47"/>
        <pc:sldMkLst>
          <pc:docMk/>
          <pc:sldMk cId="2395173879" sldId="1076"/>
        </pc:sldMkLst>
      </pc:sldChg>
      <pc:sldChg chg="del">
        <pc:chgData name="Bäckström, Ola" userId="f14b5dc8-a7c0-485a-859d-1f4f48231496" providerId="ADAL" clId="{74A33274-6D18-4A86-BECE-A26C50EF529C}" dt="2022-06-28T00:32:54.333" v="55" actId="47"/>
        <pc:sldMkLst>
          <pc:docMk/>
          <pc:sldMk cId="3667162279" sldId="1085"/>
        </pc:sldMkLst>
      </pc:sldChg>
      <pc:sldChg chg="delSp modSp mod ord modNotesTx">
        <pc:chgData name="Bäckström, Ola" userId="f14b5dc8-a7c0-485a-859d-1f4f48231496" providerId="ADAL" clId="{74A33274-6D18-4A86-BECE-A26C50EF529C}" dt="2022-06-28T01:12:16.295" v="2373" actId="6549"/>
        <pc:sldMkLst>
          <pc:docMk/>
          <pc:sldMk cId="3140106244" sldId="1086"/>
        </pc:sldMkLst>
        <pc:spChg chg="mod">
          <ac:chgData name="Bäckström, Ola" userId="f14b5dc8-a7c0-485a-859d-1f4f48231496" providerId="ADAL" clId="{74A33274-6D18-4A86-BECE-A26C50EF529C}" dt="2022-06-28T00:51:08.426" v="1194" actId="20577"/>
          <ac:spMkLst>
            <pc:docMk/>
            <pc:sldMk cId="3140106244" sldId="1086"/>
            <ac:spMk id="2" creationId="{DC1C73A8-161A-43D4-8507-072E716DD958}"/>
          </ac:spMkLst>
        </pc:spChg>
        <pc:spChg chg="del">
          <ac:chgData name="Bäckström, Ola" userId="f14b5dc8-a7c0-485a-859d-1f4f48231496" providerId="ADAL" clId="{74A33274-6D18-4A86-BECE-A26C50EF529C}" dt="2022-06-28T00:51:11.626" v="1195" actId="478"/>
          <ac:spMkLst>
            <pc:docMk/>
            <pc:sldMk cId="3140106244" sldId="1086"/>
            <ac:spMk id="21" creationId="{2B8FE613-AFB9-441B-999D-F56033844455}"/>
          </ac:spMkLst>
        </pc:spChg>
        <pc:grpChg chg="del">
          <ac:chgData name="Bäckström, Ola" userId="f14b5dc8-a7c0-485a-859d-1f4f48231496" providerId="ADAL" clId="{74A33274-6D18-4A86-BECE-A26C50EF529C}" dt="2022-06-28T00:33:01.769" v="56" actId="478"/>
          <ac:grpSpMkLst>
            <pc:docMk/>
            <pc:sldMk cId="3140106244" sldId="1086"/>
            <ac:grpSpMk id="9" creationId="{13B9E2BF-EE92-4E0E-8BD8-01C122B8A813}"/>
          </ac:grpSpMkLst>
        </pc:grpChg>
      </pc:sldChg>
      <pc:sldChg chg="del">
        <pc:chgData name="Bäckström, Ola" userId="f14b5dc8-a7c0-485a-859d-1f4f48231496" providerId="ADAL" clId="{74A33274-6D18-4A86-BECE-A26C50EF529C}" dt="2022-06-28T00:48:50.367" v="1136" actId="47"/>
        <pc:sldMkLst>
          <pc:docMk/>
          <pc:sldMk cId="3677761226" sldId="1087"/>
        </pc:sldMkLst>
      </pc:sldChg>
      <pc:sldChg chg="del">
        <pc:chgData name="Bäckström, Ola" userId="f14b5dc8-a7c0-485a-859d-1f4f48231496" providerId="ADAL" clId="{74A33274-6D18-4A86-BECE-A26C50EF529C}" dt="2022-06-28T00:48:50.817" v="1137" actId="47"/>
        <pc:sldMkLst>
          <pc:docMk/>
          <pc:sldMk cId="357334455" sldId="1088"/>
        </pc:sldMkLst>
      </pc:sldChg>
      <pc:sldChg chg="del">
        <pc:chgData name="Bäckström, Ola" userId="f14b5dc8-a7c0-485a-859d-1f4f48231496" providerId="ADAL" clId="{74A33274-6D18-4A86-BECE-A26C50EF529C}" dt="2022-06-28T00:48:51.632" v="1140" actId="47"/>
        <pc:sldMkLst>
          <pc:docMk/>
          <pc:sldMk cId="3707231910" sldId="1089"/>
        </pc:sldMkLst>
      </pc:sldChg>
      <pc:sldChg chg="delSp modSp mod modNotesTx">
        <pc:chgData name="Bäckström, Ola" userId="f14b5dc8-a7c0-485a-859d-1f4f48231496" providerId="ADAL" clId="{74A33274-6D18-4A86-BECE-A26C50EF529C}" dt="2022-06-28T01:12:26.611" v="2374" actId="6549"/>
        <pc:sldMkLst>
          <pc:docMk/>
          <pc:sldMk cId="1820676509" sldId="1090"/>
        </pc:sldMkLst>
        <pc:spChg chg="mod">
          <ac:chgData name="Bäckström, Ola" userId="f14b5dc8-a7c0-485a-859d-1f4f48231496" providerId="ADAL" clId="{74A33274-6D18-4A86-BECE-A26C50EF529C}" dt="2022-06-28T00:51:27.698" v="1198"/>
          <ac:spMkLst>
            <pc:docMk/>
            <pc:sldMk cId="1820676509" sldId="1090"/>
            <ac:spMk id="2" creationId="{DC1C73A8-161A-43D4-8507-072E716DD958}"/>
          </ac:spMkLst>
        </pc:spChg>
        <pc:spChg chg="mod">
          <ac:chgData name="Bäckström, Ola" userId="f14b5dc8-a7c0-485a-859d-1f4f48231496" providerId="ADAL" clId="{74A33274-6D18-4A86-BECE-A26C50EF529C}" dt="2022-06-28T00:50:49.419" v="1178" actId="20577"/>
          <ac:spMkLst>
            <pc:docMk/>
            <pc:sldMk cId="1820676509" sldId="1090"/>
            <ac:spMk id="7" creationId="{25F0CEC3-F680-478D-87E7-065DA14A1480}"/>
          </ac:spMkLst>
        </pc:spChg>
        <pc:spChg chg="del">
          <ac:chgData name="Bäckström, Ola" userId="f14b5dc8-a7c0-485a-859d-1f4f48231496" providerId="ADAL" clId="{74A33274-6D18-4A86-BECE-A26C50EF529C}" dt="2022-06-28T00:33:17.731" v="58" actId="478"/>
          <ac:spMkLst>
            <pc:docMk/>
            <pc:sldMk cId="1820676509" sldId="1090"/>
            <ac:spMk id="17" creationId="{62A667EF-6D2B-457B-A765-0A3CD196B581}"/>
          </ac:spMkLst>
        </pc:spChg>
        <pc:spChg chg="del">
          <ac:chgData name="Bäckström, Ola" userId="f14b5dc8-a7c0-485a-859d-1f4f48231496" providerId="ADAL" clId="{74A33274-6D18-4A86-BECE-A26C50EF529C}" dt="2022-06-28T00:51:29.487" v="1199" actId="478"/>
          <ac:spMkLst>
            <pc:docMk/>
            <pc:sldMk cId="1820676509" sldId="1090"/>
            <ac:spMk id="18" creationId="{43D2A63B-BF92-4DF1-97EB-C5D5E217090C}"/>
          </ac:spMkLst>
        </pc:spChg>
        <pc:grpChg chg="del">
          <ac:chgData name="Bäckström, Ola" userId="f14b5dc8-a7c0-485a-859d-1f4f48231496" providerId="ADAL" clId="{74A33274-6D18-4A86-BECE-A26C50EF529C}" dt="2022-06-28T00:33:21.622" v="59" actId="478"/>
          <ac:grpSpMkLst>
            <pc:docMk/>
            <pc:sldMk cId="1820676509" sldId="1090"/>
            <ac:grpSpMk id="8" creationId="{C0E794F5-C440-4680-9F75-C72CFA527039}"/>
          </ac:grpSpMkLst>
        </pc:grpChg>
      </pc:sldChg>
      <pc:sldChg chg="delSp modSp mod modAnim">
        <pc:chgData name="Bäckström, Ola" userId="f14b5dc8-a7c0-485a-859d-1f4f48231496" providerId="ADAL" clId="{74A33274-6D18-4A86-BECE-A26C50EF529C}" dt="2022-06-28T00:53:11.093" v="1274" actId="20577"/>
        <pc:sldMkLst>
          <pc:docMk/>
          <pc:sldMk cId="337690" sldId="1092"/>
        </pc:sldMkLst>
        <pc:spChg chg="mod">
          <ac:chgData name="Bäckström, Ola" userId="f14b5dc8-a7c0-485a-859d-1f4f48231496" providerId="ADAL" clId="{74A33274-6D18-4A86-BECE-A26C50EF529C}" dt="2022-06-28T00:51:20.224" v="1196"/>
          <ac:spMkLst>
            <pc:docMk/>
            <pc:sldMk cId="337690" sldId="1092"/>
            <ac:spMk id="2" creationId="{DC1C73A8-161A-43D4-8507-072E716DD958}"/>
          </ac:spMkLst>
        </pc:spChg>
        <pc:spChg chg="mod">
          <ac:chgData name="Bäckström, Ola" userId="f14b5dc8-a7c0-485a-859d-1f4f48231496" providerId="ADAL" clId="{74A33274-6D18-4A86-BECE-A26C50EF529C}" dt="2022-06-28T00:53:11.093" v="1274" actId="20577"/>
          <ac:spMkLst>
            <pc:docMk/>
            <pc:sldMk cId="337690" sldId="1092"/>
            <ac:spMk id="7" creationId="{25F0CEC3-F680-478D-87E7-065DA14A1480}"/>
          </ac:spMkLst>
        </pc:spChg>
        <pc:spChg chg="mod">
          <ac:chgData name="Bäckström, Ola" userId="f14b5dc8-a7c0-485a-859d-1f4f48231496" providerId="ADAL" clId="{74A33274-6D18-4A86-BECE-A26C50EF529C}" dt="2022-06-28T00:52:58.081" v="1269" actId="1076"/>
          <ac:spMkLst>
            <pc:docMk/>
            <pc:sldMk cId="337690" sldId="1092"/>
            <ac:spMk id="17" creationId="{169566E1-D42D-452D-B032-36D12A4F009F}"/>
          </ac:spMkLst>
        </pc:spChg>
        <pc:spChg chg="del">
          <ac:chgData name="Bäckström, Ola" userId="f14b5dc8-a7c0-485a-859d-1f4f48231496" providerId="ADAL" clId="{74A33274-6D18-4A86-BECE-A26C50EF529C}" dt="2022-06-28T00:51:22.852" v="1197" actId="478"/>
          <ac:spMkLst>
            <pc:docMk/>
            <pc:sldMk cId="337690" sldId="1092"/>
            <ac:spMk id="27" creationId="{DA61590B-3DC7-4C67-89F9-007D9AF57A93}"/>
          </ac:spMkLst>
        </pc:spChg>
        <pc:grpChg chg="del">
          <ac:chgData name="Bäckström, Ola" userId="f14b5dc8-a7c0-485a-859d-1f4f48231496" providerId="ADAL" clId="{74A33274-6D18-4A86-BECE-A26C50EF529C}" dt="2022-06-28T00:33:08.060" v="57" actId="478"/>
          <ac:grpSpMkLst>
            <pc:docMk/>
            <pc:sldMk cId="337690" sldId="1092"/>
            <ac:grpSpMk id="12" creationId="{8C4F06EF-B945-493A-A6D2-DF09C528AA1E}"/>
          </ac:grpSpMkLst>
        </pc:grpChg>
      </pc:sldChg>
      <pc:sldChg chg="del">
        <pc:chgData name="Bäckström, Ola" userId="f14b5dc8-a7c0-485a-859d-1f4f48231496" providerId="ADAL" clId="{74A33274-6D18-4A86-BECE-A26C50EF529C}" dt="2022-06-28T00:48:51.202" v="1138" actId="47"/>
        <pc:sldMkLst>
          <pc:docMk/>
          <pc:sldMk cId="32346398" sldId="1094"/>
        </pc:sldMkLst>
      </pc:sldChg>
      <pc:sldChg chg="del">
        <pc:chgData name="Bäckström, Ola" userId="f14b5dc8-a7c0-485a-859d-1f4f48231496" providerId="ADAL" clId="{74A33274-6D18-4A86-BECE-A26C50EF529C}" dt="2022-06-28T00:48:51.402" v="1139" actId="47"/>
        <pc:sldMkLst>
          <pc:docMk/>
          <pc:sldMk cId="882688906" sldId="1096"/>
        </pc:sldMkLst>
      </pc:sldChg>
      <pc:sldChg chg="del">
        <pc:chgData name="Bäckström, Ola" userId="f14b5dc8-a7c0-485a-859d-1f4f48231496" providerId="ADAL" clId="{74A33274-6D18-4A86-BECE-A26C50EF529C}" dt="2022-06-28T00:48:53.698" v="1145" actId="47"/>
        <pc:sldMkLst>
          <pc:docMk/>
          <pc:sldMk cId="1730698828" sldId="1098"/>
        </pc:sldMkLst>
      </pc:sldChg>
      <pc:sldChg chg="del">
        <pc:chgData name="Bäckström, Ola" userId="f14b5dc8-a7c0-485a-859d-1f4f48231496" providerId="ADAL" clId="{74A33274-6D18-4A86-BECE-A26C50EF529C}" dt="2022-06-28T00:48:54.300" v="1146" actId="47"/>
        <pc:sldMkLst>
          <pc:docMk/>
          <pc:sldMk cId="3201723377" sldId="1099"/>
        </pc:sldMkLst>
      </pc:sldChg>
      <pc:sldChg chg="del">
        <pc:chgData name="Bäckström, Ola" userId="f14b5dc8-a7c0-485a-859d-1f4f48231496" providerId="ADAL" clId="{74A33274-6D18-4A86-BECE-A26C50EF529C}" dt="2022-06-28T00:48:54.501" v="1147" actId="47"/>
        <pc:sldMkLst>
          <pc:docMk/>
          <pc:sldMk cId="1331005429" sldId="1100"/>
        </pc:sldMkLst>
      </pc:sldChg>
      <pc:sldChg chg="del">
        <pc:chgData name="Bäckström, Ola" userId="f14b5dc8-a7c0-485a-859d-1f4f48231496" providerId="ADAL" clId="{74A33274-6D18-4A86-BECE-A26C50EF529C}" dt="2022-06-28T00:48:54.679" v="1148" actId="47"/>
        <pc:sldMkLst>
          <pc:docMk/>
          <pc:sldMk cId="2066990381" sldId="1101"/>
        </pc:sldMkLst>
      </pc:sldChg>
      <pc:sldChg chg="del">
        <pc:chgData name="Bäckström, Ola" userId="f14b5dc8-a7c0-485a-859d-1f4f48231496" providerId="ADAL" clId="{74A33274-6D18-4A86-BECE-A26C50EF529C}" dt="2022-06-28T00:48:54.880" v="1149" actId="47"/>
        <pc:sldMkLst>
          <pc:docMk/>
          <pc:sldMk cId="2845160373" sldId="1102"/>
        </pc:sldMkLst>
      </pc:sldChg>
      <pc:sldChg chg="del">
        <pc:chgData name="Bäckström, Ola" userId="f14b5dc8-a7c0-485a-859d-1f4f48231496" providerId="ADAL" clId="{74A33274-6D18-4A86-BECE-A26C50EF529C}" dt="2022-06-28T00:48:56.207" v="1150" actId="47"/>
        <pc:sldMkLst>
          <pc:docMk/>
          <pc:sldMk cId="1374763386" sldId="1103"/>
        </pc:sldMkLst>
      </pc:sldChg>
      <pc:sldChg chg="del">
        <pc:chgData name="Bäckström, Ola" userId="f14b5dc8-a7c0-485a-859d-1f4f48231496" providerId="ADAL" clId="{74A33274-6D18-4A86-BECE-A26C50EF529C}" dt="2022-06-28T00:48:51.832" v="1141" actId="47"/>
        <pc:sldMkLst>
          <pc:docMk/>
          <pc:sldMk cId="1650883195" sldId="1108"/>
        </pc:sldMkLst>
      </pc:sldChg>
      <pc:sldChg chg="del">
        <pc:chgData name="Bäckström, Ola" userId="f14b5dc8-a7c0-485a-859d-1f4f48231496" providerId="ADAL" clId="{74A33274-6D18-4A86-BECE-A26C50EF529C}" dt="2022-06-28T00:32:50.914" v="50" actId="47"/>
        <pc:sldMkLst>
          <pc:docMk/>
          <pc:sldMk cId="1115994884" sldId="1109"/>
        </pc:sldMkLst>
      </pc:sldChg>
      <pc:sldChg chg="modSp new mod">
        <pc:chgData name="Bäckström, Ola" userId="f14b5dc8-a7c0-485a-859d-1f4f48231496" providerId="ADAL" clId="{74A33274-6D18-4A86-BECE-A26C50EF529C}" dt="2022-06-28T00:42:10.674" v="661" actId="20577"/>
        <pc:sldMkLst>
          <pc:docMk/>
          <pc:sldMk cId="4070512258" sldId="1109"/>
        </pc:sldMkLst>
        <pc:spChg chg="mod">
          <ac:chgData name="Bäckström, Ola" userId="f14b5dc8-a7c0-485a-859d-1f4f48231496" providerId="ADAL" clId="{74A33274-6D18-4A86-BECE-A26C50EF529C}" dt="2022-06-28T00:33:43.001" v="93" actId="20577"/>
          <ac:spMkLst>
            <pc:docMk/>
            <pc:sldMk cId="4070512258" sldId="1109"/>
            <ac:spMk id="2" creationId="{DE59E49D-40E5-082C-46B8-F7F21DF14F08}"/>
          </ac:spMkLst>
        </pc:spChg>
        <pc:spChg chg="mod">
          <ac:chgData name="Bäckström, Ola" userId="f14b5dc8-a7c0-485a-859d-1f4f48231496" providerId="ADAL" clId="{74A33274-6D18-4A86-BECE-A26C50EF529C}" dt="2022-06-28T00:42:10.674" v="661" actId="20577"/>
          <ac:spMkLst>
            <pc:docMk/>
            <pc:sldMk cId="4070512258" sldId="1109"/>
            <ac:spMk id="3" creationId="{561DA0A9-4303-BBF5-1CE4-C3DB696758C0}"/>
          </ac:spMkLst>
        </pc:spChg>
      </pc:sldChg>
      <pc:sldChg chg="addSp delSp modSp new mod">
        <pc:chgData name="Bäckström, Ola" userId="f14b5dc8-a7c0-485a-859d-1f4f48231496" providerId="ADAL" clId="{74A33274-6D18-4A86-BECE-A26C50EF529C}" dt="2022-06-28T00:47:22.351" v="1135" actId="20577"/>
        <pc:sldMkLst>
          <pc:docMk/>
          <pc:sldMk cId="2137698692" sldId="1110"/>
        </pc:sldMkLst>
        <pc:spChg chg="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2" creationId="{4C9992E0-C339-65CB-B0DD-0889C61DE6FA}"/>
          </ac:spMkLst>
        </pc:spChg>
        <pc:spChg chg="mod">
          <ac:chgData name="Bäckström, Ola" userId="f14b5dc8-a7c0-485a-859d-1f4f48231496" providerId="ADAL" clId="{74A33274-6D18-4A86-BECE-A26C50EF529C}" dt="2022-06-28T00:47:22.351" v="1135" actId="20577"/>
          <ac:spMkLst>
            <pc:docMk/>
            <pc:sldMk cId="2137698692" sldId="1110"/>
            <ac:spMk id="3" creationId="{FB2AD973-8524-5A8A-ACC3-99AF8A55B281}"/>
          </ac:spMkLst>
        </pc:spChg>
        <pc:spChg chg="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4" creationId="{AA37EBEF-B5B9-98AD-5091-456B80B80F78}"/>
          </ac:spMkLst>
        </pc:spChg>
        <pc:spChg chg="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5" creationId="{CC75630A-1A72-D4E4-E2BE-CCFBD1A604DB}"/>
          </ac:spMkLst>
        </pc:spChg>
        <pc:spChg chg="del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6" creationId="{2D3B6168-DB32-BF5D-B8F9-733866F3AB25}"/>
          </ac:spMkLst>
        </pc:spChg>
        <pc:spChg chg="add del 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7" creationId="{6E703711-0366-38E4-AC31-CEBD11EDA8BA}"/>
          </ac:spMkLst>
        </pc:spChg>
        <pc:spChg chg="add del 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8" creationId="{D41C1529-037C-F6A4-5A98-08864B920B89}"/>
          </ac:spMkLst>
        </pc:spChg>
        <pc:spChg chg="add del 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9" creationId="{644F002E-027B-2D00-1815-DDA1A7D4937A}"/>
          </ac:spMkLst>
        </pc:spChg>
        <pc:spChg chg="add del 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10" creationId="{CF404171-D7F6-BF58-0F9A-6C979AC28963}"/>
          </ac:spMkLst>
        </pc:spChg>
        <pc:spChg chg="add mod">
          <ac:chgData name="Bäckström, Ola" userId="f14b5dc8-a7c0-485a-859d-1f4f48231496" providerId="ADAL" clId="{74A33274-6D18-4A86-BECE-A26C50EF529C}" dt="2022-06-28T00:36:09.233" v="163"/>
          <ac:spMkLst>
            <pc:docMk/>
            <pc:sldMk cId="2137698692" sldId="1110"/>
            <ac:spMk id="11" creationId="{EE8A410A-E244-B82E-B2D9-F192C980800E}"/>
          </ac:spMkLst>
        </pc:spChg>
      </pc:sldChg>
      <pc:sldChg chg="del">
        <pc:chgData name="Bäckström, Ola" userId="f14b5dc8-a7c0-485a-859d-1f4f48231496" providerId="ADAL" clId="{74A33274-6D18-4A86-BECE-A26C50EF529C}" dt="2022-06-28T00:32:51.497" v="52" actId="47"/>
        <pc:sldMkLst>
          <pc:docMk/>
          <pc:sldMk cId="3381075223" sldId="1110"/>
        </pc:sldMkLst>
      </pc:sldChg>
      <pc:sldChg chg="modSp new mod">
        <pc:chgData name="Bäckström, Ola" userId="f14b5dc8-a7c0-485a-859d-1f4f48231496" providerId="ADAL" clId="{74A33274-6D18-4A86-BECE-A26C50EF529C}" dt="2022-06-28T01:13:05.180" v="2377" actId="20577"/>
        <pc:sldMkLst>
          <pc:docMk/>
          <pc:sldMk cId="3126923179" sldId="1111"/>
        </pc:sldMkLst>
        <pc:spChg chg="mod">
          <ac:chgData name="Bäckström, Ola" userId="f14b5dc8-a7c0-485a-859d-1f4f48231496" providerId="ADAL" clId="{74A33274-6D18-4A86-BECE-A26C50EF529C}" dt="2022-06-28T00:43:28.124" v="737" actId="20577"/>
          <ac:spMkLst>
            <pc:docMk/>
            <pc:sldMk cId="3126923179" sldId="1111"/>
            <ac:spMk id="2" creationId="{266BDDDD-E186-D9B4-D257-715A8ED3E248}"/>
          </ac:spMkLst>
        </pc:spChg>
        <pc:spChg chg="mod">
          <ac:chgData name="Bäckström, Ola" userId="f14b5dc8-a7c0-485a-859d-1f4f48231496" providerId="ADAL" clId="{74A33274-6D18-4A86-BECE-A26C50EF529C}" dt="2022-06-28T01:13:05.180" v="2377" actId="20577"/>
          <ac:spMkLst>
            <pc:docMk/>
            <pc:sldMk cId="3126923179" sldId="1111"/>
            <ac:spMk id="3" creationId="{B9049072-EFB6-3DD1-5771-FF96D942660D}"/>
          </ac:spMkLst>
        </pc:spChg>
      </pc:sldChg>
      <pc:sldChg chg="modSp new mod">
        <pc:chgData name="Bäckström, Ola" userId="f14b5dc8-a7c0-485a-859d-1f4f48231496" providerId="ADAL" clId="{74A33274-6D18-4A86-BECE-A26C50EF529C}" dt="2022-06-28T00:57:55.556" v="1796" actId="6549"/>
        <pc:sldMkLst>
          <pc:docMk/>
          <pc:sldMk cId="3088713135" sldId="1112"/>
        </pc:sldMkLst>
        <pc:spChg chg="mod">
          <ac:chgData name="Bäckström, Ola" userId="f14b5dc8-a7c0-485a-859d-1f4f48231496" providerId="ADAL" clId="{74A33274-6D18-4A86-BECE-A26C50EF529C}" dt="2022-06-28T00:53:42.302" v="1313" actId="20577"/>
          <ac:spMkLst>
            <pc:docMk/>
            <pc:sldMk cId="3088713135" sldId="1112"/>
            <ac:spMk id="2" creationId="{B915A5A3-CD6D-D8C9-EFCF-6F478CCB5E27}"/>
          </ac:spMkLst>
        </pc:spChg>
        <pc:spChg chg="mod">
          <ac:chgData name="Bäckström, Ola" userId="f14b5dc8-a7c0-485a-859d-1f4f48231496" providerId="ADAL" clId="{74A33274-6D18-4A86-BECE-A26C50EF529C}" dt="2022-06-28T00:57:55.556" v="1796" actId="6549"/>
          <ac:spMkLst>
            <pc:docMk/>
            <pc:sldMk cId="3088713135" sldId="1112"/>
            <ac:spMk id="3" creationId="{92233C12-24C0-8CC9-2E25-AB3F05B5616D}"/>
          </ac:spMkLst>
        </pc:spChg>
      </pc:sldChg>
      <pc:sldChg chg="modSp new mod">
        <pc:chgData name="Bäckström, Ola" userId="f14b5dc8-a7c0-485a-859d-1f4f48231496" providerId="ADAL" clId="{74A33274-6D18-4A86-BECE-A26C50EF529C}" dt="2022-06-28T01:09:07.284" v="2277" actId="20577"/>
        <pc:sldMkLst>
          <pc:docMk/>
          <pc:sldMk cId="1296290025" sldId="1113"/>
        </pc:sldMkLst>
        <pc:spChg chg="mod">
          <ac:chgData name="Bäckström, Ola" userId="f14b5dc8-a7c0-485a-859d-1f4f48231496" providerId="ADAL" clId="{74A33274-6D18-4A86-BECE-A26C50EF529C}" dt="2022-06-28T00:56:02.253" v="1608" actId="20577"/>
          <ac:spMkLst>
            <pc:docMk/>
            <pc:sldMk cId="1296290025" sldId="1113"/>
            <ac:spMk id="2" creationId="{14E36E35-6548-BAB7-30F4-5BA1C2E463C1}"/>
          </ac:spMkLst>
        </pc:spChg>
        <pc:spChg chg="mod">
          <ac:chgData name="Bäckström, Ola" userId="f14b5dc8-a7c0-485a-859d-1f4f48231496" providerId="ADAL" clId="{74A33274-6D18-4A86-BECE-A26C50EF529C}" dt="2022-06-28T01:09:07.284" v="2277" actId="20577"/>
          <ac:spMkLst>
            <pc:docMk/>
            <pc:sldMk cId="1296290025" sldId="1113"/>
            <ac:spMk id="3" creationId="{EA714635-96DF-F2AB-509F-FEDF50B0C920}"/>
          </ac:spMkLst>
        </pc:spChg>
      </pc:sldChg>
      <pc:sldChg chg="addSp delSp modSp new mod">
        <pc:chgData name="Bäckström, Ola" userId="f14b5dc8-a7c0-485a-859d-1f4f48231496" providerId="ADAL" clId="{74A33274-6D18-4A86-BECE-A26C50EF529C}" dt="2022-06-28T01:07:59.164" v="2246" actId="20577"/>
        <pc:sldMkLst>
          <pc:docMk/>
          <pc:sldMk cId="3681115659" sldId="1114"/>
        </pc:sldMkLst>
        <pc:spChg chg="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2" creationId="{91A799D5-CB4B-633B-4117-634FE31578B6}"/>
          </ac:spMkLst>
        </pc:spChg>
        <pc:spChg chg="mod">
          <ac:chgData name="Bäckström, Ola" userId="f14b5dc8-a7c0-485a-859d-1f4f48231496" providerId="ADAL" clId="{74A33274-6D18-4A86-BECE-A26C50EF529C}" dt="2022-06-28T01:07:59.164" v="2246" actId="20577"/>
          <ac:spMkLst>
            <pc:docMk/>
            <pc:sldMk cId="3681115659" sldId="1114"/>
            <ac:spMk id="3" creationId="{1E19DC83-61E6-EA0C-6178-A2565D5FCC08}"/>
          </ac:spMkLst>
        </pc:spChg>
        <pc:spChg chg="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4" creationId="{CADF60CF-9C4A-1CE3-4948-7B223CC2081B}"/>
          </ac:spMkLst>
        </pc:spChg>
        <pc:spChg chg="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5" creationId="{31D718D5-1FB0-DDE5-A642-DC038933C057}"/>
          </ac:spMkLst>
        </pc:spChg>
        <pc:spChg chg="del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6" creationId="{388D2707-E94F-494B-409E-BF8E1A6EDEED}"/>
          </ac:spMkLst>
        </pc:spChg>
        <pc:spChg chg="add del 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8" creationId="{81517E87-5936-C4DE-74D0-05DC99DAA3E8}"/>
          </ac:spMkLst>
        </pc:spChg>
        <pc:spChg chg="add del 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9" creationId="{0280763F-E59A-B855-D2D4-BF6493A1A514}"/>
          </ac:spMkLst>
        </pc:spChg>
        <pc:spChg chg="add del 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10" creationId="{838A39C9-A41A-1665-0A85-7C4E36FF6596}"/>
          </ac:spMkLst>
        </pc:spChg>
        <pc:spChg chg="add del 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11" creationId="{B422245F-AED8-3CB6-3D98-1A3AF10A0D79}"/>
          </ac:spMkLst>
        </pc:spChg>
        <pc:spChg chg="add mod">
          <ac:chgData name="Bäckström, Ola" userId="f14b5dc8-a7c0-485a-859d-1f4f48231496" providerId="ADAL" clId="{74A33274-6D18-4A86-BECE-A26C50EF529C}" dt="2022-06-28T01:04:04.518" v="2016"/>
          <ac:spMkLst>
            <pc:docMk/>
            <pc:sldMk cId="3681115659" sldId="1114"/>
            <ac:spMk id="12" creationId="{97ECC2BC-9CA5-64EB-BA54-D0AB47C828BB}"/>
          </ac:spMkLst>
        </pc:spChg>
        <pc:picChg chg="add mod">
          <ac:chgData name="Bäckström, Ola" userId="f14b5dc8-a7c0-485a-859d-1f4f48231496" providerId="ADAL" clId="{74A33274-6D18-4A86-BECE-A26C50EF529C}" dt="2022-06-28T01:07:39.244" v="2228" actId="1076"/>
          <ac:picMkLst>
            <pc:docMk/>
            <pc:sldMk cId="3681115659" sldId="1114"/>
            <ac:picMk id="7" creationId="{3E9688A8-0B57-0F79-176E-267DD5064286}"/>
          </ac:picMkLst>
        </pc:picChg>
      </pc:sldChg>
    </pc:docChg>
  </pc:docChgLst>
  <pc:docChgLst>
    <pc:chgData name="Sörman, Johan" userId="e3f7f74c-ebb2-44fa-93ed-e51307a221ba" providerId="ADAL" clId="{F7046B91-B97E-43F4-B08D-37C1AC525091}"/>
    <pc:docChg chg="custSel modSld">
      <pc:chgData name="Sörman, Johan" userId="e3f7f74c-ebb2-44fa-93ed-e51307a221ba" providerId="ADAL" clId="{F7046B91-B97E-43F4-B08D-37C1AC525091}" dt="2021-10-05T07:08:43.049" v="27" actId="14100"/>
      <pc:docMkLst>
        <pc:docMk/>
      </pc:docMkLst>
      <pc:sldChg chg="modSp mod">
        <pc:chgData name="Sörman, Johan" userId="e3f7f74c-ebb2-44fa-93ed-e51307a221ba" providerId="ADAL" clId="{F7046B91-B97E-43F4-B08D-37C1AC525091}" dt="2021-10-05T07:06:55.735" v="22" actId="20577"/>
        <pc:sldMkLst>
          <pc:docMk/>
          <pc:sldMk cId="1483715939" sldId="1027"/>
        </pc:sldMkLst>
        <pc:spChg chg="mod">
          <ac:chgData name="Sörman, Johan" userId="e3f7f74c-ebb2-44fa-93ed-e51307a221ba" providerId="ADAL" clId="{F7046B91-B97E-43F4-B08D-37C1AC525091}" dt="2021-10-05T07:06:55.735" v="22" actId="20577"/>
          <ac:spMkLst>
            <pc:docMk/>
            <pc:sldMk cId="1483715939" sldId="1027"/>
            <ac:spMk id="7" creationId="{3AD47D2F-28A0-460B-883D-6D0451486383}"/>
          </ac:spMkLst>
        </pc:spChg>
      </pc:sldChg>
      <pc:sldChg chg="modSp mod">
        <pc:chgData name="Sörman, Johan" userId="e3f7f74c-ebb2-44fa-93ed-e51307a221ba" providerId="ADAL" clId="{F7046B91-B97E-43F4-B08D-37C1AC525091}" dt="2021-10-05T07:08:43.049" v="27" actId="14100"/>
        <pc:sldMkLst>
          <pc:docMk/>
          <pc:sldMk cId="1239596926" sldId="1055"/>
        </pc:sldMkLst>
        <pc:spChg chg="mod">
          <ac:chgData name="Sörman, Johan" userId="e3f7f74c-ebb2-44fa-93ed-e51307a221ba" providerId="ADAL" clId="{F7046B91-B97E-43F4-B08D-37C1AC525091}" dt="2021-10-05T07:08:43.049" v="27" actId="14100"/>
          <ac:spMkLst>
            <pc:docMk/>
            <pc:sldMk cId="1239596926" sldId="1055"/>
            <ac:spMk id="3" creationId="{02ECF954-E722-475C-B001-120502B8FC6A}"/>
          </ac:spMkLst>
        </pc:spChg>
      </pc:sldChg>
      <pc:sldChg chg="addSp delSp modSp mod delAnim modAnim">
        <pc:chgData name="Sörman, Johan" userId="e3f7f74c-ebb2-44fa-93ed-e51307a221ba" providerId="ADAL" clId="{F7046B91-B97E-43F4-B08D-37C1AC525091}" dt="2021-10-05T07:07:53.269" v="25" actId="1076"/>
        <pc:sldMkLst>
          <pc:docMk/>
          <pc:sldMk cId="1115994884" sldId="1109"/>
        </pc:sldMkLst>
        <pc:spChg chg="mod">
          <ac:chgData name="Sörman, Johan" userId="e3f7f74c-ebb2-44fa-93ed-e51307a221ba" providerId="ADAL" clId="{F7046B91-B97E-43F4-B08D-37C1AC525091}" dt="2021-10-05T07:07:40.547" v="24" actId="20577"/>
          <ac:spMkLst>
            <pc:docMk/>
            <pc:sldMk cId="1115994884" sldId="1109"/>
            <ac:spMk id="3" creationId="{7001F7D2-5654-422C-848F-776973CC4D3E}"/>
          </ac:spMkLst>
        </pc:spChg>
        <pc:spChg chg="add del">
          <ac:chgData name="Sörman, Johan" userId="e3f7f74c-ebb2-44fa-93ed-e51307a221ba" providerId="ADAL" clId="{F7046B91-B97E-43F4-B08D-37C1AC525091}" dt="2021-10-05T07:03:44.963" v="5" actId="478"/>
          <ac:spMkLst>
            <pc:docMk/>
            <pc:sldMk cId="1115994884" sldId="1109"/>
            <ac:spMk id="8" creationId="{FCEEB6F3-4F51-427C-97A0-D96ECDF1BC04}"/>
          </ac:spMkLst>
        </pc:spChg>
        <pc:spChg chg="add del mod">
          <ac:chgData name="Sörman, Johan" userId="e3f7f74c-ebb2-44fa-93ed-e51307a221ba" providerId="ADAL" clId="{F7046B91-B97E-43F4-B08D-37C1AC525091}" dt="2021-10-05T07:05:59.012" v="17" actId="478"/>
          <ac:spMkLst>
            <pc:docMk/>
            <pc:sldMk cId="1115994884" sldId="1109"/>
            <ac:spMk id="9" creationId="{3F0E4976-9F6B-4183-81AD-467E0E223EB1}"/>
          </ac:spMkLst>
        </pc:spChg>
        <pc:picChg chg="del">
          <ac:chgData name="Sörman, Johan" userId="e3f7f74c-ebb2-44fa-93ed-e51307a221ba" providerId="ADAL" clId="{F7046B91-B97E-43F4-B08D-37C1AC525091}" dt="2021-10-05T07:02:24.810" v="2" actId="478"/>
          <ac:picMkLst>
            <pc:docMk/>
            <pc:sldMk cId="1115994884" sldId="1109"/>
            <ac:picMk id="9" creationId="{59E4F98C-D95A-44C7-B59B-F9EB70C3EC1D}"/>
          </ac:picMkLst>
        </pc:picChg>
        <pc:picChg chg="mod">
          <ac:chgData name="Sörman, Johan" userId="e3f7f74c-ebb2-44fa-93ed-e51307a221ba" providerId="ADAL" clId="{F7046B91-B97E-43F4-B08D-37C1AC525091}" dt="2021-10-05T07:07:53.269" v="25" actId="1076"/>
          <ac:picMkLst>
            <pc:docMk/>
            <pc:sldMk cId="1115994884" sldId="1109"/>
            <ac:picMk id="10" creationId="{96F5F556-58C6-4110-82DF-2249FD440C29}"/>
          </ac:picMkLst>
        </pc:picChg>
        <pc:picChg chg="add del mod">
          <ac:chgData name="Sörman, Johan" userId="e3f7f74c-ebb2-44fa-93ed-e51307a221ba" providerId="ADAL" clId="{F7046B91-B97E-43F4-B08D-37C1AC525091}" dt="2021-10-05T07:05:59.730" v="18" actId="478"/>
          <ac:picMkLst>
            <pc:docMk/>
            <pc:sldMk cId="1115994884" sldId="1109"/>
            <ac:picMk id="11" creationId="{EEE65387-9EBD-48DD-9583-279A730EE225}"/>
          </ac:picMkLst>
        </pc:picChg>
        <pc:picChg chg="del">
          <ac:chgData name="Sörman, Johan" userId="e3f7f74c-ebb2-44fa-93ed-e51307a221ba" providerId="ADAL" clId="{F7046B91-B97E-43F4-B08D-37C1AC525091}" dt="2021-10-05T07:02:22.189" v="1" actId="478"/>
          <ac:picMkLst>
            <pc:docMk/>
            <pc:sldMk cId="1115994884" sldId="1109"/>
            <ac:picMk id="13" creationId="{2146DA3C-16ED-4EC9-9798-3FEE1E7D76DC}"/>
          </ac:picMkLst>
        </pc:picChg>
        <pc:picChg chg="del">
          <ac:chgData name="Sörman, Johan" userId="e3f7f74c-ebb2-44fa-93ed-e51307a221ba" providerId="ADAL" clId="{F7046B91-B97E-43F4-B08D-37C1AC525091}" dt="2021-10-05T07:02:21.235" v="0" actId="478"/>
          <ac:picMkLst>
            <pc:docMk/>
            <pc:sldMk cId="1115994884" sldId="1109"/>
            <ac:picMk id="15" creationId="{74C6B57D-D77F-4393-AE82-34B2DF69360D}"/>
          </ac:picMkLst>
        </pc:picChg>
      </pc:sldChg>
    </pc:docChg>
  </pc:docChgLst>
  <pc:docChgLst>
    <pc:chgData name="Sörman, Johan" userId="e3f7f74c-ebb2-44fa-93ed-e51307a221ba" providerId="ADAL" clId="{CD217FF9-BD8C-4FCE-AC2C-839B88CBD093}"/>
    <pc:docChg chg="undo custSel addSld delSld modSld">
      <pc:chgData name="Sörman, Johan" userId="e3f7f74c-ebb2-44fa-93ed-e51307a221ba" providerId="ADAL" clId="{CD217FF9-BD8C-4FCE-AC2C-839B88CBD093}" dt="2021-09-23T12:28:06.409" v="1173" actId="6549"/>
      <pc:docMkLst>
        <pc:docMk/>
      </pc:docMkLst>
      <pc:sldChg chg="modSp mod modNotesTx">
        <pc:chgData name="Sörman, Johan" userId="e3f7f74c-ebb2-44fa-93ed-e51307a221ba" providerId="ADAL" clId="{CD217FF9-BD8C-4FCE-AC2C-839B88CBD093}" dt="2021-09-23T12:28:06.409" v="1173" actId="6549"/>
        <pc:sldMkLst>
          <pc:docMk/>
          <pc:sldMk cId="384851316" sldId="279"/>
        </pc:sldMkLst>
        <pc:spChg chg="mod">
          <ac:chgData name="Sörman, Johan" userId="e3f7f74c-ebb2-44fa-93ed-e51307a221ba" providerId="ADAL" clId="{CD217FF9-BD8C-4FCE-AC2C-839B88CBD093}" dt="2021-09-22T17:05:47.464" v="350" actId="14100"/>
          <ac:spMkLst>
            <pc:docMk/>
            <pc:sldMk cId="384851316" sldId="279"/>
            <ac:spMk id="3" creationId="{AAB33630-E8D4-4295-AAED-75C88D960804}"/>
          </ac:spMkLst>
        </pc:spChg>
      </pc:sldChg>
      <pc:sldChg chg="modSp">
        <pc:chgData name="Sörman, Johan" userId="e3f7f74c-ebb2-44fa-93ed-e51307a221ba" providerId="ADAL" clId="{CD217FF9-BD8C-4FCE-AC2C-839B88CBD093}" dt="2021-09-22T17:06:15.512" v="351" actId="6549"/>
        <pc:sldMkLst>
          <pc:docMk/>
          <pc:sldMk cId="3430913664" sldId="1047"/>
        </pc:sldMkLst>
        <pc:spChg chg="mod">
          <ac:chgData name="Sörman, Johan" userId="e3f7f74c-ebb2-44fa-93ed-e51307a221ba" providerId="ADAL" clId="{CD217FF9-BD8C-4FCE-AC2C-839B88CBD093}" dt="2021-09-22T17:06:15.512" v="351" actId="6549"/>
          <ac:spMkLst>
            <pc:docMk/>
            <pc:sldMk cId="3430913664" sldId="1047"/>
            <ac:spMk id="3" creationId="{7001F7D2-5654-422C-848F-776973CC4D3E}"/>
          </ac:spMkLst>
        </pc:spChg>
      </pc:sldChg>
      <pc:sldChg chg="addSp delSp modSp mod delAnim">
        <pc:chgData name="Sörman, Johan" userId="e3f7f74c-ebb2-44fa-93ed-e51307a221ba" providerId="ADAL" clId="{CD217FF9-BD8C-4FCE-AC2C-839B88CBD093}" dt="2021-09-22T17:22:48.619" v="471"/>
        <pc:sldMkLst>
          <pc:docMk/>
          <pc:sldMk cId="1239596926" sldId="1055"/>
        </pc:sldMkLst>
        <pc:spChg chg="mod">
          <ac:chgData name="Sörman, Johan" userId="e3f7f74c-ebb2-44fa-93ed-e51307a221ba" providerId="ADAL" clId="{CD217FF9-BD8C-4FCE-AC2C-839B88CBD093}" dt="2021-09-22T17:22:36.465" v="470" actId="14100"/>
          <ac:spMkLst>
            <pc:docMk/>
            <pc:sldMk cId="1239596926" sldId="1055"/>
            <ac:spMk id="3" creationId="{02ECF954-E722-475C-B001-120502B8FC6A}"/>
          </ac:spMkLst>
        </pc:spChg>
        <pc:spChg chg="del mod">
          <ac:chgData name="Sörman, Johan" userId="e3f7f74c-ebb2-44fa-93ed-e51307a221ba" providerId="ADAL" clId="{CD217FF9-BD8C-4FCE-AC2C-839B88CBD093}" dt="2021-09-22T17:20:46.990" v="400" actId="478"/>
          <ac:spMkLst>
            <pc:docMk/>
            <pc:sldMk cId="1239596926" sldId="1055"/>
            <ac:spMk id="21" creationId="{58A893FE-FB14-4BBF-9E94-F915F32E44A3}"/>
          </ac:spMkLst>
        </pc:spChg>
        <pc:graphicFrameChg chg="add del mod">
          <ac:chgData name="Sörman, Johan" userId="e3f7f74c-ebb2-44fa-93ed-e51307a221ba" providerId="ADAL" clId="{CD217FF9-BD8C-4FCE-AC2C-839B88CBD093}" dt="2021-09-22T16:47:00.316" v="5" actId="1032"/>
          <ac:graphicFrameMkLst>
            <pc:docMk/>
            <pc:sldMk cId="1239596926" sldId="1055"/>
            <ac:graphicFrameMk id="6" creationId="{6938F7F3-28B3-453C-A69F-2FA0A4BDD67F}"/>
          </ac:graphicFrameMkLst>
        </pc:graphicFrameChg>
        <pc:graphicFrameChg chg="add mod">
          <ac:chgData name="Sörman, Johan" userId="e3f7f74c-ebb2-44fa-93ed-e51307a221ba" providerId="ADAL" clId="{CD217FF9-BD8C-4FCE-AC2C-839B88CBD093}" dt="2021-09-22T17:22:48.619" v="471"/>
          <ac:graphicFrameMkLst>
            <pc:docMk/>
            <pc:sldMk cId="1239596926" sldId="1055"/>
            <ac:graphicFrameMk id="7" creationId="{B6B9848C-BEEE-48A4-A4E2-8BFD2FDB4D40}"/>
          </ac:graphicFrameMkLst>
        </pc:graphicFrameChg>
      </pc:sldChg>
      <pc:sldChg chg="addSp delSp modSp mod modAnim">
        <pc:chgData name="Sörman, Johan" userId="e3f7f74c-ebb2-44fa-93ed-e51307a221ba" providerId="ADAL" clId="{CD217FF9-BD8C-4FCE-AC2C-839B88CBD093}" dt="2021-09-22T17:15:16.988" v="388"/>
        <pc:sldMkLst>
          <pc:docMk/>
          <pc:sldMk cId="999593879" sldId="1057"/>
        </pc:sldMkLst>
        <pc:spChg chg="add mod">
          <ac:chgData name="Sörman, Johan" userId="e3f7f74c-ebb2-44fa-93ed-e51307a221ba" providerId="ADAL" clId="{CD217FF9-BD8C-4FCE-AC2C-839B88CBD093}" dt="2021-09-22T17:00:30.011" v="284" actId="14100"/>
          <ac:spMkLst>
            <pc:docMk/>
            <pc:sldMk cId="999593879" sldId="1057"/>
            <ac:spMk id="8" creationId="{FC945087-A57D-4DD7-9F16-33F7AFEA5590}"/>
          </ac:spMkLst>
        </pc:spChg>
        <pc:spChg chg="mod">
          <ac:chgData name="Sörman, Johan" userId="e3f7f74c-ebb2-44fa-93ed-e51307a221ba" providerId="ADAL" clId="{CD217FF9-BD8C-4FCE-AC2C-839B88CBD093}" dt="2021-09-22T16:59:50.890" v="249" actId="18245"/>
          <ac:spMkLst>
            <pc:docMk/>
            <pc:sldMk cId="999593879" sldId="1057"/>
            <ac:spMk id="12" creationId="{D797F081-97EE-4336-8F5E-A9BD52CFD4A4}"/>
          </ac:spMkLst>
        </pc:spChg>
        <pc:spChg chg="mod">
          <ac:chgData name="Sörman, Johan" userId="e3f7f74c-ebb2-44fa-93ed-e51307a221ba" providerId="ADAL" clId="{CD217FF9-BD8C-4FCE-AC2C-839B88CBD093}" dt="2021-09-22T16:59:50.890" v="249" actId="18245"/>
          <ac:spMkLst>
            <pc:docMk/>
            <pc:sldMk cId="999593879" sldId="1057"/>
            <ac:spMk id="13" creationId="{041DCA38-AEB1-4E76-9FE8-FD1F4E49EDCC}"/>
          </ac:spMkLst>
        </pc:spChg>
        <pc:spChg chg="mod">
          <ac:chgData name="Sörman, Johan" userId="e3f7f74c-ebb2-44fa-93ed-e51307a221ba" providerId="ADAL" clId="{CD217FF9-BD8C-4FCE-AC2C-839B88CBD093}" dt="2021-09-22T16:59:50.890" v="249" actId="18245"/>
          <ac:spMkLst>
            <pc:docMk/>
            <pc:sldMk cId="999593879" sldId="1057"/>
            <ac:spMk id="14" creationId="{1CEC2E8B-2C21-44A9-AE3A-1317BE8FB487}"/>
          </ac:spMkLst>
        </pc:spChg>
        <pc:spChg chg="mod">
          <ac:chgData name="Sörman, Johan" userId="e3f7f74c-ebb2-44fa-93ed-e51307a221ba" providerId="ADAL" clId="{CD217FF9-BD8C-4FCE-AC2C-839B88CBD093}" dt="2021-09-22T16:59:50.890" v="249" actId="18245"/>
          <ac:spMkLst>
            <pc:docMk/>
            <pc:sldMk cId="999593879" sldId="1057"/>
            <ac:spMk id="15" creationId="{48B0C68E-6E8C-464C-9BF4-543B4EEEB4F4}"/>
          </ac:spMkLst>
        </pc:spChg>
        <pc:spChg chg="mod">
          <ac:chgData name="Sörman, Johan" userId="e3f7f74c-ebb2-44fa-93ed-e51307a221ba" providerId="ADAL" clId="{CD217FF9-BD8C-4FCE-AC2C-839B88CBD093}" dt="2021-09-22T16:59:50.890" v="249" actId="18245"/>
          <ac:spMkLst>
            <pc:docMk/>
            <pc:sldMk cId="999593879" sldId="1057"/>
            <ac:spMk id="17" creationId="{85973D01-411E-4EBC-9DF7-5F08EDEC5265}"/>
          </ac:spMkLst>
        </pc:spChg>
        <pc:spChg chg="mod">
          <ac:chgData name="Sörman, Johan" userId="e3f7f74c-ebb2-44fa-93ed-e51307a221ba" providerId="ADAL" clId="{CD217FF9-BD8C-4FCE-AC2C-839B88CBD093}" dt="2021-09-22T16:59:50.890" v="249" actId="18245"/>
          <ac:spMkLst>
            <pc:docMk/>
            <pc:sldMk cId="999593879" sldId="1057"/>
            <ac:spMk id="18" creationId="{8485D4D5-EAB8-40DF-AAF2-6F69EA0B0CE9}"/>
          </ac:spMkLst>
        </pc:spChg>
        <pc:spChg chg="mod">
          <ac:chgData name="Sörman, Johan" userId="e3f7f74c-ebb2-44fa-93ed-e51307a221ba" providerId="ADAL" clId="{CD217FF9-BD8C-4FCE-AC2C-839B88CBD093}" dt="2021-09-22T16:59:50.890" v="249" actId="18245"/>
          <ac:spMkLst>
            <pc:docMk/>
            <pc:sldMk cId="999593879" sldId="1057"/>
            <ac:spMk id="19" creationId="{C053DA73-A703-43C0-8E57-4F87CE4D94FC}"/>
          </ac:spMkLst>
        </pc:spChg>
        <pc:spChg chg="add mod">
          <ac:chgData name="Sörman, Johan" userId="e3f7f74c-ebb2-44fa-93ed-e51307a221ba" providerId="ADAL" clId="{CD217FF9-BD8C-4FCE-AC2C-839B88CBD093}" dt="2021-09-22T17:08:47.209" v="359" actId="1076"/>
          <ac:spMkLst>
            <pc:docMk/>
            <pc:sldMk cId="999593879" sldId="1057"/>
            <ac:spMk id="21" creationId="{C44AB012-CD3E-40EC-A982-05694CB8FE8E}"/>
          </ac:spMkLst>
        </pc:spChg>
        <pc:grpChg chg="del mod">
          <ac:chgData name="Sörman, Johan" userId="e3f7f74c-ebb2-44fa-93ed-e51307a221ba" providerId="ADAL" clId="{CD217FF9-BD8C-4FCE-AC2C-839B88CBD093}" dt="2021-09-22T17:07:52.339" v="352" actId="478"/>
          <ac:grpSpMkLst>
            <pc:docMk/>
            <pc:sldMk cId="999593879" sldId="1057"/>
            <ac:grpSpMk id="11" creationId="{EEC02024-4D57-4953-903E-AAA59FC52A4E}"/>
          </ac:grpSpMkLst>
        </pc:grpChg>
        <pc:graphicFrameChg chg="add del mod">
          <ac:chgData name="Sörman, Johan" userId="e3f7f74c-ebb2-44fa-93ed-e51307a221ba" providerId="ADAL" clId="{CD217FF9-BD8C-4FCE-AC2C-839B88CBD093}" dt="2021-09-22T16:55:28.366" v="153" actId="478"/>
          <ac:graphicFrameMkLst>
            <pc:docMk/>
            <pc:sldMk cId="999593879" sldId="1057"/>
            <ac:graphicFrameMk id="9" creationId="{65CC25B7-E79B-483E-988B-82C3B10F0AD2}"/>
          </ac:graphicFrameMkLst>
        </pc:graphicFrameChg>
        <pc:graphicFrameChg chg="add del mod">
          <ac:chgData name="Sörman, Johan" userId="e3f7f74c-ebb2-44fa-93ed-e51307a221ba" providerId="ADAL" clId="{CD217FF9-BD8C-4FCE-AC2C-839B88CBD093}" dt="2021-09-22T16:59:50.890" v="249" actId="18245"/>
          <ac:graphicFrameMkLst>
            <pc:docMk/>
            <pc:sldMk cId="999593879" sldId="1057"/>
            <ac:graphicFrameMk id="10" creationId="{50E17F63-5481-43B9-9CDC-3F3EDAA19ADB}"/>
          </ac:graphicFrameMkLst>
        </pc:graphicFrameChg>
        <pc:graphicFrameChg chg="add mod">
          <ac:chgData name="Sörman, Johan" userId="e3f7f74c-ebb2-44fa-93ed-e51307a221ba" providerId="ADAL" clId="{CD217FF9-BD8C-4FCE-AC2C-839B88CBD093}" dt="2021-09-22T17:08:17.980" v="357" actId="14100"/>
          <ac:graphicFrameMkLst>
            <pc:docMk/>
            <pc:sldMk cId="999593879" sldId="1057"/>
            <ac:graphicFrameMk id="20" creationId="{D7DF7135-B121-44A5-B3C3-4E91AA0B670E}"/>
          </ac:graphicFrameMkLst>
        </pc:graphicFrameChg>
      </pc:sldChg>
      <pc:sldChg chg="addSp delSp modSp mod modAnim">
        <pc:chgData name="Sörman, Johan" userId="e3f7f74c-ebb2-44fa-93ed-e51307a221ba" providerId="ADAL" clId="{CD217FF9-BD8C-4FCE-AC2C-839B88CBD093}" dt="2021-09-22T17:15:05.525" v="387"/>
        <pc:sldMkLst>
          <pc:docMk/>
          <pc:sldMk cId="3667162279" sldId="1085"/>
        </pc:sldMkLst>
        <pc:spChg chg="mod">
          <ac:chgData name="Sörman, Johan" userId="e3f7f74c-ebb2-44fa-93ed-e51307a221ba" providerId="ADAL" clId="{CD217FF9-BD8C-4FCE-AC2C-839B88CBD093}" dt="2021-09-22T17:00:52.618" v="285"/>
          <ac:spMkLst>
            <pc:docMk/>
            <pc:sldMk cId="3667162279" sldId="1085"/>
            <ac:spMk id="11" creationId="{6EF49B48-87A1-4832-A861-3CF9ABDA2A78}"/>
          </ac:spMkLst>
        </pc:spChg>
        <pc:spChg chg="mod">
          <ac:chgData name="Sörman, Johan" userId="e3f7f74c-ebb2-44fa-93ed-e51307a221ba" providerId="ADAL" clId="{CD217FF9-BD8C-4FCE-AC2C-839B88CBD093}" dt="2021-09-22T17:00:52.618" v="285"/>
          <ac:spMkLst>
            <pc:docMk/>
            <pc:sldMk cId="3667162279" sldId="1085"/>
            <ac:spMk id="12" creationId="{AC2A8BAF-6B2C-45D6-B591-4D7345F3A9E8}"/>
          </ac:spMkLst>
        </pc:spChg>
        <pc:spChg chg="mod">
          <ac:chgData name="Sörman, Johan" userId="e3f7f74c-ebb2-44fa-93ed-e51307a221ba" providerId="ADAL" clId="{CD217FF9-BD8C-4FCE-AC2C-839B88CBD093}" dt="2021-09-22T17:00:52.618" v="285"/>
          <ac:spMkLst>
            <pc:docMk/>
            <pc:sldMk cId="3667162279" sldId="1085"/>
            <ac:spMk id="15" creationId="{3DD52384-CE18-4C5D-9A1C-7D551950ADB5}"/>
          </ac:spMkLst>
        </pc:spChg>
        <pc:spChg chg="mod">
          <ac:chgData name="Sörman, Johan" userId="e3f7f74c-ebb2-44fa-93ed-e51307a221ba" providerId="ADAL" clId="{CD217FF9-BD8C-4FCE-AC2C-839B88CBD093}" dt="2021-09-22T17:00:52.618" v="285"/>
          <ac:spMkLst>
            <pc:docMk/>
            <pc:sldMk cId="3667162279" sldId="1085"/>
            <ac:spMk id="17" creationId="{BC9A3480-A2D0-4C6A-99CC-82223C803E47}"/>
          </ac:spMkLst>
        </pc:spChg>
        <pc:spChg chg="mod">
          <ac:chgData name="Sörman, Johan" userId="e3f7f74c-ebb2-44fa-93ed-e51307a221ba" providerId="ADAL" clId="{CD217FF9-BD8C-4FCE-AC2C-839B88CBD093}" dt="2021-09-22T17:00:52.618" v="285"/>
          <ac:spMkLst>
            <pc:docMk/>
            <pc:sldMk cId="3667162279" sldId="1085"/>
            <ac:spMk id="19" creationId="{6CD5FF01-71E2-4EDE-A097-C91A0553A030}"/>
          </ac:spMkLst>
        </pc:spChg>
        <pc:spChg chg="mod">
          <ac:chgData name="Sörman, Johan" userId="e3f7f74c-ebb2-44fa-93ed-e51307a221ba" providerId="ADAL" clId="{CD217FF9-BD8C-4FCE-AC2C-839B88CBD093}" dt="2021-09-22T17:00:52.618" v="285"/>
          <ac:spMkLst>
            <pc:docMk/>
            <pc:sldMk cId="3667162279" sldId="1085"/>
            <ac:spMk id="20" creationId="{29A2BEBF-3D34-4B81-8B98-7B416AC60CA6}"/>
          </ac:spMkLst>
        </pc:spChg>
        <pc:spChg chg="mod">
          <ac:chgData name="Sörman, Johan" userId="e3f7f74c-ebb2-44fa-93ed-e51307a221ba" providerId="ADAL" clId="{CD217FF9-BD8C-4FCE-AC2C-839B88CBD093}" dt="2021-09-22T17:00:52.618" v="285"/>
          <ac:spMkLst>
            <pc:docMk/>
            <pc:sldMk cId="3667162279" sldId="1085"/>
            <ac:spMk id="21" creationId="{906AF7AC-B759-4A37-97CA-E654A3DA137D}"/>
          </ac:spMkLst>
        </pc:spChg>
        <pc:spChg chg="add del mod">
          <ac:chgData name="Sörman, Johan" userId="e3f7f74c-ebb2-44fa-93ed-e51307a221ba" providerId="ADAL" clId="{CD217FF9-BD8C-4FCE-AC2C-839B88CBD093}" dt="2021-09-22T17:13:20.012" v="381" actId="478"/>
          <ac:spMkLst>
            <pc:docMk/>
            <pc:sldMk cId="3667162279" sldId="1085"/>
            <ac:spMk id="22" creationId="{83C50907-A8D5-4C6F-8B2C-A994B1CB6077}"/>
          </ac:spMkLst>
        </pc:spChg>
        <pc:spChg chg="add mod">
          <ac:chgData name="Sörman, Johan" userId="e3f7f74c-ebb2-44fa-93ed-e51307a221ba" providerId="ADAL" clId="{CD217FF9-BD8C-4FCE-AC2C-839B88CBD093}" dt="2021-09-22T17:13:48.454" v="384" actId="1076"/>
          <ac:spMkLst>
            <pc:docMk/>
            <pc:sldMk cId="3667162279" sldId="1085"/>
            <ac:spMk id="23" creationId="{750AB96A-E894-491E-8B9E-321C43F3AA46}"/>
          </ac:spMkLst>
        </pc:spChg>
        <pc:grpChg chg="add mod">
          <ac:chgData name="Sörman, Johan" userId="e3f7f74c-ebb2-44fa-93ed-e51307a221ba" providerId="ADAL" clId="{CD217FF9-BD8C-4FCE-AC2C-839B88CBD093}" dt="2021-09-22T17:00:52.618" v="285"/>
          <ac:grpSpMkLst>
            <pc:docMk/>
            <pc:sldMk cId="3667162279" sldId="1085"/>
            <ac:grpSpMk id="10" creationId="{37885368-D536-4B17-82C7-71E8C08F20FD}"/>
          </ac:grpSpMkLst>
        </pc:grpChg>
      </pc:sldChg>
      <pc:sldChg chg="addSp delSp modSp mod modTransition delAnim modAnim">
        <pc:chgData name="Sörman, Johan" userId="e3f7f74c-ebb2-44fa-93ed-e51307a221ba" providerId="ADAL" clId="{CD217FF9-BD8C-4FCE-AC2C-839B88CBD093}" dt="2021-09-22T19:56:51.453" v="859"/>
        <pc:sldMkLst>
          <pc:docMk/>
          <pc:sldMk cId="3140106244" sldId="1086"/>
        </pc:sldMkLst>
        <pc:spChg chg="mod">
          <ac:chgData name="Sörman, Johan" userId="e3f7f74c-ebb2-44fa-93ed-e51307a221ba" providerId="ADAL" clId="{CD217FF9-BD8C-4FCE-AC2C-839B88CBD093}" dt="2021-09-22T17:00:58.460" v="286"/>
          <ac:spMkLst>
            <pc:docMk/>
            <pc:sldMk cId="3140106244" sldId="1086"/>
            <ac:spMk id="10" creationId="{0EE30C41-12B1-4AC9-B902-52D19D2032D2}"/>
          </ac:spMkLst>
        </pc:spChg>
        <pc:spChg chg="mod">
          <ac:chgData name="Sörman, Johan" userId="e3f7f74c-ebb2-44fa-93ed-e51307a221ba" providerId="ADAL" clId="{CD217FF9-BD8C-4FCE-AC2C-839B88CBD093}" dt="2021-09-22T17:00:58.460" v="286"/>
          <ac:spMkLst>
            <pc:docMk/>
            <pc:sldMk cId="3140106244" sldId="1086"/>
            <ac:spMk id="11" creationId="{48061365-7E3E-4922-9F00-A6AE45B7163E}"/>
          </ac:spMkLst>
        </pc:spChg>
        <pc:spChg chg="mod">
          <ac:chgData name="Sörman, Johan" userId="e3f7f74c-ebb2-44fa-93ed-e51307a221ba" providerId="ADAL" clId="{CD217FF9-BD8C-4FCE-AC2C-839B88CBD093}" dt="2021-09-22T17:00:58.460" v="286"/>
          <ac:spMkLst>
            <pc:docMk/>
            <pc:sldMk cId="3140106244" sldId="1086"/>
            <ac:spMk id="12" creationId="{7DBB7150-5E6F-4C3E-B09A-B8BFE915DBCB}"/>
          </ac:spMkLst>
        </pc:spChg>
        <pc:spChg chg="mod">
          <ac:chgData name="Sörman, Johan" userId="e3f7f74c-ebb2-44fa-93ed-e51307a221ba" providerId="ADAL" clId="{CD217FF9-BD8C-4FCE-AC2C-839B88CBD093}" dt="2021-09-22T17:00:58.460" v="286"/>
          <ac:spMkLst>
            <pc:docMk/>
            <pc:sldMk cId="3140106244" sldId="1086"/>
            <ac:spMk id="13" creationId="{4D878A2E-F42B-4F26-9097-5599933156A6}"/>
          </ac:spMkLst>
        </pc:spChg>
        <pc:spChg chg="mod">
          <ac:chgData name="Sörman, Johan" userId="e3f7f74c-ebb2-44fa-93ed-e51307a221ba" providerId="ADAL" clId="{CD217FF9-BD8C-4FCE-AC2C-839B88CBD093}" dt="2021-09-22T17:00:58.460" v="286"/>
          <ac:spMkLst>
            <pc:docMk/>
            <pc:sldMk cId="3140106244" sldId="1086"/>
            <ac:spMk id="14" creationId="{685964A2-F0E8-4D51-9B14-1D600EC3BC68}"/>
          </ac:spMkLst>
        </pc:spChg>
        <pc:spChg chg="mod">
          <ac:chgData name="Sörman, Johan" userId="e3f7f74c-ebb2-44fa-93ed-e51307a221ba" providerId="ADAL" clId="{CD217FF9-BD8C-4FCE-AC2C-839B88CBD093}" dt="2021-09-22T17:00:58.460" v="286"/>
          <ac:spMkLst>
            <pc:docMk/>
            <pc:sldMk cId="3140106244" sldId="1086"/>
            <ac:spMk id="15" creationId="{E63C2AE5-6900-46F4-A844-3A162725BC6E}"/>
          </ac:spMkLst>
        </pc:spChg>
        <pc:spChg chg="mod">
          <ac:chgData name="Sörman, Johan" userId="e3f7f74c-ebb2-44fa-93ed-e51307a221ba" providerId="ADAL" clId="{CD217FF9-BD8C-4FCE-AC2C-839B88CBD093}" dt="2021-09-22T17:00:58.460" v="286"/>
          <ac:spMkLst>
            <pc:docMk/>
            <pc:sldMk cId="3140106244" sldId="1086"/>
            <ac:spMk id="17" creationId="{84643736-5F2E-4E20-9D4E-2D8121CD6951}"/>
          </ac:spMkLst>
        </pc:spChg>
        <pc:spChg chg="add del mod">
          <ac:chgData name="Sörman, Johan" userId="e3f7f74c-ebb2-44fa-93ed-e51307a221ba" providerId="ADAL" clId="{CD217FF9-BD8C-4FCE-AC2C-839B88CBD093}" dt="2021-09-22T17:13:45.039" v="383" actId="478"/>
          <ac:spMkLst>
            <pc:docMk/>
            <pc:sldMk cId="3140106244" sldId="1086"/>
            <ac:spMk id="18" creationId="{B50B9182-C3E6-4250-BCFD-1BF5F984AA5E}"/>
          </ac:spMkLst>
        </pc:spChg>
        <pc:spChg chg="add mod">
          <ac:chgData name="Sörman, Johan" userId="e3f7f74c-ebb2-44fa-93ed-e51307a221ba" providerId="ADAL" clId="{CD217FF9-BD8C-4FCE-AC2C-839B88CBD093}" dt="2021-09-22T17:01:14.436" v="289" actId="14100"/>
          <ac:spMkLst>
            <pc:docMk/>
            <pc:sldMk cId="3140106244" sldId="1086"/>
            <ac:spMk id="21" creationId="{2B8FE613-AFB9-441B-999D-F56033844455}"/>
          </ac:spMkLst>
        </pc:spChg>
        <pc:spChg chg="add del mod">
          <ac:chgData name="Sörman, Johan" userId="e3f7f74c-ebb2-44fa-93ed-e51307a221ba" providerId="ADAL" clId="{CD217FF9-BD8C-4FCE-AC2C-839B88CBD093}" dt="2021-09-22T17:18:16.881" v="391" actId="478"/>
          <ac:spMkLst>
            <pc:docMk/>
            <pc:sldMk cId="3140106244" sldId="1086"/>
            <ac:spMk id="22" creationId="{8D7A697C-88C7-42B5-92AD-BD00AA228E09}"/>
          </ac:spMkLst>
        </pc:spChg>
        <pc:spChg chg="add mod">
          <ac:chgData name="Sörman, Johan" userId="e3f7f74c-ebb2-44fa-93ed-e51307a221ba" providerId="ADAL" clId="{CD217FF9-BD8C-4FCE-AC2C-839B88CBD093}" dt="2021-09-22T17:18:31.011" v="393" actId="14100"/>
          <ac:spMkLst>
            <pc:docMk/>
            <pc:sldMk cId="3140106244" sldId="1086"/>
            <ac:spMk id="23" creationId="{2E26EF99-89BE-4FE5-AEBF-596DAA67E067}"/>
          </ac:spMkLst>
        </pc:spChg>
        <pc:grpChg chg="add mod">
          <ac:chgData name="Sörman, Johan" userId="e3f7f74c-ebb2-44fa-93ed-e51307a221ba" providerId="ADAL" clId="{CD217FF9-BD8C-4FCE-AC2C-839B88CBD093}" dt="2021-09-22T17:00:58.460" v="286"/>
          <ac:grpSpMkLst>
            <pc:docMk/>
            <pc:sldMk cId="3140106244" sldId="1086"/>
            <ac:grpSpMk id="9" creationId="{13B9E2BF-EE92-4E0E-8BD8-01C122B8A813}"/>
          </ac:grpSpMkLst>
        </pc:grpChg>
        <pc:picChg chg="mod">
          <ac:chgData name="Sörman, Johan" userId="e3f7f74c-ebb2-44fa-93ed-e51307a221ba" providerId="ADAL" clId="{CD217FF9-BD8C-4FCE-AC2C-839B88CBD093}" dt="2021-09-22T17:01:27.942" v="292" actId="1076"/>
          <ac:picMkLst>
            <pc:docMk/>
            <pc:sldMk cId="3140106244" sldId="1086"/>
            <ac:picMk id="19" creationId="{96CB0B1F-2B0D-4CD0-BFB4-C58B483A6E24}"/>
          </ac:picMkLst>
        </pc:picChg>
        <pc:picChg chg="del mod">
          <ac:chgData name="Sörman, Johan" userId="e3f7f74c-ebb2-44fa-93ed-e51307a221ba" providerId="ADAL" clId="{CD217FF9-BD8C-4FCE-AC2C-839B88CBD093}" dt="2021-09-22T19:55:53.407" v="851" actId="478"/>
          <ac:picMkLst>
            <pc:docMk/>
            <pc:sldMk cId="3140106244" sldId="1086"/>
            <ac:picMk id="20" creationId="{A1EF7BE4-D759-4F76-B552-F2D0B0BC4F93}"/>
          </ac:picMkLst>
        </pc:picChg>
        <pc:picChg chg="add mod">
          <ac:chgData name="Sörman, Johan" userId="e3f7f74c-ebb2-44fa-93ed-e51307a221ba" providerId="ADAL" clId="{CD217FF9-BD8C-4FCE-AC2C-839B88CBD093}" dt="2021-09-22T19:55:54.109" v="852"/>
          <ac:picMkLst>
            <pc:docMk/>
            <pc:sldMk cId="3140106244" sldId="1086"/>
            <ac:picMk id="22" creationId="{7D99E86C-EA63-43F1-A819-1D1BA950D311}"/>
          </ac:picMkLst>
        </pc:picChg>
      </pc:sldChg>
      <pc:sldChg chg="addSp modSp mod modTransition modAnim modNotesTx">
        <pc:chgData name="Sörman, Johan" userId="e3f7f74c-ebb2-44fa-93ed-e51307a221ba" providerId="ADAL" clId="{CD217FF9-BD8C-4FCE-AC2C-839B88CBD093}" dt="2021-09-22T19:44:35.188" v="850"/>
        <pc:sldMkLst>
          <pc:docMk/>
          <pc:sldMk cId="3677761226" sldId="1087"/>
        </pc:sldMkLst>
        <pc:spChg chg="mod">
          <ac:chgData name="Sörman, Johan" userId="e3f7f74c-ebb2-44fa-93ed-e51307a221ba" providerId="ADAL" clId="{CD217FF9-BD8C-4FCE-AC2C-839B88CBD093}" dt="2021-09-22T17:02:00.156" v="297"/>
          <ac:spMkLst>
            <pc:docMk/>
            <pc:sldMk cId="3677761226" sldId="1087"/>
            <ac:spMk id="17" creationId="{3C4D545D-FE94-4D97-8B2A-C7C3F686EC16}"/>
          </ac:spMkLst>
        </pc:spChg>
        <pc:spChg chg="mod">
          <ac:chgData name="Sörman, Johan" userId="e3f7f74c-ebb2-44fa-93ed-e51307a221ba" providerId="ADAL" clId="{CD217FF9-BD8C-4FCE-AC2C-839B88CBD093}" dt="2021-09-22T17:02:00.156" v="297"/>
          <ac:spMkLst>
            <pc:docMk/>
            <pc:sldMk cId="3677761226" sldId="1087"/>
            <ac:spMk id="18" creationId="{420C1249-611D-4E18-9A0F-CB0E77E28A22}"/>
          </ac:spMkLst>
        </pc:spChg>
        <pc:spChg chg="mod">
          <ac:chgData name="Sörman, Johan" userId="e3f7f74c-ebb2-44fa-93ed-e51307a221ba" providerId="ADAL" clId="{CD217FF9-BD8C-4FCE-AC2C-839B88CBD093}" dt="2021-09-22T17:03:13.389" v="332" actId="207"/>
          <ac:spMkLst>
            <pc:docMk/>
            <pc:sldMk cId="3677761226" sldId="1087"/>
            <ac:spMk id="19" creationId="{4C86B565-9CC6-4673-BB4D-E9E04F003D3F}"/>
          </ac:spMkLst>
        </pc:spChg>
        <pc:spChg chg="mod">
          <ac:chgData name="Sörman, Johan" userId="e3f7f74c-ebb2-44fa-93ed-e51307a221ba" providerId="ADAL" clId="{CD217FF9-BD8C-4FCE-AC2C-839B88CBD093}" dt="2021-09-22T17:02:00.156" v="297"/>
          <ac:spMkLst>
            <pc:docMk/>
            <pc:sldMk cId="3677761226" sldId="1087"/>
            <ac:spMk id="20" creationId="{0E05F93F-0CD1-4942-86BE-D0D17874E9BF}"/>
          </ac:spMkLst>
        </pc:spChg>
        <pc:spChg chg="mod">
          <ac:chgData name="Sörman, Johan" userId="e3f7f74c-ebb2-44fa-93ed-e51307a221ba" providerId="ADAL" clId="{CD217FF9-BD8C-4FCE-AC2C-839B88CBD093}" dt="2021-09-22T17:02:00.156" v="297"/>
          <ac:spMkLst>
            <pc:docMk/>
            <pc:sldMk cId="3677761226" sldId="1087"/>
            <ac:spMk id="21" creationId="{689ECD48-92BA-4C3C-AF04-28693A9A9940}"/>
          </ac:spMkLst>
        </pc:spChg>
        <pc:spChg chg="mod">
          <ac:chgData name="Sörman, Johan" userId="e3f7f74c-ebb2-44fa-93ed-e51307a221ba" providerId="ADAL" clId="{CD217FF9-BD8C-4FCE-AC2C-839B88CBD093}" dt="2021-09-22T17:02:00.156" v="297"/>
          <ac:spMkLst>
            <pc:docMk/>
            <pc:sldMk cId="3677761226" sldId="1087"/>
            <ac:spMk id="24" creationId="{FD2E448C-2332-4EF6-8579-20E153F36C49}"/>
          </ac:spMkLst>
        </pc:spChg>
        <pc:spChg chg="mod">
          <ac:chgData name="Sörman, Johan" userId="e3f7f74c-ebb2-44fa-93ed-e51307a221ba" providerId="ADAL" clId="{CD217FF9-BD8C-4FCE-AC2C-839B88CBD093}" dt="2021-09-22T17:02:00.156" v="297"/>
          <ac:spMkLst>
            <pc:docMk/>
            <pc:sldMk cId="3677761226" sldId="1087"/>
            <ac:spMk id="25" creationId="{5116D060-92CB-4E4D-9447-BCE4E4C4A434}"/>
          </ac:spMkLst>
        </pc:spChg>
        <pc:spChg chg="add mod">
          <ac:chgData name="Sörman, Johan" userId="e3f7f74c-ebb2-44fa-93ed-e51307a221ba" providerId="ADAL" clId="{CD217FF9-BD8C-4FCE-AC2C-839B88CBD093}" dt="2021-09-22T17:02:15.997" v="300" actId="14100"/>
          <ac:spMkLst>
            <pc:docMk/>
            <pc:sldMk cId="3677761226" sldId="1087"/>
            <ac:spMk id="28" creationId="{9264A218-53E7-40C1-8942-DDACA73427EC}"/>
          </ac:spMkLst>
        </pc:spChg>
        <pc:spChg chg="add mod">
          <ac:chgData name="Sörman, Johan" userId="e3f7f74c-ebb2-44fa-93ed-e51307a221ba" providerId="ADAL" clId="{CD217FF9-BD8C-4FCE-AC2C-839B88CBD093}" dt="2021-09-22T17:02:12.741" v="299" actId="14100"/>
          <ac:spMkLst>
            <pc:docMk/>
            <pc:sldMk cId="3677761226" sldId="1087"/>
            <ac:spMk id="29" creationId="{18AD4E8B-25E3-48CA-B586-C87BC7E3DFE7}"/>
          </ac:spMkLst>
        </pc:spChg>
        <pc:grpChg chg="mod">
          <ac:chgData name="Sörman, Johan" userId="e3f7f74c-ebb2-44fa-93ed-e51307a221ba" providerId="ADAL" clId="{CD217FF9-BD8C-4FCE-AC2C-839B88CBD093}" dt="2021-09-22T17:02:03.983" v="298" actId="1076"/>
          <ac:grpSpMkLst>
            <pc:docMk/>
            <pc:sldMk cId="3677761226" sldId="1087"/>
            <ac:grpSpMk id="3" creationId="{86F4A0F2-9FF6-46DD-9B4F-53F57D8A42F6}"/>
          </ac:grpSpMkLst>
        </pc:grpChg>
        <pc:grpChg chg="add mod">
          <ac:chgData name="Sörman, Johan" userId="e3f7f74c-ebb2-44fa-93ed-e51307a221ba" providerId="ADAL" clId="{CD217FF9-BD8C-4FCE-AC2C-839B88CBD093}" dt="2021-09-22T17:02:28.263" v="302" actId="14100"/>
          <ac:grpSpMkLst>
            <pc:docMk/>
            <pc:sldMk cId="3677761226" sldId="1087"/>
            <ac:grpSpMk id="14" creationId="{04C263FA-81EC-4D29-BBEF-0BAEC6B4EBC3}"/>
          </ac:grpSpMkLst>
        </pc:grpChg>
      </pc:sldChg>
      <pc:sldChg chg="addSp modSp mod modAnim">
        <pc:chgData name="Sörman, Johan" userId="e3f7f74c-ebb2-44fa-93ed-e51307a221ba" providerId="ADAL" clId="{CD217FF9-BD8C-4FCE-AC2C-839B88CBD093}" dt="2021-09-22T17:10:18.815" v="372"/>
        <pc:sldMkLst>
          <pc:docMk/>
          <pc:sldMk cId="357334455" sldId="1088"/>
        </pc:sldMkLst>
        <pc:spChg chg="mod">
          <ac:chgData name="Sörman, Johan" userId="e3f7f74c-ebb2-44fa-93ed-e51307a221ba" providerId="ADAL" clId="{CD217FF9-BD8C-4FCE-AC2C-839B88CBD093}" dt="2021-09-22T17:03:43.052" v="333"/>
          <ac:spMkLst>
            <pc:docMk/>
            <pc:sldMk cId="357334455" sldId="1088"/>
            <ac:spMk id="9" creationId="{198F3D9A-0EBB-4584-A6A7-6D6E0F8B42F9}"/>
          </ac:spMkLst>
        </pc:spChg>
        <pc:spChg chg="mod">
          <ac:chgData name="Sörman, Johan" userId="e3f7f74c-ebb2-44fa-93ed-e51307a221ba" providerId="ADAL" clId="{CD217FF9-BD8C-4FCE-AC2C-839B88CBD093}" dt="2021-09-22T17:03:43.052" v="333"/>
          <ac:spMkLst>
            <pc:docMk/>
            <pc:sldMk cId="357334455" sldId="1088"/>
            <ac:spMk id="10" creationId="{505A9EBC-58CA-443F-9617-2410D92D5B59}"/>
          </ac:spMkLst>
        </pc:spChg>
        <pc:spChg chg="mod">
          <ac:chgData name="Sörman, Johan" userId="e3f7f74c-ebb2-44fa-93ed-e51307a221ba" providerId="ADAL" clId="{CD217FF9-BD8C-4FCE-AC2C-839B88CBD093}" dt="2021-09-22T17:03:43.052" v="333"/>
          <ac:spMkLst>
            <pc:docMk/>
            <pc:sldMk cId="357334455" sldId="1088"/>
            <ac:spMk id="11" creationId="{3633E42A-F1F0-4840-B3B8-4BF3B5673B79}"/>
          </ac:spMkLst>
        </pc:spChg>
        <pc:spChg chg="mod">
          <ac:chgData name="Sörman, Johan" userId="e3f7f74c-ebb2-44fa-93ed-e51307a221ba" providerId="ADAL" clId="{CD217FF9-BD8C-4FCE-AC2C-839B88CBD093}" dt="2021-09-22T17:03:43.052" v="333"/>
          <ac:spMkLst>
            <pc:docMk/>
            <pc:sldMk cId="357334455" sldId="1088"/>
            <ac:spMk id="12" creationId="{199DC2D4-099B-46E0-BEA3-9F454F584EA3}"/>
          </ac:spMkLst>
        </pc:spChg>
        <pc:spChg chg="mod">
          <ac:chgData name="Sörman, Johan" userId="e3f7f74c-ebb2-44fa-93ed-e51307a221ba" providerId="ADAL" clId="{CD217FF9-BD8C-4FCE-AC2C-839B88CBD093}" dt="2021-09-22T17:03:43.052" v="333"/>
          <ac:spMkLst>
            <pc:docMk/>
            <pc:sldMk cId="357334455" sldId="1088"/>
            <ac:spMk id="13" creationId="{96BB65C7-CC10-43C7-8A01-02760E0B03A9}"/>
          </ac:spMkLst>
        </pc:spChg>
        <pc:spChg chg="mod">
          <ac:chgData name="Sörman, Johan" userId="e3f7f74c-ebb2-44fa-93ed-e51307a221ba" providerId="ADAL" clId="{CD217FF9-BD8C-4FCE-AC2C-839B88CBD093}" dt="2021-09-22T17:03:43.052" v="333"/>
          <ac:spMkLst>
            <pc:docMk/>
            <pc:sldMk cId="357334455" sldId="1088"/>
            <ac:spMk id="14" creationId="{9EB8A64E-AA79-4FCA-8BAA-077EE3475D94}"/>
          </ac:spMkLst>
        </pc:spChg>
        <pc:spChg chg="mod">
          <ac:chgData name="Sörman, Johan" userId="e3f7f74c-ebb2-44fa-93ed-e51307a221ba" providerId="ADAL" clId="{CD217FF9-BD8C-4FCE-AC2C-839B88CBD093}" dt="2021-09-22T17:03:43.052" v="333"/>
          <ac:spMkLst>
            <pc:docMk/>
            <pc:sldMk cId="357334455" sldId="1088"/>
            <ac:spMk id="15" creationId="{17257699-28DD-4594-926C-25BC271F2497}"/>
          </ac:spMkLst>
        </pc:spChg>
        <pc:spChg chg="add mod">
          <ac:chgData name="Sörman, Johan" userId="e3f7f74c-ebb2-44fa-93ed-e51307a221ba" providerId="ADAL" clId="{CD217FF9-BD8C-4FCE-AC2C-839B88CBD093}" dt="2021-09-22T17:04:01.509" v="335" actId="14100"/>
          <ac:spMkLst>
            <pc:docMk/>
            <pc:sldMk cId="357334455" sldId="1088"/>
            <ac:spMk id="17" creationId="{A392A526-AF94-4705-AA9C-60A2FC9FEB52}"/>
          </ac:spMkLst>
        </pc:spChg>
        <pc:spChg chg="add mod">
          <ac:chgData name="Sörman, Johan" userId="e3f7f74c-ebb2-44fa-93ed-e51307a221ba" providerId="ADAL" clId="{CD217FF9-BD8C-4FCE-AC2C-839B88CBD093}" dt="2021-09-22T17:03:58.235" v="334" actId="14100"/>
          <ac:spMkLst>
            <pc:docMk/>
            <pc:sldMk cId="357334455" sldId="1088"/>
            <ac:spMk id="18" creationId="{783A6F2E-3BB4-4C62-BA99-B91598E556E2}"/>
          </ac:spMkLst>
        </pc:spChg>
        <pc:grpChg chg="add mod">
          <ac:chgData name="Sörman, Johan" userId="e3f7f74c-ebb2-44fa-93ed-e51307a221ba" providerId="ADAL" clId="{CD217FF9-BD8C-4FCE-AC2C-839B88CBD093}" dt="2021-09-22T17:03:43.052" v="333"/>
          <ac:grpSpMkLst>
            <pc:docMk/>
            <pc:sldMk cId="357334455" sldId="1088"/>
            <ac:grpSpMk id="8" creationId="{0C4B6B9D-6300-4E3A-90AC-0BCF34D432A4}"/>
          </ac:grpSpMkLst>
        </pc:grpChg>
      </pc:sldChg>
      <pc:sldChg chg="addSp modSp modAnim">
        <pc:chgData name="Sörman, Johan" userId="e3f7f74c-ebb2-44fa-93ed-e51307a221ba" providerId="ADAL" clId="{CD217FF9-BD8C-4FCE-AC2C-839B88CBD093}" dt="2021-09-22T17:10:31.233" v="378"/>
        <pc:sldMkLst>
          <pc:docMk/>
          <pc:sldMk cId="3707231910" sldId="1089"/>
        </pc:sldMkLst>
        <pc:spChg chg="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18" creationId="{5E490939-BB3E-443C-B120-DF837486A2F8}"/>
          </ac:spMkLst>
        </pc:spChg>
        <pc:spChg chg="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19" creationId="{28FA8C0B-3C08-4935-9A3C-097889151EB1}"/>
          </ac:spMkLst>
        </pc:spChg>
        <pc:spChg chg="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20" creationId="{3A561D01-6CA9-4778-AFBE-DC33AA3B6CF8}"/>
          </ac:spMkLst>
        </pc:spChg>
        <pc:spChg chg="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21" creationId="{2DBBD0F0-27BF-4251-987E-4855C0AC086C}"/>
          </ac:spMkLst>
        </pc:spChg>
        <pc:spChg chg="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22" creationId="{E732C616-472D-4F2D-B78C-6BA3592A553A}"/>
          </ac:spMkLst>
        </pc:spChg>
        <pc:spChg chg="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23" creationId="{039A8762-4625-4F47-9E4E-89A10AFCEE54}"/>
          </ac:spMkLst>
        </pc:spChg>
        <pc:spChg chg="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24" creationId="{3EDA910C-80E9-4D7B-AA50-7D37A7FC504F}"/>
          </ac:spMkLst>
        </pc:spChg>
        <pc:spChg chg="add 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25" creationId="{10FC96BE-0074-48E8-AC92-B351F7A6B928}"/>
          </ac:spMkLst>
        </pc:spChg>
        <pc:spChg chg="add mod">
          <ac:chgData name="Sörman, Johan" userId="e3f7f74c-ebb2-44fa-93ed-e51307a221ba" providerId="ADAL" clId="{CD217FF9-BD8C-4FCE-AC2C-839B88CBD093}" dt="2021-09-22T17:04:36.026" v="340"/>
          <ac:spMkLst>
            <pc:docMk/>
            <pc:sldMk cId="3707231910" sldId="1089"/>
            <ac:spMk id="26" creationId="{8AD855B1-102F-4DD2-8950-460E4C0C6D54}"/>
          </ac:spMkLst>
        </pc:spChg>
        <pc:grpChg chg="add mod">
          <ac:chgData name="Sörman, Johan" userId="e3f7f74c-ebb2-44fa-93ed-e51307a221ba" providerId="ADAL" clId="{CD217FF9-BD8C-4FCE-AC2C-839B88CBD093}" dt="2021-09-22T17:04:36.026" v="340"/>
          <ac:grpSpMkLst>
            <pc:docMk/>
            <pc:sldMk cId="3707231910" sldId="1089"/>
            <ac:grpSpMk id="17" creationId="{BC9D6455-D3C6-4E3E-99D0-285651F5A7DC}"/>
          </ac:grpSpMkLst>
        </pc:grpChg>
      </pc:sldChg>
      <pc:sldChg chg="addSp delSp modSp mod modAnim">
        <pc:chgData name="Sörman, Johan" userId="e3f7f74c-ebb2-44fa-93ed-e51307a221ba" providerId="ADAL" clId="{CD217FF9-BD8C-4FCE-AC2C-839B88CBD093}" dt="2021-09-22T19:56:26.744" v="858" actId="14100"/>
        <pc:sldMkLst>
          <pc:docMk/>
          <pc:sldMk cId="1820676509" sldId="1090"/>
        </pc:sldMkLst>
        <pc:spChg chg="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9" creationId="{38980641-C2A2-43C9-AC7A-C6C168B13836}"/>
          </ac:spMkLst>
        </pc:spChg>
        <pc:spChg chg="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0" creationId="{F646D690-127C-423C-B89D-A0D03B0C3C07}"/>
          </ac:spMkLst>
        </pc:spChg>
        <pc:spChg chg="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1" creationId="{8DB571A7-048B-46CA-8E44-62340427C55C}"/>
          </ac:spMkLst>
        </pc:spChg>
        <pc:spChg chg="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2" creationId="{E5F355AA-6848-4822-A93C-7F6D045EEC00}"/>
          </ac:spMkLst>
        </pc:spChg>
        <pc:spChg chg="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3" creationId="{4474C282-11AB-460D-AEE4-47527215CE00}"/>
          </ac:spMkLst>
        </pc:spChg>
        <pc:spChg chg="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4" creationId="{0BCF043F-8A7D-40B0-AEAE-241AC1D8B4FB}"/>
          </ac:spMkLst>
        </pc:spChg>
        <pc:spChg chg="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5" creationId="{6F2F8BA4-C594-4095-9252-92353D3B9229}"/>
          </ac:spMkLst>
        </pc:spChg>
        <pc:spChg chg="add 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7" creationId="{62A667EF-6D2B-457B-A765-0A3CD196B581}"/>
          </ac:spMkLst>
        </pc:spChg>
        <pc:spChg chg="add mod">
          <ac:chgData name="Sörman, Johan" userId="e3f7f74c-ebb2-44fa-93ed-e51307a221ba" providerId="ADAL" clId="{CD217FF9-BD8C-4FCE-AC2C-839B88CBD093}" dt="2021-09-22T17:01:57.182" v="296"/>
          <ac:spMkLst>
            <pc:docMk/>
            <pc:sldMk cId="1820676509" sldId="1090"/>
            <ac:spMk id="18" creationId="{43D2A63B-BF92-4DF1-97EB-C5D5E217090C}"/>
          </ac:spMkLst>
        </pc:spChg>
        <pc:grpChg chg="add mod">
          <ac:chgData name="Sörman, Johan" userId="e3f7f74c-ebb2-44fa-93ed-e51307a221ba" providerId="ADAL" clId="{CD217FF9-BD8C-4FCE-AC2C-839B88CBD093}" dt="2021-09-22T17:01:57.182" v="296"/>
          <ac:grpSpMkLst>
            <pc:docMk/>
            <pc:sldMk cId="1820676509" sldId="1090"/>
            <ac:grpSpMk id="8" creationId="{C0E794F5-C440-4680-9F75-C72CFA527039}"/>
          </ac:grpSpMkLst>
        </pc:grpChg>
        <pc:picChg chg="add mod">
          <ac:chgData name="Sörman, Johan" userId="e3f7f74c-ebb2-44fa-93ed-e51307a221ba" providerId="ADAL" clId="{CD217FF9-BD8C-4FCE-AC2C-839B88CBD093}" dt="2021-09-22T19:56:26.744" v="858" actId="14100"/>
          <ac:picMkLst>
            <pc:docMk/>
            <pc:sldMk cId="1820676509" sldId="1090"/>
            <ac:picMk id="19" creationId="{FE692E12-B6A0-474D-B675-2A6D00FA2E0B}"/>
          </ac:picMkLst>
        </pc:picChg>
        <pc:picChg chg="del">
          <ac:chgData name="Sörman, Johan" userId="e3f7f74c-ebb2-44fa-93ed-e51307a221ba" providerId="ADAL" clId="{CD217FF9-BD8C-4FCE-AC2C-839B88CBD093}" dt="2021-09-22T19:56:17.259" v="856" actId="478"/>
          <ac:picMkLst>
            <pc:docMk/>
            <pc:sldMk cId="1820676509" sldId="1090"/>
            <ac:picMk id="20" creationId="{A1EF7BE4-D759-4F76-B552-F2D0B0BC4F93}"/>
          </ac:picMkLst>
        </pc:picChg>
      </pc:sldChg>
      <pc:sldChg chg="addSp delSp modSp mod modTransition modAnim">
        <pc:chgData name="Sörman, Johan" userId="e3f7f74c-ebb2-44fa-93ed-e51307a221ba" providerId="ADAL" clId="{CD217FF9-BD8C-4FCE-AC2C-839B88CBD093}" dt="2021-09-22T19:56:06.338" v="855" actId="167"/>
        <pc:sldMkLst>
          <pc:docMk/>
          <pc:sldMk cId="337690" sldId="1092"/>
        </pc:sldMkLst>
        <pc:spChg chg="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13" creationId="{2555E660-FF8F-492B-884F-8FEDFB022C1F}"/>
          </ac:spMkLst>
        </pc:spChg>
        <pc:spChg chg="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14" creationId="{922CFD32-47C8-4D80-B5F3-4EB78A921636}"/>
          </ac:spMkLst>
        </pc:spChg>
        <pc:spChg chg="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15" creationId="{901D17F6-7ADD-4AB6-AF59-DB7B863D8B57}"/>
          </ac:spMkLst>
        </pc:spChg>
        <pc:spChg chg="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18" creationId="{15E89B7F-7502-4C6A-BE3F-088032431639}"/>
          </ac:spMkLst>
        </pc:spChg>
        <pc:spChg chg="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19" creationId="{95BB482A-6DDA-424C-BDBF-D5E66FAE3BE7}"/>
          </ac:spMkLst>
        </pc:spChg>
        <pc:spChg chg="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24" creationId="{8AEC3309-310A-437B-ACA3-B95FC432143C}"/>
          </ac:spMkLst>
        </pc:spChg>
        <pc:spChg chg="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25" creationId="{9F101FA9-5ECC-4876-AA47-13ADC6BD6C7E}"/>
          </ac:spMkLst>
        </pc:spChg>
        <pc:spChg chg="add 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26" creationId="{C56B1F6A-8568-4802-AD07-049CE1E5E1FB}"/>
          </ac:spMkLst>
        </pc:spChg>
        <pc:spChg chg="add mod">
          <ac:chgData name="Sörman, Johan" userId="e3f7f74c-ebb2-44fa-93ed-e51307a221ba" providerId="ADAL" clId="{CD217FF9-BD8C-4FCE-AC2C-839B88CBD093}" dt="2021-09-22T17:01:53.321" v="295"/>
          <ac:spMkLst>
            <pc:docMk/>
            <pc:sldMk cId="337690" sldId="1092"/>
            <ac:spMk id="27" creationId="{DA61590B-3DC7-4C67-89F9-007D9AF57A93}"/>
          </ac:spMkLst>
        </pc:spChg>
        <pc:grpChg chg="add mod">
          <ac:chgData name="Sörman, Johan" userId="e3f7f74c-ebb2-44fa-93ed-e51307a221ba" providerId="ADAL" clId="{CD217FF9-BD8C-4FCE-AC2C-839B88CBD093}" dt="2021-09-22T17:01:53.321" v="295"/>
          <ac:grpSpMkLst>
            <pc:docMk/>
            <pc:sldMk cId="337690" sldId="1092"/>
            <ac:grpSpMk id="12" creationId="{8C4F06EF-B945-493A-A6D2-DF09C528AA1E}"/>
          </ac:grpSpMkLst>
        </pc:grpChg>
        <pc:picChg chg="del">
          <ac:chgData name="Sörman, Johan" userId="e3f7f74c-ebb2-44fa-93ed-e51307a221ba" providerId="ADAL" clId="{CD217FF9-BD8C-4FCE-AC2C-839B88CBD093}" dt="2021-09-22T19:56:01.944" v="853" actId="478"/>
          <ac:picMkLst>
            <pc:docMk/>
            <pc:sldMk cId="337690" sldId="1092"/>
            <ac:picMk id="20" creationId="{A1EF7BE4-D759-4F76-B552-F2D0B0BC4F93}"/>
          </ac:picMkLst>
        </pc:picChg>
        <pc:picChg chg="add mod ord">
          <ac:chgData name="Sörman, Johan" userId="e3f7f74c-ebb2-44fa-93ed-e51307a221ba" providerId="ADAL" clId="{CD217FF9-BD8C-4FCE-AC2C-839B88CBD093}" dt="2021-09-22T19:56:06.338" v="855" actId="167"/>
          <ac:picMkLst>
            <pc:docMk/>
            <pc:sldMk cId="337690" sldId="1092"/>
            <ac:picMk id="28" creationId="{FEFFA62E-A1DB-4719-8641-A80972347DA7}"/>
          </ac:picMkLst>
        </pc:picChg>
      </pc:sldChg>
      <pc:sldChg chg="addSp modSp modAnim">
        <pc:chgData name="Sörman, Johan" userId="e3f7f74c-ebb2-44fa-93ed-e51307a221ba" providerId="ADAL" clId="{CD217FF9-BD8C-4FCE-AC2C-839B88CBD093}" dt="2021-09-22T17:10:24.203" v="374"/>
        <pc:sldMkLst>
          <pc:docMk/>
          <pc:sldMk cId="32346398" sldId="1094"/>
        </pc:sldMkLst>
        <pc:spChg chg="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12" creationId="{B31C421B-A3B7-4263-BD68-82F82629179A}"/>
          </ac:spMkLst>
        </pc:spChg>
        <pc:spChg chg="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13" creationId="{B2C6B6BF-8226-4BE8-AAE0-AD75C8AFE271}"/>
          </ac:spMkLst>
        </pc:spChg>
        <pc:spChg chg="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14" creationId="{AB51A1B2-120F-4699-97A3-05D50E785F22}"/>
          </ac:spMkLst>
        </pc:spChg>
        <pc:spChg chg="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15" creationId="{609EE1AD-4AC9-4694-B441-8BAAE48D5D38}"/>
          </ac:spMkLst>
        </pc:spChg>
        <pc:spChg chg="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17" creationId="{AF8FD9DC-739D-486B-95FD-63203094BD37}"/>
          </ac:spMkLst>
        </pc:spChg>
        <pc:spChg chg="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18" creationId="{96354574-358E-449E-BEAA-5F66F7FC8FC7}"/>
          </ac:spMkLst>
        </pc:spChg>
        <pc:spChg chg="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19" creationId="{FA86109A-10BB-4C79-9AB6-B9472BF1CBD4}"/>
          </ac:spMkLst>
        </pc:spChg>
        <pc:spChg chg="add 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20" creationId="{0BB06F0B-4272-4D2A-8B0D-3D5AD0FD73BA}"/>
          </ac:spMkLst>
        </pc:spChg>
        <pc:spChg chg="add mod">
          <ac:chgData name="Sörman, Johan" userId="e3f7f74c-ebb2-44fa-93ed-e51307a221ba" providerId="ADAL" clId="{CD217FF9-BD8C-4FCE-AC2C-839B88CBD093}" dt="2021-09-22T17:04:11.147" v="336"/>
          <ac:spMkLst>
            <pc:docMk/>
            <pc:sldMk cId="32346398" sldId="1094"/>
            <ac:spMk id="21" creationId="{A4AC6A17-3E83-400A-8C4B-2B4036B82516}"/>
          </ac:spMkLst>
        </pc:spChg>
        <pc:grpChg chg="add mod">
          <ac:chgData name="Sörman, Johan" userId="e3f7f74c-ebb2-44fa-93ed-e51307a221ba" providerId="ADAL" clId="{CD217FF9-BD8C-4FCE-AC2C-839B88CBD093}" dt="2021-09-22T17:04:11.147" v="336"/>
          <ac:grpSpMkLst>
            <pc:docMk/>
            <pc:sldMk cId="32346398" sldId="1094"/>
            <ac:grpSpMk id="11" creationId="{44A75AB5-B686-4E33-9108-729E618813A7}"/>
          </ac:grpSpMkLst>
        </pc:grpChg>
      </pc:sldChg>
      <pc:sldChg chg="del">
        <pc:chgData name="Sörman, Johan" userId="e3f7f74c-ebb2-44fa-93ed-e51307a221ba" providerId="ADAL" clId="{CD217FF9-BD8C-4FCE-AC2C-839B88CBD093}" dt="2021-09-23T06:48:26.083" v="1171" actId="47"/>
        <pc:sldMkLst>
          <pc:docMk/>
          <pc:sldMk cId="2121165760" sldId="1095"/>
        </pc:sldMkLst>
      </pc:sldChg>
      <pc:sldChg chg="addSp modSp mod modTransition modAnim">
        <pc:chgData name="Sörman, Johan" userId="e3f7f74c-ebb2-44fa-93ed-e51307a221ba" providerId="ADAL" clId="{CD217FF9-BD8C-4FCE-AC2C-839B88CBD093}" dt="2021-09-22T17:19:15.314" v="397"/>
        <pc:sldMkLst>
          <pc:docMk/>
          <pc:sldMk cId="882688906" sldId="1096"/>
        </pc:sldMkLst>
        <pc:spChg chg="mod">
          <ac:chgData name="Sörman, Johan" userId="e3f7f74c-ebb2-44fa-93ed-e51307a221ba" providerId="ADAL" clId="{CD217FF9-BD8C-4FCE-AC2C-839B88CBD093}" dt="2021-09-22T17:04:16.725" v="337"/>
          <ac:spMkLst>
            <pc:docMk/>
            <pc:sldMk cId="882688906" sldId="1096"/>
            <ac:spMk id="11" creationId="{4E48D3EA-BE63-47F1-9B3A-2ABB383D12F9}"/>
          </ac:spMkLst>
        </pc:spChg>
        <pc:spChg chg="mod">
          <ac:chgData name="Sörman, Johan" userId="e3f7f74c-ebb2-44fa-93ed-e51307a221ba" providerId="ADAL" clId="{CD217FF9-BD8C-4FCE-AC2C-839B88CBD093}" dt="2021-09-22T17:04:16.725" v="337"/>
          <ac:spMkLst>
            <pc:docMk/>
            <pc:sldMk cId="882688906" sldId="1096"/>
            <ac:spMk id="12" creationId="{E2785C41-3CE9-4D9B-8A08-503D3FB7FE5F}"/>
          </ac:spMkLst>
        </pc:spChg>
        <pc:spChg chg="mod">
          <ac:chgData name="Sörman, Johan" userId="e3f7f74c-ebb2-44fa-93ed-e51307a221ba" providerId="ADAL" clId="{CD217FF9-BD8C-4FCE-AC2C-839B88CBD093}" dt="2021-09-22T17:04:16.725" v="337"/>
          <ac:spMkLst>
            <pc:docMk/>
            <pc:sldMk cId="882688906" sldId="1096"/>
            <ac:spMk id="13" creationId="{89616096-69BE-40E7-8673-AEA2AE29D321}"/>
          </ac:spMkLst>
        </pc:spChg>
        <pc:spChg chg="mod">
          <ac:chgData name="Sörman, Johan" userId="e3f7f74c-ebb2-44fa-93ed-e51307a221ba" providerId="ADAL" clId="{CD217FF9-BD8C-4FCE-AC2C-839B88CBD093}" dt="2021-09-22T17:04:16.725" v="337"/>
          <ac:spMkLst>
            <pc:docMk/>
            <pc:sldMk cId="882688906" sldId="1096"/>
            <ac:spMk id="14" creationId="{E3EB5B3A-52B7-4F9F-AED3-519D43177A67}"/>
          </ac:spMkLst>
        </pc:spChg>
        <pc:spChg chg="mod">
          <ac:chgData name="Sörman, Johan" userId="e3f7f74c-ebb2-44fa-93ed-e51307a221ba" providerId="ADAL" clId="{CD217FF9-BD8C-4FCE-AC2C-839B88CBD093}" dt="2021-09-22T17:04:16.725" v="337"/>
          <ac:spMkLst>
            <pc:docMk/>
            <pc:sldMk cId="882688906" sldId="1096"/>
            <ac:spMk id="15" creationId="{A2F0E644-D7D4-49D3-A982-513B6F7C8E16}"/>
          </ac:spMkLst>
        </pc:spChg>
        <pc:spChg chg="mod">
          <ac:chgData name="Sörman, Johan" userId="e3f7f74c-ebb2-44fa-93ed-e51307a221ba" providerId="ADAL" clId="{CD217FF9-BD8C-4FCE-AC2C-839B88CBD093}" dt="2021-09-22T17:04:16.725" v="337"/>
          <ac:spMkLst>
            <pc:docMk/>
            <pc:sldMk cId="882688906" sldId="1096"/>
            <ac:spMk id="17" creationId="{10D9D5F5-976E-4465-92AF-355545A44F15}"/>
          </ac:spMkLst>
        </pc:spChg>
        <pc:spChg chg="mod">
          <ac:chgData name="Sörman, Johan" userId="e3f7f74c-ebb2-44fa-93ed-e51307a221ba" providerId="ADAL" clId="{CD217FF9-BD8C-4FCE-AC2C-839B88CBD093}" dt="2021-09-22T17:04:16.725" v="337"/>
          <ac:spMkLst>
            <pc:docMk/>
            <pc:sldMk cId="882688906" sldId="1096"/>
            <ac:spMk id="18" creationId="{39657115-7925-4AA7-BE82-8E6EC1F2E258}"/>
          </ac:spMkLst>
        </pc:spChg>
        <pc:spChg chg="add mod">
          <ac:chgData name="Sörman, Johan" userId="e3f7f74c-ebb2-44fa-93ed-e51307a221ba" providerId="ADAL" clId="{CD217FF9-BD8C-4FCE-AC2C-839B88CBD093}" dt="2021-09-22T17:04:28.136" v="339" actId="14100"/>
          <ac:spMkLst>
            <pc:docMk/>
            <pc:sldMk cId="882688906" sldId="1096"/>
            <ac:spMk id="19" creationId="{D5B8932D-2951-4A6F-BCA0-83C0FDC1346B}"/>
          </ac:spMkLst>
        </pc:spChg>
        <pc:spChg chg="add mod">
          <ac:chgData name="Sörman, Johan" userId="e3f7f74c-ebb2-44fa-93ed-e51307a221ba" providerId="ADAL" clId="{CD217FF9-BD8C-4FCE-AC2C-839B88CBD093}" dt="2021-09-22T17:04:24.575" v="338" actId="14100"/>
          <ac:spMkLst>
            <pc:docMk/>
            <pc:sldMk cId="882688906" sldId="1096"/>
            <ac:spMk id="20" creationId="{DD97967E-CBB9-4992-A81E-2844788BE9F8}"/>
          </ac:spMkLst>
        </pc:spChg>
        <pc:grpChg chg="add mod">
          <ac:chgData name="Sörman, Johan" userId="e3f7f74c-ebb2-44fa-93ed-e51307a221ba" providerId="ADAL" clId="{CD217FF9-BD8C-4FCE-AC2C-839B88CBD093}" dt="2021-09-22T17:04:16.725" v="337"/>
          <ac:grpSpMkLst>
            <pc:docMk/>
            <pc:sldMk cId="882688906" sldId="1096"/>
            <ac:grpSpMk id="10" creationId="{417012BE-CEC3-4C2C-9187-2714AB1951CE}"/>
          </ac:grpSpMkLst>
        </pc:grpChg>
      </pc:sldChg>
      <pc:sldChg chg="addSp modSp mod modAnim">
        <pc:chgData name="Sörman, Johan" userId="e3f7f74c-ebb2-44fa-93ed-e51307a221ba" providerId="ADAL" clId="{CD217FF9-BD8C-4FCE-AC2C-839B88CBD093}" dt="2021-09-22T17:10:34.840" v="380"/>
        <pc:sldMkLst>
          <pc:docMk/>
          <pc:sldMk cId="1650883195" sldId="1108"/>
        </pc:sldMkLst>
        <pc:spChg chg="mod">
          <ac:chgData name="Sörman, Johan" userId="e3f7f74c-ebb2-44fa-93ed-e51307a221ba" providerId="ADAL" clId="{CD217FF9-BD8C-4FCE-AC2C-839B88CBD093}" dt="2021-09-22T17:04:43.385" v="341"/>
          <ac:spMkLst>
            <pc:docMk/>
            <pc:sldMk cId="1650883195" sldId="1108"/>
            <ac:spMk id="13" creationId="{21CB426F-D739-48FE-A650-0B521440CB53}"/>
          </ac:spMkLst>
        </pc:spChg>
        <pc:spChg chg="mod">
          <ac:chgData name="Sörman, Johan" userId="e3f7f74c-ebb2-44fa-93ed-e51307a221ba" providerId="ADAL" clId="{CD217FF9-BD8C-4FCE-AC2C-839B88CBD093}" dt="2021-09-22T17:04:43.385" v="341"/>
          <ac:spMkLst>
            <pc:docMk/>
            <pc:sldMk cId="1650883195" sldId="1108"/>
            <ac:spMk id="14" creationId="{2BEBA6F7-7F1F-49B2-AEFC-73CCFEC4E19E}"/>
          </ac:spMkLst>
        </pc:spChg>
        <pc:spChg chg="mod">
          <ac:chgData name="Sörman, Johan" userId="e3f7f74c-ebb2-44fa-93ed-e51307a221ba" providerId="ADAL" clId="{CD217FF9-BD8C-4FCE-AC2C-839B88CBD093}" dt="2021-09-22T17:04:43.385" v="341"/>
          <ac:spMkLst>
            <pc:docMk/>
            <pc:sldMk cId="1650883195" sldId="1108"/>
            <ac:spMk id="15" creationId="{D273EEA7-6216-497A-9F75-E6137C06DE3E}"/>
          </ac:spMkLst>
        </pc:spChg>
        <pc:spChg chg="mod">
          <ac:chgData name="Sörman, Johan" userId="e3f7f74c-ebb2-44fa-93ed-e51307a221ba" providerId="ADAL" clId="{CD217FF9-BD8C-4FCE-AC2C-839B88CBD093}" dt="2021-09-22T17:04:43.385" v="341"/>
          <ac:spMkLst>
            <pc:docMk/>
            <pc:sldMk cId="1650883195" sldId="1108"/>
            <ac:spMk id="16" creationId="{B3F7E936-E5FA-4B75-A019-4FD6FC8A0DDB}"/>
          </ac:spMkLst>
        </pc:spChg>
        <pc:spChg chg="mod">
          <ac:chgData name="Sörman, Johan" userId="e3f7f74c-ebb2-44fa-93ed-e51307a221ba" providerId="ADAL" clId="{CD217FF9-BD8C-4FCE-AC2C-839B88CBD093}" dt="2021-09-22T17:04:43.385" v="341"/>
          <ac:spMkLst>
            <pc:docMk/>
            <pc:sldMk cId="1650883195" sldId="1108"/>
            <ac:spMk id="17" creationId="{CAF3AC2D-CDC9-488C-ADBB-16A74D1700D9}"/>
          </ac:spMkLst>
        </pc:spChg>
        <pc:spChg chg="mod">
          <ac:chgData name="Sörman, Johan" userId="e3f7f74c-ebb2-44fa-93ed-e51307a221ba" providerId="ADAL" clId="{CD217FF9-BD8C-4FCE-AC2C-839B88CBD093}" dt="2021-09-22T17:04:43.385" v="341"/>
          <ac:spMkLst>
            <pc:docMk/>
            <pc:sldMk cId="1650883195" sldId="1108"/>
            <ac:spMk id="18" creationId="{CD417607-B27B-493F-9DD1-699CEB13DB37}"/>
          </ac:spMkLst>
        </pc:spChg>
        <pc:spChg chg="mod">
          <ac:chgData name="Sörman, Johan" userId="e3f7f74c-ebb2-44fa-93ed-e51307a221ba" providerId="ADAL" clId="{CD217FF9-BD8C-4FCE-AC2C-839B88CBD093}" dt="2021-09-22T17:04:43.385" v="341"/>
          <ac:spMkLst>
            <pc:docMk/>
            <pc:sldMk cId="1650883195" sldId="1108"/>
            <ac:spMk id="19" creationId="{067DFB58-689C-4894-9D6D-E61886FFF47A}"/>
          </ac:spMkLst>
        </pc:spChg>
        <pc:spChg chg="add mod">
          <ac:chgData name="Sörman, Johan" userId="e3f7f74c-ebb2-44fa-93ed-e51307a221ba" providerId="ADAL" clId="{CD217FF9-BD8C-4FCE-AC2C-839B88CBD093}" dt="2021-09-22T17:04:50.096" v="344" actId="14100"/>
          <ac:spMkLst>
            <pc:docMk/>
            <pc:sldMk cId="1650883195" sldId="1108"/>
            <ac:spMk id="20" creationId="{65E1E6C9-57DD-4A8F-AA48-E4B2D8D7B50C}"/>
          </ac:spMkLst>
        </pc:spChg>
        <pc:spChg chg="add mod">
          <ac:chgData name="Sörman, Johan" userId="e3f7f74c-ebb2-44fa-93ed-e51307a221ba" providerId="ADAL" clId="{CD217FF9-BD8C-4FCE-AC2C-839B88CBD093}" dt="2021-09-22T17:04:53.309" v="345" actId="14100"/>
          <ac:spMkLst>
            <pc:docMk/>
            <pc:sldMk cId="1650883195" sldId="1108"/>
            <ac:spMk id="21" creationId="{0CEFE840-DC88-4482-B8D2-FDB915E25D4F}"/>
          </ac:spMkLst>
        </pc:spChg>
        <pc:grpChg chg="add mod">
          <ac:chgData name="Sörman, Johan" userId="e3f7f74c-ebb2-44fa-93ed-e51307a221ba" providerId="ADAL" clId="{CD217FF9-BD8C-4FCE-AC2C-839B88CBD093}" dt="2021-09-22T17:04:46.591" v="343" actId="14100"/>
          <ac:grpSpMkLst>
            <pc:docMk/>
            <pc:sldMk cId="1650883195" sldId="1108"/>
            <ac:grpSpMk id="12" creationId="{6F0E8D8E-884E-4CAD-827A-67120E078BF2}"/>
          </ac:grpSpMkLst>
        </pc:grpChg>
      </pc:sldChg>
      <pc:sldChg chg="modTransition">
        <pc:chgData name="Sörman, Johan" userId="e3f7f74c-ebb2-44fa-93ed-e51307a221ba" providerId="ADAL" clId="{CD217FF9-BD8C-4FCE-AC2C-839B88CBD093}" dt="2021-09-22T17:05:20.081" v="347"/>
        <pc:sldMkLst>
          <pc:docMk/>
          <pc:sldMk cId="1115994884" sldId="1109"/>
        </pc:sldMkLst>
      </pc:sldChg>
      <pc:sldChg chg="modSp add mod modTransition modAnim">
        <pc:chgData name="Sörman, Johan" userId="e3f7f74c-ebb2-44fa-93ed-e51307a221ba" providerId="ADAL" clId="{CD217FF9-BD8C-4FCE-AC2C-839B88CBD093}" dt="2021-09-23T08:01:36.441" v="1172"/>
        <pc:sldMkLst>
          <pc:docMk/>
          <pc:sldMk cId="3381075223" sldId="1110"/>
        </pc:sldMkLst>
        <pc:spChg chg="mod">
          <ac:chgData name="Sörman, Johan" userId="e3f7f74c-ebb2-44fa-93ed-e51307a221ba" providerId="ADAL" clId="{CD217FF9-BD8C-4FCE-AC2C-839B88CBD093}" dt="2021-09-23T06:14:53.292" v="1170" actId="20577"/>
          <ac:spMkLst>
            <pc:docMk/>
            <pc:sldMk cId="3381075223" sldId="1110"/>
            <ac:spMk id="3" creationId="{7001F7D2-5654-422C-848F-776973CC4D3E}"/>
          </ac:spMkLst>
        </pc:spChg>
        <pc:spChg chg="mod">
          <ac:chgData name="Sörman, Johan" userId="e3f7f74c-ebb2-44fa-93ed-e51307a221ba" providerId="ADAL" clId="{CD217FF9-BD8C-4FCE-AC2C-839B88CBD093}" dt="2021-09-23T06:09:14.044" v="883" actId="20577"/>
          <ac:spMkLst>
            <pc:docMk/>
            <pc:sldMk cId="3381075223" sldId="1110"/>
            <ac:spMk id="6" creationId="{069C7DD9-4F07-43A5-BCEE-4EDACB7CEEE4}"/>
          </ac:spMkLst>
        </pc:spChg>
        <pc:spChg chg="mod">
          <ac:chgData name="Sörman, Johan" userId="e3f7f74c-ebb2-44fa-93ed-e51307a221ba" providerId="ADAL" clId="{CD217FF9-BD8C-4FCE-AC2C-839B88CBD093}" dt="2021-09-23T06:12:44.798" v="1156" actId="20577"/>
          <ac:spMkLst>
            <pc:docMk/>
            <pc:sldMk cId="3381075223" sldId="1110"/>
            <ac:spMk id="7" creationId="{8AC30694-7E94-4724-B424-F14EB6389E43}"/>
          </ac:spMkLst>
        </pc:spChg>
      </pc:sldChg>
      <pc:sldChg chg="new del">
        <pc:chgData name="Sörman, Johan" userId="e3f7f74c-ebb2-44fa-93ed-e51307a221ba" providerId="ADAL" clId="{CD217FF9-BD8C-4FCE-AC2C-839B88CBD093}" dt="2021-09-23T06:11:33.637" v="1031" actId="47"/>
        <pc:sldMkLst>
          <pc:docMk/>
          <pc:sldMk cId="1525738251" sldId="11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Copyright Lloyd´s Register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CE0B-68DC-4D54-8250-CBFDD57FF4CD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D6501-311B-4FCC-8209-6B39BEB0E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4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F195FEA-8460-47E8-BBED-579D950AC25F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09C1D27-52A8-476E-9901-128077AD9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5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6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5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2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1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l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55FFA-1186-4E42-8A70-A68F285E2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" y="3411865"/>
            <a:ext cx="1095375" cy="6621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9D062C-F8DD-4EE9-9A9F-590CCC4C9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042" y="2770543"/>
            <a:ext cx="3788244" cy="236537"/>
          </a:xfrm>
        </p:spPr>
        <p:txBody>
          <a:bodyPr>
            <a:normAutofit/>
          </a:bodyPr>
          <a:lstStyle>
            <a:lvl1pPr marL="0" indent="0">
              <a:buNone/>
              <a:defRPr sz="1778" b="1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35072B7-313D-41D9-BCD1-57FB96DAD35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9042" y="3025518"/>
            <a:ext cx="2385216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 November 2017</a:t>
            </a:r>
          </a:p>
        </p:txBody>
      </p:sp>
      <p:pic>
        <p:nvPicPr>
          <p:cNvPr id="9" name="Picture 8" descr="RISK-001-Logo_Inverse-Colour-CMYK-no-frame-Black-letter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4397" y="3447558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0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2A18-7399-4043-8BA5-807AF01B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F94B-1897-4D1D-8F9C-5B3C7AC8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526" y="1483201"/>
            <a:ext cx="4400000" cy="3656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293B3-8769-44ED-99BF-C66DE3F85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8474" y="1483200"/>
            <a:ext cx="4400000" cy="3656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D74D9-D38B-41D4-832C-FE9E4D4C0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5BB0D-6560-4735-A6BD-4D2ACD4D9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898EEBE-808D-4297-A88B-C4B9BFA5E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4402887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B929B3-992A-4956-B8EA-01D025BBA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8475" y="871246"/>
            <a:ext cx="4399359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3B25-9F25-48B7-87DC-6CF61CB8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45E18-BE62-49C3-A5F3-593A749A2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BC9DF-61B6-46C5-AE8B-B350ACE66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86F0ED-1912-4618-810D-BB64C39DC2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9359194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pacit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F1540-3AF3-47C2-ABBB-646C322C00F7}"/>
              </a:ext>
            </a:extLst>
          </p:cNvPr>
          <p:cNvSpPr/>
          <p:nvPr userDrawn="1"/>
        </p:nvSpPr>
        <p:spPr>
          <a:xfrm>
            <a:off x="398639" y="332014"/>
            <a:ext cx="9362722" cy="50509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60"/>
          </a:p>
        </p:txBody>
      </p:sp>
    </p:spTree>
    <p:extLst>
      <p:ext uri="{BB962C8B-B14F-4D97-AF65-F5344CB8AC3E}">
        <p14:creationId xmlns:p14="http://schemas.microsoft.com/office/powerpoint/2010/main" val="185571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56BC5-7227-4518-A2AB-ED65BCEC6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6CCF-EDC8-4EDC-8273-77D3F524D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1E47C-7AC7-4909-9F29-43ECB39775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A3C0E-E7CC-45D4-BE00-E740C9CFF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373CA-8D0D-44FE-A54B-787CB8BE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03" y="345047"/>
            <a:ext cx="6691071" cy="527020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195DF-B8A3-4325-A4BB-3EBB54A11DD8}"/>
              </a:ext>
            </a:extLst>
          </p:cNvPr>
          <p:cNvCxnSpPr>
            <a:cxnSpLocks/>
          </p:cNvCxnSpPr>
          <p:nvPr userDrawn="1"/>
        </p:nvCxnSpPr>
        <p:spPr>
          <a:xfrm>
            <a:off x="398639" y="969434"/>
            <a:ext cx="975847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A8B7BC-821D-4204-8193-CCD40EA47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045" y="1160201"/>
            <a:ext cx="6690430" cy="15573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6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9D062C-F8DD-4EE9-9A9F-590CCC4C9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042" y="2770543"/>
            <a:ext cx="3788244" cy="236537"/>
          </a:xfrm>
        </p:spPr>
        <p:txBody>
          <a:bodyPr>
            <a:normAutofit/>
          </a:bodyPr>
          <a:lstStyle>
            <a:lvl1pPr marL="0" indent="0">
              <a:buNone/>
              <a:defRPr sz="1778" b="1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35072B7-313D-41D9-BCD1-57FB96DAD35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9042" y="3025518"/>
            <a:ext cx="2385216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 November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2D4AC-4C96-4779-81EC-FE3D8ED384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" y="3411865"/>
            <a:ext cx="1095375" cy="662123"/>
          </a:xfrm>
          <a:prstGeom prst="rect">
            <a:avLst/>
          </a:prstGeom>
        </p:spPr>
      </p:pic>
      <p:pic>
        <p:nvPicPr>
          <p:cNvPr id="10" name="Picture 9" descr="RISK-001-Logo_Inverse-Colour-CMYK-no-frame-Black-letter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64478" y="3518841"/>
            <a:ext cx="1043212" cy="4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9689F-5D3F-4FE9-8ADA-BC6DC7FC3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143" y="2987562"/>
            <a:ext cx="2354098" cy="18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1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00B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6D462F-21EC-423E-A19B-135DFDCAD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2" y="2681920"/>
            <a:ext cx="2498777" cy="25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42E4B1-A74A-4BDC-92D1-EE4975692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0" y="2717660"/>
            <a:ext cx="2550692" cy="25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0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011AD-319F-410D-848E-6B79C2620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07" y="3169241"/>
            <a:ext cx="3084785" cy="14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8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0F95D9-A480-4B59-9645-6BD9BB203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1" y="3080764"/>
            <a:ext cx="1919409" cy="18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7AA0-6EB7-4A59-943D-736755FF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AA2E4-40D7-4636-A39A-7AF8278803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32099-0B9D-4E43-B3DB-38C8514C5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5BE16D-0112-4B39-B686-E05892CF3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404" y="1000127"/>
            <a:ext cx="3522597" cy="3967163"/>
          </a:xfrm>
        </p:spPr>
        <p:txBody>
          <a:bodyPr numCol="1" spcCol="180000"/>
          <a:lstStyle>
            <a:lvl1pPr marL="0" indent="0">
              <a:spcBef>
                <a:spcPts val="556"/>
              </a:spcBef>
              <a:buNone/>
              <a:tabLst>
                <a:tab pos="3088539" algn="l"/>
              </a:tabLst>
              <a:defRPr sz="1556"/>
            </a:lvl1pPr>
            <a:lvl2pPr marL="239998" indent="0">
              <a:buNone/>
              <a:defRPr sz="1333"/>
            </a:lvl2pPr>
            <a:lvl3pPr marL="479995" indent="0">
              <a:buNone/>
              <a:defRPr sz="1222"/>
            </a:lvl3pPr>
            <a:lvl4pPr marL="719993" indent="0">
              <a:buNone/>
              <a:defRPr sz="1111"/>
            </a:lvl4pPr>
            <a:lvl5pPr marL="959990" indent="0">
              <a:buNone/>
              <a:defRPr sz="111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6F8668B-8D1F-4A16-8035-13D220DE7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4737" y="1000126"/>
            <a:ext cx="3522597" cy="3967163"/>
          </a:xfrm>
        </p:spPr>
        <p:txBody>
          <a:bodyPr numCol="1" spcCol="180000"/>
          <a:lstStyle>
            <a:lvl1pPr marL="0" indent="0">
              <a:buNone/>
              <a:tabLst>
                <a:tab pos="3088539" algn="l"/>
              </a:tabLst>
              <a:defRPr sz="1556"/>
            </a:lvl1pPr>
            <a:lvl2pPr marL="239998" indent="0">
              <a:buNone/>
              <a:defRPr sz="1333"/>
            </a:lvl2pPr>
            <a:lvl3pPr marL="479995" indent="0">
              <a:buNone/>
              <a:defRPr sz="1222"/>
            </a:lvl3pPr>
            <a:lvl4pPr marL="719993" indent="0">
              <a:buNone/>
              <a:defRPr sz="1111"/>
            </a:lvl4pPr>
            <a:lvl5pPr marL="959990" indent="0">
              <a:buNone/>
              <a:defRPr sz="111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2542" y="4747347"/>
            <a:ext cx="17240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AF9C-3F51-4B23-85DB-A68EFC93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8EE0-49E1-456E-8E23-E9987722A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29E06B-D39A-457F-AEB0-532193EA3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C71B0A-1A90-4F11-99F8-CE7D8FD87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AFE67-61B3-47E8-9314-7767FDDBFC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9359194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425A3-6599-4FA1-B29B-F46802E4CD49}"/>
              </a:ext>
            </a:extLst>
          </p:cNvPr>
          <p:cNvCxnSpPr>
            <a:cxnSpLocks/>
          </p:cNvCxnSpPr>
          <p:nvPr/>
        </p:nvCxnSpPr>
        <p:spPr>
          <a:xfrm>
            <a:off x="401526" y="692936"/>
            <a:ext cx="975847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35AD-81E0-4161-81BD-F21EC2C0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26" y="293291"/>
            <a:ext cx="9356949" cy="3984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B658F-8D83-4D7F-A355-7A5B04048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26" y="1483200"/>
            <a:ext cx="9356949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3DA8-8F08-4A89-86E5-E20FE8447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26" y="5296958"/>
            <a:ext cx="1893882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8CAE-0534-49B7-85BC-15E2172CE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2474" y="5296959"/>
            <a:ext cx="22860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5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2" r:id="rId3"/>
    <p:sldLayoutId id="2147483663" r:id="rId4"/>
    <p:sldLayoutId id="2147483660" r:id="rId5"/>
    <p:sldLayoutId id="2147483661" r:id="rId6"/>
    <p:sldLayoutId id="2147483666" r:id="rId7"/>
    <p:sldLayoutId id="2147483659" r:id="rId8"/>
    <p:sldLayoutId id="2147483650" r:id="rId9"/>
    <p:sldLayoutId id="2147483652" r:id="rId10"/>
    <p:sldLayoutId id="2147483654" r:id="rId11"/>
    <p:sldLayoutId id="2147483664" r:id="rId12"/>
    <p:sldLayoutId id="2147483655" r:id="rId13"/>
    <p:sldLayoutId id="2147483658" r:id="rId14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8" indent="-239998" algn="l" defTabSz="1015990" rtl="0" eaLnBrk="1" latinLnBrk="0" hangingPunct="1">
        <a:lnSpc>
          <a:spcPct val="100000"/>
        </a:lnSpc>
        <a:spcBef>
          <a:spcPts val="1111"/>
        </a:spcBef>
        <a:buClr>
          <a:schemeClr val="tx2"/>
        </a:buClr>
        <a:buSzPct val="80000"/>
        <a:buFont typeface="Calibri" panose="020F0502020204030204" pitchFamily="34" charset="0"/>
        <a:buChar char="●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79995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Source Sans Pro" panose="020B0503030403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93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59990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988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1" userDrawn="1">
          <p15:clr>
            <a:srgbClr val="F26B43"/>
          </p15:clr>
        </p15:guide>
        <p15:guide id="2" pos="503" userDrawn="1">
          <p15:clr>
            <a:srgbClr val="F26B43"/>
          </p15:clr>
        </p15:guide>
        <p15:guide id="4" pos="61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AF61C4B-486E-4A39-8E54-7CD32B6CE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042" y="2296467"/>
            <a:ext cx="3788244" cy="492443"/>
          </a:xfrm>
        </p:spPr>
        <p:txBody>
          <a:bodyPr/>
          <a:lstStyle/>
          <a:p>
            <a:r>
              <a:rPr lang="en-GB" sz="1600" b="1" dirty="0"/>
              <a:t>Ola Bäckström</a:t>
            </a:r>
            <a:br>
              <a:rPr lang="en-GB" sz="1600" dirty="0"/>
            </a:br>
            <a:r>
              <a:rPr lang="en-GB" sz="1600" dirty="0"/>
              <a:t>Pavel Krcal</a:t>
            </a:r>
            <a:br>
              <a:rPr lang="en-GB" sz="1600" dirty="0"/>
            </a:br>
            <a:r>
              <a:rPr lang="en-GB" sz="1600" dirty="0"/>
              <a:t>Pengbo Wang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33630-E8D4-4295-AAED-75C88D960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41" y="672837"/>
            <a:ext cx="3934883" cy="1499497"/>
          </a:xfrm>
        </p:spPr>
        <p:txBody>
          <a:bodyPr/>
          <a:lstStyle/>
          <a:p>
            <a:r>
              <a:rPr lang="sv-SE" dirty="0" err="1"/>
              <a:t>Conditional</a:t>
            </a:r>
            <a:r>
              <a:rPr lang="sv-SE" dirty="0"/>
              <a:t> </a:t>
            </a:r>
            <a:r>
              <a:rPr lang="sv-SE" dirty="0" err="1"/>
              <a:t>Quantification</a:t>
            </a:r>
            <a:br>
              <a:rPr lang="sv-SE" dirty="0"/>
            </a:br>
            <a:r>
              <a:rPr lang="sv-SE" sz="2800" dirty="0"/>
              <a:t>PSAM 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5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99D5-CB4B-633B-4117-634FE315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DC83-61E6-EA0C-6178-A2565D5F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MCS list contains “same” </a:t>
            </a:r>
            <a:br>
              <a:rPr lang="en-US" dirty="0"/>
            </a:br>
            <a:r>
              <a:rPr lang="en-US" dirty="0"/>
              <a:t>event, but of different value </a:t>
            </a:r>
            <a:br>
              <a:rPr lang="en-US" dirty="0"/>
            </a:br>
            <a:r>
              <a:rPr lang="en-US" dirty="0"/>
              <a:t>(shadow events A’ )</a:t>
            </a:r>
          </a:p>
          <a:p>
            <a:r>
              <a:rPr lang="en-US" dirty="0"/>
              <a:t>Importance is improved as it considers all event “A” and its shadow events (A’)</a:t>
            </a:r>
          </a:p>
          <a:p>
            <a:pPr lvl="1"/>
            <a:r>
              <a:rPr lang="en-GB" dirty="0"/>
              <a:t>FV(A) = Q(</a:t>
            </a:r>
            <a:r>
              <a:rPr lang="en-GB" dirty="0" err="1"/>
              <a:t>cutset</a:t>
            </a:r>
            <a:r>
              <a:rPr lang="en-GB" dirty="0"/>
              <a:t> contains A or any A’) / Q(all), </a:t>
            </a:r>
            <a:endParaRPr lang="en-US" dirty="0"/>
          </a:p>
          <a:p>
            <a:pPr lvl="1"/>
            <a:r>
              <a:rPr lang="en-GB" dirty="0"/>
              <a:t>RIF(A) = Q(A = 1, and all A’ = 1) / Q(all), </a:t>
            </a:r>
            <a:endParaRPr lang="en-US" dirty="0"/>
          </a:p>
          <a:p>
            <a:pPr lvl="1"/>
            <a:r>
              <a:rPr lang="en-GB" dirty="0"/>
              <a:t>RDF(A) = Q(all) / Q(A=0, and all A’=0).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F60CF-9C4A-1CE3-4948-7B223CC20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718D5-1FB0-DDE5-A642-DC038933C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ECC2BC-9CA5-64EB-BA54-D0AB47C828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9688A8-0B57-0F79-176E-267DD506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74" y="127582"/>
            <a:ext cx="5258999" cy="25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A5A3-CD6D-D8C9-EFCF-6F478CCB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PSA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33C12-24C0-8CC9-2E25-AB3F05B5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possibility to select success management</a:t>
            </a:r>
          </a:p>
          <a:p>
            <a:pPr lvl="1"/>
            <a:r>
              <a:rPr lang="en-US" dirty="0"/>
              <a:t>More flexible definition of CCF models</a:t>
            </a:r>
          </a:p>
          <a:p>
            <a:r>
              <a:rPr lang="en-US" dirty="0"/>
              <a:t>Will be a generic framework for management of conditional quantification in PSA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6FE6-D646-5324-19CB-7B04850FE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948DC-5F15-CE31-EAAA-C0F33594A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96BD96-491D-37F8-EB1E-6601E2491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6E35-6548-BAB7-30F4-5BA1C2E4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14635-96DF-F2AB-509F-FEDF50B0C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methods for inclusion of conditional probabilities have drawbacks (e.g. post processing and CCF)</a:t>
            </a:r>
          </a:p>
          <a:p>
            <a:r>
              <a:rPr lang="en-US" dirty="0"/>
              <a:t>A generic framework for conditional probabilities has been developed and implemented</a:t>
            </a:r>
          </a:p>
          <a:p>
            <a:pPr lvl="1"/>
            <a:r>
              <a:rPr lang="en-US" dirty="0"/>
              <a:t>Currently with focus to manage HFE dependency (to not consider success)</a:t>
            </a:r>
          </a:p>
          <a:p>
            <a:pPr lvl="1"/>
            <a:r>
              <a:rPr lang="en-US" dirty="0"/>
              <a:t>Further development is to manage also success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ACBFE-400E-9C64-5F78-8C07C1505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55D8A-27C9-A078-330E-8467BF5DA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253DD6-01B5-645E-F485-6AED28E397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9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C515E-66F9-47B5-BFF9-6FE9DAB37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E0C71-21E5-44C3-B1BA-EAFD1E3A5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34F015-C06F-4AFB-95BB-28A0A248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-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07299-6045-4E3E-BB5C-03BC9C15B4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Please contact:</a:t>
            </a:r>
          </a:p>
          <a:p>
            <a:r>
              <a:rPr lang="en-GB" dirty="0"/>
              <a:t>Ola Backstrom or Pavel Krcal</a:t>
            </a:r>
            <a:br>
              <a:rPr lang="en-GB" dirty="0"/>
            </a:br>
            <a:endParaRPr lang="en-GB" dirty="0"/>
          </a:p>
          <a:p>
            <a:r>
              <a:rPr lang="en-GB" dirty="0"/>
              <a:t>Ola.backstrom@lr.org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2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E49D-40E5-082C-46B8-F7F21DF1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A0A9-4303-BBF5-1CE4-C3DB69675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Conditional quantification basics</a:t>
            </a:r>
          </a:p>
          <a:p>
            <a:r>
              <a:rPr lang="en-US" dirty="0"/>
              <a:t>The implementation in RiskSpectrum</a:t>
            </a:r>
          </a:p>
          <a:p>
            <a:r>
              <a:rPr lang="en-US" dirty="0"/>
              <a:t>Future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1E7EB-C24F-7297-0E50-708EA7F16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0163-2BCA-6FA6-7033-653537E74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19DF22-2ED7-5BB1-35C1-9D3DC67BD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DDDD-E186-D9B4-D257-715A8ED3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9072-EFB6-3DD1-5771-FF96D9426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need for conditional quantification in PSA</a:t>
            </a:r>
          </a:p>
          <a:p>
            <a:r>
              <a:rPr lang="en-US" dirty="0"/>
              <a:t>Current methods include:</a:t>
            </a:r>
          </a:p>
          <a:p>
            <a:pPr lvl="1"/>
            <a:r>
              <a:rPr lang="en-US" dirty="0"/>
              <a:t>CCF approaches</a:t>
            </a:r>
          </a:p>
          <a:p>
            <a:pPr lvl="1"/>
            <a:r>
              <a:rPr lang="en-US" dirty="0"/>
              <a:t>Post processing</a:t>
            </a:r>
          </a:p>
          <a:p>
            <a:pPr lvl="1"/>
            <a:r>
              <a:rPr lang="en-US" dirty="0"/>
              <a:t>Explicit modelling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Cut off issues</a:t>
            </a:r>
          </a:p>
          <a:p>
            <a:pPr lvl="1"/>
            <a:r>
              <a:rPr lang="en-US" dirty="0"/>
              <a:t>Use of separate events (e.g. CCF, HFE dependency) distorts importance and potentially uncertainty.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8BC42-F540-CBC9-8838-A081E7132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622B5-5B4D-5C1F-CBBE-4E78575A1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913AA9-CECF-7C5B-949A-CD2AC6918D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2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92E0-C339-65CB-B0DD-0889C61D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quantification,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D973-8524-5A8A-ACC3-99AF8A55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P(A) = P(A|B)·P(B) + P(A|-B)·(1-P(B))</a:t>
            </a:r>
            <a:endParaRPr lang="en-US" dirty="0"/>
          </a:p>
          <a:p>
            <a:pPr lvl="1"/>
            <a:r>
              <a:rPr lang="en-GB" dirty="0"/>
              <a:t>P(A|-B) = [P(A) – P(A|B)·P(B)]/(1-P(B))</a:t>
            </a:r>
          </a:p>
          <a:p>
            <a:pPr lvl="1"/>
            <a:r>
              <a:rPr lang="en-GB" dirty="0"/>
              <a:t>Hence, success of B should decrease the probability of A</a:t>
            </a:r>
          </a:p>
          <a:p>
            <a:endParaRPr lang="en-GB" dirty="0"/>
          </a:p>
          <a:p>
            <a:r>
              <a:rPr lang="en-GB" dirty="0"/>
              <a:t>How is this considered in our PSAs today? Compare:</a:t>
            </a:r>
          </a:p>
          <a:p>
            <a:pPr lvl="1"/>
            <a:r>
              <a:rPr lang="en-GB" dirty="0"/>
              <a:t>CCF calculation approaches – in which the independent failure (not conditional failure of “B”) is reduced [Considered]</a:t>
            </a:r>
          </a:p>
          <a:p>
            <a:pPr lvl="1"/>
            <a:r>
              <a:rPr lang="en-GB" dirty="0"/>
              <a:t>HFE dependency – in which success is not considered [Disregarded]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7EBEF-B5B9-98AD-5091-456B80B80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630A-1A72-D4E4-E2BE-CCFBD1A60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8A410A-E244-B82E-B2D9-F192C9808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9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92E0-C339-65CB-B0DD-0889C61D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quantification,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D973-8524-5A8A-ACC3-99AF8A55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P(A) = P(A|B)·P(B) + P(A|-B)·(1-P(B))</a:t>
            </a:r>
            <a:endParaRPr lang="en-US" dirty="0"/>
          </a:p>
          <a:p>
            <a:pPr lvl="1"/>
            <a:r>
              <a:rPr lang="en-GB" dirty="0"/>
              <a:t>P(A|-B) = [P(A) – P(A|B)·P(B)]/(1-P(B))</a:t>
            </a:r>
          </a:p>
          <a:p>
            <a:pPr lvl="1"/>
            <a:r>
              <a:rPr lang="en-GB" dirty="0"/>
              <a:t>Hence, success of B should decrease the probability of A</a:t>
            </a:r>
          </a:p>
          <a:p>
            <a:endParaRPr lang="en-GB" dirty="0"/>
          </a:p>
          <a:p>
            <a:r>
              <a:rPr lang="en-GB" dirty="0"/>
              <a:t>HFE dependency estimates</a:t>
            </a:r>
          </a:p>
          <a:p>
            <a:pPr lvl="1"/>
            <a:r>
              <a:rPr lang="en-GB" dirty="0"/>
              <a:t>A conservative approach – the aim is to avoid an undeserved credit</a:t>
            </a:r>
          </a:p>
          <a:p>
            <a:pPr lvl="1"/>
            <a:r>
              <a:rPr lang="en-GB" dirty="0"/>
              <a:t>Accounting for success could lead to overly optimistic results</a:t>
            </a:r>
          </a:p>
          <a:p>
            <a:pPr lvl="1"/>
            <a:r>
              <a:rPr lang="en-GB" dirty="0"/>
              <a:t>Example: complete dependency – does success mean the dependent failure is impossible?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7EBEF-B5B9-98AD-5091-456B80B80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630A-1A72-D4E4-E2BE-CCFBD1A60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8A410A-E244-B82E-B2D9-F192C9808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73A8-161A-43D4-8507-072E716D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PSA implementation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0CEC3-F680-478D-87E7-065DA14A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probabilities based on rules</a:t>
            </a:r>
          </a:p>
          <a:p>
            <a:pPr lvl="1"/>
            <a:r>
              <a:rPr lang="en-US" dirty="0"/>
              <a:t>Rules are applied during MCS generation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07461-38C3-49A8-A331-252BE2FE19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78E51-B1F9-461C-AC60-74D514B21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136C40-0C64-495B-84B4-05A426F706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Conditional Quantification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B0B1F-2B0D-4CD0-BFB4-C58B483A6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715" y="777226"/>
            <a:ext cx="3197233" cy="560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E26EF99-89BE-4FE5-AEBF-596DAA67E067}"/>
              </a:ext>
            </a:extLst>
          </p:cNvPr>
          <p:cNvSpPr/>
          <p:nvPr/>
        </p:nvSpPr>
        <p:spPr>
          <a:xfrm>
            <a:off x="6192802" y="133350"/>
            <a:ext cx="3791919" cy="48393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99E86C-EA63-43F1-A819-1D1BA950D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002" y="2486234"/>
            <a:ext cx="6346968" cy="31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9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EFFA62E-A1DB-4719-8641-A80972347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02" y="2486234"/>
            <a:ext cx="6346968" cy="3144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C73A8-161A-43D4-8507-072E716D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PSA implementation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0CEC3-F680-478D-87E7-065DA14A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probabilities based on rules</a:t>
            </a:r>
          </a:p>
          <a:p>
            <a:pPr lvl="1"/>
            <a:r>
              <a:rPr lang="en-US" dirty="0"/>
              <a:t>Rules are applied during MCS generation</a:t>
            </a:r>
          </a:p>
          <a:p>
            <a:r>
              <a:rPr lang="en-US" dirty="0"/>
              <a:t>Application areas:</a:t>
            </a:r>
          </a:p>
          <a:p>
            <a:pPr lvl="1"/>
            <a:r>
              <a:rPr lang="en-US" dirty="0"/>
              <a:t>HRA (focus area)</a:t>
            </a:r>
          </a:p>
          <a:p>
            <a:pPr lvl="2"/>
            <a:r>
              <a:rPr lang="en-US" dirty="0"/>
              <a:t>No decrease at success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07461-38C3-49A8-A331-252BE2FE19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78E51-B1F9-461C-AC60-74D514B21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136C40-0C64-495B-84B4-05A426F706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Conditional Quantification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9566E1-D42D-452D-B032-36D12A4F009F}"/>
              </a:ext>
            </a:extLst>
          </p:cNvPr>
          <p:cNvSpPr txBox="1"/>
          <p:nvPr/>
        </p:nvSpPr>
        <p:spPr>
          <a:xfrm>
            <a:off x="877105" y="3577127"/>
            <a:ext cx="3014411" cy="147410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Ex. HRA dependency levels: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High P’(A) = ( 1+P(A) ) / 2</a:t>
            </a:r>
          </a:p>
          <a:p>
            <a:pPr algn="l"/>
            <a:r>
              <a:rPr lang="en-US" sz="1800" dirty="0"/>
              <a:t>Medium P’(A) = ( 1+6P(A) ) / 7</a:t>
            </a:r>
          </a:p>
          <a:p>
            <a:r>
              <a:rPr lang="en-US" sz="1800" dirty="0">
                <a:solidFill>
                  <a:schemeClr val="tx1"/>
                </a:solidFill>
              </a:rPr>
              <a:t>Low </a:t>
            </a:r>
            <a:r>
              <a:rPr lang="en-US" sz="1800" dirty="0"/>
              <a:t>P’(A) = ( 1+19P(A) ) / 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92D59BA-9D65-41CB-9772-32B203698D5C}"/>
              </a:ext>
            </a:extLst>
          </p:cNvPr>
          <p:cNvSpPr/>
          <p:nvPr/>
        </p:nvSpPr>
        <p:spPr>
          <a:xfrm>
            <a:off x="2997967" y="1212251"/>
            <a:ext cx="2273450" cy="925623"/>
          </a:xfrm>
          <a:prstGeom prst="wedgeRoundRectCallout">
            <a:avLst>
              <a:gd name="adj1" fmla="val 12284"/>
              <a:gd name="adj2" fmla="val 1160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When</a:t>
            </a:r>
            <a:r>
              <a:rPr lang="sv-SE" dirty="0"/>
              <a:t> the </a:t>
            </a:r>
            <a:r>
              <a:rPr lang="sv-SE" dirty="0" err="1"/>
              <a:t>Dependent</a:t>
            </a:r>
            <a:r>
              <a:rPr lang="sv-SE" dirty="0"/>
              <a:t> Event is </a:t>
            </a:r>
            <a:r>
              <a:rPr lang="sv-SE" dirty="0" err="1"/>
              <a:t>found</a:t>
            </a:r>
            <a:r>
              <a:rPr lang="sv-SE" dirty="0"/>
              <a:t> in a MCS …</a:t>
            </a:r>
            <a:endParaRPr lang="sv-SV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986759B-FAB6-480D-9301-86EF98DE0A7E}"/>
              </a:ext>
            </a:extLst>
          </p:cNvPr>
          <p:cNvSpPr/>
          <p:nvPr/>
        </p:nvSpPr>
        <p:spPr>
          <a:xfrm>
            <a:off x="5273489" y="1212251"/>
            <a:ext cx="2071853" cy="925623"/>
          </a:xfrm>
          <a:prstGeom prst="wedgeRoundRectCallout">
            <a:avLst>
              <a:gd name="adj1" fmla="val -26514"/>
              <a:gd name="adj2" fmla="val 1228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…</a:t>
            </a:r>
            <a:r>
              <a:rPr lang="sv-SE" dirty="0" err="1"/>
              <a:t>together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conditional</a:t>
            </a:r>
            <a:r>
              <a:rPr lang="sv-SE" dirty="0"/>
              <a:t> event(s)…</a:t>
            </a:r>
            <a:endParaRPr lang="sv-SV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13DF3C4-88A6-4BC2-B0E0-AF974AC850BF}"/>
              </a:ext>
            </a:extLst>
          </p:cNvPr>
          <p:cNvSpPr/>
          <p:nvPr/>
        </p:nvSpPr>
        <p:spPr>
          <a:xfrm>
            <a:off x="7345342" y="1231036"/>
            <a:ext cx="2071853" cy="925623"/>
          </a:xfrm>
          <a:prstGeom prst="wedgeRoundRectCallout">
            <a:avLst>
              <a:gd name="adj1" fmla="val -44904"/>
              <a:gd name="adj2" fmla="val 124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The </a:t>
            </a:r>
            <a:r>
              <a:rPr lang="sv-SE" dirty="0" err="1"/>
              <a:t>dependent</a:t>
            </a:r>
            <a:r>
              <a:rPr lang="sv-SE" dirty="0"/>
              <a:t> event is </a:t>
            </a:r>
            <a:r>
              <a:rPr lang="sv-SE" dirty="0" err="1"/>
              <a:t>calculated</a:t>
            </a:r>
            <a:r>
              <a:rPr lang="sv-SE" dirty="0"/>
              <a:t> as…</a:t>
            </a:r>
            <a:endParaRPr lang="sv-SV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6B1F6A-8568-4802-AD07-049CE1E5E1FB}"/>
              </a:ext>
            </a:extLst>
          </p:cNvPr>
          <p:cNvSpPr/>
          <p:nvPr/>
        </p:nvSpPr>
        <p:spPr>
          <a:xfrm>
            <a:off x="6237907" y="133350"/>
            <a:ext cx="3791918" cy="48393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33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73A8-161A-43D4-8507-072E716D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PSA implementation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0CEC3-F680-478D-87E7-065DA14A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probabilities based on rules</a:t>
            </a:r>
          </a:p>
          <a:p>
            <a:pPr lvl="1"/>
            <a:r>
              <a:rPr lang="en-US" dirty="0"/>
              <a:t>Rules are applied during MCS generation</a:t>
            </a:r>
          </a:p>
          <a:p>
            <a:r>
              <a:rPr lang="en-US" dirty="0"/>
              <a:t>Application areas:</a:t>
            </a:r>
          </a:p>
          <a:p>
            <a:pPr lvl="1"/>
            <a:r>
              <a:rPr lang="en-US" dirty="0"/>
              <a:t>HRA (focus area)</a:t>
            </a:r>
          </a:p>
          <a:p>
            <a:pPr lvl="1"/>
            <a:r>
              <a:rPr lang="en-US" dirty="0"/>
              <a:t>CCF </a:t>
            </a:r>
          </a:p>
          <a:p>
            <a:pPr lvl="1"/>
            <a:r>
              <a:rPr lang="en-US" dirty="0"/>
              <a:t>Any calculations including </a:t>
            </a:r>
          </a:p>
          <a:p>
            <a:pPr marL="239997" lvl="1" indent="0">
              <a:buNone/>
            </a:pPr>
            <a:r>
              <a:rPr lang="en-US" dirty="0"/>
              <a:t>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07461-38C3-49A8-A331-252BE2FE19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78E51-B1F9-461C-AC60-74D514B21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136C40-0C64-495B-84B4-05A426F706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Conditional Quantification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692E12-B6A0-474D-B675-2A6D00FA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134" y="2655736"/>
            <a:ext cx="6004836" cy="29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6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99D5-CB4B-633B-4117-634FE315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DC83-61E6-EA0C-6178-A2565D5F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MCS list contains “same” </a:t>
            </a:r>
            <a:br>
              <a:rPr lang="en-US" dirty="0"/>
            </a:br>
            <a:r>
              <a:rPr lang="en-US" dirty="0"/>
              <a:t>event, but of different value </a:t>
            </a:r>
            <a:br>
              <a:rPr lang="en-US" dirty="0"/>
            </a:br>
            <a:r>
              <a:rPr lang="en-US" dirty="0"/>
              <a:t>(shadow events A’ )</a:t>
            </a:r>
          </a:p>
          <a:p>
            <a:r>
              <a:rPr lang="en-US" dirty="0"/>
              <a:t>Traceability: </a:t>
            </a:r>
          </a:p>
          <a:p>
            <a:pPr lvl="1"/>
            <a:r>
              <a:rPr lang="en-US" dirty="0"/>
              <a:t>Right-click in the result grid – a jump to the conditional probability used in quantification</a:t>
            </a:r>
          </a:p>
          <a:p>
            <a:pPr lvl="1"/>
            <a:r>
              <a:rPr lang="en-US" dirty="0"/>
              <a:t>MCS Editor – conditional probability number displayed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F60CF-9C4A-1CE3-4948-7B223CC20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718D5-1FB0-DDE5-A642-DC038933C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ECC2BC-9CA5-64EB-BA54-D0AB47C828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9688A8-0B57-0F79-176E-267DD506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74" y="127582"/>
            <a:ext cx="5258999" cy="25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5659"/>
      </p:ext>
    </p:extLst>
  </p:cSld>
  <p:clrMapOvr>
    <a:masterClrMapping/>
  </p:clrMapOvr>
</p:sld>
</file>

<file path=ppt/theme/theme1.xml><?xml version="1.0" encoding="utf-8"?>
<a:theme xmlns:a="http://schemas.openxmlformats.org/drawingml/2006/main" name="LR master ppt 16_9 format">
  <a:themeElements>
    <a:clrScheme name="Lloyd's Register">
      <a:dk1>
        <a:srgbClr val="000000"/>
      </a:dk1>
      <a:lt1>
        <a:srgbClr val="FFFFFF"/>
      </a:lt1>
      <a:dk2>
        <a:srgbClr val="3B8EDE"/>
      </a:dk2>
      <a:lt2>
        <a:srgbClr val="FFFFFF"/>
      </a:lt2>
      <a:accent1>
        <a:srgbClr val="0057B8"/>
      </a:accent1>
      <a:accent2>
        <a:srgbClr val="6E3FA3"/>
      </a:accent2>
      <a:accent3>
        <a:srgbClr val="A4D233"/>
      </a:accent3>
      <a:accent4>
        <a:srgbClr val="C0C0C0"/>
      </a:accent4>
      <a:accent5>
        <a:srgbClr val="2CD5C4"/>
      </a:accent5>
      <a:accent6>
        <a:srgbClr val="002060"/>
      </a:accent6>
      <a:hlink>
        <a:srgbClr val="0057B8"/>
      </a:hlink>
      <a:folHlink>
        <a:srgbClr val="6E3FA3"/>
      </a:folHlink>
    </a:clrScheme>
    <a:fontScheme name="Lloyd's Register SSP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ctr" anchorCtr="0">
        <a:noAutofit/>
      </a:bodyPr>
      <a:lstStyle>
        <a:defPPr algn="l">
          <a:defRPr sz="1333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art solutions with human intelligence 16_9 LR.potx" id="{2F2CC57A-24CC-46E6-98BB-51CB15AAAE8E}" vid="{439A83E5-106B-4752-B467-A0970A3494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8B4DE0C5B32446A2FEC458E822C87E" ma:contentTypeVersion="10" ma:contentTypeDescription="Create a new document." ma:contentTypeScope="" ma:versionID="0c387c7dd643763bd0bea5db81c8cdc5">
  <xsd:schema xmlns:xsd="http://www.w3.org/2001/XMLSchema" xmlns:xs="http://www.w3.org/2001/XMLSchema" xmlns:p="http://schemas.microsoft.com/office/2006/metadata/properties" xmlns:ns3="096df3ef-88a5-4e3a-aab4-dd086544d06f" targetNamespace="http://schemas.microsoft.com/office/2006/metadata/properties" ma:root="true" ma:fieldsID="1f9964357569d07a9f8c142d6eaa3948" ns3:_="">
    <xsd:import namespace="096df3ef-88a5-4e3a-aab4-dd086544d0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df3ef-88a5-4e3a-aab4-dd086544d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D56997-A74E-43EB-AAD0-7E9B8EBF26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00F536-CF88-4E03-8B2D-4AD84FB6F5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B87E2E-06E3-4CFF-8A5B-B54BDAAAA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df3ef-88a5-4e3a-aab4-dd086544d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e7966d5-0f9c-4032-b08c-36f5d7ad1524}" enabled="1" method="Privileged" siteId="{4a3454a0-8cf4-4a9c-b1c0-6ce4d1495f8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LR_master_ppt_16_9_format_1</Template>
  <TotalTime>4872</TotalTime>
  <Words>734</Words>
  <Application>Microsoft Office PowerPoint</Application>
  <PresentationFormat>Custom</PresentationFormat>
  <Paragraphs>114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Source Sans Pro</vt:lpstr>
      <vt:lpstr>LR master ppt 16_9 format</vt:lpstr>
      <vt:lpstr>Conditional Quantification PSAM 16</vt:lpstr>
      <vt:lpstr>Outline of this presentation</vt:lpstr>
      <vt:lpstr>Problem statement</vt:lpstr>
      <vt:lpstr>Conditional quantification, basics</vt:lpstr>
      <vt:lpstr>Conditional quantification, basics</vt:lpstr>
      <vt:lpstr>RiskSpectrum PSA implementation</vt:lpstr>
      <vt:lpstr>RiskSpectrum PSA implementation</vt:lpstr>
      <vt:lpstr>RiskSpectrum PSA implementation</vt:lpstr>
      <vt:lpstr>Results and importance</vt:lpstr>
      <vt:lpstr>Results and importance</vt:lpstr>
      <vt:lpstr>RiskSpectrum PSA future</vt:lpstr>
      <vt:lpstr>Conclusion</vt:lpstr>
      <vt:lpstr>Thank you - Questions</vt:lpstr>
    </vt:vector>
  </TitlesOfParts>
  <Company>Lloyd's Register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RiskSpectrum Conference</dc:title>
  <dc:creator>Johan Sörman</dc:creator>
  <cp:lastModifiedBy>Bäckström, Ola</cp:lastModifiedBy>
  <cp:revision>119</cp:revision>
  <cp:lastPrinted>2021-04-15T12:43:24Z</cp:lastPrinted>
  <dcterms:created xsi:type="dcterms:W3CDTF">2018-10-18T06:12:34Z</dcterms:created>
  <dcterms:modified xsi:type="dcterms:W3CDTF">2022-06-28T08:25:52Z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0x010100CF8B4DE0C5B32446A2FEC458E822C87E</vt:lpwstr>
  </property>
  <property fmtid="{D5CDD505-2E9C-101B-9397-08002B2CF9AE}" pid="3" name="_dlc_policyId">
    <vt:lpwstr>0x0101000324CBCB0B78574FA7645E3E013D5CD001|-1522229748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  <property fmtid="{D5CDD505-2E9C-101B-9397-08002B2CF9AE}" pid="5" name="_dlc_DocIdItemGuid">
    <vt:lpwstr>47f83d8c-61ac-4453-966d-4e05144d1cce</vt:lpwstr>
  </property>
  <property fmtid="{D5CDD505-2E9C-101B-9397-08002B2CF9AE}" pid="6" name="Brand Asset Category">
    <vt:lpwstr>2;#Presentations|f053e727-22e9-4f53-8876-99c7e9a0e67a</vt:lpwstr>
  </property>
  <property fmtid="{D5CDD505-2E9C-101B-9397-08002B2CF9AE}" pid="7" name="Geography">
    <vt:lpwstr/>
  </property>
  <property fmtid="{D5CDD505-2E9C-101B-9397-08002B2CF9AE}" pid="8" name="LR Company">
    <vt:lpwstr/>
  </property>
  <property fmtid="{D5CDD505-2E9C-101B-9397-08002B2CF9AE}" pid="9" name="Service Sector">
    <vt:lpwstr/>
  </property>
  <property fmtid="{D5CDD505-2E9C-101B-9397-08002B2CF9AE}" pid="10" name="Strategic Themes">
    <vt:lpwstr/>
  </property>
  <property fmtid="{D5CDD505-2E9C-101B-9397-08002B2CF9AE}" pid="11" name="Business Division">
    <vt:lpwstr/>
  </property>
  <property fmtid="{D5CDD505-2E9C-101B-9397-08002B2CF9AE}" pid="12" name="MSIP_Label_7e7966d5-0f9c-4032-b08c-36f5d7ad1524_Enabled">
    <vt:lpwstr>true</vt:lpwstr>
  </property>
  <property fmtid="{D5CDD505-2E9C-101B-9397-08002B2CF9AE}" pid="13" name="MSIP_Label_7e7966d5-0f9c-4032-b08c-36f5d7ad1524_SetDate">
    <vt:lpwstr>2021-10-05T07:48:53Z</vt:lpwstr>
  </property>
  <property fmtid="{D5CDD505-2E9C-101B-9397-08002B2CF9AE}" pid="14" name="MSIP_Label_7e7966d5-0f9c-4032-b08c-36f5d7ad1524_Method">
    <vt:lpwstr>Privileged</vt:lpwstr>
  </property>
  <property fmtid="{D5CDD505-2E9C-101B-9397-08002B2CF9AE}" pid="15" name="MSIP_Label_7e7966d5-0f9c-4032-b08c-36f5d7ad1524_Name">
    <vt:lpwstr>Public</vt:lpwstr>
  </property>
  <property fmtid="{D5CDD505-2E9C-101B-9397-08002B2CF9AE}" pid="16" name="MSIP_Label_7e7966d5-0f9c-4032-b08c-36f5d7ad1524_SiteId">
    <vt:lpwstr>4a3454a0-8cf4-4a9c-b1c0-6ce4d1495f82</vt:lpwstr>
  </property>
  <property fmtid="{D5CDD505-2E9C-101B-9397-08002B2CF9AE}" pid="17" name="MSIP_Label_7e7966d5-0f9c-4032-b08c-36f5d7ad1524_ActionId">
    <vt:lpwstr>b61bf31a-3497-4b0d-a1e0-00006031867e</vt:lpwstr>
  </property>
  <property fmtid="{D5CDD505-2E9C-101B-9397-08002B2CF9AE}" pid="18" name="MSIP_Label_7e7966d5-0f9c-4032-b08c-36f5d7ad1524_ContentBits">
    <vt:lpwstr>0</vt:lpwstr>
  </property>
  <property fmtid="{D5CDD505-2E9C-101B-9397-08002B2CF9AE}" pid="19" name="LR_Classification">
    <vt:lpwstr>Public</vt:lpwstr>
  </property>
</Properties>
</file>