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  <p:sldMasterId id="2147483671" r:id="rId3"/>
    <p:sldMasterId id="2147483675" r:id="rId4"/>
  </p:sldMasterIdLst>
  <p:notesMasterIdLst>
    <p:notesMasterId r:id="rId21"/>
  </p:notesMasterIdLst>
  <p:handoutMasterIdLst>
    <p:handoutMasterId r:id="rId22"/>
  </p:handoutMasterIdLst>
  <p:sldIdLst>
    <p:sldId id="308" r:id="rId5"/>
    <p:sldId id="310" r:id="rId6"/>
    <p:sldId id="327" r:id="rId7"/>
    <p:sldId id="316" r:id="rId8"/>
    <p:sldId id="317" r:id="rId9"/>
    <p:sldId id="318" r:id="rId10"/>
    <p:sldId id="319" r:id="rId11"/>
    <p:sldId id="321" r:id="rId12"/>
    <p:sldId id="322" r:id="rId13"/>
    <p:sldId id="320" r:id="rId14"/>
    <p:sldId id="324" r:id="rId15"/>
    <p:sldId id="326" r:id="rId16"/>
    <p:sldId id="304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67F74F-AFE6-37AE-3FAA-68A5EDA11714}" name="Nicola Tamascelli" initials="NT" userId="S::nicolt@ntnu.no::ffd1b98e-7f39-4811-8537-f3ee9f9d83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B3"/>
    <a:srgbClr val="1F77B4"/>
    <a:srgbClr val="009443"/>
    <a:srgbClr val="CBCBCB"/>
    <a:srgbClr val="2567A8"/>
    <a:srgbClr val="FF7F0E"/>
    <a:srgbClr val="17599A"/>
    <a:srgbClr val="01509D"/>
    <a:srgbClr val="01509E"/>
    <a:srgbClr val="01509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79735-1084-4E70-9047-18921947C2E9}" v="623" dt="2022-06-21T13:23: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88529" autoAdjust="0"/>
  </p:normalViewPr>
  <p:slideViewPr>
    <p:cSldViewPr showGuides="1">
      <p:cViewPr varScale="1">
        <p:scale>
          <a:sx n="56" d="100"/>
          <a:sy n="56" d="100"/>
        </p:scale>
        <p:origin x="107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Tamascelli" userId="ffd1b98e-7f39-4811-8537-f3ee9f9d8348" providerId="ADAL" clId="{ECE79735-1084-4E70-9047-18921947C2E9}"/>
    <pc:docChg chg="undo redo custSel addSld delSld modSld sldOrd">
      <pc:chgData name="Nicola Tamascelli" userId="ffd1b98e-7f39-4811-8537-f3ee9f9d8348" providerId="ADAL" clId="{ECE79735-1084-4E70-9047-18921947C2E9}" dt="2022-06-23T21:08:35.031" v="15395" actId="1076"/>
      <pc:docMkLst>
        <pc:docMk/>
      </pc:docMkLst>
      <pc:sldChg chg="del">
        <pc:chgData name="Nicola Tamascelli" userId="ffd1b98e-7f39-4811-8537-f3ee9f9d8348" providerId="ADAL" clId="{ECE79735-1084-4E70-9047-18921947C2E9}" dt="2022-06-12T16:48:54.916" v="6997" actId="47"/>
        <pc:sldMkLst>
          <pc:docMk/>
          <pc:sldMk cId="1583525972" sldId="288"/>
        </pc:sldMkLst>
      </pc:sldChg>
      <pc:sldChg chg="del">
        <pc:chgData name="Nicola Tamascelli" userId="ffd1b98e-7f39-4811-8537-f3ee9f9d8348" providerId="ADAL" clId="{ECE79735-1084-4E70-9047-18921947C2E9}" dt="2022-06-12T16:48:55.410" v="6998" actId="47"/>
        <pc:sldMkLst>
          <pc:docMk/>
          <pc:sldMk cId="626289251" sldId="290"/>
        </pc:sldMkLst>
      </pc:sldChg>
      <pc:sldChg chg="del">
        <pc:chgData name="Nicola Tamascelli" userId="ffd1b98e-7f39-4811-8537-f3ee9f9d8348" providerId="ADAL" clId="{ECE79735-1084-4E70-9047-18921947C2E9}" dt="2022-06-12T16:48:55.692" v="6999" actId="47"/>
        <pc:sldMkLst>
          <pc:docMk/>
          <pc:sldMk cId="2659152948" sldId="292"/>
        </pc:sldMkLst>
      </pc:sldChg>
      <pc:sldChg chg="del">
        <pc:chgData name="Nicola Tamascelli" userId="ffd1b98e-7f39-4811-8537-f3ee9f9d8348" providerId="ADAL" clId="{ECE79735-1084-4E70-9047-18921947C2E9}" dt="2022-06-12T16:48:56.199" v="7000" actId="47"/>
        <pc:sldMkLst>
          <pc:docMk/>
          <pc:sldMk cId="2756608037" sldId="296"/>
        </pc:sldMkLst>
      </pc:sldChg>
      <pc:sldChg chg="modSp del mod ord">
        <pc:chgData name="Nicola Tamascelli" userId="ffd1b98e-7f39-4811-8537-f3ee9f9d8348" providerId="ADAL" clId="{ECE79735-1084-4E70-9047-18921947C2E9}" dt="2022-06-12T16:48:49.219" v="6991" actId="47"/>
        <pc:sldMkLst>
          <pc:docMk/>
          <pc:sldMk cId="3638670128" sldId="298"/>
        </pc:sldMkLst>
        <pc:spChg chg="mod">
          <ac:chgData name="Nicola Tamascelli" userId="ffd1b98e-7f39-4811-8537-f3ee9f9d8348" providerId="ADAL" clId="{ECE79735-1084-4E70-9047-18921947C2E9}" dt="2022-06-08T13:41:35.977" v="2546" actId="20577"/>
          <ac:spMkLst>
            <pc:docMk/>
            <pc:sldMk cId="3638670128" sldId="298"/>
            <ac:spMk id="36" creationId="{25A56CE7-3B72-4DF1-9880-EEE08DCBE2AB}"/>
          </ac:spMkLst>
        </pc:spChg>
      </pc:sldChg>
      <pc:sldChg chg="del">
        <pc:chgData name="Nicola Tamascelli" userId="ffd1b98e-7f39-4811-8537-f3ee9f9d8348" providerId="ADAL" clId="{ECE79735-1084-4E70-9047-18921947C2E9}" dt="2022-06-12T16:48:56.578" v="7001" actId="47"/>
        <pc:sldMkLst>
          <pc:docMk/>
          <pc:sldMk cId="677649750" sldId="299"/>
        </pc:sldMkLst>
      </pc:sldChg>
      <pc:sldChg chg="del">
        <pc:chgData name="Nicola Tamascelli" userId="ffd1b98e-7f39-4811-8537-f3ee9f9d8348" providerId="ADAL" clId="{ECE79735-1084-4E70-9047-18921947C2E9}" dt="2022-06-12T16:48:57.540" v="7002" actId="47"/>
        <pc:sldMkLst>
          <pc:docMk/>
          <pc:sldMk cId="403646312" sldId="302"/>
        </pc:sldMkLst>
      </pc:sldChg>
      <pc:sldChg chg="del">
        <pc:chgData name="Nicola Tamascelli" userId="ffd1b98e-7f39-4811-8537-f3ee9f9d8348" providerId="ADAL" clId="{ECE79735-1084-4E70-9047-18921947C2E9}" dt="2022-06-12T16:48:58.041" v="7003" actId="47"/>
        <pc:sldMkLst>
          <pc:docMk/>
          <pc:sldMk cId="2617647687" sldId="303"/>
        </pc:sldMkLst>
      </pc:sldChg>
      <pc:sldChg chg="addSp delSp modSp mod ord modNotesTx">
        <pc:chgData name="Nicola Tamascelli" userId="ffd1b98e-7f39-4811-8537-f3ee9f9d8348" providerId="ADAL" clId="{ECE79735-1084-4E70-9047-18921947C2E9}" dt="2022-06-22T14:49:15.467" v="14587" actId="20577"/>
        <pc:sldMkLst>
          <pc:docMk/>
          <pc:sldMk cId="2398894704" sldId="304"/>
        </pc:sldMkLst>
        <pc:spChg chg="add mod">
          <ac:chgData name="Nicola Tamascelli" userId="ffd1b98e-7f39-4811-8537-f3ee9f9d8348" providerId="ADAL" clId="{ECE79735-1084-4E70-9047-18921947C2E9}" dt="2022-06-12T16:29:09.025" v="6849" actId="1035"/>
          <ac:spMkLst>
            <pc:docMk/>
            <pc:sldMk cId="2398894704" sldId="304"/>
            <ac:spMk id="4" creationId="{5D6C6B19-8C9F-471A-AA91-1CC2399FF17E}"/>
          </ac:spMkLst>
        </pc:spChg>
        <pc:spChg chg="add del">
          <ac:chgData name="Nicola Tamascelli" userId="ffd1b98e-7f39-4811-8537-f3ee9f9d8348" providerId="ADAL" clId="{ECE79735-1084-4E70-9047-18921947C2E9}" dt="2022-06-12T16:23:37.303" v="6699" actId="478"/>
          <ac:spMkLst>
            <pc:docMk/>
            <pc:sldMk cId="2398894704" sldId="304"/>
            <ac:spMk id="6" creationId="{C170A58C-3FE1-4F15-8CC9-B0BB58910809}"/>
          </ac:spMkLst>
        </pc:spChg>
        <pc:spChg chg="add mod">
          <ac:chgData name="Nicola Tamascelli" userId="ffd1b98e-7f39-4811-8537-f3ee9f9d8348" providerId="ADAL" clId="{ECE79735-1084-4E70-9047-18921947C2E9}" dt="2022-06-12T16:29:09.025" v="6849" actId="1035"/>
          <ac:spMkLst>
            <pc:docMk/>
            <pc:sldMk cId="2398894704" sldId="304"/>
            <ac:spMk id="7" creationId="{3D2E9B2E-82EF-4EA4-84AD-9E65531DFB9D}"/>
          </ac:spMkLst>
        </pc:spChg>
        <pc:spChg chg="del mod topLvl">
          <ac:chgData name="Nicola Tamascelli" userId="ffd1b98e-7f39-4811-8537-f3ee9f9d8348" providerId="ADAL" clId="{ECE79735-1084-4E70-9047-18921947C2E9}" dt="2022-06-12T16:21:04.804" v="6673" actId="478"/>
          <ac:spMkLst>
            <pc:docMk/>
            <pc:sldMk cId="2398894704" sldId="304"/>
            <ac:spMk id="10" creationId="{2541DCE2-F88E-4869-9D34-53F569AD6110}"/>
          </ac:spMkLst>
        </pc:spChg>
        <pc:spChg chg="mod">
          <ac:chgData name="Nicola Tamascelli" userId="ffd1b98e-7f39-4811-8537-f3ee9f9d8348" providerId="ADAL" clId="{ECE79735-1084-4E70-9047-18921947C2E9}" dt="2022-06-12T16:49:41.753" v="7009" actId="20577"/>
          <ac:spMkLst>
            <pc:docMk/>
            <pc:sldMk cId="2398894704" sldId="304"/>
            <ac:spMk id="11" creationId="{8EE6A038-DC6E-4851-BCE8-66E2ABEDAEF0}"/>
          </ac:spMkLst>
        </pc:spChg>
        <pc:spChg chg="del mod">
          <ac:chgData name="Nicola Tamascelli" userId="ffd1b98e-7f39-4811-8537-f3ee9f9d8348" providerId="ADAL" clId="{ECE79735-1084-4E70-9047-18921947C2E9}" dt="2022-06-12T16:18:23.049" v="6650" actId="478"/>
          <ac:spMkLst>
            <pc:docMk/>
            <pc:sldMk cId="2398894704" sldId="304"/>
            <ac:spMk id="12" creationId="{62F3B34A-B056-49D3-B216-25057BB373BC}"/>
          </ac:spMkLst>
        </pc:spChg>
        <pc:spChg chg="mod">
          <ac:chgData name="Nicola Tamascelli" userId="ffd1b98e-7f39-4811-8537-f3ee9f9d8348" providerId="ADAL" clId="{ECE79735-1084-4E70-9047-18921947C2E9}" dt="2022-06-12T16:28:58.222" v="6831" actId="20577"/>
          <ac:spMkLst>
            <pc:docMk/>
            <pc:sldMk cId="2398894704" sldId="304"/>
            <ac:spMk id="14" creationId="{374F7FBB-172A-480C-8C4C-A1541A087B0D}"/>
          </ac:spMkLst>
        </pc:spChg>
        <pc:spChg chg="add del mod topLvl">
          <ac:chgData name="Nicola Tamascelli" userId="ffd1b98e-7f39-4811-8537-f3ee9f9d8348" providerId="ADAL" clId="{ECE79735-1084-4E70-9047-18921947C2E9}" dt="2022-06-12T16:21:34.130" v="6676" actId="478"/>
          <ac:spMkLst>
            <pc:docMk/>
            <pc:sldMk cId="2398894704" sldId="304"/>
            <ac:spMk id="18" creationId="{F17E3159-DAFF-41BA-A395-A160D92E5C41}"/>
          </ac:spMkLst>
        </pc:spChg>
        <pc:spChg chg="del mod topLvl">
          <ac:chgData name="Nicola Tamascelli" userId="ffd1b98e-7f39-4811-8537-f3ee9f9d8348" providerId="ADAL" clId="{ECE79735-1084-4E70-9047-18921947C2E9}" dt="2022-06-12T16:18:11.196" v="6648" actId="478"/>
          <ac:spMkLst>
            <pc:docMk/>
            <pc:sldMk cId="2398894704" sldId="304"/>
            <ac:spMk id="19" creationId="{FDBEBD34-D487-477A-8939-05221030A997}"/>
          </ac:spMkLst>
        </pc:spChg>
        <pc:spChg chg="del mod topLvl">
          <ac:chgData name="Nicola Tamascelli" userId="ffd1b98e-7f39-4811-8537-f3ee9f9d8348" providerId="ADAL" clId="{ECE79735-1084-4E70-9047-18921947C2E9}" dt="2022-06-12T16:21:01.279" v="6672" actId="478"/>
          <ac:spMkLst>
            <pc:docMk/>
            <pc:sldMk cId="2398894704" sldId="304"/>
            <ac:spMk id="23" creationId="{CD68CFD5-E5B2-4101-B201-C675D260D12D}"/>
          </ac:spMkLst>
        </pc:spChg>
        <pc:spChg chg="del mod topLvl">
          <ac:chgData name="Nicola Tamascelli" userId="ffd1b98e-7f39-4811-8537-f3ee9f9d8348" providerId="ADAL" clId="{ECE79735-1084-4E70-9047-18921947C2E9}" dt="2022-06-12T16:18:49.789" v="6655" actId="478"/>
          <ac:spMkLst>
            <pc:docMk/>
            <pc:sldMk cId="2398894704" sldId="304"/>
            <ac:spMk id="24" creationId="{5CB5A626-84C2-409F-805C-3E8833B0C0C9}"/>
          </ac:spMkLst>
        </pc:spChg>
        <pc:spChg chg="add mod">
          <ac:chgData name="Nicola Tamascelli" userId="ffd1b98e-7f39-4811-8537-f3ee9f9d8348" providerId="ADAL" clId="{ECE79735-1084-4E70-9047-18921947C2E9}" dt="2022-06-12T16:29:09.025" v="6849" actId="1035"/>
          <ac:spMkLst>
            <pc:docMk/>
            <pc:sldMk cId="2398894704" sldId="304"/>
            <ac:spMk id="25" creationId="{95B0E77F-2200-4C6F-8A0B-B1063A496C13}"/>
          </ac:spMkLst>
        </pc:spChg>
        <pc:spChg chg="add mod">
          <ac:chgData name="Nicola Tamascelli" userId="ffd1b98e-7f39-4811-8537-f3ee9f9d8348" providerId="ADAL" clId="{ECE79735-1084-4E70-9047-18921947C2E9}" dt="2022-06-12T16:29:09.025" v="6849" actId="1035"/>
          <ac:spMkLst>
            <pc:docMk/>
            <pc:sldMk cId="2398894704" sldId="304"/>
            <ac:spMk id="26" creationId="{FC37C5A7-F981-4476-88DC-02BB528BC270}"/>
          </ac:spMkLst>
        </pc:spChg>
        <pc:spChg chg="add mod">
          <ac:chgData name="Nicola Tamascelli" userId="ffd1b98e-7f39-4811-8537-f3ee9f9d8348" providerId="ADAL" clId="{ECE79735-1084-4E70-9047-18921947C2E9}" dt="2022-06-12T16:29:09.025" v="6849" actId="1035"/>
          <ac:spMkLst>
            <pc:docMk/>
            <pc:sldMk cId="2398894704" sldId="304"/>
            <ac:spMk id="27" creationId="{90F89D6B-4B0B-4B50-A426-EE16D7F3AEF4}"/>
          </ac:spMkLst>
        </pc:spChg>
        <pc:grpChg chg="add del mod">
          <ac:chgData name="Nicola Tamascelli" userId="ffd1b98e-7f39-4811-8537-f3ee9f9d8348" providerId="ADAL" clId="{ECE79735-1084-4E70-9047-18921947C2E9}" dt="2022-06-12T16:20:42.070" v="6667" actId="165"/>
          <ac:grpSpMkLst>
            <pc:docMk/>
            <pc:sldMk cId="2398894704" sldId="304"/>
            <ac:grpSpMk id="9" creationId="{1D527927-3ABE-46A4-AE10-031885034968}"/>
          </ac:grpSpMkLst>
        </pc:grpChg>
        <pc:grpChg chg="add del mod">
          <ac:chgData name="Nicola Tamascelli" userId="ffd1b98e-7f39-4811-8537-f3ee9f9d8348" providerId="ADAL" clId="{ECE79735-1084-4E70-9047-18921947C2E9}" dt="2022-06-12T16:17:50.421" v="6643" actId="165"/>
          <ac:grpSpMkLst>
            <pc:docMk/>
            <pc:sldMk cId="2398894704" sldId="304"/>
            <ac:grpSpMk id="15" creationId="{A33EF490-F474-4245-93E8-4F5B3F1372CA}"/>
          </ac:grpSpMkLst>
        </pc:grpChg>
        <pc:grpChg chg="add del mod topLvl">
          <ac:chgData name="Nicola Tamascelli" userId="ffd1b98e-7f39-4811-8537-f3ee9f9d8348" providerId="ADAL" clId="{ECE79735-1084-4E70-9047-18921947C2E9}" dt="2022-06-12T16:18:05.651" v="6646" actId="165"/>
          <ac:grpSpMkLst>
            <pc:docMk/>
            <pc:sldMk cId="2398894704" sldId="304"/>
            <ac:grpSpMk id="16" creationId="{C21FB4CF-31A3-4C91-8A4C-EDFC15253B4A}"/>
          </ac:grpSpMkLst>
        </pc:grpChg>
        <pc:grpChg chg="add del mod">
          <ac:chgData name="Nicola Tamascelli" userId="ffd1b98e-7f39-4811-8537-f3ee9f9d8348" providerId="ADAL" clId="{ECE79735-1084-4E70-9047-18921947C2E9}" dt="2022-06-12T16:18:29.160" v="6651" actId="165"/>
          <ac:grpSpMkLst>
            <pc:docMk/>
            <pc:sldMk cId="2398894704" sldId="304"/>
            <ac:grpSpMk id="20" creationId="{03F1C442-0704-435A-A3CB-23B5B0A3A00F}"/>
          </ac:grpSpMkLst>
        </pc:grpChg>
        <pc:grpChg chg="add del mod topLvl">
          <ac:chgData name="Nicola Tamascelli" userId="ffd1b98e-7f39-4811-8537-f3ee9f9d8348" providerId="ADAL" clId="{ECE79735-1084-4E70-9047-18921947C2E9}" dt="2022-06-12T16:18:45.337" v="6654" actId="165"/>
          <ac:grpSpMkLst>
            <pc:docMk/>
            <pc:sldMk cId="2398894704" sldId="304"/>
            <ac:grpSpMk id="21" creationId="{2AAC7CC0-182F-406F-87D4-EBEAC1211F98}"/>
          </ac:grpSpMkLst>
        </pc:grpChg>
        <pc:picChg chg="add del mod">
          <ac:chgData name="Nicola Tamascelli" userId="ffd1b98e-7f39-4811-8537-f3ee9f9d8348" providerId="ADAL" clId="{ECE79735-1084-4E70-9047-18921947C2E9}" dt="2022-06-12T15:51:27.103" v="6327"/>
          <ac:picMkLst>
            <pc:docMk/>
            <pc:sldMk cId="2398894704" sldId="304"/>
            <ac:picMk id="2" creationId="{B95602CF-1E57-40C0-89F1-235F57B65A8C}"/>
          </ac:picMkLst>
        </pc:picChg>
        <pc:picChg chg="add mod">
          <ac:chgData name="Nicola Tamascelli" userId="ffd1b98e-7f39-4811-8537-f3ee9f9d8348" providerId="ADAL" clId="{ECE79735-1084-4E70-9047-18921947C2E9}" dt="2022-06-12T16:29:09.025" v="6849" actId="1035"/>
          <ac:picMkLst>
            <pc:docMk/>
            <pc:sldMk cId="2398894704" sldId="304"/>
            <ac:picMk id="3" creationId="{8BE963B6-C1A5-45F3-8F31-D38D101C4C2A}"/>
          </ac:picMkLst>
        </pc:picChg>
        <pc:picChg chg="add del">
          <ac:chgData name="Nicola Tamascelli" userId="ffd1b98e-7f39-4811-8537-f3ee9f9d8348" providerId="ADAL" clId="{ECE79735-1084-4E70-9047-18921947C2E9}" dt="2022-06-12T16:17:39.702" v="6640"/>
          <ac:picMkLst>
            <pc:docMk/>
            <pc:sldMk cId="2398894704" sldId="304"/>
            <ac:picMk id="5" creationId="{03696611-A4BC-4C9D-A419-59D6429EE139}"/>
          </ac:picMkLst>
        </pc:picChg>
        <pc:picChg chg="add mod">
          <ac:chgData name="Nicola Tamascelli" userId="ffd1b98e-7f39-4811-8537-f3ee9f9d8348" providerId="ADAL" clId="{ECE79735-1084-4E70-9047-18921947C2E9}" dt="2022-06-12T16:29:09.025" v="6849" actId="1035"/>
          <ac:picMkLst>
            <pc:docMk/>
            <pc:sldMk cId="2398894704" sldId="304"/>
            <ac:picMk id="8" creationId="{94F2903C-0A88-4576-A5DE-5D6E732ADA1E}"/>
          </ac:picMkLst>
        </pc:picChg>
        <pc:picChg chg="mod topLvl">
          <ac:chgData name="Nicola Tamascelli" userId="ffd1b98e-7f39-4811-8537-f3ee9f9d8348" providerId="ADAL" clId="{ECE79735-1084-4E70-9047-18921947C2E9}" dt="2022-06-12T16:27:45.499" v="6772" actId="1076"/>
          <ac:picMkLst>
            <pc:docMk/>
            <pc:sldMk cId="2398894704" sldId="304"/>
            <ac:picMk id="13" creationId="{19E40C47-972A-411F-A49B-779777D68F4C}"/>
          </ac:picMkLst>
        </pc:picChg>
        <pc:picChg chg="mod topLvl">
          <ac:chgData name="Nicola Tamascelli" userId="ffd1b98e-7f39-4811-8537-f3ee9f9d8348" providerId="ADAL" clId="{ECE79735-1084-4E70-9047-18921947C2E9}" dt="2022-06-12T16:27:45.499" v="6772" actId="1076"/>
          <ac:picMkLst>
            <pc:docMk/>
            <pc:sldMk cId="2398894704" sldId="304"/>
            <ac:picMk id="17" creationId="{D135BA8F-F6A5-4994-8B43-F48B50C348A7}"/>
          </ac:picMkLst>
        </pc:picChg>
        <pc:picChg chg="mod topLvl">
          <ac:chgData name="Nicola Tamascelli" userId="ffd1b98e-7f39-4811-8537-f3ee9f9d8348" providerId="ADAL" clId="{ECE79735-1084-4E70-9047-18921947C2E9}" dt="2022-06-12T16:27:45.499" v="6772" actId="1076"/>
          <ac:picMkLst>
            <pc:docMk/>
            <pc:sldMk cId="2398894704" sldId="304"/>
            <ac:picMk id="22" creationId="{5ACAEE9A-3E06-4181-AD3F-5036E489526F}"/>
          </ac:picMkLst>
        </pc:picChg>
      </pc:sldChg>
      <pc:sldChg chg="delSp modSp mod ord modNotesTx">
        <pc:chgData name="Nicola Tamascelli" userId="ffd1b98e-7f39-4811-8537-f3ee9f9d8348" providerId="ADAL" clId="{ECE79735-1084-4E70-9047-18921947C2E9}" dt="2022-06-23T20:58:43.540" v="15363"/>
        <pc:sldMkLst>
          <pc:docMk/>
          <pc:sldMk cId="420400606" sldId="305"/>
        </pc:sldMkLst>
        <pc:spChg chg="mod">
          <ac:chgData name="Nicola Tamascelli" userId="ffd1b98e-7f39-4811-8537-f3ee9f9d8348" providerId="ADAL" clId="{ECE79735-1084-4E70-9047-18921947C2E9}" dt="2022-06-12T16:11:27.627" v="6555" actId="1037"/>
          <ac:spMkLst>
            <pc:docMk/>
            <pc:sldMk cId="420400606" sldId="305"/>
            <ac:spMk id="6" creationId="{937A99E3-EB79-4361-A7A7-40B6821E20DC}"/>
          </ac:spMkLst>
        </pc:spChg>
        <pc:spChg chg="mod">
          <ac:chgData name="Nicola Tamascelli" userId="ffd1b98e-7f39-4811-8537-f3ee9f9d8348" providerId="ADAL" clId="{ECE79735-1084-4E70-9047-18921947C2E9}" dt="2022-06-12T16:49:38.768" v="7007" actId="20577"/>
          <ac:spMkLst>
            <pc:docMk/>
            <pc:sldMk cId="420400606" sldId="305"/>
            <ac:spMk id="11" creationId="{8EE6A038-DC6E-4851-BCE8-66E2ABEDAEF0}"/>
          </ac:spMkLst>
        </pc:spChg>
        <pc:spChg chg="mod">
          <ac:chgData name="Nicola Tamascelli" userId="ffd1b98e-7f39-4811-8537-f3ee9f9d8348" providerId="ADAL" clId="{ECE79735-1084-4E70-9047-18921947C2E9}" dt="2022-06-12T16:10:51.944" v="6545" actId="20577"/>
          <ac:spMkLst>
            <pc:docMk/>
            <pc:sldMk cId="420400606" sldId="305"/>
            <ac:spMk id="14" creationId="{374F7FBB-172A-480C-8C4C-A1541A087B0D}"/>
          </ac:spMkLst>
        </pc:spChg>
        <pc:spChg chg="mod">
          <ac:chgData name="Nicola Tamascelli" userId="ffd1b98e-7f39-4811-8537-f3ee9f9d8348" providerId="ADAL" clId="{ECE79735-1084-4E70-9047-18921947C2E9}" dt="2022-06-12T16:11:27.627" v="6555" actId="1037"/>
          <ac:spMkLst>
            <pc:docMk/>
            <pc:sldMk cId="420400606" sldId="305"/>
            <ac:spMk id="15" creationId="{0456C4D5-5A5A-4822-A075-83F2BAF53C29}"/>
          </ac:spMkLst>
        </pc:spChg>
        <pc:picChg chg="mod">
          <ac:chgData name="Nicola Tamascelli" userId="ffd1b98e-7f39-4811-8537-f3ee9f9d8348" providerId="ADAL" clId="{ECE79735-1084-4E70-9047-18921947C2E9}" dt="2022-06-12T16:11:27.627" v="6555" actId="1037"/>
          <ac:picMkLst>
            <pc:docMk/>
            <pc:sldMk cId="420400606" sldId="305"/>
            <ac:picMk id="3" creationId="{26EE333C-328B-4BED-90EB-4454F2455062}"/>
          </ac:picMkLst>
        </pc:picChg>
        <pc:cxnChg chg="mod">
          <ac:chgData name="Nicola Tamascelli" userId="ffd1b98e-7f39-4811-8537-f3ee9f9d8348" providerId="ADAL" clId="{ECE79735-1084-4E70-9047-18921947C2E9}" dt="2022-06-12T16:11:27.627" v="6555" actId="1037"/>
          <ac:cxnSpMkLst>
            <pc:docMk/>
            <pc:sldMk cId="420400606" sldId="305"/>
            <ac:cxnSpMk id="7" creationId="{81808DDA-754B-4F68-9FDE-91B246E72938}"/>
          </ac:cxnSpMkLst>
        </pc:cxnChg>
        <pc:cxnChg chg="del">
          <ac:chgData name="Nicola Tamascelli" userId="ffd1b98e-7f39-4811-8537-f3ee9f9d8348" providerId="ADAL" clId="{ECE79735-1084-4E70-9047-18921947C2E9}" dt="2022-06-12T16:11:00.528" v="6546" actId="478"/>
          <ac:cxnSpMkLst>
            <pc:docMk/>
            <pc:sldMk cId="420400606" sldId="305"/>
            <ac:cxnSpMk id="12" creationId="{20524FCA-4850-482A-B9F6-2592ECCA129B}"/>
          </ac:cxnSpMkLst>
        </pc:cxnChg>
      </pc:sldChg>
      <pc:sldChg chg="modSp mod ord">
        <pc:chgData name="Nicola Tamascelli" userId="ffd1b98e-7f39-4811-8537-f3ee9f9d8348" providerId="ADAL" clId="{ECE79735-1084-4E70-9047-18921947C2E9}" dt="2022-06-12T16:32:49.869" v="6853" actId="1076"/>
        <pc:sldMkLst>
          <pc:docMk/>
          <pc:sldMk cId="4043790439" sldId="306"/>
        </pc:sldMkLst>
        <pc:spChg chg="mod">
          <ac:chgData name="Nicola Tamascelli" userId="ffd1b98e-7f39-4811-8537-f3ee9f9d8348" providerId="ADAL" clId="{ECE79735-1084-4E70-9047-18921947C2E9}" dt="2022-06-12T16:32:49.869" v="6853" actId="1076"/>
          <ac:spMkLst>
            <pc:docMk/>
            <pc:sldMk cId="4043790439" sldId="306"/>
            <ac:spMk id="6" creationId="{AC03B269-7265-445D-BA0F-3D2B78E94C6F}"/>
          </ac:spMkLst>
        </pc:spChg>
      </pc:sldChg>
      <pc:sldChg chg="addSp delSp modSp add del mod ord modShow">
        <pc:chgData name="Nicola Tamascelli" userId="ffd1b98e-7f39-4811-8537-f3ee9f9d8348" providerId="ADAL" clId="{ECE79735-1084-4E70-9047-18921947C2E9}" dt="2022-06-12T16:49:01.641" v="7005" actId="47"/>
        <pc:sldMkLst>
          <pc:docMk/>
          <pc:sldMk cId="1381855312" sldId="307"/>
        </pc:sldMkLst>
        <pc:spChg chg="add del mod">
          <ac:chgData name="Nicola Tamascelli" userId="ffd1b98e-7f39-4811-8537-f3ee9f9d8348" providerId="ADAL" clId="{ECE79735-1084-4E70-9047-18921947C2E9}" dt="2022-06-12T16:41:12.318" v="6956"/>
          <ac:spMkLst>
            <pc:docMk/>
            <pc:sldMk cId="1381855312" sldId="307"/>
            <ac:spMk id="3" creationId="{1FD26DA4-377F-48C3-910E-ABB55768B73C}"/>
          </ac:spMkLst>
        </pc:spChg>
        <pc:spChg chg="mod">
          <ac:chgData name="Nicola Tamascelli" userId="ffd1b98e-7f39-4811-8537-f3ee9f9d8348" providerId="ADAL" clId="{ECE79735-1084-4E70-9047-18921947C2E9}" dt="2022-06-12T16:47:56.827" v="6985" actId="20577"/>
          <ac:spMkLst>
            <pc:docMk/>
            <pc:sldMk cId="1381855312" sldId="307"/>
            <ac:spMk id="25" creationId="{B4012857-AE64-4626-9C53-111384685368}"/>
          </ac:spMkLst>
        </pc:spChg>
        <pc:graphicFrameChg chg="add del mod">
          <ac:chgData name="Nicola Tamascelli" userId="ffd1b98e-7f39-4811-8537-f3ee9f9d8348" providerId="ADAL" clId="{ECE79735-1084-4E70-9047-18921947C2E9}" dt="2022-06-12T16:41:12.318" v="6956"/>
          <ac:graphicFrameMkLst>
            <pc:docMk/>
            <pc:sldMk cId="1381855312" sldId="307"/>
            <ac:graphicFrameMk id="2" creationId="{49DDAA40-59AB-4EFB-B42C-FC00269B3EB2}"/>
          </ac:graphicFrameMkLst>
        </pc:graphicFrameChg>
      </pc:sldChg>
      <pc:sldChg chg="addSp delSp modSp mod">
        <pc:chgData name="Nicola Tamascelli" userId="ffd1b98e-7f39-4811-8537-f3ee9f9d8348" providerId="ADAL" clId="{ECE79735-1084-4E70-9047-18921947C2E9}" dt="2022-06-12T17:21:47.719" v="7123" actId="207"/>
        <pc:sldMkLst>
          <pc:docMk/>
          <pc:sldMk cId="461683577" sldId="308"/>
        </pc:sldMkLst>
        <pc:spChg chg="add mod">
          <ac:chgData name="Nicola Tamascelli" userId="ffd1b98e-7f39-4811-8537-f3ee9f9d8348" providerId="ADAL" clId="{ECE79735-1084-4E70-9047-18921947C2E9}" dt="2022-06-12T17:21:47.719" v="7123" actId="207"/>
          <ac:spMkLst>
            <pc:docMk/>
            <pc:sldMk cId="461683577" sldId="308"/>
            <ac:spMk id="4" creationId="{24078F8C-7F73-45FA-8B96-5D99B934517C}"/>
          </ac:spMkLst>
        </pc:spChg>
        <pc:spChg chg="add mod">
          <ac:chgData name="Nicola Tamascelli" userId="ffd1b98e-7f39-4811-8537-f3ee9f9d8348" providerId="ADAL" clId="{ECE79735-1084-4E70-9047-18921947C2E9}" dt="2022-06-12T17:21:44.309" v="7122" actId="207"/>
          <ac:spMkLst>
            <pc:docMk/>
            <pc:sldMk cId="461683577" sldId="308"/>
            <ac:spMk id="6" creationId="{875EF979-7BB9-4232-9739-A9EC66FABA1E}"/>
          </ac:spMkLst>
        </pc:spChg>
        <pc:spChg chg="mod">
          <ac:chgData name="Nicola Tamascelli" userId="ffd1b98e-7f39-4811-8537-f3ee9f9d8348" providerId="ADAL" clId="{ECE79735-1084-4E70-9047-18921947C2E9}" dt="2022-06-12T16:36:21.376" v="6888" actId="1076"/>
          <ac:spMkLst>
            <pc:docMk/>
            <pc:sldMk cId="461683577" sldId="308"/>
            <ac:spMk id="12" creationId="{55F0CE84-15BB-4F1D-A161-38076E520193}"/>
          </ac:spMkLst>
        </pc:spChg>
        <pc:spChg chg="del">
          <ac:chgData name="Nicola Tamascelli" userId="ffd1b98e-7f39-4811-8537-f3ee9f9d8348" providerId="ADAL" clId="{ECE79735-1084-4E70-9047-18921947C2E9}" dt="2022-06-07T15:25:10.220" v="561" actId="478"/>
          <ac:spMkLst>
            <pc:docMk/>
            <pc:sldMk cId="461683577" sldId="308"/>
            <ac:spMk id="13" creationId="{D0C47ABB-90D4-4377-92FB-C15F4C668E75}"/>
          </ac:spMkLst>
        </pc:spChg>
        <pc:spChg chg="del">
          <ac:chgData name="Nicola Tamascelli" userId="ffd1b98e-7f39-4811-8537-f3ee9f9d8348" providerId="ADAL" clId="{ECE79735-1084-4E70-9047-18921947C2E9}" dt="2022-06-07T15:25:13.030" v="562" actId="478"/>
          <ac:spMkLst>
            <pc:docMk/>
            <pc:sldMk cId="461683577" sldId="308"/>
            <ac:spMk id="14" creationId="{EC964984-AF0B-4A6E-A53F-42716E5AC642}"/>
          </ac:spMkLst>
        </pc:spChg>
      </pc:sldChg>
      <pc:sldChg chg="del">
        <pc:chgData name="Nicola Tamascelli" userId="ffd1b98e-7f39-4811-8537-f3ee9f9d8348" providerId="ADAL" clId="{ECE79735-1084-4E70-9047-18921947C2E9}" dt="2022-06-12T16:48:52.595" v="6994" actId="47"/>
        <pc:sldMkLst>
          <pc:docMk/>
          <pc:sldMk cId="17079843" sldId="309"/>
        </pc:sldMkLst>
      </pc:sldChg>
      <pc:sldChg chg="modSp mod modNotesTx">
        <pc:chgData name="Nicola Tamascelli" userId="ffd1b98e-7f39-4811-8537-f3ee9f9d8348" providerId="ADAL" clId="{ECE79735-1084-4E70-9047-18921947C2E9}" dt="2022-06-21T09:22:40.764" v="7753" actId="20577"/>
        <pc:sldMkLst>
          <pc:docMk/>
          <pc:sldMk cId="2796131360" sldId="310"/>
        </pc:sldMkLst>
        <pc:spChg chg="mod">
          <ac:chgData name="Nicola Tamascelli" userId="ffd1b98e-7f39-4811-8537-f3ee9f9d8348" providerId="ADAL" clId="{ECE79735-1084-4E70-9047-18921947C2E9}" dt="2022-06-07T14:38:04.287" v="193" actId="20577"/>
          <ac:spMkLst>
            <pc:docMk/>
            <pc:sldMk cId="2796131360" sldId="310"/>
            <ac:spMk id="6" creationId="{A41087B2-DD67-46AB-95DE-DD5D87EE1F7A}"/>
          </ac:spMkLst>
        </pc:spChg>
        <pc:picChg chg="mod">
          <ac:chgData name="Nicola Tamascelli" userId="ffd1b98e-7f39-4811-8537-f3ee9f9d8348" providerId="ADAL" clId="{ECE79735-1084-4E70-9047-18921947C2E9}" dt="2022-06-07T14:37:33.452" v="176" actId="1076"/>
          <ac:picMkLst>
            <pc:docMk/>
            <pc:sldMk cId="2796131360" sldId="310"/>
            <ac:picMk id="7" creationId="{337E65BD-CD7A-44E9-9002-F8CF292F8114}"/>
          </ac:picMkLst>
        </pc:picChg>
      </pc:sldChg>
      <pc:sldChg chg="addSp delSp modSp del mod addCm delCm modCm">
        <pc:chgData name="Nicola Tamascelli" userId="ffd1b98e-7f39-4811-8537-f3ee9f9d8348" providerId="ADAL" clId="{ECE79735-1084-4E70-9047-18921947C2E9}" dt="2022-06-12T17:20:42.520" v="7106" actId="47"/>
        <pc:sldMkLst>
          <pc:docMk/>
          <pc:sldMk cId="3808017960" sldId="311"/>
        </pc:sldMkLst>
        <pc:spChg chg="add mod">
          <ac:chgData name="Nicola Tamascelli" userId="ffd1b98e-7f39-4811-8537-f3ee9f9d8348" providerId="ADAL" clId="{ECE79735-1084-4E70-9047-18921947C2E9}" dt="2022-06-07T16:45:55.211" v="1095" actId="1035"/>
          <ac:spMkLst>
            <pc:docMk/>
            <pc:sldMk cId="3808017960" sldId="311"/>
            <ac:spMk id="2" creationId="{E795C65A-CDBB-4588-8F80-CEDF00414402}"/>
          </ac:spMkLst>
        </pc:spChg>
        <pc:spChg chg="add mod">
          <ac:chgData name="Nicola Tamascelli" userId="ffd1b98e-7f39-4811-8537-f3ee9f9d8348" providerId="ADAL" clId="{ECE79735-1084-4E70-9047-18921947C2E9}" dt="2022-06-07T15:16:40.902" v="476" actId="164"/>
          <ac:spMkLst>
            <pc:docMk/>
            <pc:sldMk cId="3808017960" sldId="311"/>
            <ac:spMk id="5" creationId="{19BA90AC-B41E-4F42-B55B-ACD558F3E07E}"/>
          </ac:spMkLst>
        </pc:spChg>
        <pc:spChg chg="mod">
          <ac:chgData name="Nicola Tamascelli" userId="ffd1b98e-7f39-4811-8537-f3ee9f9d8348" providerId="ADAL" clId="{ECE79735-1084-4E70-9047-18921947C2E9}" dt="2022-06-07T16:45:50.917" v="1092" actId="948"/>
          <ac:spMkLst>
            <pc:docMk/>
            <pc:sldMk cId="3808017960" sldId="311"/>
            <ac:spMk id="9" creationId="{5D6CBB0E-64C3-4D05-956B-20F686E8C068}"/>
          </ac:spMkLst>
        </pc:spChg>
        <pc:spChg chg="del">
          <ac:chgData name="Nicola Tamascelli" userId="ffd1b98e-7f39-4811-8537-f3ee9f9d8348" providerId="ADAL" clId="{ECE79735-1084-4E70-9047-18921947C2E9}" dt="2022-06-07T14:38:24.849" v="198" actId="478"/>
          <ac:spMkLst>
            <pc:docMk/>
            <pc:sldMk cId="3808017960" sldId="311"/>
            <ac:spMk id="12" creationId="{91E1241D-6476-404C-87B9-297947B46168}"/>
          </ac:spMkLst>
        </pc:spChg>
        <pc:spChg chg="del">
          <ac:chgData name="Nicola Tamascelli" userId="ffd1b98e-7f39-4811-8537-f3ee9f9d8348" providerId="ADAL" clId="{ECE79735-1084-4E70-9047-18921947C2E9}" dt="2022-06-07T14:38:20.823" v="196" actId="478"/>
          <ac:spMkLst>
            <pc:docMk/>
            <pc:sldMk cId="3808017960" sldId="311"/>
            <ac:spMk id="14" creationId="{A4E123F0-2BDF-4A92-886D-60AD1F623D88}"/>
          </ac:spMkLst>
        </pc:spChg>
        <pc:spChg chg="del">
          <ac:chgData name="Nicola Tamascelli" userId="ffd1b98e-7f39-4811-8537-f3ee9f9d8348" providerId="ADAL" clId="{ECE79735-1084-4E70-9047-18921947C2E9}" dt="2022-06-07T14:38:22.227" v="197" actId="478"/>
          <ac:spMkLst>
            <pc:docMk/>
            <pc:sldMk cId="3808017960" sldId="311"/>
            <ac:spMk id="15" creationId="{7DF2B9B4-3904-4007-AD4C-55C9A8150317}"/>
          </ac:spMkLst>
        </pc:spChg>
        <pc:spChg chg="del">
          <ac:chgData name="Nicola Tamascelli" userId="ffd1b98e-7f39-4811-8537-f3ee9f9d8348" providerId="ADAL" clId="{ECE79735-1084-4E70-9047-18921947C2E9}" dt="2022-06-07T14:38:28.071" v="201" actId="478"/>
          <ac:spMkLst>
            <pc:docMk/>
            <pc:sldMk cId="3808017960" sldId="311"/>
            <ac:spMk id="19" creationId="{B1B28654-87F0-4598-BBA0-CB03A0AC3C05}"/>
          </ac:spMkLst>
        </pc:spChg>
        <pc:spChg chg="add mod">
          <ac:chgData name="Nicola Tamascelli" userId="ffd1b98e-7f39-4811-8537-f3ee9f9d8348" providerId="ADAL" clId="{ECE79735-1084-4E70-9047-18921947C2E9}" dt="2022-06-07T15:16:53.181" v="479" actId="164"/>
          <ac:spMkLst>
            <pc:docMk/>
            <pc:sldMk cId="3808017960" sldId="311"/>
            <ac:spMk id="20" creationId="{E933D56D-6FBD-48C3-A222-C4BA928CCC49}"/>
          </ac:spMkLst>
        </pc:spChg>
        <pc:spChg chg="add mod">
          <ac:chgData name="Nicola Tamascelli" userId="ffd1b98e-7f39-4811-8537-f3ee9f9d8348" providerId="ADAL" clId="{ECE79735-1084-4E70-9047-18921947C2E9}" dt="2022-06-07T15:17:17.247" v="484" actId="164"/>
          <ac:spMkLst>
            <pc:docMk/>
            <pc:sldMk cId="3808017960" sldId="311"/>
            <ac:spMk id="23" creationId="{4AB856F4-1CF0-4796-87AD-034B421D250D}"/>
          </ac:spMkLst>
        </pc:spChg>
        <pc:spChg chg="add mod">
          <ac:chgData name="Nicola Tamascelli" userId="ffd1b98e-7f39-4811-8537-f3ee9f9d8348" providerId="ADAL" clId="{ECE79735-1084-4E70-9047-18921947C2E9}" dt="2022-06-07T15:16:49.835" v="478" actId="164"/>
          <ac:spMkLst>
            <pc:docMk/>
            <pc:sldMk cId="3808017960" sldId="311"/>
            <ac:spMk id="26" creationId="{17C07768-8F88-4FCB-B1B7-00A3E832B48D}"/>
          </ac:spMkLst>
        </pc:spChg>
        <pc:spChg chg="add del mod">
          <ac:chgData name="Nicola Tamascelli" userId="ffd1b98e-7f39-4811-8537-f3ee9f9d8348" providerId="ADAL" clId="{ECE79735-1084-4E70-9047-18921947C2E9}" dt="2022-06-07T15:12:29.146" v="416" actId="11529"/>
          <ac:spMkLst>
            <pc:docMk/>
            <pc:sldMk cId="3808017960" sldId="311"/>
            <ac:spMk id="27" creationId="{7C97A559-28D7-4FC3-946C-24087AEA8BA4}"/>
          </ac:spMkLst>
        </pc:spChg>
        <pc:spChg chg="add del">
          <ac:chgData name="Nicola Tamascelli" userId="ffd1b98e-7f39-4811-8537-f3ee9f9d8348" providerId="ADAL" clId="{ECE79735-1084-4E70-9047-18921947C2E9}" dt="2022-06-07T15:13:02.131" v="418" actId="478"/>
          <ac:spMkLst>
            <pc:docMk/>
            <pc:sldMk cId="3808017960" sldId="311"/>
            <ac:spMk id="28" creationId="{CC059AB5-7BF7-465A-841F-B4E425DB2ED3}"/>
          </ac:spMkLst>
        </pc:spChg>
        <pc:spChg chg="add mod">
          <ac:chgData name="Nicola Tamascelli" userId="ffd1b98e-7f39-4811-8537-f3ee9f9d8348" providerId="ADAL" clId="{ECE79735-1084-4E70-9047-18921947C2E9}" dt="2022-06-07T15:20:41.519" v="492" actId="1076"/>
          <ac:spMkLst>
            <pc:docMk/>
            <pc:sldMk cId="3808017960" sldId="311"/>
            <ac:spMk id="32" creationId="{5CF652F7-7B1B-4B3C-9F57-1070439CDE0E}"/>
          </ac:spMkLst>
        </pc:spChg>
        <pc:spChg chg="add mod">
          <ac:chgData name="Nicola Tamascelli" userId="ffd1b98e-7f39-4811-8537-f3ee9f9d8348" providerId="ADAL" clId="{ECE79735-1084-4E70-9047-18921947C2E9}" dt="2022-06-07T15:16:44.990" v="477" actId="164"/>
          <ac:spMkLst>
            <pc:docMk/>
            <pc:sldMk cId="3808017960" sldId="311"/>
            <ac:spMk id="33" creationId="{692F4997-9634-4A98-AEB6-76331B282601}"/>
          </ac:spMkLst>
        </pc:spChg>
        <pc:spChg chg="add mod">
          <ac:chgData name="Nicola Tamascelli" userId="ffd1b98e-7f39-4811-8537-f3ee9f9d8348" providerId="ADAL" clId="{ECE79735-1084-4E70-9047-18921947C2E9}" dt="2022-06-07T15:16:49.835" v="478" actId="164"/>
          <ac:spMkLst>
            <pc:docMk/>
            <pc:sldMk cId="3808017960" sldId="311"/>
            <ac:spMk id="34" creationId="{14A74380-823C-4140-9396-8C7A3D1A864E}"/>
          </ac:spMkLst>
        </pc:spChg>
        <pc:spChg chg="add mod">
          <ac:chgData name="Nicola Tamascelli" userId="ffd1b98e-7f39-4811-8537-f3ee9f9d8348" providerId="ADAL" clId="{ECE79735-1084-4E70-9047-18921947C2E9}" dt="2022-06-07T15:16:53.181" v="479" actId="164"/>
          <ac:spMkLst>
            <pc:docMk/>
            <pc:sldMk cId="3808017960" sldId="311"/>
            <ac:spMk id="35" creationId="{F208C161-2E37-42BD-87C9-BBEA4040E0B1}"/>
          </ac:spMkLst>
        </pc:spChg>
        <pc:grpChg chg="add mod">
          <ac:chgData name="Nicola Tamascelli" userId="ffd1b98e-7f39-4811-8537-f3ee9f9d8348" providerId="ADAL" clId="{ECE79735-1084-4E70-9047-18921947C2E9}" dt="2022-06-07T16:45:55.211" v="1095" actId="1035"/>
          <ac:grpSpMkLst>
            <pc:docMk/>
            <pc:sldMk cId="3808017960" sldId="311"/>
            <ac:grpSpMk id="36" creationId="{529CD3A3-5859-4F56-B988-7A2730C7D03E}"/>
          </ac:grpSpMkLst>
        </pc:grpChg>
        <pc:grpChg chg="add mod">
          <ac:chgData name="Nicola Tamascelli" userId="ffd1b98e-7f39-4811-8537-f3ee9f9d8348" providerId="ADAL" clId="{ECE79735-1084-4E70-9047-18921947C2E9}" dt="2022-06-07T15:17:17.247" v="484" actId="164"/>
          <ac:grpSpMkLst>
            <pc:docMk/>
            <pc:sldMk cId="3808017960" sldId="311"/>
            <ac:grpSpMk id="37" creationId="{82A7C9B3-BBCC-4EDF-9C64-A8C20007EDBE}"/>
          </ac:grpSpMkLst>
        </pc:grpChg>
        <pc:grpChg chg="add mod">
          <ac:chgData name="Nicola Tamascelli" userId="ffd1b98e-7f39-4811-8537-f3ee9f9d8348" providerId="ADAL" clId="{ECE79735-1084-4E70-9047-18921947C2E9}" dt="2022-06-07T16:45:55.211" v="1095" actId="1035"/>
          <ac:grpSpMkLst>
            <pc:docMk/>
            <pc:sldMk cId="3808017960" sldId="311"/>
            <ac:grpSpMk id="38" creationId="{96686018-6A6E-43A5-871F-336A6A1EA4BC}"/>
          </ac:grpSpMkLst>
        </pc:grpChg>
        <pc:grpChg chg="add mod">
          <ac:chgData name="Nicola Tamascelli" userId="ffd1b98e-7f39-4811-8537-f3ee9f9d8348" providerId="ADAL" clId="{ECE79735-1084-4E70-9047-18921947C2E9}" dt="2022-06-07T16:45:55.211" v="1095" actId="1035"/>
          <ac:grpSpMkLst>
            <pc:docMk/>
            <pc:sldMk cId="3808017960" sldId="311"/>
            <ac:grpSpMk id="39" creationId="{78946326-FA77-4385-AD6C-52B2B245CCB3}"/>
          </ac:grpSpMkLst>
        </pc:grpChg>
        <pc:grpChg chg="add mod">
          <ac:chgData name="Nicola Tamascelli" userId="ffd1b98e-7f39-4811-8537-f3ee9f9d8348" providerId="ADAL" clId="{ECE79735-1084-4E70-9047-18921947C2E9}" dt="2022-06-07T16:45:55.211" v="1095" actId="1035"/>
          <ac:grpSpMkLst>
            <pc:docMk/>
            <pc:sldMk cId="3808017960" sldId="311"/>
            <ac:grpSpMk id="40" creationId="{7DA84A90-3DD6-4C2D-8D73-7DAB14E3106B}"/>
          </ac:grpSpMkLst>
        </pc:grpChg>
        <pc:picChg chg="add mod">
          <ac:chgData name="Nicola Tamascelli" userId="ffd1b98e-7f39-4811-8537-f3ee9f9d8348" providerId="ADAL" clId="{ECE79735-1084-4E70-9047-18921947C2E9}" dt="2022-06-07T15:16:40.902" v="476" actId="164"/>
          <ac:picMkLst>
            <pc:docMk/>
            <pc:sldMk cId="3808017960" sldId="311"/>
            <ac:picMk id="4" creationId="{F53A5749-7170-403E-BF95-0A2425B6D577}"/>
          </ac:picMkLst>
        </pc:picChg>
        <pc:picChg chg="add mod">
          <ac:chgData name="Nicola Tamascelli" userId="ffd1b98e-7f39-4811-8537-f3ee9f9d8348" providerId="ADAL" clId="{ECE79735-1084-4E70-9047-18921947C2E9}" dt="2022-06-07T15:16:53.181" v="479" actId="164"/>
          <ac:picMkLst>
            <pc:docMk/>
            <pc:sldMk cId="3808017960" sldId="311"/>
            <ac:picMk id="7" creationId="{F82D433E-F0D6-4FDA-862E-1A477FDABE35}"/>
          </ac:picMkLst>
        </pc:picChg>
        <pc:picChg chg="del">
          <ac:chgData name="Nicola Tamascelli" userId="ffd1b98e-7f39-4811-8537-f3ee9f9d8348" providerId="ADAL" clId="{ECE79735-1084-4E70-9047-18921947C2E9}" dt="2022-06-07T14:38:18.814" v="194" actId="478"/>
          <ac:picMkLst>
            <pc:docMk/>
            <pc:sldMk cId="3808017960" sldId="311"/>
            <ac:picMk id="10" creationId="{39188C4D-A1B8-422C-922D-AE8B1A17AD06}"/>
          </ac:picMkLst>
        </pc:picChg>
        <pc:picChg chg="del">
          <ac:chgData name="Nicola Tamascelli" userId="ffd1b98e-7f39-4811-8537-f3ee9f9d8348" providerId="ADAL" clId="{ECE79735-1084-4E70-9047-18921947C2E9}" dt="2022-06-07T14:38:19.391" v="195" actId="478"/>
          <ac:picMkLst>
            <pc:docMk/>
            <pc:sldMk cId="3808017960" sldId="311"/>
            <ac:picMk id="11" creationId="{F47A15D0-BD0C-4EBC-8349-23215C712B6A}"/>
          </ac:picMkLst>
        </pc:picChg>
        <pc:picChg chg="del">
          <ac:chgData name="Nicola Tamascelli" userId="ffd1b98e-7f39-4811-8537-f3ee9f9d8348" providerId="ADAL" clId="{ECE79735-1084-4E70-9047-18921947C2E9}" dt="2022-06-07T14:38:26.634" v="200" actId="478"/>
          <ac:picMkLst>
            <pc:docMk/>
            <pc:sldMk cId="3808017960" sldId="311"/>
            <ac:picMk id="13" creationId="{C72A49AA-B088-47C2-A2DC-9E9D7EE7989C}"/>
          </ac:picMkLst>
        </pc:picChg>
        <pc:picChg chg="del">
          <ac:chgData name="Nicola Tamascelli" userId="ffd1b98e-7f39-4811-8537-f3ee9f9d8348" providerId="ADAL" clId="{ECE79735-1084-4E70-9047-18921947C2E9}" dt="2022-06-07T14:38:28.525" v="202" actId="478"/>
          <ac:picMkLst>
            <pc:docMk/>
            <pc:sldMk cId="3808017960" sldId="311"/>
            <ac:picMk id="16" creationId="{6007F7D9-4776-4211-B269-B7B763F05A23}"/>
          </ac:picMkLst>
        </pc:picChg>
        <pc:picChg chg="del">
          <ac:chgData name="Nicola Tamascelli" userId="ffd1b98e-7f39-4811-8537-f3ee9f9d8348" providerId="ADAL" clId="{ECE79735-1084-4E70-9047-18921947C2E9}" dt="2022-06-07T14:38:29.126" v="203" actId="478"/>
          <ac:picMkLst>
            <pc:docMk/>
            <pc:sldMk cId="3808017960" sldId="311"/>
            <ac:picMk id="17" creationId="{4E02CF18-E13C-452F-A515-A60EBE5F9A15}"/>
          </ac:picMkLst>
        </pc:picChg>
        <pc:picChg chg="del">
          <ac:chgData name="Nicola Tamascelli" userId="ffd1b98e-7f39-4811-8537-f3ee9f9d8348" providerId="ADAL" clId="{ECE79735-1084-4E70-9047-18921947C2E9}" dt="2022-06-07T14:38:25.856" v="199" actId="478"/>
          <ac:picMkLst>
            <pc:docMk/>
            <pc:sldMk cId="3808017960" sldId="311"/>
            <ac:picMk id="18" creationId="{C266E889-4759-4BDB-AA23-66CB9A41581D}"/>
          </ac:picMkLst>
        </pc:picChg>
        <pc:picChg chg="add mod">
          <ac:chgData name="Nicola Tamascelli" userId="ffd1b98e-7f39-4811-8537-f3ee9f9d8348" providerId="ADAL" clId="{ECE79735-1084-4E70-9047-18921947C2E9}" dt="2022-06-07T15:16:44.990" v="477" actId="164"/>
          <ac:picMkLst>
            <pc:docMk/>
            <pc:sldMk cId="3808017960" sldId="311"/>
            <ac:picMk id="22" creationId="{D5EC607F-9F16-4BBB-8772-65B77C2555E1}"/>
          </ac:picMkLst>
        </pc:picChg>
        <pc:picChg chg="add mod">
          <ac:chgData name="Nicola Tamascelli" userId="ffd1b98e-7f39-4811-8537-f3ee9f9d8348" providerId="ADAL" clId="{ECE79735-1084-4E70-9047-18921947C2E9}" dt="2022-06-07T15:16:49.835" v="478" actId="164"/>
          <ac:picMkLst>
            <pc:docMk/>
            <pc:sldMk cId="3808017960" sldId="311"/>
            <ac:picMk id="25" creationId="{4F3E4666-CF50-4904-9211-6079B7B0B49E}"/>
          </ac:picMkLst>
        </pc:picChg>
        <pc:picChg chg="add del mod">
          <ac:chgData name="Nicola Tamascelli" userId="ffd1b98e-7f39-4811-8537-f3ee9f9d8348" providerId="ADAL" clId="{ECE79735-1084-4E70-9047-18921947C2E9}" dt="2022-06-07T15:15:15.439" v="453" actId="478"/>
          <ac:picMkLst>
            <pc:docMk/>
            <pc:sldMk cId="3808017960" sldId="311"/>
            <ac:picMk id="30" creationId="{E36A0335-342F-4FCE-8155-950CF37FF5B9}"/>
          </ac:picMkLst>
        </pc:picChg>
        <pc:picChg chg="add del mod">
          <ac:chgData name="Nicola Tamascelli" userId="ffd1b98e-7f39-4811-8537-f3ee9f9d8348" providerId="ADAL" clId="{ECE79735-1084-4E70-9047-18921947C2E9}" dt="2022-06-07T15:15:11.973" v="444"/>
          <ac:picMkLst>
            <pc:docMk/>
            <pc:sldMk cId="3808017960" sldId="311"/>
            <ac:picMk id="31" creationId="{77D6EDCA-D326-4C18-B524-CC3975CAB3FC}"/>
          </ac:picMkLst>
        </pc:picChg>
        <pc:cxnChg chg="add mod">
          <ac:chgData name="Nicola Tamascelli" userId="ffd1b98e-7f39-4811-8537-f3ee9f9d8348" providerId="ADAL" clId="{ECE79735-1084-4E70-9047-18921947C2E9}" dt="2022-06-07T16:45:55.211" v="1095" actId="1035"/>
          <ac:cxnSpMkLst>
            <pc:docMk/>
            <pc:sldMk cId="3808017960" sldId="311"/>
            <ac:cxnSpMk id="42" creationId="{51C21D7B-C6E6-483D-BCCE-AC145792360B}"/>
          </ac:cxnSpMkLst>
        </pc:cxnChg>
        <pc:cxnChg chg="add mod">
          <ac:chgData name="Nicola Tamascelli" userId="ffd1b98e-7f39-4811-8537-f3ee9f9d8348" providerId="ADAL" clId="{ECE79735-1084-4E70-9047-18921947C2E9}" dt="2022-06-07T16:45:55.211" v="1095" actId="1035"/>
          <ac:cxnSpMkLst>
            <pc:docMk/>
            <pc:sldMk cId="3808017960" sldId="311"/>
            <ac:cxnSpMk id="43" creationId="{66CA0414-FB5D-4CE6-A2D9-94E6E80941EB}"/>
          </ac:cxnSpMkLst>
        </pc:cxnChg>
        <pc:cxnChg chg="add mod">
          <ac:chgData name="Nicola Tamascelli" userId="ffd1b98e-7f39-4811-8537-f3ee9f9d8348" providerId="ADAL" clId="{ECE79735-1084-4E70-9047-18921947C2E9}" dt="2022-06-07T16:45:55.211" v="1095" actId="1035"/>
          <ac:cxnSpMkLst>
            <pc:docMk/>
            <pc:sldMk cId="3808017960" sldId="311"/>
            <ac:cxnSpMk id="46" creationId="{CF837006-E0B4-4720-A4BF-F8B33BCA6ED4}"/>
          </ac:cxnSpMkLst>
        </pc:cxnChg>
        <pc:cxnChg chg="add mod">
          <ac:chgData name="Nicola Tamascelli" userId="ffd1b98e-7f39-4811-8537-f3ee9f9d8348" providerId="ADAL" clId="{ECE79735-1084-4E70-9047-18921947C2E9}" dt="2022-06-07T16:45:55.211" v="1095" actId="1035"/>
          <ac:cxnSpMkLst>
            <pc:docMk/>
            <pc:sldMk cId="3808017960" sldId="311"/>
            <ac:cxnSpMk id="49" creationId="{DF10EF1E-356C-4893-B110-FE8456FE8744}"/>
          </ac:cxnSpMkLst>
        </pc:cxnChg>
      </pc:sldChg>
      <pc:sldChg chg="del">
        <pc:chgData name="Nicola Tamascelli" userId="ffd1b98e-7f39-4811-8537-f3ee9f9d8348" providerId="ADAL" clId="{ECE79735-1084-4E70-9047-18921947C2E9}" dt="2022-06-12T16:48:50.472" v="6992" actId="47"/>
        <pc:sldMkLst>
          <pc:docMk/>
          <pc:sldMk cId="2694048965" sldId="312"/>
        </pc:sldMkLst>
      </pc:sldChg>
      <pc:sldChg chg="del">
        <pc:chgData name="Nicola Tamascelli" userId="ffd1b98e-7f39-4811-8537-f3ee9f9d8348" providerId="ADAL" clId="{ECE79735-1084-4E70-9047-18921947C2E9}" dt="2022-06-12T16:48:51.529" v="6993" actId="47"/>
        <pc:sldMkLst>
          <pc:docMk/>
          <pc:sldMk cId="2970151776" sldId="313"/>
        </pc:sldMkLst>
      </pc:sldChg>
      <pc:sldChg chg="del">
        <pc:chgData name="Nicola Tamascelli" userId="ffd1b98e-7f39-4811-8537-f3ee9f9d8348" providerId="ADAL" clId="{ECE79735-1084-4E70-9047-18921947C2E9}" dt="2022-06-12T16:48:53.213" v="6995" actId="47"/>
        <pc:sldMkLst>
          <pc:docMk/>
          <pc:sldMk cId="2729851347" sldId="314"/>
        </pc:sldMkLst>
      </pc:sldChg>
      <pc:sldChg chg="del">
        <pc:chgData name="Nicola Tamascelli" userId="ffd1b98e-7f39-4811-8537-f3ee9f9d8348" providerId="ADAL" clId="{ECE79735-1084-4E70-9047-18921947C2E9}" dt="2022-06-12T16:48:54.034" v="6996" actId="47"/>
        <pc:sldMkLst>
          <pc:docMk/>
          <pc:sldMk cId="149907676" sldId="315"/>
        </pc:sldMkLst>
      </pc:sldChg>
      <pc:sldChg chg="add del">
        <pc:chgData name="Nicola Tamascelli" userId="ffd1b98e-7f39-4811-8537-f3ee9f9d8348" providerId="ADAL" clId="{ECE79735-1084-4E70-9047-18921947C2E9}" dt="2022-06-07T07:37:01.910" v="6" actId="2890"/>
        <pc:sldMkLst>
          <pc:docMk/>
          <pc:sldMk cId="410958857" sldId="316"/>
        </pc:sldMkLst>
      </pc:sldChg>
      <pc:sldChg chg="addSp delSp modSp add mod addCm delCm modCm modNotesTx">
        <pc:chgData name="Nicola Tamascelli" userId="ffd1b98e-7f39-4811-8537-f3ee9f9d8348" providerId="ADAL" clId="{ECE79735-1084-4E70-9047-18921947C2E9}" dt="2022-06-23T21:03:22.313" v="15364" actId="20577"/>
        <pc:sldMkLst>
          <pc:docMk/>
          <pc:sldMk cId="913782739" sldId="316"/>
        </pc:sldMkLst>
        <pc:spChg chg="mod">
          <ac:chgData name="Nicola Tamascelli" userId="ffd1b98e-7f39-4811-8537-f3ee9f9d8348" providerId="ADAL" clId="{ECE79735-1084-4E70-9047-18921947C2E9}" dt="2022-06-23T21:03:22.313" v="15364" actId="20577"/>
          <ac:spMkLst>
            <pc:docMk/>
            <pc:sldMk cId="913782739" sldId="316"/>
            <ac:spMk id="8" creationId="{C528BD38-CA88-4C42-8D1D-D1ECE27F06B8}"/>
          </ac:spMkLst>
        </pc:spChg>
        <pc:spChg chg="mod">
          <ac:chgData name="Nicola Tamascelli" userId="ffd1b98e-7f39-4811-8537-f3ee9f9d8348" providerId="ADAL" clId="{ECE79735-1084-4E70-9047-18921947C2E9}" dt="2022-06-12T17:21:19.579" v="7121" actId="14100"/>
          <ac:spMkLst>
            <pc:docMk/>
            <pc:sldMk cId="913782739" sldId="316"/>
            <ac:spMk id="9" creationId="{5D6CBB0E-64C3-4D05-956B-20F686E8C068}"/>
          </ac:spMkLst>
        </pc:spChg>
        <pc:spChg chg="add mod">
          <ac:chgData name="Nicola Tamascelli" userId="ffd1b98e-7f39-4811-8537-f3ee9f9d8348" providerId="ADAL" clId="{ECE79735-1084-4E70-9047-18921947C2E9}" dt="2022-06-12T17:21:09.120" v="7108" actId="1035"/>
          <ac:spMkLst>
            <pc:docMk/>
            <pc:sldMk cId="913782739" sldId="316"/>
            <ac:spMk id="12" creationId="{6BF6BB5D-0C13-4B8A-86EA-539C652030E1}"/>
          </ac:spMkLst>
        </pc:spChg>
        <pc:spChg chg="del">
          <ac:chgData name="Nicola Tamascelli" userId="ffd1b98e-7f39-4811-8537-f3ee9f9d8348" providerId="ADAL" clId="{ECE79735-1084-4E70-9047-18921947C2E9}" dt="2022-06-07T15:40:50.496" v="705" actId="478"/>
          <ac:spMkLst>
            <pc:docMk/>
            <pc:sldMk cId="913782739" sldId="316"/>
            <ac:spMk id="12" creationId="{91E1241D-6476-404C-87B9-297947B46168}"/>
          </ac:spMkLst>
        </pc:spChg>
        <pc:spChg chg="del mod">
          <ac:chgData name="Nicola Tamascelli" userId="ffd1b98e-7f39-4811-8537-f3ee9f9d8348" providerId="ADAL" clId="{ECE79735-1084-4E70-9047-18921947C2E9}" dt="2022-06-12T17:18:31.424" v="7042" actId="478"/>
          <ac:spMkLst>
            <pc:docMk/>
            <pc:sldMk cId="913782739" sldId="316"/>
            <ac:spMk id="14" creationId="{A4E123F0-2BDF-4A92-886D-60AD1F623D88}"/>
          </ac:spMkLst>
        </pc:spChg>
        <pc:spChg chg="del mod">
          <ac:chgData name="Nicola Tamascelli" userId="ffd1b98e-7f39-4811-8537-f3ee9f9d8348" providerId="ADAL" clId="{ECE79735-1084-4E70-9047-18921947C2E9}" dt="2022-06-12T17:18:31.424" v="7042" actId="478"/>
          <ac:spMkLst>
            <pc:docMk/>
            <pc:sldMk cId="913782739" sldId="316"/>
            <ac:spMk id="15" creationId="{7DF2B9B4-3904-4007-AD4C-55C9A8150317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17" creationId="{8B4AB0BB-A01D-40E4-8FDB-49D9E9834C27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18" creationId="{804555FF-A5B6-46C4-B551-4496FDBA729F}"/>
          </ac:spMkLst>
        </pc:spChg>
        <pc:spChg chg="del">
          <ac:chgData name="Nicola Tamascelli" userId="ffd1b98e-7f39-4811-8537-f3ee9f9d8348" providerId="ADAL" clId="{ECE79735-1084-4E70-9047-18921947C2E9}" dt="2022-06-07T15:40:54.434" v="706" actId="478"/>
          <ac:spMkLst>
            <pc:docMk/>
            <pc:sldMk cId="913782739" sldId="316"/>
            <ac:spMk id="19" creationId="{B1B28654-87F0-4598-BBA0-CB03A0AC3C05}"/>
          </ac:spMkLst>
        </pc:spChg>
        <pc:spChg chg="add del mod">
          <ac:chgData name="Nicola Tamascelli" userId="ffd1b98e-7f39-4811-8537-f3ee9f9d8348" providerId="ADAL" clId="{ECE79735-1084-4E70-9047-18921947C2E9}" dt="2022-06-12T17:18:33.405" v="7043" actId="478"/>
          <ac:spMkLst>
            <pc:docMk/>
            <pc:sldMk cId="913782739" sldId="316"/>
            <ac:spMk id="20" creationId="{69B47CFA-3B6A-4282-ABAB-014BB3E09429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21" creationId="{14748EF9-EDA8-421D-8CC8-C501B1F35ED2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24" creationId="{44862E1B-30E3-4496-B3F5-A60B593D870A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27" creationId="{0EC4D0EF-FBB3-41BA-A885-6B722CED1720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28" creationId="{B6CA071B-3617-466F-9697-6BC727563C29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31" creationId="{195187C7-7CB8-4FA2-A0DF-522FA2084F2A}"/>
          </ac:spMkLst>
        </pc:spChg>
        <pc:spChg chg="mod">
          <ac:chgData name="Nicola Tamascelli" userId="ffd1b98e-7f39-4811-8537-f3ee9f9d8348" providerId="ADAL" clId="{ECE79735-1084-4E70-9047-18921947C2E9}" dt="2022-06-12T17:18:38.926" v="7044"/>
          <ac:spMkLst>
            <pc:docMk/>
            <pc:sldMk cId="913782739" sldId="316"/>
            <ac:spMk id="32" creationId="{7A9200D1-F0BF-441C-858C-F93FEBC5A689}"/>
          </ac:spMkLst>
        </pc:spChg>
        <pc:spChg chg="add del">
          <ac:chgData name="Nicola Tamascelli" userId="ffd1b98e-7f39-4811-8537-f3ee9f9d8348" providerId="ADAL" clId="{ECE79735-1084-4E70-9047-18921947C2E9}" dt="2022-06-12T17:19:43.273" v="7093" actId="22"/>
          <ac:spMkLst>
            <pc:docMk/>
            <pc:sldMk cId="913782739" sldId="316"/>
            <ac:spMk id="37" creationId="{77FE1289-6DD4-4DB8-B10E-FBD86F1C72F9}"/>
          </ac:spMkLst>
        </pc:spChg>
        <pc:grpChg chg="add mod">
          <ac:chgData name="Nicola Tamascelli" userId="ffd1b98e-7f39-4811-8537-f3ee9f9d8348" providerId="ADAL" clId="{ECE79735-1084-4E70-9047-18921947C2E9}" dt="2022-06-12T17:21:09.120" v="7108" actId="1035"/>
          <ac:grpSpMkLst>
            <pc:docMk/>
            <pc:sldMk cId="913782739" sldId="316"/>
            <ac:grpSpMk id="13" creationId="{F364A528-4382-4993-9470-90EDB75F2C16}"/>
          </ac:grpSpMkLst>
        </pc:grpChg>
        <pc:grpChg chg="add mod">
          <ac:chgData name="Nicola Tamascelli" userId="ffd1b98e-7f39-4811-8537-f3ee9f9d8348" providerId="ADAL" clId="{ECE79735-1084-4E70-9047-18921947C2E9}" dt="2022-06-12T17:21:09.120" v="7108" actId="1035"/>
          <ac:grpSpMkLst>
            <pc:docMk/>
            <pc:sldMk cId="913782739" sldId="316"/>
            <ac:grpSpMk id="19" creationId="{93FA6361-2B8C-4DC9-AD81-3B075D21694E}"/>
          </ac:grpSpMkLst>
        </pc:grpChg>
        <pc:grpChg chg="mod">
          <ac:chgData name="Nicola Tamascelli" userId="ffd1b98e-7f39-4811-8537-f3ee9f9d8348" providerId="ADAL" clId="{ECE79735-1084-4E70-9047-18921947C2E9}" dt="2022-06-12T17:18:38.926" v="7044"/>
          <ac:grpSpMkLst>
            <pc:docMk/>
            <pc:sldMk cId="913782739" sldId="316"/>
            <ac:grpSpMk id="22" creationId="{535C1615-292B-4765-B8E0-E408E3E4182D}"/>
          </ac:grpSpMkLst>
        </pc:grpChg>
        <pc:grpChg chg="add mod">
          <ac:chgData name="Nicola Tamascelli" userId="ffd1b98e-7f39-4811-8537-f3ee9f9d8348" providerId="ADAL" clId="{ECE79735-1084-4E70-9047-18921947C2E9}" dt="2022-06-12T17:21:09.120" v="7108" actId="1035"/>
          <ac:grpSpMkLst>
            <pc:docMk/>
            <pc:sldMk cId="913782739" sldId="316"/>
            <ac:grpSpMk id="25" creationId="{082F0D16-7393-4F24-B32C-3D56B6662F92}"/>
          </ac:grpSpMkLst>
        </pc:grpChg>
        <pc:grpChg chg="add mod">
          <ac:chgData name="Nicola Tamascelli" userId="ffd1b98e-7f39-4811-8537-f3ee9f9d8348" providerId="ADAL" clId="{ECE79735-1084-4E70-9047-18921947C2E9}" dt="2022-06-12T17:21:09.120" v="7108" actId="1035"/>
          <ac:grpSpMkLst>
            <pc:docMk/>
            <pc:sldMk cId="913782739" sldId="316"/>
            <ac:grpSpMk id="29" creationId="{A46EB013-2727-4F08-8813-D8228081F6F2}"/>
          </ac:grpSpMkLst>
        </pc:grpChg>
        <pc:picChg chg="del mod">
          <ac:chgData name="Nicola Tamascelli" userId="ffd1b98e-7f39-4811-8537-f3ee9f9d8348" providerId="ADAL" clId="{ECE79735-1084-4E70-9047-18921947C2E9}" dt="2022-06-12T17:18:31.424" v="7042" actId="478"/>
          <ac:picMkLst>
            <pc:docMk/>
            <pc:sldMk cId="913782739" sldId="316"/>
            <ac:picMk id="10" creationId="{39188C4D-A1B8-422C-922D-AE8B1A17AD06}"/>
          </ac:picMkLst>
        </pc:picChg>
        <pc:picChg chg="del mod">
          <ac:chgData name="Nicola Tamascelli" userId="ffd1b98e-7f39-4811-8537-f3ee9f9d8348" providerId="ADAL" clId="{ECE79735-1084-4E70-9047-18921947C2E9}" dt="2022-06-12T17:18:31.424" v="7042" actId="478"/>
          <ac:picMkLst>
            <pc:docMk/>
            <pc:sldMk cId="913782739" sldId="316"/>
            <ac:picMk id="11" creationId="{F47A15D0-BD0C-4EBC-8349-23215C712B6A}"/>
          </ac:picMkLst>
        </pc:picChg>
        <pc:picChg chg="del">
          <ac:chgData name="Nicola Tamascelli" userId="ffd1b98e-7f39-4811-8537-f3ee9f9d8348" providerId="ADAL" clId="{ECE79735-1084-4E70-9047-18921947C2E9}" dt="2022-06-07T15:40:54.434" v="706" actId="478"/>
          <ac:picMkLst>
            <pc:docMk/>
            <pc:sldMk cId="913782739" sldId="316"/>
            <ac:picMk id="13" creationId="{C72A49AA-B088-47C2-A2DC-9E9D7EE7989C}"/>
          </ac:picMkLst>
        </pc:picChg>
        <pc:picChg chg="del">
          <ac:chgData name="Nicola Tamascelli" userId="ffd1b98e-7f39-4811-8537-f3ee9f9d8348" providerId="ADAL" clId="{ECE79735-1084-4E70-9047-18921947C2E9}" dt="2022-06-07T15:40:54.434" v="706" actId="478"/>
          <ac:picMkLst>
            <pc:docMk/>
            <pc:sldMk cId="913782739" sldId="316"/>
            <ac:picMk id="16" creationId="{6007F7D9-4776-4211-B269-B7B763F05A23}"/>
          </ac:picMkLst>
        </pc:picChg>
        <pc:picChg chg="mod">
          <ac:chgData name="Nicola Tamascelli" userId="ffd1b98e-7f39-4811-8537-f3ee9f9d8348" providerId="ADAL" clId="{ECE79735-1084-4E70-9047-18921947C2E9}" dt="2022-06-12T17:18:38.926" v="7044"/>
          <ac:picMkLst>
            <pc:docMk/>
            <pc:sldMk cId="913782739" sldId="316"/>
            <ac:picMk id="16" creationId="{C41CE663-2E7D-4183-BEDC-427F5284BF07}"/>
          </ac:picMkLst>
        </pc:picChg>
        <pc:picChg chg="del">
          <ac:chgData name="Nicola Tamascelli" userId="ffd1b98e-7f39-4811-8537-f3ee9f9d8348" providerId="ADAL" clId="{ECE79735-1084-4E70-9047-18921947C2E9}" dt="2022-06-07T15:40:54.434" v="706" actId="478"/>
          <ac:picMkLst>
            <pc:docMk/>
            <pc:sldMk cId="913782739" sldId="316"/>
            <ac:picMk id="17" creationId="{4E02CF18-E13C-452F-A515-A60EBE5F9A15}"/>
          </ac:picMkLst>
        </pc:picChg>
        <pc:picChg chg="del">
          <ac:chgData name="Nicola Tamascelli" userId="ffd1b98e-7f39-4811-8537-f3ee9f9d8348" providerId="ADAL" clId="{ECE79735-1084-4E70-9047-18921947C2E9}" dt="2022-06-07T15:40:54.434" v="706" actId="478"/>
          <ac:picMkLst>
            <pc:docMk/>
            <pc:sldMk cId="913782739" sldId="316"/>
            <ac:picMk id="18" creationId="{C266E889-4759-4BDB-AA23-66CB9A41581D}"/>
          </ac:picMkLst>
        </pc:picChg>
        <pc:picChg chg="mod">
          <ac:chgData name="Nicola Tamascelli" userId="ffd1b98e-7f39-4811-8537-f3ee9f9d8348" providerId="ADAL" clId="{ECE79735-1084-4E70-9047-18921947C2E9}" dt="2022-06-12T17:18:38.926" v="7044"/>
          <ac:picMkLst>
            <pc:docMk/>
            <pc:sldMk cId="913782739" sldId="316"/>
            <ac:picMk id="23" creationId="{7D601216-13A5-44E2-BB15-F12CBC308829}"/>
          </ac:picMkLst>
        </pc:picChg>
        <pc:picChg chg="mod">
          <ac:chgData name="Nicola Tamascelli" userId="ffd1b98e-7f39-4811-8537-f3ee9f9d8348" providerId="ADAL" clId="{ECE79735-1084-4E70-9047-18921947C2E9}" dt="2022-06-12T17:18:38.926" v="7044"/>
          <ac:picMkLst>
            <pc:docMk/>
            <pc:sldMk cId="913782739" sldId="316"/>
            <ac:picMk id="26" creationId="{535EBE89-7BD9-4AF5-A66C-5FAA43432075}"/>
          </ac:picMkLst>
        </pc:picChg>
        <pc:picChg chg="mod">
          <ac:chgData name="Nicola Tamascelli" userId="ffd1b98e-7f39-4811-8537-f3ee9f9d8348" providerId="ADAL" clId="{ECE79735-1084-4E70-9047-18921947C2E9}" dt="2022-06-12T17:18:38.926" v="7044"/>
          <ac:picMkLst>
            <pc:docMk/>
            <pc:sldMk cId="913782739" sldId="316"/>
            <ac:picMk id="30" creationId="{4FA102A7-64E1-41CD-8E0C-8C0C446D548D}"/>
          </ac:picMkLst>
        </pc:picChg>
        <pc:cxnChg chg="add mod">
          <ac:chgData name="Nicola Tamascelli" userId="ffd1b98e-7f39-4811-8537-f3ee9f9d8348" providerId="ADAL" clId="{ECE79735-1084-4E70-9047-18921947C2E9}" dt="2022-06-12T17:21:09.120" v="7108" actId="1035"/>
          <ac:cxnSpMkLst>
            <pc:docMk/>
            <pc:sldMk cId="913782739" sldId="316"/>
            <ac:cxnSpMk id="33" creationId="{30FE2CAD-8C3A-46B4-943A-C38F6BD8283D}"/>
          </ac:cxnSpMkLst>
        </pc:cxnChg>
        <pc:cxnChg chg="add mod">
          <ac:chgData name="Nicola Tamascelli" userId="ffd1b98e-7f39-4811-8537-f3ee9f9d8348" providerId="ADAL" clId="{ECE79735-1084-4E70-9047-18921947C2E9}" dt="2022-06-12T17:21:09.120" v="7108" actId="1035"/>
          <ac:cxnSpMkLst>
            <pc:docMk/>
            <pc:sldMk cId="913782739" sldId="316"/>
            <ac:cxnSpMk id="34" creationId="{01F3CBB9-046A-4ED4-80A3-8F1884801773}"/>
          </ac:cxnSpMkLst>
        </pc:cxnChg>
        <pc:cxnChg chg="add mod">
          <ac:chgData name="Nicola Tamascelli" userId="ffd1b98e-7f39-4811-8537-f3ee9f9d8348" providerId="ADAL" clId="{ECE79735-1084-4E70-9047-18921947C2E9}" dt="2022-06-12T17:21:09.120" v="7108" actId="1035"/>
          <ac:cxnSpMkLst>
            <pc:docMk/>
            <pc:sldMk cId="913782739" sldId="316"/>
            <ac:cxnSpMk id="35" creationId="{00450497-1593-4D51-AC95-4735B4F81B89}"/>
          </ac:cxnSpMkLst>
        </pc:cxnChg>
        <pc:cxnChg chg="add mod">
          <ac:chgData name="Nicola Tamascelli" userId="ffd1b98e-7f39-4811-8537-f3ee9f9d8348" providerId="ADAL" clId="{ECE79735-1084-4E70-9047-18921947C2E9}" dt="2022-06-12T17:21:09.120" v="7108" actId="1035"/>
          <ac:cxnSpMkLst>
            <pc:docMk/>
            <pc:sldMk cId="913782739" sldId="316"/>
            <ac:cxnSpMk id="36" creationId="{DA68CA00-6A59-445A-8028-AB0B5DAAA4C6}"/>
          </ac:cxnSpMkLst>
        </pc:cxnChg>
      </pc:sldChg>
      <pc:sldChg chg="modSp add del mod">
        <pc:chgData name="Nicola Tamascelli" userId="ffd1b98e-7f39-4811-8537-f3ee9f9d8348" providerId="ADAL" clId="{ECE79735-1084-4E70-9047-18921947C2E9}" dt="2022-06-07T16:06:40.882" v="778" actId="47"/>
        <pc:sldMkLst>
          <pc:docMk/>
          <pc:sldMk cId="51949017" sldId="317"/>
        </pc:sldMkLst>
        <pc:spChg chg="mod">
          <ac:chgData name="Nicola Tamascelli" userId="ffd1b98e-7f39-4811-8537-f3ee9f9d8348" providerId="ADAL" clId="{ECE79735-1084-4E70-9047-18921947C2E9}" dt="2022-06-07T15:44:59.363" v="730" actId="948"/>
          <ac:spMkLst>
            <pc:docMk/>
            <pc:sldMk cId="51949017" sldId="317"/>
            <ac:spMk id="9" creationId="{5D6CBB0E-64C3-4D05-956B-20F686E8C068}"/>
          </ac:spMkLst>
        </pc:spChg>
      </pc:sldChg>
      <pc:sldChg chg="addSp delSp modSp add mod modNotesTx">
        <pc:chgData name="Nicola Tamascelli" userId="ffd1b98e-7f39-4811-8537-f3ee9f9d8348" providerId="ADAL" clId="{ECE79735-1084-4E70-9047-18921947C2E9}" dt="2022-06-21T12:24:15.969" v="9315" actId="20577"/>
        <pc:sldMkLst>
          <pc:docMk/>
          <pc:sldMk cId="1995571600" sldId="317"/>
        </pc:sldMkLst>
        <pc:spChg chg="add del">
          <ac:chgData name="Nicola Tamascelli" userId="ffd1b98e-7f39-4811-8537-f3ee9f9d8348" providerId="ADAL" clId="{ECE79735-1084-4E70-9047-18921947C2E9}" dt="2022-06-12T15:30:41.013" v="6245" actId="478"/>
          <ac:spMkLst>
            <pc:docMk/>
            <pc:sldMk cId="1995571600" sldId="317"/>
            <ac:spMk id="2" creationId="{EA089C78-744C-45DD-89FB-DAAE9A96311D}"/>
          </ac:spMkLst>
        </pc:spChg>
        <pc:spChg chg="add del mod">
          <ac:chgData name="Nicola Tamascelli" userId="ffd1b98e-7f39-4811-8537-f3ee9f9d8348" providerId="ADAL" clId="{ECE79735-1084-4E70-9047-18921947C2E9}" dt="2022-06-07T16:16:08.612" v="829" actId="478"/>
          <ac:spMkLst>
            <pc:docMk/>
            <pc:sldMk cId="1995571600" sldId="317"/>
            <ac:spMk id="2" creationId="{FF7291ED-8EED-4DBC-84F3-1A851B3E2C7B}"/>
          </ac:spMkLst>
        </pc:spChg>
        <pc:spChg chg="add del mod">
          <ac:chgData name="Nicola Tamascelli" userId="ffd1b98e-7f39-4811-8537-f3ee9f9d8348" providerId="ADAL" clId="{ECE79735-1084-4E70-9047-18921947C2E9}" dt="2022-06-12T15:31:49.257" v="6258" actId="478"/>
          <ac:spMkLst>
            <pc:docMk/>
            <pc:sldMk cId="1995571600" sldId="317"/>
            <ac:spMk id="3" creationId="{1A3A7E0E-A5CB-4E1F-BFB8-A297B2F13900}"/>
          </ac:spMkLst>
        </pc:spChg>
        <pc:spChg chg="add del mod">
          <ac:chgData name="Nicola Tamascelli" userId="ffd1b98e-7f39-4811-8537-f3ee9f9d8348" providerId="ADAL" clId="{ECE79735-1084-4E70-9047-18921947C2E9}" dt="2022-06-07T16:17:13.051" v="842"/>
          <ac:spMkLst>
            <pc:docMk/>
            <pc:sldMk cId="1995571600" sldId="317"/>
            <ac:spMk id="3" creationId="{9743AED4-351D-439A-BF42-4457E9B9D119}"/>
          </ac:spMkLst>
        </pc:spChg>
        <pc:spChg chg="add del mod">
          <ac:chgData name="Nicola Tamascelli" userId="ffd1b98e-7f39-4811-8537-f3ee9f9d8348" providerId="ADAL" clId="{ECE79735-1084-4E70-9047-18921947C2E9}" dt="2022-06-07T16:18:37.240" v="895" actId="478"/>
          <ac:spMkLst>
            <pc:docMk/>
            <pc:sldMk cId="1995571600" sldId="317"/>
            <ac:spMk id="4" creationId="{0F6C3485-C847-48E7-9E1D-D6DB1A5F4591}"/>
          </ac:spMkLst>
        </pc:spChg>
        <pc:spChg chg="add del mod">
          <ac:chgData name="Nicola Tamascelli" userId="ffd1b98e-7f39-4811-8537-f3ee9f9d8348" providerId="ADAL" clId="{ECE79735-1084-4E70-9047-18921947C2E9}" dt="2022-06-12T15:31:46.336" v="6257" actId="478"/>
          <ac:spMkLst>
            <pc:docMk/>
            <pc:sldMk cId="1995571600" sldId="317"/>
            <ac:spMk id="4" creationId="{7DB99B57-347F-4AD0-A92E-4BB55647B164}"/>
          </ac:spMkLst>
        </pc:spChg>
        <pc:spChg chg="add mod">
          <ac:chgData name="Nicola Tamascelli" userId="ffd1b98e-7f39-4811-8537-f3ee9f9d8348" providerId="ADAL" clId="{ECE79735-1084-4E70-9047-18921947C2E9}" dt="2022-06-07T16:50:33.479" v="1257" actId="313"/>
          <ac:spMkLst>
            <pc:docMk/>
            <pc:sldMk cId="1995571600" sldId="317"/>
            <ac:spMk id="5" creationId="{3E144E3E-0028-434F-B791-4D4B42A6F4BC}"/>
          </ac:spMkLst>
        </pc:spChg>
        <pc:spChg chg="add mod">
          <ac:chgData name="Nicola Tamascelli" userId="ffd1b98e-7f39-4811-8537-f3ee9f9d8348" providerId="ADAL" clId="{ECE79735-1084-4E70-9047-18921947C2E9}" dt="2022-06-07T16:51:19.361" v="1260" actId="1036"/>
          <ac:spMkLst>
            <pc:docMk/>
            <pc:sldMk cId="1995571600" sldId="317"/>
            <ac:spMk id="6" creationId="{5F96041A-C624-4E85-A9B4-ADB1331912F2}"/>
          </ac:spMkLst>
        </pc:spChg>
        <pc:spChg chg="mod">
          <ac:chgData name="Nicola Tamascelli" userId="ffd1b98e-7f39-4811-8537-f3ee9f9d8348" providerId="ADAL" clId="{ECE79735-1084-4E70-9047-18921947C2E9}" dt="2022-06-07T16:08:32.140" v="786" actId="404"/>
          <ac:spMkLst>
            <pc:docMk/>
            <pc:sldMk cId="1995571600" sldId="317"/>
            <ac:spMk id="8" creationId="{C528BD38-CA88-4C42-8D1D-D1ECE27F06B8}"/>
          </ac:spMkLst>
        </pc:spChg>
        <pc:spChg chg="del">
          <ac:chgData name="Nicola Tamascelli" userId="ffd1b98e-7f39-4811-8537-f3ee9f9d8348" providerId="ADAL" clId="{ECE79735-1084-4E70-9047-18921947C2E9}" dt="2022-06-07T16:16:14.301" v="831" actId="478"/>
          <ac:spMkLst>
            <pc:docMk/>
            <pc:sldMk cId="1995571600" sldId="317"/>
            <ac:spMk id="9" creationId="{5D6CBB0E-64C3-4D05-956B-20F686E8C068}"/>
          </ac:spMkLst>
        </pc:spChg>
        <pc:spChg chg="del">
          <ac:chgData name="Nicola Tamascelli" userId="ffd1b98e-7f39-4811-8537-f3ee9f9d8348" providerId="ADAL" clId="{ECE79735-1084-4E70-9047-18921947C2E9}" dt="2022-06-07T16:16:11.762" v="830" actId="478"/>
          <ac:spMkLst>
            <pc:docMk/>
            <pc:sldMk cId="1995571600" sldId="317"/>
            <ac:spMk id="14" creationId="{A4E123F0-2BDF-4A92-886D-60AD1F623D88}"/>
          </ac:spMkLst>
        </pc:spChg>
        <pc:spChg chg="del">
          <ac:chgData name="Nicola Tamascelli" userId="ffd1b98e-7f39-4811-8537-f3ee9f9d8348" providerId="ADAL" clId="{ECE79735-1084-4E70-9047-18921947C2E9}" dt="2022-06-07T16:16:11.762" v="830" actId="478"/>
          <ac:spMkLst>
            <pc:docMk/>
            <pc:sldMk cId="1995571600" sldId="317"/>
            <ac:spMk id="15" creationId="{7DF2B9B4-3904-4007-AD4C-55C9A8150317}"/>
          </ac:spMkLst>
        </pc:spChg>
        <pc:spChg chg="del mod">
          <ac:chgData name="Nicola Tamascelli" userId="ffd1b98e-7f39-4811-8537-f3ee9f9d8348" providerId="ADAL" clId="{ECE79735-1084-4E70-9047-18921947C2E9}" dt="2022-06-07T16:15:20.846" v="822" actId="478"/>
          <ac:spMkLst>
            <pc:docMk/>
            <pc:sldMk cId="1995571600" sldId="317"/>
            <ac:spMk id="20" creationId="{69B47CFA-3B6A-4282-ABAB-014BB3E09429}"/>
          </ac:spMkLst>
        </pc:spChg>
        <pc:spChg chg="add del mod">
          <ac:chgData name="Nicola Tamascelli" userId="ffd1b98e-7f39-4811-8537-f3ee9f9d8348" providerId="ADAL" clId="{ECE79735-1084-4E70-9047-18921947C2E9}" dt="2022-06-07T16:38:46.048" v="1066" actId="478"/>
          <ac:spMkLst>
            <pc:docMk/>
            <pc:sldMk cId="1995571600" sldId="317"/>
            <ac:spMk id="21" creationId="{8DBF8235-75EB-46B0-B8DB-978DCE97E3B2}"/>
          </ac:spMkLst>
        </pc:spChg>
        <pc:spChg chg="add del mod">
          <ac:chgData name="Nicola Tamascelli" userId="ffd1b98e-7f39-4811-8537-f3ee9f9d8348" providerId="ADAL" clId="{ECE79735-1084-4E70-9047-18921947C2E9}" dt="2022-06-07T16:47:41.400" v="1174" actId="478"/>
          <ac:spMkLst>
            <pc:docMk/>
            <pc:sldMk cId="1995571600" sldId="317"/>
            <ac:spMk id="22" creationId="{B7D2BC4B-77E3-42FE-AE6E-2EDCBB0CCC55}"/>
          </ac:spMkLst>
        </pc:spChg>
        <pc:spChg chg="add del mod">
          <ac:chgData name="Nicola Tamascelli" userId="ffd1b98e-7f39-4811-8537-f3ee9f9d8348" providerId="ADAL" clId="{ECE79735-1084-4E70-9047-18921947C2E9}" dt="2022-06-07T16:50:03.526" v="1254" actId="478"/>
          <ac:spMkLst>
            <pc:docMk/>
            <pc:sldMk cId="1995571600" sldId="317"/>
            <ac:spMk id="27" creationId="{299EB990-4B01-4552-8E49-FA8E02785D22}"/>
          </ac:spMkLst>
        </pc:spChg>
        <pc:picChg chg="del">
          <ac:chgData name="Nicola Tamascelli" userId="ffd1b98e-7f39-4811-8537-f3ee9f9d8348" providerId="ADAL" clId="{ECE79735-1084-4E70-9047-18921947C2E9}" dt="2022-06-07T16:16:11.762" v="830" actId="478"/>
          <ac:picMkLst>
            <pc:docMk/>
            <pc:sldMk cId="1995571600" sldId="317"/>
            <ac:picMk id="10" creationId="{39188C4D-A1B8-422C-922D-AE8B1A17AD06}"/>
          </ac:picMkLst>
        </pc:picChg>
        <pc:picChg chg="del">
          <ac:chgData name="Nicola Tamascelli" userId="ffd1b98e-7f39-4811-8537-f3ee9f9d8348" providerId="ADAL" clId="{ECE79735-1084-4E70-9047-18921947C2E9}" dt="2022-06-07T16:16:11.762" v="830" actId="478"/>
          <ac:picMkLst>
            <pc:docMk/>
            <pc:sldMk cId="1995571600" sldId="317"/>
            <ac:picMk id="11" creationId="{F47A15D0-BD0C-4EBC-8349-23215C712B6A}"/>
          </ac:picMkLst>
        </pc:picChg>
        <pc:picChg chg="add mod">
          <ac:chgData name="Nicola Tamascelli" userId="ffd1b98e-7f39-4811-8537-f3ee9f9d8348" providerId="ADAL" clId="{ECE79735-1084-4E70-9047-18921947C2E9}" dt="2022-06-07T16:49:52.756" v="1251" actId="14100"/>
          <ac:picMkLst>
            <pc:docMk/>
            <pc:sldMk cId="1995571600" sldId="317"/>
            <ac:picMk id="12" creationId="{60965BB1-6BD3-4C0C-BFE4-8C1A8494C623}"/>
          </ac:picMkLst>
        </pc:picChg>
        <pc:picChg chg="add mod">
          <ac:chgData name="Nicola Tamascelli" userId="ffd1b98e-7f39-4811-8537-f3ee9f9d8348" providerId="ADAL" clId="{ECE79735-1084-4E70-9047-18921947C2E9}" dt="2022-06-12T15:31:51.871" v="6259" actId="1076"/>
          <ac:picMkLst>
            <pc:docMk/>
            <pc:sldMk cId="1995571600" sldId="317"/>
            <ac:picMk id="13" creationId="{EA4D7437-B61A-494F-A174-CCF0BC34B2F3}"/>
          </ac:picMkLst>
        </pc:picChg>
        <pc:picChg chg="add del mod">
          <ac:chgData name="Nicola Tamascelli" userId="ffd1b98e-7f39-4811-8537-f3ee9f9d8348" providerId="ADAL" clId="{ECE79735-1084-4E70-9047-18921947C2E9}" dt="2022-06-07T16:38:46.048" v="1066" actId="478"/>
          <ac:picMkLst>
            <pc:docMk/>
            <pc:sldMk cId="1995571600" sldId="317"/>
            <ac:picMk id="16" creationId="{52092F11-8353-4CD0-A71A-B3AB34D2BE9D}"/>
          </ac:picMkLst>
        </pc:picChg>
        <pc:picChg chg="add del mod">
          <ac:chgData name="Nicola Tamascelli" userId="ffd1b98e-7f39-4811-8537-f3ee9f9d8348" providerId="ADAL" clId="{ECE79735-1084-4E70-9047-18921947C2E9}" dt="2022-06-07T16:38:46.048" v="1066" actId="478"/>
          <ac:picMkLst>
            <pc:docMk/>
            <pc:sldMk cId="1995571600" sldId="317"/>
            <ac:picMk id="17" creationId="{9003B5D9-B34F-44FA-8A22-D21E89C6D5D2}"/>
          </ac:picMkLst>
        </pc:picChg>
        <pc:picChg chg="add del mod">
          <ac:chgData name="Nicola Tamascelli" userId="ffd1b98e-7f39-4811-8537-f3ee9f9d8348" providerId="ADAL" clId="{ECE79735-1084-4E70-9047-18921947C2E9}" dt="2022-06-07T16:38:46.048" v="1066" actId="478"/>
          <ac:picMkLst>
            <pc:docMk/>
            <pc:sldMk cId="1995571600" sldId="317"/>
            <ac:picMk id="18" creationId="{64F37380-21CA-4F74-8B9B-9BEA3243E829}"/>
          </ac:picMkLst>
        </pc:picChg>
        <pc:picChg chg="add del mod">
          <ac:chgData name="Nicola Tamascelli" userId="ffd1b98e-7f39-4811-8537-f3ee9f9d8348" providerId="ADAL" clId="{ECE79735-1084-4E70-9047-18921947C2E9}" dt="2022-06-07T16:38:46.048" v="1066" actId="478"/>
          <ac:picMkLst>
            <pc:docMk/>
            <pc:sldMk cId="1995571600" sldId="317"/>
            <ac:picMk id="19" creationId="{9A69D419-FC33-4D9A-A3CE-05614F70043D}"/>
          </ac:picMkLst>
        </pc:picChg>
        <pc:picChg chg="add del mod">
          <ac:chgData name="Nicola Tamascelli" userId="ffd1b98e-7f39-4811-8537-f3ee9f9d8348" providerId="ADAL" clId="{ECE79735-1084-4E70-9047-18921947C2E9}" dt="2022-06-07T16:50:03.526" v="1254" actId="478"/>
          <ac:picMkLst>
            <pc:docMk/>
            <pc:sldMk cId="1995571600" sldId="317"/>
            <ac:picMk id="23" creationId="{1DBC2A24-D3F7-4947-B56B-0FDAF28EFC6F}"/>
          </ac:picMkLst>
        </pc:picChg>
        <pc:picChg chg="add del mod">
          <ac:chgData name="Nicola Tamascelli" userId="ffd1b98e-7f39-4811-8537-f3ee9f9d8348" providerId="ADAL" clId="{ECE79735-1084-4E70-9047-18921947C2E9}" dt="2022-06-07T16:50:03.526" v="1254" actId="478"/>
          <ac:picMkLst>
            <pc:docMk/>
            <pc:sldMk cId="1995571600" sldId="317"/>
            <ac:picMk id="24" creationId="{1ADD00F7-FEFF-4F2C-98B1-F21AE5556A02}"/>
          </ac:picMkLst>
        </pc:picChg>
        <pc:picChg chg="add del mod">
          <ac:chgData name="Nicola Tamascelli" userId="ffd1b98e-7f39-4811-8537-f3ee9f9d8348" providerId="ADAL" clId="{ECE79735-1084-4E70-9047-18921947C2E9}" dt="2022-06-07T16:50:03.526" v="1254" actId="478"/>
          <ac:picMkLst>
            <pc:docMk/>
            <pc:sldMk cId="1995571600" sldId="317"/>
            <ac:picMk id="25" creationId="{D97D20CE-B5BC-4232-A478-E46147E71234}"/>
          </ac:picMkLst>
        </pc:picChg>
        <pc:picChg chg="add mod">
          <ac:chgData name="Nicola Tamascelli" userId="ffd1b98e-7f39-4811-8537-f3ee9f9d8348" providerId="ADAL" clId="{ECE79735-1084-4E70-9047-18921947C2E9}" dt="2022-06-08T07:21:44.540" v="1325" actId="14100"/>
          <ac:picMkLst>
            <pc:docMk/>
            <pc:sldMk cId="1995571600" sldId="317"/>
            <ac:picMk id="26" creationId="{767F1691-E23C-4E6E-B474-44591E00B5C1}"/>
          </ac:picMkLst>
        </pc:picChg>
      </pc:sldChg>
      <pc:sldChg chg="addSp delSp modSp add mod modNotesTx">
        <pc:chgData name="Nicola Tamascelli" userId="ffd1b98e-7f39-4811-8537-f3ee9f9d8348" providerId="ADAL" clId="{ECE79735-1084-4E70-9047-18921947C2E9}" dt="2022-06-21T12:45:00.362" v="10172" actId="20577"/>
        <pc:sldMkLst>
          <pc:docMk/>
          <pc:sldMk cId="4180398587" sldId="318"/>
        </pc:sldMkLst>
        <pc:spChg chg="del">
          <ac:chgData name="Nicola Tamascelli" userId="ffd1b98e-7f39-4811-8537-f3ee9f9d8348" providerId="ADAL" clId="{ECE79735-1084-4E70-9047-18921947C2E9}" dt="2022-06-07T16:53:31.215" v="1288" actId="478"/>
          <ac:spMkLst>
            <pc:docMk/>
            <pc:sldMk cId="4180398587" sldId="318"/>
            <ac:spMk id="5" creationId="{3E144E3E-0028-434F-B791-4D4B42A6F4BC}"/>
          </ac:spMkLst>
        </pc:spChg>
        <pc:spChg chg="mod">
          <ac:chgData name="Nicola Tamascelli" userId="ffd1b98e-7f39-4811-8537-f3ee9f9d8348" providerId="ADAL" clId="{ECE79735-1084-4E70-9047-18921947C2E9}" dt="2022-06-12T16:39:42.112" v="6950" actId="1076"/>
          <ac:spMkLst>
            <pc:docMk/>
            <pc:sldMk cId="4180398587" sldId="318"/>
            <ac:spMk id="6" creationId="{5F96041A-C624-4E85-A9B4-ADB1331912F2}"/>
          </ac:spMkLst>
        </pc:spChg>
        <pc:spChg chg="mod">
          <ac:chgData name="Nicola Tamascelli" userId="ffd1b98e-7f39-4811-8537-f3ee9f9d8348" providerId="ADAL" clId="{ECE79735-1084-4E70-9047-18921947C2E9}" dt="2022-06-08T07:27:40.129" v="1327" actId="20577"/>
          <ac:spMkLst>
            <pc:docMk/>
            <pc:sldMk cId="4180398587" sldId="318"/>
            <ac:spMk id="8" creationId="{C528BD38-CA88-4C42-8D1D-D1ECE27F06B8}"/>
          </ac:spMkLst>
        </pc:spChg>
        <pc:spChg chg="add del mod">
          <ac:chgData name="Nicola Tamascelli" userId="ffd1b98e-7f39-4811-8537-f3ee9f9d8348" providerId="ADAL" clId="{ECE79735-1084-4E70-9047-18921947C2E9}" dt="2022-06-08T07:31:17.549" v="1354" actId="478"/>
          <ac:spMkLst>
            <pc:docMk/>
            <pc:sldMk cId="4180398587" sldId="318"/>
            <ac:spMk id="9" creationId="{1601263D-2B99-4BC5-A11A-46AC61041062}"/>
          </ac:spMkLst>
        </pc:spChg>
        <pc:spChg chg="add del mod">
          <ac:chgData name="Nicola Tamascelli" userId="ffd1b98e-7f39-4811-8537-f3ee9f9d8348" providerId="ADAL" clId="{ECE79735-1084-4E70-9047-18921947C2E9}" dt="2022-06-08T08:32:32.864" v="1641" actId="478"/>
          <ac:spMkLst>
            <pc:docMk/>
            <pc:sldMk cId="4180398587" sldId="318"/>
            <ac:spMk id="10" creationId="{1D70E180-2784-4ABE-9D57-F4BCC1AFE6B2}"/>
          </ac:spMkLst>
        </pc:spChg>
        <pc:spChg chg="mod topLvl">
          <ac:chgData name="Nicola Tamascelli" userId="ffd1b98e-7f39-4811-8537-f3ee9f9d8348" providerId="ADAL" clId="{ECE79735-1084-4E70-9047-18921947C2E9}" dt="2022-06-08T08:31:22.420" v="1633" actId="165"/>
          <ac:spMkLst>
            <pc:docMk/>
            <pc:sldMk cId="4180398587" sldId="318"/>
            <ac:spMk id="15" creationId="{92B9F4EB-B1B5-43D3-B1EA-4952CD037B30}"/>
          </ac:spMkLst>
        </pc:spChg>
        <pc:spChg chg="mod topLvl">
          <ac:chgData name="Nicola Tamascelli" userId="ffd1b98e-7f39-4811-8537-f3ee9f9d8348" providerId="ADAL" clId="{ECE79735-1084-4E70-9047-18921947C2E9}" dt="2022-06-08T08:31:22.420" v="1633" actId="165"/>
          <ac:spMkLst>
            <pc:docMk/>
            <pc:sldMk cId="4180398587" sldId="318"/>
            <ac:spMk id="16" creationId="{E5D456B7-9A33-4B31-8682-DE99C7CA0DCA}"/>
          </ac:spMkLst>
        </pc:spChg>
        <pc:spChg chg="mod">
          <ac:chgData name="Nicola Tamascelli" userId="ffd1b98e-7f39-4811-8537-f3ee9f9d8348" providerId="ADAL" clId="{ECE79735-1084-4E70-9047-18921947C2E9}" dt="2022-06-08T07:48:22.064" v="1387" actId="1076"/>
          <ac:spMkLst>
            <pc:docMk/>
            <pc:sldMk cId="4180398587" sldId="318"/>
            <ac:spMk id="18" creationId="{74061DD3-3D03-464D-9813-FE036794D216}"/>
          </ac:spMkLst>
        </pc:spChg>
        <pc:spChg chg="mod">
          <ac:chgData name="Nicola Tamascelli" userId="ffd1b98e-7f39-4811-8537-f3ee9f9d8348" providerId="ADAL" clId="{ECE79735-1084-4E70-9047-18921947C2E9}" dt="2022-06-08T07:47:23.081" v="1376"/>
          <ac:spMkLst>
            <pc:docMk/>
            <pc:sldMk cId="4180398587" sldId="318"/>
            <ac:spMk id="19" creationId="{39763B2A-47E5-48DC-AE25-3026E78B78B1}"/>
          </ac:spMkLst>
        </pc:spChg>
        <pc:spChg chg="mod">
          <ac:chgData name="Nicola Tamascelli" userId="ffd1b98e-7f39-4811-8537-f3ee9f9d8348" providerId="ADAL" clId="{ECE79735-1084-4E70-9047-18921947C2E9}" dt="2022-06-08T07:59:09.338" v="1410" actId="1076"/>
          <ac:spMkLst>
            <pc:docMk/>
            <pc:sldMk cId="4180398587" sldId="318"/>
            <ac:spMk id="24" creationId="{817FE0D6-85B7-4D91-8D6F-94F5FA465359}"/>
          </ac:spMkLst>
        </pc:spChg>
        <pc:spChg chg="mod">
          <ac:chgData name="Nicola Tamascelli" userId="ffd1b98e-7f39-4811-8537-f3ee9f9d8348" providerId="ADAL" clId="{ECE79735-1084-4E70-9047-18921947C2E9}" dt="2022-06-08T07:48:41.318" v="1388"/>
          <ac:spMkLst>
            <pc:docMk/>
            <pc:sldMk cId="4180398587" sldId="318"/>
            <ac:spMk id="25" creationId="{6C0F0FCF-5753-465B-8F28-D78EECC812A0}"/>
          </ac:spMkLst>
        </pc:spChg>
        <pc:spChg chg="add mod">
          <ac:chgData name="Nicola Tamascelli" userId="ffd1b98e-7f39-4811-8537-f3ee9f9d8348" providerId="ADAL" clId="{ECE79735-1084-4E70-9047-18921947C2E9}" dt="2022-06-12T16:39:35.395" v="6948" actId="1035"/>
          <ac:spMkLst>
            <pc:docMk/>
            <pc:sldMk cId="4180398587" sldId="318"/>
            <ac:spMk id="32" creationId="{21CB2B4B-7F10-472A-917D-B65A0F5D7DE1}"/>
          </ac:spMkLst>
        </pc:spChg>
        <pc:spChg chg="add mod">
          <ac:chgData name="Nicola Tamascelli" userId="ffd1b98e-7f39-4811-8537-f3ee9f9d8348" providerId="ADAL" clId="{ECE79735-1084-4E70-9047-18921947C2E9}" dt="2022-06-21T12:28:02.619" v="9366" actId="1038"/>
          <ac:spMkLst>
            <pc:docMk/>
            <pc:sldMk cId="4180398587" sldId="318"/>
            <ac:spMk id="33" creationId="{9FF0BE37-CC1D-4D80-BA31-ED507A9657C8}"/>
          </ac:spMkLst>
        </pc:spChg>
        <pc:spChg chg="add mod">
          <ac:chgData name="Nicola Tamascelli" userId="ffd1b98e-7f39-4811-8537-f3ee9f9d8348" providerId="ADAL" clId="{ECE79735-1084-4E70-9047-18921947C2E9}" dt="2022-06-12T16:39:35.395" v="6948" actId="1035"/>
          <ac:spMkLst>
            <pc:docMk/>
            <pc:sldMk cId="4180398587" sldId="318"/>
            <ac:spMk id="34" creationId="{7BE367A0-16B7-426C-B4DD-E4EB601BD3CC}"/>
          </ac:spMkLst>
        </pc:spChg>
        <pc:grpChg chg="add del mod">
          <ac:chgData name="Nicola Tamascelli" userId="ffd1b98e-7f39-4811-8537-f3ee9f9d8348" providerId="ADAL" clId="{ECE79735-1084-4E70-9047-18921947C2E9}" dt="2022-06-12T16:39:35.395" v="6948" actId="1035"/>
          <ac:grpSpMkLst>
            <pc:docMk/>
            <pc:sldMk cId="4180398587" sldId="318"/>
            <ac:grpSpMk id="4" creationId="{A0A0DBE3-1235-4ACF-BBAF-219C430A16D4}"/>
          </ac:grpSpMkLst>
        </pc:grpChg>
        <pc:grpChg chg="add del mod">
          <ac:chgData name="Nicola Tamascelli" userId="ffd1b98e-7f39-4811-8537-f3ee9f9d8348" providerId="ADAL" clId="{ECE79735-1084-4E70-9047-18921947C2E9}" dt="2022-06-08T07:46:34.107" v="1359" actId="165"/>
          <ac:grpSpMkLst>
            <pc:docMk/>
            <pc:sldMk cId="4180398587" sldId="318"/>
            <ac:grpSpMk id="11" creationId="{8202182A-F0B8-4934-853A-A395AFF4E3B2}"/>
          </ac:grpSpMkLst>
        </pc:grpChg>
        <pc:grpChg chg="add mod">
          <ac:chgData name="Nicola Tamascelli" userId="ffd1b98e-7f39-4811-8537-f3ee9f9d8348" providerId="ADAL" clId="{ECE79735-1084-4E70-9047-18921947C2E9}" dt="2022-06-08T08:00:22.486" v="1415" actId="164"/>
          <ac:grpSpMkLst>
            <pc:docMk/>
            <pc:sldMk cId="4180398587" sldId="318"/>
            <ac:grpSpMk id="17" creationId="{4746FC1F-A3CA-4C96-986A-27F800BF7E0D}"/>
          </ac:grpSpMkLst>
        </pc:grpChg>
        <pc:grpChg chg="add mod">
          <ac:chgData name="Nicola Tamascelli" userId="ffd1b98e-7f39-4811-8537-f3ee9f9d8348" providerId="ADAL" clId="{ECE79735-1084-4E70-9047-18921947C2E9}" dt="2022-06-08T08:00:28.848" v="1417" actId="164"/>
          <ac:grpSpMkLst>
            <pc:docMk/>
            <pc:sldMk cId="4180398587" sldId="318"/>
            <ac:grpSpMk id="23" creationId="{DDDD30CF-B288-41EF-B25F-E3A3D9D10040}"/>
          </ac:grpSpMkLst>
        </pc:grpChg>
        <pc:grpChg chg="add mod">
          <ac:chgData name="Nicola Tamascelli" userId="ffd1b98e-7f39-4811-8537-f3ee9f9d8348" providerId="ADAL" clId="{ECE79735-1084-4E70-9047-18921947C2E9}" dt="2022-06-12T16:39:35.395" v="6948" actId="1035"/>
          <ac:grpSpMkLst>
            <pc:docMk/>
            <pc:sldMk cId="4180398587" sldId="318"/>
            <ac:grpSpMk id="30" creationId="{96C18555-3598-466E-9009-A23FB2598E8D}"/>
          </ac:grpSpMkLst>
        </pc:grpChg>
        <pc:grpChg chg="add mod">
          <ac:chgData name="Nicola Tamascelli" userId="ffd1b98e-7f39-4811-8537-f3ee9f9d8348" providerId="ADAL" clId="{ECE79735-1084-4E70-9047-18921947C2E9}" dt="2022-06-12T16:39:35.395" v="6948" actId="1035"/>
          <ac:grpSpMkLst>
            <pc:docMk/>
            <pc:sldMk cId="4180398587" sldId="318"/>
            <ac:grpSpMk id="31" creationId="{E61425D2-86C7-467B-9557-D82B6A439498}"/>
          </ac:grpSpMkLst>
        </pc:grpChg>
        <pc:picChg chg="add mod topLvl">
          <ac:chgData name="Nicola Tamascelli" userId="ffd1b98e-7f39-4811-8537-f3ee9f9d8348" providerId="ADAL" clId="{ECE79735-1084-4E70-9047-18921947C2E9}" dt="2022-06-08T08:31:22.420" v="1633" actId="165"/>
          <ac:picMkLst>
            <pc:docMk/>
            <pc:sldMk cId="4180398587" sldId="318"/>
            <ac:picMk id="3" creationId="{740DC104-2AD4-43AA-8D4C-34DCA17E801C}"/>
          </ac:picMkLst>
        </pc:picChg>
        <pc:picChg chg="del">
          <ac:chgData name="Nicola Tamascelli" userId="ffd1b98e-7f39-4811-8537-f3ee9f9d8348" providerId="ADAL" clId="{ECE79735-1084-4E70-9047-18921947C2E9}" dt="2022-06-07T16:53:28.991" v="1287" actId="478"/>
          <ac:picMkLst>
            <pc:docMk/>
            <pc:sldMk cId="4180398587" sldId="318"/>
            <ac:picMk id="12" creationId="{60965BB1-6BD3-4C0C-BFE4-8C1A8494C623}"/>
          </ac:picMkLst>
        </pc:picChg>
        <pc:picChg chg="del">
          <ac:chgData name="Nicola Tamascelli" userId="ffd1b98e-7f39-4811-8537-f3ee9f9d8348" providerId="ADAL" clId="{ECE79735-1084-4E70-9047-18921947C2E9}" dt="2022-06-07T16:53:34.626" v="1290" actId="478"/>
          <ac:picMkLst>
            <pc:docMk/>
            <pc:sldMk cId="4180398587" sldId="318"/>
            <ac:picMk id="13" creationId="{EA4D7437-B61A-494F-A174-CCF0BC34B2F3}"/>
          </ac:picMkLst>
        </pc:picChg>
        <pc:picChg chg="del mod topLvl">
          <ac:chgData name="Nicola Tamascelli" userId="ffd1b98e-7f39-4811-8537-f3ee9f9d8348" providerId="ADAL" clId="{ECE79735-1084-4E70-9047-18921947C2E9}" dt="2022-06-08T07:46:36.165" v="1360" actId="478"/>
          <ac:picMkLst>
            <pc:docMk/>
            <pc:sldMk cId="4180398587" sldId="318"/>
            <ac:picMk id="14" creationId="{01A7F8E1-A9DB-40E8-9704-6A4C2DC05BA2}"/>
          </ac:picMkLst>
        </pc:picChg>
        <pc:picChg chg="del mod">
          <ac:chgData name="Nicola Tamascelli" userId="ffd1b98e-7f39-4811-8537-f3ee9f9d8348" providerId="ADAL" clId="{ECE79735-1084-4E70-9047-18921947C2E9}" dt="2022-06-08T07:48:08.367" v="1379" actId="478"/>
          <ac:picMkLst>
            <pc:docMk/>
            <pc:sldMk cId="4180398587" sldId="318"/>
            <ac:picMk id="20" creationId="{CD687162-4D58-4B6A-8FD5-BF00073AC240}"/>
          </ac:picMkLst>
        </pc:picChg>
        <pc:picChg chg="add mod">
          <ac:chgData name="Nicola Tamascelli" userId="ffd1b98e-7f39-4811-8537-f3ee9f9d8348" providerId="ADAL" clId="{ECE79735-1084-4E70-9047-18921947C2E9}" dt="2022-06-08T08:00:22.486" v="1415" actId="164"/>
          <ac:picMkLst>
            <pc:docMk/>
            <pc:sldMk cId="4180398587" sldId="318"/>
            <ac:picMk id="21" creationId="{09487696-BF61-4E48-ABFF-90A2FB6A7E80}"/>
          </ac:picMkLst>
        </pc:picChg>
        <pc:picChg chg="del">
          <ac:chgData name="Nicola Tamascelli" userId="ffd1b98e-7f39-4811-8537-f3ee9f9d8348" providerId="ADAL" clId="{ECE79735-1084-4E70-9047-18921947C2E9}" dt="2022-06-07T16:53:33.123" v="1289" actId="478"/>
          <ac:picMkLst>
            <pc:docMk/>
            <pc:sldMk cId="4180398587" sldId="318"/>
            <ac:picMk id="26" creationId="{767F1691-E23C-4E6E-B474-44591E00B5C1}"/>
          </ac:picMkLst>
        </pc:picChg>
        <pc:picChg chg="add del mod">
          <ac:chgData name="Nicola Tamascelli" userId="ffd1b98e-7f39-4811-8537-f3ee9f9d8348" providerId="ADAL" clId="{ECE79735-1084-4E70-9047-18921947C2E9}" dt="2022-06-08T07:55:27.127" v="1401" actId="478"/>
          <ac:picMkLst>
            <pc:docMk/>
            <pc:sldMk cId="4180398587" sldId="318"/>
            <ac:picMk id="27" creationId="{4549562B-AC2D-4AFA-A199-6255508DCF1A}"/>
          </ac:picMkLst>
        </pc:picChg>
        <pc:picChg chg="add del mod">
          <ac:chgData name="Nicola Tamascelli" userId="ffd1b98e-7f39-4811-8537-f3ee9f9d8348" providerId="ADAL" clId="{ECE79735-1084-4E70-9047-18921947C2E9}" dt="2022-06-08T07:55:45.805" v="1404" actId="478"/>
          <ac:picMkLst>
            <pc:docMk/>
            <pc:sldMk cId="4180398587" sldId="318"/>
            <ac:picMk id="28" creationId="{70F4BE37-822B-4EA3-8BB1-6F9598D87182}"/>
          </ac:picMkLst>
        </pc:picChg>
        <pc:picChg chg="add mod modCrop">
          <ac:chgData name="Nicola Tamascelli" userId="ffd1b98e-7f39-4811-8537-f3ee9f9d8348" providerId="ADAL" clId="{ECE79735-1084-4E70-9047-18921947C2E9}" dt="2022-06-08T08:37:00.336" v="1652" actId="732"/>
          <ac:picMkLst>
            <pc:docMk/>
            <pc:sldMk cId="4180398587" sldId="318"/>
            <ac:picMk id="29" creationId="{A6A1AF52-D177-4279-A7EF-62073E9F2708}"/>
          </ac:picMkLst>
        </pc:picChg>
        <pc:picChg chg="add mod">
          <ac:chgData name="Nicola Tamascelli" userId="ffd1b98e-7f39-4811-8537-f3ee9f9d8348" providerId="ADAL" clId="{ECE79735-1084-4E70-9047-18921947C2E9}" dt="2022-06-12T16:39:35.395" v="6948" actId="1035"/>
          <ac:picMkLst>
            <pc:docMk/>
            <pc:sldMk cId="4180398587" sldId="318"/>
            <ac:picMk id="47" creationId="{0570AFEE-543D-4B36-B76F-DA9450522746}"/>
          </ac:picMkLst>
        </pc:picChg>
        <pc:cxnChg chg="add del">
          <ac:chgData name="Nicola Tamascelli" userId="ffd1b98e-7f39-4811-8537-f3ee9f9d8348" providerId="ADAL" clId="{ECE79735-1084-4E70-9047-18921947C2E9}" dt="2022-06-08T08:31:25.377" v="1636" actId="478"/>
          <ac:cxnSpMkLst>
            <pc:docMk/>
            <pc:sldMk cId="4180398587" sldId="318"/>
            <ac:cxnSpMk id="36" creationId="{8773B976-A79C-4FF3-AE31-6A292830BC1B}"/>
          </ac:cxnSpMkLst>
        </pc:cxnChg>
        <pc:cxnChg chg="add mod">
          <ac:chgData name="Nicola Tamascelli" userId="ffd1b98e-7f39-4811-8537-f3ee9f9d8348" providerId="ADAL" clId="{ECE79735-1084-4E70-9047-18921947C2E9}" dt="2022-06-12T16:39:35.395" v="6948" actId="1035"/>
          <ac:cxnSpMkLst>
            <pc:docMk/>
            <pc:sldMk cId="4180398587" sldId="318"/>
            <ac:cxnSpMk id="38" creationId="{64A77CDC-787D-4B68-B384-C9B9D1499022}"/>
          </ac:cxnSpMkLst>
        </pc:cxnChg>
        <pc:cxnChg chg="add mod">
          <ac:chgData name="Nicola Tamascelli" userId="ffd1b98e-7f39-4811-8537-f3ee9f9d8348" providerId="ADAL" clId="{ECE79735-1084-4E70-9047-18921947C2E9}" dt="2022-06-12T16:39:35.395" v="6948" actId="1035"/>
          <ac:cxnSpMkLst>
            <pc:docMk/>
            <pc:sldMk cId="4180398587" sldId="318"/>
            <ac:cxnSpMk id="41" creationId="{34EE68FF-B56F-42FF-B454-A426BCEF38A3}"/>
          </ac:cxnSpMkLst>
        </pc:cxnChg>
        <pc:cxnChg chg="add mod">
          <ac:chgData name="Nicola Tamascelli" userId="ffd1b98e-7f39-4811-8537-f3ee9f9d8348" providerId="ADAL" clId="{ECE79735-1084-4E70-9047-18921947C2E9}" dt="2022-06-12T16:39:35.395" v="6948" actId="1035"/>
          <ac:cxnSpMkLst>
            <pc:docMk/>
            <pc:sldMk cId="4180398587" sldId="318"/>
            <ac:cxnSpMk id="48" creationId="{A6B3A179-3B3F-4A60-B4AE-B14021BD6CF5}"/>
          </ac:cxnSpMkLst>
        </pc:cxnChg>
        <pc:cxnChg chg="add mod">
          <ac:chgData name="Nicola Tamascelli" userId="ffd1b98e-7f39-4811-8537-f3ee9f9d8348" providerId="ADAL" clId="{ECE79735-1084-4E70-9047-18921947C2E9}" dt="2022-06-12T16:39:35.395" v="6948" actId="1035"/>
          <ac:cxnSpMkLst>
            <pc:docMk/>
            <pc:sldMk cId="4180398587" sldId="318"/>
            <ac:cxnSpMk id="57" creationId="{F2F3E200-3DCA-4BE9-8E37-C316D84D6C47}"/>
          </ac:cxnSpMkLst>
        </pc:cxnChg>
        <pc:cxnChg chg="add mod">
          <ac:chgData name="Nicola Tamascelli" userId="ffd1b98e-7f39-4811-8537-f3ee9f9d8348" providerId="ADAL" clId="{ECE79735-1084-4E70-9047-18921947C2E9}" dt="2022-06-12T17:22:26.881" v="7130" actId="1035"/>
          <ac:cxnSpMkLst>
            <pc:docMk/>
            <pc:sldMk cId="4180398587" sldId="318"/>
            <ac:cxnSpMk id="58" creationId="{F14AD73C-2DAA-462D-A699-14F2FB839FAD}"/>
          </ac:cxnSpMkLst>
        </pc:cxnChg>
        <pc:cxnChg chg="add del mod">
          <ac:chgData name="Nicola Tamascelli" userId="ffd1b98e-7f39-4811-8537-f3ee9f9d8348" providerId="ADAL" clId="{ECE79735-1084-4E70-9047-18921947C2E9}" dt="2022-06-08T09:05:34.747" v="1707" actId="478"/>
          <ac:cxnSpMkLst>
            <pc:docMk/>
            <pc:sldMk cId="4180398587" sldId="318"/>
            <ac:cxnSpMk id="64" creationId="{E6E573E8-DD2C-4BE4-8BF1-D6615340C835}"/>
          </ac:cxnSpMkLst>
        </pc:cxnChg>
        <pc:cxnChg chg="add del mod">
          <ac:chgData name="Nicola Tamascelli" userId="ffd1b98e-7f39-4811-8537-f3ee9f9d8348" providerId="ADAL" clId="{ECE79735-1084-4E70-9047-18921947C2E9}" dt="2022-06-08T09:05:45.980" v="1710" actId="478"/>
          <ac:cxnSpMkLst>
            <pc:docMk/>
            <pc:sldMk cId="4180398587" sldId="318"/>
            <ac:cxnSpMk id="67" creationId="{E5D700ED-3FAF-4B68-8F5A-6A2089B9FA31}"/>
          </ac:cxnSpMkLst>
        </pc:cxnChg>
        <pc:cxnChg chg="add mod">
          <ac:chgData name="Nicola Tamascelli" userId="ffd1b98e-7f39-4811-8537-f3ee9f9d8348" providerId="ADAL" clId="{ECE79735-1084-4E70-9047-18921947C2E9}" dt="2022-06-12T16:39:35.395" v="6948" actId="1035"/>
          <ac:cxnSpMkLst>
            <pc:docMk/>
            <pc:sldMk cId="4180398587" sldId="318"/>
            <ac:cxnSpMk id="69" creationId="{E4B0CA21-385E-48FD-B34C-03C64A425E1B}"/>
          </ac:cxnSpMkLst>
        </pc:cxnChg>
      </pc:sldChg>
      <pc:sldChg chg="addSp delSp modSp add mod modNotesTx">
        <pc:chgData name="Nicola Tamascelli" userId="ffd1b98e-7f39-4811-8537-f3ee9f9d8348" providerId="ADAL" clId="{ECE79735-1084-4E70-9047-18921947C2E9}" dt="2022-06-21T13:07:34.605" v="11172" actId="20577"/>
        <pc:sldMkLst>
          <pc:docMk/>
          <pc:sldMk cId="72257634" sldId="319"/>
        </pc:sldMkLst>
        <pc:spChg chg="del mod">
          <ac:chgData name="Nicola Tamascelli" userId="ffd1b98e-7f39-4811-8537-f3ee9f9d8348" providerId="ADAL" clId="{ECE79735-1084-4E70-9047-18921947C2E9}" dt="2022-06-08T09:12:56.767" v="1746" actId="478"/>
          <ac:spMkLst>
            <pc:docMk/>
            <pc:sldMk cId="72257634" sldId="319"/>
            <ac:spMk id="6" creationId="{5F96041A-C624-4E85-A9B4-ADB1331912F2}"/>
          </ac:spMkLst>
        </pc:spChg>
        <pc:spChg chg="mod">
          <ac:chgData name="Nicola Tamascelli" userId="ffd1b98e-7f39-4811-8537-f3ee9f9d8348" providerId="ADAL" clId="{ECE79735-1084-4E70-9047-18921947C2E9}" dt="2022-06-08T13:31:18.014" v="2383"/>
          <ac:spMkLst>
            <pc:docMk/>
            <pc:sldMk cId="72257634" sldId="319"/>
            <ac:spMk id="8" creationId="{C528BD38-CA88-4C42-8D1D-D1ECE27F06B8}"/>
          </ac:spMkLst>
        </pc:spChg>
        <pc:spChg chg="add mod">
          <ac:chgData name="Nicola Tamascelli" userId="ffd1b98e-7f39-4811-8537-f3ee9f9d8348" providerId="ADAL" clId="{ECE79735-1084-4E70-9047-18921947C2E9}" dt="2022-06-12T16:39:55.577" v="6953" actId="20577"/>
          <ac:spMkLst>
            <pc:docMk/>
            <pc:sldMk cId="72257634" sldId="319"/>
            <ac:spMk id="28" creationId="{4EBA6EF9-294E-4A69-B212-CC049B07AE85}"/>
          </ac:spMkLst>
        </pc:spChg>
        <pc:spChg chg="del">
          <ac:chgData name="Nicola Tamascelli" userId="ffd1b98e-7f39-4811-8537-f3ee9f9d8348" providerId="ADAL" clId="{ECE79735-1084-4E70-9047-18921947C2E9}" dt="2022-06-08T09:12:41.678" v="1743" actId="478"/>
          <ac:spMkLst>
            <pc:docMk/>
            <pc:sldMk cId="72257634" sldId="319"/>
            <ac:spMk id="32" creationId="{21CB2B4B-7F10-472A-917D-B65A0F5D7DE1}"/>
          </ac:spMkLst>
        </pc:spChg>
        <pc:spChg chg="del">
          <ac:chgData name="Nicola Tamascelli" userId="ffd1b98e-7f39-4811-8537-f3ee9f9d8348" providerId="ADAL" clId="{ECE79735-1084-4E70-9047-18921947C2E9}" dt="2022-06-08T09:12:41.678" v="1743" actId="478"/>
          <ac:spMkLst>
            <pc:docMk/>
            <pc:sldMk cId="72257634" sldId="319"/>
            <ac:spMk id="33" creationId="{9FF0BE37-CC1D-4D80-BA31-ED507A9657C8}"/>
          </ac:spMkLst>
        </pc:spChg>
        <pc:spChg chg="del">
          <ac:chgData name="Nicola Tamascelli" userId="ffd1b98e-7f39-4811-8537-f3ee9f9d8348" providerId="ADAL" clId="{ECE79735-1084-4E70-9047-18921947C2E9}" dt="2022-06-08T09:12:41.678" v="1743" actId="478"/>
          <ac:spMkLst>
            <pc:docMk/>
            <pc:sldMk cId="72257634" sldId="319"/>
            <ac:spMk id="34" creationId="{7BE367A0-16B7-426C-B4DD-E4EB601BD3CC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35" creationId="{993EFE78-4B26-4D77-BC4C-FFA8735415B1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36" creationId="{21EC6708-1F3D-4DDA-B1BC-038FD4887F49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37" creationId="{03E1B73F-A058-48A2-B60D-2DF78128302D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39" creationId="{F1035485-2533-4CE9-8263-D6EBBCF06AB2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40" creationId="{4955CF24-31F2-4B1B-835B-4D14F7BB3516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42" creationId="{443188D6-72EF-4E46-AC5D-4B8BFE15B68F}"/>
          </ac:spMkLst>
        </pc:spChg>
        <pc:spChg chg="add mod">
          <ac:chgData name="Nicola Tamascelli" userId="ffd1b98e-7f39-4811-8537-f3ee9f9d8348" providerId="ADAL" clId="{ECE79735-1084-4E70-9047-18921947C2E9}" dt="2022-06-08T13:31:52.642" v="2384" actId="1076"/>
          <ac:spMkLst>
            <pc:docMk/>
            <pc:sldMk cId="72257634" sldId="319"/>
            <ac:spMk id="43" creationId="{74657994-09E5-42C7-9BA4-BFC310E0EDB5}"/>
          </ac:spMkLst>
        </pc:spChg>
        <pc:spChg chg="add del mod">
          <ac:chgData name="Nicola Tamascelli" userId="ffd1b98e-7f39-4811-8537-f3ee9f9d8348" providerId="ADAL" clId="{ECE79735-1084-4E70-9047-18921947C2E9}" dt="2022-06-08T09:42:44.945" v="2101" actId="478"/>
          <ac:spMkLst>
            <pc:docMk/>
            <pc:sldMk cId="72257634" sldId="319"/>
            <ac:spMk id="50" creationId="{C4E981E2-2819-4B26-91B7-3496DBDC93FF}"/>
          </ac:spMkLst>
        </pc:spChg>
        <pc:spChg chg="add del mod">
          <ac:chgData name="Nicola Tamascelli" userId="ffd1b98e-7f39-4811-8537-f3ee9f9d8348" providerId="ADAL" clId="{ECE79735-1084-4E70-9047-18921947C2E9}" dt="2022-06-08T09:45:07.881" v="2146" actId="478"/>
          <ac:spMkLst>
            <pc:docMk/>
            <pc:sldMk cId="72257634" sldId="319"/>
            <ac:spMk id="52" creationId="{5396940C-443B-49E9-9579-683C4AAC44D5}"/>
          </ac:spMkLst>
        </pc:spChg>
        <pc:spChg chg="add del mod">
          <ac:chgData name="Nicola Tamascelli" userId="ffd1b98e-7f39-4811-8537-f3ee9f9d8348" providerId="ADAL" clId="{ECE79735-1084-4E70-9047-18921947C2E9}" dt="2022-06-08T09:45:07.881" v="2146" actId="478"/>
          <ac:spMkLst>
            <pc:docMk/>
            <pc:sldMk cId="72257634" sldId="319"/>
            <ac:spMk id="54" creationId="{82B10B25-1730-43E8-B71C-F573AF0F0B62}"/>
          </ac:spMkLst>
        </pc:spChg>
        <pc:spChg chg="add del mod">
          <ac:chgData name="Nicola Tamascelli" userId="ffd1b98e-7f39-4811-8537-f3ee9f9d8348" providerId="ADAL" clId="{ECE79735-1084-4E70-9047-18921947C2E9}" dt="2022-06-08T09:45:07.881" v="2146" actId="478"/>
          <ac:spMkLst>
            <pc:docMk/>
            <pc:sldMk cId="72257634" sldId="319"/>
            <ac:spMk id="56" creationId="{98C2FA99-DEBE-4B82-B12B-5770E9B830A2}"/>
          </ac:spMkLst>
        </pc:spChg>
        <pc:spChg chg="add del mod">
          <ac:chgData name="Nicola Tamascelli" userId="ffd1b98e-7f39-4811-8537-f3ee9f9d8348" providerId="ADAL" clId="{ECE79735-1084-4E70-9047-18921947C2E9}" dt="2022-06-08T09:43:51.730" v="2140" actId="478"/>
          <ac:spMkLst>
            <pc:docMk/>
            <pc:sldMk cId="72257634" sldId="319"/>
            <ac:spMk id="59" creationId="{A749776D-CC0E-4E4E-9539-5B7F7C5C4B38}"/>
          </ac:spMkLst>
        </pc:spChg>
        <pc:spChg chg="add del mod">
          <ac:chgData name="Nicola Tamascelli" userId="ffd1b98e-7f39-4811-8537-f3ee9f9d8348" providerId="ADAL" clId="{ECE79735-1084-4E70-9047-18921947C2E9}" dt="2022-06-08T09:45:07.881" v="2146" actId="478"/>
          <ac:spMkLst>
            <pc:docMk/>
            <pc:sldMk cId="72257634" sldId="319"/>
            <ac:spMk id="60" creationId="{C2C4712D-AE0C-4B3D-97C7-011FFDB83683}"/>
          </ac:spMkLst>
        </pc:spChg>
        <pc:spChg chg="add del">
          <ac:chgData name="Nicola Tamascelli" userId="ffd1b98e-7f39-4811-8537-f3ee9f9d8348" providerId="ADAL" clId="{ECE79735-1084-4E70-9047-18921947C2E9}" dt="2022-06-08T09:46:32.291" v="2149" actId="22"/>
          <ac:spMkLst>
            <pc:docMk/>
            <pc:sldMk cId="72257634" sldId="319"/>
            <ac:spMk id="62" creationId="{DE059147-E837-4C06-B730-F3212367B0A8}"/>
          </ac:spMkLst>
        </pc:spChg>
        <pc:grpChg chg="del">
          <ac:chgData name="Nicola Tamascelli" userId="ffd1b98e-7f39-4811-8537-f3ee9f9d8348" providerId="ADAL" clId="{ECE79735-1084-4E70-9047-18921947C2E9}" dt="2022-06-08T09:12:41.678" v="1743" actId="478"/>
          <ac:grpSpMkLst>
            <pc:docMk/>
            <pc:sldMk cId="72257634" sldId="319"/>
            <ac:grpSpMk id="4" creationId="{A0A0DBE3-1235-4ACF-BBAF-219C430A16D4}"/>
          </ac:grpSpMkLst>
        </pc:grpChg>
        <pc:grpChg chg="del">
          <ac:chgData name="Nicola Tamascelli" userId="ffd1b98e-7f39-4811-8537-f3ee9f9d8348" providerId="ADAL" clId="{ECE79735-1084-4E70-9047-18921947C2E9}" dt="2022-06-08T09:12:41.678" v="1743" actId="478"/>
          <ac:grpSpMkLst>
            <pc:docMk/>
            <pc:sldMk cId="72257634" sldId="319"/>
            <ac:grpSpMk id="30" creationId="{96C18555-3598-466E-9009-A23FB2598E8D}"/>
          </ac:grpSpMkLst>
        </pc:grpChg>
        <pc:grpChg chg="del">
          <ac:chgData name="Nicola Tamascelli" userId="ffd1b98e-7f39-4811-8537-f3ee9f9d8348" providerId="ADAL" clId="{ECE79735-1084-4E70-9047-18921947C2E9}" dt="2022-06-08T09:12:41.678" v="1743" actId="478"/>
          <ac:grpSpMkLst>
            <pc:docMk/>
            <pc:sldMk cId="72257634" sldId="319"/>
            <ac:grpSpMk id="31" creationId="{E61425D2-86C7-467B-9557-D82B6A439498}"/>
          </ac:grpSpMkLst>
        </pc:grpChg>
        <pc:picChg chg="add del">
          <ac:chgData name="Nicola Tamascelli" userId="ffd1b98e-7f39-4811-8537-f3ee9f9d8348" providerId="ADAL" clId="{ECE79735-1084-4E70-9047-18921947C2E9}" dt="2022-06-08T09:49:42.051" v="2206" actId="478"/>
          <ac:picMkLst>
            <pc:docMk/>
            <pc:sldMk cId="72257634" sldId="319"/>
            <ac:picMk id="2" creationId="{42FF0E5F-3EBE-45AA-873D-BB56863A4777}"/>
          </ac:picMkLst>
        </pc:picChg>
        <pc:picChg chg="add mod">
          <ac:chgData name="Nicola Tamascelli" userId="ffd1b98e-7f39-4811-8537-f3ee9f9d8348" providerId="ADAL" clId="{ECE79735-1084-4E70-9047-18921947C2E9}" dt="2022-06-09T14:00:34.854" v="4268" actId="1076"/>
          <ac:picMkLst>
            <pc:docMk/>
            <pc:sldMk cId="72257634" sldId="319"/>
            <ac:picMk id="3" creationId="{41996E05-D9DC-43F1-8859-CB906FADB42A}"/>
          </ac:picMkLst>
        </pc:picChg>
        <pc:picChg chg="add del mod">
          <ac:chgData name="Nicola Tamascelli" userId="ffd1b98e-7f39-4811-8537-f3ee9f9d8348" providerId="ADAL" clId="{ECE79735-1084-4E70-9047-18921947C2E9}" dt="2022-06-08T09:49:19.815" v="2204" actId="478"/>
          <ac:picMkLst>
            <pc:docMk/>
            <pc:sldMk cId="72257634" sldId="319"/>
            <ac:picMk id="5" creationId="{F0837846-8FFB-46AD-B2CC-D870F1FB166F}"/>
          </ac:picMkLst>
        </pc:picChg>
        <pc:picChg chg="add mod">
          <ac:chgData name="Nicola Tamascelli" userId="ffd1b98e-7f39-4811-8537-f3ee9f9d8348" providerId="ADAL" clId="{ECE79735-1084-4E70-9047-18921947C2E9}" dt="2022-06-09T14:00:40.856" v="4272" actId="1076"/>
          <ac:picMkLst>
            <pc:docMk/>
            <pc:sldMk cId="72257634" sldId="319"/>
            <ac:picMk id="6" creationId="{86ADF890-AF82-49ED-A41F-621A0EBA4495}"/>
          </ac:picMkLst>
        </pc:picChg>
        <pc:picChg chg="add del mod">
          <ac:chgData name="Nicola Tamascelli" userId="ffd1b98e-7f39-4811-8537-f3ee9f9d8348" providerId="ADAL" clId="{ECE79735-1084-4E70-9047-18921947C2E9}" dt="2022-06-08T09:42:44.945" v="2101" actId="478"/>
          <ac:picMkLst>
            <pc:docMk/>
            <pc:sldMk cId="72257634" sldId="319"/>
            <ac:picMk id="44" creationId="{CF3C5F17-99BA-44CE-8229-B7276525BEB7}"/>
          </ac:picMkLst>
        </pc:picChg>
        <pc:picChg chg="add del mod">
          <ac:chgData name="Nicola Tamascelli" userId="ffd1b98e-7f39-4811-8537-f3ee9f9d8348" providerId="ADAL" clId="{ECE79735-1084-4E70-9047-18921947C2E9}" dt="2022-06-08T09:42:44.945" v="2101" actId="478"/>
          <ac:picMkLst>
            <pc:docMk/>
            <pc:sldMk cId="72257634" sldId="319"/>
            <ac:picMk id="45" creationId="{FC6CA12E-741E-4436-B7BF-2AA7998B5498}"/>
          </ac:picMkLst>
        </pc:picChg>
        <pc:picChg chg="add del mod">
          <ac:chgData name="Nicola Tamascelli" userId="ffd1b98e-7f39-4811-8537-f3ee9f9d8348" providerId="ADAL" clId="{ECE79735-1084-4E70-9047-18921947C2E9}" dt="2022-06-08T09:42:44.945" v="2101" actId="478"/>
          <ac:picMkLst>
            <pc:docMk/>
            <pc:sldMk cId="72257634" sldId="319"/>
            <ac:picMk id="46" creationId="{A49DB50F-5981-43E5-B4D8-A6B83E51DEA4}"/>
          </ac:picMkLst>
        </pc:picChg>
        <pc:picChg chg="del">
          <ac:chgData name="Nicola Tamascelli" userId="ffd1b98e-7f39-4811-8537-f3ee9f9d8348" providerId="ADAL" clId="{ECE79735-1084-4E70-9047-18921947C2E9}" dt="2022-06-08T09:12:41.678" v="1743" actId="478"/>
          <ac:picMkLst>
            <pc:docMk/>
            <pc:sldMk cId="72257634" sldId="319"/>
            <ac:picMk id="47" creationId="{0570AFEE-543D-4B36-B76F-DA9450522746}"/>
          </ac:picMkLst>
        </pc:picChg>
        <pc:picChg chg="add del mod">
          <ac:chgData name="Nicola Tamascelli" userId="ffd1b98e-7f39-4811-8537-f3ee9f9d8348" providerId="ADAL" clId="{ECE79735-1084-4E70-9047-18921947C2E9}" dt="2022-06-08T09:42:44.945" v="2101" actId="478"/>
          <ac:picMkLst>
            <pc:docMk/>
            <pc:sldMk cId="72257634" sldId="319"/>
            <ac:picMk id="49" creationId="{2235704C-2409-4636-80AD-E0EF648E6F7A}"/>
          </ac:picMkLst>
        </pc:picChg>
        <pc:picChg chg="add del mod">
          <ac:chgData name="Nicola Tamascelli" userId="ffd1b98e-7f39-4811-8537-f3ee9f9d8348" providerId="ADAL" clId="{ECE79735-1084-4E70-9047-18921947C2E9}" dt="2022-06-08T09:45:07.881" v="2146" actId="478"/>
          <ac:picMkLst>
            <pc:docMk/>
            <pc:sldMk cId="72257634" sldId="319"/>
            <ac:picMk id="51" creationId="{F49DE8A7-3A60-4D80-8071-624BAFD28701}"/>
          </ac:picMkLst>
        </pc:picChg>
        <pc:picChg chg="add del mod">
          <ac:chgData name="Nicola Tamascelli" userId="ffd1b98e-7f39-4811-8537-f3ee9f9d8348" providerId="ADAL" clId="{ECE79735-1084-4E70-9047-18921947C2E9}" dt="2022-06-08T09:43:33.612" v="2138" actId="478"/>
          <ac:picMkLst>
            <pc:docMk/>
            <pc:sldMk cId="72257634" sldId="319"/>
            <ac:picMk id="53" creationId="{041DB5EA-2A81-42F5-8175-3799D5785353}"/>
          </ac:picMkLst>
        </pc:picChg>
        <pc:picChg chg="add del mod">
          <ac:chgData name="Nicola Tamascelli" userId="ffd1b98e-7f39-4811-8537-f3ee9f9d8348" providerId="ADAL" clId="{ECE79735-1084-4E70-9047-18921947C2E9}" dt="2022-06-08T09:45:07.881" v="2146" actId="478"/>
          <ac:picMkLst>
            <pc:docMk/>
            <pc:sldMk cId="72257634" sldId="319"/>
            <ac:picMk id="55" creationId="{75A47E26-502E-4F3C-A752-CF47648B0E72}"/>
          </ac:picMkLst>
        </pc:picChg>
        <pc:picChg chg="add del mod">
          <ac:chgData name="Nicola Tamascelli" userId="ffd1b98e-7f39-4811-8537-f3ee9f9d8348" providerId="ADAL" clId="{ECE79735-1084-4E70-9047-18921947C2E9}" dt="2022-06-08T09:45:07.881" v="2146" actId="478"/>
          <ac:picMkLst>
            <pc:docMk/>
            <pc:sldMk cId="72257634" sldId="319"/>
            <ac:picMk id="61" creationId="{184C75AE-75F0-4BC3-84A0-817EA334076B}"/>
          </ac:picMkLst>
        </pc:picChg>
        <pc:cxnChg chg="del mod">
          <ac:chgData name="Nicola Tamascelli" userId="ffd1b98e-7f39-4811-8537-f3ee9f9d8348" providerId="ADAL" clId="{ECE79735-1084-4E70-9047-18921947C2E9}" dt="2022-06-08T09:12:41.678" v="1743" actId="478"/>
          <ac:cxnSpMkLst>
            <pc:docMk/>
            <pc:sldMk cId="72257634" sldId="319"/>
            <ac:cxnSpMk id="38" creationId="{64A77CDC-787D-4B68-B384-C9B9D1499022}"/>
          </ac:cxnSpMkLst>
        </pc:cxnChg>
        <pc:cxnChg chg="del mod">
          <ac:chgData name="Nicola Tamascelli" userId="ffd1b98e-7f39-4811-8537-f3ee9f9d8348" providerId="ADAL" clId="{ECE79735-1084-4E70-9047-18921947C2E9}" dt="2022-06-08T09:12:41.678" v="1743" actId="478"/>
          <ac:cxnSpMkLst>
            <pc:docMk/>
            <pc:sldMk cId="72257634" sldId="319"/>
            <ac:cxnSpMk id="41" creationId="{34EE68FF-B56F-42FF-B454-A426BCEF38A3}"/>
          </ac:cxnSpMkLst>
        </pc:cxnChg>
        <pc:cxnChg chg="del mod">
          <ac:chgData name="Nicola Tamascelli" userId="ffd1b98e-7f39-4811-8537-f3ee9f9d8348" providerId="ADAL" clId="{ECE79735-1084-4E70-9047-18921947C2E9}" dt="2022-06-08T09:12:41.678" v="1743" actId="478"/>
          <ac:cxnSpMkLst>
            <pc:docMk/>
            <pc:sldMk cId="72257634" sldId="319"/>
            <ac:cxnSpMk id="48" creationId="{A6B3A179-3B3F-4A60-B4AE-B14021BD6CF5}"/>
          </ac:cxnSpMkLst>
        </pc:cxnChg>
        <pc:cxnChg chg="del">
          <ac:chgData name="Nicola Tamascelli" userId="ffd1b98e-7f39-4811-8537-f3ee9f9d8348" providerId="ADAL" clId="{ECE79735-1084-4E70-9047-18921947C2E9}" dt="2022-06-08T09:12:41.678" v="1743" actId="478"/>
          <ac:cxnSpMkLst>
            <pc:docMk/>
            <pc:sldMk cId="72257634" sldId="319"/>
            <ac:cxnSpMk id="57" creationId="{F2F3E200-3DCA-4BE9-8E37-C316D84D6C47}"/>
          </ac:cxnSpMkLst>
        </pc:cxnChg>
        <pc:cxnChg chg="del mod">
          <ac:chgData name="Nicola Tamascelli" userId="ffd1b98e-7f39-4811-8537-f3ee9f9d8348" providerId="ADAL" clId="{ECE79735-1084-4E70-9047-18921947C2E9}" dt="2022-06-08T09:12:41.678" v="1743" actId="478"/>
          <ac:cxnSpMkLst>
            <pc:docMk/>
            <pc:sldMk cId="72257634" sldId="319"/>
            <ac:cxnSpMk id="58" creationId="{F14AD73C-2DAA-462D-A699-14F2FB839FAD}"/>
          </ac:cxnSpMkLst>
        </pc:cxnChg>
        <pc:cxnChg chg="del">
          <ac:chgData name="Nicola Tamascelli" userId="ffd1b98e-7f39-4811-8537-f3ee9f9d8348" providerId="ADAL" clId="{ECE79735-1084-4E70-9047-18921947C2E9}" dt="2022-06-08T09:12:41.678" v="1743" actId="478"/>
          <ac:cxnSpMkLst>
            <pc:docMk/>
            <pc:sldMk cId="72257634" sldId="319"/>
            <ac:cxnSpMk id="69" creationId="{E4B0CA21-385E-48FD-B34C-03C64A425E1B}"/>
          </ac:cxnSpMkLst>
        </pc:cxnChg>
      </pc:sldChg>
      <pc:sldChg chg="addSp delSp modSp add mod ord modNotesTx">
        <pc:chgData name="Nicola Tamascelli" userId="ffd1b98e-7f39-4811-8537-f3ee9f9d8348" providerId="ADAL" clId="{ECE79735-1084-4E70-9047-18921947C2E9}" dt="2022-06-22T14:38:35.992" v="14249" actId="1038"/>
        <pc:sldMkLst>
          <pc:docMk/>
          <pc:sldMk cId="1029235508" sldId="320"/>
        </pc:sldMkLst>
        <pc:spChg chg="add mod">
          <ac:chgData name="Nicola Tamascelli" userId="ffd1b98e-7f39-4811-8537-f3ee9f9d8348" providerId="ADAL" clId="{ECE79735-1084-4E70-9047-18921947C2E9}" dt="2022-06-09T14:06:19.431" v="4352" actId="404"/>
          <ac:spMkLst>
            <pc:docMk/>
            <pc:sldMk cId="1029235508" sldId="320"/>
            <ac:spMk id="3" creationId="{5841B07F-5B31-41D3-B59C-F1B039CC05AF}"/>
          </ac:spMkLst>
        </pc:spChg>
        <pc:spChg chg="add mod">
          <ac:chgData name="Nicola Tamascelli" userId="ffd1b98e-7f39-4811-8537-f3ee9f9d8348" providerId="ADAL" clId="{ECE79735-1084-4E70-9047-18921947C2E9}" dt="2022-06-09T13:55:21.314" v="4238" actId="164"/>
          <ac:spMkLst>
            <pc:docMk/>
            <pc:sldMk cId="1029235508" sldId="320"/>
            <ac:spMk id="5" creationId="{DCE2F089-3198-4400-905E-BF43652A74AD}"/>
          </ac:spMkLst>
        </pc:spChg>
        <pc:spChg chg="add mod">
          <ac:chgData name="Nicola Tamascelli" userId="ffd1b98e-7f39-4811-8537-f3ee9f9d8348" providerId="ADAL" clId="{ECE79735-1084-4E70-9047-18921947C2E9}" dt="2022-06-22T14:38:35.992" v="14249" actId="1038"/>
          <ac:spMkLst>
            <pc:docMk/>
            <pc:sldMk cId="1029235508" sldId="320"/>
            <ac:spMk id="7" creationId="{77830B7D-46C9-43AF-A047-3F09EDCC30D4}"/>
          </ac:spMkLst>
        </pc:spChg>
        <pc:spChg chg="mod">
          <ac:chgData name="Nicola Tamascelli" userId="ffd1b98e-7f39-4811-8537-f3ee9f9d8348" providerId="ADAL" clId="{ECE79735-1084-4E70-9047-18921947C2E9}" dt="2022-06-12T16:50:16.135" v="7028" actId="20577"/>
          <ac:spMkLst>
            <pc:docMk/>
            <pc:sldMk cId="1029235508" sldId="320"/>
            <ac:spMk id="8" creationId="{C528BD38-CA88-4C42-8D1D-D1ECE27F06B8}"/>
          </ac:spMkLst>
        </pc:spChg>
        <pc:spChg chg="add mod">
          <ac:chgData name="Nicola Tamascelli" userId="ffd1b98e-7f39-4811-8537-f3ee9f9d8348" providerId="ADAL" clId="{ECE79735-1084-4E70-9047-18921947C2E9}" dt="2022-06-09T14:06:31.405" v="4355" actId="255"/>
          <ac:spMkLst>
            <pc:docMk/>
            <pc:sldMk cId="1029235508" sldId="320"/>
            <ac:spMk id="9" creationId="{231BECD7-54CF-4670-B400-CB7E1F9D4FE2}"/>
          </ac:spMkLst>
        </pc:spChg>
        <pc:spChg chg="add mod">
          <ac:chgData name="Nicola Tamascelli" userId="ffd1b98e-7f39-4811-8537-f3ee9f9d8348" providerId="ADAL" clId="{ECE79735-1084-4E70-9047-18921947C2E9}" dt="2022-06-09T14:06:35.697" v="4356" actId="404"/>
          <ac:spMkLst>
            <pc:docMk/>
            <pc:sldMk cId="1029235508" sldId="320"/>
            <ac:spMk id="10" creationId="{ADC26D55-E390-41ED-9432-DF70F36DCCFB}"/>
          </ac:spMkLst>
        </pc:spChg>
        <pc:spChg chg="add mod">
          <ac:chgData name="Nicola Tamascelli" userId="ffd1b98e-7f39-4811-8537-f3ee9f9d8348" providerId="ADAL" clId="{ECE79735-1084-4E70-9047-18921947C2E9}" dt="2022-06-09T14:06:47.068" v="4359" actId="1037"/>
          <ac:spMkLst>
            <pc:docMk/>
            <pc:sldMk cId="1029235508" sldId="320"/>
            <ac:spMk id="11" creationId="{B385DED4-1D29-4377-A820-B1FEFB08E743}"/>
          </ac:spMkLst>
        </pc:spChg>
        <pc:spChg chg="add mod">
          <ac:chgData name="Nicola Tamascelli" userId="ffd1b98e-7f39-4811-8537-f3ee9f9d8348" providerId="ADAL" clId="{ECE79735-1084-4E70-9047-18921947C2E9}" dt="2022-06-09T14:06:42.459" v="4358" actId="404"/>
          <ac:spMkLst>
            <pc:docMk/>
            <pc:sldMk cId="1029235508" sldId="320"/>
            <ac:spMk id="12" creationId="{4D761085-7FD9-4497-87A1-A32C67D23D7C}"/>
          </ac:spMkLst>
        </pc:spChg>
        <pc:spChg chg="add mod">
          <ac:chgData name="Nicola Tamascelli" userId="ffd1b98e-7f39-4811-8537-f3ee9f9d8348" providerId="ADAL" clId="{ECE79735-1084-4E70-9047-18921947C2E9}" dt="2022-06-09T13:55:21.314" v="4238" actId="164"/>
          <ac:spMkLst>
            <pc:docMk/>
            <pc:sldMk cId="1029235508" sldId="320"/>
            <ac:spMk id="13" creationId="{5A0D4DC2-6B02-41B2-8317-15B3276F062D}"/>
          </ac:spMkLst>
        </pc:spChg>
        <pc:spChg chg="add mod">
          <ac:chgData name="Nicola Tamascelli" userId="ffd1b98e-7f39-4811-8537-f3ee9f9d8348" providerId="ADAL" clId="{ECE79735-1084-4E70-9047-18921947C2E9}" dt="2022-06-09T13:55:21.314" v="4238" actId="164"/>
          <ac:spMkLst>
            <pc:docMk/>
            <pc:sldMk cId="1029235508" sldId="320"/>
            <ac:spMk id="14" creationId="{41B5456C-1E3C-41FC-A5CA-D474A66E5A2C}"/>
          </ac:spMkLst>
        </pc:spChg>
        <pc:spChg chg="add del mod">
          <ac:chgData name="Nicola Tamascelli" userId="ffd1b98e-7f39-4811-8537-f3ee9f9d8348" providerId="ADAL" clId="{ECE79735-1084-4E70-9047-18921947C2E9}" dt="2022-06-09T13:42:56.349" v="4053" actId="478"/>
          <ac:spMkLst>
            <pc:docMk/>
            <pc:sldMk cId="1029235508" sldId="320"/>
            <ac:spMk id="15" creationId="{E96A93FF-1C0F-491F-8F4D-360CF509B9AE}"/>
          </ac:spMkLst>
        </pc:spChg>
        <pc:spChg chg="add mod">
          <ac:chgData name="Nicola Tamascelli" userId="ffd1b98e-7f39-4811-8537-f3ee9f9d8348" providerId="ADAL" clId="{ECE79735-1084-4E70-9047-18921947C2E9}" dt="2022-06-09T13:55:21.314" v="4238" actId="164"/>
          <ac:spMkLst>
            <pc:docMk/>
            <pc:sldMk cId="1029235508" sldId="320"/>
            <ac:spMk id="16" creationId="{69C670BC-6FB5-46EB-87B0-1F05E3B9CA57}"/>
          </ac:spMkLst>
        </pc:spChg>
        <pc:spChg chg="add mod">
          <ac:chgData name="Nicola Tamascelli" userId="ffd1b98e-7f39-4811-8537-f3ee9f9d8348" providerId="ADAL" clId="{ECE79735-1084-4E70-9047-18921947C2E9}" dt="2022-06-09T13:55:21.314" v="4238" actId="164"/>
          <ac:spMkLst>
            <pc:docMk/>
            <pc:sldMk cId="1029235508" sldId="320"/>
            <ac:spMk id="17" creationId="{5B644D93-5A8F-4BCD-A68E-389E0B9D8F92}"/>
          </ac:spMkLst>
        </pc:spChg>
        <pc:spChg chg="add mod">
          <ac:chgData name="Nicola Tamascelli" userId="ffd1b98e-7f39-4811-8537-f3ee9f9d8348" providerId="ADAL" clId="{ECE79735-1084-4E70-9047-18921947C2E9}" dt="2022-06-09T13:55:21.314" v="4238" actId="164"/>
          <ac:spMkLst>
            <pc:docMk/>
            <pc:sldMk cId="1029235508" sldId="320"/>
            <ac:spMk id="18" creationId="{C3CFF1D6-45BD-4656-9D32-3DD3764D43CD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19" creationId="{CC5A446B-6E39-48E3-B776-34957593B44B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20" creationId="{B6BAF8A2-CA26-4693-A3E9-17420A184A9F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21" creationId="{8F436529-F462-458D-9737-DEC731FCF855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22" creationId="{CEAF6FDA-AC07-4300-89D4-691605693642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23" creationId="{8161DE88-BAE7-4F7A-8865-8DD0261FB42C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24" creationId="{D1390C26-D365-471B-8179-D593C86CFA82}"/>
          </ac:spMkLst>
        </pc:spChg>
        <pc:spChg chg="add mod">
          <ac:chgData name="Nicola Tamascelli" userId="ffd1b98e-7f39-4811-8537-f3ee9f9d8348" providerId="ADAL" clId="{ECE79735-1084-4E70-9047-18921947C2E9}" dt="2022-06-09T14:17:12.973" v="4476" actId="1036"/>
          <ac:spMkLst>
            <pc:docMk/>
            <pc:sldMk cId="1029235508" sldId="320"/>
            <ac:spMk id="26" creationId="{079C129E-2602-426A-A012-6069970E57CE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28" creationId="{4EBA6EF9-294E-4A69-B212-CC049B07AE85}"/>
          </ac:spMkLst>
        </pc:spChg>
        <pc:spChg chg="add mod">
          <ac:chgData name="Nicola Tamascelli" userId="ffd1b98e-7f39-4811-8537-f3ee9f9d8348" providerId="ADAL" clId="{ECE79735-1084-4E70-9047-18921947C2E9}" dt="2022-06-09T14:32:22.791" v="4685" actId="1076"/>
          <ac:spMkLst>
            <pc:docMk/>
            <pc:sldMk cId="1029235508" sldId="320"/>
            <ac:spMk id="28" creationId="{85A2CBEB-414A-412A-8D7E-AAF12862B7F7}"/>
          </ac:spMkLst>
        </pc:spChg>
        <pc:spChg chg="add del mod">
          <ac:chgData name="Nicola Tamascelli" userId="ffd1b98e-7f39-4811-8537-f3ee9f9d8348" providerId="ADAL" clId="{ECE79735-1084-4E70-9047-18921947C2E9}" dt="2022-06-09T14:15:27.356" v="4415"/>
          <ac:spMkLst>
            <pc:docMk/>
            <pc:sldMk cId="1029235508" sldId="320"/>
            <ac:spMk id="29" creationId="{A78470EA-5DDE-49F8-88FE-984E4BF84315}"/>
          </ac:spMkLst>
        </pc:spChg>
        <pc:spChg chg="add mod">
          <ac:chgData name="Nicola Tamascelli" userId="ffd1b98e-7f39-4811-8537-f3ee9f9d8348" providerId="ADAL" clId="{ECE79735-1084-4E70-9047-18921947C2E9}" dt="2022-06-09T14:32:22.791" v="4685" actId="1076"/>
          <ac:spMkLst>
            <pc:docMk/>
            <pc:sldMk cId="1029235508" sldId="320"/>
            <ac:spMk id="30" creationId="{B6A2102D-485C-4CCF-9B24-5E98F5B762C9}"/>
          </ac:spMkLst>
        </pc:spChg>
        <pc:spChg chg="add mod">
          <ac:chgData name="Nicola Tamascelli" userId="ffd1b98e-7f39-4811-8537-f3ee9f9d8348" providerId="ADAL" clId="{ECE79735-1084-4E70-9047-18921947C2E9}" dt="2022-06-21T13:45:55.465" v="12207" actId="20577"/>
          <ac:spMkLst>
            <pc:docMk/>
            <pc:sldMk cId="1029235508" sldId="320"/>
            <ac:spMk id="31" creationId="{A9054C3D-6A57-4095-9A09-C1046E93FC84}"/>
          </ac:spMkLst>
        </pc:spChg>
        <pc:spChg chg="add del mod">
          <ac:chgData name="Nicola Tamascelli" userId="ffd1b98e-7f39-4811-8537-f3ee9f9d8348" providerId="ADAL" clId="{ECE79735-1084-4E70-9047-18921947C2E9}" dt="2022-06-09T14:22:24.797" v="4531"/>
          <ac:spMkLst>
            <pc:docMk/>
            <pc:sldMk cId="1029235508" sldId="320"/>
            <ac:spMk id="32" creationId="{1140F5E9-E2D0-4C04-8B07-518CF61E8EB1}"/>
          </ac:spMkLst>
        </pc:spChg>
        <pc:spChg chg="add mod">
          <ac:chgData name="Nicola Tamascelli" userId="ffd1b98e-7f39-4811-8537-f3ee9f9d8348" providerId="ADAL" clId="{ECE79735-1084-4E70-9047-18921947C2E9}" dt="2022-06-09T16:53:18.186" v="4752" actId="14100"/>
          <ac:spMkLst>
            <pc:docMk/>
            <pc:sldMk cId="1029235508" sldId="320"/>
            <ac:spMk id="33" creationId="{628A399C-B96E-472C-B690-5FF58E76822D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35" creationId="{993EFE78-4B26-4D77-BC4C-FFA8735415B1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36" creationId="{21EC6708-1F3D-4DDA-B1BC-038FD4887F49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37" creationId="{03E1B73F-A058-48A2-B60D-2DF78128302D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39" creationId="{F1035485-2533-4CE9-8263-D6EBBCF06AB2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40" creationId="{4955CF24-31F2-4B1B-835B-4D14F7BB3516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42" creationId="{443188D6-72EF-4E46-AC5D-4B8BFE15B68F}"/>
          </ac:spMkLst>
        </pc:spChg>
        <pc:spChg chg="del">
          <ac:chgData name="Nicola Tamascelli" userId="ffd1b98e-7f39-4811-8537-f3ee9f9d8348" providerId="ADAL" clId="{ECE79735-1084-4E70-9047-18921947C2E9}" dt="2022-06-08T09:28:48.955" v="1862" actId="478"/>
          <ac:spMkLst>
            <pc:docMk/>
            <pc:sldMk cId="1029235508" sldId="320"/>
            <ac:spMk id="43" creationId="{74657994-09E5-42C7-9BA4-BFC310E0EDB5}"/>
          </ac:spMkLst>
        </pc:spChg>
        <pc:grpChg chg="add mod">
          <ac:chgData name="Nicola Tamascelli" userId="ffd1b98e-7f39-4811-8537-f3ee9f9d8348" providerId="ADAL" clId="{ECE79735-1084-4E70-9047-18921947C2E9}" dt="2022-06-09T14:17:12.973" v="4476" actId="1036"/>
          <ac:grpSpMkLst>
            <pc:docMk/>
            <pc:sldMk cId="1029235508" sldId="320"/>
            <ac:grpSpMk id="6" creationId="{85BEFFA8-25DD-47C6-A09E-83040C2E1A44}"/>
          </ac:grpSpMkLst>
        </pc:grpChg>
        <pc:picChg chg="add del">
          <ac:chgData name="Nicola Tamascelli" userId="ffd1b98e-7f39-4811-8537-f3ee9f9d8348" providerId="ADAL" clId="{ECE79735-1084-4E70-9047-18921947C2E9}" dt="2022-06-08T09:28:54.460" v="1864" actId="478"/>
          <ac:picMkLst>
            <pc:docMk/>
            <pc:sldMk cId="1029235508" sldId="320"/>
            <ac:picMk id="2" creationId="{16DFA84D-B67D-45D6-8C0D-05A79E05BAA1}"/>
          </ac:picMkLst>
        </pc:picChg>
        <pc:picChg chg="add mod modCrop">
          <ac:chgData name="Nicola Tamascelli" userId="ffd1b98e-7f39-4811-8537-f3ee9f9d8348" providerId="ADAL" clId="{ECE79735-1084-4E70-9047-18921947C2E9}" dt="2022-06-09T13:55:21.314" v="4238" actId="164"/>
          <ac:picMkLst>
            <pc:docMk/>
            <pc:sldMk cId="1029235508" sldId="320"/>
            <ac:picMk id="2" creationId="{2AAF61C9-CAA3-480F-AD32-E0B5A53CDB8F}"/>
          </ac:picMkLst>
        </pc:picChg>
        <pc:picChg chg="add del mod">
          <ac:chgData name="Nicola Tamascelli" userId="ffd1b98e-7f39-4811-8537-f3ee9f9d8348" providerId="ADAL" clId="{ECE79735-1084-4E70-9047-18921947C2E9}" dt="2022-06-09T13:42:52.796" v="4052" actId="478"/>
          <ac:picMkLst>
            <pc:docMk/>
            <pc:sldMk cId="1029235508" sldId="320"/>
            <ac:picMk id="4" creationId="{2486E8F3-37A4-47A4-B01E-05787E624689}"/>
          </ac:picMkLst>
        </pc:picChg>
        <pc:picChg chg="add mod">
          <ac:chgData name="Nicola Tamascelli" userId="ffd1b98e-7f39-4811-8537-f3ee9f9d8348" providerId="ADAL" clId="{ECE79735-1084-4E70-9047-18921947C2E9}" dt="2022-06-09T14:32:22.791" v="4685" actId="1076"/>
          <ac:picMkLst>
            <pc:docMk/>
            <pc:sldMk cId="1029235508" sldId="320"/>
            <ac:picMk id="27" creationId="{A25CDFEE-6BCC-450C-936B-B9DDB9118AE0}"/>
          </ac:picMkLst>
        </pc:picChg>
      </pc:sldChg>
      <pc:sldChg chg="addSp delSp modSp add mod modNotesTx">
        <pc:chgData name="Nicola Tamascelli" userId="ffd1b98e-7f39-4811-8537-f3ee9f9d8348" providerId="ADAL" clId="{ECE79735-1084-4E70-9047-18921947C2E9}" dt="2022-06-21T13:26:51.181" v="11526" actId="5793"/>
        <pc:sldMkLst>
          <pc:docMk/>
          <pc:sldMk cId="3012145314" sldId="321"/>
        </pc:sldMkLst>
        <pc:spChg chg="add mod">
          <ac:chgData name="Nicola Tamascelli" userId="ffd1b98e-7f39-4811-8537-f3ee9f9d8348" providerId="ADAL" clId="{ECE79735-1084-4E70-9047-18921947C2E9}" dt="2022-06-08T14:27:00.701" v="3222" actId="115"/>
          <ac:spMkLst>
            <pc:docMk/>
            <pc:sldMk cId="3012145314" sldId="321"/>
            <ac:spMk id="4" creationId="{5668D7F4-083E-4F20-8F9E-BA880454DBB6}"/>
          </ac:spMkLst>
        </pc:spChg>
        <pc:spChg chg="mod">
          <ac:chgData name="Nicola Tamascelli" userId="ffd1b98e-7f39-4811-8537-f3ee9f9d8348" providerId="ADAL" clId="{ECE79735-1084-4E70-9047-18921947C2E9}" dt="2022-06-08T14:30:12.423" v="3286" actId="20577"/>
          <ac:spMkLst>
            <pc:docMk/>
            <pc:sldMk cId="3012145314" sldId="321"/>
            <ac:spMk id="8" creationId="{C528BD38-CA88-4C42-8D1D-D1ECE27F06B8}"/>
          </ac:spMkLst>
        </pc:spChg>
        <pc:spChg chg="add del mod">
          <ac:chgData name="Nicola Tamascelli" userId="ffd1b98e-7f39-4811-8537-f3ee9f9d8348" providerId="ADAL" clId="{ECE79735-1084-4E70-9047-18921947C2E9}" dt="2022-06-08T13:42:20.447" v="2549" actId="478"/>
          <ac:spMkLst>
            <pc:docMk/>
            <pc:sldMk cId="3012145314" sldId="321"/>
            <ac:spMk id="14" creationId="{02D7DA00-CA5A-40E5-AD68-6F1132D49872}"/>
          </ac:spMkLst>
        </pc:spChg>
        <pc:spChg chg="add mod">
          <ac:chgData name="Nicola Tamascelli" userId="ffd1b98e-7f39-4811-8537-f3ee9f9d8348" providerId="ADAL" clId="{ECE79735-1084-4E70-9047-18921947C2E9}" dt="2022-06-08T13:45:34.393" v="2695" actId="20577"/>
          <ac:spMkLst>
            <pc:docMk/>
            <pc:sldMk cId="3012145314" sldId="321"/>
            <ac:spMk id="15" creationId="{CBE19F34-5884-4D20-A0D9-D7743D7C4902}"/>
          </ac:spMkLst>
        </pc:spChg>
        <pc:spChg chg="add mod">
          <ac:chgData name="Nicola Tamascelli" userId="ffd1b98e-7f39-4811-8537-f3ee9f9d8348" providerId="ADAL" clId="{ECE79735-1084-4E70-9047-18921947C2E9}" dt="2022-06-09T14:02:56.580" v="4318" actId="20577"/>
          <ac:spMkLst>
            <pc:docMk/>
            <pc:sldMk cId="3012145314" sldId="321"/>
            <ac:spMk id="16" creationId="{2E24559C-9EA5-4346-B57D-D7C2044D5B67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26" creationId="{791BA5DD-C96F-43AA-A21F-B4DBEA970114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27" creationId="{BF01E76B-87B8-40B8-8B11-0C23CAC8CEF2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28" creationId="{4EBA6EF9-294E-4A69-B212-CC049B07AE85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29" creationId="{4C5FB6E1-B4FA-4278-83A2-3BAD8D080C67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30" creationId="{71633FB3-6DDF-4DCA-B8D8-D5542FBC9234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31" creationId="{31395EF6-5183-4F22-8421-58A987E5152B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32" creationId="{1030DC23-51F2-47B6-81B1-A84BA654DC5E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33" creationId="{8CAF8ACF-8744-4A76-A136-86700BEEBBA9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34" creationId="{85223F7E-D01A-45FC-BDFA-AED2E9D5F653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35" creationId="{993EFE78-4B26-4D77-BC4C-FFA8735415B1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36" creationId="{21EC6708-1F3D-4DDA-B1BC-038FD4887F49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37" creationId="{03E1B73F-A058-48A2-B60D-2DF78128302D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38" creationId="{BACB26FA-7BA1-4EF7-B7F7-E298095C8B01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39" creationId="{F1035485-2533-4CE9-8263-D6EBBCF06AB2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40" creationId="{4955CF24-31F2-4B1B-835B-4D14F7BB3516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41" creationId="{7A13C99F-F43F-40AB-9492-C001AB8D07BD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42" creationId="{443188D6-72EF-4E46-AC5D-4B8BFE15B68F}"/>
          </ac:spMkLst>
        </pc:spChg>
        <pc:spChg chg="del">
          <ac:chgData name="Nicola Tamascelli" userId="ffd1b98e-7f39-4811-8537-f3ee9f9d8348" providerId="ADAL" clId="{ECE79735-1084-4E70-9047-18921947C2E9}" dt="2022-06-08T13:38:19.940" v="2539" actId="478"/>
          <ac:spMkLst>
            <pc:docMk/>
            <pc:sldMk cId="3012145314" sldId="321"/>
            <ac:spMk id="43" creationId="{74657994-09E5-42C7-9BA4-BFC310E0EDB5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44" creationId="{B2F06819-28E4-42A5-A4D3-3798CCD2F541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45" creationId="{2A1DBFC9-8568-4337-AAE7-695C6CC06D4D}"/>
          </ac:spMkLst>
        </pc:spChg>
        <pc:spChg chg="add del mod">
          <ac:chgData name="Nicola Tamascelli" userId="ffd1b98e-7f39-4811-8537-f3ee9f9d8348" providerId="ADAL" clId="{ECE79735-1084-4E70-9047-18921947C2E9}" dt="2022-06-08T14:25:36.891" v="3153" actId="478"/>
          <ac:spMkLst>
            <pc:docMk/>
            <pc:sldMk cId="3012145314" sldId="321"/>
            <ac:spMk id="46" creationId="{5031E7C2-44E0-455F-B39E-78D98CC37CE8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47" creationId="{DD5B6AAE-B571-4BE6-B470-CD83DFCDE284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48" creationId="{828636A3-112B-487C-8462-381BBEE1588C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49" creationId="{998B729F-18E7-41EA-B22E-AD00747726D7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50" creationId="{6CFE7BF2-56BB-422E-B632-76DE11B94348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51" creationId="{20122146-0220-4230-9E32-D1DC33E7E3BA}"/>
          </ac:spMkLst>
        </pc:spChg>
        <pc:spChg chg="add mod">
          <ac:chgData name="Nicola Tamascelli" userId="ffd1b98e-7f39-4811-8537-f3ee9f9d8348" providerId="ADAL" clId="{ECE79735-1084-4E70-9047-18921947C2E9}" dt="2022-06-08T14:29:38.086" v="3280" actId="14100"/>
          <ac:spMkLst>
            <pc:docMk/>
            <pc:sldMk cId="3012145314" sldId="321"/>
            <ac:spMk id="52" creationId="{853E290D-6440-4774-AAF2-DDB08FEA3E0F}"/>
          </ac:spMkLst>
        </pc:spChg>
        <pc:spChg chg="add mod">
          <ac:chgData name="Nicola Tamascelli" userId="ffd1b98e-7f39-4811-8537-f3ee9f9d8348" providerId="ADAL" clId="{ECE79735-1084-4E70-9047-18921947C2E9}" dt="2022-06-08T14:27:12.477" v="3226" actId="1036"/>
          <ac:spMkLst>
            <pc:docMk/>
            <pc:sldMk cId="3012145314" sldId="321"/>
            <ac:spMk id="54" creationId="{C6E6E54E-018E-4E74-9F90-21EFC5F37F85}"/>
          </ac:spMkLst>
        </pc:spChg>
        <pc:spChg chg="add del mod">
          <ac:chgData name="Nicola Tamascelli" userId="ffd1b98e-7f39-4811-8537-f3ee9f9d8348" providerId="ADAL" clId="{ECE79735-1084-4E70-9047-18921947C2E9}" dt="2022-06-08T14:42:04.463" v="3325" actId="478"/>
          <ac:spMkLst>
            <pc:docMk/>
            <pc:sldMk cId="3012145314" sldId="321"/>
            <ac:spMk id="59" creationId="{389F0A7F-E199-40F7-A968-FB7050492B5A}"/>
          </ac:spMkLst>
        </pc:spChg>
        <pc:spChg chg="add mod">
          <ac:chgData name="Nicola Tamascelli" userId="ffd1b98e-7f39-4811-8537-f3ee9f9d8348" providerId="ADAL" clId="{ECE79735-1084-4E70-9047-18921947C2E9}" dt="2022-06-08T14:43:46.001" v="3447" actId="1076"/>
          <ac:spMkLst>
            <pc:docMk/>
            <pc:sldMk cId="3012145314" sldId="321"/>
            <ac:spMk id="60" creationId="{9BF58A46-E206-4221-9B6B-0784D94DE732}"/>
          </ac:spMkLst>
        </pc:spChg>
        <pc:picChg chg="del">
          <ac:chgData name="Nicola Tamascelli" userId="ffd1b98e-7f39-4811-8537-f3ee9f9d8348" providerId="ADAL" clId="{ECE79735-1084-4E70-9047-18921947C2E9}" dt="2022-06-08T13:38:19.940" v="2539" actId="478"/>
          <ac:picMkLst>
            <pc:docMk/>
            <pc:sldMk cId="3012145314" sldId="321"/>
            <ac:picMk id="3" creationId="{41996E05-D9DC-43F1-8859-CB906FADB42A}"/>
          </ac:picMkLst>
        </pc:picChg>
        <pc:picChg chg="del">
          <ac:chgData name="Nicola Tamascelli" userId="ffd1b98e-7f39-4811-8537-f3ee9f9d8348" providerId="ADAL" clId="{ECE79735-1084-4E70-9047-18921947C2E9}" dt="2022-06-08T13:38:19.940" v="2539" actId="478"/>
          <ac:picMkLst>
            <pc:docMk/>
            <pc:sldMk cId="3012145314" sldId="321"/>
            <ac:picMk id="6" creationId="{86ADF890-AF82-49ED-A41F-621A0EBA4495}"/>
          </ac:picMkLst>
        </pc:picChg>
        <pc:picChg chg="add mod">
          <ac:chgData name="Nicola Tamascelli" userId="ffd1b98e-7f39-4811-8537-f3ee9f9d8348" providerId="ADAL" clId="{ECE79735-1084-4E70-9047-18921947C2E9}" dt="2022-06-08T14:01:55.401" v="3012" actId="1035"/>
          <ac:picMkLst>
            <pc:docMk/>
            <pc:sldMk cId="3012145314" sldId="321"/>
            <ac:picMk id="7" creationId="{7E02126C-AAF2-4705-A656-A134109C4953}"/>
          </ac:picMkLst>
        </pc:picChg>
        <pc:picChg chg="add del mod modCrop">
          <ac:chgData name="Nicola Tamascelli" userId="ffd1b98e-7f39-4811-8537-f3ee9f9d8348" providerId="ADAL" clId="{ECE79735-1084-4E70-9047-18921947C2E9}" dt="2022-06-08T14:26:07.952" v="3161" actId="478"/>
          <ac:picMkLst>
            <pc:docMk/>
            <pc:sldMk cId="3012145314" sldId="321"/>
            <ac:picMk id="9" creationId="{6A3444A4-818B-4511-A4DB-F0F4E871C375}"/>
          </ac:picMkLst>
        </pc:picChg>
        <pc:picChg chg="add del mod">
          <ac:chgData name="Nicola Tamascelli" userId="ffd1b98e-7f39-4811-8537-f3ee9f9d8348" providerId="ADAL" clId="{ECE79735-1084-4E70-9047-18921947C2E9}" dt="2022-06-08T14:26:09.415" v="3162" actId="478"/>
          <ac:picMkLst>
            <pc:docMk/>
            <pc:sldMk cId="3012145314" sldId="321"/>
            <ac:picMk id="10" creationId="{702A5BB8-8F91-40D3-88F3-12084A7E6C6C}"/>
          </ac:picMkLst>
        </pc:picChg>
        <pc:picChg chg="add del mod">
          <ac:chgData name="Nicola Tamascelli" userId="ffd1b98e-7f39-4811-8537-f3ee9f9d8348" providerId="ADAL" clId="{ECE79735-1084-4E70-9047-18921947C2E9}" dt="2022-06-08T14:26:11.259" v="3163" actId="478"/>
          <ac:picMkLst>
            <pc:docMk/>
            <pc:sldMk cId="3012145314" sldId="321"/>
            <ac:picMk id="11" creationId="{5782BF43-FA2D-44C3-83FF-D5F74FAD3C34}"/>
          </ac:picMkLst>
        </pc:picChg>
        <pc:picChg chg="add del mod">
          <ac:chgData name="Nicola Tamascelli" userId="ffd1b98e-7f39-4811-8537-f3ee9f9d8348" providerId="ADAL" clId="{ECE79735-1084-4E70-9047-18921947C2E9}" dt="2022-06-08T14:26:12.493" v="3164" actId="478"/>
          <ac:picMkLst>
            <pc:docMk/>
            <pc:sldMk cId="3012145314" sldId="321"/>
            <ac:picMk id="12" creationId="{A01C0C05-A2A2-4316-B9BE-6E19E06CE609}"/>
          </ac:picMkLst>
        </pc:picChg>
        <pc:picChg chg="add del">
          <ac:chgData name="Nicola Tamascelli" userId="ffd1b98e-7f39-4811-8537-f3ee9f9d8348" providerId="ADAL" clId="{ECE79735-1084-4E70-9047-18921947C2E9}" dt="2022-06-08T14:05:43.234" v="3025"/>
          <ac:picMkLst>
            <pc:docMk/>
            <pc:sldMk cId="3012145314" sldId="321"/>
            <ac:picMk id="13" creationId="{A0B71862-A400-4C07-ABBB-E400F367366F}"/>
          </ac:picMkLst>
        </pc:picChg>
        <pc:picChg chg="add mod">
          <ac:chgData name="Nicola Tamascelli" userId="ffd1b98e-7f39-4811-8537-f3ee9f9d8348" providerId="ADAL" clId="{ECE79735-1084-4E70-9047-18921947C2E9}" dt="2022-06-08T14:01:55.401" v="3012" actId="1035"/>
          <ac:picMkLst>
            <pc:docMk/>
            <pc:sldMk cId="3012145314" sldId="321"/>
            <ac:picMk id="20" creationId="{4C9E7090-39F6-41DE-9C1B-30C679FE70F8}"/>
          </ac:picMkLst>
        </pc:picChg>
        <pc:picChg chg="add mod modCrop">
          <ac:chgData name="Nicola Tamascelli" userId="ffd1b98e-7f39-4811-8537-f3ee9f9d8348" providerId="ADAL" clId="{ECE79735-1084-4E70-9047-18921947C2E9}" dt="2022-06-08T14:29:30.939" v="3278" actId="1076"/>
          <ac:picMkLst>
            <pc:docMk/>
            <pc:sldMk cId="3012145314" sldId="321"/>
            <ac:picMk id="53" creationId="{1E25BF4B-2A31-42D1-863D-3997A6545C35}"/>
          </ac:picMkLst>
        </pc:picChg>
        <pc:picChg chg="add del mod">
          <ac:chgData name="Nicola Tamascelli" userId="ffd1b98e-7f39-4811-8537-f3ee9f9d8348" providerId="ADAL" clId="{ECE79735-1084-4E70-9047-18921947C2E9}" dt="2022-06-08T14:40:54.208" v="3319" actId="478"/>
          <ac:picMkLst>
            <pc:docMk/>
            <pc:sldMk cId="3012145314" sldId="321"/>
            <ac:picMk id="58" creationId="{1058BD7C-897E-4833-A107-E5C65C365E8B}"/>
          </ac:picMkLst>
        </pc:picChg>
        <pc:picChg chg="add del">
          <ac:chgData name="Nicola Tamascelli" userId="ffd1b98e-7f39-4811-8537-f3ee9f9d8348" providerId="ADAL" clId="{ECE79735-1084-4E70-9047-18921947C2E9}" dt="2022-06-08T14:45:02.146" v="3452" actId="478"/>
          <ac:picMkLst>
            <pc:docMk/>
            <pc:sldMk cId="3012145314" sldId="321"/>
            <ac:picMk id="64" creationId="{E66C0539-B0D4-486E-A610-D44308C6F9ED}"/>
          </ac:picMkLst>
        </pc:picChg>
        <pc:picChg chg="add mod modCrop">
          <ac:chgData name="Nicola Tamascelli" userId="ffd1b98e-7f39-4811-8537-f3ee9f9d8348" providerId="ADAL" clId="{ECE79735-1084-4E70-9047-18921947C2E9}" dt="2022-06-08T14:50:44.181" v="3562" actId="1076"/>
          <ac:picMkLst>
            <pc:docMk/>
            <pc:sldMk cId="3012145314" sldId="321"/>
            <ac:picMk id="65" creationId="{3AF42836-9DC5-4046-9162-0D24FC0E1F35}"/>
          </ac:picMkLst>
        </pc:picChg>
        <pc:picChg chg="add mod">
          <ac:chgData name="Nicola Tamascelli" userId="ffd1b98e-7f39-4811-8537-f3ee9f9d8348" providerId="ADAL" clId="{ECE79735-1084-4E70-9047-18921947C2E9}" dt="2022-06-08T14:50:41.421" v="3561" actId="1035"/>
          <ac:picMkLst>
            <pc:docMk/>
            <pc:sldMk cId="3012145314" sldId="321"/>
            <ac:picMk id="66" creationId="{A3EED80E-226C-4702-9812-A6BE5F4BA7A3}"/>
          </ac:picMkLst>
        </pc:picChg>
        <pc:cxnChg chg="add mod">
          <ac:chgData name="Nicola Tamascelli" userId="ffd1b98e-7f39-4811-8537-f3ee9f9d8348" providerId="ADAL" clId="{ECE79735-1084-4E70-9047-18921947C2E9}" dt="2022-06-08T14:29:30.939" v="3278" actId="1076"/>
          <ac:cxnSpMkLst>
            <pc:docMk/>
            <pc:sldMk cId="3012145314" sldId="321"/>
            <ac:cxnSpMk id="18" creationId="{7AE893E1-3227-40A0-917A-D887479C8BB2}"/>
          </ac:cxnSpMkLst>
        </pc:cxnChg>
        <pc:cxnChg chg="add mod">
          <ac:chgData name="Nicola Tamascelli" userId="ffd1b98e-7f39-4811-8537-f3ee9f9d8348" providerId="ADAL" clId="{ECE79735-1084-4E70-9047-18921947C2E9}" dt="2022-06-08T14:29:38.086" v="3280" actId="14100"/>
          <ac:cxnSpMkLst>
            <pc:docMk/>
            <pc:sldMk cId="3012145314" sldId="321"/>
            <ac:cxnSpMk id="55" creationId="{9225D271-3727-491F-90B4-4E9D19215055}"/>
          </ac:cxnSpMkLst>
        </pc:cxnChg>
        <pc:cxnChg chg="add mod">
          <ac:chgData name="Nicola Tamascelli" userId="ffd1b98e-7f39-4811-8537-f3ee9f9d8348" providerId="ADAL" clId="{ECE79735-1084-4E70-9047-18921947C2E9}" dt="2022-06-08T14:43:50.415" v="3450" actId="14100"/>
          <ac:cxnSpMkLst>
            <pc:docMk/>
            <pc:sldMk cId="3012145314" sldId="321"/>
            <ac:cxnSpMk id="61" creationId="{4B506F90-8FAC-4DFC-954F-E2C31D99B0C5}"/>
          </ac:cxnSpMkLst>
        </pc:cxnChg>
      </pc:sldChg>
      <pc:sldChg chg="addSp delSp modSp add mod modNotesTx">
        <pc:chgData name="Nicola Tamascelli" userId="ffd1b98e-7f39-4811-8537-f3ee9f9d8348" providerId="ADAL" clId="{ECE79735-1084-4E70-9047-18921947C2E9}" dt="2022-06-21T13:40:49.444" v="12026" actId="20577"/>
        <pc:sldMkLst>
          <pc:docMk/>
          <pc:sldMk cId="1852446760" sldId="322"/>
        </pc:sldMkLst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" creationId="{5668D7F4-083E-4F20-8F9E-BA880454DBB6}"/>
          </ac:spMkLst>
        </pc:spChg>
        <pc:spChg chg="add mod">
          <ac:chgData name="Nicola Tamascelli" userId="ffd1b98e-7f39-4811-8537-f3ee9f9d8348" providerId="ADAL" clId="{ECE79735-1084-4E70-9047-18921947C2E9}" dt="2022-06-09T09:40:46.457" v="3731" actId="1076"/>
          <ac:spMkLst>
            <pc:docMk/>
            <pc:sldMk cId="1852446760" sldId="322"/>
            <ac:spMk id="5" creationId="{0471413F-BD78-45FD-9685-62530C489E78}"/>
          </ac:spMkLst>
        </pc:spChg>
        <pc:spChg chg="mod">
          <ac:chgData name="Nicola Tamascelli" userId="ffd1b98e-7f39-4811-8537-f3ee9f9d8348" providerId="ADAL" clId="{ECE79735-1084-4E70-9047-18921947C2E9}" dt="2022-06-08T14:51:24.363" v="3565" actId="20577"/>
          <ac:spMkLst>
            <pc:docMk/>
            <pc:sldMk cId="1852446760" sldId="322"/>
            <ac:spMk id="8" creationId="{C528BD38-CA88-4C42-8D1D-D1ECE27F06B8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15" creationId="{CBE19F34-5884-4D20-A0D9-D7743D7C4902}"/>
          </ac:spMkLst>
        </pc:spChg>
        <pc:spChg chg="del mod">
          <ac:chgData name="Nicola Tamascelli" userId="ffd1b98e-7f39-4811-8537-f3ee9f9d8348" providerId="ADAL" clId="{ECE79735-1084-4E70-9047-18921947C2E9}" dt="2022-06-08T14:52:36.221" v="3568" actId="478"/>
          <ac:spMkLst>
            <pc:docMk/>
            <pc:sldMk cId="1852446760" sldId="322"/>
            <ac:spMk id="16" creationId="{2E24559C-9EA5-4346-B57D-D7C2044D5B67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26" creationId="{791BA5DD-C96F-43AA-A21F-B4DBEA970114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27" creationId="{BF01E76B-87B8-40B8-8B11-0C23CAC8CEF2}"/>
          </ac:spMkLst>
        </pc:spChg>
        <pc:spChg chg="add mod">
          <ac:chgData name="Nicola Tamascelli" userId="ffd1b98e-7f39-4811-8537-f3ee9f9d8348" providerId="ADAL" clId="{ECE79735-1084-4E70-9047-18921947C2E9}" dt="2022-06-09T14:14:01.043" v="4401" actId="1076"/>
          <ac:spMkLst>
            <pc:docMk/>
            <pc:sldMk cId="1852446760" sldId="322"/>
            <ac:spMk id="28" creationId="{87302A94-6CDE-429D-BB9F-9DC5BF31142A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29" creationId="{4C5FB6E1-B4FA-4278-83A2-3BAD8D080C67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30" creationId="{71633FB3-6DDF-4DCA-B8D8-D5542FBC9234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31" creationId="{31395EF6-5183-4F22-8421-58A987E5152B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32" creationId="{1030DC23-51F2-47B6-81B1-A84BA654DC5E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33" creationId="{8CAF8ACF-8744-4A76-A136-86700BEEBBA9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34" creationId="{85223F7E-D01A-45FC-BDFA-AED2E9D5F653}"/>
          </ac:spMkLst>
        </pc:spChg>
        <pc:spChg chg="add mod">
          <ac:chgData name="Nicola Tamascelli" userId="ffd1b98e-7f39-4811-8537-f3ee9f9d8348" providerId="ADAL" clId="{ECE79735-1084-4E70-9047-18921947C2E9}" dt="2022-06-09T14:14:20.529" v="4402" actId="948"/>
          <ac:spMkLst>
            <pc:docMk/>
            <pc:sldMk cId="1852446760" sldId="322"/>
            <ac:spMk id="36" creationId="{08F4478F-0DA1-43D3-9DB7-02C6B6584EE9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38" creationId="{BACB26FA-7BA1-4EF7-B7F7-E298095C8B01}"/>
          </ac:spMkLst>
        </pc:spChg>
        <pc:spChg chg="add mod">
          <ac:chgData name="Nicola Tamascelli" userId="ffd1b98e-7f39-4811-8537-f3ee9f9d8348" providerId="ADAL" clId="{ECE79735-1084-4E70-9047-18921947C2E9}" dt="2022-06-09T14:14:53.082" v="4405" actId="1076"/>
          <ac:spMkLst>
            <pc:docMk/>
            <pc:sldMk cId="1852446760" sldId="322"/>
            <ac:spMk id="39" creationId="{F882D336-C2BA-41CB-A4B7-4512D9791661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1" creationId="{7A13C99F-F43F-40AB-9492-C001AB8D07BD}"/>
          </ac:spMkLst>
        </pc:spChg>
        <pc:spChg chg="add mod">
          <ac:chgData name="Nicola Tamascelli" userId="ffd1b98e-7f39-4811-8537-f3ee9f9d8348" providerId="ADAL" clId="{ECE79735-1084-4E70-9047-18921947C2E9}" dt="2022-06-09T14:16:53.087" v="4468" actId="1076"/>
          <ac:spMkLst>
            <pc:docMk/>
            <pc:sldMk cId="1852446760" sldId="322"/>
            <ac:spMk id="43" creationId="{C1F6C2B5-769E-4109-B433-8E70FE58736C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4" creationId="{B2F06819-28E4-42A5-A4D3-3798CCD2F541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5" creationId="{2A1DBFC9-8568-4337-AAE7-695C6CC06D4D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7" creationId="{DD5B6AAE-B571-4BE6-B470-CD83DFCDE284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8" creationId="{828636A3-112B-487C-8462-381BBEE1588C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49" creationId="{998B729F-18E7-41EA-B22E-AD00747726D7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50" creationId="{6CFE7BF2-56BB-422E-B632-76DE11B94348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51" creationId="{20122146-0220-4230-9E32-D1DC33E7E3BA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52" creationId="{853E290D-6440-4774-AAF2-DDB08FEA3E0F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54" creationId="{C6E6E54E-018E-4E74-9F90-21EFC5F37F85}"/>
          </ac:spMkLst>
        </pc:spChg>
        <pc:spChg chg="del">
          <ac:chgData name="Nicola Tamascelli" userId="ffd1b98e-7f39-4811-8537-f3ee9f9d8348" providerId="ADAL" clId="{ECE79735-1084-4E70-9047-18921947C2E9}" dt="2022-06-08T14:51:28.784" v="3566" actId="478"/>
          <ac:spMkLst>
            <pc:docMk/>
            <pc:sldMk cId="1852446760" sldId="322"/>
            <ac:spMk id="60" creationId="{9BF58A46-E206-4221-9B6B-0784D94DE732}"/>
          </ac:spMkLst>
        </pc:spChg>
        <pc:graphicFrameChg chg="add mod modGraphic">
          <ac:chgData name="Nicola Tamascelli" userId="ffd1b98e-7f39-4811-8537-f3ee9f9d8348" providerId="ADAL" clId="{ECE79735-1084-4E70-9047-18921947C2E9}" dt="2022-06-09T09:53:07.551" v="3790"/>
          <ac:graphicFrameMkLst>
            <pc:docMk/>
            <pc:sldMk cId="1852446760" sldId="322"/>
            <ac:graphicFrameMk id="35" creationId="{28A1E78E-8221-4CCB-916B-351D4993B9BA}"/>
          </ac:graphicFrameMkLst>
        </pc:graphicFrameChg>
        <pc:picChg chg="add mod">
          <ac:chgData name="Nicola Tamascelli" userId="ffd1b98e-7f39-4811-8537-f3ee9f9d8348" providerId="ADAL" clId="{ECE79735-1084-4E70-9047-18921947C2E9}" dt="2022-06-09T09:40:01.841" v="3701" actId="1076"/>
          <ac:picMkLst>
            <pc:docMk/>
            <pc:sldMk cId="1852446760" sldId="322"/>
            <ac:picMk id="3" creationId="{105CDAD2-2E57-4879-8289-B53F00AB6F6D}"/>
          </ac:picMkLst>
        </pc:picChg>
        <pc:picChg chg="del">
          <ac:chgData name="Nicola Tamascelli" userId="ffd1b98e-7f39-4811-8537-f3ee9f9d8348" providerId="ADAL" clId="{ECE79735-1084-4E70-9047-18921947C2E9}" dt="2022-06-08T14:51:28.784" v="3566" actId="478"/>
          <ac:picMkLst>
            <pc:docMk/>
            <pc:sldMk cId="1852446760" sldId="322"/>
            <ac:picMk id="7" creationId="{7E02126C-AAF2-4705-A656-A134109C4953}"/>
          </ac:picMkLst>
        </pc:picChg>
        <pc:picChg chg="add mod">
          <ac:chgData name="Nicola Tamascelli" userId="ffd1b98e-7f39-4811-8537-f3ee9f9d8348" providerId="ADAL" clId="{ECE79735-1084-4E70-9047-18921947C2E9}" dt="2022-06-09T10:03:16.087" v="3860" actId="1076"/>
          <ac:picMkLst>
            <pc:docMk/>
            <pc:sldMk cId="1852446760" sldId="322"/>
            <ac:picMk id="11" creationId="{86365FCD-6010-4BCE-9A2C-59979B37D840}"/>
          </ac:picMkLst>
        </pc:picChg>
        <pc:picChg chg="del">
          <ac:chgData name="Nicola Tamascelli" userId="ffd1b98e-7f39-4811-8537-f3ee9f9d8348" providerId="ADAL" clId="{ECE79735-1084-4E70-9047-18921947C2E9}" dt="2022-06-08T14:51:28.784" v="3566" actId="478"/>
          <ac:picMkLst>
            <pc:docMk/>
            <pc:sldMk cId="1852446760" sldId="322"/>
            <ac:picMk id="20" creationId="{4C9E7090-39F6-41DE-9C1B-30C679FE70F8}"/>
          </ac:picMkLst>
        </pc:picChg>
        <pc:picChg chg="add mod">
          <ac:chgData name="Nicola Tamascelli" userId="ffd1b98e-7f39-4811-8537-f3ee9f9d8348" providerId="ADAL" clId="{ECE79735-1084-4E70-9047-18921947C2E9}" dt="2022-06-09T14:14:22.320" v="4403" actId="1036"/>
          <ac:picMkLst>
            <pc:docMk/>
            <pc:sldMk cId="1852446760" sldId="322"/>
            <ac:picMk id="37" creationId="{99B99B9B-CB9B-4324-8E37-883B68B51EA2}"/>
          </ac:picMkLst>
        </pc:picChg>
        <pc:picChg chg="del">
          <ac:chgData name="Nicola Tamascelli" userId="ffd1b98e-7f39-4811-8537-f3ee9f9d8348" providerId="ADAL" clId="{ECE79735-1084-4E70-9047-18921947C2E9}" dt="2022-06-08T14:51:28.784" v="3566" actId="478"/>
          <ac:picMkLst>
            <pc:docMk/>
            <pc:sldMk cId="1852446760" sldId="322"/>
            <ac:picMk id="53" creationId="{1E25BF4B-2A31-42D1-863D-3997A6545C35}"/>
          </ac:picMkLst>
        </pc:picChg>
        <pc:picChg chg="del">
          <ac:chgData name="Nicola Tamascelli" userId="ffd1b98e-7f39-4811-8537-f3ee9f9d8348" providerId="ADAL" clId="{ECE79735-1084-4E70-9047-18921947C2E9}" dt="2022-06-08T14:51:28.784" v="3566" actId="478"/>
          <ac:picMkLst>
            <pc:docMk/>
            <pc:sldMk cId="1852446760" sldId="322"/>
            <ac:picMk id="65" creationId="{3AF42836-9DC5-4046-9162-0D24FC0E1F35}"/>
          </ac:picMkLst>
        </pc:picChg>
        <pc:picChg chg="del">
          <ac:chgData name="Nicola Tamascelli" userId="ffd1b98e-7f39-4811-8537-f3ee9f9d8348" providerId="ADAL" clId="{ECE79735-1084-4E70-9047-18921947C2E9}" dt="2022-06-08T14:51:28.784" v="3566" actId="478"/>
          <ac:picMkLst>
            <pc:docMk/>
            <pc:sldMk cId="1852446760" sldId="322"/>
            <ac:picMk id="66" creationId="{A3EED80E-226C-4702-9812-A6BE5F4BA7A3}"/>
          </ac:picMkLst>
        </pc:picChg>
        <pc:cxnChg chg="add mod">
          <ac:chgData name="Nicola Tamascelli" userId="ffd1b98e-7f39-4811-8537-f3ee9f9d8348" providerId="ADAL" clId="{ECE79735-1084-4E70-9047-18921947C2E9}" dt="2022-06-09T09:41:29.046" v="3739" actId="1582"/>
          <ac:cxnSpMkLst>
            <pc:docMk/>
            <pc:sldMk cId="1852446760" sldId="322"/>
            <ac:cxnSpMk id="9" creationId="{16453B6F-3315-487B-8B5C-749F998F168A}"/>
          </ac:cxnSpMkLst>
        </pc:cxnChg>
        <pc:cxnChg chg="add del mod">
          <ac:chgData name="Nicola Tamascelli" userId="ffd1b98e-7f39-4811-8537-f3ee9f9d8348" providerId="ADAL" clId="{ECE79735-1084-4E70-9047-18921947C2E9}" dt="2022-06-09T10:03:21.268" v="3862" actId="478"/>
          <ac:cxnSpMkLst>
            <pc:docMk/>
            <pc:sldMk cId="1852446760" sldId="322"/>
            <ac:cxnSpMk id="13" creationId="{67BA12BA-0221-4348-A80E-1A3B6BC38EB4}"/>
          </ac:cxnSpMkLst>
        </pc:cxnChg>
        <pc:cxnChg chg="del mod">
          <ac:chgData name="Nicola Tamascelli" userId="ffd1b98e-7f39-4811-8537-f3ee9f9d8348" providerId="ADAL" clId="{ECE79735-1084-4E70-9047-18921947C2E9}" dt="2022-06-08T14:51:28.784" v="3566" actId="478"/>
          <ac:cxnSpMkLst>
            <pc:docMk/>
            <pc:sldMk cId="1852446760" sldId="322"/>
            <ac:cxnSpMk id="18" creationId="{7AE893E1-3227-40A0-917A-D887479C8BB2}"/>
          </ac:cxnSpMkLst>
        </pc:cxnChg>
        <pc:cxnChg chg="add mod">
          <ac:chgData name="Nicola Tamascelli" userId="ffd1b98e-7f39-4811-8537-f3ee9f9d8348" providerId="ADAL" clId="{ECE79735-1084-4E70-9047-18921947C2E9}" dt="2022-06-09T14:14:53.082" v="4405" actId="1076"/>
          <ac:cxnSpMkLst>
            <pc:docMk/>
            <pc:sldMk cId="1852446760" sldId="322"/>
            <ac:cxnSpMk id="23" creationId="{886B3362-55B7-4988-BBB6-3CC2EA773661}"/>
          </ac:cxnSpMkLst>
        </pc:cxnChg>
        <pc:cxnChg chg="del mod">
          <ac:chgData name="Nicola Tamascelli" userId="ffd1b98e-7f39-4811-8537-f3ee9f9d8348" providerId="ADAL" clId="{ECE79735-1084-4E70-9047-18921947C2E9}" dt="2022-06-08T14:51:28.784" v="3566" actId="478"/>
          <ac:cxnSpMkLst>
            <pc:docMk/>
            <pc:sldMk cId="1852446760" sldId="322"/>
            <ac:cxnSpMk id="55" creationId="{9225D271-3727-491F-90B4-4E9D19215055}"/>
          </ac:cxnSpMkLst>
        </pc:cxnChg>
        <pc:cxnChg chg="add mod">
          <ac:chgData name="Nicola Tamascelli" userId="ffd1b98e-7f39-4811-8537-f3ee9f9d8348" providerId="ADAL" clId="{ECE79735-1084-4E70-9047-18921947C2E9}" dt="2022-06-09T14:13:54.752" v="4400" actId="14100"/>
          <ac:cxnSpMkLst>
            <pc:docMk/>
            <pc:sldMk cId="1852446760" sldId="322"/>
            <ac:cxnSpMk id="56" creationId="{0F220EEC-90CE-4E0A-9AFE-5F33289563AA}"/>
          </ac:cxnSpMkLst>
        </pc:cxnChg>
        <pc:cxnChg chg="add del mod">
          <ac:chgData name="Nicola Tamascelli" userId="ffd1b98e-7f39-4811-8537-f3ee9f9d8348" providerId="ADAL" clId="{ECE79735-1084-4E70-9047-18921947C2E9}" dt="2022-06-09T10:04:16.918" v="3872" actId="478"/>
          <ac:cxnSpMkLst>
            <pc:docMk/>
            <pc:sldMk cId="1852446760" sldId="322"/>
            <ac:cxnSpMk id="57" creationId="{D1646CCF-7EE6-46F9-981B-0B6B29613493}"/>
          </ac:cxnSpMkLst>
        </pc:cxnChg>
        <pc:cxnChg chg="del mod">
          <ac:chgData name="Nicola Tamascelli" userId="ffd1b98e-7f39-4811-8537-f3ee9f9d8348" providerId="ADAL" clId="{ECE79735-1084-4E70-9047-18921947C2E9}" dt="2022-06-08T14:51:28.784" v="3566" actId="478"/>
          <ac:cxnSpMkLst>
            <pc:docMk/>
            <pc:sldMk cId="1852446760" sldId="322"/>
            <ac:cxnSpMk id="61" creationId="{4B506F90-8FAC-4DFC-954F-E2C31D99B0C5}"/>
          </ac:cxnSpMkLst>
        </pc:cxnChg>
      </pc:sldChg>
      <pc:sldChg chg="addSp delSp modSp add del mod">
        <pc:chgData name="Nicola Tamascelli" userId="ffd1b98e-7f39-4811-8537-f3ee9f9d8348" providerId="ADAL" clId="{ECE79735-1084-4E70-9047-18921947C2E9}" dt="2022-06-12T16:48:47.458" v="6990" actId="47"/>
        <pc:sldMkLst>
          <pc:docMk/>
          <pc:sldMk cId="4042588511" sldId="323"/>
        </pc:sldMkLst>
        <pc:spChg chg="add mod">
          <ac:chgData name="Nicola Tamascelli" userId="ffd1b98e-7f39-4811-8537-f3ee9f9d8348" providerId="ADAL" clId="{ECE79735-1084-4E70-9047-18921947C2E9}" dt="2022-06-09T14:24:13.053" v="4613" actId="20577"/>
          <ac:spMkLst>
            <pc:docMk/>
            <pc:sldMk cId="4042588511" sldId="323"/>
            <ac:spMk id="4" creationId="{1405E1FF-A5BF-40BE-8186-01046C04F033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19" creationId="{CC5A446B-6E39-48E3-B776-34957593B44B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0" creationId="{B6BAF8A2-CA26-4693-A3E9-17420A184A9F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1" creationId="{8F436529-F462-458D-9737-DEC731FCF855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2" creationId="{CEAF6FDA-AC07-4300-89D4-691605693642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3" creationId="{8161DE88-BAE7-4F7A-8865-8DD0261FB42C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4" creationId="{D1390C26-D365-471B-8179-D593C86CFA82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6" creationId="{079C129E-2602-426A-A012-6069970E57CE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28" creationId="{85A2CBEB-414A-412A-8D7E-AAF12862B7F7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30" creationId="{B6A2102D-485C-4CCF-9B24-5E98F5B762C9}"/>
          </ac:spMkLst>
        </pc:spChg>
        <pc:spChg chg="del">
          <ac:chgData name="Nicola Tamascelli" userId="ffd1b98e-7f39-4811-8537-f3ee9f9d8348" providerId="ADAL" clId="{ECE79735-1084-4E70-9047-18921947C2E9}" dt="2022-06-09T14:23:48.352" v="4533" actId="478"/>
          <ac:spMkLst>
            <pc:docMk/>
            <pc:sldMk cId="4042588511" sldId="323"/>
            <ac:spMk id="31" creationId="{A9054C3D-6A57-4095-9A09-C1046E93FC84}"/>
          </ac:spMkLst>
        </pc:spChg>
        <pc:grpChg chg="del">
          <ac:chgData name="Nicola Tamascelli" userId="ffd1b98e-7f39-4811-8537-f3ee9f9d8348" providerId="ADAL" clId="{ECE79735-1084-4E70-9047-18921947C2E9}" dt="2022-06-09T14:23:48.352" v="4533" actId="478"/>
          <ac:grpSpMkLst>
            <pc:docMk/>
            <pc:sldMk cId="4042588511" sldId="323"/>
            <ac:grpSpMk id="6" creationId="{85BEFFA8-25DD-47C6-A09E-83040C2E1A44}"/>
          </ac:grpSpMkLst>
        </pc:grpChg>
        <pc:picChg chg="del">
          <ac:chgData name="Nicola Tamascelli" userId="ffd1b98e-7f39-4811-8537-f3ee9f9d8348" providerId="ADAL" clId="{ECE79735-1084-4E70-9047-18921947C2E9}" dt="2022-06-09T14:23:48.352" v="4533" actId="478"/>
          <ac:picMkLst>
            <pc:docMk/>
            <pc:sldMk cId="4042588511" sldId="323"/>
            <ac:picMk id="27" creationId="{A25CDFEE-6BCC-450C-936B-B9DDB9118AE0}"/>
          </ac:picMkLst>
        </pc:picChg>
      </pc:sldChg>
      <pc:sldChg chg="addSp delSp modSp add mod modNotesTx">
        <pc:chgData name="Nicola Tamascelli" userId="ffd1b98e-7f39-4811-8537-f3ee9f9d8348" providerId="ADAL" clId="{ECE79735-1084-4E70-9047-18921947C2E9}" dt="2022-06-23T20:57:52.412" v="15359" actId="20577"/>
        <pc:sldMkLst>
          <pc:docMk/>
          <pc:sldMk cId="885154534" sldId="324"/>
        </pc:sldMkLst>
        <pc:spChg chg="mod">
          <ac:chgData name="Nicola Tamascelli" userId="ffd1b98e-7f39-4811-8537-f3ee9f9d8348" providerId="ADAL" clId="{ECE79735-1084-4E70-9047-18921947C2E9}" dt="2022-06-12T16:49:47.360" v="7013" actId="20577"/>
          <ac:spMkLst>
            <pc:docMk/>
            <pc:sldMk cId="885154534" sldId="324"/>
            <ac:spMk id="8" creationId="{C528BD38-CA88-4C42-8D1D-D1ECE27F06B8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13" creationId="{C53C2495-21B3-4E3C-AE73-1F221505E185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15" creationId="{3B524F26-FA8A-42FD-8BBE-348816C2403F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19" creationId="{CC5A446B-6E39-48E3-B776-34957593B44B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20" creationId="{B6BAF8A2-CA26-4693-A3E9-17420A184A9F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21" creationId="{8F436529-F462-458D-9737-DEC731FCF855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22" creationId="{CEAF6FDA-AC07-4300-89D4-691605693642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23" creationId="{8161DE88-BAE7-4F7A-8865-8DD0261FB42C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24" creationId="{D1390C26-D365-471B-8179-D593C86CFA82}"/>
          </ac:spMkLst>
        </pc:spChg>
        <pc:spChg chg="del mod">
          <ac:chgData name="Nicola Tamascelli" userId="ffd1b98e-7f39-4811-8537-f3ee9f9d8348" providerId="ADAL" clId="{ECE79735-1084-4E70-9047-18921947C2E9}" dt="2022-06-09T14:33:47.799" v="4721" actId="478"/>
          <ac:spMkLst>
            <pc:docMk/>
            <pc:sldMk cId="885154534" sldId="324"/>
            <ac:spMk id="26" creationId="{079C129E-2602-426A-A012-6069970E57CE}"/>
          </ac:spMkLst>
        </pc:spChg>
        <pc:spChg chg="del">
          <ac:chgData name="Nicola Tamascelli" userId="ffd1b98e-7f39-4811-8537-f3ee9f9d8348" providerId="ADAL" clId="{ECE79735-1084-4E70-9047-18921947C2E9}" dt="2022-06-09T14:33:50.094" v="4723" actId="478"/>
          <ac:spMkLst>
            <pc:docMk/>
            <pc:sldMk cId="885154534" sldId="324"/>
            <ac:spMk id="28" creationId="{85A2CBEB-414A-412A-8D7E-AAF12862B7F7}"/>
          </ac:spMkLst>
        </pc:spChg>
        <pc:spChg chg="del">
          <ac:chgData name="Nicola Tamascelli" userId="ffd1b98e-7f39-4811-8537-f3ee9f9d8348" providerId="ADAL" clId="{ECE79735-1084-4E70-9047-18921947C2E9}" dt="2022-06-09T14:33:52.175" v="4724" actId="478"/>
          <ac:spMkLst>
            <pc:docMk/>
            <pc:sldMk cId="885154534" sldId="324"/>
            <ac:spMk id="30" creationId="{B6A2102D-485C-4CCF-9B24-5E98F5B762C9}"/>
          </ac:spMkLst>
        </pc:spChg>
        <pc:spChg chg="del">
          <ac:chgData name="Nicola Tamascelli" userId="ffd1b98e-7f39-4811-8537-f3ee9f9d8348" providerId="ADAL" clId="{ECE79735-1084-4E70-9047-18921947C2E9}" dt="2022-06-09T14:33:46.057" v="4719" actId="478"/>
          <ac:spMkLst>
            <pc:docMk/>
            <pc:sldMk cId="885154534" sldId="324"/>
            <ac:spMk id="31" creationId="{A9054C3D-6A57-4095-9A09-C1046E93FC84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32" creationId="{4E609B4F-49C2-4999-BDA3-2B7B91A944F0}"/>
          </ac:spMkLst>
        </pc:spChg>
        <pc:spChg chg="add del mod">
          <ac:chgData name="Nicola Tamascelli" userId="ffd1b98e-7f39-4811-8537-f3ee9f9d8348" providerId="ADAL" clId="{ECE79735-1084-4E70-9047-18921947C2E9}" dt="2022-06-09T16:53:05.979" v="4737"/>
          <ac:spMkLst>
            <pc:docMk/>
            <pc:sldMk cId="885154534" sldId="324"/>
            <ac:spMk id="32" creationId="{CCF6DD81-4266-45C8-8CBE-D6E71599BBF4}"/>
          </ac:spMkLst>
        </pc:spChg>
        <pc:spChg chg="del">
          <ac:chgData name="Nicola Tamascelli" userId="ffd1b98e-7f39-4811-8537-f3ee9f9d8348" providerId="ADAL" clId="{ECE79735-1084-4E70-9047-18921947C2E9}" dt="2022-06-09T14:33:49.345" v="4722" actId="478"/>
          <ac:spMkLst>
            <pc:docMk/>
            <pc:sldMk cId="885154534" sldId="324"/>
            <ac:spMk id="33" creationId="{628A399C-B96E-472C-B690-5FF58E76822D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33" creationId="{C915DD7F-2732-4C11-8818-66128231A2F5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34" creationId="{5EE95968-E560-4DFD-AED8-4126F254D713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35" creationId="{092A4FCE-9817-4C0D-834C-A9C7CC669A70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37" creationId="{5A585C1F-6F4B-4FCB-BC20-E6F92BF27E87}"/>
          </ac:spMkLst>
        </pc:spChg>
        <pc:spChg chg="add mod">
          <ac:chgData name="Nicola Tamascelli" userId="ffd1b98e-7f39-4811-8537-f3ee9f9d8348" providerId="ADAL" clId="{ECE79735-1084-4E70-9047-18921947C2E9}" dt="2022-06-21T10:02:32.263" v="8703" actId="1076"/>
          <ac:spMkLst>
            <pc:docMk/>
            <pc:sldMk cId="885154534" sldId="324"/>
            <ac:spMk id="45" creationId="{6820E3BC-9650-4EA1-80E1-ACEB2F30CFA1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46" creationId="{8DFD208E-C923-421D-9774-2EABB4573B85}"/>
          </ac:spMkLst>
        </pc:spChg>
        <pc:spChg chg="add mod">
          <ac:chgData name="Nicola Tamascelli" userId="ffd1b98e-7f39-4811-8537-f3ee9f9d8348" providerId="ADAL" clId="{ECE79735-1084-4E70-9047-18921947C2E9}" dt="2022-06-12T16:49:59.644" v="7022" actId="1036"/>
          <ac:spMkLst>
            <pc:docMk/>
            <pc:sldMk cId="885154534" sldId="324"/>
            <ac:spMk id="47" creationId="{A2DC3FC9-0A0C-4B1F-886A-62622F46F0D4}"/>
          </ac:spMkLst>
        </pc:spChg>
        <pc:spChg chg="add mod">
          <ac:chgData name="Nicola Tamascelli" userId="ffd1b98e-7f39-4811-8537-f3ee9f9d8348" providerId="ADAL" clId="{ECE79735-1084-4E70-9047-18921947C2E9}" dt="2022-06-12T16:50:02.410" v="7024" actId="1036"/>
          <ac:spMkLst>
            <pc:docMk/>
            <pc:sldMk cId="885154534" sldId="324"/>
            <ac:spMk id="48" creationId="{1D767E61-C321-444F-8B4B-516780F87282}"/>
          </ac:spMkLst>
        </pc:spChg>
        <pc:grpChg chg="del">
          <ac:chgData name="Nicola Tamascelli" userId="ffd1b98e-7f39-4811-8537-f3ee9f9d8348" providerId="ADAL" clId="{ECE79735-1084-4E70-9047-18921947C2E9}" dt="2022-06-09T14:33:45.021" v="4718" actId="478"/>
          <ac:grpSpMkLst>
            <pc:docMk/>
            <pc:sldMk cId="885154534" sldId="324"/>
            <ac:grpSpMk id="6" creationId="{85BEFFA8-25DD-47C6-A09E-83040C2E1A44}"/>
          </ac:grpSpMkLst>
        </pc:grpChg>
        <pc:picChg chg="add del mod">
          <ac:chgData name="Nicola Tamascelli" userId="ffd1b98e-7f39-4811-8537-f3ee9f9d8348" providerId="ADAL" clId="{ECE79735-1084-4E70-9047-18921947C2E9}" dt="2022-06-09T14:36:36.904" v="4728" actId="478"/>
          <ac:picMkLst>
            <pc:docMk/>
            <pc:sldMk cId="885154534" sldId="324"/>
            <ac:picMk id="15" creationId="{7A5A23A3-469D-4884-9C4D-27D8F3BA80AD}"/>
          </ac:picMkLst>
        </pc:picChg>
        <pc:picChg chg="del">
          <ac:chgData name="Nicola Tamascelli" userId="ffd1b98e-7f39-4811-8537-f3ee9f9d8348" providerId="ADAL" clId="{ECE79735-1084-4E70-9047-18921947C2E9}" dt="2022-06-09T14:33:52.175" v="4724" actId="478"/>
          <ac:picMkLst>
            <pc:docMk/>
            <pc:sldMk cId="885154534" sldId="324"/>
            <ac:picMk id="27" creationId="{A25CDFEE-6BCC-450C-936B-B9DDB9118AE0}"/>
          </ac:picMkLst>
        </pc:picChg>
        <pc:picChg chg="add mod">
          <ac:chgData name="Nicola Tamascelli" userId="ffd1b98e-7f39-4811-8537-f3ee9f9d8348" providerId="ADAL" clId="{ECE79735-1084-4E70-9047-18921947C2E9}" dt="2022-06-12T16:49:59.644" v="7022" actId="1036"/>
          <ac:picMkLst>
            <pc:docMk/>
            <pc:sldMk cId="885154534" sldId="324"/>
            <ac:picMk id="29" creationId="{97F24B43-1E79-4F96-92D6-40665BD7CDA5}"/>
          </ac:picMkLst>
        </pc:picChg>
        <pc:picChg chg="add del mod">
          <ac:chgData name="Nicola Tamascelli" userId="ffd1b98e-7f39-4811-8537-f3ee9f9d8348" providerId="ADAL" clId="{ECE79735-1084-4E70-9047-18921947C2E9}" dt="2022-06-09T16:58:16.286" v="4800" actId="478"/>
          <ac:picMkLst>
            <pc:docMk/>
            <pc:sldMk cId="885154534" sldId="324"/>
            <ac:picMk id="36" creationId="{95744A1D-7BAD-4D0A-9FBE-F154B86EA542}"/>
          </ac:picMkLst>
        </pc:picChg>
        <pc:picChg chg="add mod">
          <ac:chgData name="Nicola Tamascelli" userId="ffd1b98e-7f39-4811-8537-f3ee9f9d8348" providerId="ADAL" clId="{ECE79735-1084-4E70-9047-18921947C2E9}" dt="2022-06-21T10:02:39.782" v="8708" actId="1035"/>
          <ac:picMkLst>
            <pc:docMk/>
            <pc:sldMk cId="885154534" sldId="324"/>
            <ac:picMk id="49" creationId="{D1678F1A-9154-42B8-BC24-447478D8A2E9}"/>
          </ac:picMkLst>
        </pc:picChg>
        <pc:cxnChg chg="add mod ord">
          <ac:chgData name="Nicola Tamascelli" userId="ffd1b98e-7f39-4811-8537-f3ee9f9d8348" providerId="ADAL" clId="{ECE79735-1084-4E70-9047-18921947C2E9}" dt="2022-06-12T16:49:59.644" v="7022" actId="1036"/>
          <ac:cxnSpMkLst>
            <pc:docMk/>
            <pc:sldMk cId="885154534" sldId="324"/>
            <ac:cxnSpMk id="5" creationId="{1BB1F1E4-506A-4E36-8B9F-71BEA33EDA80}"/>
          </ac:cxnSpMkLst>
        </pc:cxnChg>
        <pc:cxnChg chg="add del mod">
          <ac:chgData name="Nicola Tamascelli" userId="ffd1b98e-7f39-4811-8537-f3ee9f9d8348" providerId="ADAL" clId="{ECE79735-1084-4E70-9047-18921947C2E9}" dt="2022-06-12T14:08:48.900" v="5353" actId="478"/>
          <ac:cxnSpMkLst>
            <pc:docMk/>
            <pc:sldMk cId="885154534" sldId="324"/>
            <ac:cxnSpMk id="16" creationId="{A5E62A7A-E302-44C2-9B3A-6292421488FF}"/>
          </ac:cxnSpMkLst>
        </pc:cxnChg>
        <pc:cxnChg chg="add mod">
          <ac:chgData name="Nicola Tamascelli" userId="ffd1b98e-7f39-4811-8537-f3ee9f9d8348" providerId="ADAL" clId="{ECE79735-1084-4E70-9047-18921947C2E9}" dt="2022-06-12T16:49:59.644" v="7022" actId="1036"/>
          <ac:cxnSpMkLst>
            <pc:docMk/>
            <pc:sldMk cId="885154534" sldId="324"/>
            <ac:cxnSpMk id="36" creationId="{127CAD8A-2D33-4810-A07A-F134111D3EF7}"/>
          </ac:cxnSpMkLst>
        </pc:cxnChg>
        <pc:cxnChg chg="add mod">
          <ac:chgData name="Nicola Tamascelli" userId="ffd1b98e-7f39-4811-8537-f3ee9f9d8348" providerId="ADAL" clId="{ECE79735-1084-4E70-9047-18921947C2E9}" dt="2022-06-12T16:49:59.644" v="7022" actId="1036"/>
          <ac:cxnSpMkLst>
            <pc:docMk/>
            <pc:sldMk cId="885154534" sldId="324"/>
            <ac:cxnSpMk id="38" creationId="{FF32539C-4DB8-4ADF-9662-857CA77F72F1}"/>
          </ac:cxnSpMkLst>
        </pc:cxnChg>
        <pc:cxnChg chg="add mod ord">
          <ac:chgData name="Nicola Tamascelli" userId="ffd1b98e-7f39-4811-8537-f3ee9f9d8348" providerId="ADAL" clId="{ECE79735-1084-4E70-9047-18921947C2E9}" dt="2022-06-12T16:49:59.644" v="7022" actId="1036"/>
          <ac:cxnSpMkLst>
            <pc:docMk/>
            <pc:sldMk cId="885154534" sldId="324"/>
            <ac:cxnSpMk id="39" creationId="{CF7D4928-9F22-4F9D-8600-A31759A2F663}"/>
          </ac:cxnSpMkLst>
        </pc:cxnChg>
        <pc:cxnChg chg="add mod">
          <ac:chgData name="Nicola Tamascelli" userId="ffd1b98e-7f39-4811-8537-f3ee9f9d8348" providerId="ADAL" clId="{ECE79735-1084-4E70-9047-18921947C2E9}" dt="2022-06-12T16:49:59.644" v="7022" actId="1036"/>
          <ac:cxnSpMkLst>
            <pc:docMk/>
            <pc:sldMk cId="885154534" sldId="324"/>
            <ac:cxnSpMk id="40" creationId="{88F5ACDB-760C-42E6-AB5A-AAC6971289DE}"/>
          </ac:cxnSpMkLst>
        </pc:cxnChg>
        <pc:cxnChg chg="add mod">
          <ac:chgData name="Nicola Tamascelli" userId="ffd1b98e-7f39-4811-8537-f3ee9f9d8348" providerId="ADAL" clId="{ECE79735-1084-4E70-9047-18921947C2E9}" dt="2022-06-12T16:49:59.644" v="7022" actId="1036"/>
          <ac:cxnSpMkLst>
            <pc:docMk/>
            <pc:sldMk cId="885154534" sldId="324"/>
            <ac:cxnSpMk id="42" creationId="{86B80655-3CF9-4AFE-8585-5170B4287BA0}"/>
          </ac:cxnSpMkLst>
        </pc:cxnChg>
      </pc:sldChg>
      <pc:sldChg chg="delSp modSp add del mod">
        <pc:chgData name="Nicola Tamascelli" userId="ffd1b98e-7f39-4811-8537-f3ee9f9d8348" providerId="ADAL" clId="{ECE79735-1084-4E70-9047-18921947C2E9}" dt="2022-06-12T16:48:39.672" v="6987" actId="47"/>
        <pc:sldMkLst>
          <pc:docMk/>
          <pc:sldMk cId="1144987214" sldId="325"/>
        </pc:sldMkLst>
        <pc:spChg chg="mod">
          <ac:chgData name="Nicola Tamascelli" userId="ffd1b98e-7f39-4811-8537-f3ee9f9d8348" providerId="ADAL" clId="{ECE79735-1084-4E70-9047-18921947C2E9}" dt="2022-06-09T16:53:40.014" v="4755" actId="20577"/>
          <ac:spMkLst>
            <pc:docMk/>
            <pc:sldMk cId="1144987214" sldId="325"/>
            <ac:spMk id="8" creationId="{C528BD38-CA88-4C42-8D1D-D1ECE27F06B8}"/>
          </ac:spMkLst>
        </pc:spChg>
        <pc:picChg chg="del">
          <ac:chgData name="Nicola Tamascelli" userId="ffd1b98e-7f39-4811-8537-f3ee9f9d8348" providerId="ADAL" clId="{ECE79735-1084-4E70-9047-18921947C2E9}" dt="2022-06-09T16:53:37.583" v="4754" actId="478"/>
          <ac:picMkLst>
            <pc:docMk/>
            <pc:sldMk cId="1144987214" sldId="325"/>
            <ac:picMk id="29" creationId="{97F24B43-1E79-4F96-92D6-40665BD7CDA5}"/>
          </ac:picMkLst>
        </pc:picChg>
      </pc:sldChg>
      <pc:sldChg chg="addSp delSp modSp add mod ord modNotesTx">
        <pc:chgData name="Nicola Tamascelli" userId="ffd1b98e-7f39-4811-8537-f3ee9f9d8348" providerId="ADAL" clId="{ECE79735-1084-4E70-9047-18921947C2E9}" dt="2022-06-23T21:08:35.031" v="15395" actId="1076"/>
        <pc:sldMkLst>
          <pc:docMk/>
          <pc:sldMk cId="3365419201" sldId="326"/>
        </pc:sldMkLst>
        <pc:spChg chg="add del mod">
          <ac:chgData name="Nicola Tamascelli" userId="ffd1b98e-7f39-4811-8537-f3ee9f9d8348" providerId="ADAL" clId="{ECE79735-1084-4E70-9047-18921947C2E9}" dt="2022-06-12T14:59:09.139" v="5770" actId="478"/>
          <ac:spMkLst>
            <pc:docMk/>
            <pc:sldMk cId="3365419201" sldId="326"/>
            <ac:spMk id="2" creationId="{72B734C4-E379-4CA3-A53E-D81A5395A093}"/>
          </ac:spMkLst>
        </pc:spChg>
        <pc:spChg chg="mod">
          <ac:chgData name="Nicola Tamascelli" userId="ffd1b98e-7f39-4811-8537-f3ee9f9d8348" providerId="ADAL" clId="{ECE79735-1084-4E70-9047-18921947C2E9}" dt="2022-06-12T15:23:12.964" v="6134" actId="5793"/>
          <ac:spMkLst>
            <pc:docMk/>
            <pc:sldMk cId="3365419201" sldId="326"/>
            <ac:spMk id="5" creationId="{B17EA701-5CC7-42ED-8AB9-5B7BA257AA52}"/>
          </ac:spMkLst>
        </pc:spChg>
        <pc:spChg chg="mod">
          <ac:chgData name="Nicola Tamascelli" userId="ffd1b98e-7f39-4811-8537-f3ee9f9d8348" providerId="ADAL" clId="{ECE79735-1084-4E70-9047-18921947C2E9}" dt="2022-06-22T14:25:23.028" v="14247" actId="14100"/>
          <ac:spMkLst>
            <pc:docMk/>
            <pc:sldMk cId="3365419201" sldId="326"/>
            <ac:spMk id="7" creationId="{5A708AA8-D17F-4538-9754-6965B5822063}"/>
          </ac:spMkLst>
        </pc:spChg>
        <pc:spChg chg="add del mod">
          <ac:chgData name="Nicola Tamascelli" userId="ffd1b98e-7f39-4811-8537-f3ee9f9d8348" providerId="ADAL" clId="{ECE79735-1084-4E70-9047-18921947C2E9}" dt="2022-06-12T15:14:10.776" v="6002" actId="478"/>
          <ac:spMkLst>
            <pc:docMk/>
            <pc:sldMk cId="3365419201" sldId="326"/>
            <ac:spMk id="8" creationId="{565A8EF2-21FA-44C1-B925-F2D7D825700C}"/>
          </ac:spMkLst>
        </pc:spChg>
        <pc:spChg chg="add mod">
          <ac:chgData name="Nicola Tamascelli" userId="ffd1b98e-7f39-4811-8537-f3ee9f9d8348" providerId="ADAL" clId="{ECE79735-1084-4E70-9047-18921947C2E9}" dt="2022-06-12T15:23:38.429" v="6142" actId="1076"/>
          <ac:spMkLst>
            <pc:docMk/>
            <pc:sldMk cId="3365419201" sldId="326"/>
            <ac:spMk id="9" creationId="{AC8D4CB9-D199-4F57-A13C-90CAEBF2D3A5}"/>
          </ac:spMkLst>
        </pc:spChg>
        <pc:spChg chg="del">
          <ac:chgData name="Nicola Tamascelli" userId="ffd1b98e-7f39-4811-8537-f3ee9f9d8348" providerId="ADAL" clId="{ECE79735-1084-4E70-9047-18921947C2E9}" dt="2022-06-09T17:08:15.697" v="5124" actId="478"/>
          <ac:spMkLst>
            <pc:docMk/>
            <pc:sldMk cId="3365419201" sldId="326"/>
            <ac:spMk id="10" creationId="{AB189B1B-116D-43EF-9250-721FA0D0D006}"/>
          </ac:spMkLst>
        </pc:spChg>
        <pc:spChg chg="add del mod">
          <ac:chgData name="Nicola Tamascelli" userId="ffd1b98e-7f39-4811-8537-f3ee9f9d8348" providerId="ADAL" clId="{ECE79735-1084-4E70-9047-18921947C2E9}" dt="2022-06-12T14:59:10.862" v="5771" actId="478"/>
          <ac:spMkLst>
            <pc:docMk/>
            <pc:sldMk cId="3365419201" sldId="326"/>
            <ac:spMk id="13" creationId="{4638E361-8EC0-4F67-95DB-F3B268C2DF9C}"/>
          </ac:spMkLst>
        </pc:spChg>
        <pc:spChg chg="add mod">
          <ac:chgData name="Nicola Tamascelli" userId="ffd1b98e-7f39-4811-8537-f3ee9f9d8348" providerId="ADAL" clId="{ECE79735-1084-4E70-9047-18921947C2E9}" dt="2022-06-12T15:23:43.723" v="6143" actId="14100"/>
          <ac:spMkLst>
            <pc:docMk/>
            <pc:sldMk cId="3365419201" sldId="326"/>
            <ac:spMk id="15" creationId="{DEB64D7D-7785-4523-BECE-CE5272F008E9}"/>
          </ac:spMkLst>
        </pc:spChg>
        <pc:spChg chg="add del mod">
          <ac:chgData name="Nicola Tamascelli" userId="ffd1b98e-7f39-4811-8537-f3ee9f9d8348" providerId="ADAL" clId="{ECE79735-1084-4E70-9047-18921947C2E9}" dt="2022-06-12T14:59:12.575" v="5772" actId="478"/>
          <ac:spMkLst>
            <pc:docMk/>
            <pc:sldMk cId="3365419201" sldId="326"/>
            <ac:spMk id="16" creationId="{A7D98839-41B7-4F74-B291-442EAFAB63E0}"/>
          </ac:spMkLst>
        </pc:spChg>
        <pc:spChg chg="add del mod">
          <ac:chgData name="Nicola Tamascelli" userId="ffd1b98e-7f39-4811-8537-f3ee9f9d8348" providerId="ADAL" clId="{ECE79735-1084-4E70-9047-18921947C2E9}" dt="2022-06-12T14:59:16.456" v="5774" actId="478"/>
          <ac:spMkLst>
            <pc:docMk/>
            <pc:sldMk cId="3365419201" sldId="326"/>
            <ac:spMk id="17" creationId="{6CCA4102-1777-4691-98F9-67342914E33A}"/>
          </ac:spMkLst>
        </pc:spChg>
        <pc:spChg chg="add del mod">
          <ac:chgData name="Nicola Tamascelli" userId="ffd1b98e-7f39-4811-8537-f3ee9f9d8348" providerId="ADAL" clId="{ECE79735-1084-4E70-9047-18921947C2E9}" dt="2022-06-12T14:59:14.164" v="5773" actId="478"/>
          <ac:spMkLst>
            <pc:docMk/>
            <pc:sldMk cId="3365419201" sldId="326"/>
            <ac:spMk id="18" creationId="{50609903-E83A-45BB-B536-13F1C332617C}"/>
          </ac:spMkLst>
        </pc:spChg>
        <pc:spChg chg="add del mod">
          <ac:chgData name="Nicola Tamascelli" userId="ffd1b98e-7f39-4811-8537-f3ee9f9d8348" providerId="ADAL" clId="{ECE79735-1084-4E70-9047-18921947C2E9}" dt="2022-06-12T14:59:18.813" v="5775" actId="478"/>
          <ac:spMkLst>
            <pc:docMk/>
            <pc:sldMk cId="3365419201" sldId="326"/>
            <ac:spMk id="19" creationId="{C813D61E-C269-488B-B7D4-9010EBD6C069}"/>
          </ac:spMkLst>
        </pc:spChg>
        <pc:spChg chg="mod">
          <ac:chgData name="Nicola Tamascelli" userId="ffd1b98e-7f39-4811-8537-f3ee9f9d8348" providerId="ADAL" clId="{ECE79735-1084-4E70-9047-18921947C2E9}" dt="2022-06-12T16:49:44.352" v="7011" actId="20577"/>
          <ac:spMkLst>
            <pc:docMk/>
            <pc:sldMk cId="3365419201" sldId="326"/>
            <ac:spMk id="20" creationId="{1B1606A6-335C-4A40-9D7D-FEDAC19A6E2E}"/>
          </ac:spMkLst>
        </pc:spChg>
        <pc:spChg chg="add del mod">
          <ac:chgData name="Nicola Tamascelli" userId="ffd1b98e-7f39-4811-8537-f3ee9f9d8348" providerId="ADAL" clId="{ECE79735-1084-4E70-9047-18921947C2E9}" dt="2022-06-12T14:59:21.074" v="5776" actId="478"/>
          <ac:spMkLst>
            <pc:docMk/>
            <pc:sldMk cId="3365419201" sldId="326"/>
            <ac:spMk id="21" creationId="{12E60E13-A0C5-4139-A92F-3650F4EFD9D5}"/>
          </ac:spMkLst>
        </pc:spChg>
        <pc:spChg chg="add mod">
          <ac:chgData name="Nicola Tamascelli" userId="ffd1b98e-7f39-4811-8537-f3ee9f9d8348" providerId="ADAL" clId="{ECE79735-1084-4E70-9047-18921947C2E9}" dt="2022-06-12T15:24:19.667" v="6172" actId="1037"/>
          <ac:spMkLst>
            <pc:docMk/>
            <pc:sldMk cId="3365419201" sldId="326"/>
            <ac:spMk id="30" creationId="{8E3FD1DC-D4CC-49D2-8F0F-A8A9D4A93FB8}"/>
          </ac:spMkLst>
        </pc:spChg>
        <pc:spChg chg="add del mod">
          <ac:chgData name="Nicola Tamascelli" userId="ffd1b98e-7f39-4811-8537-f3ee9f9d8348" providerId="ADAL" clId="{ECE79735-1084-4E70-9047-18921947C2E9}" dt="2022-06-12T15:06:28.996" v="5955" actId="478"/>
          <ac:spMkLst>
            <pc:docMk/>
            <pc:sldMk cId="3365419201" sldId="326"/>
            <ac:spMk id="33" creationId="{CB45BED9-76A9-4A4A-92EE-066A37411473}"/>
          </ac:spMkLst>
        </pc:spChg>
        <pc:spChg chg="add del mod">
          <ac:chgData name="Nicola Tamascelli" userId="ffd1b98e-7f39-4811-8537-f3ee9f9d8348" providerId="ADAL" clId="{ECE79735-1084-4E70-9047-18921947C2E9}" dt="2022-06-12T15:06:26.984" v="5954" actId="478"/>
          <ac:spMkLst>
            <pc:docMk/>
            <pc:sldMk cId="3365419201" sldId="326"/>
            <ac:spMk id="35" creationId="{C63A948A-8C21-4B17-A29D-5F2EBBF5F15B}"/>
          </ac:spMkLst>
        </pc:spChg>
        <pc:spChg chg="add mod">
          <ac:chgData name="Nicola Tamascelli" userId="ffd1b98e-7f39-4811-8537-f3ee9f9d8348" providerId="ADAL" clId="{ECE79735-1084-4E70-9047-18921947C2E9}" dt="2022-06-12T15:04:49.960" v="5925" actId="164"/>
          <ac:spMkLst>
            <pc:docMk/>
            <pc:sldMk cId="3365419201" sldId="326"/>
            <ac:spMk id="36" creationId="{CE15C20E-3ECF-4C52-89E2-4E0D0D2B888F}"/>
          </ac:spMkLst>
        </pc:spChg>
        <pc:spChg chg="mod">
          <ac:chgData name="Nicola Tamascelli" userId="ffd1b98e-7f39-4811-8537-f3ee9f9d8348" providerId="ADAL" clId="{ECE79735-1084-4E70-9047-18921947C2E9}" dt="2022-06-12T15:23:50.164" v="6145" actId="1035"/>
          <ac:spMkLst>
            <pc:docMk/>
            <pc:sldMk cId="3365419201" sldId="326"/>
            <ac:spMk id="37" creationId="{95880414-9DD1-4138-9808-CC846F3AB384}"/>
          </ac:spMkLst>
        </pc:spChg>
        <pc:spChg chg="add mod">
          <ac:chgData name="Nicola Tamascelli" userId="ffd1b98e-7f39-4811-8537-f3ee9f9d8348" providerId="ADAL" clId="{ECE79735-1084-4E70-9047-18921947C2E9}" dt="2022-06-12T15:04:55.217" v="5927" actId="164"/>
          <ac:spMkLst>
            <pc:docMk/>
            <pc:sldMk cId="3365419201" sldId="326"/>
            <ac:spMk id="38" creationId="{7D65D6BB-16C8-4EF0-B3F4-69EA064773F9}"/>
          </ac:spMkLst>
        </pc:spChg>
        <pc:spChg chg="add mod">
          <ac:chgData name="Nicola Tamascelli" userId="ffd1b98e-7f39-4811-8537-f3ee9f9d8348" providerId="ADAL" clId="{ECE79735-1084-4E70-9047-18921947C2E9}" dt="2022-06-12T15:05:11.712" v="5931" actId="164"/>
          <ac:spMkLst>
            <pc:docMk/>
            <pc:sldMk cId="3365419201" sldId="326"/>
            <ac:spMk id="39" creationId="{B0275A03-CD0E-4468-A5F4-5117DC62ECA5}"/>
          </ac:spMkLst>
        </pc:spChg>
        <pc:spChg chg="add mod">
          <ac:chgData name="Nicola Tamascelli" userId="ffd1b98e-7f39-4811-8537-f3ee9f9d8348" providerId="ADAL" clId="{ECE79735-1084-4E70-9047-18921947C2E9}" dt="2022-06-12T15:15:08.695" v="6011" actId="164"/>
          <ac:spMkLst>
            <pc:docMk/>
            <pc:sldMk cId="3365419201" sldId="326"/>
            <ac:spMk id="40" creationId="{7E0B79B6-E5F8-486A-AEC7-40A768224DF7}"/>
          </ac:spMkLst>
        </pc:spChg>
        <pc:spChg chg="add mod">
          <ac:chgData name="Nicola Tamascelli" userId="ffd1b98e-7f39-4811-8537-f3ee9f9d8348" providerId="ADAL" clId="{ECE79735-1084-4E70-9047-18921947C2E9}" dt="2022-06-12T15:04:35.763" v="5923" actId="164"/>
          <ac:spMkLst>
            <pc:docMk/>
            <pc:sldMk cId="3365419201" sldId="326"/>
            <ac:spMk id="41" creationId="{791ED758-235B-4CF6-AD38-047CC14A85B0}"/>
          </ac:spMkLst>
        </pc:spChg>
        <pc:spChg chg="add mod">
          <ac:chgData name="Nicola Tamascelli" userId="ffd1b98e-7f39-4811-8537-f3ee9f9d8348" providerId="ADAL" clId="{ECE79735-1084-4E70-9047-18921947C2E9}" dt="2022-06-12T15:24:19.667" v="6172" actId="1037"/>
          <ac:spMkLst>
            <pc:docMk/>
            <pc:sldMk cId="3365419201" sldId="326"/>
            <ac:spMk id="42" creationId="{494DF64A-E0A3-4EFC-A1BE-F88EF5186C54}"/>
          </ac:spMkLst>
        </pc:spChg>
        <pc:spChg chg="add mod">
          <ac:chgData name="Nicola Tamascelli" userId="ffd1b98e-7f39-4811-8537-f3ee9f9d8348" providerId="ADAL" clId="{ECE79735-1084-4E70-9047-18921947C2E9}" dt="2022-06-12T15:26:15.807" v="6219" actId="1037"/>
          <ac:spMkLst>
            <pc:docMk/>
            <pc:sldMk cId="3365419201" sldId="326"/>
            <ac:spMk id="87" creationId="{B5426222-C032-4260-B5B4-0E10CFD7BCEA}"/>
          </ac:spMkLst>
        </pc:spChg>
        <pc:spChg chg="add mod">
          <ac:chgData name="Nicola Tamascelli" userId="ffd1b98e-7f39-4811-8537-f3ee9f9d8348" providerId="ADAL" clId="{ECE79735-1084-4E70-9047-18921947C2E9}" dt="2022-06-12T15:26:15.807" v="6219" actId="1037"/>
          <ac:spMkLst>
            <pc:docMk/>
            <pc:sldMk cId="3365419201" sldId="326"/>
            <ac:spMk id="90" creationId="{12210A55-55B7-49DA-8809-C3E90F6716A3}"/>
          </ac:spMkLst>
        </pc:spChg>
        <pc:spChg chg="add del mod">
          <ac:chgData name="Nicola Tamascelli" userId="ffd1b98e-7f39-4811-8537-f3ee9f9d8348" providerId="ADAL" clId="{ECE79735-1084-4E70-9047-18921947C2E9}" dt="2022-06-12T15:26:13.066" v="6214" actId="478"/>
          <ac:spMkLst>
            <pc:docMk/>
            <pc:sldMk cId="3365419201" sldId="326"/>
            <ac:spMk id="92" creationId="{A7EFF2BF-EA80-46A9-8F5E-F8224FB7836E}"/>
          </ac:spMkLst>
        </pc:spChg>
        <pc:grpChg chg="add del mod">
          <ac:chgData name="Nicola Tamascelli" userId="ffd1b98e-7f39-4811-8537-f3ee9f9d8348" providerId="ADAL" clId="{ECE79735-1084-4E70-9047-18921947C2E9}" dt="2022-06-12T15:14:42.707" v="6008" actId="478"/>
          <ac:grpSpMkLst>
            <pc:docMk/>
            <pc:sldMk cId="3365419201" sldId="326"/>
            <ac:grpSpMk id="31" creationId="{B4E32F95-AA2C-43EE-B667-9D541A996FD9}"/>
          </ac:grpSpMkLst>
        </pc:grpChg>
        <pc:grpChg chg="add mod">
          <ac:chgData name="Nicola Tamascelli" userId="ffd1b98e-7f39-4811-8537-f3ee9f9d8348" providerId="ADAL" clId="{ECE79735-1084-4E70-9047-18921947C2E9}" dt="2022-06-12T15:24:19.667" v="6172" actId="1037"/>
          <ac:grpSpMkLst>
            <pc:docMk/>
            <pc:sldMk cId="3365419201" sldId="326"/>
            <ac:grpSpMk id="32" creationId="{C9D9F30B-75BC-4191-8534-7BB21EE6B3B8}"/>
          </ac:grpSpMkLst>
        </pc:grpChg>
        <pc:grpChg chg="add mod">
          <ac:chgData name="Nicola Tamascelli" userId="ffd1b98e-7f39-4811-8537-f3ee9f9d8348" providerId="ADAL" clId="{ECE79735-1084-4E70-9047-18921947C2E9}" dt="2022-06-12T15:24:19.667" v="6172" actId="1037"/>
          <ac:grpSpMkLst>
            <pc:docMk/>
            <pc:sldMk cId="3365419201" sldId="326"/>
            <ac:grpSpMk id="43" creationId="{B2B4699D-2DA0-44FB-BCA7-4AB859DAC765}"/>
          </ac:grpSpMkLst>
        </pc:grpChg>
        <pc:grpChg chg="add mod">
          <ac:chgData name="Nicola Tamascelli" userId="ffd1b98e-7f39-4811-8537-f3ee9f9d8348" providerId="ADAL" clId="{ECE79735-1084-4E70-9047-18921947C2E9}" dt="2022-06-12T15:24:19.667" v="6172" actId="1037"/>
          <ac:grpSpMkLst>
            <pc:docMk/>
            <pc:sldMk cId="3365419201" sldId="326"/>
            <ac:grpSpMk id="44" creationId="{2A8CABE9-C78F-4B51-B1D6-0B2458CD0353}"/>
          </ac:grpSpMkLst>
        </pc:grpChg>
        <pc:grpChg chg="add mod">
          <ac:chgData name="Nicola Tamascelli" userId="ffd1b98e-7f39-4811-8537-f3ee9f9d8348" providerId="ADAL" clId="{ECE79735-1084-4E70-9047-18921947C2E9}" dt="2022-06-12T15:24:19.667" v="6172" actId="1037"/>
          <ac:grpSpMkLst>
            <pc:docMk/>
            <pc:sldMk cId="3365419201" sldId="326"/>
            <ac:grpSpMk id="65" creationId="{34A04461-CE4C-4CEA-BB8E-E80EDABF4225}"/>
          </ac:grpSpMkLst>
        </pc:grpChg>
        <pc:picChg chg="add mod">
          <ac:chgData name="Nicola Tamascelli" userId="ffd1b98e-7f39-4811-8537-f3ee9f9d8348" providerId="ADAL" clId="{ECE79735-1084-4E70-9047-18921947C2E9}" dt="2022-06-12T15:05:40.883" v="5941" actId="1076"/>
          <ac:picMkLst>
            <pc:docMk/>
            <pc:sldMk cId="3365419201" sldId="326"/>
            <ac:picMk id="3" creationId="{67070968-735B-4B8A-AF86-E5D09951E41E}"/>
          </ac:picMkLst>
        </pc:picChg>
        <pc:picChg chg="del">
          <ac:chgData name="Nicola Tamascelli" userId="ffd1b98e-7f39-4811-8537-f3ee9f9d8348" providerId="ADAL" clId="{ECE79735-1084-4E70-9047-18921947C2E9}" dt="2022-06-09T17:08:15.697" v="5124" actId="478"/>
          <ac:picMkLst>
            <pc:docMk/>
            <pc:sldMk cId="3365419201" sldId="326"/>
            <ac:picMk id="3" creationId="{E0A8475C-D8F8-426C-911C-0636A61AAD59}"/>
          </ac:picMkLst>
        </pc:picChg>
        <pc:picChg chg="del mod">
          <ac:chgData name="Nicola Tamascelli" userId="ffd1b98e-7f39-4811-8537-f3ee9f9d8348" providerId="ADAL" clId="{ECE79735-1084-4E70-9047-18921947C2E9}" dt="2022-06-23T21:07:50.568" v="15365" actId="478"/>
          <ac:picMkLst>
            <pc:docMk/>
            <pc:sldMk cId="3365419201" sldId="326"/>
            <ac:picMk id="4" creationId="{4750D835-7580-4B1C-9E5A-13FFD488BDFC}"/>
          </ac:picMkLst>
        </pc:picChg>
        <pc:picChg chg="mod">
          <ac:chgData name="Nicola Tamascelli" userId="ffd1b98e-7f39-4811-8537-f3ee9f9d8348" providerId="ADAL" clId="{ECE79735-1084-4E70-9047-18921947C2E9}" dt="2022-06-12T15:05:57.787" v="5948" actId="1035"/>
          <ac:picMkLst>
            <pc:docMk/>
            <pc:sldMk cId="3365419201" sldId="326"/>
            <ac:picMk id="6" creationId="{A792AD02-8CBC-4611-ABD4-D72C1A21839A}"/>
          </ac:picMkLst>
        </pc:picChg>
        <pc:picChg chg="add mod ord">
          <ac:chgData name="Nicola Tamascelli" userId="ffd1b98e-7f39-4811-8537-f3ee9f9d8348" providerId="ADAL" clId="{ECE79735-1084-4E70-9047-18921947C2E9}" dt="2022-06-23T21:08:35.031" v="15395" actId="1076"/>
          <ac:picMkLst>
            <pc:docMk/>
            <pc:sldMk cId="3365419201" sldId="326"/>
            <ac:picMk id="8" creationId="{A596282F-D48E-2E81-5166-6CB13D7E8ED1}"/>
          </ac:picMkLst>
        </pc:picChg>
        <pc:picChg chg="add del mod">
          <ac:chgData name="Nicola Tamascelli" userId="ffd1b98e-7f39-4811-8537-f3ee9f9d8348" providerId="ADAL" clId="{ECE79735-1084-4E70-9047-18921947C2E9}" dt="2022-06-12T14:29:11.168" v="5600" actId="478"/>
          <ac:picMkLst>
            <pc:docMk/>
            <pc:sldMk cId="3365419201" sldId="326"/>
            <ac:picMk id="10" creationId="{2B2065D4-F56F-4F60-92DF-9CAD794F6E6A}"/>
          </ac:picMkLst>
        </pc:picChg>
        <pc:picChg chg="add mod">
          <ac:chgData name="Nicola Tamascelli" userId="ffd1b98e-7f39-4811-8537-f3ee9f9d8348" providerId="ADAL" clId="{ECE79735-1084-4E70-9047-18921947C2E9}" dt="2022-06-12T15:23:38.429" v="6142" actId="1076"/>
          <ac:picMkLst>
            <pc:docMk/>
            <pc:sldMk cId="3365419201" sldId="326"/>
            <ac:picMk id="11" creationId="{17C68405-9077-4325-B7EA-5DB16FE293FA}"/>
          </ac:picMkLst>
        </pc:picChg>
        <pc:picChg chg="add mod modCrop">
          <ac:chgData name="Nicola Tamascelli" userId="ffd1b98e-7f39-4811-8537-f3ee9f9d8348" providerId="ADAL" clId="{ECE79735-1084-4E70-9047-18921947C2E9}" dt="2022-06-12T15:05:28.770" v="5936" actId="1076"/>
          <ac:picMkLst>
            <pc:docMk/>
            <pc:sldMk cId="3365419201" sldId="326"/>
            <ac:picMk id="12" creationId="{6711D112-7513-4E46-B51A-4342657BA6C6}"/>
          </ac:picMkLst>
        </pc:picChg>
        <pc:picChg chg="add mod modCrop">
          <ac:chgData name="Nicola Tamascelli" userId="ffd1b98e-7f39-4811-8537-f3ee9f9d8348" providerId="ADAL" clId="{ECE79735-1084-4E70-9047-18921947C2E9}" dt="2022-06-12T15:16:35.530" v="6033" actId="732"/>
          <ac:picMkLst>
            <pc:docMk/>
            <pc:sldMk cId="3365419201" sldId="326"/>
            <ac:picMk id="14" creationId="{EC64A6F9-8188-4B2D-83DD-E90169357927}"/>
          </ac:picMkLst>
        </pc:picChg>
        <pc:picChg chg="add del mod">
          <ac:chgData name="Nicola Tamascelli" userId="ffd1b98e-7f39-4811-8537-f3ee9f9d8348" providerId="ADAL" clId="{ECE79735-1084-4E70-9047-18921947C2E9}" dt="2022-06-12T14:38:27.751" v="5720" actId="478"/>
          <ac:picMkLst>
            <pc:docMk/>
            <pc:sldMk cId="3365419201" sldId="326"/>
            <ac:picMk id="22" creationId="{1C332E9D-3088-4C84-B2D8-396B17EC816E}"/>
          </ac:picMkLst>
        </pc:picChg>
        <pc:picChg chg="add del mod">
          <ac:chgData name="Nicola Tamascelli" userId="ffd1b98e-7f39-4811-8537-f3ee9f9d8348" providerId="ADAL" clId="{ECE79735-1084-4E70-9047-18921947C2E9}" dt="2022-06-12T14:39:14.516" v="5725" actId="478"/>
          <ac:picMkLst>
            <pc:docMk/>
            <pc:sldMk cId="3365419201" sldId="326"/>
            <ac:picMk id="23" creationId="{58DC98E6-877E-4F7E-A1EB-A65251AF5178}"/>
          </ac:picMkLst>
        </pc:picChg>
        <pc:picChg chg="add mod">
          <ac:chgData name="Nicola Tamascelli" userId="ffd1b98e-7f39-4811-8537-f3ee9f9d8348" providerId="ADAL" clId="{ECE79735-1084-4E70-9047-18921947C2E9}" dt="2022-06-12T15:05:32.856" v="5938" actId="1076"/>
          <ac:picMkLst>
            <pc:docMk/>
            <pc:sldMk cId="3365419201" sldId="326"/>
            <ac:picMk id="24" creationId="{815C9B40-6799-465E-9E50-C77090131707}"/>
          </ac:picMkLst>
        </pc:picChg>
        <pc:picChg chg="add mod">
          <ac:chgData name="Nicola Tamascelli" userId="ffd1b98e-7f39-4811-8537-f3ee9f9d8348" providerId="ADAL" clId="{ECE79735-1084-4E70-9047-18921947C2E9}" dt="2022-06-12T15:24:19.667" v="6172" actId="1037"/>
          <ac:picMkLst>
            <pc:docMk/>
            <pc:sldMk cId="3365419201" sldId="326"/>
            <ac:picMk id="25" creationId="{5D8336C6-819D-44C2-8F4B-92FBC2BAF1BD}"/>
          </ac:picMkLst>
        </pc:picChg>
        <pc:picChg chg="add mod">
          <ac:chgData name="Nicola Tamascelli" userId="ffd1b98e-7f39-4811-8537-f3ee9f9d8348" providerId="ADAL" clId="{ECE79735-1084-4E70-9047-18921947C2E9}" dt="2022-06-12T15:24:19.667" v="6172" actId="1037"/>
          <ac:picMkLst>
            <pc:docMk/>
            <pc:sldMk cId="3365419201" sldId="326"/>
            <ac:picMk id="26" creationId="{55ACC7D6-B686-4646-A390-979856C25F89}"/>
          </ac:picMkLst>
        </pc:picChg>
        <pc:picChg chg="add del mod">
          <ac:chgData name="Nicola Tamascelli" userId="ffd1b98e-7f39-4811-8537-f3ee9f9d8348" providerId="ADAL" clId="{ECE79735-1084-4E70-9047-18921947C2E9}" dt="2022-06-12T14:43:52.790" v="5746" actId="478"/>
          <ac:picMkLst>
            <pc:docMk/>
            <pc:sldMk cId="3365419201" sldId="326"/>
            <ac:picMk id="27" creationId="{A49AE4DD-5897-46D6-ADC6-FC1473E968B7}"/>
          </ac:picMkLst>
        </pc:picChg>
        <pc:picChg chg="add del">
          <ac:chgData name="Nicola Tamascelli" userId="ffd1b98e-7f39-4811-8537-f3ee9f9d8348" providerId="ADAL" clId="{ECE79735-1084-4E70-9047-18921947C2E9}" dt="2022-06-12T14:44:39.098" v="5748" actId="478"/>
          <ac:picMkLst>
            <pc:docMk/>
            <pc:sldMk cId="3365419201" sldId="326"/>
            <ac:picMk id="28" creationId="{DC1C6C2E-02DE-4691-9744-8D1D7C42ABDC}"/>
          </ac:picMkLst>
        </pc:picChg>
        <pc:picChg chg="add mod">
          <ac:chgData name="Nicola Tamascelli" userId="ffd1b98e-7f39-4811-8537-f3ee9f9d8348" providerId="ADAL" clId="{ECE79735-1084-4E70-9047-18921947C2E9}" dt="2022-06-12T15:04:35.763" v="5923" actId="164"/>
          <ac:picMkLst>
            <pc:docMk/>
            <pc:sldMk cId="3365419201" sldId="326"/>
            <ac:picMk id="29" creationId="{19815B3F-8C10-4841-8745-3905777F4ED8}"/>
          </ac:picMkLst>
        </pc:picChg>
        <pc:picChg chg="add del mod">
          <ac:chgData name="Nicola Tamascelli" userId="ffd1b98e-7f39-4811-8537-f3ee9f9d8348" providerId="ADAL" clId="{ECE79735-1084-4E70-9047-18921947C2E9}" dt="2022-06-12T15:19:36.025" v="6055" actId="478"/>
          <ac:picMkLst>
            <pc:docMk/>
            <pc:sldMk cId="3365419201" sldId="326"/>
            <ac:picMk id="81" creationId="{B0532FBD-C453-4103-B0FB-0B100B923D7D}"/>
          </ac:picMkLst>
        </pc:picChg>
        <pc:picChg chg="add mod">
          <ac:chgData name="Nicola Tamascelli" userId="ffd1b98e-7f39-4811-8537-f3ee9f9d8348" providerId="ADAL" clId="{ECE79735-1084-4E70-9047-18921947C2E9}" dt="2022-06-12T15:24:19.667" v="6172" actId="1037"/>
          <ac:picMkLst>
            <pc:docMk/>
            <pc:sldMk cId="3365419201" sldId="326"/>
            <ac:picMk id="83" creationId="{A8F5921F-0AE1-4E36-8D37-C0177B859027}"/>
          </ac:picMkLst>
        </pc:picChg>
        <pc:picChg chg="add mod">
          <ac:chgData name="Nicola Tamascelli" userId="ffd1b98e-7f39-4811-8537-f3ee9f9d8348" providerId="ADAL" clId="{ECE79735-1084-4E70-9047-18921947C2E9}" dt="2022-06-12T15:24:19.667" v="6172" actId="1037"/>
          <ac:picMkLst>
            <pc:docMk/>
            <pc:sldMk cId="3365419201" sldId="326"/>
            <ac:picMk id="84" creationId="{C9760B51-7083-4160-A9FE-36808767B8AA}"/>
          </ac:picMkLst>
        </pc:picChg>
        <pc:picChg chg="add del mod">
          <ac:chgData name="Nicola Tamascelli" userId="ffd1b98e-7f39-4811-8537-f3ee9f9d8348" providerId="ADAL" clId="{ECE79735-1084-4E70-9047-18921947C2E9}" dt="2022-06-12T15:26:10.917" v="6213" actId="478"/>
          <ac:picMkLst>
            <pc:docMk/>
            <pc:sldMk cId="3365419201" sldId="326"/>
            <ac:picMk id="91" creationId="{F8067671-2FA7-451B-8F59-52FD15B2E533}"/>
          </ac:picMkLst>
        </pc:picChg>
        <pc:cxnChg chg="add del mod">
          <ac:chgData name="Nicola Tamascelli" userId="ffd1b98e-7f39-4811-8537-f3ee9f9d8348" providerId="ADAL" clId="{ECE79735-1084-4E70-9047-18921947C2E9}" dt="2022-06-12T15:23:47.624" v="6144" actId="478"/>
          <ac:cxnSpMkLst>
            <pc:docMk/>
            <pc:sldMk cId="3365419201" sldId="326"/>
            <ac:cxnSpMk id="34" creationId="{16DA611C-F0A0-492A-A323-9AD440B98E83}"/>
          </ac:cxnSpMkLst>
        </pc:cxnChg>
        <pc:cxnChg chg="add mod">
          <ac:chgData name="Nicola Tamascelli" userId="ffd1b98e-7f39-4811-8537-f3ee9f9d8348" providerId="ADAL" clId="{ECE79735-1084-4E70-9047-18921947C2E9}" dt="2022-06-12T15:24:19.667" v="6172" actId="1037"/>
          <ac:cxnSpMkLst>
            <pc:docMk/>
            <pc:sldMk cId="3365419201" sldId="326"/>
            <ac:cxnSpMk id="46" creationId="{5C39B5B8-E6F0-426B-B381-8D684C430338}"/>
          </ac:cxnSpMkLst>
        </pc:cxnChg>
        <pc:cxnChg chg="add mod">
          <ac:chgData name="Nicola Tamascelli" userId="ffd1b98e-7f39-4811-8537-f3ee9f9d8348" providerId="ADAL" clId="{ECE79735-1084-4E70-9047-18921947C2E9}" dt="2022-06-12T15:24:19.667" v="6172" actId="1037"/>
          <ac:cxnSpMkLst>
            <pc:docMk/>
            <pc:sldMk cId="3365419201" sldId="326"/>
            <ac:cxnSpMk id="48" creationId="{6703459D-E5BB-4B19-BC66-85C4A0877FE3}"/>
          </ac:cxnSpMkLst>
        </pc:cxnChg>
        <pc:cxnChg chg="add del mod">
          <ac:chgData name="Nicola Tamascelli" userId="ffd1b98e-7f39-4811-8537-f3ee9f9d8348" providerId="ADAL" clId="{ECE79735-1084-4E70-9047-18921947C2E9}" dt="2022-06-12T15:24:19.667" v="6172" actId="1037"/>
          <ac:cxnSpMkLst>
            <pc:docMk/>
            <pc:sldMk cId="3365419201" sldId="326"/>
            <ac:cxnSpMk id="52" creationId="{9D1136BC-5EEF-4E10-81D1-E94403572351}"/>
          </ac:cxnSpMkLst>
        </pc:cxnChg>
        <pc:cxnChg chg="add del mod">
          <ac:chgData name="Nicola Tamascelli" userId="ffd1b98e-7f39-4811-8537-f3ee9f9d8348" providerId="ADAL" clId="{ECE79735-1084-4E70-9047-18921947C2E9}" dt="2022-06-12T15:13:59.530" v="5995" actId="478"/>
          <ac:cxnSpMkLst>
            <pc:docMk/>
            <pc:sldMk cId="3365419201" sldId="326"/>
            <ac:cxnSpMk id="55" creationId="{2109F700-F938-46E8-9C2F-9B16E7963263}"/>
          </ac:cxnSpMkLst>
        </pc:cxnChg>
        <pc:cxnChg chg="add mod">
          <ac:chgData name="Nicola Tamascelli" userId="ffd1b98e-7f39-4811-8537-f3ee9f9d8348" providerId="ADAL" clId="{ECE79735-1084-4E70-9047-18921947C2E9}" dt="2022-06-12T15:24:19.667" v="6172" actId="1037"/>
          <ac:cxnSpMkLst>
            <pc:docMk/>
            <pc:sldMk cId="3365419201" sldId="326"/>
            <ac:cxnSpMk id="56" creationId="{EE489006-57E3-4AFE-84B3-089B23389FE5}"/>
          </ac:cxnSpMkLst>
        </pc:cxnChg>
        <pc:cxnChg chg="add del mod">
          <ac:chgData name="Nicola Tamascelli" userId="ffd1b98e-7f39-4811-8537-f3ee9f9d8348" providerId="ADAL" clId="{ECE79735-1084-4E70-9047-18921947C2E9}" dt="2022-06-12T15:16:01.288" v="6024" actId="478"/>
          <ac:cxnSpMkLst>
            <pc:docMk/>
            <pc:sldMk cId="3365419201" sldId="326"/>
            <ac:cxnSpMk id="62" creationId="{73FB95F0-8836-46E0-A09C-FD50CA3BDB02}"/>
          </ac:cxnSpMkLst>
        </pc:cxnChg>
        <pc:cxnChg chg="add mod">
          <ac:chgData name="Nicola Tamascelli" userId="ffd1b98e-7f39-4811-8537-f3ee9f9d8348" providerId="ADAL" clId="{ECE79735-1084-4E70-9047-18921947C2E9}" dt="2022-06-12T15:24:19.667" v="6172" actId="1037"/>
          <ac:cxnSpMkLst>
            <pc:docMk/>
            <pc:sldMk cId="3365419201" sldId="326"/>
            <ac:cxnSpMk id="71" creationId="{9B723ECE-39DB-484F-9891-15504E261F21}"/>
          </ac:cxnSpMkLst>
        </pc:cxnChg>
        <pc:cxnChg chg="add mod">
          <ac:chgData name="Nicola Tamascelli" userId="ffd1b98e-7f39-4811-8537-f3ee9f9d8348" providerId="ADAL" clId="{ECE79735-1084-4E70-9047-18921947C2E9}" dt="2022-06-12T15:24:19.667" v="6172" actId="1037"/>
          <ac:cxnSpMkLst>
            <pc:docMk/>
            <pc:sldMk cId="3365419201" sldId="326"/>
            <ac:cxnSpMk id="76" creationId="{E64F8C5F-6D93-4E2B-847E-A600F41EB758}"/>
          </ac:cxnSpMkLst>
        </pc:cxnChg>
        <pc:cxnChg chg="add mod">
          <ac:chgData name="Nicola Tamascelli" userId="ffd1b98e-7f39-4811-8537-f3ee9f9d8348" providerId="ADAL" clId="{ECE79735-1084-4E70-9047-18921947C2E9}" dt="2022-06-12T15:26:15.807" v="6219" actId="1037"/>
          <ac:cxnSpMkLst>
            <pc:docMk/>
            <pc:sldMk cId="3365419201" sldId="326"/>
            <ac:cxnSpMk id="85" creationId="{3612381D-DB99-450A-B82A-C05B6B784B78}"/>
          </ac:cxnSpMkLst>
        </pc:cxnChg>
        <pc:cxnChg chg="add del mod">
          <ac:chgData name="Nicola Tamascelli" userId="ffd1b98e-7f39-4811-8537-f3ee9f9d8348" providerId="ADAL" clId="{ECE79735-1084-4E70-9047-18921947C2E9}" dt="2022-06-12T15:24:41.036" v="6177"/>
          <ac:cxnSpMkLst>
            <pc:docMk/>
            <pc:sldMk cId="3365419201" sldId="326"/>
            <ac:cxnSpMk id="88" creationId="{423A7A1F-A947-4F61-A778-A07AA58C24B4}"/>
          </ac:cxnSpMkLst>
        </pc:cxnChg>
        <pc:cxnChg chg="add mod">
          <ac:chgData name="Nicola Tamascelli" userId="ffd1b98e-7f39-4811-8537-f3ee9f9d8348" providerId="ADAL" clId="{ECE79735-1084-4E70-9047-18921947C2E9}" dt="2022-06-12T15:26:15.807" v="6219" actId="1037"/>
          <ac:cxnSpMkLst>
            <pc:docMk/>
            <pc:sldMk cId="3365419201" sldId="326"/>
            <ac:cxnSpMk id="89" creationId="{00955A68-D17B-4B97-A6B5-CF952172DCD9}"/>
          </ac:cxnSpMkLst>
        </pc:cxnChg>
      </pc:sldChg>
      <pc:sldChg chg="addSp delSp modSp add mod modNotesTx">
        <pc:chgData name="Nicola Tamascelli" userId="ffd1b98e-7f39-4811-8537-f3ee9f9d8348" providerId="ADAL" clId="{ECE79735-1084-4E70-9047-18921947C2E9}" dt="2022-06-21T09:30:00.727" v="7778" actId="20577"/>
        <pc:sldMkLst>
          <pc:docMk/>
          <pc:sldMk cId="61798697" sldId="327"/>
        </pc:sldMkLst>
        <pc:spChg chg="del">
          <ac:chgData name="Nicola Tamascelli" userId="ffd1b98e-7f39-4811-8537-f3ee9f9d8348" providerId="ADAL" clId="{ECE79735-1084-4E70-9047-18921947C2E9}" dt="2022-06-12T17:17:22.380" v="7030" actId="478"/>
          <ac:spMkLst>
            <pc:docMk/>
            <pc:sldMk cId="61798697" sldId="327"/>
            <ac:spMk id="2" creationId="{E795C65A-CDBB-4588-8F80-CEDF00414402}"/>
          </ac:spMkLst>
        </pc:spChg>
        <pc:spChg chg="mod">
          <ac:chgData name="Nicola Tamascelli" userId="ffd1b98e-7f39-4811-8537-f3ee9f9d8348" providerId="ADAL" clId="{ECE79735-1084-4E70-9047-18921947C2E9}" dt="2022-06-12T17:20:10.231" v="7097" actId="1076"/>
          <ac:spMkLst>
            <pc:docMk/>
            <pc:sldMk cId="61798697" sldId="327"/>
            <ac:spMk id="9" creationId="{5D6CBB0E-64C3-4D05-956B-20F686E8C068}"/>
          </ac:spMkLst>
        </pc:spChg>
        <pc:spChg chg="add mod">
          <ac:chgData name="Nicola Tamascelli" userId="ffd1b98e-7f39-4811-8537-f3ee9f9d8348" providerId="ADAL" clId="{ECE79735-1084-4E70-9047-18921947C2E9}" dt="2022-06-12T17:20:20.501" v="7105" actId="1035"/>
          <ac:spMkLst>
            <pc:docMk/>
            <pc:sldMk cId="61798697" sldId="327"/>
            <ac:spMk id="29" creationId="{BF0B6D09-13B7-4D61-A2B9-FB6C470536FD}"/>
          </ac:spMkLst>
        </pc:spChg>
        <pc:spChg chg="add mod">
          <ac:chgData name="Nicola Tamascelli" userId="ffd1b98e-7f39-4811-8537-f3ee9f9d8348" providerId="ADAL" clId="{ECE79735-1084-4E70-9047-18921947C2E9}" dt="2022-06-12T17:20:20.501" v="7105" actId="1035"/>
          <ac:spMkLst>
            <pc:docMk/>
            <pc:sldMk cId="61798697" sldId="327"/>
            <ac:spMk id="30" creationId="{7008B4F8-84A2-465A-9F90-55B1461DE7AF}"/>
          </ac:spMkLst>
        </pc:spChg>
        <pc:spChg chg="add mod">
          <ac:chgData name="Nicola Tamascelli" userId="ffd1b98e-7f39-4811-8537-f3ee9f9d8348" providerId="ADAL" clId="{ECE79735-1084-4E70-9047-18921947C2E9}" dt="2022-06-12T17:20:12.647" v="7098" actId="1076"/>
          <ac:spMkLst>
            <pc:docMk/>
            <pc:sldMk cId="61798697" sldId="327"/>
            <ac:spMk id="31" creationId="{7E122F96-7BAE-4903-82AD-D09231287016}"/>
          </ac:spMkLst>
        </pc:spChg>
        <pc:grpChg chg="del">
          <ac:chgData name="Nicola Tamascelli" userId="ffd1b98e-7f39-4811-8537-f3ee9f9d8348" providerId="ADAL" clId="{ECE79735-1084-4E70-9047-18921947C2E9}" dt="2022-06-12T17:17:22.380" v="7030" actId="478"/>
          <ac:grpSpMkLst>
            <pc:docMk/>
            <pc:sldMk cId="61798697" sldId="327"/>
            <ac:grpSpMk id="36" creationId="{529CD3A3-5859-4F56-B988-7A2730C7D03E}"/>
          </ac:grpSpMkLst>
        </pc:grpChg>
        <pc:grpChg chg="del">
          <ac:chgData name="Nicola Tamascelli" userId="ffd1b98e-7f39-4811-8537-f3ee9f9d8348" providerId="ADAL" clId="{ECE79735-1084-4E70-9047-18921947C2E9}" dt="2022-06-12T17:17:22.380" v="7030" actId="478"/>
          <ac:grpSpMkLst>
            <pc:docMk/>
            <pc:sldMk cId="61798697" sldId="327"/>
            <ac:grpSpMk id="38" creationId="{96686018-6A6E-43A5-871F-336A6A1EA4BC}"/>
          </ac:grpSpMkLst>
        </pc:grpChg>
        <pc:grpChg chg="del">
          <ac:chgData name="Nicola Tamascelli" userId="ffd1b98e-7f39-4811-8537-f3ee9f9d8348" providerId="ADAL" clId="{ECE79735-1084-4E70-9047-18921947C2E9}" dt="2022-06-12T17:17:22.380" v="7030" actId="478"/>
          <ac:grpSpMkLst>
            <pc:docMk/>
            <pc:sldMk cId="61798697" sldId="327"/>
            <ac:grpSpMk id="39" creationId="{78946326-FA77-4385-AD6C-52B2B245CCB3}"/>
          </ac:grpSpMkLst>
        </pc:grpChg>
        <pc:grpChg chg="del">
          <ac:chgData name="Nicola Tamascelli" userId="ffd1b98e-7f39-4811-8537-f3ee9f9d8348" providerId="ADAL" clId="{ECE79735-1084-4E70-9047-18921947C2E9}" dt="2022-06-12T17:17:22.380" v="7030" actId="478"/>
          <ac:grpSpMkLst>
            <pc:docMk/>
            <pc:sldMk cId="61798697" sldId="327"/>
            <ac:grpSpMk id="40" creationId="{7DA84A90-3DD6-4C2D-8D73-7DAB14E3106B}"/>
          </ac:grpSpMkLst>
        </pc:grpChg>
        <pc:picChg chg="add mod">
          <ac:chgData name="Nicola Tamascelli" userId="ffd1b98e-7f39-4811-8537-f3ee9f9d8348" providerId="ADAL" clId="{ECE79735-1084-4E70-9047-18921947C2E9}" dt="2022-06-12T17:20:20.501" v="7105" actId="1035"/>
          <ac:picMkLst>
            <pc:docMk/>
            <pc:sldMk cId="61798697" sldId="327"/>
            <ac:picMk id="27" creationId="{6AF6CE7C-EC2E-45ED-844A-B243454D96C7}"/>
          </ac:picMkLst>
        </pc:picChg>
        <pc:picChg chg="add mod">
          <ac:chgData name="Nicola Tamascelli" userId="ffd1b98e-7f39-4811-8537-f3ee9f9d8348" providerId="ADAL" clId="{ECE79735-1084-4E70-9047-18921947C2E9}" dt="2022-06-12T17:20:20.501" v="7105" actId="1035"/>
          <ac:picMkLst>
            <pc:docMk/>
            <pc:sldMk cId="61798697" sldId="327"/>
            <ac:picMk id="28" creationId="{16EB9D31-F945-4087-A97E-DEEC943AFA52}"/>
          </ac:picMkLst>
        </pc:picChg>
        <pc:cxnChg chg="del mod">
          <ac:chgData name="Nicola Tamascelli" userId="ffd1b98e-7f39-4811-8537-f3ee9f9d8348" providerId="ADAL" clId="{ECE79735-1084-4E70-9047-18921947C2E9}" dt="2022-06-12T17:17:22.380" v="7030" actId="478"/>
          <ac:cxnSpMkLst>
            <pc:docMk/>
            <pc:sldMk cId="61798697" sldId="327"/>
            <ac:cxnSpMk id="42" creationId="{51C21D7B-C6E6-483D-BCCE-AC145792360B}"/>
          </ac:cxnSpMkLst>
        </pc:cxnChg>
        <pc:cxnChg chg="del mod">
          <ac:chgData name="Nicola Tamascelli" userId="ffd1b98e-7f39-4811-8537-f3ee9f9d8348" providerId="ADAL" clId="{ECE79735-1084-4E70-9047-18921947C2E9}" dt="2022-06-12T17:17:22.380" v="7030" actId="478"/>
          <ac:cxnSpMkLst>
            <pc:docMk/>
            <pc:sldMk cId="61798697" sldId="327"/>
            <ac:cxnSpMk id="43" creationId="{66CA0414-FB5D-4CE6-A2D9-94E6E80941EB}"/>
          </ac:cxnSpMkLst>
        </pc:cxnChg>
        <pc:cxnChg chg="del mod">
          <ac:chgData name="Nicola Tamascelli" userId="ffd1b98e-7f39-4811-8537-f3ee9f9d8348" providerId="ADAL" clId="{ECE79735-1084-4E70-9047-18921947C2E9}" dt="2022-06-12T17:17:22.380" v="7030" actId="478"/>
          <ac:cxnSpMkLst>
            <pc:docMk/>
            <pc:sldMk cId="61798697" sldId="327"/>
            <ac:cxnSpMk id="46" creationId="{CF837006-E0B4-4720-A4BF-F8B33BCA6ED4}"/>
          </ac:cxnSpMkLst>
        </pc:cxnChg>
        <pc:cxnChg chg="del mod">
          <ac:chgData name="Nicola Tamascelli" userId="ffd1b98e-7f39-4811-8537-f3ee9f9d8348" providerId="ADAL" clId="{ECE79735-1084-4E70-9047-18921947C2E9}" dt="2022-06-12T17:17:22.380" v="7030" actId="478"/>
          <ac:cxnSpMkLst>
            <pc:docMk/>
            <pc:sldMk cId="61798697" sldId="327"/>
            <ac:cxnSpMk id="49" creationId="{DF10EF1E-356C-4893-B110-FE8456FE8744}"/>
          </ac:cxnSpMkLst>
        </pc:cxnChg>
      </pc:sldChg>
      <pc:sldChg chg="delSp modSp add del mod">
        <pc:chgData name="Nicola Tamascelli" userId="ffd1b98e-7f39-4811-8537-f3ee9f9d8348" providerId="ADAL" clId="{ECE79735-1084-4E70-9047-18921947C2E9}" dt="2022-06-12T16:32:52.413" v="6854" actId="47"/>
        <pc:sldMkLst>
          <pc:docMk/>
          <pc:sldMk cId="689083204" sldId="327"/>
        </pc:sldMkLst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5" creationId="{B17EA701-5CC7-42ED-8AB9-5B7BA257AA52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7" creationId="{5A708AA8-D17F-4538-9754-6965B5822063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9" creationId="{AC8D4CB9-D199-4F57-A13C-90CAEBF2D3A5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15" creationId="{DEB64D7D-7785-4523-BECE-CE5272F008E9}"/>
          </ac:spMkLst>
        </pc:spChg>
        <pc:spChg chg="mod">
          <ac:chgData name="Nicola Tamascelli" userId="ffd1b98e-7f39-4811-8537-f3ee9f9d8348" providerId="ADAL" clId="{ECE79735-1084-4E70-9047-18921947C2E9}" dt="2022-06-12T15:26:38.549" v="6241" actId="20577"/>
          <ac:spMkLst>
            <pc:docMk/>
            <pc:sldMk cId="689083204" sldId="327"/>
            <ac:spMk id="20" creationId="{1B1606A6-335C-4A40-9D7D-FEDAC19A6E2E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30" creationId="{8E3FD1DC-D4CC-49D2-8F0F-A8A9D4A93FB8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37" creationId="{95880414-9DD1-4138-9808-CC846F3AB384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42" creationId="{494DF64A-E0A3-4EFC-A1BE-F88EF5186C54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87" creationId="{B5426222-C032-4260-B5B4-0E10CFD7BCEA}"/>
          </ac:spMkLst>
        </pc:spChg>
        <pc:spChg chg="del">
          <ac:chgData name="Nicola Tamascelli" userId="ffd1b98e-7f39-4811-8537-f3ee9f9d8348" providerId="ADAL" clId="{ECE79735-1084-4E70-9047-18921947C2E9}" dt="2022-06-12T15:26:43.958" v="6242" actId="478"/>
          <ac:spMkLst>
            <pc:docMk/>
            <pc:sldMk cId="689083204" sldId="327"/>
            <ac:spMk id="90" creationId="{12210A55-55B7-49DA-8809-C3E90F6716A3}"/>
          </ac:spMkLst>
        </pc:spChg>
        <pc:grpChg chg="del">
          <ac:chgData name="Nicola Tamascelli" userId="ffd1b98e-7f39-4811-8537-f3ee9f9d8348" providerId="ADAL" clId="{ECE79735-1084-4E70-9047-18921947C2E9}" dt="2022-06-12T15:26:43.958" v="6242" actId="478"/>
          <ac:grpSpMkLst>
            <pc:docMk/>
            <pc:sldMk cId="689083204" sldId="327"/>
            <ac:grpSpMk id="32" creationId="{C9D9F30B-75BC-4191-8534-7BB21EE6B3B8}"/>
          </ac:grpSpMkLst>
        </pc:grpChg>
        <pc:grpChg chg="del">
          <ac:chgData name="Nicola Tamascelli" userId="ffd1b98e-7f39-4811-8537-f3ee9f9d8348" providerId="ADAL" clId="{ECE79735-1084-4E70-9047-18921947C2E9}" dt="2022-06-12T15:26:43.958" v="6242" actId="478"/>
          <ac:grpSpMkLst>
            <pc:docMk/>
            <pc:sldMk cId="689083204" sldId="327"/>
            <ac:grpSpMk id="43" creationId="{B2B4699D-2DA0-44FB-BCA7-4AB859DAC765}"/>
          </ac:grpSpMkLst>
        </pc:grpChg>
        <pc:grpChg chg="del">
          <ac:chgData name="Nicola Tamascelli" userId="ffd1b98e-7f39-4811-8537-f3ee9f9d8348" providerId="ADAL" clId="{ECE79735-1084-4E70-9047-18921947C2E9}" dt="2022-06-12T15:26:43.958" v="6242" actId="478"/>
          <ac:grpSpMkLst>
            <pc:docMk/>
            <pc:sldMk cId="689083204" sldId="327"/>
            <ac:grpSpMk id="44" creationId="{2A8CABE9-C78F-4B51-B1D6-0B2458CD0353}"/>
          </ac:grpSpMkLst>
        </pc:grpChg>
        <pc:grpChg chg="del">
          <ac:chgData name="Nicola Tamascelli" userId="ffd1b98e-7f39-4811-8537-f3ee9f9d8348" providerId="ADAL" clId="{ECE79735-1084-4E70-9047-18921947C2E9}" dt="2022-06-12T15:26:43.958" v="6242" actId="478"/>
          <ac:grpSpMkLst>
            <pc:docMk/>
            <pc:sldMk cId="689083204" sldId="327"/>
            <ac:grpSpMk id="65" creationId="{34A04461-CE4C-4CEA-BB8E-E80EDABF4225}"/>
          </ac:grpSpMkLst>
        </pc:grp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4" creationId="{4750D835-7580-4B1C-9E5A-13FFD488BDFC}"/>
          </ac:picMkLst>
        </pc:pic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6" creationId="{A792AD02-8CBC-4611-ABD4-D72C1A21839A}"/>
          </ac:picMkLst>
        </pc:pic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11" creationId="{17C68405-9077-4325-B7EA-5DB16FE293FA}"/>
          </ac:picMkLst>
        </pc:pic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25" creationId="{5D8336C6-819D-44C2-8F4B-92FBC2BAF1BD}"/>
          </ac:picMkLst>
        </pc:pic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26" creationId="{55ACC7D6-B686-4646-A390-979856C25F89}"/>
          </ac:picMkLst>
        </pc:pic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83" creationId="{A8F5921F-0AE1-4E36-8D37-C0177B859027}"/>
          </ac:picMkLst>
        </pc:picChg>
        <pc:picChg chg="del">
          <ac:chgData name="Nicola Tamascelli" userId="ffd1b98e-7f39-4811-8537-f3ee9f9d8348" providerId="ADAL" clId="{ECE79735-1084-4E70-9047-18921947C2E9}" dt="2022-06-12T15:26:43.958" v="6242" actId="478"/>
          <ac:picMkLst>
            <pc:docMk/>
            <pc:sldMk cId="689083204" sldId="327"/>
            <ac:picMk id="84" creationId="{C9760B51-7083-4160-A9FE-36808767B8AA}"/>
          </ac:picMkLst>
        </pc:picChg>
        <pc:cxnChg chg="del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46" creationId="{5C39B5B8-E6F0-426B-B381-8D684C430338}"/>
          </ac:cxnSpMkLst>
        </pc:cxnChg>
        <pc:cxnChg chg="del mod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48" creationId="{6703459D-E5BB-4B19-BC66-85C4A0877FE3}"/>
          </ac:cxnSpMkLst>
        </pc:cxnChg>
        <pc:cxnChg chg="del mod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52" creationId="{9D1136BC-5EEF-4E10-81D1-E94403572351}"/>
          </ac:cxnSpMkLst>
        </pc:cxnChg>
        <pc:cxnChg chg="del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56" creationId="{EE489006-57E3-4AFE-84B3-089B23389FE5}"/>
          </ac:cxnSpMkLst>
        </pc:cxnChg>
        <pc:cxnChg chg="del mod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71" creationId="{9B723ECE-39DB-484F-9891-15504E261F21}"/>
          </ac:cxnSpMkLst>
        </pc:cxnChg>
        <pc:cxnChg chg="del mod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76" creationId="{E64F8C5F-6D93-4E2B-847E-A600F41EB758}"/>
          </ac:cxnSpMkLst>
        </pc:cxnChg>
        <pc:cxnChg chg="del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85" creationId="{3612381D-DB99-450A-B82A-C05B6B784B78}"/>
          </ac:cxnSpMkLst>
        </pc:cxnChg>
        <pc:cxnChg chg="del">
          <ac:chgData name="Nicola Tamascelli" userId="ffd1b98e-7f39-4811-8537-f3ee9f9d8348" providerId="ADAL" clId="{ECE79735-1084-4E70-9047-18921947C2E9}" dt="2022-06-12T15:26:43.958" v="6242" actId="478"/>
          <ac:cxnSpMkLst>
            <pc:docMk/>
            <pc:sldMk cId="689083204" sldId="327"/>
            <ac:cxnSpMk id="89" creationId="{00955A68-D17B-4B97-A6B5-CF952172DCD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D3E11-59DD-43EF-A33C-6D0360FED6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E4984-2EE8-4072-B0F1-B20087FA0C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2D83-5746-4A8C-988E-7757A5698759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20AB-D4E7-4E2E-96A0-A9026C8C43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0AFB9-0B8E-4737-BED0-73B9791703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041D-DFF0-4736-811A-C600C372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4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1D8E-4371-4841-8FA4-3FB92AFCF9B1}" type="datetimeFigureOut">
              <a:rPr lang="en-US" smtClean="0"/>
              <a:t>23-Jun-22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28345-5DF2-4911-B80D-57F9FF3AA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16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K-means is an iterative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Again, here we can see the second source of uncertainty, that is, the uncertainty linked to modelling choices.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Silhouette =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measure of how similar an object is to its own cluster (cohesion) compared to other clusters (separation)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Domain knowledge = maybe we already know the right number of clusters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Context and objective = maybe we are interested in small clusters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Human user must consider all of these aspects to effectively select the best algorithm and hyperparameters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k-means was applied to the 189 countries that formed the dataset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40 clusters were 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Only the most interesting clusters are displayed in this figure, which shows. .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stand alone clusters </a:t>
            </a:r>
            <a:r>
              <a:rPr lang="en-US" dirty="0">
                <a:sym typeface="Wingdings" panose="05000000000000000000" pitchFamily="2" charset="2"/>
              </a:rPr>
              <a:t> ok because of the unique characteristics of these countries in terms of location, area, exposure to natural threats, and economy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green cluster </a:t>
            </a:r>
            <a:r>
              <a:rPr lang="en-US" dirty="0">
                <a:sym typeface="Wingdings" panose="05000000000000000000" pitchFamily="2" charset="2"/>
              </a:rPr>
              <a:t> islands, low fatalities, cyclone Caribbean, high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Orange  largest cumulative number of fatalities  heterogeneous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figure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fact that some clusters appear heterogeneous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here we can see the third and last source of uncertainty, that is, the uncertainty linked to the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ML may provide clusters, but domain knowledge is needed to extract lessons from clusters.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Focus on orange cluster: </a:t>
            </a:r>
            <a:r>
              <a:rPr lang="en-US" dirty="0">
                <a:sym typeface="Wingdings" panose="05000000000000000000" pitchFamily="2" charset="2"/>
              </a:rPr>
              <a:t> Poland may be considered an outlier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                                              Manual analysis of disaster trends permitted to identify the learning opportunities in fig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CLUSTERING MAY SPEED UP THE ANALYSIS (highlighting similar countries that may be worth to compare), BUT KNOWLEDGE EXTRACTION IS UP TO HUMANS.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7F5C0-1E25-4DB6-A92D-C488BBD72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8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Improve safety </a:t>
            </a:r>
            <a:r>
              <a:rPr lang="en-US" dirty="0">
                <a:sym typeface="Wingdings" panose="05000000000000000000" pitchFamily="2" charset="2"/>
              </a:rPr>
              <a:t> enable real time monitoring, dynamic risk assessment, improve learning from past disasters and promote knowledge 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Humans must be aware that uncertainty does not disappear once we apply ML.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of clustering and role of humans to address uncertainty in data, model, and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conclusion, in order to ensure improve reliability, effectiveness, and adoption of ML for safety application, humans must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7F5C0-1E25-4DB6-A92D-C488BBD721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considerations made so far clarifies that the future of safety will focus on human-machine cooperation rather than competition to ensure. . 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perfectly aligns to the idea of industry 5.0, which aims to go beyond industry 4.0 toward a more human-centric framework, where humans and machines cooperate to improve productivity, performance, and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7F5C0-1E25-4DB6-A92D-C488BBD72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7F5C0-1E25-4DB6-A92D-C488BBD72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9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7F5C0-1E25-4DB6-A92D-C488BBD72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aspects and enabling technologies of RM in the digital 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Opp</a:t>
            </a:r>
            <a:r>
              <a:rPr lang="en-US" dirty="0"/>
              <a:t> and limitations of ML in the field of safety and risk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if and to what extend humans can capture opportunities and overcome limitations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an example 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and discuss the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Draw final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Expectations on the future role of AI were high.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much of these expectations have been satisfied so far?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the perspective of academic research, </a:t>
            </a:r>
            <a:r>
              <a:rPr lang="en-US" dirty="0" err="1"/>
              <a:t>Diekmann’s</a:t>
            </a:r>
            <a:r>
              <a:rPr lang="en-US" dirty="0"/>
              <a:t> prediction has revealed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Recent advancements in IoT and smart sensors </a:t>
            </a:r>
            <a:r>
              <a:rPr lang="en-US" dirty="0">
                <a:sym typeface="Wingdings" panose="05000000000000000000" pitchFamily="2" charset="2"/>
              </a:rPr>
              <a:t> increased quantity of data  stored in easily accessible databases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Combination of advanced data mining algorithms and improved computation power </a:t>
            </a:r>
            <a:r>
              <a:rPr lang="en-US" dirty="0">
                <a:sym typeface="Wingdings" panose="05000000000000000000" pitchFamily="2" charset="2"/>
              </a:rPr>
              <a:t> take advantage of heterogeneous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Advancements has affected Safety as well </a:t>
            </a:r>
            <a:r>
              <a:rPr lang="en-US" dirty="0">
                <a:sym typeface="Wingdings" panose="05000000000000000000" pitchFamily="2" charset="2"/>
              </a:rPr>
              <a:t> theorization of the so-called Safety 4.0 or digital safety.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We are far away from the point where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the responsibility for human and system safety is entirely moved to the machine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approach the problem from the perspective of the human user and answer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Define ML </a:t>
            </a:r>
            <a:r>
              <a:rPr lang="en-US" dirty="0">
                <a:sym typeface="Wingdings" panose="05000000000000000000" pitchFamily="2" charset="2"/>
              </a:rPr>
              <a:t> definition interesting because risk is, in fact, Risk is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So, a number of studies have proposed to take advantage. . .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Is it really that simple?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answer is NO. Because. . .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It can be found behind modelling choices and parameters setting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must be aware of three “additional” sources of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Significance </a:t>
            </a:r>
            <a:r>
              <a:rPr lang="en-US" dirty="0">
                <a:sym typeface="Wingdings" panose="05000000000000000000" pitchFamily="2" charset="2"/>
              </a:rPr>
              <a:t> data is enough to describe the phenomena?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                          do I need a different set of features? Am I even aware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ML algorithms cannot be aware or manage this additional sources of uncertainty.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Then who is responsible to acknowledge and manage the uncertainty hidden in ML?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Typically, at least two humans are involved in the development and deployment of ML algorithms.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designer and user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thread that links these two figures is domain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Designer </a:t>
            </a:r>
            <a:r>
              <a:rPr lang="en-US" dirty="0">
                <a:sym typeface="Wingdings" panose="05000000000000000000" pitchFamily="2" charset="2"/>
              </a:rPr>
              <a:t> knowledge of the application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User  knowledge of the model strengths and limitations (weaknesses)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              circumstances in which the model is more likely to fail</a:t>
            </a:r>
            <a:endParaRPr lang="en-US" dirty="0"/>
          </a:p>
          <a:p>
            <a:br>
              <a:rPr lang="en-US" dirty="0"/>
            </a:br>
            <a:r>
              <a:rPr lang="en-US" dirty="0"/>
              <a:t>We need to move from “how much are we sure that a certain event will occur in this situation” to “how much are we confident that the machine performs as intended in this situation”.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next few slides </a:t>
            </a:r>
            <a:r>
              <a:rPr lang="en-US" dirty="0">
                <a:sym typeface="Wingdings" panose="05000000000000000000" pitchFamily="2" charset="2"/>
              </a:rPr>
              <a:t> practical example. Focus on the sources of uncertainty and role of humans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example, we want to use ML methods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small clarification: Climate-driven =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question we need to answer is……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of all, we need to decide how to describe a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country described by six numerical features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we can see the first source of uncertainty we mentioned before </a:t>
            </a:r>
            <a:r>
              <a:rPr lang="en-US" dirty="0">
                <a:sym typeface="Wingdings" panose="05000000000000000000" pitchFamily="2" charset="2"/>
              </a:rPr>
              <a:t> uncertainty in data; and how humans play an active role in managing this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Now that we decided how to describe a country we must define what is similarity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 this context  distance in the 6-dimensional feature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609E7-BB09-424A-B3AA-FE3CD6FB5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816126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46439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8"/>
            <a:ext cx="85403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1" i="0" smtClean="0">
                <a:latin typeface="Arial"/>
                <a:cs typeface="Arial"/>
              </a:rPr>
              <a:pPr algn="ctr"/>
              <a:t>‹#›</a:t>
            </a:fld>
            <a:endParaRPr lang="nb-NO" sz="1333" b="1" i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1B6BB6-8BBC-1049-9603-B959ED9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91" y="274639"/>
            <a:ext cx="10242021" cy="646331"/>
          </a:xfrm>
        </p:spPr>
        <p:txBody>
          <a:bodyPr wrap="square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1E3CEDE-1D85-F54C-B415-CE6111D3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91" y="1258528"/>
            <a:ext cx="10242021" cy="516271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4"/>
          <a:stretch/>
        </p:blipFill>
        <p:spPr>
          <a:xfrm>
            <a:off x="402114" y="1777670"/>
            <a:ext cx="2957582" cy="22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88" y="5877370"/>
            <a:ext cx="1323834" cy="9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2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bg1"/>
                </a:solidFill>
              </a:rPr>
              <a:t>www.unibo.it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>
          <a:xfrm>
            <a:off x="4772431" y="440659"/>
            <a:ext cx="2331681" cy="1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57730" y="274639"/>
            <a:ext cx="1050988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57730" y="1284748"/>
            <a:ext cx="10509883" cy="529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tripe_16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7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.europa.eu/en/publication-detail/-/publication/aed3280d-70fe-11eb-9ac9-01aa75ed71a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0263-7863(92)90059-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">
            <a:extLst>
              <a:ext uri="{FF2B5EF4-FFF2-40B4-BE49-F238E27FC236}">
                <a16:creationId xmlns:a16="http://schemas.microsoft.com/office/drawing/2014/main" id="{55F0CE84-15BB-4F1D-A161-38076E520193}"/>
              </a:ext>
            </a:extLst>
          </p:cNvPr>
          <p:cNvSpPr txBox="1">
            <a:spLocks/>
          </p:cNvSpPr>
          <p:nvPr/>
        </p:nvSpPr>
        <p:spPr>
          <a:xfrm>
            <a:off x="839416" y="1988840"/>
            <a:ext cx="12241360" cy="23240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Are we going towards "no-brainer" risk management? 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A case study on climate hazards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078F8C-7F73-45FA-8B96-5D99B934517C}"/>
              </a:ext>
            </a:extLst>
          </p:cNvPr>
          <p:cNvSpPr txBox="1"/>
          <p:nvPr/>
        </p:nvSpPr>
        <p:spPr>
          <a:xfrm>
            <a:off x="848314" y="3356992"/>
            <a:ext cx="11352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Nicola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Tamascelli</a:t>
            </a:r>
            <a:r>
              <a:rPr lang="en-US" baseline="30000" dirty="0" err="1">
                <a:solidFill>
                  <a:schemeClr val="accent1">
                    <a:lumMod val="25000"/>
                  </a:schemeClr>
                </a:solidFill>
              </a:rPr>
              <a:t>a,b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, Antonio Javier Nakhal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Akel</a:t>
            </a:r>
            <a:r>
              <a:rPr lang="en-US" baseline="30000" dirty="0" err="1">
                <a:solidFill>
                  <a:schemeClr val="accent1">
                    <a:lumMod val="25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, Riccardo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Patriarca</a:t>
            </a:r>
            <a:r>
              <a:rPr lang="en-US" baseline="30000" dirty="0" err="1">
                <a:solidFill>
                  <a:schemeClr val="accent1">
                    <a:lumMod val="25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, Nicola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Paltrinieri</a:t>
            </a:r>
            <a:r>
              <a:rPr lang="en-US" baseline="30000" dirty="0" err="1">
                <a:solidFill>
                  <a:schemeClr val="accent1">
                    <a:lumMod val="25000"/>
                  </a:schemeClr>
                </a:solidFill>
              </a:rPr>
              <a:t>a,d</a:t>
            </a:r>
            <a:r>
              <a:rPr lang="en-US" baseline="300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and Ana Maria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</a:rPr>
              <a:t>Cruz</a:t>
            </a:r>
            <a:r>
              <a:rPr lang="en-US" baseline="30000" dirty="0" err="1">
                <a:solidFill>
                  <a:schemeClr val="accent1">
                    <a:lumMod val="25000"/>
                  </a:schemeClr>
                </a:solidFill>
              </a:rPr>
              <a:t>d</a:t>
            </a:r>
            <a:endParaRPr lang="en-US" baseline="30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EF979-7BB9-4232-9739-A9EC66FABA1E}"/>
              </a:ext>
            </a:extLst>
          </p:cNvPr>
          <p:cNvSpPr txBox="1"/>
          <p:nvPr/>
        </p:nvSpPr>
        <p:spPr>
          <a:xfrm>
            <a:off x="848314" y="3921217"/>
            <a:ext cx="11584390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50" baseline="30000" dirty="0">
                <a:solidFill>
                  <a:schemeClr val="accent1">
                    <a:lumMod val="25000"/>
                  </a:schemeClr>
                </a:solidFill>
              </a:rPr>
              <a:t>a</a:t>
            </a:r>
            <a:r>
              <a:rPr lang="en-US" sz="1550" dirty="0">
                <a:solidFill>
                  <a:schemeClr val="accent1">
                    <a:lumMod val="25000"/>
                  </a:schemeClr>
                </a:solidFill>
              </a:rPr>
              <a:t> Department of Mechanical and Industrial Engineering, Norwegian University of Science and Technology, Trondheim, Norway</a:t>
            </a:r>
          </a:p>
          <a:p>
            <a:pPr>
              <a:lnSpc>
                <a:spcPct val="150000"/>
              </a:lnSpc>
            </a:pPr>
            <a:r>
              <a:rPr lang="en-US" sz="1550" baseline="30000" dirty="0">
                <a:solidFill>
                  <a:schemeClr val="accent1">
                    <a:lumMod val="25000"/>
                  </a:schemeClr>
                </a:solidFill>
              </a:rPr>
              <a:t>b</a:t>
            </a:r>
            <a:r>
              <a:rPr lang="en-US" sz="1550" dirty="0">
                <a:solidFill>
                  <a:schemeClr val="accent1">
                    <a:lumMod val="25000"/>
                  </a:schemeClr>
                </a:solidFill>
              </a:rPr>
              <a:t> Department of Civil, Chemical, Environmental, and Materials Engineering, University of Bologna, Bologna Italy</a:t>
            </a:r>
          </a:p>
          <a:p>
            <a:pPr>
              <a:lnSpc>
                <a:spcPct val="150000"/>
              </a:lnSpc>
            </a:pPr>
            <a:r>
              <a:rPr lang="en-US" sz="1550" baseline="30000" dirty="0">
                <a:solidFill>
                  <a:schemeClr val="accent1">
                    <a:lumMod val="25000"/>
                  </a:schemeClr>
                </a:solidFill>
              </a:rPr>
              <a:t>c</a:t>
            </a:r>
            <a:r>
              <a:rPr lang="en-US" sz="1550" dirty="0">
                <a:solidFill>
                  <a:schemeClr val="accent1">
                    <a:lumMod val="25000"/>
                  </a:schemeClr>
                </a:solidFill>
              </a:rPr>
              <a:t> Department of Mechanical and Aerospace Engineering, Sapienza University of Rome, Rome, Italy</a:t>
            </a:r>
          </a:p>
          <a:p>
            <a:pPr>
              <a:lnSpc>
                <a:spcPct val="150000"/>
              </a:lnSpc>
            </a:pPr>
            <a:r>
              <a:rPr lang="en-US" sz="1550" baseline="30000" dirty="0">
                <a:solidFill>
                  <a:schemeClr val="accent1">
                    <a:lumMod val="25000"/>
                  </a:schemeClr>
                </a:solidFill>
              </a:rPr>
              <a:t>d</a:t>
            </a:r>
            <a:r>
              <a:rPr lang="en-US" sz="1550" dirty="0">
                <a:solidFill>
                  <a:schemeClr val="accent1">
                    <a:lumMod val="25000"/>
                  </a:schemeClr>
                </a:solidFill>
              </a:rPr>
              <a:t> Disaster Prevention Research Institute, Kyoto University, Kyoto, Japan</a:t>
            </a:r>
          </a:p>
        </p:txBody>
      </p:sp>
    </p:spTree>
    <p:extLst>
      <p:ext uri="{BB962C8B-B14F-4D97-AF65-F5344CB8AC3E}">
        <p14:creationId xmlns:p14="http://schemas.microsoft.com/office/powerpoint/2010/main" val="46168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4. Clustering of climate-driven disasters (III)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BEFFA8-25DD-47C6-A09E-83040C2E1A44}"/>
              </a:ext>
            </a:extLst>
          </p:cNvPr>
          <p:cNvGrpSpPr/>
          <p:nvPr/>
        </p:nvGrpSpPr>
        <p:grpSpPr>
          <a:xfrm>
            <a:off x="983433" y="1855184"/>
            <a:ext cx="6912768" cy="4752528"/>
            <a:chOff x="983432" y="1048090"/>
            <a:chExt cx="8128189" cy="57652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AF61C9-CAA3-480F-AD32-E0B5A53CD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77" b="1735"/>
            <a:stretch/>
          </p:blipFill>
          <p:spPr>
            <a:xfrm>
              <a:off x="983432" y="1340768"/>
              <a:ext cx="7992888" cy="5400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41B07F-5B31-41D3-B59C-F1B039CC05AF}"/>
                </a:ext>
              </a:extLst>
            </p:cNvPr>
            <p:cNvSpPr txBox="1"/>
            <p:nvPr/>
          </p:nvSpPr>
          <p:spPr>
            <a:xfrm>
              <a:off x="1559496" y="1048090"/>
              <a:ext cx="1483541" cy="41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Original</a:t>
              </a:r>
              <a:r>
                <a:rPr lang="en-US" sz="1600" dirty="0"/>
                <a:t> data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830B7D-46C9-43AF-A047-3F09EDCC30D4}"/>
                </a:ext>
              </a:extLst>
            </p:cNvPr>
            <p:cNvSpPr txBox="1"/>
            <p:nvPr/>
          </p:nvSpPr>
          <p:spPr>
            <a:xfrm>
              <a:off x="3953951" y="1048090"/>
              <a:ext cx="2448272" cy="41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Centroids</a:t>
              </a:r>
              <a:r>
                <a:rPr lang="en-US" sz="1600" dirty="0"/>
                <a:t> </a:t>
              </a:r>
              <a:r>
                <a:rPr lang="en-US" sz="1400" dirty="0"/>
                <a:t>initialization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1BECD7-54CF-4670-B400-CB7E1F9D4FE2}"/>
                </a:ext>
              </a:extLst>
            </p:cNvPr>
            <p:cNvSpPr txBox="1"/>
            <p:nvPr/>
          </p:nvSpPr>
          <p:spPr>
            <a:xfrm>
              <a:off x="6740675" y="1048090"/>
              <a:ext cx="2235644" cy="37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Samples assignment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C26D55-E390-41ED-9432-DF70F36DCCFB}"/>
                </a:ext>
              </a:extLst>
            </p:cNvPr>
            <p:cNvSpPr txBox="1"/>
            <p:nvPr/>
          </p:nvSpPr>
          <p:spPr>
            <a:xfrm>
              <a:off x="983432" y="3856402"/>
              <a:ext cx="2516088" cy="37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Compute new centroids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85DED4-1D29-4377-A820-B1FEFB08E743}"/>
                </a:ext>
              </a:extLst>
            </p:cNvPr>
            <p:cNvSpPr txBox="1"/>
            <p:nvPr/>
          </p:nvSpPr>
          <p:spPr>
            <a:xfrm>
              <a:off x="3946833" y="3853185"/>
              <a:ext cx="2448272" cy="37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Samples assignment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61085-7FD9-4497-87A1-A32C67D23D7C}"/>
                </a:ext>
              </a:extLst>
            </p:cNvPr>
            <p:cNvSpPr txBox="1"/>
            <p:nvPr/>
          </p:nvSpPr>
          <p:spPr>
            <a:xfrm>
              <a:off x="6587149" y="3853185"/>
              <a:ext cx="2524472" cy="373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Compute new centroids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E2F089-3198-4400-905E-BF43652A74AD}"/>
                </a:ext>
              </a:extLst>
            </p:cNvPr>
            <p:cNvSpPr/>
            <p:nvPr/>
          </p:nvSpPr>
          <p:spPr>
            <a:xfrm>
              <a:off x="1055440" y="3645023"/>
              <a:ext cx="36004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0D4DC2-6B02-41B2-8317-15B3276F062D}"/>
                </a:ext>
              </a:extLst>
            </p:cNvPr>
            <p:cNvSpPr/>
            <p:nvPr/>
          </p:nvSpPr>
          <p:spPr>
            <a:xfrm>
              <a:off x="3787552" y="3645023"/>
              <a:ext cx="36004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5456C-1E3C-41FC-A5CA-D474A66E5A2C}"/>
                </a:ext>
              </a:extLst>
            </p:cNvPr>
            <p:cNvSpPr/>
            <p:nvPr/>
          </p:nvSpPr>
          <p:spPr>
            <a:xfrm>
              <a:off x="6600056" y="3617414"/>
              <a:ext cx="36004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C670BC-6FB5-46EB-87B0-1F05E3B9CA57}"/>
                </a:ext>
              </a:extLst>
            </p:cNvPr>
            <p:cNvSpPr/>
            <p:nvPr/>
          </p:nvSpPr>
          <p:spPr>
            <a:xfrm>
              <a:off x="1062396" y="6453336"/>
              <a:ext cx="36004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644D93-5A8F-4BCD-A68E-389E0B9D8F92}"/>
                </a:ext>
              </a:extLst>
            </p:cNvPr>
            <p:cNvSpPr/>
            <p:nvPr/>
          </p:nvSpPr>
          <p:spPr>
            <a:xfrm>
              <a:off x="3785225" y="6445440"/>
              <a:ext cx="36004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CFF1D6-45BD-4656-9D32-3DD3764D43CD}"/>
                </a:ext>
              </a:extLst>
            </p:cNvPr>
            <p:cNvSpPr/>
            <p:nvPr/>
          </p:nvSpPr>
          <p:spPr>
            <a:xfrm>
              <a:off x="6549152" y="6525344"/>
              <a:ext cx="36004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C5A446B-6E39-48E3-B776-34957593B44B}"/>
              </a:ext>
            </a:extLst>
          </p:cNvPr>
          <p:cNvSpPr txBox="1"/>
          <p:nvPr/>
        </p:nvSpPr>
        <p:spPr>
          <a:xfrm>
            <a:off x="1101718" y="2162960"/>
            <a:ext cx="28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BAF8A2-CA26-4693-A3E9-17420A184A9F}"/>
              </a:ext>
            </a:extLst>
          </p:cNvPr>
          <p:cNvSpPr txBox="1"/>
          <p:nvPr/>
        </p:nvSpPr>
        <p:spPr>
          <a:xfrm>
            <a:off x="3503712" y="2166299"/>
            <a:ext cx="28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436529-F462-458D-9737-DEC731FCF855}"/>
              </a:ext>
            </a:extLst>
          </p:cNvPr>
          <p:cNvSpPr txBox="1"/>
          <p:nvPr/>
        </p:nvSpPr>
        <p:spPr>
          <a:xfrm>
            <a:off x="5913295" y="2162960"/>
            <a:ext cx="28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AF6FDA-AC07-4300-89D4-691605693642}"/>
              </a:ext>
            </a:extLst>
          </p:cNvPr>
          <p:cNvSpPr txBox="1"/>
          <p:nvPr/>
        </p:nvSpPr>
        <p:spPr>
          <a:xfrm>
            <a:off x="1101717" y="4480858"/>
            <a:ext cx="28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61DE88-BAE7-4F7A-8865-8DD0261FB42C}"/>
              </a:ext>
            </a:extLst>
          </p:cNvPr>
          <p:cNvSpPr txBox="1"/>
          <p:nvPr/>
        </p:nvSpPr>
        <p:spPr>
          <a:xfrm>
            <a:off x="3503712" y="4480857"/>
            <a:ext cx="28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390C26-D365-471B-8179-D593C86CFA82}"/>
              </a:ext>
            </a:extLst>
          </p:cNvPr>
          <p:cNvSpPr txBox="1"/>
          <p:nvPr/>
        </p:nvSpPr>
        <p:spPr>
          <a:xfrm>
            <a:off x="5913294" y="4475311"/>
            <a:ext cx="28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C129E-2602-426A-A012-6069970E57CE}"/>
              </a:ext>
            </a:extLst>
          </p:cNvPr>
          <p:cNvSpPr txBox="1"/>
          <p:nvPr/>
        </p:nvSpPr>
        <p:spPr>
          <a:xfrm>
            <a:off x="3187197" y="6361583"/>
            <a:ext cx="2428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Adapted from </a:t>
            </a:r>
            <a:r>
              <a:rPr lang="en-US" sz="1400" dirty="0" err="1"/>
              <a:t>Piech</a:t>
            </a:r>
            <a:r>
              <a:rPr lang="en-US" sz="1400" dirty="0"/>
              <a:t> (2013)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25CDFEE-6BCC-450C-936B-B9DDB9118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078" y="2479177"/>
            <a:ext cx="792088" cy="122095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5A2CBEB-414A-412A-8D7E-AAF12862B7F7}"/>
              </a:ext>
            </a:extLst>
          </p:cNvPr>
          <p:cNvSpPr/>
          <p:nvPr/>
        </p:nvSpPr>
        <p:spPr>
          <a:xfrm>
            <a:off x="8810493" y="2338137"/>
            <a:ext cx="2611158" cy="2181726"/>
          </a:xfrm>
          <a:prstGeom prst="roundRect">
            <a:avLst/>
          </a:prstGeom>
          <a:noFill/>
          <a:ln w="38100">
            <a:solidFill>
              <a:srgbClr val="01509E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2102D-485C-4CCF-9B24-5E98F5B762C9}"/>
              </a:ext>
            </a:extLst>
          </p:cNvPr>
          <p:cNvSpPr txBox="1"/>
          <p:nvPr/>
        </p:nvSpPr>
        <p:spPr>
          <a:xfrm>
            <a:off x="8947649" y="3700130"/>
            <a:ext cx="237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the number </a:t>
            </a:r>
            <a:r>
              <a:rPr lang="en-US" i="1" dirty="0"/>
              <a:t>k</a:t>
            </a:r>
            <a:r>
              <a:rPr lang="en-US" dirty="0"/>
              <a:t> of clusters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054C3D-6A57-4095-9A09-C1046E93FC84}"/>
              </a:ext>
            </a:extLst>
          </p:cNvPr>
          <p:cNvSpPr txBox="1"/>
          <p:nvPr/>
        </p:nvSpPr>
        <p:spPr>
          <a:xfrm>
            <a:off x="2143674" y="1388675"/>
            <a:ext cx="451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K-Means algorithm (k = 2, iterations = 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8A399C-B96E-472C-B690-5FF58E76822D}"/>
              </a:ext>
            </a:extLst>
          </p:cNvPr>
          <p:cNvSpPr txBox="1"/>
          <p:nvPr/>
        </p:nvSpPr>
        <p:spPr>
          <a:xfrm>
            <a:off x="8974020" y="4517844"/>
            <a:ext cx="281061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Silhouette index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Domain knowledge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Context and objective</a:t>
            </a:r>
          </a:p>
        </p:txBody>
      </p:sp>
    </p:spTree>
    <p:extLst>
      <p:ext uri="{BB962C8B-B14F-4D97-AF65-F5344CB8AC3E}">
        <p14:creationId xmlns:p14="http://schemas.microsoft.com/office/powerpoint/2010/main" val="102923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5. Results and discussion (I)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7F24B43-1E79-4F96-92D6-40665BD7C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807738"/>
            <a:ext cx="6662489" cy="45735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EE95968-E560-4DFD-AED8-4126F254D713}"/>
              </a:ext>
            </a:extLst>
          </p:cNvPr>
          <p:cNvSpPr/>
          <p:nvPr/>
        </p:nvSpPr>
        <p:spPr>
          <a:xfrm>
            <a:off x="1415480" y="5805264"/>
            <a:ext cx="6552728" cy="54000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2A4FCE-9817-4C0D-834C-A9C7CC669A70}"/>
              </a:ext>
            </a:extLst>
          </p:cNvPr>
          <p:cNvSpPr/>
          <p:nvPr/>
        </p:nvSpPr>
        <p:spPr>
          <a:xfrm>
            <a:off x="1415480" y="4779750"/>
            <a:ext cx="6552728" cy="1008000"/>
          </a:xfrm>
          <a:prstGeom prst="rect">
            <a:avLst/>
          </a:prstGeom>
          <a:noFill/>
          <a:ln w="28575">
            <a:solidFill>
              <a:srgbClr val="01509D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585C1F-6F4B-4FCB-BC20-E6F92BF27E87}"/>
              </a:ext>
            </a:extLst>
          </p:cNvPr>
          <p:cNvSpPr/>
          <p:nvPr/>
        </p:nvSpPr>
        <p:spPr>
          <a:xfrm>
            <a:off x="1417603" y="2824510"/>
            <a:ext cx="6552728" cy="1728000"/>
          </a:xfrm>
          <a:prstGeom prst="rect">
            <a:avLst/>
          </a:prstGeom>
          <a:noFill/>
          <a:ln w="28575">
            <a:solidFill>
              <a:srgbClr val="FF7F0E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BB1F1E4-506A-4E36-8B9F-71BEA33EDA80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7968208" y="2263126"/>
            <a:ext cx="828000" cy="2384805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F5ACDB-760C-42E6-AB5A-AAC6971289DE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7968208" y="5283750"/>
            <a:ext cx="828000" cy="0"/>
          </a:xfrm>
          <a:prstGeom prst="straightConnector1">
            <a:avLst/>
          </a:prstGeom>
          <a:ln w="38100">
            <a:solidFill>
              <a:srgbClr val="2567A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B80655-3CF9-4AFE-8585-5170B4287BA0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7968208" y="6075264"/>
            <a:ext cx="828000" cy="0"/>
          </a:xfrm>
          <a:prstGeom prst="straightConnector1">
            <a:avLst/>
          </a:prstGeom>
          <a:ln w="38100">
            <a:solidFill>
              <a:srgbClr val="00944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20E3BC-9650-4EA1-80E1-ACEB2F30CFA1}"/>
              </a:ext>
            </a:extLst>
          </p:cNvPr>
          <p:cNvSpPr txBox="1"/>
          <p:nvPr/>
        </p:nvSpPr>
        <p:spPr>
          <a:xfrm>
            <a:off x="8796208" y="3429000"/>
            <a:ext cx="3168352" cy="408623"/>
          </a:xfrm>
          <a:prstGeom prst="roundRect">
            <a:avLst/>
          </a:prstGeom>
          <a:noFill/>
          <a:ln w="38100">
            <a:solidFill>
              <a:srgbClr val="FF7F0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Largest number of fatalities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FD208E-C923-421D-9774-2EABB4573B85}"/>
              </a:ext>
            </a:extLst>
          </p:cNvPr>
          <p:cNvSpPr txBox="1"/>
          <p:nvPr/>
        </p:nvSpPr>
        <p:spPr>
          <a:xfrm>
            <a:off x="8796208" y="5073688"/>
            <a:ext cx="3168352" cy="408623"/>
          </a:xfrm>
          <a:prstGeom prst="roundRect">
            <a:avLst/>
          </a:prstGeom>
          <a:noFill/>
          <a:ln w="38100">
            <a:solidFill>
              <a:srgbClr val="2567A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Smallest silhouette index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F7D4928-9F22-4F9D-8600-A31759A2F663}"/>
              </a:ext>
            </a:extLst>
          </p:cNvPr>
          <p:cNvCxnSpPr>
            <a:stCxn id="37" idx="3"/>
          </p:cNvCxnSpPr>
          <p:nvPr/>
        </p:nvCxnSpPr>
        <p:spPr>
          <a:xfrm flipV="1">
            <a:off x="7970330" y="3645024"/>
            <a:ext cx="828000" cy="0"/>
          </a:xfrm>
          <a:prstGeom prst="straightConnector1">
            <a:avLst/>
          </a:prstGeom>
          <a:ln w="38100">
            <a:solidFill>
              <a:srgbClr val="FF7F0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2DC3FC9-0A0C-4B1F-886A-62622F46F0D4}"/>
              </a:ext>
            </a:extLst>
          </p:cNvPr>
          <p:cNvSpPr txBox="1"/>
          <p:nvPr/>
        </p:nvSpPr>
        <p:spPr>
          <a:xfrm>
            <a:off x="8796208" y="5875572"/>
            <a:ext cx="3168352" cy="408623"/>
          </a:xfrm>
          <a:prstGeom prst="roundRect">
            <a:avLst/>
          </a:prstGeom>
          <a:noFill/>
          <a:ln w="38100">
            <a:solidFill>
              <a:srgbClr val="00944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Largest silhouette index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767E61-C321-444F-8B4B-516780F87282}"/>
              </a:ext>
            </a:extLst>
          </p:cNvPr>
          <p:cNvSpPr txBox="1"/>
          <p:nvPr/>
        </p:nvSpPr>
        <p:spPr>
          <a:xfrm>
            <a:off x="1343472" y="1095127"/>
            <a:ext cx="1094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Countries were grouped into 40 clusters (k = 40)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1678F1A-9154-42B8-BC24-447478D8A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616" y="3429000"/>
            <a:ext cx="360040" cy="360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524F26-FA8A-42FD-8BBE-348816C2403F}"/>
              </a:ext>
            </a:extLst>
          </p:cNvPr>
          <p:cNvSpPr txBox="1"/>
          <p:nvPr/>
        </p:nvSpPr>
        <p:spPr>
          <a:xfrm>
            <a:off x="8796208" y="2058814"/>
            <a:ext cx="3168352" cy="408623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Stand-alone countries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C2495-21B3-4E3C-AE73-1F221505E185}"/>
              </a:ext>
            </a:extLst>
          </p:cNvPr>
          <p:cNvSpPr/>
          <p:nvPr/>
        </p:nvSpPr>
        <p:spPr>
          <a:xfrm>
            <a:off x="6960096" y="4552175"/>
            <a:ext cx="1008112" cy="191511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609B4F-49C2-4999-BDA3-2B7B91A944F0}"/>
              </a:ext>
            </a:extLst>
          </p:cNvPr>
          <p:cNvSpPr/>
          <p:nvPr/>
        </p:nvSpPr>
        <p:spPr>
          <a:xfrm>
            <a:off x="6957974" y="2162159"/>
            <a:ext cx="1008112" cy="191511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915DD7F-2732-4C11-8818-66128231A2F5}"/>
              </a:ext>
            </a:extLst>
          </p:cNvPr>
          <p:cNvSpPr/>
          <p:nvPr/>
        </p:nvSpPr>
        <p:spPr>
          <a:xfrm>
            <a:off x="6957974" y="2527914"/>
            <a:ext cx="1008112" cy="191511"/>
          </a:xfrm>
          <a:prstGeom prst="rect">
            <a:avLst/>
          </a:prstGeom>
          <a:noFill/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27CAD8A-2D33-4810-A07A-F134111D3EF7}"/>
              </a:ext>
            </a:extLst>
          </p:cNvPr>
          <p:cNvCxnSpPr>
            <a:cxnSpLocks/>
            <a:stCxn id="33" idx="3"/>
            <a:endCxn id="15" idx="1"/>
          </p:cNvCxnSpPr>
          <p:nvPr/>
        </p:nvCxnSpPr>
        <p:spPr>
          <a:xfrm flipV="1">
            <a:off x="7966086" y="2263126"/>
            <a:ext cx="830122" cy="36054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F32539C-4DB8-4ADF-9662-857CA77F72F1}"/>
              </a:ext>
            </a:extLst>
          </p:cNvPr>
          <p:cNvCxnSpPr>
            <a:cxnSpLocks/>
            <a:stCxn id="32" idx="3"/>
            <a:endCxn id="15" idx="1"/>
          </p:cNvCxnSpPr>
          <p:nvPr/>
        </p:nvCxnSpPr>
        <p:spPr>
          <a:xfrm>
            <a:off x="7966086" y="2257915"/>
            <a:ext cx="830122" cy="521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5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96282F-D48E-2E81-5166-6CB13D7E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86" y="939581"/>
            <a:ext cx="4717780" cy="3148932"/>
          </a:xfrm>
          <a:prstGeom prst="rect">
            <a:avLst/>
          </a:prstGeom>
        </p:spPr>
      </p:pic>
      <p:sp>
        <p:nvSpPr>
          <p:cNvPr id="20" name="Segnaposto testo 1">
            <a:extLst>
              <a:ext uri="{FF2B5EF4-FFF2-40B4-BE49-F238E27FC236}">
                <a16:creationId xmlns:a16="http://schemas.microsoft.com/office/drawing/2014/main" id="{1B1606A6-335C-4A40-9D7D-FEDAC19A6E2E}"/>
              </a:ext>
            </a:extLst>
          </p:cNvPr>
          <p:cNvSpPr txBox="1">
            <a:spLocks/>
          </p:cNvSpPr>
          <p:nvPr/>
        </p:nvSpPr>
        <p:spPr>
          <a:xfrm>
            <a:off x="1242416" y="456834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50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5. Results and discussion (II)</a:t>
            </a:r>
            <a:endParaRPr lang="en-US" sz="3200" dirty="0">
              <a:solidFill>
                <a:srgbClr val="01509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EA701-5CC7-42ED-8AB9-5B7BA257AA52}"/>
              </a:ext>
            </a:extLst>
          </p:cNvPr>
          <p:cNvSpPr txBox="1"/>
          <p:nvPr/>
        </p:nvSpPr>
        <p:spPr>
          <a:xfrm>
            <a:off x="6394057" y="835077"/>
            <a:ext cx="577169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Some clusters appear heterogeneous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92AD02-8CBC-4611-ABD4-D72C1A218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45" y="1643719"/>
            <a:ext cx="360040" cy="360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708AA8-D17F-4538-9754-6965B5822063}"/>
              </a:ext>
            </a:extLst>
          </p:cNvPr>
          <p:cNvSpPr/>
          <p:nvPr/>
        </p:nvSpPr>
        <p:spPr>
          <a:xfrm>
            <a:off x="1775520" y="1628800"/>
            <a:ext cx="1296144" cy="1224136"/>
          </a:xfrm>
          <a:prstGeom prst="rect">
            <a:avLst/>
          </a:prstGeom>
          <a:noFill/>
          <a:ln w="28575">
            <a:solidFill>
              <a:srgbClr val="FF7F0E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5880414-9DD1-4138-9808-CC846F3AB384}"/>
              </a:ext>
            </a:extLst>
          </p:cNvPr>
          <p:cNvSpPr/>
          <p:nvPr/>
        </p:nvSpPr>
        <p:spPr>
          <a:xfrm>
            <a:off x="6528652" y="1484784"/>
            <a:ext cx="4371949" cy="572473"/>
          </a:xfrm>
          <a:prstGeom prst="roundRect">
            <a:avLst/>
          </a:prstGeom>
          <a:noFill/>
          <a:ln w="38100">
            <a:solidFill>
              <a:srgbClr val="01509E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Interesting for cross-country learning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C68405-9077-4325-B7EA-5DB16FE29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754" y="2404994"/>
            <a:ext cx="792088" cy="122095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B64D7D-7785-4523-BECE-CE5272F008E9}"/>
              </a:ext>
            </a:extLst>
          </p:cNvPr>
          <p:cNvSpPr/>
          <p:nvPr/>
        </p:nvSpPr>
        <p:spPr>
          <a:xfrm>
            <a:off x="6496291" y="2287412"/>
            <a:ext cx="4404310" cy="1415867"/>
          </a:xfrm>
          <a:prstGeom prst="roundRect">
            <a:avLst/>
          </a:prstGeom>
          <a:noFill/>
          <a:ln w="38100">
            <a:solidFill>
              <a:srgbClr val="01509E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D4CB9-D199-4F57-A13C-90CAEBF2D3A5}"/>
              </a:ext>
            </a:extLst>
          </p:cNvPr>
          <p:cNvSpPr txBox="1"/>
          <p:nvPr/>
        </p:nvSpPr>
        <p:spPr>
          <a:xfrm>
            <a:off x="7610895" y="2352300"/>
            <a:ext cx="3433809" cy="132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/>
              <a:t>Interpret clusters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Extract lessons 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Spot learning opportunities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/>
              <a:t>Acknowledge limitations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D8336C6-819D-44C2-8F4B-92FBC2BAF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555" y="5618312"/>
            <a:ext cx="1008000" cy="100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CC7D6-B686-4646-A390-979856C25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974" y="4351550"/>
            <a:ext cx="829434" cy="8294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E3FD1DC-D4CC-49D2-8F0F-A8A9D4A93FB8}"/>
              </a:ext>
            </a:extLst>
          </p:cNvPr>
          <p:cNvSpPr txBox="1"/>
          <p:nvPr/>
        </p:nvSpPr>
        <p:spPr>
          <a:xfrm>
            <a:off x="5170188" y="5180984"/>
            <a:ext cx="9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Vietnam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D9F30B-75BC-4191-8534-7BB21EE6B3B8}"/>
              </a:ext>
            </a:extLst>
          </p:cNvPr>
          <p:cNvGrpSpPr/>
          <p:nvPr/>
        </p:nvGrpSpPr>
        <p:grpSpPr>
          <a:xfrm>
            <a:off x="2855641" y="4211550"/>
            <a:ext cx="1076605" cy="1230494"/>
            <a:chOff x="904279" y="5569740"/>
            <a:chExt cx="1076605" cy="12304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15C9B40-6799-465E-9E50-C77090131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4279" y="5569740"/>
              <a:ext cx="1076605" cy="107660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15C20E-3ECF-4C52-89E2-4E0D0D2B888F}"/>
                </a:ext>
              </a:extLst>
            </p:cNvPr>
            <p:cNvSpPr txBox="1"/>
            <p:nvPr/>
          </p:nvSpPr>
          <p:spPr>
            <a:xfrm>
              <a:off x="974078" y="6492457"/>
              <a:ext cx="953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France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B4699D-2DA0-44FB-BCA7-4AB859DAC765}"/>
              </a:ext>
            </a:extLst>
          </p:cNvPr>
          <p:cNvGrpSpPr/>
          <p:nvPr/>
        </p:nvGrpSpPr>
        <p:grpSpPr>
          <a:xfrm>
            <a:off x="2868597" y="5733256"/>
            <a:ext cx="1076604" cy="1096700"/>
            <a:chOff x="2079498" y="5698042"/>
            <a:chExt cx="1076604" cy="1096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070968-735B-4B8A-AF86-E5D09951E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79498" y="5698042"/>
              <a:ext cx="1076604" cy="80745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65D6BB-16C8-4EF0-B3F4-69EA064773F9}"/>
                </a:ext>
              </a:extLst>
            </p:cNvPr>
            <p:cNvSpPr txBox="1"/>
            <p:nvPr/>
          </p:nvSpPr>
          <p:spPr>
            <a:xfrm>
              <a:off x="2141297" y="6486965"/>
              <a:ext cx="953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Germany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8CABE9-C78F-4B51-B1D6-0B2458CD0353}"/>
              </a:ext>
            </a:extLst>
          </p:cNvPr>
          <p:cNvGrpSpPr/>
          <p:nvPr/>
        </p:nvGrpSpPr>
        <p:grpSpPr>
          <a:xfrm>
            <a:off x="5115200" y="5708148"/>
            <a:ext cx="1012146" cy="1176361"/>
            <a:chOff x="3287688" y="5628895"/>
            <a:chExt cx="1012146" cy="117636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11D112-7513-4E46-B51A-4342657BA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155" t="12162" r="9726" b="15312"/>
            <a:stretch/>
          </p:blipFill>
          <p:spPr>
            <a:xfrm>
              <a:off x="3344566" y="5628895"/>
              <a:ext cx="955268" cy="86858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275A03-CD0E-4468-A5F4-5117DC62ECA5}"/>
                </a:ext>
              </a:extLst>
            </p:cNvPr>
            <p:cNvSpPr txBox="1"/>
            <p:nvPr/>
          </p:nvSpPr>
          <p:spPr>
            <a:xfrm>
              <a:off x="3287688" y="6497479"/>
              <a:ext cx="10121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Korea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A04461-CE4C-4CEA-BB8E-E80EDABF4225}"/>
              </a:ext>
            </a:extLst>
          </p:cNvPr>
          <p:cNvGrpSpPr/>
          <p:nvPr/>
        </p:nvGrpSpPr>
        <p:grpSpPr>
          <a:xfrm>
            <a:off x="7145850" y="4300385"/>
            <a:ext cx="972001" cy="1259203"/>
            <a:chOff x="3414533" y="5618312"/>
            <a:chExt cx="972001" cy="12592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64A6F9-8188-4B2D-83DD-E90169357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2430" r="11786"/>
            <a:stretch/>
          </p:blipFill>
          <p:spPr>
            <a:xfrm>
              <a:off x="3414533" y="5618312"/>
              <a:ext cx="972001" cy="96194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0B79B6-E5F8-486A-AEC7-40A768224DF7}"/>
                </a:ext>
              </a:extLst>
            </p:cNvPr>
            <p:cNvSpPr txBox="1"/>
            <p:nvPr/>
          </p:nvSpPr>
          <p:spPr>
            <a:xfrm>
              <a:off x="3423373" y="6569738"/>
              <a:ext cx="953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Japan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94DF64A-E0A3-4EFC-A1BE-F88EF5186C54}"/>
              </a:ext>
            </a:extLst>
          </p:cNvPr>
          <p:cNvSpPr txBox="1"/>
          <p:nvPr/>
        </p:nvSpPr>
        <p:spPr>
          <a:xfrm>
            <a:off x="7023032" y="6550666"/>
            <a:ext cx="114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Bangladesh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39B5B8-E6F0-426B-B381-8D684C430338}"/>
              </a:ext>
            </a:extLst>
          </p:cNvPr>
          <p:cNvCxnSpPr>
            <a:cxnSpLocks/>
          </p:cNvCxnSpPr>
          <p:nvPr/>
        </p:nvCxnSpPr>
        <p:spPr>
          <a:xfrm>
            <a:off x="3899246" y="5030131"/>
            <a:ext cx="1206760" cy="7882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703459D-E5BB-4B19-BC66-85C4A0877FE3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3945201" y="6136983"/>
            <a:ext cx="1226877" cy="54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9D1136BC-5EEF-4E10-81D1-E94403572351}"/>
              </a:ext>
            </a:extLst>
          </p:cNvPr>
          <p:cNvCxnSpPr>
            <a:cxnSpLocks/>
            <a:stCxn id="3" idx="1"/>
            <a:endCxn id="24" idx="1"/>
          </p:cNvCxnSpPr>
          <p:nvPr/>
        </p:nvCxnSpPr>
        <p:spPr>
          <a:xfrm rot="10800000">
            <a:off x="2855641" y="4749853"/>
            <a:ext cx="12956" cy="1387130"/>
          </a:xfrm>
          <a:prstGeom prst="curvedConnector3">
            <a:avLst>
              <a:gd name="adj1" fmla="val 1864433"/>
            </a:avLst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489006-57E3-4AFE-84B3-089B23389FE5}"/>
              </a:ext>
            </a:extLst>
          </p:cNvPr>
          <p:cNvCxnSpPr>
            <a:cxnSpLocks/>
          </p:cNvCxnSpPr>
          <p:nvPr/>
        </p:nvCxnSpPr>
        <p:spPr>
          <a:xfrm flipV="1">
            <a:off x="6155555" y="4766267"/>
            <a:ext cx="972000" cy="0"/>
          </a:xfrm>
          <a:prstGeom prst="straightConnector1">
            <a:avLst/>
          </a:prstGeom>
          <a:ln w="38100">
            <a:solidFill>
              <a:srgbClr val="1F77B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9B723ECE-39DB-484F-9891-15504E261F21}"/>
              </a:ext>
            </a:extLst>
          </p:cNvPr>
          <p:cNvCxnSpPr>
            <a:cxnSpLocks/>
            <a:stCxn id="14" idx="3"/>
            <a:endCxn id="25" idx="3"/>
          </p:cNvCxnSpPr>
          <p:nvPr/>
        </p:nvCxnSpPr>
        <p:spPr>
          <a:xfrm>
            <a:off x="8117851" y="4781357"/>
            <a:ext cx="17704" cy="1340955"/>
          </a:xfrm>
          <a:prstGeom prst="curvedConnector3">
            <a:avLst>
              <a:gd name="adj1" fmla="val 1391234"/>
            </a:avLst>
          </a:prstGeom>
          <a:ln w="38100">
            <a:solidFill>
              <a:srgbClr val="1F77B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64F8C5F-6D93-4E2B-847E-A600F41EB758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3932246" y="4749853"/>
            <a:ext cx="1299728" cy="164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Graphic 82" descr="Lights On outline">
            <a:extLst>
              <a:ext uri="{FF2B5EF4-FFF2-40B4-BE49-F238E27FC236}">
                <a16:creationId xmlns:a16="http://schemas.microsoft.com/office/drawing/2014/main" id="{A8F5921F-0AE1-4E36-8D37-C0177B8590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41281" y="6431018"/>
            <a:ext cx="390588" cy="390588"/>
          </a:xfrm>
          <a:prstGeom prst="rect">
            <a:avLst/>
          </a:prstGeom>
        </p:spPr>
      </p:pic>
      <p:pic>
        <p:nvPicPr>
          <p:cNvPr id="84" name="Graphic 83" descr="Lights On outline">
            <a:extLst>
              <a:ext uri="{FF2B5EF4-FFF2-40B4-BE49-F238E27FC236}">
                <a16:creationId xmlns:a16="http://schemas.microsoft.com/office/drawing/2014/main" id="{C9760B51-7083-4160-A9FE-36808767B8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05918" y="6401166"/>
            <a:ext cx="390588" cy="390588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612381D-DB99-450A-B82A-C05B6B784B78}"/>
              </a:ext>
            </a:extLst>
          </p:cNvPr>
          <p:cNvCxnSpPr>
            <a:cxnSpLocks/>
          </p:cNvCxnSpPr>
          <p:nvPr/>
        </p:nvCxnSpPr>
        <p:spPr>
          <a:xfrm>
            <a:off x="9408368" y="5348271"/>
            <a:ext cx="908860" cy="0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5426222-C032-4260-B5B4-0E10CFD7BCEA}"/>
              </a:ext>
            </a:extLst>
          </p:cNvPr>
          <p:cNvSpPr txBox="1"/>
          <p:nvPr/>
        </p:nvSpPr>
        <p:spPr>
          <a:xfrm>
            <a:off x="10317228" y="5149247"/>
            <a:ext cx="157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waves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0955A68-D17B-4B97-A6B5-CF952172DCD9}"/>
              </a:ext>
            </a:extLst>
          </p:cNvPr>
          <p:cNvCxnSpPr>
            <a:cxnSpLocks/>
          </p:cNvCxnSpPr>
          <p:nvPr/>
        </p:nvCxnSpPr>
        <p:spPr>
          <a:xfrm>
            <a:off x="9408368" y="5777438"/>
            <a:ext cx="908860" cy="0"/>
          </a:xfrm>
          <a:prstGeom prst="straightConnector1">
            <a:avLst/>
          </a:prstGeom>
          <a:ln w="38100">
            <a:solidFill>
              <a:srgbClr val="1F77B4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2210A55-55B7-49DA-8809-C3E90F6716A3}"/>
              </a:ext>
            </a:extLst>
          </p:cNvPr>
          <p:cNvSpPr txBox="1"/>
          <p:nvPr/>
        </p:nvSpPr>
        <p:spPr>
          <a:xfrm>
            <a:off x="10317228" y="5579948"/>
            <a:ext cx="176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Floods, storms</a:t>
            </a:r>
          </a:p>
        </p:txBody>
      </p:sp>
    </p:spTree>
    <p:extLst>
      <p:ext uri="{BB962C8B-B14F-4D97-AF65-F5344CB8AC3E}">
        <p14:creationId xmlns:p14="http://schemas.microsoft.com/office/powerpoint/2010/main" val="336541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8EE6A038-DC6E-4851-BCE8-66E2ABEDAEF0}"/>
              </a:ext>
            </a:extLst>
          </p:cNvPr>
          <p:cNvSpPr txBox="1">
            <a:spLocks/>
          </p:cNvSpPr>
          <p:nvPr/>
        </p:nvSpPr>
        <p:spPr>
          <a:xfrm>
            <a:off x="1242416" y="456834"/>
            <a:ext cx="11233149" cy="4771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50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. Conclusions (I)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50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F7FBB-172A-480C-8C4C-A1541A087B0D}"/>
              </a:ext>
            </a:extLst>
          </p:cNvPr>
          <p:cNvSpPr txBox="1"/>
          <p:nvPr/>
        </p:nvSpPr>
        <p:spPr>
          <a:xfrm>
            <a:off x="1076361" y="1244848"/>
            <a:ext cx="11115639" cy="3034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We are not close to "no-brainer" risk management</a:t>
            </a:r>
          </a:p>
          <a:p>
            <a:pPr marL="457200" indent="-45720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Machine Learning has huge potential to improve safety</a:t>
            </a:r>
          </a:p>
          <a:p>
            <a:pPr marL="457200" indent="-45720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Additional sources of uncertainty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Human intervention and domain knowledge is essential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963B6-C1A5-45F3-8F31-D38D101C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4789097"/>
            <a:ext cx="1079086" cy="1664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C6B19-8C9F-471A-AA91-1CC2399FF17E}"/>
              </a:ext>
            </a:extLst>
          </p:cNvPr>
          <p:cNvSpPr txBox="1"/>
          <p:nvPr/>
        </p:nvSpPr>
        <p:spPr>
          <a:xfrm>
            <a:off x="2134526" y="4850691"/>
            <a:ext cx="489758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Manage uncertainty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Understand how the model operates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Understand limitations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2E9B2E-82EF-4EA4-84AD-9E65531DFB9D}"/>
              </a:ext>
            </a:extLst>
          </p:cNvPr>
          <p:cNvSpPr/>
          <p:nvPr/>
        </p:nvSpPr>
        <p:spPr>
          <a:xfrm>
            <a:off x="1055440" y="4668260"/>
            <a:ext cx="5808532" cy="1785189"/>
          </a:xfrm>
          <a:prstGeom prst="roundRect">
            <a:avLst/>
          </a:prstGeom>
          <a:noFill/>
          <a:ln w="38100">
            <a:solidFill>
              <a:srgbClr val="01509E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Graphic 12" descr="Disk with solid fill">
            <a:extLst>
              <a:ext uri="{FF2B5EF4-FFF2-40B4-BE49-F238E27FC236}">
                <a16:creationId xmlns:a16="http://schemas.microsoft.com/office/drawing/2014/main" id="{19E40C47-972A-411F-A49B-779777D68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1905" y="2821289"/>
            <a:ext cx="627085" cy="627085"/>
          </a:xfrm>
          <a:prstGeom prst="rect">
            <a:avLst/>
          </a:prstGeom>
        </p:spPr>
      </p:pic>
      <p:pic>
        <p:nvPicPr>
          <p:cNvPr id="17" name="Graphic 16" descr="Illustrator with solid fill">
            <a:extLst>
              <a:ext uri="{FF2B5EF4-FFF2-40B4-BE49-F238E27FC236}">
                <a16:creationId xmlns:a16="http://schemas.microsoft.com/office/drawing/2014/main" id="{D135BA8F-F6A5-4994-8B43-F48B50C34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2907" y="2704178"/>
            <a:ext cx="744196" cy="7441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CAEE9A-3E06-4181-AD3F-5036E48952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211"/>
          <a:stretch/>
        </p:blipFill>
        <p:spPr>
          <a:xfrm>
            <a:off x="8035542" y="2704178"/>
            <a:ext cx="802029" cy="7441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B0E77F-2200-4C6F-8A0B-B1063A496C13}"/>
              </a:ext>
            </a:extLst>
          </p:cNvPr>
          <p:cNvSpPr/>
          <p:nvPr/>
        </p:nvSpPr>
        <p:spPr>
          <a:xfrm>
            <a:off x="8376141" y="4653136"/>
            <a:ext cx="3534444" cy="178518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7C5A7-F981-4476-88DC-02BB528BC270}"/>
              </a:ext>
            </a:extLst>
          </p:cNvPr>
          <p:cNvSpPr txBox="1"/>
          <p:nvPr/>
        </p:nvSpPr>
        <p:spPr>
          <a:xfrm>
            <a:off x="9840416" y="4789097"/>
            <a:ext cx="489758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Reliability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Effectiveness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Adoption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F2903C-0A88-4576-A5DE-5D6E732ADA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2903" y="4902814"/>
            <a:ext cx="1170533" cy="117663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90F89D6B-4B0B-4B50-A426-EE16D7F3AEF4}"/>
              </a:ext>
            </a:extLst>
          </p:cNvPr>
          <p:cNvSpPr/>
          <p:nvPr/>
        </p:nvSpPr>
        <p:spPr>
          <a:xfrm>
            <a:off x="7121808" y="5221694"/>
            <a:ext cx="1103896" cy="648072"/>
          </a:xfrm>
          <a:prstGeom prst="rightArrow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9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8EE6A038-DC6E-4851-BCE8-66E2ABEDAEF0}"/>
              </a:ext>
            </a:extLst>
          </p:cNvPr>
          <p:cNvSpPr txBox="1">
            <a:spLocks/>
          </p:cNvSpPr>
          <p:nvPr/>
        </p:nvSpPr>
        <p:spPr>
          <a:xfrm>
            <a:off x="1242416" y="456834"/>
            <a:ext cx="11233149" cy="4771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50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. Conclusions (II)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50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F7FBB-172A-480C-8C4C-A1541A087B0D}"/>
              </a:ext>
            </a:extLst>
          </p:cNvPr>
          <p:cNvSpPr txBox="1"/>
          <p:nvPr/>
        </p:nvSpPr>
        <p:spPr>
          <a:xfrm>
            <a:off x="1076361" y="999769"/>
            <a:ext cx="11342216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Human-machine cooperation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Ensure sustainable adoption of ML algorithms for Safety applications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E333C-328B-4BED-90EB-4454F245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2276872"/>
            <a:ext cx="6658849" cy="3836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7A99E3-EB79-4361-A7A7-40B6821E20DC}"/>
              </a:ext>
            </a:extLst>
          </p:cNvPr>
          <p:cNvSpPr/>
          <p:nvPr/>
        </p:nvSpPr>
        <p:spPr>
          <a:xfrm>
            <a:off x="1343472" y="3730754"/>
            <a:ext cx="2203150" cy="928496"/>
          </a:xfrm>
          <a:prstGeom prst="roundRect">
            <a:avLst/>
          </a:prstGeom>
          <a:noFill/>
          <a:ln w="57150">
            <a:solidFill>
              <a:srgbClr val="0150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Industry 5.0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808DDA-754B-4F68-9FDE-91B246E72938}"/>
              </a:ext>
            </a:extLst>
          </p:cNvPr>
          <p:cNvCxnSpPr>
            <a:cxnSpLocks/>
          </p:cNvCxnSpPr>
          <p:nvPr/>
        </p:nvCxnSpPr>
        <p:spPr>
          <a:xfrm>
            <a:off x="3546622" y="4195002"/>
            <a:ext cx="1541266" cy="0"/>
          </a:xfrm>
          <a:prstGeom prst="straightConnector1">
            <a:avLst/>
          </a:prstGeom>
          <a:ln w="7620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56C4D5-5A5A-4822-A075-83F2BAF53C29}"/>
              </a:ext>
            </a:extLst>
          </p:cNvPr>
          <p:cNvSpPr txBox="1"/>
          <p:nvPr/>
        </p:nvSpPr>
        <p:spPr>
          <a:xfrm>
            <a:off x="5640625" y="6142350"/>
            <a:ext cx="623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Industry 5.0 - Publications Office of the EU (europa.eu)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03B269-7265-445D-BA0F-3D2B78E94C6F}"/>
              </a:ext>
            </a:extLst>
          </p:cNvPr>
          <p:cNvSpPr txBox="1"/>
          <p:nvPr/>
        </p:nvSpPr>
        <p:spPr>
          <a:xfrm>
            <a:off x="3966572" y="2875002"/>
            <a:ext cx="4258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187E5-57A3-4169-A337-DDF8C1538816}"/>
              </a:ext>
            </a:extLst>
          </p:cNvPr>
          <p:cNvSpPr txBox="1"/>
          <p:nvPr/>
        </p:nvSpPr>
        <p:spPr>
          <a:xfrm>
            <a:off x="3418541" y="5445224"/>
            <a:ext cx="5354917" cy="104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sz="1867" dirty="0"/>
              <a:t>Nicola Tamascelli:</a:t>
            </a:r>
          </a:p>
          <a:p>
            <a:pPr algn="ctr">
              <a:lnSpc>
                <a:spcPct val="114000"/>
              </a:lnSpc>
            </a:pPr>
            <a:r>
              <a:rPr lang="en-US" sz="1867" dirty="0"/>
              <a:t>nicola.tamascelli@ntnu.no</a:t>
            </a:r>
          </a:p>
          <a:p>
            <a:pPr algn="ctr">
              <a:lnSpc>
                <a:spcPct val="114000"/>
              </a:lnSpc>
            </a:pPr>
            <a:r>
              <a:rPr lang="en-US" sz="1867" dirty="0"/>
              <a:t>nicola.tamascelli2@unibo.it</a:t>
            </a:r>
          </a:p>
        </p:txBody>
      </p:sp>
    </p:spTree>
    <p:extLst>
      <p:ext uri="{BB962C8B-B14F-4D97-AF65-F5344CB8AC3E}">
        <p14:creationId xmlns:p14="http://schemas.microsoft.com/office/powerpoint/2010/main" val="404379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">
            <a:extLst>
              <a:ext uri="{FF2B5EF4-FFF2-40B4-BE49-F238E27FC236}">
                <a16:creationId xmlns:a16="http://schemas.microsoft.com/office/drawing/2014/main" id="{2C5E30DB-3726-490B-A7A3-4490AA6BE90C}"/>
              </a:ext>
            </a:extLst>
          </p:cNvPr>
          <p:cNvSpPr txBox="1">
            <a:spLocks/>
          </p:cNvSpPr>
          <p:nvPr/>
        </p:nvSpPr>
        <p:spPr>
          <a:xfrm>
            <a:off x="1242416" y="456834"/>
            <a:ext cx="11233149" cy="4771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150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References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1509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012857-AE64-4626-9C53-111384685368}"/>
              </a:ext>
            </a:extLst>
          </p:cNvPr>
          <p:cNvSpPr txBox="1"/>
          <p:nvPr/>
        </p:nvSpPr>
        <p:spPr>
          <a:xfrm>
            <a:off x="1127448" y="916562"/>
            <a:ext cx="11064552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6325" indent="-1076325">
              <a:spcAft>
                <a:spcPts val="600"/>
              </a:spcAft>
            </a:pPr>
            <a:r>
              <a:rPr lang="en-US" sz="1600" dirty="0"/>
              <a:t>J. E </a:t>
            </a:r>
            <a:r>
              <a:rPr lang="en-US" sz="1600" dirty="0" err="1"/>
              <a:t>Diekmann</a:t>
            </a:r>
            <a:r>
              <a:rPr lang="en-US" sz="1600" dirty="0"/>
              <a:t>, </a:t>
            </a:r>
            <a:r>
              <a:rPr lang="en-US" sz="1600" i="1" dirty="0"/>
              <a:t>Risk analysis: lessons from artificial intelligence</a:t>
            </a:r>
            <a:r>
              <a:rPr lang="en-US" sz="1600" dirty="0"/>
              <a:t>, Int. J. </a:t>
            </a:r>
            <a:r>
              <a:rPr lang="en-US" sz="1600" dirty="0" err="1"/>
              <a:t>Proj</a:t>
            </a:r>
            <a:r>
              <a:rPr lang="en-US" sz="1600" dirty="0"/>
              <a:t>. </a:t>
            </a:r>
            <a:r>
              <a:rPr lang="en-US" sz="1600" dirty="0" err="1"/>
              <a:t>Manag</a:t>
            </a:r>
            <a:r>
              <a:rPr lang="en-US" sz="1600" dirty="0"/>
              <a:t>., vol. 10, no. 2, pp. 75–80, 1992,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http://dx.doi.org/10.1016/0263-7863(92)90059-I</a:t>
            </a:r>
            <a:r>
              <a:rPr lang="en-US" sz="1600" dirty="0"/>
              <a:t>.</a:t>
            </a:r>
          </a:p>
          <a:p>
            <a:pPr marL="1076325" indent="-1076325">
              <a:spcAft>
                <a:spcPts val="600"/>
              </a:spcAft>
            </a:pPr>
            <a:r>
              <a:rPr lang="en-US" sz="1600" dirty="0"/>
              <a:t>K. P. Murphy, </a:t>
            </a:r>
            <a:r>
              <a:rPr lang="en-US" sz="1600" i="1" dirty="0"/>
              <a:t>Machine Learning: A Probabilistic Perspective</a:t>
            </a:r>
            <a:r>
              <a:rPr lang="en-US" sz="1600" dirty="0"/>
              <a:t>. Cambridge, Massachusetts, United States: MIT Press, 2012.</a:t>
            </a:r>
          </a:p>
          <a:p>
            <a:pPr marL="1076325" indent="-1076325">
              <a:spcAft>
                <a:spcPts val="600"/>
              </a:spcAft>
            </a:pPr>
            <a:endParaRPr lang="en-US" sz="1600" dirty="0"/>
          </a:p>
          <a:p>
            <a:pPr marL="1076325" indent="-1076325">
              <a:spcAft>
                <a:spcPts val="600"/>
              </a:spcAft>
            </a:pPr>
            <a:r>
              <a:rPr lang="en-US" sz="1600" dirty="0"/>
              <a:t>C. </a:t>
            </a:r>
            <a:r>
              <a:rPr lang="en-US" sz="1600" dirty="0" err="1"/>
              <a:t>Piech</a:t>
            </a:r>
            <a:r>
              <a:rPr lang="en-US" sz="1600" dirty="0"/>
              <a:t>, K Means Stanford CS221, 2013. Accessed June 09, 2022, from http://stanford.edu/~cpiech/cs221/handouts/kmeans.html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AED840-F4CC-49EC-B325-2C92C81D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355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5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BD400B7E-8E78-4574-88A2-F9380CF99FAD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087B2-DD67-46AB-95DE-DD5D87EE1F7A}"/>
              </a:ext>
            </a:extLst>
          </p:cNvPr>
          <p:cNvSpPr txBox="1"/>
          <p:nvPr/>
        </p:nvSpPr>
        <p:spPr>
          <a:xfrm>
            <a:off x="1242416" y="980728"/>
            <a:ext cx="10949584" cy="512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Risk management in the digital era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Machine Learning: opportunities and limitations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The human role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Clustering of climate-driven disasters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Results and discussion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Conclusions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E65BD-CD7A-44E9-9002-F8CF292F8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0" t="5308" r="10753" b="8708"/>
          <a:stretch/>
        </p:blipFill>
        <p:spPr>
          <a:xfrm rot="337096">
            <a:off x="9071612" y="1124567"/>
            <a:ext cx="3125883" cy="29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3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1. Risk management in the digital era (I)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CBB0E-64C3-4D05-956B-20F686E8C068}"/>
              </a:ext>
            </a:extLst>
          </p:cNvPr>
          <p:cNvSpPr txBox="1"/>
          <p:nvPr/>
        </p:nvSpPr>
        <p:spPr>
          <a:xfrm>
            <a:off x="1242416" y="1547813"/>
            <a:ext cx="11352584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Risk analysis will “rely more on the advances being made in Artificial Intelligence (AI) and cognitive sciences” (</a:t>
            </a:r>
            <a:r>
              <a:rPr lang="en-US" sz="2600" dirty="0" err="1"/>
              <a:t>Diekmann</a:t>
            </a:r>
            <a:r>
              <a:rPr lang="en-US" sz="2600" dirty="0"/>
              <a:t>, 1991)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F6CE7C-EC2E-45ED-844A-B243454D9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41" b="3277"/>
          <a:stretch/>
        </p:blipFill>
        <p:spPr>
          <a:xfrm>
            <a:off x="3246082" y="4005064"/>
            <a:ext cx="3168352" cy="19866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EB9D31-F945-4087-A97E-DEEC943AF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52"/>
          <a:stretch/>
        </p:blipFill>
        <p:spPr>
          <a:xfrm>
            <a:off x="6708386" y="4005065"/>
            <a:ext cx="3168352" cy="1986607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0B6D09-13B7-4D61-A2B9-FB6C470536FD}"/>
              </a:ext>
            </a:extLst>
          </p:cNvPr>
          <p:cNvSpPr/>
          <p:nvPr/>
        </p:nvSpPr>
        <p:spPr>
          <a:xfrm>
            <a:off x="9984432" y="4770005"/>
            <a:ext cx="2088232" cy="72008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Natural Disasters Management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008B4F8-84A2-465A-9F90-55B1461DE7AF}"/>
              </a:ext>
            </a:extLst>
          </p:cNvPr>
          <p:cNvSpPr/>
          <p:nvPr/>
        </p:nvSpPr>
        <p:spPr>
          <a:xfrm>
            <a:off x="1034344" y="4772372"/>
            <a:ext cx="2064762" cy="7200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Engineering risk assessment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122F96-7BAE-4903-82AD-D09231287016}"/>
              </a:ext>
            </a:extLst>
          </p:cNvPr>
          <p:cNvSpPr txBox="1"/>
          <p:nvPr/>
        </p:nvSpPr>
        <p:spPr>
          <a:xfrm>
            <a:off x="1242416" y="2882696"/>
            <a:ext cx="108345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ML and AI for risk management is an emerging field of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79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1. Risk management in the digital era (II)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CBB0E-64C3-4D05-956B-20F686E8C068}"/>
              </a:ext>
            </a:extLst>
          </p:cNvPr>
          <p:cNvSpPr txBox="1"/>
          <p:nvPr/>
        </p:nvSpPr>
        <p:spPr>
          <a:xfrm>
            <a:off x="1487488" y="5066290"/>
            <a:ext cx="10585176" cy="145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close are we to digital risk management?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is the role of humans?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F6BB5D-0C13-4B8A-86EA-539C652030E1}"/>
              </a:ext>
            </a:extLst>
          </p:cNvPr>
          <p:cNvSpPr>
            <a:spLocks noChangeAspect="1"/>
          </p:cNvSpPr>
          <p:nvPr/>
        </p:nvSpPr>
        <p:spPr>
          <a:xfrm>
            <a:off x="5663952" y="3229911"/>
            <a:ext cx="1620000" cy="1620180"/>
          </a:xfrm>
          <a:prstGeom prst="ellipse">
            <a:avLst/>
          </a:prstGeom>
          <a:solidFill>
            <a:srgbClr val="01509E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Safety 4.0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64A528-4382-4993-9470-90EDB75F2C16}"/>
              </a:ext>
            </a:extLst>
          </p:cNvPr>
          <p:cNvGrpSpPr/>
          <p:nvPr/>
        </p:nvGrpSpPr>
        <p:grpSpPr>
          <a:xfrm>
            <a:off x="2654963" y="2959288"/>
            <a:ext cx="1455892" cy="1355491"/>
            <a:chOff x="2070419" y="3173910"/>
            <a:chExt cx="1455892" cy="1355491"/>
          </a:xfrm>
        </p:grpSpPr>
        <p:pic>
          <p:nvPicPr>
            <p:cNvPr id="16" name="Graphic 15" descr="Internet Of Things with solid fill">
              <a:extLst>
                <a:ext uri="{FF2B5EF4-FFF2-40B4-BE49-F238E27FC236}">
                  <a16:creationId xmlns:a16="http://schemas.microsoft.com/office/drawing/2014/main" id="{C41CE663-2E7D-4183-BEDC-427F5284B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28104" y="3173910"/>
              <a:ext cx="1017494" cy="10174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4AB0BB-A01D-40E4-8FDB-49D9E9834C27}"/>
                </a:ext>
              </a:extLst>
            </p:cNvPr>
            <p:cNvSpPr txBox="1"/>
            <p:nvPr/>
          </p:nvSpPr>
          <p:spPr>
            <a:xfrm>
              <a:off x="2554817" y="4101025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IoT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04555FF-A5B6-46C4-B551-4496FDBA729F}"/>
                </a:ext>
              </a:extLst>
            </p:cNvPr>
            <p:cNvSpPr/>
            <p:nvPr/>
          </p:nvSpPr>
          <p:spPr>
            <a:xfrm>
              <a:off x="2070419" y="3173910"/>
              <a:ext cx="1455892" cy="1355491"/>
            </a:xfrm>
            <a:prstGeom prst="roundRect">
              <a:avLst/>
            </a:prstGeom>
            <a:noFill/>
            <a:ln w="38100">
              <a:solidFill>
                <a:srgbClr val="01509E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FA6361-2B8C-4DC9-AD81-3B075D21694E}"/>
              </a:ext>
            </a:extLst>
          </p:cNvPr>
          <p:cNvGrpSpPr/>
          <p:nvPr/>
        </p:nvGrpSpPr>
        <p:grpSpPr>
          <a:xfrm>
            <a:off x="4337000" y="1340768"/>
            <a:ext cx="2136952" cy="1355491"/>
            <a:chOff x="4100717" y="2330734"/>
            <a:chExt cx="2136952" cy="1355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748EF9-EDA8-421D-8CC8-C501B1F35ED2}"/>
                </a:ext>
              </a:extLst>
            </p:cNvPr>
            <p:cNvSpPr txBox="1"/>
            <p:nvPr/>
          </p:nvSpPr>
          <p:spPr>
            <a:xfrm>
              <a:off x="4174435" y="3283808"/>
              <a:ext cx="2063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Computing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5C1615-292B-4765-B8E0-E408E3E4182D}"/>
                </a:ext>
              </a:extLst>
            </p:cNvPr>
            <p:cNvGrpSpPr/>
            <p:nvPr/>
          </p:nvGrpSpPr>
          <p:grpSpPr>
            <a:xfrm>
              <a:off x="4100717" y="2330734"/>
              <a:ext cx="1455892" cy="1355491"/>
              <a:chOff x="4100717" y="2330734"/>
              <a:chExt cx="1455892" cy="1355491"/>
            </a:xfrm>
          </p:grpSpPr>
          <p:pic>
            <p:nvPicPr>
              <p:cNvPr id="23" name="Graphic 22" descr="Processor with solid fill">
                <a:extLst>
                  <a:ext uri="{FF2B5EF4-FFF2-40B4-BE49-F238E27FC236}">
                    <a16:creationId xmlns:a16="http://schemas.microsoft.com/office/drawing/2014/main" id="{7D601216-13A5-44E2-BB15-F12CBC308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12226" y="2362347"/>
                <a:ext cx="1017494" cy="1017494"/>
              </a:xfrm>
              <a:prstGeom prst="rect">
                <a:avLst/>
              </a:prstGeom>
            </p:spPr>
          </p:pic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4862E1B-30E3-4496-B3F5-A60B593D870A}"/>
                  </a:ext>
                </a:extLst>
              </p:cNvPr>
              <p:cNvSpPr/>
              <p:nvPr/>
            </p:nvSpPr>
            <p:spPr>
              <a:xfrm>
                <a:off x="4100717" y="2330734"/>
                <a:ext cx="1455892" cy="1355491"/>
              </a:xfrm>
              <a:prstGeom prst="roundRect">
                <a:avLst/>
              </a:prstGeom>
              <a:noFill/>
              <a:ln w="38100">
                <a:solidFill>
                  <a:srgbClr val="01509E"/>
                </a:solidFill>
              </a:ln>
              <a:effectLst>
                <a:outerShdw blurRad="1143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2F0D16-7393-4F24-B32C-3D56B6662F92}"/>
              </a:ext>
            </a:extLst>
          </p:cNvPr>
          <p:cNvGrpSpPr/>
          <p:nvPr/>
        </p:nvGrpSpPr>
        <p:grpSpPr>
          <a:xfrm>
            <a:off x="7275002" y="1361084"/>
            <a:ext cx="1455892" cy="1355491"/>
            <a:chOff x="6375460" y="2327166"/>
            <a:chExt cx="1455892" cy="1355491"/>
          </a:xfrm>
        </p:grpSpPr>
        <p:pic>
          <p:nvPicPr>
            <p:cNvPr id="26" name="Graphic 25" descr="Artificial Intelligence with solid fill">
              <a:extLst>
                <a:ext uri="{FF2B5EF4-FFF2-40B4-BE49-F238E27FC236}">
                  <a16:creationId xmlns:a16="http://schemas.microsoft.com/office/drawing/2014/main" id="{535EBE89-7BD9-4AF5-A66C-5FAA43432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0946" y="2362347"/>
              <a:ext cx="1017494" cy="101749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C4D0EF-FBB3-41BA-A885-6B722CED1720}"/>
                </a:ext>
              </a:extLst>
            </p:cNvPr>
            <p:cNvSpPr txBox="1"/>
            <p:nvPr/>
          </p:nvSpPr>
          <p:spPr>
            <a:xfrm>
              <a:off x="6918729" y="331332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6CA071B-3617-466F-9697-6BC727563C29}"/>
                </a:ext>
              </a:extLst>
            </p:cNvPr>
            <p:cNvSpPr/>
            <p:nvPr/>
          </p:nvSpPr>
          <p:spPr>
            <a:xfrm>
              <a:off x="6375460" y="2327166"/>
              <a:ext cx="1455892" cy="1355491"/>
            </a:xfrm>
            <a:prstGeom prst="roundRect">
              <a:avLst/>
            </a:prstGeom>
            <a:noFill/>
            <a:ln w="38100">
              <a:solidFill>
                <a:srgbClr val="01509E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EB013-2727-4F08-8813-D8228081F6F2}"/>
              </a:ext>
            </a:extLst>
          </p:cNvPr>
          <p:cNvGrpSpPr/>
          <p:nvPr/>
        </p:nvGrpSpPr>
        <p:grpSpPr>
          <a:xfrm>
            <a:off x="8837049" y="2935347"/>
            <a:ext cx="1455892" cy="1379432"/>
            <a:chOff x="8136838" y="3173910"/>
            <a:chExt cx="1455892" cy="1379432"/>
          </a:xfrm>
        </p:grpSpPr>
        <p:pic>
          <p:nvPicPr>
            <p:cNvPr id="30" name="Graphic 29" descr="Database with solid fill">
              <a:extLst>
                <a:ext uri="{FF2B5EF4-FFF2-40B4-BE49-F238E27FC236}">
                  <a16:creationId xmlns:a16="http://schemas.microsoft.com/office/drawing/2014/main" id="{4FA102A7-64E1-41CD-8E0C-8C0C446D5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59583" y="3173910"/>
              <a:ext cx="1017494" cy="101749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5187C7-7CB8-4FA2-A0DF-522FA2084F2A}"/>
                </a:ext>
              </a:extLst>
            </p:cNvPr>
            <p:cNvSpPr txBox="1"/>
            <p:nvPr/>
          </p:nvSpPr>
          <p:spPr>
            <a:xfrm>
              <a:off x="8216712" y="411641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Databases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A9200D1-F0BF-441C-858C-F93FEBC5A689}"/>
                </a:ext>
              </a:extLst>
            </p:cNvPr>
            <p:cNvSpPr/>
            <p:nvPr/>
          </p:nvSpPr>
          <p:spPr>
            <a:xfrm>
              <a:off x="8136838" y="3197851"/>
              <a:ext cx="1455892" cy="1355491"/>
            </a:xfrm>
            <a:prstGeom prst="roundRect">
              <a:avLst/>
            </a:prstGeom>
            <a:noFill/>
            <a:ln w="38100">
              <a:solidFill>
                <a:srgbClr val="01509E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FE2CAD-8C3A-46B4-943A-C38F6BD8283D}"/>
              </a:ext>
            </a:extLst>
          </p:cNvPr>
          <p:cNvCxnSpPr>
            <a:cxnSpLocks/>
            <a:stCxn id="18" idx="3"/>
            <a:endCxn id="12" idx="2"/>
          </p:cNvCxnSpPr>
          <p:nvPr/>
        </p:nvCxnSpPr>
        <p:spPr>
          <a:xfrm>
            <a:off x="4110855" y="3637034"/>
            <a:ext cx="1553097" cy="402967"/>
          </a:xfrm>
          <a:prstGeom prst="straightConnector1">
            <a:avLst/>
          </a:prstGeom>
          <a:ln w="57150">
            <a:solidFill>
              <a:srgbClr val="01509E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1F3CBB9-046A-4ED4-80A3-8F1884801773}"/>
              </a:ext>
            </a:extLst>
          </p:cNvPr>
          <p:cNvCxnSpPr>
            <a:cxnSpLocks/>
            <a:stCxn id="24" idx="2"/>
            <a:endCxn id="12" idx="1"/>
          </p:cNvCxnSpPr>
          <p:nvPr/>
        </p:nvCxnSpPr>
        <p:spPr>
          <a:xfrm>
            <a:off x="5064946" y="2696259"/>
            <a:ext cx="836250" cy="770922"/>
          </a:xfrm>
          <a:prstGeom prst="straightConnector1">
            <a:avLst/>
          </a:prstGeom>
          <a:ln w="57150">
            <a:solidFill>
              <a:srgbClr val="01509E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450497-1593-4D51-AC95-4735B4F81B89}"/>
              </a:ext>
            </a:extLst>
          </p:cNvPr>
          <p:cNvCxnSpPr>
            <a:cxnSpLocks/>
            <a:stCxn id="28" idx="2"/>
            <a:endCxn id="12" idx="7"/>
          </p:cNvCxnSpPr>
          <p:nvPr/>
        </p:nvCxnSpPr>
        <p:spPr>
          <a:xfrm flipH="1">
            <a:off x="7046708" y="2716575"/>
            <a:ext cx="956240" cy="750606"/>
          </a:xfrm>
          <a:prstGeom prst="straightConnector1">
            <a:avLst/>
          </a:prstGeom>
          <a:ln w="57150">
            <a:solidFill>
              <a:srgbClr val="01509E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68CA00-6A59-445A-8028-AB0B5DAAA4C6}"/>
              </a:ext>
            </a:extLst>
          </p:cNvPr>
          <p:cNvCxnSpPr>
            <a:cxnSpLocks/>
            <a:stCxn id="32" idx="1"/>
            <a:endCxn id="12" idx="6"/>
          </p:cNvCxnSpPr>
          <p:nvPr/>
        </p:nvCxnSpPr>
        <p:spPr>
          <a:xfrm flipH="1">
            <a:off x="7283952" y="3637034"/>
            <a:ext cx="1553097" cy="402967"/>
          </a:xfrm>
          <a:prstGeom prst="straightConnector1">
            <a:avLst/>
          </a:prstGeom>
          <a:ln w="57150">
            <a:solidFill>
              <a:srgbClr val="01509E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8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2. Machine Learning: opportunities and limitations (I)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965BB1-6BD3-4C0C-BFE4-8C1A8494C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994081"/>
            <a:ext cx="4608513" cy="30424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144E3E-0028-434F-B791-4D4B42A6F4BC}"/>
              </a:ext>
            </a:extLst>
          </p:cNvPr>
          <p:cNvSpPr/>
          <p:nvPr/>
        </p:nvSpPr>
        <p:spPr>
          <a:xfrm>
            <a:off x="6096000" y="1698468"/>
            <a:ext cx="5519936" cy="1419845"/>
          </a:xfrm>
          <a:prstGeom prst="roundRect">
            <a:avLst/>
          </a:prstGeom>
          <a:solidFill>
            <a:srgbClr val="01509F"/>
          </a:solidFill>
          <a:ln>
            <a:solidFill>
              <a:srgbClr val="0150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chemeClr val="bg1"/>
                </a:solidFill>
              </a:rPr>
              <a:t>“Methods that can automatically detect pattern in data . . . and perform </a:t>
            </a:r>
            <a:r>
              <a:rPr lang="en-US" sz="2000" u="sng" dirty="0">
                <a:solidFill>
                  <a:schemeClr val="bg1"/>
                </a:solidFill>
              </a:rPr>
              <a:t>decision making under uncertainty</a:t>
            </a:r>
            <a:r>
              <a:rPr lang="en-US" sz="2000" dirty="0">
                <a:solidFill>
                  <a:schemeClr val="bg1"/>
                </a:solidFill>
              </a:rPr>
              <a:t>” (Murphy, 2012)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6041A-C624-4E85-A9B4-ADB1331912F2}"/>
              </a:ext>
            </a:extLst>
          </p:cNvPr>
          <p:cNvSpPr txBox="1"/>
          <p:nvPr/>
        </p:nvSpPr>
        <p:spPr>
          <a:xfrm>
            <a:off x="1055440" y="4191471"/>
            <a:ext cx="1099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Risk is </a:t>
            </a:r>
            <a:r>
              <a:rPr lang="en-US" sz="2400" u="sng" dirty="0"/>
              <a:t>uncertainty</a:t>
            </a:r>
            <a:r>
              <a:rPr lang="en-US" sz="2400" dirty="0"/>
              <a:t> about events and their consequences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7F1691-E23C-4E6E-B474-44591E00B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833" y="4754285"/>
            <a:ext cx="7005765" cy="2078964"/>
          </a:xfrm>
          <a:prstGeom prst="rect">
            <a:avLst/>
          </a:prstGeom>
        </p:spPr>
      </p:pic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EA4D7437-B61A-494F-A174-CCF0BC34B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0408" y="4946661"/>
            <a:ext cx="1565518" cy="15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7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2. Machine Learning: opportunities and limitations (II)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6041A-C624-4E85-A9B4-ADB1331912F2}"/>
              </a:ext>
            </a:extLst>
          </p:cNvPr>
          <p:cNvSpPr txBox="1"/>
          <p:nvPr/>
        </p:nvSpPr>
        <p:spPr>
          <a:xfrm>
            <a:off x="3399671" y="1180518"/>
            <a:ext cx="5716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Uncertainty does not disappear!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A0DBE3-1235-4ACF-BBAF-219C430A16D4}"/>
              </a:ext>
            </a:extLst>
          </p:cNvPr>
          <p:cNvGrpSpPr/>
          <p:nvPr/>
        </p:nvGrpSpPr>
        <p:grpSpPr>
          <a:xfrm>
            <a:off x="2129341" y="3822340"/>
            <a:ext cx="1368152" cy="1204191"/>
            <a:chOff x="2567608" y="4255432"/>
            <a:chExt cx="1368152" cy="12041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B9F4EB-B1B5-43D3-B1EA-4952CD037B30}"/>
                </a:ext>
              </a:extLst>
            </p:cNvPr>
            <p:cNvSpPr txBox="1"/>
            <p:nvPr/>
          </p:nvSpPr>
          <p:spPr>
            <a:xfrm>
              <a:off x="2879068" y="5024486"/>
              <a:ext cx="745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Data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5D456B7-9A33-4B31-8682-DE99C7CA0DCA}"/>
                </a:ext>
              </a:extLst>
            </p:cNvPr>
            <p:cNvSpPr/>
            <p:nvPr/>
          </p:nvSpPr>
          <p:spPr>
            <a:xfrm>
              <a:off x="2567608" y="4255432"/>
              <a:ext cx="1368152" cy="1204191"/>
            </a:xfrm>
            <a:prstGeom prst="roundRect">
              <a:avLst/>
            </a:prstGeom>
            <a:noFill/>
            <a:ln w="38100">
              <a:solidFill>
                <a:srgbClr val="01509E"/>
              </a:solidFill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" name="Graphic 2" descr="Disk with solid fill">
              <a:extLst>
                <a:ext uri="{FF2B5EF4-FFF2-40B4-BE49-F238E27FC236}">
                  <a16:creationId xmlns:a16="http://schemas.microsoft.com/office/drawing/2014/main" id="{740DC104-2AD4-43AA-8D4C-34DCA17E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94484" y="4277359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C18555-3598-466E-9009-A23FB2598E8D}"/>
              </a:ext>
            </a:extLst>
          </p:cNvPr>
          <p:cNvGrpSpPr/>
          <p:nvPr/>
        </p:nvGrpSpPr>
        <p:grpSpPr>
          <a:xfrm>
            <a:off x="5573852" y="1988840"/>
            <a:ext cx="1368152" cy="1221012"/>
            <a:chOff x="4079776" y="1906813"/>
            <a:chExt cx="1368152" cy="1221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46FC1F-A3CA-4C96-986A-27F800BF7E0D}"/>
                </a:ext>
              </a:extLst>
            </p:cNvPr>
            <p:cNvGrpSpPr/>
            <p:nvPr/>
          </p:nvGrpSpPr>
          <p:grpSpPr>
            <a:xfrm>
              <a:off x="4079776" y="1923634"/>
              <a:ext cx="1368152" cy="1204191"/>
              <a:chOff x="2567608" y="4255432"/>
              <a:chExt cx="1368152" cy="120419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061DD3-3D03-464D-9813-FE036794D216}"/>
                  </a:ext>
                </a:extLst>
              </p:cNvPr>
              <p:cNvSpPr txBox="1"/>
              <p:nvPr/>
            </p:nvSpPr>
            <p:spPr>
              <a:xfrm>
                <a:off x="2794484" y="5018118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Model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9763B2A-47E5-48DC-AE25-3026E78B78B1}"/>
                  </a:ext>
                </a:extLst>
              </p:cNvPr>
              <p:cNvSpPr/>
              <p:nvPr/>
            </p:nvSpPr>
            <p:spPr>
              <a:xfrm>
                <a:off x="2567608" y="4255432"/>
                <a:ext cx="1368152" cy="1204191"/>
              </a:xfrm>
              <a:prstGeom prst="roundRect">
                <a:avLst/>
              </a:prstGeom>
              <a:noFill/>
              <a:ln w="38100">
                <a:solidFill>
                  <a:srgbClr val="01509E"/>
                </a:solidFill>
              </a:ln>
              <a:effectLst>
                <a:outerShdw blurRad="1143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Graphic 20" descr="Illustrator with solid fill">
              <a:extLst>
                <a:ext uri="{FF2B5EF4-FFF2-40B4-BE49-F238E27FC236}">
                  <a16:creationId xmlns:a16="http://schemas.microsoft.com/office/drawing/2014/main" id="{09487696-BF61-4E48-ABFF-90A2FB6A7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06652" y="1906813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1425D2-86C7-467B-9557-D82B6A439498}"/>
              </a:ext>
            </a:extLst>
          </p:cNvPr>
          <p:cNvGrpSpPr/>
          <p:nvPr/>
        </p:nvGrpSpPr>
        <p:grpSpPr>
          <a:xfrm>
            <a:off x="8771083" y="4010439"/>
            <a:ext cx="1368152" cy="1204192"/>
            <a:chOff x="8821452" y="2777838"/>
            <a:chExt cx="1368152" cy="12041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DD30CF-B288-41EF-B25F-E3A3D9D10040}"/>
                </a:ext>
              </a:extLst>
            </p:cNvPr>
            <p:cNvGrpSpPr/>
            <p:nvPr/>
          </p:nvGrpSpPr>
          <p:grpSpPr>
            <a:xfrm>
              <a:off x="8821452" y="2777839"/>
              <a:ext cx="1368152" cy="1204191"/>
              <a:chOff x="2567608" y="4255432"/>
              <a:chExt cx="1368152" cy="120419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7FE0D6-85B7-4D91-8D6F-94F5FA465359}"/>
                  </a:ext>
                </a:extLst>
              </p:cNvPr>
              <p:cNvSpPr txBox="1"/>
              <p:nvPr/>
            </p:nvSpPr>
            <p:spPr>
              <a:xfrm>
                <a:off x="2713267" y="5059513"/>
                <a:ext cx="1141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Results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C0F0FCF-5753-465B-8F28-D78EECC812A0}"/>
                  </a:ext>
                </a:extLst>
              </p:cNvPr>
              <p:cNvSpPr/>
              <p:nvPr/>
            </p:nvSpPr>
            <p:spPr>
              <a:xfrm>
                <a:off x="2567608" y="4255432"/>
                <a:ext cx="1368152" cy="1204191"/>
              </a:xfrm>
              <a:prstGeom prst="roundRect">
                <a:avLst/>
              </a:prstGeom>
              <a:noFill/>
              <a:ln w="38100">
                <a:solidFill>
                  <a:srgbClr val="01509E"/>
                </a:solidFill>
              </a:ln>
              <a:effectLst>
                <a:outerShdw blurRad="114300" dist="127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6A1AF52-D177-4279-A7EF-62073E9F2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211"/>
            <a:stretch/>
          </p:blipFill>
          <p:spPr>
            <a:xfrm>
              <a:off x="9064728" y="2777838"/>
              <a:ext cx="946042" cy="87782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1CB2B4B-7F10-472A-917D-B65A0F5D7DE1}"/>
              </a:ext>
            </a:extLst>
          </p:cNvPr>
          <p:cNvSpPr txBox="1"/>
          <p:nvPr/>
        </p:nvSpPr>
        <p:spPr>
          <a:xfrm>
            <a:off x="3500688" y="4064317"/>
            <a:ext cx="1620000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Quantity</a:t>
            </a:r>
          </a:p>
          <a:p>
            <a:pPr>
              <a:lnSpc>
                <a:spcPct val="114000"/>
              </a:lnSpc>
            </a:pPr>
            <a:r>
              <a:rPr lang="en-US" dirty="0"/>
              <a:t>Quality</a:t>
            </a:r>
          </a:p>
          <a:p>
            <a:pPr>
              <a:lnSpc>
                <a:spcPct val="114000"/>
              </a:lnSpc>
            </a:pPr>
            <a:r>
              <a:rPr lang="en-US" dirty="0"/>
              <a:t>Significance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F0BE37-CC1D-4D80-BA31-ED507A9657C8}"/>
              </a:ext>
            </a:extLst>
          </p:cNvPr>
          <p:cNvSpPr txBox="1"/>
          <p:nvPr/>
        </p:nvSpPr>
        <p:spPr>
          <a:xfrm>
            <a:off x="5418866" y="3163485"/>
            <a:ext cx="1973278" cy="69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Which model?</a:t>
            </a:r>
          </a:p>
          <a:p>
            <a:pPr>
              <a:lnSpc>
                <a:spcPct val="114000"/>
              </a:lnSpc>
            </a:pPr>
            <a:r>
              <a:rPr lang="en-US" dirty="0"/>
              <a:t>Hyperparameters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367A0-16B7-426C-B4DD-E4EB601BD3CC}"/>
              </a:ext>
            </a:extLst>
          </p:cNvPr>
          <p:cNvSpPr txBox="1"/>
          <p:nvPr/>
        </p:nvSpPr>
        <p:spPr>
          <a:xfrm>
            <a:off x="7168182" y="4220627"/>
            <a:ext cx="1620000" cy="69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Interpretability</a:t>
            </a:r>
          </a:p>
          <a:p>
            <a:pPr algn="r">
              <a:lnSpc>
                <a:spcPct val="114000"/>
              </a:lnSpc>
            </a:pPr>
            <a:r>
              <a:rPr lang="en-US" dirty="0"/>
              <a:t>Confidence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4A77CDC-787D-4B68-B384-C9B9D1499022}"/>
              </a:ext>
            </a:extLst>
          </p:cNvPr>
          <p:cNvCxnSpPr>
            <a:cxnSpLocks/>
            <a:stCxn id="3" idx="0"/>
            <a:endCxn id="19" idx="1"/>
          </p:cNvCxnSpPr>
          <p:nvPr/>
        </p:nvCxnSpPr>
        <p:spPr>
          <a:xfrm rot="5400000" flipH="1" flipV="1">
            <a:off x="3575379" y="1845795"/>
            <a:ext cx="1236510" cy="2760435"/>
          </a:xfrm>
          <a:prstGeom prst="curvedConnector2">
            <a:avLst/>
          </a:prstGeom>
          <a:ln w="5715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34EE68FF-B56F-42FF-B454-A426BCEF38A3}"/>
              </a:ext>
            </a:extLst>
          </p:cNvPr>
          <p:cNvCxnSpPr>
            <a:cxnSpLocks/>
            <a:stCxn id="19" idx="3"/>
            <a:endCxn id="29" idx="0"/>
          </p:cNvCxnSpPr>
          <p:nvPr/>
        </p:nvCxnSpPr>
        <p:spPr>
          <a:xfrm>
            <a:off x="6942004" y="2607757"/>
            <a:ext cx="2545376" cy="1402682"/>
          </a:xfrm>
          <a:prstGeom prst="curvedConnector2">
            <a:avLst/>
          </a:prstGeom>
          <a:ln w="5715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570AFEE-543D-4B36-B76F-DA9450522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4189" y="5444763"/>
            <a:ext cx="1348907" cy="1348907"/>
          </a:xfrm>
          <a:prstGeom prst="rect">
            <a:avLst/>
          </a:prstGeom>
        </p:spPr>
      </p:pic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A6B3A179-3B3F-4A60-B4AE-B14021BD6CF5}"/>
              </a:ext>
            </a:extLst>
          </p:cNvPr>
          <p:cNvCxnSpPr>
            <a:cxnSpLocks/>
            <a:stCxn id="25" idx="2"/>
            <a:endCxn id="47" idx="3"/>
          </p:cNvCxnSpPr>
          <p:nvPr/>
        </p:nvCxnSpPr>
        <p:spPr>
          <a:xfrm rot="5400000">
            <a:off x="7766835" y="4430893"/>
            <a:ext cx="904586" cy="2472063"/>
          </a:xfrm>
          <a:prstGeom prst="curvedConnector2">
            <a:avLst/>
          </a:prstGeom>
          <a:ln w="5715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F3E200-3DCA-4BE9-8E37-C316D84D6C47}"/>
              </a:ext>
            </a:extLst>
          </p:cNvPr>
          <p:cNvCxnSpPr>
            <a:cxnSpLocks/>
          </p:cNvCxnSpPr>
          <p:nvPr/>
        </p:nvCxnSpPr>
        <p:spPr>
          <a:xfrm>
            <a:off x="4853306" y="4962685"/>
            <a:ext cx="1058331" cy="620395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14AD73C-2DAA-462D-A699-14F2FB839FAD}"/>
              </a:ext>
            </a:extLst>
          </p:cNvPr>
          <p:cNvCxnSpPr>
            <a:cxnSpLocks/>
          </p:cNvCxnSpPr>
          <p:nvPr/>
        </p:nvCxnSpPr>
        <p:spPr>
          <a:xfrm>
            <a:off x="6312024" y="3789040"/>
            <a:ext cx="0" cy="158400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4B0CA21-385E-48FD-B34C-03C64A425E1B}"/>
              </a:ext>
            </a:extLst>
          </p:cNvPr>
          <p:cNvCxnSpPr>
            <a:cxnSpLocks/>
          </p:cNvCxnSpPr>
          <p:nvPr/>
        </p:nvCxnSpPr>
        <p:spPr>
          <a:xfrm flipH="1">
            <a:off x="6645493" y="4934359"/>
            <a:ext cx="1058331" cy="620395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9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3. The human role</a:t>
            </a:r>
          </a:p>
          <a:p>
            <a:pPr marL="0" indent="0">
              <a:buNone/>
            </a:pPr>
            <a:endParaRPr lang="en-US" sz="3200" b="1" dirty="0">
              <a:solidFill>
                <a:srgbClr val="01509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BA6EF9-294E-4A69-B212-CC049B07AE85}"/>
              </a:ext>
            </a:extLst>
          </p:cNvPr>
          <p:cNvSpPr txBox="1"/>
          <p:nvPr/>
        </p:nvSpPr>
        <p:spPr>
          <a:xfrm>
            <a:off x="1295982" y="1043329"/>
            <a:ext cx="1083451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Humans must acknowledge the “extra” uncertainty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ML addresses the uncertainty in the phenomena . . 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  . . . but humans must manage the uncertainty in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3EFE78-4B26-4D77-BC4C-FFA8735415B1}"/>
              </a:ext>
            </a:extLst>
          </p:cNvPr>
          <p:cNvSpPr>
            <a:spLocks noChangeAspect="1"/>
          </p:cNvSpPr>
          <p:nvPr/>
        </p:nvSpPr>
        <p:spPr>
          <a:xfrm>
            <a:off x="3014669" y="2333045"/>
            <a:ext cx="1080120" cy="1080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Designer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EC6708-1F3D-4DDA-B1BC-038FD4887F49}"/>
              </a:ext>
            </a:extLst>
          </p:cNvPr>
          <p:cNvSpPr>
            <a:spLocks noChangeAspect="1"/>
          </p:cNvSpPr>
          <p:nvPr/>
        </p:nvSpPr>
        <p:spPr>
          <a:xfrm>
            <a:off x="8784553" y="2333045"/>
            <a:ext cx="1080120" cy="10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User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3E1B73F-A058-48A2-B60D-2DF78128302D}"/>
              </a:ext>
            </a:extLst>
          </p:cNvPr>
          <p:cNvSpPr/>
          <p:nvPr/>
        </p:nvSpPr>
        <p:spPr>
          <a:xfrm>
            <a:off x="1457253" y="3462443"/>
            <a:ext cx="4194952" cy="12690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Choose and preprocess data</a:t>
            </a:r>
          </a:p>
          <a:p>
            <a:pPr marL="180975" indent="-18097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Model selection </a:t>
            </a:r>
          </a:p>
          <a:p>
            <a:pPr marL="180975" indent="-18097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Hyperparameters tuning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035485-2533-4CE9-8263-D6EBBCF06AB2}"/>
              </a:ext>
            </a:extLst>
          </p:cNvPr>
          <p:cNvSpPr/>
          <p:nvPr/>
        </p:nvSpPr>
        <p:spPr>
          <a:xfrm>
            <a:off x="6801055" y="3462443"/>
            <a:ext cx="5047116" cy="12690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60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Understand the model architecture</a:t>
            </a:r>
          </a:p>
          <a:p>
            <a:pPr marL="180975" indent="-18097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Acknowledge limitations and uncertainty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4955CF24-31F2-4B1B-835B-4D14F7BB3516}"/>
              </a:ext>
            </a:extLst>
          </p:cNvPr>
          <p:cNvSpPr/>
          <p:nvPr/>
        </p:nvSpPr>
        <p:spPr>
          <a:xfrm>
            <a:off x="4091522" y="2161762"/>
            <a:ext cx="4572508" cy="1584176"/>
          </a:xfrm>
          <a:prstGeom prst="arc">
            <a:avLst>
              <a:gd name="adj1" fmla="val 11129815"/>
              <a:gd name="adj2" fmla="val 21320649"/>
            </a:avLst>
          </a:prstGeom>
          <a:ln w="76200">
            <a:solidFill>
              <a:srgbClr val="01509F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443188D6-72EF-4E46-AC5D-4B8BFE15B68F}"/>
              </a:ext>
            </a:extLst>
          </p:cNvPr>
          <p:cNvSpPr/>
          <p:nvPr/>
        </p:nvSpPr>
        <p:spPr>
          <a:xfrm flipH="1" flipV="1">
            <a:off x="4151784" y="1950276"/>
            <a:ext cx="4572508" cy="1368153"/>
          </a:xfrm>
          <a:prstGeom prst="arc">
            <a:avLst>
              <a:gd name="adj1" fmla="val 11129815"/>
              <a:gd name="adj2" fmla="val 21320649"/>
            </a:avLst>
          </a:prstGeom>
          <a:ln w="76200">
            <a:solidFill>
              <a:srgbClr val="01509F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57994-09E5-42C7-9BA4-BFC310E0EDB5}"/>
              </a:ext>
            </a:extLst>
          </p:cNvPr>
          <p:cNvSpPr txBox="1"/>
          <p:nvPr/>
        </p:nvSpPr>
        <p:spPr>
          <a:xfrm>
            <a:off x="5005499" y="2511946"/>
            <a:ext cx="297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Domain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96E05-D9DC-43F1-8859-CB906FADB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310" y="2161762"/>
            <a:ext cx="548220" cy="456850"/>
          </a:xfrm>
          <a:prstGeom prst="rect">
            <a:avLst/>
          </a:prstGeom>
        </p:spPr>
      </p:pic>
      <p:pic>
        <p:nvPicPr>
          <p:cNvPr id="6" name="Graphic 5" descr="Target Audience with solid fill">
            <a:extLst>
              <a:ext uri="{FF2B5EF4-FFF2-40B4-BE49-F238E27FC236}">
                <a16:creationId xmlns:a16="http://schemas.microsoft.com/office/drawing/2014/main" id="{86ADF890-AF82-49ED-A41F-621A0EBA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8546" y="2161762"/>
            <a:ext cx="637858" cy="6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4. Clustering of climate-driven disasters (I)</a:t>
            </a:r>
          </a:p>
          <a:p>
            <a:pPr marL="0" indent="0">
              <a:buNone/>
            </a:pPr>
            <a:endParaRPr lang="en-US" sz="3200" b="1" dirty="0">
              <a:solidFill>
                <a:srgbClr val="01509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19F34-5884-4D20-A0D9-D7743D7C4902}"/>
              </a:ext>
            </a:extLst>
          </p:cNvPr>
          <p:cNvSpPr txBox="1"/>
          <p:nvPr/>
        </p:nvSpPr>
        <p:spPr>
          <a:xfrm>
            <a:off x="1295982" y="1043329"/>
            <a:ext cx="108345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4559C-9EA5-4346-B57D-D7C2044D5B67}"/>
              </a:ext>
            </a:extLst>
          </p:cNvPr>
          <p:cNvSpPr txBox="1"/>
          <p:nvPr/>
        </p:nvSpPr>
        <p:spPr>
          <a:xfrm>
            <a:off x="1154095" y="5349094"/>
            <a:ext cx="1083451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Climate-driven </a:t>
            </a:r>
            <a:r>
              <a:rPr lang="en-US" sz="2600" dirty="0">
                <a:sym typeface="Wingdings" panose="05000000000000000000" pitchFamily="2" charset="2"/>
              </a:rPr>
              <a:t> storms, floods, drought, heatwaves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ym typeface="Wingdings" panose="05000000000000000000" pitchFamily="2" charset="2"/>
              </a:rPr>
              <a:t>How to define and quantify similarity?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68D7F4-083E-4F20-8F9E-BA880454DBB6}"/>
              </a:ext>
            </a:extLst>
          </p:cNvPr>
          <p:cNvSpPr/>
          <p:nvPr/>
        </p:nvSpPr>
        <p:spPr>
          <a:xfrm>
            <a:off x="3076834" y="1211052"/>
            <a:ext cx="7272808" cy="1368152"/>
          </a:xfrm>
          <a:prstGeom prst="roundRect">
            <a:avLst/>
          </a:prstGeom>
          <a:noFill/>
          <a:ln w="57150">
            <a:solidFill>
              <a:srgbClr val="0150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Cluster </a:t>
            </a:r>
            <a:r>
              <a:rPr lang="en-US" sz="2800" u="sng" dirty="0">
                <a:solidFill>
                  <a:schemeClr val="tx1"/>
                </a:solidFill>
              </a:rPr>
              <a:t>countries</a:t>
            </a:r>
            <a:r>
              <a:rPr lang="en-US" sz="2800" dirty="0">
                <a:solidFill>
                  <a:schemeClr val="tx1"/>
                </a:solidFill>
              </a:rPr>
              <a:t> based on their similarity with respect to </a:t>
            </a:r>
            <a:r>
              <a:rPr lang="en-US" sz="2800" u="sng" dirty="0">
                <a:solidFill>
                  <a:schemeClr val="tx1"/>
                </a:solidFill>
              </a:rPr>
              <a:t>climate-driven disasters </a:t>
            </a:r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7E02126C-AAF2-4705-A656-A134109C4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9634" y="980728"/>
            <a:ext cx="914400" cy="914400"/>
          </a:xfrm>
          <a:prstGeom prst="rect">
            <a:avLst/>
          </a:prstGeom>
        </p:spPr>
      </p:pic>
      <p:pic>
        <p:nvPicPr>
          <p:cNvPr id="20" name="Graphic 19" descr="Bullseye with solid fill">
            <a:extLst>
              <a:ext uri="{FF2B5EF4-FFF2-40B4-BE49-F238E27FC236}">
                <a16:creationId xmlns:a16="http://schemas.microsoft.com/office/drawing/2014/main" id="{4C9E7090-39F6-41DE-9C1B-30C679FE7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6400" y="2000560"/>
            <a:ext cx="914400" cy="9144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1BA5DD-C96F-43AA-A21F-B4DBEA970114}"/>
              </a:ext>
            </a:extLst>
          </p:cNvPr>
          <p:cNvSpPr/>
          <p:nvPr/>
        </p:nvSpPr>
        <p:spPr>
          <a:xfrm>
            <a:off x="6339891" y="3070580"/>
            <a:ext cx="2203150" cy="2063469"/>
          </a:xfrm>
          <a:prstGeom prst="roundRect">
            <a:avLst/>
          </a:prstGeom>
          <a:noFill/>
          <a:ln w="28575">
            <a:solidFill>
              <a:srgbClr val="01509F"/>
            </a:solidFill>
            <a:prstDash val="sys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F01E76B-87B8-40B8-8B11-0C23CAC8CEF2}"/>
              </a:ext>
            </a:extLst>
          </p:cNvPr>
          <p:cNvSpPr/>
          <p:nvPr/>
        </p:nvSpPr>
        <p:spPr>
          <a:xfrm rot="19359613">
            <a:off x="6542053" y="3064340"/>
            <a:ext cx="898215" cy="121380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5FB6E1-B4FA-4278-83A2-3BAD8D080C67}"/>
              </a:ext>
            </a:extLst>
          </p:cNvPr>
          <p:cNvSpPr/>
          <p:nvPr/>
        </p:nvSpPr>
        <p:spPr>
          <a:xfrm>
            <a:off x="7641069" y="3143633"/>
            <a:ext cx="801112" cy="107472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1633FB3-6DDF-4DCA-B8D8-D5542FBC9234}"/>
              </a:ext>
            </a:extLst>
          </p:cNvPr>
          <p:cNvSpPr/>
          <p:nvPr/>
        </p:nvSpPr>
        <p:spPr>
          <a:xfrm rot="649937">
            <a:off x="6924922" y="4250166"/>
            <a:ext cx="1440383" cy="8172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395EF6-5183-4F22-8421-58A987E5152B}"/>
              </a:ext>
            </a:extLst>
          </p:cNvPr>
          <p:cNvSpPr txBox="1"/>
          <p:nvPr/>
        </p:nvSpPr>
        <p:spPr>
          <a:xfrm>
            <a:off x="6390762" y="345630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Japan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30DC23-51F2-47B6-81B1-A84BA654DC5E}"/>
              </a:ext>
            </a:extLst>
          </p:cNvPr>
          <p:cNvSpPr txBox="1"/>
          <p:nvPr/>
        </p:nvSpPr>
        <p:spPr>
          <a:xfrm rot="252873">
            <a:off x="6710952" y="368475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Vietnam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AF8ACF-8744-4A76-A136-86700BEEBBA9}"/>
              </a:ext>
            </a:extLst>
          </p:cNvPr>
          <p:cNvSpPr txBox="1"/>
          <p:nvPr/>
        </p:nvSpPr>
        <p:spPr>
          <a:xfrm rot="1731287">
            <a:off x="6462636" y="3266031"/>
            <a:ext cx="113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Bangladesh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223F7E-D01A-45FC-BDFA-AED2E9D5F653}"/>
              </a:ext>
            </a:extLst>
          </p:cNvPr>
          <p:cNvSpPr txBox="1"/>
          <p:nvPr/>
        </p:nvSpPr>
        <p:spPr>
          <a:xfrm>
            <a:off x="6778759" y="38425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. . 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CB26FA-7BA1-4EF7-B7F7-E298095C8B01}"/>
              </a:ext>
            </a:extLst>
          </p:cNvPr>
          <p:cNvSpPr txBox="1"/>
          <p:nvPr/>
        </p:nvSpPr>
        <p:spPr>
          <a:xfrm rot="1731287">
            <a:off x="7389929" y="468152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Jamaica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13C99F-F43F-40AB-9492-C001AB8D07BD}"/>
              </a:ext>
            </a:extLst>
          </p:cNvPr>
          <p:cNvSpPr txBox="1"/>
          <p:nvPr/>
        </p:nvSpPr>
        <p:spPr>
          <a:xfrm rot="908094">
            <a:off x="7176275" y="475098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. . 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F06819-28E4-42A5-A4D3-3798CCD2F541}"/>
              </a:ext>
            </a:extLst>
          </p:cNvPr>
          <p:cNvSpPr txBox="1"/>
          <p:nvPr/>
        </p:nvSpPr>
        <p:spPr>
          <a:xfrm rot="503420">
            <a:off x="7048247" y="4294539"/>
            <a:ext cx="131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Madagascar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A1DBFC9-8568-4337-AAE7-695C6CC06D4D}"/>
              </a:ext>
            </a:extLst>
          </p:cNvPr>
          <p:cNvSpPr/>
          <p:nvPr/>
        </p:nvSpPr>
        <p:spPr>
          <a:xfrm>
            <a:off x="1234392" y="3070580"/>
            <a:ext cx="2203150" cy="2063469"/>
          </a:xfrm>
          <a:prstGeom prst="roundRect">
            <a:avLst/>
          </a:prstGeom>
          <a:noFill/>
          <a:ln w="28575">
            <a:solidFill>
              <a:srgbClr val="01509F"/>
            </a:solidFill>
            <a:prstDash val="sys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5B6AAE-B571-4BE6-B470-CD83DFCDE284}"/>
              </a:ext>
            </a:extLst>
          </p:cNvPr>
          <p:cNvSpPr txBox="1"/>
          <p:nvPr/>
        </p:nvSpPr>
        <p:spPr>
          <a:xfrm>
            <a:off x="1435523" y="392014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Japan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8636A3-112B-487C-8462-381BBEE1588C}"/>
              </a:ext>
            </a:extLst>
          </p:cNvPr>
          <p:cNvSpPr txBox="1"/>
          <p:nvPr/>
        </p:nvSpPr>
        <p:spPr>
          <a:xfrm rot="252873">
            <a:off x="1517779" y="46230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Vietnam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8B729F-18E7-41EA-B22E-AD00747726D7}"/>
              </a:ext>
            </a:extLst>
          </p:cNvPr>
          <p:cNvSpPr txBox="1"/>
          <p:nvPr/>
        </p:nvSpPr>
        <p:spPr>
          <a:xfrm rot="607805">
            <a:off x="2223388" y="3473194"/>
            <a:ext cx="131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Madagascar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FE7BF2-56BB-422E-B632-76DE11B94348}"/>
              </a:ext>
            </a:extLst>
          </p:cNvPr>
          <p:cNvSpPr txBox="1"/>
          <p:nvPr/>
        </p:nvSpPr>
        <p:spPr>
          <a:xfrm rot="1731287">
            <a:off x="2247828" y="409964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Jamaica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122146-0220-4230-9E32-D1DC33E7E3BA}"/>
              </a:ext>
            </a:extLst>
          </p:cNvPr>
          <p:cNvSpPr txBox="1"/>
          <p:nvPr/>
        </p:nvSpPr>
        <p:spPr>
          <a:xfrm>
            <a:off x="2664433" y="459252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3E290D-6440-4774-AAF2-DDB08FEA3E0F}"/>
              </a:ext>
            </a:extLst>
          </p:cNvPr>
          <p:cNvSpPr txBox="1"/>
          <p:nvPr/>
        </p:nvSpPr>
        <p:spPr>
          <a:xfrm>
            <a:off x="7794506" y="3470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E25BF4B-2A31-42D1-863D-3997A6545C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604" t="29249" r="57149" b="32478"/>
          <a:stretch/>
        </p:blipFill>
        <p:spPr>
          <a:xfrm>
            <a:off x="4220264" y="3515276"/>
            <a:ext cx="1167998" cy="11795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6E6E54E-018E-4E74-9F90-21EFC5F37F85}"/>
              </a:ext>
            </a:extLst>
          </p:cNvPr>
          <p:cNvSpPr txBox="1"/>
          <p:nvPr/>
        </p:nvSpPr>
        <p:spPr>
          <a:xfrm rot="958220">
            <a:off x="1346934" y="3507746"/>
            <a:ext cx="1135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Bangladesh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E893E1-3227-40A0-917A-D887479C8BB2}"/>
              </a:ext>
            </a:extLst>
          </p:cNvPr>
          <p:cNvCxnSpPr>
            <a:stCxn id="45" idx="3"/>
            <a:endCxn id="53" idx="1"/>
          </p:cNvCxnSpPr>
          <p:nvPr/>
        </p:nvCxnSpPr>
        <p:spPr>
          <a:xfrm>
            <a:off x="3437542" y="4102315"/>
            <a:ext cx="782722" cy="2719"/>
          </a:xfrm>
          <a:prstGeom prst="straightConnector1">
            <a:avLst/>
          </a:prstGeom>
          <a:ln w="5715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225D271-3727-491F-90B4-4E9D19215055}"/>
              </a:ext>
            </a:extLst>
          </p:cNvPr>
          <p:cNvCxnSpPr>
            <a:cxnSpLocks/>
            <a:stCxn id="53" idx="3"/>
            <a:endCxn id="26" idx="1"/>
          </p:cNvCxnSpPr>
          <p:nvPr/>
        </p:nvCxnSpPr>
        <p:spPr>
          <a:xfrm flipV="1">
            <a:off x="5388262" y="4102315"/>
            <a:ext cx="951629" cy="2719"/>
          </a:xfrm>
          <a:prstGeom prst="straightConnector1">
            <a:avLst/>
          </a:prstGeom>
          <a:ln w="5715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BF58A46-E206-4221-9B6B-0784D94DE732}"/>
              </a:ext>
            </a:extLst>
          </p:cNvPr>
          <p:cNvSpPr/>
          <p:nvPr/>
        </p:nvSpPr>
        <p:spPr>
          <a:xfrm>
            <a:off x="9265537" y="3595105"/>
            <a:ext cx="2837068" cy="999454"/>
          </a:xfrm>
          <a:prstGeom prst="roundRect">
            <a:avLst/>
          </a:prstGeom>
          <a:noFill/>
          <a:ln w="28575">
            <a:solidFill>
              <a:srgbClr val="0150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chemeClr val="tx1"/>
                </a:solidFill>
              </a:rPr>
              <a:t>Learning opportunities</a:t>
            </a: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chemeClr val="tx1"/>
                </a:solidFill>
              </a:rPr>
              <a:t>Cross-country learning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B506F90-8FAC-4DFC-954F-E2C31D99B0C5}"/>
              </a:ext>
            </a:extLst>
          </p:cNvPr>
          <p:cNvCxnSpPr>
            <a:cxnSpLocks/>
            <a:stCxn id="26" idx="3"/>
            <a:endCxn id="60" idx="1"/>
          </p:cNvCxnSpPr>
          <p:nvPr/>
        </p:nvCxnSpPr>
        <p:spPr>
          <a:xfrm flipV="1">
            <a:off x="8543041" y="4094832"/>
            <a:ext cx="722496" cy="7483"/>
          </a:xfrm>
          <a:prstGeom prst="straightConnector1">
            <a:avLst/>
          </a:prstGeom>
          <a:ln w="57150">
            <a:solidFill>
              <a:srgbClr val="01509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3AF42836-9DC5-4046-9162-0D24FC0E1F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3" t="59198" r="50654" b="16886"/>
          <a:stretch/>
        </p:blipFill>
        <p:spPr>
          <a:xfrm>
            <a:off x="11409971" y="4382599"/>
            <a:ext cx="782029" cy="40621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3EED80E-226C-4702-9812-A6BE5F4B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057463" y="2996952"/>
            <a:ext cx="722497" cy="7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C528BD38-CA88-4C42-8D1D-D1ECE27F06B8}"/>
              </a:ext>
            </a:extLst>
          </p:cNvPr>
          <p:cNvSpPr txBox="1">
            <a:spLocks/>
          </p:cNvSpPr>
          <p:nvPr/>
        </p:nvSpPr>
        <p:spPr>
          <a:xfrm>
            <a:off x="1242416" y="332656"/>
            <a:ext cx="11233149" cy="6480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1509E"/>
                </a:solidFill>
                <a:latin typeface="Century Gothic" panose="020B0502020202020204" pitchFamily="34" charset="0"/>
              </a:rPr>
              <a:t>4. Clustering of climate-driven disasters (II)</a:t>
            </a:r>
          </a:p>
          <a:p>
            <a:pPr marL="0" indent="0">
              <a:buNone/>
            </a:pPr>
            <a:endParaRPr lang="en-US" sz="3200" b="1" dirty="0">
              <a:solidFill>
                <a:srgbClr val="01509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Table 3">
            <a:extLst>
              <a:ext uri="{FF2B5EF4-FFF2-40B4-BE49-F238E27FC236}">
                <a16:creationId xmlns:a16="http://schemas.microsoft.com/office/drawing/2014/main" id="{28A1E78E-8221-4CCB-916B-351D4993B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09894"/>
              </p:ext>
            </p:extLst>
          </p:nvPr>
        </p:nvGraphicFramePr>
        <p:xfrm>
          <a:off x="1631504" y="1916832"/>
          <a:ext cx="8399847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3101027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5238475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6183214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1532118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958533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500135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91052199"/>
                    </a:ext>
                  </a:extLst>
                </a:gridCol>
                <a:gridCol w="1415071">
                  <a:extLst>
                    <a:ext uri="{9D8B030D-6E8A-4147-A177-3AD203B41FA5}">
                      <a16:colId xmlns:a16="http://schemas.microsoft.com/office/drawing/2014/main" val="24936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Country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Disaster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GDP PPP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Pop. density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Disaster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705025"/>
                  </a:ext>
                </a:extLst>
              </a:tr>
              <a:tr h="303128">
                <a:tc>
                  <a:txBody>
                    <a:bodyPr/>
                    <a:lstStyle/>
                    <a:p>
                      <a:r>
                        <a:rPr lang="en-US" sz="1400"/>
                        <a:t>Afganistan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80.9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[-1.32, -0.619]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19041"/>
                  </a:ext>
                </a:extLst>
              </a:tr>
              <a:tr h="2863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Argentina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[-0.48, -0.098]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1485"/>
                  </a:ext>
                </a:extLst>
              </a:tr>
              <a:tr h="26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 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.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212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4478F-0DA1-43D3-9DB7-02C6B6584EE9}"/>
                  </a:ext>
                </a:extLst>
              </p:cNvPr>
              <p:cNvSpPr txBox="1"/>
              <p:nvPr/>
            </p:nvSpPr>
            <p:spPr>
              <a:xfrm>
                <a:off x="1441734" y="952127"/>
                <a:ext cx="10834512" cy="565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Six numerical features are used to describe each country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sym typeface="Wingdings" panose="05000000000000000000" pitchFamily="2" charset="2"/>
                  </a:rPr>
                  <a:t>Similarity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↔</m:t>
                    </m:r>
                  </m:oMath>
                </a14:m>
                <a:r>
                  <a:rPr lang="en-US" sz="2600" dirty="0">
                    <a:sym typeface="Wingdings" panose="05000000000000000000" pitchFamily="2" charset="2"/>
                  </a:rPr>
                  <a:t> Euclidean distance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>
                    <a:sym typeface="Wingdings" panose="05000000000000000000" pitchFamily="2" charset="2"/>
                  </a:rPr>
                  <a:t>Clustering algorithm  k-Means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F4478F-0DA1-43D3-9DB7-02C6B658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734" y="952127"/>
                <a:ext cx="10834512" cy="5650649"/>
              </a:xfrm>
              <a:prstGeom prst="rect">
                <a:avLst/>
              </a:prstGeom>
              <a:blipFill>
                <a:blip r:embed="rId3"/>
                <a:stretch>
                  <a:fillRect l="-900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Database with solid fill">
            <a:extLst>
              <a:ext uri="{FF2B5EF4-FFF2-40B4-BE49-F238E27FC236}">
                <a16:creationId xmlns:a16="http://schemas.microsoft.com/office/drawing/2014/main" id="{105CDAD2-2E57-4879-8289-B53F00AB6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0536" y="1916832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71413F-BD78-45FD-9685-62530C489E78}"/>
              </a:ext>
            </a:extLst>
          </p:cNvPr>
          <p:cNvSpPr txBox="1"/>
          <p:nvPr/>
        </p:nvSpPr>
        <p:spPr>
          <a:xfrm>
            <a:off x="10663877" y="2804964"/>
            <a:ext cx="142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EM-DAT</a:t>
            </a:r>
          </a:p>
          <a:p>
            <a:pPr algn="ctr"/>
            <a:r>
              <a:rPr lang="en-US" sz="1400" dirty="0"/>
              <a:t>The world bank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453B6F-3315-487B-8B5C-749F998F168A}"/>
              </a:ext>
            </a:extLst>
          </p:cNvPr>
          <p:cNvCxnSpPr>
            <a:cxnSpLocks/>
          </p:cNvCxnSpPr>
          <p:nvPr/>
        </p:nvCxnSpPr>
        <p:spPr>
          <a:xfrm>
            <a:off x="10175367" y="2559452"/>
            <a:ext cx="745169" cy="0"/>
          </a:xfrm>
          <a:prstGeom prst="straightConnector1">
            <a:avLst/>
          </a:prstGeom>
          <a:ln w="57150">
            <a:solidFill>
              <a:srgbClr val="01509E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6365FCD-6010-4BCE-9A2C-59979B37D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624" y="3655929"/>
            <a:ext cx="792088" cy="1220953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220EEC-90CE-4E0A-9AFE-5F33289563AA}"/>
              </a:ext>
            </a:extLst>
          </p:cNvPr>
          <p:cNvCxnSpPr>
            <a:cxnSpLocks/>
          </p:cNvCxnSpPr>
          <p:nvPr/>
        </p:nvCxnSpPr>
        <p:spPr>
          <a:xfrm>
            <a:off x="3215680" y="3202072"/>
            <a:ext cx="0" cy="324000"/>
          </a:xfrm>
          <a:prstGeom prst="straightConnector1">
            <a:avLst/>
          </a:prstGeom>
          <a:ln w="38100">
            <a:solidFill>
              <a:srgbClr val="01509E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86B3362-55B7-4988-BBB6-3CC2EA773661}"/>
              </a:ext>
            </a:extLst>
          </p:cNvPr>
          <p:cNvCxnSpPr>
            <a:cxnSpLocks/>
            <a:endCxn id="39" idx="3"/>
          </p:cNvCxnSpPr>
          <p:nvPr/>
        </p:nvCxnSpPr>
        <p:spPr>
          <a:xfrm rot="10800000" flipV="1">
            <a:off x="7202484" y="3284984"/>
            <a:ext cx="2205887" cy="927470"/>
          </a:xfrm>
          <a:prstGeom prst="bentConnector3">
            <a:avLst>
              <a:gd name="adj1" fmla="val 353"/>
            </a:avLst>
          </a:prstGeom>
          <a:ln w="38100">
            <a:solidFill>
              <a:srgbClr val="01509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7302A94-6CDE-429D-BB9F-9DC5BF31142A}"/>
              </a:ext>
            </a:extLst>
          </p:cNvPr>
          <p:cNvSpPr txBox="1"/>
          <p:nvPr/>
        </p:nvSpPr>
        <p:spPr>
          <a:xfrm>
            <a:off x="3575720" y="3917623"/>
            <a:ext cx="3600400" cy="69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Select most relevant features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Data-preprocessing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9B99B9B-CB9B-4324-8E37-883B68B51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128" y="4822169"/>
            <a:ext cx="4778896" cy="199120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882D336-C2BA-41CB-A4B7-4512D9791661}"/>
              </a:ext>
            </a:extLst>
          </p:cNvPr>
          <p:cNvSpPr/>
          <p:nvPr/>
        </p:nvSpPr>
        <p:spPr>
          <a:xfrm>
            <a:off x="2567610" y="3569834"/>
            <a:ext cx="4634873" cy="1285240"/>
          </a:xfrm>
          <a:prstGeom prst="roundRect">
            <a:avLst/>
          </a:prstGeom>
          <a:noFill/>
          <a:ln w="38100">
            <a:solidFill>
              <a:srgbClr val="01509E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F6C2B5-769E-4109-B433-8E70FE58736C}"/>
              </a:ext>
            </a:extLst>
          </p:cNvPr>
          <p:cNvSpPr txBox="1"/>
          <p:nvPr/>
        </p:nvSpPr>
        <p:spPr>
          <a:xfrm>
            <a:off x="11458294" y="4794392"/>
            <a:ext cx="75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(k = 3)</a:t>
            </a:r>
          </a:p>
        </p:txBody>
      </p:sp>
    </p:spTree>
    <p:extLst>
      <p:ext uri="{BB962C8B-B14F-4D97-AF65-F5344CB8AC3E}">
        <p14:creationId xmlns:p14="http://schemas.microsoft.com/office/powerpoint/2010/main" val="185244676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1770</Words>
  <Application>Microsoft Office PowerPoint</Application>
  <PresentationFormat>Widescreen</PresentationFormat>
  <Paragraphs>277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Courier New</vt:lpstr>
      <vt:lpstr>TimesNewRomanPSMT</vt:lpstr>
      <vt:lpstr>Wingdings</vt:lpstr>
      <vt:lpstr>COPERTINA</vt:lpstr>
      <vt:lpstr>DIAPOSITIVE</vt:lpstr>
      <vt:lpstr>CHIUSURA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Nicola Tamascelli</cp:lastModifiedBy>
  <cp:revision>58</cp:revision>
  <dcterms:created xsi:type="dcterms:W3CDTF">2017-11-13T10:11:35Z</dcterms:created>
  <dcterms:modified xsi:type="dcterms:W3CDTF">2022-06-23T21:09:49Z</dcterms:modified>
</cp:coreProperties>
</file>