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sldIdLst>
    <p:sldId id="256" r:id="rId5"/>
    <p:sldId id="316" r:id="rId6"/>
    <p:sldId id="317" r:id="rId7"/>
    <p:sldId id="318" r:id="rId8"/>
    <p:sldId id="335" r:id="rId9"/>
    <p:sldId id="336" r:id="rId10"/>
    <p:sldId id="337" r:id="rId11"/>
    <p:sldId id="339" r:id="rId12"/>
    <p:sldId id="333" r:id="rId13"/>
    <p:sldId id="334" r:id="rId14"/>
    <p:sldId id="332" r:id="rId15"/>
    <p:sldId id="301" r:id="rId16"/>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p Tezbasaran" initials="AT" lastIdx="3" clrIdx="0">
    <p:extLst>
      <p:ext uri="{19B8F6BF-5375-455C-9EA6-DF929625EA0E}">
        <p15:presenceInfo xmlns:p15="http://schemas.microsoft.com/office/powerpoint/2012/main" userId="S::atezbas@ncsu.edu::dc51f640-08a6-44d8-a5cc-2973e2a270c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70A3DA-D40C-4BA7-8479-88242861E7C0}" v="27" dt="2022-06-28T18:19:58.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6" autoAdjust="0"/>
    <p:restoredTop sz="76584" autoAdjust="0"/>
  </p:normalViewPr>
  <p:slideViewPr>
    <p:cSldViewPr snapToGrid="0" snapToObjects="1">
      <p:cViewPr varScale="1">
        <p:scale>
          <a:sx n="115" d="100"/>
          <a:sy n="115" d="100"/>
        </p:scale>
        <p:origin x="1710" y="102"/>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stafa Mohamed Mohamed Hamza" userId="ebd6a3d7-cc42-47ef-8c64-db83b5ee0532" providerId="ADAL" clId="{B861289C-E805-D94E-89DD-4BADA72CBC8A}"/>
    <pc:docChg chg="undo custSel addSld delSld modSld">
      <pc:chgData name="Mostafa Mohamed Mohamed Hamza" userId="ebd6a3d7-cc42-47ef-8c64-db83b5ee0532" providerId="ADAL" clId="{B861289C-E805-D94E-89DD-4BADA72CBC8A}" dt="2022-06-20T19:09:53.338" v="3459" actId="20577"/>
      <pc:docMkLst>
        <pc:docMk/>
      </pc:docMkLst>
      <pc:sldChg chg="modSp mod">
        <pc:chgData name="Mostafa Mohamed Mohamed Hamza" userId="ebd6a3d7-cc42-47ef-8c64-db83b5ee0532" providerId="ADAL" clId="{B861289C-E805-D94E-89DD-4BADA72CBC8A}" dt="2022-06-19T21:44:00.666" v="176" actId="20577"/>
        <pc:sldMkLst>
          <pc:docMk/>
          <pc:sldMk cId="0" sldId="256"/>
        </pc:sldMkLst>
        <pc:spChg chg="mod">
          <ac:chgData name="Mostafa Mohamed Mohamed Hamza" userId="ebd6a3d7-cc42-47ef-8c64-db83b5ee0532" providerId="ADAL" clId="{B861289C-E805-D94E-89DD-4BADA72CBC8A}" dt="2022-06-19T21:44:00.666" v="176" actId="20577"/>
          <ac:spMkLst>
            <pc:docMk/>
            <pc:sldMk cId="0" sldId="256"/>
            <ac:spMk id="4" creationId="{A8035F6E-B8FC-4BB5-B1B6-1CBFBA1F9A10}"/>
          </ac:spMkLst>
        </pc:spChg>
        <pc:spChg chg="mod">
          <ac:chgData name="Mostafa Mohamed Mohamed Hamza" userId="ebd6a3d7-cc42-47ef-8c64-db83b5ee0532" providerId="ADAL" clId="{B861289C-E805-D94E-89DD-4BADA72CBC8A}" dt="2022-06-19T21:43:49.145" v="142" actId="20577"/>
          <ac:spMkLst>
            <pc:docMk/>
            <pc:sldMk cId="0" sldId="256"/>
            <ac:spMk id="5" creationId="{31CADAFC-7522-4BA3-A7B9-E0313F3DC6E1}"/>
          </ac:spMkLst>
        </pc:spChg>
        <pc:spChg chg="mod">
          <ac:chgData name="Mostafa Mohamed Mohamed Hamza" userId="ebd6a3d7-cc42-47ef-8c64-db83b5ee0532" providerId="ADAL" clId="{B861289C-E805-D94E-89DD-4BADA72CBC8A}" dt="2022-06-19T21:36:54.796" v="75" actId="20577"/>
          <ac:spMkLst>
            <pc:docMk/>
            <pc:sldMk cId="0" sldId="256"/>
            <ac:spMk id="2049" creationId="{00000000-0000-0000-0000-000000000000}"/>
          </ac:spMkLst>
        </pc:spChg>
      </pc:sldChg>
      <pc:sldChg chg="modSp mod">
        <pc:chgData name="Mostafa Mohamed Mohamed Hamza" userId="ebd6a3d7-cc42-47ef-8c64-db83b5ee0532" providerId="ADAL" clId="{B861289C-E805-D94E-89DD-4BADA72CBC8A}" dt="2022-06-19T22:00:22.780" v="773" actId="20577"/>
        <pc:sldMkLst>
          <pc:docMk/>
          <pc:sldMk cId="390017574" sldId="316"/>
        </pc:sldMkLst>
        <pc:spChg chg="mod">
          <ac:chgData name="Mostafa Mohamed Mohamed Hamza" userId="ebd6a3d7-cc42-47ef-8c64-db83b5ee0532" providerId="ADAL" clId="{B861289C-E805-D94E-89DD-4BADA72CBC8A}" dt="2022-06-19T21:53:17.807" v="186" actId="20577"/>
          <ac:spMkLst>
            <pc:docMk/>
            <pc:sldMk cId="390017574" sldId="316"/>
            <ac:spMk id="2" creationId="{EC894749-B34B-4215-910A-4AD632BEF91E}"/>
          </ac:spMkLst>
        </pc:spChg>
        <pc:spChg chg="mod">
          <ac:chgData name="Mostafa Mohamed Mohamed Hamza" userId="ebd6a3d7-cc42-47ef-8c64-db83b5ee0532" providerId="ADAL" clId="{B861289C-E805-D94E-89DD-4BADA72CBC8A}" dt="2022-06-19T22:00:22.780" v="773" actId="20577"/>
          <ac:spMkLst>
            <pc:docMk/>
            <pc:sldMk cId="390017574" sldId="316"/>
            <ac:spMk id="3" creationId="{E732F963-C331-4159-AA1D-AC2309B95A17}"/>
          </ac:spMkLst>
        </pc:spChg>
      </pc:sldChg>
      <pc:sldChg chg="modSp mod modNotesTx">
        <pc:chgData name="Mostafa Mohamed Mohamed Hamza" userId="ebd6a3d7-cc42-47ef-8c64-db83b5ee0532" providerId="ADAL" clId="{B861289C-E805-D94E-89DD-4BADA72CBC8A}" dt="2022-06-19T22:21:53.631" v="1891" actId="20577"/>
        <pc:sldMkLst>
          <pc:docMk/>
          <pc:sldMk cId="1124386487" sldId="317"/>
        </pc:sldMkLst>
        <pc:spChg chg="mod">
          <ac:chgData name="Mostafa Mohamed Mohamed Hamza" userId="ebd6a3d7-cc42-47ef-8c64-db83b5ee0532" providerId="ADAL" clId="{B861289C-E805-D94E-89DD-4BADA72CBC8A}" dt="2022-06-19T22:21:53.631" v="1891" actId="20577"/>
          <ac:spMkLst>
            <pc:docMk/>
            <pc:sldMk cId="1124386487" sldId="317"/>
            <ac:spMk id="3" creationId="{46DBCE85-173C-4306-BA0F-6A80D0B5178C}"/>
          </ac:spMkLst>
        </pc:spChg>
      </pc:sldChg>
      <pc:sldChg chg="modSp mod">
        <pc:chgData name="Mostafa Mohamed Mohamed Hamza" userId="ebd6a3d7-cc42-47ef-8c64-db83b5ee0532" providerId="ADAL" clId="{B861289C-E805-D94E-89DD-4BADA72CBC8A}" dt="2022-06-19T22:43:29.812" v="2770" actId="20577"/>
        <pc:sldMkLst>
          <pc:docMk/>
          <pc:sldMk cId="2387352243" sldId="318"/>
        </pc:sldMkLst>
        <pc:spChg chg="mod">
          <ac:chgData name="Mostafa Mohamed Mohamed Hamza" userId="ebd6a3d7-cc42-47ef-8c64-db83b5ee0532" providerId="ADAL" clId="{B861289C-E805-D94E-89DD-4BADA72CBC8A}" dt="2022-06-19T22:43:29.812" v="2770" actId="20577"/>
          <ac:spMkLst>
            <pc:docMk/>
            <pc:sldMk cId="2387352243" sldId="318"/>
            <ac:spMk id="3" creationId="{DE1CDB7E-A781-4E42-9DA9-4F9152BA5127}"/>
          </ac:spMkLst>
        </pc:spChg>
      </pc:sldChg>
      <pc:sldChg chg="modSp mod">
        <pc:chgData name="Mostafa Mohamed Mohamed Hamza" userId="ebd6a3d7-cc42-47ef-8c64-db83b5ee0532" providerId="ADAL" clId="{B861289C-E805-D94E-89DD-4BADA72CBC8A}" dt="2022-06-19T22:43:52.230" v="2771" actId="20577"/>
        <pc:sldMkLst>
          <pc:docMk/>
          <pc:sldMk cId="4214647936" sldId="320"/>
        </pc:sldMkLst>
        <pc:spChg chg="mod">
          <ac:chgData name="Mostafa Mohamed Mohamed Hamza" userId="ebd6a3d7-cc42-47ef-8c64-db83b5ee0532" providerId="ADAL" clId="{B861289C-E805-D94E-89DD-4BADA72CBC8A}" dt="2022-06-19T22:43:52.230" v="2771" actId="20577"/>
          <ac:spMkLst>
            <pc:docMk/>
            <pc:sldMk cId="4214647936" sldId="320"/>
            <ac:spMk id="3" creationId="{1993F664-8667-4E06-8E16-4C5309E76C48}"/>
          </ac:spMkLst>
        </pc:spChg>
      </pc:sldChg>
      <pc:sldChg chg="delSp modSp del mod">
        <pc:chgData name="Mostafa Mohamed Mohamed Hamza" userId="ebd6a3d7-cc42-47ef-8c64-db83b5ee0532" providerId="ADAL" clId="{B861289C-E805-D94E-89DD-4BADA72CBC8A}" dt="2022-06-19T22:44:24.984" v="2784" actId="2696"/>
        <pc:sldMkLst>
          <pc:docMk/>
          <pc:sldMk cId="3576323944" sldId="321"/>
        </pc:sldMkLst>
        <pc:spChg chg="del mod">
          <ac:chgData name="Mostafa Mohamed Mohamed Hamza" userId="ebd6a3d7-cc42-47ef-8c64-db83b5ee0532" providerId="ADAL" clId="{B861289C-E805-D94E-89DD-4BADA72CBC8A}" dt="2022-06-19T22:44:01.362" v="2780"/>
          <ac:spMkLst>
            <pc:docMk/>
            <pc:sldMk cId="3576323944" sldId="321"/>
            <ac:spMk id="8" creationId="{CC1A9400-ED86-446D-9A21-B5F6C5181A56}"/>
          </ac:spMkLst>
        </pc:spChg>
        <pc:picChg chg="del">
          <ac:chgData name="Mostafa Mohamed Mohamed Hamza" userId="ebd6a3d7-cc42-47ef-8c64-db83b5ee0532" providerId="ADAL" clId="{B861289C-E805-D94E-89DD-4BADA72CBC8A}" dt="2022-06-19T22:44:20.253" v="2783" actId="478"/>
          <ac:picMkLst>
            <pc:docMk/>
            <pc:sldMk cId="3576323944" sldId="321"/>
            <ac:picMk id="7" creationId="{FFA90438-7C33-49A1-A4E1-021DF2C7FE85}"/>
          </ac:picMkLst>
        </pc:picChg>
      </pc:sldChg>
      <pc:sldChg chg="modSp mod modNotesTx">
        <pc:chgData name="Mostafa Mohamed Mohamed Hamza" userId="ebd6a3d7-cc42-47ef-8c64-db83b5ee0532" providerId="ADAL" clId="{B861289C-E805-D94E-89DD-4BADA72CBC8A}" dt="2022-06-19T22:45:30.851" v="2788" actId="20577"/>
        <pc:sldMkLst>
          <pc:docMk/>
          <pc:sldMk cId="218871412" sldId="322"/>
        </pc:sldMkLst>
        <pc:spChg chg="mod">
          <ac:chgData name="Mostafa Mohamed Mohamed Hamza" userId="ebd6a3d7-cc42-47ef-8c64-db83b5ee0532" providerId="ADAL" clId="{B861289C-E805-D94E-89DD-4BADA72CBC8A}" dt="2022-06-19T22:45:30.851" v="2788" actId="20577"/>
          <ac:spMkLst>
            <pc:docMk/>
            <pc:sldMk cId="218871412" sldId="322"/>
            <ac:spMk id="2" creationId="{9840C557-590B-4F27-BC71-C62EC3D8A6E9}"/>
          </ac:spMkLst>
        </pc:spChg>
        <pc:spChg chg="mod">
          <ac:chgData name="Mostafa Mohamed Mohamed Hamza" userId="ebd6a3d7-cc42-47ef-8c64-db83b5ee0532" providerId="ADAL" clId="{B861289C-E805-D94E-89DD-4BADA72CBC8A}" dt="2022-06-19T22:44:03.823" v="2781" actId="20577"/>
          <ac:spMkLst>
            <pc:docMk/>
            <pc:sldMk cId="218871412" sldId="322"/>
            <ac:spMk id="3" creationId="{97124078-6EC8-409E-AF0B-17BAA4CC8615}"/>
          </ac:spMkLst>
        </pc:spChg>
      </pc:sldChg>
      <pc:sldChg chg="del">
        <pc:chgData name="Mostafa Mohamed Mohamed Hamza" userId="ebd6a3d7-cc42-47ef-8c64-db83b5ee0532" providerId="ADAL" clId="{B861289C-E805-D94E-89DD-4BADA72CBC8A}" dt="2022-06-19T22:46:49.953" v="2837" actId="2696"/>
        <pc:sldMkLst>
          <pc:docMk/>
          <pc:sldMk cId="416420758" sldId="324"/>
        </pc:sldMkLst>
      </pc:sldChg>
      <pc:sldChg chg="del">
        <pc:chgData name="Mostafa Mohamed Mohamed Hamza" userId="ebd6a3d7-cc42-47ef-8c64-db83b5ee0532" providerId="ADAL" clId="{B861289C-E805-D94E-89DD-4BADA72CBC8A}" dt="2022-06-19T22:44:58.830" v="2785" actId="2696"/>
        <pc:sldMkLst>
          <pc:docMk/>
          <pc:sldMk cId="2387769384" sldId="325"/>
        </pc:sldMkLst>
      </pc:sldChg>
      <pc:sldChg chg="delSp modSp del mod">
        <pc:chgData name="Mostafa Mohamed Mohamed Hamza" userId="ebd6a3d7-cc42-47ef-8c64-db83b5ee0532" providerId="ADAL" clId="{B861289C-E805-D94E-89DD-4BADA72CBC8A}" dt="2022-06-19T22:46:30.961" v="2832" actId="2696"/>
        <pc:sldMkLst>
          <pc:docMk/>
          <pc:sldMk cId="803694554" sldId="326"/>
        </pc:sldMkLst>
        <pc:spChg chg="mod">
          <ac:chgData name="Mostafa Mohamed Mohamed Hamza" userId="ebd6a3d7-cc42-47ef-8c64-db83b5ee0532" providerId="ADAL" clId="{B861289C-E805-D94E-89DD-4BADA72CBC8A}" dt="2022-06-19T22:46:20.043" v="2830" actId="20577"/>
          <ac:spMkLst>
            <pc:docMk/>
            <pc:sldMk cId="803694554" sldId="326"/>
            <ac:spMk id="2" creationId="{636AE678-E609-4D63-BC40-2036CF37F304}"/>
          </ac:spMkLst>
        </pc:spChg>
        <pc:spChg chg="mod">
          <ac:chgData name="Mostafa Mohamed Mohamed Hamza" userId="ebd6a3d7-cc42-47ef-8c64-db83b5ee0532" providerId="ADAL" clId="{B861289C-E805-D94E-89DD-4BADA72CBC8A}" dt="2022-06-19T22:46:07.388" v="2826" actId="20577"/>
          <ac:spMkLst>
            <pc:docMk/>
            <pc:sldMk cId="803694554" sldId="326"/>
            <ac:spMk id="3" creationId="{74DF8F79-1BF5-435F-98B8-A74BF67645DA}"/>
          </ac:spMkLst>
        </pc:spChg>
        <pc:picChg chg="del">
          <ac:chgData name="Mostafa Mohamed Mohamed Hamza" userId="ebd6a3d7-cc42-47ef-8c64-db83b5ee0532" providerId="ADAL" clId="{B861289C-E805-D94E-89DD-4BADA72CBC8A}" dt="2022-06-19T22:46:09.040" v="2827" actId="478"/>
          <ac:picMkLst>
            <pc:docMk/>
            <pc:sldMk cId="803694554" sldId="326"/>
            <ac:picMk id="7" creationId="{F3F36F95-5738-4FE1-98F8-5685CC008B85}"/>
          </ac:picMkLst>
        </pc:picChg>
        <pc:picChg chg="del">
          <ac:chgData name="Mostafa Mohamed Mohamed Hamza" userId="ebd6a3d7-cc42-47ef-8c64-db83b5ee0532" providerId="ADAL" clId="{B861289C-E805-D94E-89DD-4BADA72CBC8A}" dt="2022-06-19T22:46:05.578" v="2825" actId="478"/>
          <ac:picMkLst>
            <pc:docMk/>
            <pc:sldMk cId="803694554" sldId="326"/>
            <ac:picMk id="9" creationId="{DA2262D6-50D6-476A-8752-7AAB17F657E5}"/>
          </ac:picMkLst>
        </pc:picChg>
      </pc:sldChg>
      <pc:sldChg chg="del">
        <pc:chgData name="Mostafa Mohamed Mohamed Hamza" userId="ebd6a3d7-cc42-47ef-8c64-db83b5ee0532" providerId="ADAL" clId="{B861289C-E805-D94E-89DD-4BADA72CBC8A}" dt="2022-06-19T22:46:36.496" v="2833" actId="2696"/>
        <pc:sldMkLst>
          <pc:docMk/>
          <pc:sldMk cId="764632677" sldId="327"/>
        </pc:sldMkLst>
      </pc:sldChg>
      <pc:sldChg chg="del">
        <pc:chgData name="Mostafa Mohamed Mohamed Hamza" userId="ebd6a3d7-cc42-47ef-8c64-db83b5ee0532" providerId="ADAL" clId="{B861289C-E805-D94E-89DD-4BADA72CBC8A}" dt="2022-06-19T22:46:38.326" v="2834" actId="2696"/>
        <pc:sldMkLst>
          <pc:docMk/>
          <pc:sldMk cId="651256519" sldId="328"/>
        </pc:sldMkLst>
      </pc:sldChg>
      <pc:sldChg chg="del">
        <pc:chgData name="Mostafa Mohamed Mohamed Hamza" userId="ebd6a3d7-cc42-47ef-8c64-db83b5ee0532" providerId="ADAL" clId="{B861289C-E805-D94E-89DD-4BADA72CBC8A}" dt="2022-06-19T22:46:39.638" v="2835" actId="2696"/>
        <pc:sldMkLst>
          <pc:docMk/>
          <pc:sldMk cId="3408968411" sldId="329"/>
        </pc:sldMkLst>
      </pc:sldChg>
      <pc:sldChg chg="del">
        <pc:chgData name="Mostafa Mohamed Mohamed Hamza" userId="ebd6a3d7-cc42-47ef-8c64-db83b5ee0532" providerId="ADAL" clId="{B861289C-E805-D94E-89DD-4BADA72CBC8A}" dt="2022-06-19T22:46:48.428" v="2836" actId="2696"/>
        <pc:sldMkLst>
          <pc:docMk/>
          <pc:sldMk cId="3443759842" sldId="330"/>
        </pc:sldMkLst>
      </pc:sldChg>
      <pc:sldChg chg="del">
        <pc:chgData name="Mostafa Mohamed Mohamed Hamza" userId="ebd6a3d7-cc42-47ef-8c64-db83b5ee0532" providerId="ADAL" clId="{B861289C-E805-D94E-89DD-4BADA72CBC8A}" dt="2022-06-19T22:48:34.113" v="2838" actId="2696"/>
        <pc:sldMkLst>
          <pc:docMk/>
          <pc:sldMk cId="2017553470" sldId="331"/>
        </pc:sldMkLst>
      </pc:sldChg>
      <pc:sldChg chg="modSp mod">
        <pc:chgData name="Mostafa Mohamed Mohamed Hamza" userId="ebd6a3d7-cc42-47ef-8c64-db83b5ee0532" providerId="ADAL" clId="{B861289C-E805-D94E-89DD-4BADA72CBC8A}" dt="2022-06-20T19:09:53.338" v="3459" actId="20577"/>
        <pc:sldMkLst>
          <pc:docMk/>
          <pc:sldMk cId="1555274828" sldId="332"/>
        </pc:sldMkLst>
        <pc:spChg chg="mod">
          <ac:chgData name="Mostafa Mohamed Mohamed Hamza" userId="ebd6a3d7-cc42-47ef-8c64-db83b5ee0532" providerId="ADAL" clId="{B861289C-E805-D94E-89DD-4BADA72CBC8A}" dt="2022-06-20T19:09:53.338" v="3459" actId="20577"/>
          <ac:spMkLst>
            <pc:docMk/>
            <pc:sldMk cId="1555274828" sldId="332"/>
            <ac:spMk id="3" creationId="{52EE61E9-3E4A-4386-B051-ABA36FA3ADBA}"/>
          </ac:spMkLst>
        </pc:spChg>
      </pc:sldChg>
      <pc:sldChg chg="modSp new mod">
        <pc:chgData name="Mostafa Mohamed Mohamed Hamza" userId="ebd6a3d7-cc42-47ef-8c64-db83b5ee0532" providerId="ADAL" clId="{B861289C-E805-D94E-89DD-4BADA72CBC8A}" dt="2022-06-19T22:54:08.288" v="3443" actId="20577"/>
        <pc:sldMkLst>
          <pc:docMk/>
          <pc:sldMk cId="2022003973" sldId="333"/>
        </pc:sldMkLst>
        <pc:spChg chg="mod">
          <ac:chgData name="Mostafa Mohamed Mohamed Hamza" userId="ebd6a3d7-cc42-47ef-8c64-db83b5ee0532" providerId="ADAL" clId="{B861289C-E805-D94E-89DD-4BADA72CBC8A}" dt="2022-06-19T22:46:24.282" v="2831"/>
          <ac:spMkLst>
            <pc:docMk/>
            <pc:sldMk cId="2022003973" sldId="333"/>
            <ac:spMk id="2" creationId="{83694D45-D560-3DC7-FB14-0F6F599581A7}"/>
          </ac:spMkLst>
        </pc:spChg>
        <pc:spChg chg="mod">
          <ac:chgData name="Mostafa Mohamed Mohamed Hamza" userId="ebd6a3d7-cc42-47ef-8c64-db83b5ee0532" providerId="ADAL" clId="{B861289C-E805-D94E-89DD-4BADA72CBC8A}" dt="2022-06-19T22:54:08.288" v="3443" actId="20577"/>
          <ac:spMkLst>
            <pc:docMk/>
            <pc:sldMk cId="2022003973" sldId="333"/>
            <ac:spMk id="3" creationId="{C66CC4A2-4E71-A3B2-29C3-7BF675A3A656}"/>
          </ac:spMkLst>
        </pc:spChg>
      </pc:sldChg>
      <pc:sldChg chg="modSp add mod">
        <pc:chgData name="Mostafa Mohamed Mohamed Hamza" userId="ebd6a3d7-cc42-47ef-8c64-db83b5ee0532" providerId="ADAL" clId="{B861289C-E805-D94E-89DD-4BADA72CBC8A}" dt="2022-06-19T22:54:45.759" v="3458" actId="20577"/>
        <pc:sldMkLst>
          <pc:docMk/>
          <pc:sldMk cId="578105021" sldId="334"/>
        </pc:sldMkLst>
        <pc:spChg chg="mod">
          <ac:chgData name="Mostafa Mohamed Mohamed Hamza" userId="ebd6a3d7-cc42-47ef-8c64-db83b5ee0532" providerId="ADAL" clId="{B861289C-E805-D94E-89DD-4BADA72CBC8A}" dt="2022-06-19T22:54:45.759" v="3458" actId="20577"/>
          <ac:spMkLst>
            <pc:docMk/>
            <pc:sldMk cId="578105021" sldId="334"/>
            <ac:spMk id="2" creationId="{83694D45-D560-3DC7-FB14-0F6F599581A7}"/>
          </ac:spMkLst>
        </pc:spChg>
        <pc:spChg chg="mod">
          <ac:chgData name="Mostafa Mohamed Mohamed Hamza" userId="ebd6a3d7-cc42-47ef-8c64-db83b5ee0532" providerId="ADAL" clId="{B861289C-E805-D94E-89DD-4BADA72CBC8A}" dt="2022-06-19T22:54:35.673" v="3445" actId="20577"/>
          <ac:spMkLst>
            <pc:docMk/>
            <pc:sldMk cId="578105021" sldId="334"/>
            <ac:spMk id="3" creationId="{C66CC4A2-4E71-A3B2-29C3-7BF675A3A656}"/>
          </ac:spMkLst>
        </pc:spChg>
      </pc:sldChg>
    </pc:docChg>
  </pc:docChgLst>
  <pc:docChgLst>
    <pc:chgData name="Mostafa Mohamed Mohamed Hamza" userId="ebd6a3d7-cc42-47ef-8c64-db83b5ee0532" providerId="ADAL" clId="{0870A3DA-D40C-4BA7-8479-88242861E7C0}"/>
    <pc:docChg chg="undo custSel addSld delSld modSld sldOrd">
      <pc:chgData name="Mostafa Mohamed Mohamed Hamza" userId="ebd6a3d7-cc42-47ef-8c64-db83b5ee0532" providerId="ADAL" clId="{0870A3DA-D40C-4BA7-8479-88242861E7C0}" dt="2022-06-28T18:20:06.547" v="2110" actId="1076"/>
      <pc:docMkLst>
        <pc:docMk/>
      </pc:docMkLst>
      <pc:sldChg chg="addSp delSp modSp">
        <pc:chgData name="Mostafa Mohamed Mohamed Hamza" userId="ebd6a3d7-cc42-47ef-8c64-db83b5ee0532" providerId="ADAL" clId="{0870A3DA-D40C-4BA7-8479-88242861E7C0}" dt="2022-06-28T16:24:25.337" v="24"/>
        <pc:sldMkLst>
          <pc:docMk/>
          <pc:sldMk cId="0" sldId="256"/>
        </pc:sldMkLst>
        <pc:spChg chg="add del mod">
          <ac:chgData name="Mostafa Mohamed Mohamed Hamza" userId="ebd6a3d7-cc42-47ef-8c64-db83b5ee0532" providerId="ADAL" clId="{0870A3DA-D40C-4BA7-8479-88242861E7C0}" dt="2022-06-28T16:24:25.337" v="24"/>
          <ac:spMkLst>
            <pc:docMk/>
            <pc:sldMk cId="0" sldId="256"/>
            <ac:spMk id="6" creationId="{5E5D204E-566F-B017-39BD-572A61C751FD}"/>
          </ac:spMkLst>
        </pc:spChg>
      </pc:sldChg>
      <pc:sldChg chg="addSp delSp modSp mod">
        <pc:chgData name="Mostafa Mohamed Mohamed Hamza" userId="ebd6a3d7-cc42-47ef-8c64-db83b5ee0532" providerId="ADAL" clId="{0870A3DA-D40C-4BA7-8479-88242861E7C0}" dt="2022-06-28T18:20:06.547" v="2110" actId="1076"/>
        <pc:sldMkLst>
          <pc:docMk/>
          <pc:sldMk cId="1315455334" sldId="301"/>
        </pc:sldMkLst>
        <pc:spChg chg="del">
          <ac:chgData name="Mostafa Mohamed Mohamed Hamza" userId="ebd6a3d7-cc42-47ef-8c64-db83b5ee0532" providerId="ADAL" clId="{0870A3DA-D40C-4BA7-8479-88242861E7C0}" dt="2022-06-28T18:00:59.764" v="2083" actId="478"/>
          <ac:spMkLst>
            <pc:docMk/>
            <pc:sldMk cId="1315455334" sldId="301"/>
            <ac:spMk id="6" creationId="{5053E300-E1F0-46DA-AADC-BF90E5486D5E}"/>
          </ac:spMkLst>
        </pc:spChg>
        <pc:picChg chg="add mod">
          <ac:chgData name="Mostafa Mohamed Mohamed Hamza" userId="ebd6a3d7-cc42-47ef-8c64-db83b5ee0532" providerId="ADAL" clId="{0870A3DA-D40C-4BA7-8479-88242861E7C0}" dt="2022-06-28T18:20:06.547" v="2110" actId="1076"/>
          <ac:picMkLst>
            <pc:docMk/>
            <pc:sldMk cId="1315455334" sldId="301"/>
            <ac:picMk id="7" creationId="{AA2031E4-BFFD-BE64-608B-779B7E4BBEFF}"/>
          </ac:picMkLst>
        </pc:picChg>
        <pc:picChg chg="del">
          <ac:chgData name="Mostafa Mohamed Mohamed Hamza" userId="ebd6a3d7-cc42-47ef-8c64-db83b5ee0532" providerId="ADAL" clId="{0870A3DA-D40C-4BA7-8479-88242861E7C0}" dt="2022-06-28T18:00:57.839" v="2082" actId="478"/>
          <ac:picMkLst>
            <pc:docMk/>
            <pc:sldMk cId="1315455334" sldId="301"/>
            <ac:picMk id="1026" creationId="{FB79B83B-3D20-4292-B8BA-A631662CCC95}"/>
          </ac:picMkLst>
        </pc:picChg>
      </pc:sldChg>
      <pc:sldChg chg="addSp modSp mod modNotesTx">
        <pc:chgData name="Mostafa Mohamed Mohamed Hamza" userId="ebd6a3d7-cc42-47ef-8c64-db83b5ee0532" providerId="ADAL" clId="{0870A3DA-D40C-4BA7-8479-88242861E7C0}" dt="2022-06-28T16:27:50.458" v="62"/>
        <pc:sldMkLst>
          <pc:docMk/>
          <pc:sldMk cId="390017574" sldId="316"/>
        </pc:sldMkLst>
        <pc:spChg chg="mod">
          <ac:chgData name="Mostafa Mohamed Mohamed Hamza" userId="ebd6a3d7-cc42-47ef-8c64-db83b5ee0532" providerId="ADAL" clId="{0870A3DA-D40C-4BA7-8479-88242861E7C0}" dt="2022-06-28T16:20:35.190" v="0" actId="14100"/>
          <ac:spMkLst>
            <pc:docMk/>
            <pc:sldMk cId="390017574" sldId="316"/>
            <ac:spMk id="3" creationId="{E732F963-C331-4159-AA1D-AC2309B95A17}"/>
          </ac:spMkLst>
        </pc:spChg>
        <pc:spChg chg="mod">
          <ac:chgData name="Mostafa Mohamed Mohamed Hamza" userId="ebd6a3d7-cc42-47ef-8c64-db83b5ee0532" providerId="ADAL" clId="{0870A3DA-D40C-4BA7-8479-88242861E7C0}" dt="2022-06-28T16:23:53.389" v="22" actId="20577"/>
          <ac:spMkLst>
            <pc:docMk/>
            <pc:sldMk cId="390017574" sldId="316"/>
            <ac:spMk id="4" creationId="{02F2E55F-E20E-4810-A319-B5E91ED2FC0A}"/>
          </ac:spMkLst>
        </pc:spChg>
        <pc:spChg chg="add mod">
          <ac:chgData name="Mostafa Mohamed Mohamed Hamza" userId="ebd6a3d7-cc42-47ef-8c64-db83b5ee0532" providerId="ADAL" clId="{0870A3DA-D40C-4BA7-8479-88242861E7C0}" dt="2022-06-28T16:25:50.565" v="36" actId="1076"/>
          <ac:spMkLst>
            <pc:docMk/>
            <pc:sldMk cId="390017574" sldId="316"/>
            <ac:spMk id="10" creationId="{0488C12C-84E5-0E05-870B-E4180115E3F6}"/>
          </ac:spMkLst>
        </pc:spChg>
        <pc:spChg chg="add mod">
          <ac:chgData name="Mostafa Mohamed Mohamed Hamza" userId="ebd6a3d7-cc42-47ef-8c64-db83b5ee0532" providerId="ADAL" clId="{0870A3DA-D40C-4BA7-8479-88242861E7C0}" dt="2022-06-28T16:27:50.458" v="62"/>
          <ac:spMkLst>
            <pc:docMk/>
            <pc:sldMk cId="390017574" sldId="316"/>
            <ac:spMk id="11" creationId="{7629FE93-0274-0B6B-8C38-BDF93D302300}"/>
          </ac:spMkLst>
        </pc:spChg>
        <pc:picChg chg="add mod">
          <ac:chgData name="Mostafa Mohamed Mohamed Hamza" userId="ebd6a3d7-cc42-47ef-8c64-db83b5ee0532" providerId="ADAL" clId="{0870A3DA-D40C-4BA7-8479-88242861E7C0}" dt="2022-06-28T16:26:01.277" v="39" actId="1076"/>
          <ac:picMkLst>
            <pc:docMk/>
            <pc:sldMk cId="390017574" sldId="316"/>
            <ac:picMk id="7" creationId="{BC5B62F9-756A-D782-296D-745B236E63FC}"/>
          </ac:picMkLst>
        </pc:picChg>
        <pc:picChg chg="add mod">
          <ac:chgData name="Mostafa Mohamed Mohamed Hamza" userId="ebd6a3d7-cc42-47ef-8c64-db83b5ee0532" providerId="ADAL" clId="{0870A3DA-D40C-4BA7-8479-88242861E7C0}" dt="2022-06-28T16:25:57.005" v="38" actId="1076"/>
          <ac:picMkLst>
            <pc:docMk/>
            <pc:sldMk cId="390017574" sldId="316"/>
            <ac:picMk id="9" creationId="{225A3FE2-7E76-AAF4-F3F9-CF83299637B6}"/>
          </ac:picMkLst>
        </pc:picChg>
      </pc:sldChg>
      <pc:sldChg chg="addSp modSp mod modNotesTx">
        <pc:chgData name="Mostafa Mohamed Mohamed Hamza" userId="ebd6a3d7-cc42-47ef-8c64-db83b5ee0532" providerId="ADAL" clId="{0870A3DA-D40C-4BA7-8479-88242861E7C0}" dt="2022-06-28T16:36:09.119" v="608" actId="20577"/>
        <pc:sldMkLst>
          <pc:docMk/>
          <pc:sldMk cId="1124386487" sldId="317"/>
        </pc:sldMkLst>
        <pc:spChg chg="mod">
          <ac:chgData name="Mostafa Mohamed Mohamed Hamza" userId="ebd6a3d7-cc42-47ef-8c64-db83b5ee0532" providerId="ADAL" clId="{0870A3DA-D40C-4BA7-8479-88242861E7C0}" dt="2022-06-28T16:30:40.287" v="78" actId="14100"/>
          <ac:spMkLst>
            <pc:docMk/>
            <pc:sldMk cId="1124386487" sldId="317"/>
            <ac:spMk id="3" creationId="{46DBCE85-173C-4306-BA0F-6A80D0B5178C}"/>
          </ac:spMkLst>
        </pc:spChg>
        <pc:spChg chg="add mod">
          <ac:chgData name="Mostafa Mohamed Mohamed Hamza" userId="ebd6a3d7-cc42-47ef-8c64-db83b5ee0532" providerId="ADAL" clId="{0870A3DA-D40C-4BA7-8479-88242861E7C0}" dt="2022-06-28T16:24:26.609" v="25"/>
          <ac:spMkLst>
            <pc:docMk/>
            <pc:sldMk cId="1124386487" sldId="317"/>
            <ac:spMk id="6" creationId="{D165A5F5-81AF-881B-59E4-E353E9BD4D07}"/>
          </ac:spMkLst>
        </pc:spChg>
        <pc:spChg chg="add mod">
          <ac:chgData name="Mostafa Mohamed Mohamed Hamza" userId="ebd6a3d7-cc42-47ef-8c64-db83b5ee0532" providerId="ADAL" clId="{0870A3DA-D40C-4BA7-8479-88242861E7C0}" dt="2022-06-28T16:31:48.306" v="89" actId="121"/>
          <ac:spMkLst>
            <pc:docMk/>
            <pc:sldMk cId="1124386487" sldId="317"/>
            <ac:spMk id="9" creationId="{213BC659-655D-3206-0214-CC777899F195}"/>
          </ac:spMkLst>
        </pc:spChg>
        <pc:picChg chg="add mod modCrop">
          <ac:chgData name="Mostafa Mohamed Mohamed Hamza" userId="ebd6a3d7-cc42-47ef-8c64-db83b5ee0532" providerId="ADAL" clId="{0870A3DA-D40C-4BA7-8479-88242861E7C0}" dt="2022-06-28T16:31:54.287" v="91" actId="1076"/>
          <ac:picMkLst>
            <pc:docMk/>
            <pc:sldMk cId="1124386487" sldId="317"/>
            <ac:picMk id="8" creationId="{F5961537-DCF6-C8EE-4C51-C058E330B07B}"/>
          </ac:picMkLst>
        </pc:picChg>
      </pc:sldChg>
      <pc:sldChg chg="addSp delSp modSp mod">
        <pc:chgData name="Mostafa Mohamed Mohamed Hamza" userId="ebd6a3d7-cc42-47ef-8c64-db83b5ee0532" providerId="ADAL" clId="{0870A3DA-D40C-4BA7-8479-88242861E7C0}" dt="2022-06-28T16:54:37.710" v="623" actId="1076"/>
        <pc:sldMkLst>
          <pc:docMk/>
          <pc:sldMk cId="2387352243" sldId="318"/>
        </pc:sldMkLst>
        <pc:spChg chg="add del mod">
          <ac:chgData name="Mostafa Mohamed Mohamed Hamza" userId="ebd6a3d7-cc42-47ef-8c64-db83b5ee0532" providerId="ADAL" clId="{0870A3DA-D40C-4BA7-8479-88242861E7C0}" dt="2022-06-28T16:54:25.430" v="617" actId="478"/>
          <ac:spMkLst>
            <pc:docMk/>
            <pc:sldMk cId="2387352243" sldId="318"/>
            <ac:spMk id="3" creationId="{DE1CDB7E-A781-4E42-9DA9-4F9152BA5127}"/>
          </ac:spMkLst>
        </pc:spChg>
        <pc:spChg chg="add mod">
          <ac:chgData name="Mostafa Mohamed Mohamed Hamza" userId="ebd6a3d7-cc42-47ef-8c64-db83b5ee0532" providerId="ADAL" clId="{0870A3DA-D40C-4BA7-8479-88242861E7C0}" dt="2022-06-28T16:24:28.098" v="26"/>
          <ac:spMkLst>
            <pc:docMk/>
            <pc:sldMk cId="2387352243" sldId="318"/>
            <ac:spMk id="6" creationId="{5513E591-FED4-5A6E-E8D9-FAF8CDC12A74}"/>
          </ac:spMkLst>
        </pc:spChg>
        <pc:spChg chg="add del mod">
          <ac:chgData name="Mostafa Mohamed Mohamed Hamza" userId="ebd6a3d7-cc42-47ef-8c64-db83b5ee0532" providerId="ADAL" clId="{0870A3DA-D40C-4BA7-8479-88242861E7C0}" dt="2022-06-28T16:54:25.430" v="617" actId="478"/>
          <ac:spMkLst>
            <pc:docMk/>
            <pc:sldMk cId="2387352243" sldId="318"/>
            <ac:spMk id="10" creationId="{F7B60542-C03A-7E2E-CB15-DA41EE7B2152}"/>
          </ac:spMkLst>
        </pc:spChg>
        <pc:picChg chg="add del mod">
          <ac:chgData name="Mostafa Mohamed Mohamed Hamza" userId="ebd6a3d7-cc42-47ef-8c64-db83b5ee0532" providerId="ADAL" clId="{0870A3DA-D40C-4BA7-8479-88242861E7C0}" dt="2022-06-28T16:54:26.587" v="618" actId="478"/>
          <ac:picMkLst>
            <pc:docMk/>
            <pc:sldMk cId="2387352243" sldId="318"/>
            <ac:picMk id="8" creationId="{3A483948-3732-57D7-C879-72597F4931ED}"/>
          </ac:picMkLst>
        </pc:picChg>
        <pc:picChg chg="add mod">
          <ac:chgData name="Mostafa Mohamed Mohamed Hamza" userId="ebd6a3d7-cc42-47ef-8c64-db83b5ee0532" providerId="ADAL" clId="{0870A3DA-D40C-4BA7-8479-88242861E7C0}" dt="2022-06-28T16:54:37.710" v="623" actId="1076"/>
          <ac:picMkLst>
            <pc:docMk/>
            <pc:sldMk cId="2387352243" sldId="318"/>
            <ac:picMk id="12" creationId="{86A31217-C65F-032C-C77D-9D95DD53DF7F}"/>
          </ac:picMkLst>
        </pc:picChg>
      </pc:sldChg>
      <pc:sldChg chg="del">
        <pc:chgData name="Mostafa Mohamed Mohamed Hamza" userId="ebd6a3d7-cc42-47ef-8c64-db83b5ee0532" providerId="ADAL" clId="{0870A3DA-D40C-4BA7-8479-88242861E7C0}" dt="2022-06-28T16:32:18.053" v="92" actId="47"/>
        <pc:sldMkLst>
          <pc:docMk/>
          <pc:sldMk cId="4214647936" sldId="320"/>
        </pc:sldMkLst>
      </pc:sldChg>
      <pc:sldChg chg="del">
        <pc:chgData name="Mostafa Mohamed Mohamed Hamza" userId="ebd6a3d7-cc42-47ef-8c64-db83b5ee0532" providerId="ADAL" clId="{0870A3DA-D40C-4BA7-8479-88242861E7C0}" dt="2022-06-28T16:59:44.160" v="625" actId="47"/>
        <pc:sldMkLst>
          <pc:docMk/>
          <pc:sldMk cId="218871412" sldId="322"/>
        </pc:sldMkLst>
      </pc:sldChg>
      <pc:sldChg chg="modSp mod modNotesTx">
        <pc:chgData name="Mostafa Mohamed Mohamed Hamza" userId="ebd6a3d7-cc42-47ef-8c64-db83b5ee0532" providerId="ADAL" clId="{0870A3DA-D40C-4BA7-8479-88242861E7C0}" dt="2022-06-28T17:25:50.771" v="2081" actId="12"/>
        <pc:sldMkLst>
          <pc:docMk/>
          <pc:sldMk cId="1555274828" sldId="332"/>
        </pc:sldMkLst>
        <pc:spChg chg="mod">
          <ac:chgData name="Mostafa Mohamed Mohamed Hamza" userId="ebd6a3d7-cc42-47ef-8c64-db83b5ee0532" providerId="ADAL" clId="{0870A3DA-D40C-4BA7-8479-88242861E7C0}" dt="2022-06-28T17:25:44.490" v="2079" actId="21"/>
          <ac:spMkLst>
            <pc:docMk/>
            <pc:sldMk cId="1555274828" sldId="332"/>
            <ac:spMk id="3" creationId="{52EE61E9-3E4A-4386-B051-ABA36FA3ADBA}"/>
          </ac:spMkLst>
        </pc:spChg>
      </pc:sldChg>
      <pc:sldChg chg="addSp modSp mod">
        <pc:chgData name="Mostafa Mohamed Mohamed Hamza" userId="ebd6a3d7-cc42-47ef-8c64-db83b5ee0532" providerId="ADAL" clId="{0870A3DA-D40C-4BA7-8479-88242861E7C0}" dt="2022-06-28T17:16:52.054" v="1238" actId="20577"/>
        <pc:sldMkLst>
          <pc:docMk/>
          <pc:sldMk cId="2022003973" sldId="333"/>
        </pc:sldMkLst>
        <pc:spChg chg="mod">
          <ac:chgData name="Mostafa Mohamed Mohamed Hamza" userId="ebd6a3d7-cc42-47ef-8c64-db83b5ee0532" providerId="ADAL" clId="{0870A3DA-D40C-4BA7-8479-88242861E7C0}" dt="2022-06-28T17:16:52.054" v="1238" actId="20577"/>
          <ac:spMkLst>
            <pc:docMk/>
            <pc:sldMk cId="2022003973" sldId="333"/>
            <ac:spMk id="3" creationId="{C66CC4A2-4E71-A3B2-29C3-7BF675A3A656}"/>
          </ac:spMkLst>
        </pc:spChg>
        <pc:spChg chg="add mod">
          <ac:chgData name="Mostafa Mohamed Mohamed Hamza" userId="ebd6a3d7-cc42-47ef-8c64-db83b5ee0532" providerId="ADAL" clId="{0870A3DA-D40C-4BA7-8479-88242861E7C0}" dt="2022-06-28T16:24:47.599" v="32"/>
          <ac:spMkLst>
            <pc:docMk/>
            <pc:sldMk cId="2022003973" sldId="333"/>
            <ac:spMk id="6" creationId="{FFF328FB-8A4B-2E4F-F557-EF25277710DE}"/>
          </ac:spMkLst>
        </pc:spChg>
      </pc:sldChg>
      <pc:sldChg chg="addSp modSp mod">
        <pc:chgData name="Mostafa Mohamed Mohamed Hamza" userId="ebd6a3d7-cc42-47ef-8c64-db83b5ee0532" providerId="ADAL" clId="{0870A3DA-D40C-4BA7-8479-88242861E7C0}" dt="2022-06-28T18:04:03.896" v="2105" actId="20577"/>
        <pc:sldMkLst>
          <pc:docMk/>
          <pc:sldMk cId="578105021" sldId="334"/>
        </pc:sldMkLst>
        <pc:spChg chg="mod">
          <ac:chgData name="Mostafa Mohamed Mohamed Hamza" userId="ebd6a3d7-cc42-47ef-8c64-db83b5ee0532" providerId="ADAL" clId="{0870A3DA-D40C-4BA7-8479-88242861E7C0}" dt="2022-06-28T18:04:03.896" v="2105" actId="20577"/>
          <ac:spMkLst>
            <pc:docMk/>
            <pc:sldMk cId="578105021" sldId="334"/>
            <ac:spMk id="3" creationId="{C66CC4A2-4E71-A3B2-29C3-7BF675A3A656}"/>
          </ac:spMkLst>
        </pc:spChg>
        <pc:spChg chg="add mod">
          <ac:chgData name="Mostafa Mohamed Mohamed Hamza" userId="ebd6a3d7-cc42-47ef-8c64-db83b5ee0532" providerId="ADAL" clId="{0870A3DA-D40C-4BA7-8479-88242861E7C0}" dt="2022-06-28T16:24:49.872" v="33"/>
          <ac:spMkLst>
            <pc:docMk/>
            <pc:sldMk cId="578105021" sldId="334"/>
            <ac:spMk id="6" creationId="{A0F49CDD-2167-55DA-A329-EED70D37A264}"/>
          </ac:spMkLst>
        </pc:spChg>
      </pc:sldChg>
      <pc:sldChg chg="addSp modSp">
        <pc:chgData name="Mostafa Mohamed Mohamed Hamza" userId="ebd6a3d7-cc42-47ef-8c64-db83b5ee0532" providerId="ADAL" clId="{0870A3DA-D40C-4BA7-8479-88242861E7C0}" dt="2022-06-28T16:24:30.071" v="27"/>
        <pc:sldMkLst>
          <pc:docMk/>
          <pc:sldMk cId="3320996268" sldId="335"/>
        </pc:sldMkLst>
        <pc:spChg chg="add mod">
          <ac:chgData name="Mostafa Mohamed Mohamed Hamza" userId="ebd6a3d7-cc42-47ef-8c64-db83b5ee0532" providerId="ADAL" clId="{0870A3DA-D40C-4BA7-8479-88242861E7C0}" dt="2022-06-28T16:24:30.071" v="27"/>
          <ac:spMkLst>
            <pc:docMk/>
            <pc:sldMk cId="3320996268" sldId="335"/>
            <ac:spMk id="6" creationId="{D6429F17-889A-D66B-2DE1-BB1A327F8282}"/>
          </ac:spMkLst>
        </pc:spChg>
      </pc:sldChg>
      <pc:sldChg chg="addSp modSp mod">
        <pc:chgData name="Mostafa Mohamed Mohamed Hamza" userId="ebd6a3d7-cc42-47ef-8c64-db83b5ee0532" providerId="ADAL" clId="{0870A3DA-D40C-4BA7-8479-88242861E7C0}" dt="2022-06-28T16:57:34.150" v="624" actId="1076"/>
        <pc:sldMkLst>
          <pc:docMk/>
          <pc:sldMk cId="1808264048" sldId="336"/>
        </pc:sldMkLst>
        <pc:spChg chg="mod">
          <ac:chgData name="Mostafa Mohamed Mohamed Hamza" userId="ebd6a3d7-cc42-47ef-8c64-db83b5ee0532" providerId="ADAL" clId="{0870A3DA-D40C-4BA7-8479-88242861E7C0}" dt="2022-06-28T16:26:23.174" v="44" actId="1076"/>
          <ac:spMkLst>
            <pc:docMk/>
            <pc:sldMk cId="1808264048" sldId="336"/>
            <ac:spMk id="6" creationId="{F3506D2C-CD00-CB7C-4658-AD9EC458F642}"/>
          </ac:spMkLst>
        </pc:spChg>
        <pc:spChg chg="add mod">
          <ac:chgData name="Mostafa Mohamed Mohamed Hamza" userId="ebd6a3d7-cc42-47ef-8c64-db83b5ee0532" providerId="ADAL" clId="{0870A3DA-D40C-4BA7-8479-88242861E7C0}" dt="2022-06-28T16:24:31.489" v="28"/>
          <ac:spMkLst>
            <pc:docMk/>
            <pc:sldMk cId="1808264048" sldId="336"/>
            <ac:spMk id="7" creationId="{B2CBFA48-096A-5B2C-3F62-B7F1EF0A71C8}"/>
          </ac:spMkLst>
        </pc:spChg>
        <pc:picChg chg="mod">
          <ac:chgData name="Mostafa Mohamed Mohamed Hamza" userId="ebd6a3d7-cc42-47ef-8c64-db83b5ee0532" providerId="ADAL" clId="{0870A3DA-D40C-4BA7-8479-88242861E7C0}" dt="2022-06-28T16:57:34.150" v="624" actId="1076"/>
          <ac:picMkLst>
            <pc:docMk/>
            <pc:sldMk cId="1808264048" sldId="336"/>
            <ac:picMk id="8" creationId="{E9136B25-EAF1-BA0B-8CDA-9CCF45C00FFF}"/>
          </ac:picMkLst>
        </pc:picChg>
      </pc:sldChg>
      <pc:sldChg chg="addSp modSp">
        <pc:chgData name="Mostafa Mohamed Mohamed Hamza" userId="ebd6a3d7-cc42-47ef-8c64-db83b5ee0532" providerId="ADAL" clId="{0870A3DA-D40C-4BA7-8479-88242861E7C0}" dt="2022-06-28T16:24:45.588" v="31"/>
        <pc:sldMkLst>
          <pc:docMk/>
          <pc:sldMk cId="3150910738" sldId="337"/>
        </pc:sldMkLst>
        <pc:spChg chg="add mod">
          <ac:chgData name="Mostafa Mohamed Mohamed Hamza" userId="ebd6a3d7-cc42-47ef-8c64-db83b5ee0532" providerId="ADAL" clId="{0870A3DA-D40C-4BA7-8479-88242861E7C0}" dt="2022-06-28T16:24:45.588" v="31"/>
          <ac:spMkLst>
            <pc:docMk/>
            <pc:sldMk cId="3150910738" sldId="337"/>
            <ac:spMk id="10" creationId="{978ACB43-00B1-1E18-01E4-2BD0831E78EF}"/>
          </ac:spMkLst>
        </pc:spChg>
      </pc:sldChg>
      <pc:sldChg chg="delSp modSp add del mod">
        <pc:chgData name="Mostafa Mohamed Mohamed Hamza" userId="ebd6a3d7-cc42-47ef-8c64-db83b5ee0532" providerId="ADAL" clId="{0870A3DA-D40C-4BA7-8479-88242861E7C0}" dt="2022-06-28T17:01:12.953" v="686" actId="47"/>
        <pc:sldMkLst>
          <pc:docMk/>
          <pc:sldMk cId="321132760" sldId="338"/>
        </pc:sldMkLst>
        <pc:spChg chg="mod">
          <ac:chgData name="Mostafa Mohamed Mohamed Hamza" userId="ebd6a3d7-cc42-47ef-8c64-db83b5ee0532" providerId="ADAL" clId="{0870A3DA-D40C-4BA7-8479-88242861E7C0}" dt="2022-06-28T17:00:31.651" v="669" actId="20577"/>
          <ac:spMkLst>
            <pc:docMk/>
            <pc:sldMk cId="321132760" sldId="338"/>
            <ac:spMk id="2" creationId="{23970FF0-4C03-BEEB-637E-EEC82E4EDF99}"/>
          </ac:spMkLst>
        </pc:spChg>
        <pc:spChg chg="mod">
          <ac:chgData name="Mostafa Mohamed Mohamed Hamza" userId="ebd6a3d7-cc42-47ef-8c64-db83b5ee0532" providerId="ADAL" clId="{0870A3DA-D40C-4BA7-8479-88242861E7C0}" dt="2022-06-28T17:00:49.020" v="680" actId="5793"/>
          <ac:spMkLst>
            <pc:docMk/>
            <pc:sldMk cId="321132760" sldId="338"/>
            <ac:spMk id="3" creationId="{2AB77F6B-91D2-EB42-7A9C-BFCF6A0D2D4E}"/>
          </ac:spMkLst>
        </pc:spChg>
        <pc:spChg chg="del">
          <ac:chgData name="Mostafa Mohamed Mohamed Hamza" userId="ebd6a3d7-cc42-47ef-8c64-db83b5ee0532" providerId="ADAL" clId="{0870A3DA-D40C-4BA7-8479-88242861E7C0}" dt="2022-06-28T17:00:35.895" v="673" actId="478"/>
          <ac:spMkLst>
            <pc:docMk/>
            <pc:sldMk cId="321132760" sldId="338"/>
            <ac:spMk id="13" creationId="{D143104F-1F47-DB9A-CADE-58A5B0DB509E}"/>
          </ac:spMkLst>
        </pc:spChg>
        <pc:picChg chg="del">
          <ac:chgData name="Mostafa Mohamed Mohamed Hamza" userId="ebd6a3d7-cc42-47ef-8c64-db83b5ee0532" providerId="ADAL" clId="{0870A3DA-D40C-4BA7-8479-88242861E7C0}" dt="2022-06-28T17:00:33.367" v="671" actId="478"/>
          <ac:picMkLst>
            <pc:docMk/>
            <pc:sldMk cId="321132760" sldId="338"/>
            <ac:picMk id="9" creationId="{BB5A13D5-9685-A463-D317-1DDF684F0FC3}"/>
          </ac:picMkLst>
        </pc:picChg>
        <pc:picChg chg="del">
          <ac:chgData name="Mostafa Mohamed Mohamed Hamza" userId="ebd6a3d7-cc42-47ef-8c64-db83b5ee0532" providerId="ADAL" clId="{0870A3DA-D40C-4BA7-8479-88242861E7C0}" dt="2022-06-28T17:00:32.824" v="670" actId="478"/>
          <ac:picMkLst>
            <pc:docMk/>
            <pc:sldMk cId="321132760" sldId="338"/>
            <ac:picMk id="12" creationId="{27E7B3E3-F395-8830-A125-B7E9F7C7E93F}"/>
          </ac:picMkLst>
        </pc:picChg>
      </pc:sldChg>
      <pc:sldChg chg="addSp modSp add mod ord modNotesTx">
        <pc:chgData name="Mostafa Mohamed Mohamed Hamza" userId="ebd6a3d7-cc42-47ef-8c64-db83b5ee0532" providerId="ADAL" clId="{0870A3DA-D40C-4BA7-8479-88242861E7C0}" dt="2022-06-28T17:17:50.884" v="1332" actId="14100"/>
        <pc:sldMkLst>
          <pc:docMk/>
          <pc:sldMk cId="1263406272" sldId="339"/>
        </pc:sldMkLst>
        <pc:spChg chg="mod">
          <ac:chgData name="Mostafa Mohamed Mohamed Hamza" userId="ebd6a3d7-cc42-47ef-8c64-db83b5ee0532" providerId="ADAL" clId="{0870A3DA-D40C-4BA7-8479-88242861E7C0}" dt="2022-06-28T17:01:07.669" v="684"/>
          <ac:spMkLst>
            <pc:docMk/>
            <pc:sldMk cId="1263406272" sldId="339"/>
            <ac:spMk id="2" creationId="{EC894749-B34B-4215-910A-4AD632BEF91E}"/>
          </ac:spMkLst>
        </pc:spChg>
        <pc:spChg chg="mod">
          <ac:chgData name="Mostafa Mohamed Mohamed Hamza" userId="ebd6a3d7-cc42-47ef-8c64-db83b5ee0532" providerId="ADAL" clId="{0870A3DA-D40C-4BA7-8479-88242861E7C0}" dt="2022-06-28T17:17:50.884" v="1332" actId="14100"/>
          <ac:spMkLst>
            <pc:docMk/>
            <pc:sldMk cId="1263406272" sldId="339"/>
            <ac:spMk id="3" creationId="{E732F963-C331-4159-AA1D-AC2309B95A17}"/>
          </ac:spMkLst>
        </pc:spChg>
        <pc:picChg chg="add mod">
          <ac:chgData name="Mostafa Mohamed Mohamed Hamza" userId="ebd6a3d7-cc42-47ef-8c64-db83b5ee0532" providerId="ADAL" clId="{0870A3DA-D40C-4BA7-8479-88242861E7C0}" dt="2022-06-28T17:17:48.435" v="1331" actId="1076"/>
          <ac:picMkLst>
            <pc:docMk/>
            <pc:sldMk cId="1263406272" sldId="339"/>
            <ac:picMk id="8" creationId="{A3896194-96F6-5806-B0F4-7A59C33E5602}"/>
          </ac:picMkLst>
        </pc:picChg>
      </pc:sldChg>
    </pc:docChg>
  </pc:docChgLst>
  <pc:docChgLst>
    <pc:chgData name="Alp Tezbasaran" userId="dc51f640-08a6-44d8-a5cc-2973e2a270c5" providerId="ADAL" clId="{2535110A-BE74-4E70-B298-D03D0C7F91B0}"/>
    <pc:docChg chg="undo custSel addSld delSld modSld sldOrd">
      <pc:chgData name="Alp Tezbasaran" userId="dc51f640-08a6-44d8-a5cc-2973e2a270c5" providerId="ADAL" clId="{2535110A-BE74-4E70-B298-D03D0C7F91B0}" dt="2021-10-01T20:04:28.671" v="2492"/>
      <pc:docMkLst>
        <pc:docMk/>
      </pc:docMkLst>
      <pc:sldChg chg="modSp mod">
        <pc:chgData name="Alp Tezbasaran" userId="dc51f640-08a6-44d8-a5cc-2973e2a270c5" providerId="ADAL" clId="{2535110A-BE74-4E70-B298-D03D0C7F91B0}" dt="2021-10-01T18:58:02.307" v="40"/>
        <pc:sldMkLst>
          <pc:docMk/>
          <pc:sldMk cId="0" sldId="256"/>
        </pc:sldMkLst>
        <pc:spChg chg="mod">
          <ac:chgData name="Alp Tezbasaran" userId="dc51f640-08a6-44d8-a5cc-2973e2a270c5" providerId="ADAL" clId="{2535110A-BE74-4E70-B298-D03D0C7F91B0}" dt="2021-10-01T18:55:50.633" v="13" actId="20577"/>
          <ac:spMkLst>
            <pc:docMk/>
            <pc:sldMk cId="0" sldId="256"/>
            <ac:spMk id="5" creationId="{31CADAFC-7522-4BA3-A7B9-E0313F3DC6E1}"/>
          </ac:spMkLst>
        </pc:spChg>
        <pc:spChg chg="mod">
          <ac:chgData name="Alp Tezbasaran" userId="dc51f640-08a6-44d8-a5cc-2973e2a270c5" providerId="ADAL" clId="{2535110A-BE74-4E70-B298-D03D0C7F91B0}" dt="2021-10-01T18:58:02.307" v="40"/>
          <ac:spMkLst>
            <pc:docMk/>
            <pc:sldMk cId="0" sldId="256"/>
            <ac:spMk id="2049" creationId="{00000000-0000-0000-0000-000000000000}"/>
          </ac:spMkLst>
        </pc:spChg>
      </pc:sldChg>
      <pc:sldChg chg="del">
        <pc:chgData name="Alp Tezbasaran" userId="dc51f640-08a6-44d8-a5cc-2973e2a270c5" providerId="ADAL" clId="{2535110A-BE74-4E70-B298-D03D0C7F91B0}" dt="2021-10-01T18:58:08.546" v="41" actId="47"/>
        <pc:sldMkLst>
          <pc:docMk/>
          <pc:sldMk cId="3264174917" sldId="302"/>
        </pc:sldMkLst>
      </pc:sldChg>
      <pc:sldChg chg="del">
        <pc:chgData name="Alp Tezbasaran" userId="dc51f640-08a6-44d8-a5cc-2973e2a270c5" providerId="ADAL" clId="{2535110A-BE74-4E70-B298-D03D0C7F91B0}" dt="2021-10-01T18:58:08.546" v="41" actId="47"/>
        <pc:sldMkLst>
          <pc:docMk/>
          <pc:sldMk cId="2538494797" sldId="303"/>
        </pc:sldMkLst>
      </pc:sldChg>
      <pc:sldChg chg="del">
        <pc:chgData name="Alp Tezbasaran" userId="dc51f640-08a6-44d8-a5cc-2973e2a270c5" providerId="ADAL" clId="{2535110A-BE74-4E70-B298-D03D0C7F91B0}" dt="2021-10-01T18:58:08.546" v="41" actId="47"/>
        <pc:sldMkLst>
          <pc:docMk/>
          <pc:sldMk cId="512655951" sldId="304"/>
        </pc:sldMkLst>
      </pc:sldChg>
      <pc:sldChg chg="del">
        <pc:chgData name="Alp Tezbasaran" userId="dc51f640-08a6-44d8-a5cc-2973e2a270c5" providerId="ADAL" clId="{2535110A-BE74-4E70-B298-D03D0C7F91B0}" dt="2021-10-01T18:58:08.546" v="41" actId="47"/>
        <pc:sldMkLst>
          <pc:docMk/>
          <pc:sldMk cId="4058985075" sldId="305"/>
        </pc:sldMkLst>
      </pc:sldChg>
      <pc:sldChg chg="del">
        <pc:chgData name="Alp Tezbasaran" userId="dc51f640-08a6-44d8-a5cc-2973e2a270c5" providerId="ADAL" clId="{2535110A-BE74-4E70-B298-D03D0C7F91B0}" dt="2021-10-01T18:58:08.546" v="41" actId="47"/>
        <pc:sldMkLst>
          <pc:docMk/>
          <pc:sldMk cId="933912547" sldId="306"/>
        </pc:sldMkLst>
      </pc:sldChg>
      <pc:sldChg chg="del">
        <pc:chgData name="Alp Tezbasaran" userId="dc51f640-08a6-44d8-a5cc-2973e2a270c5" providerId="ADAL" clId="{2535110A-BE74-4E70-B298-D03D0C7F91B0}" dt="2021-10-01T18:58:08.546" v="41" actId="47"/>
        <pc:sldMkLst>
          <pc:docMk/>
          <pc:sldMk cId="3146358986" sldId="307"/>
        </pc:sldMkLst>
      </pc:sldChg>
      <pc:sldChg chg="del">
        <pc:chgData name="Alp Tezbasaran" userId="dc51f640-08a6-44d8-a5cc-2973e2a270c5" providerId="ADAL" clId="{2535110A-BE74-4E70-B298-D03D0C7F91B0}" dt="2021-10-01T18:58:08.546" v="41" actId="47"/>
        <pc:sldMkLst>
          <pc:docMk/>
          <pc:sldMk cId="3045178082" sldId="308"/>
        </pc:sldMkLst>
      </pc:sldChg>
      <pc:sldChg chg="del">
        <pc:chgData name="Alp Tezbasaran" userId="dc51f640-08a6-44d8-a5cc-2973e2a270c5" providerId="ADAL" clId="{2535110A-BE74-4E70-B298-D03D0C7F91B0}" dt="2021-10-01T18:58:08.546" v="41" actId="47"/>
        <pc:sldMkLst>
          <pc:docMk/>
          <pc:sldMk cId="331953349" sldId="309"/>
        </pc:sldMkLst>
      </pc:sldChg>
      <pc:sldChg chg="del">
        <pc:chgData name="Alp Tezbasaran" userId="dc51f640-08a6-44d8-a5cc-2973e2a270c5" providerId="ADAL" clId="{2535110A-BE74-4E70-B298-D03D0C7F91B0}" dt="2021-10-01T18:58:08.546" v="41" actId="47"/>
        <pc:sldMkLst>
          <pc:docMk/>
          <pc:sldMk cId="3339624125" sldId="310"/>
        </pc:sldMkLst>
      </pc:sldChg>
      <pc:sldChg chg="del">
        <pc:chgData name="Alp Tezbasaran" userId="dc51f640-08a6-44d8-a5cc-2973e2a270c5" providerId="ADAL" clId="{2535110A-BE74-4E70-B298-D03D0C7F91B0}" dt="2021-10-01T18:58:08.546" v="41" actId="47"/>
        <pc:sldMkLst>
          <pc:docMk/>
          <pc:sldMk cId="1585391785" sldId="311"/>
        </pc:sldMkLst>
      </pc:sldChg>
      <pc:sldChg chg="del">
        <pc:chgData name="Alp Tezbasaran" userId="dc51f640-08a6-44d8-a5cc-2973e2a270c5" providerId="ADAL" clId="{2535110A-BE74-4E70-B298-D03D0C7F91B0}" dt="2021-10-01T18:58:08.546" v="41" actId="47"/>
        <pc:sldMkLst>
          <pc:docMk/>
          <pc:sldMk cId="1815178378" sldId="312"/>
        </pc:sldMkLst>
      </pc:sldChg>
      <pc:sldChg chg="del">
        <pc:chgData name="Alp Tezbasaran" userId="dc51f640-08a6-44d8-a5cc-2973e2a270c5" providerId="ADAL" clId="{2535110A-BE74-4E70-B298-D03D0C7F91B0}" dt="2021-10-01T18:58:08.546" v="41" actId="47"/>
        <pc:sldMkLst>
          <pc:docMk/>
          <pc:sldMk cId="1017794109" sldId="313"/>
        </pc:sldMkLst>
      </pc:sldChg>
      <pc:sldChg chg="del">
        <pc:chgData name="Alp Tezbasaran" userId="dc51f640-08a6-44d8-a5cc-2973e2a270c5" providerId="ADAL" clId="{2535110A-BE74-4E70-B298-D03D0C7F91B0}" dt="2021-10-01T18:58:08.546" v="41" actId="47"/>
        <pc:sldMkLst>
          <pc:docMk/>
          <pc:sldMk cId="3481076844" sldId="314"/>
        </pc:sldMkLst>
      </pc:sldChg>
      <pc:sldChg chg="del">
        <pc:chgData name="Alp Tezbasaran" userId="dc51f640-08a6-44d8-a5cc-2973e2a270c5" providerId="ADAL" clId="{2535110A-BE74-4E70-B298-D03D0C7F91B0}" dt="2021-10-01T18:58:08.546" v="41" actId="47"/>
        <pc:sldMkLst>
          <pc:docMk/>
          <pc:sldMk cId="3349843886" sldId="315"/>
        </pc:sldMkLst>
      </pc:sldChg>
      <pc:sldChg chg="modSp mod">
        <pc:chgData name="Alp Tezbasaran" userId="dc51f640-08a6-44d8-a5cc-2973e2a270c5" providerId="ADAL" clId="{2535110A-BE74-4E70-B298-D03D0C7F91B0}" dt="2021-10-01T20:04:28.671" v="2492"/>
        <pc:sldMkLst>
          <pc:docMk/>
          <pc:sldMk cId="390017574" sldId="316"/>
        </pc:sldMkLst>
        <pc:spChg chg="mod">
          <ac:chgData name="Alp Tezbasaran" userId="dc51f640-08a6-44d8-a5cc-2973e2a270c5" providerId="ADAL" clId="{2535110A-BE74-4E70-B298-D03D0C7F91B0}" dt="2021-10-01T20:04:28.671" v="2492"/>
          <ac:spMkLst>
            <pc:docMk/>
            <pc:sldMk cId="390017574" sldId="316"/>
            <ac:spMk id="3" creationId="{E732F963-C331-4159-AA1D-AC2309B95A17}"/>
          </ac:spMkLst>
        </pc:spChg>
      </pc:sldChg>
      <pc:sldChg chg="modSp new mod modNotesTx">
        <pc:chgData name="Alp Tezbasaran" userId="dc51f640-08a6-44d8-a5cc-2973e2a270c5" providerId="ADAL" clId="{2535110A-BE74-4E70-B298-D03D0C7F91B0}" dt="2021-10-01T19:15:21.160" v="945" actId="20577"/>
        <pc:sldMkLst>
          <pc:docMk/>
          <pc:sldMk cId="1124386487" sldId="317"/>
        </pc:sldMkLst>
        <pc:spChg chg="mod">
          <ac:chgData name="Alp Tezbasaran" userId="dc51f640-08a6-44d8-a5cc-2973e2a270c5" providerId="ADAL" clId="{2535110A-BE74-4E70-B298-D03D0C7F91B0}" dt="2021-10-01T19:15:21.160" v="945" actId="20577"/>
          <ac:spMkLst>
            <pc:docMk/>
            <pc:sldMk cId="1124386487" sldId="317"/>
            <ac:spMk id="2" creationId="{59A35005-C3DD-4A0F-806B-0B8CBC5BEA31}"/>
          </ac:spMkLst>
        </pc:spChg>
        <pc:spChg chg="mod">
          <ac:chgData name="Alp Tezbasaran" userId="dc51f640-08a6-44d8-a5cc-2973e2a270c5" providerId="ADAL" clId="{2535110A-BE74-4E70-B298-D03D0C7F91B0}" dt="2021-10-01T19:07:32.278" v="592" actId="207"/>
          <ac:spMkLst>
            <pc:docMk/>
            <pc:sldMk cId="1124386487" sldId="317"/>
            <ac:spMk id="3" creationId="{46DBCE85-173C-4306-BA0F-6A80D0B5178C}"/>
          </ac:spMkLst>
        </pc:spChg>
      </pc:sldChg>
      <pc:sldChg chg="modSp new mod">
        <pc:chgData name="Alp Tezbasaran" userId="dc51f640-08a6-44d8-a5cc-2973e2a270c5" providerId="ADAL" clId="{2535110A-BE74-4E70-B298-D03D0C7F91B0}" dt="2021-10-01T19:15:17.718" v="943" actId="20577"/>
        <pc:sldMkLst>
          <pc:docMk/>
          <pc:sldMk cId="2387352243" sldId="318"/>
        </pc:sldMkLst>
        <pc:spChg chg="mod">
          <ac:chgData name="Alp Tezbasaran" userId="dc51f640-08a6-44d8-a5cc-2973e2a270c5" providerId="ADAL" clId="{2535110A-BE74-4E70-B298-D03D0C7F91B0}" dt="2021-10-01T19:15:17.718" v="943" actId="20577"/>
          <ac:spMkLst>
            <pc:docMk/>
            <pc:sldMk cId="2387352243" sldId="318"/>
            <ac:spMk id="2" creationId="{C5EE8651-4EDB-4984-8A03-CAC71D691B11}"/>
          </ac:spMkLst>
        </pc:spChg>
        <pc:spChg chg="mod">
          <ac:chgData name="Alp Tezbasaran" userId="dc51f640-08a6-44d8-a5cc-2973e2a270c5" providerId="ADAL" clId="{2535110A-BE74-4E70-B298-D03D0C7F91B0}" dt="2021-10-01T19:15:05.314" v="934" actId="20577"/>
          <ac:spMkLst>
            <pc:docMk/>
            <pc:sldMk cId="2387352243" sldId="318"/>
            <ac:spMk id="3" creationId="{DE1CDB7E-A781-4E42-9DA9-4F9152BA5127}"/>
          </ac:spMkLst>
        </pc:spChg>
      </pc:sldChg>
      <pc:sldChg chg="modSp new del mod">
        <pc:chgData name="Alp Tezbasaran" userId="dc51f640-08a6-44d8-a5cc-2973e2a270c5" providerId="ADAL" clId="{2535110A-BE74-4E70-B298-D03D0C7F91B0}" dt="2021-10-01T19:15:09.606" v="935" actId="47"/>
        <pc:sldMkLst>
          <pc:docMk/>
          <pc:sldMk cId="3919485009" sldId="319"/>
        </pc:sldMkLst>
        <pc:spChg chg="mod">
          <ac:chgData name="Alp Tezbasaran" userId="dc51f640-08a6-44d8-a5cc-2973e2a270c5" providerId="ADAL" clId="{2535110A-BE74-4E70-B298-D03D0C7F91B0}" dt="2021-10-01T19:12:53.401" v="839" actId="20577"/>
          <ac:spMkLst>
            <pc:docMk/>
            <pc:sldMk cId="3919485009" sldId="319"/>
            <ac:spMk id="2" creationId="{67370359-1F18-4A46-8C93-A6F24A890622}"/>
          </ac:spMkLst>
        </pc:spChg>
        <pc:spChg chg="mod">
          <ac:chgData name="Alp Tezbasaran" userId="dc51f640-08a6-44d8-a5cc-2973e2a270c5" providerId="ADAL" clId="{2535110A-BE74-4E70-B298-D03D0C7F91B0}" dt="2021-10-01T19:13:56.316" v="846" actId="6549"/>
          <ac:spMkLst>
            <pc:docMk/>
            <pc:sldMk cId="3919485009" sldId="319"/>
            <ac:spMk id="3" creationId="{64DD8230-DA05-4333-9447-57C34A112C7B}"/>
          </ac:spMkLst>
        </pc:spChg>
      </pc:sldChg>
      <pc:sldChg chg="modSp new add del mod">
        <pc:chgData name="Alp Tezbasaran" userId="dc51f640-08a6-44d8-a5cc-2973e2a270c5" providerId="ADAL" clId="{2535110A-BE74-4E70-B298-D03D0C7F91B0}" dt="2021-10-01T19:18:12.576" v="1007" actId="20577"/>
        <pc:sldMkLst>
          <pc:docMk/>
          <pc:sldMk cId="4214647936" sldId="320"/>
        </pc:sldMkLst>
        <pc:spChg chg="mod">
          <ac:chgData name="Alp Tezbasaran" userId="dc51f640-08a6-44d8-a5cc-2973e2a270c5" providerId="ADAL" clId="{2535110A-BE74-4E70-B298-D03D0C7F91B0}" dt="2021-10-01T19:15:49.554" v="969" actId="20577"/>
          <ac:spMkLst>
            <pc:docMk/>
            <pc:sldMk cId="4214647936" sldId="320"/>
            <ac:spMk id="2" creationId="{903E9A26-DC42-4ECC-8D7F-4F2BAAAB79EC}"/>
          </ac:spMkLst>
        </pc:spChg>
        <pc:spChg chg="mod">
          <ac:chgData name="Alp Tezbasaran" userId="dc51f640-08a6-44d8-a5cc-2973e2a270c5" providerId="ADAL" clId="{2535110A-BE74-4E70-B298-D03D0C7F91B0}" dt="2021-10-01T19:18:12.576" v="1007" actId="20577"/>
          <ac:spMkLst>
            <pc:docMk/>
            <pc:sldMk cId="4214647936" sldId="320"/>
            <ac:spMk id="3" creationId="{1993F664-8667-4E06-8E16-4C5309E76C48}"/>
          </ac:spMkLst>
        </pc:spChg>
      </pc:sldChg>
      <pc:sldChg chg="addSp delSp modSp new mod ord">
        <pc:chgData name="Alp Tezbasaran" userId="dc51f640-08a6-44d8-a5cc-2973e2a270c5" providerId="ADAL" clId="{2535110A-BE74-4E70-B298-D03D0C7F91B0}" dt="2021-10-01T19:25:14.069" v="1097"/>
        <pc:sldMkLst>
          <pc:docMk/>
          <pc:sldMk cId="3576323944" sldId="321"/>
        </pc:sldMkLst>
        <pc:spChg chg="mod">
          <ac:chgData name="Alp Tezbasaran" userId="dc51f640-08a6-44d8-a5cc-2973e2a270c5" providerId="ADAL" clId="{2535110A-BE74-4E70-B298-D03D0C7F91B0}" dt="2021-10-01T19:19:23.727" v="1036" actId="20577"/>
          <ac:spMkLst>
            <pc:docMk/>
            <pc:sldMk cId="3576323944" sldId="321"/>
            <ac:spMk id="2" creationId="{30CF7631-1212-4CCA-A66B-29BA2832A5F6}"/>
          </ac:spMkLst>
        </pc:spChg>
        <pc:spChg chg="del">
          <ac:chgData name="Alp Tezbasaran" userId="dc51f640-08a6-44d8-a5cc-2973e2a270c5" providerId="ADAL" clId="{2535110A-BE74-4E70-B298-D03D0C7F91B0}" dt="2021-10-01T19:19:52.180" v="1037" actId="478"/>
          <ac:spMkLst>
            <pc:docMk/>
            <pc:sldMk cId="3576323944" sldId="321"/>
            <ac:spMk id="3" creationId="{E0B03E51-6D84-496A-B3B1-A4BCA316EA86}"/>
          </ac:spMkLst>
        </pc:spChg>
        <pc:spChg chg="add mod">
          <ac:chgData name="Alp Tezbasaran" userId="dc51f640-08a6-44d8-a5cc-2973e2a270c5" providerId="ADAL" clId="{2535110A-BE74-4E70-B298-D03D0C7F91B0}" dt="2021-10-01T19:24:52.262" v="1095" actId="113"/>
          <ac:spMkLst>
            <pc:docMk/>
            <pc:sldMk cId="3576323944" sldId="321"/>
            <ac:spMk id="8" creationId="{CC1A9400-ED86-446D-9A21-B5F6C5181A56}"/>
          </ac:spMkLst>
        </pc:spChg>
        <pc:picChg chg="add mod">
          <ac:chgData name="Alp Tezbasaran" userId="dc51f640-08a6-44d8-a5cc-2973e2a270c5" providerId="ADAL" clId="{2535110A-BE74-4E70-B298-D03D0C7F91B0}" dt="2021-10-01T19:22:04.717" v="1046" actId="1076"/>
          <ac:picMkLst>
            <pc:docMk/>
            <pc:sldMk cId="3576323944" sldId="321"/>
            <ac:picMk id="7" creationId="{FFA90438-7C33-49A1-A4E1-021DF2C7FE85}"/>
          </ac:picMkLst>
        </pc:picChg>
      </pc:sldChg>
      <pc:sldChg chg="modSp new mod modNotesTx">
        <pc:chgData name="Alp Tezbasaran" userId="dc51f640-08a6-44d8-a5cc-2973e2a270c5" providerId="ADAL" clId="{2535110A-BE74-4E70-B298-D03D0C7F91B0}" dt="2021-10-01T19:27:28.294" v="1157" actId="20577"/>
        <pc:sldMkLst>
          <pc:docMk/>
          <pc:sldMk cId="218871412" sldId="322"/>
        </pc:sldMkLst>
        <pc:spChg chg="mod">
          <ac:chgData name="Alp Tezbasaran" userId="dc51f640-08a6-44d8-a5cc-2973e2a270c5" providerId="ADAL" clId="{2535110A-BE74-4E70-B298-D03D0C7F91B0}" dt="2021-10-01T19:25:30.687" v="1128" actId="20577"/>
          <ac:spMkLst>
            <pc:docMk/>
            <pc:sldMk cId="218871412" sldId="322"/>
            <ac:spMk id="2" creationId="{9840C557-590B-4F27-BC71-C62EC3D8A6E9}"/>
          </ac:spMkLst>
        </pc:spChg>
        <pc:spChg chg="mod">
          <ac:chgData name="Alp Tezbasaran" userId="dc51f640-08a6-44d8-a5cc-2973e2a270c5" providerId="ADAL" clId="{2535110A-BE74-4E70-B298-D03D0C7F91B0}" dt="2021-10-01T19:25:42.100" v="1129" actId="115"/>
          <ac:spMkLst>
            <pc:docMk/>
            <pc:sldMk cId="218871412" sldId="322"/>
            <ac:spMk id="3" creationId="{97124078-6EC8-409E-AF0B-17BAA4CC8615}"/>
          </ac:spMkLst>
        </pc:spChg>
      </pc:sldChg>
      <pc:sldChg chg="new del modNotesTx">
        <pc:chgData name="Alp Tezbasaran" userId="dc51f640-08a6-44d8-a5cc-2973e2a270c5" providerId="ADAL" clId="{2535110A-BE74-4E70-B298-D03D0C7F91B0}" dt="2021-10-01T19:27:39.414" v="1159" actId="47"/>
        <pc:sldMkLst>
          <pc:docMk/>
          <pc:sldMk cId="2266033215" sldId="323"/>
        </pc:sldMkLst>
      </pc:sldChg>
      <pc:sldChg chg="addSp delSp modSp new mod">
        <pc:chgData name="Alp Tezbasaran" userId="dc51f640-08a6-44d8-a5cc-2973e2a270c5" providerId="ADAL" clId="{2535110A-BE74-4E70-B298-D03D0C7F91B0}" dt="2021-10-01T19:28:25.644" v="1164" actId="1076"/>
        <pc:sldMkLst>
          <pc:docMk/>
          <pc:sldMk cId="416420758" sldId="324"/>
        </pc:sldMkLst>
        <pc:spChg chg="del">
          <ac:chgData name="Alp Tezbasaran" userId="dc51f640-08a6-44d8-a5cc-2973e2a270c5" providerId="ADAL" clId="{2535110A-BE74-4E70-B298-D03D0C7F91B0}" dt="2021-10-01T19:28:19.540" v="1161" actId="478"/>
          <ac:spMkLst>
            <pc:docMk/>
            <pc:sldMk cId="416420758" sldId="324"/>
            <ac:spMk id="2" creationId="{D082B10B-44C6-4952-869A-9EF0F6EE5232}"/>
          </ac:spMkLst>
        </pc:spChg>
        <pc:spChg chg="del">
          <ac:chgData name="Alp Tezbasaran" userId="dc51f640-08a6-44d8-a5cc-2973e2a270c5" providerId="ADAL" clId="{2535110A-BE74-4E70-B298-D03D0C7F91B0}" dt="2021-10-01T19:28:15.857" v="1160" actId="22"/>
          <ac:spMkLst>
            <pc:docMk/>
            <pc:sldMk cId="416420758" sldId="324"/>
            <ac:spMk id="3" creationId="{E43FD934-BAE4-4122-8AB9-C3CA3CCAA0CA}"/>
          </ac:spMkLst>
        </pc:spChg>
        <pc:picChg chg="add mod ord">
          <ac:chgData name="Alp Tezbasaran" userId="dc51f640-08a6-44d8-a5cc-2973e2a270c5" providerId="ADAL" clId="{2535110A-BE74-4E70-B298-D03D0C7F91B0}" dt="2021-10-01T19:28:25.644" v="1164" actId="1076"/>
          <ac:picMkLst>
            <pc:docMk/>
            <pc:sldMk cId="416420758" sldId="324"/>
            <ac:picMk id="7" creationId="{6F8A4399-7697-4790-8521-339CE96A0DBE}"/>
          </ac:picMkLst>
        </pc:picChg>
      </pc:sldChg>
      <pc:sldChg chg="addSp modSp new mod ord">
        <pc:chgData name="Alp Tezbasaran" userId="dc51f640-08a6-44d8-a5cc-2973e2a270c5" providerId="ADAL" clId="{2535110A-BE74-4E70-B298-D03D0C7F91B0}" dt="2021-10-01T19:31:54.871" v="1225" actId="20577"/>
        <pc:sldMkLst>
          <pc:docMk/>
          <pc:sldMk cId="2387769384" sldId="325"/>
        </pc:sldMkLst>
        <pc:spChg chg="mod">
          <ac:chgData name="Alp Tezbasaran" userId="dc51f640-08a6-44d8-a5cc-2973e2a270c5" providerId="ADAL" clId="{2535110A-BE74-4E70-B298-D03D0C7F91B0}" dt="2021-10-01T19:30:13.203" v="1197" actId="20577"/>
          <ac:spMkLst>
            <pc:docMk/>
            <pc:sldMk cId="2387769384" sldId="325"/>
            <ac:spMk id="2" creationId="{940A5284-6D91-4610-B535-879DFB837DB5}"/>
          </ac:spMkLst>
        </pc:spChg>
        <pc:spChg chg="mod">
          <ac:chgData name="Alp Tezbasaran" userId="dc51f640-08a6-44d8-a5cc-2973e2a270c5" providerId="ADAL" clId="{2535110A-BE74-4E70-B298-D03D0C7F91B0}" dt="2021-10-01T19:31:54.871" v="1225" actId="20577"/>
          <ac:spMkLst>
            <pc:docMk/>
            <pc:sldMk cId="2387769384" sldId="325"/>
            <ac:spMk id="3" creationId="{8A087C05-A42B-4E1C-85AD-ABCADE5FEBC4}"/>
          </ac:spMkLst>
        </pc:spChg>
        <pc:picChg chg="add mod">
          <ac:chgData name="Alp Tezbasaran" userId="dc51f640-08a6-44d8-a5cc-2973e2a270c5" providerId="ADAL" clId="{2535110A-BE74-4E70-B298-D03D0C7F91B0}" dt="2021-10-01T19:30:29.584" v="1202" actId="1076"/>
          <ac:picMkLst>
            <pc:docMk/>
            <pc:sldMk cId="2387769384" sldId="325"/>
            <ac:picMk id="7" creationId="{29058A61-AEA6-42A5-95BC-742AE4C12C30}"/>
          </ac:picMkLst>
        </pc:picChg>
      </pc:sldChg>
      <pc:sldChg chg="addSp modSp new mod modNotesTx">
        <pc:chgData name="Alp Tezbasaran" userId="dc51f640-08a6-44d8-a5cc-2973e2a270c5" providerId="ADAL" clId="{2535110A-BE74-4E70-B298-D03D0C7F91B0}" dt="2021-10-01T19:42:18.427" v="1371" actId="20577"/>
        <pc:sldMkLst>
          <pc:docMk/>
          <pc:sldMk cId="803694554" sldId="326"/>
        </pc:sldMkLst>
        <pc:spChg chg="mod">
          <ac:chgData name="Alp Tezbasaran" userId="dc51f640-08a6-44d8-a5cc-2973e2a270c5" providerId="ADAL" clId="{2535110A-BE74-4E70-B298-D03D0C7F91B0}" dt="2021-10-01T19:39:53.343" v="1301" actId="14100"/>
          <ac:spMkLst>
            <pc:docMk/>
            <pc:sldMk cId="803694554" sldId="326"/>
            <ac:spMk id="2" creationId="{636AE678-E609-4D63-BC40-2036CF37F304}"/>
          </ac:spMkLst>
        </pc:spChg>
        <pc:spChg chg="mod">
          <ac:chgData name="Alp Tezbasaran" userId="dc51f640-08a6-44d8-a5cc-2973e2a270c5" providerId="ADAL" clId="{2535110A-BE74-4E70-B298-D03D0C7F91B0}" dt="2021-10-01T19:39:26.986" v="1291" actId="1076"/>
          <ac:spMkLst>
            <pc:docMk/>
            <pc:sldMk cId="803694554" sldId="326"/>
            <ac:spMk id="3" creationId="{74DF8F79-1BF5-435F-98B8-A74BF67645DA}"/>
          </ac:spMkLst>
        </pc:spChg>
        <pc:spChg chg="add mod">
          <ac:chgData name="Alp Tezbasaran" userId="dc51f640-08a6-44d8-a5cc-2973e2a270c5" providerId="ADAL" clId="{2535110A-BE74-4E70-B298-D03D0C7F91B0}" dt="2021-10-01T19:39:59.743" v="1306" actId="1076"/>
          <ac:spMkLst>
            <pc:docMk/>
            <pc:sldMk cId="803694554" sldId="326"/>
            <ac:spMk id="10" creationId="{8114A3CA-853A-470B-97E7-62B614839581}"/>
          </ac:spMkLst>
        </pc:spChg>
        <pc:spChg chg="add mod">
          <ac:chgData name="Alp Tezbasaran" userId="dc51f640-08a6-44d8-a5cc-2973e2a270c5" providerId="ADAL" clId="{2535110A-BE74-4E70-B298-D03D0C7F91B0}" dt="2021-10-01T19:41:25.580" v="1328" actId="1076"/>
          <ac:spMkLst>
            <pc:docMk/>
            <pc:sldMk cId="803694554" sldId="326"/>
            <ac:spMk id="14" creationId="{187161B6-A80E-4662-B918-9C7FE29522D6}"/>
          </ac:spMkLst>
        </pc:spChg>
        <pc:picChg chg="add mod">
          <ac:chgData name="Alp Tezbasaran" userId="dc51f640-08a6-44d8-a5cc-2973e2a270c5" providerId="ADAL" clId="{2535110A-BE74-4E70-B298-D03D0C7F91B0}" dt="2021-10-01T19:39:28.991" v="1292" actId="1076"/>
          <ac:picMkLst>
            <pc:docMk/>
            <pc:sldMk cId="803694554" sldId="326"/>
            <ac:picMk id="7" creationId="{F3F36F95-5738-4FE1-98F8-5685CC008B85}"/>
          </ac:picMkLst>
        </pc:picChg>
        <pc:picChg chg="add mod">
          <ac:chgData name="Alp Tezbasaran" userId="dc51f640-08a6-44d8-a5cc-2973e2a270c5" providerId="ADAL" clId="{2535110A-BE74-4E70-B298-D03D0C7F91B0}" dt="2021-10-01T19:39:31.376" v="1293" actId="1076"/>
          <ac:picMkLst>
            <pc:docMk/>
            <pc:sldMk cId="803694554" sldId="326"/>
            <ac:picMk id="9" creationId="{DA2262D6-50D6-476A-8752-7AAB17F657E5}"/>
          </ac:picMkLst>
        </pc:picChg>
        <pc:cxnChg chg="add mod">
          <ac:chgData name="Alp Tezbasaran" userId="dc51f640-08a6-44d8-a5cc-2973e2a270c5" providerId="ADAL" clId="{2535110A-BE74-4E70-B298-D03D0C7F91B0}" dt="2021-10-01T19:40:09.802" v="1308" actId="14100"/>
          <ac:cxnSpMkLst>
            <pc:docMk/>
            <pc:sldMk cId="803694554" sldId="326"/>
            <ac:cxnSpMk id="12" creationId="{5604C4C0-229F-4F7D-89CB-B89705F81F0A}"/>
          </ac:cxnSpMkLst>
        </pc:cxnChg>
        <pc:cxnChg chg="add mod">
          <ac:chgData name="Alp Tezbasaran" userId="dc51f640-08a6-44d8-a5cc-2973e2a270c5" providerId="ADAL" clId="{2535110A-BE74-4E70-B298-D03D0C7F91B0}" dt="2021-10-01T19:41:28.664" v="1329" actId="14100"/>
          <ac:cxnSpMkLst>
            <pc:docMk/>
            <pc:sldMk cId="803694554" sldId="326"/>
            <ac:cxnSpMk id="16" creationId="{FF662F69-D782-404A-ACA3-E94AFCC15D9B}"/>
          </ac:cxnSpMkLst>
        </pc:cxnChg>
      </pc:sldChg>
      <pc:sldChg chg="modSp new mod">
        <pc:chgData name="Alp Tezbasaran" userId="dc51f640-08a6-44d8-a5cc-2973e2a270c5" providerId="ADAL" clId="{2535110A-BE74-4E70-B298-D03D0C7F91B0}" dt="2021-10-01T19:48:17.249" v="1685" actId="207"/>
        <pc:sldMkLst>
          <pc:docMk/>
          <pc:sldMk cId="764632677" sldId="327"/>
        </pc:sldMkLst>
        <pc:spChg chg="mod">
          <ac:chgData name="Alp Tezbasaran" userId="dc51f640-08a6-44d8-a5cc-2973e2a270c5" providerId="ADAL" clId="{2535110A-BE74-4E70-B298-D03D0C7F91B0}" dt="2021-10-01T19:43:47.781" v="1526" actId="6549"/>
          <ac:spMkLst>
            <pc:docMk/>
            <pc:sldMk cId="764632677" sldId="327"/>
            <ac:spMk id="2" creationId="{60FEC83F-9F29-432C-AB46-77CDBA747933}"/>
          </ac:spMkLst>
        </pc:spChg>
        <pc:spChg chg="mod">
          <ac:chgData name="Alp Tezbasaran" userId="dc51f640-08a6-44d8-a5cc-2973e2a270c5" providerId="ADAL" clId="{2535110A-BE74-4E70-B298-D03D0C7F91B0}" dt="2021-10-01T19:48:17.249" v="1685" actId="207"/>
          <ac:spMkLst>
            <pc:docMk/>
            <pc:sldMk cId="764632677" sldId="327"/>
            <ac:spMk id="3" creationId="{4010FE4A-4557-49B6-A908-8B9B6B8CF511}"/>
          </ac:spMkLst>
        </pc:spChg>
      </pc:sldChg>
      <pc:sldChg chg="modSp new mod modNotesTx">
        <pc:chgData name="Alp Tezbasaran" userId="dc51f640-08a6-44d8-a5cc-2973e2a270c5" providerId="ADAL" clId="{2535110A-BE74-4E70-B298-D03D0C7F91B0}" dt="2021-10-01T19:51:07.013" v="1813" actId="20577"/>
        <pc:sldMkLst>
          <pc:docMk/>
          <pc:sldMk cId="651256519" sldId="328"/>
        </pc:sldMkLst>
        <pc:spChg chg="mod">
          <ac:chgData name="Alp Tezbasaran" userId="dc51f640-08a6-44d8-a5cc-2973e2a270c5" providerId="ADAL" clId="{2535110A-BE74-4E70-B298-D03D0C7F91B0}" dt="2021-10-01T19:49:22.804" v="1728" actId="20577"/>
          <ac:spMkLst>
            <pc:docMk/>
            <pc:sldMk cId="651256519" sldId="328"/>
            <ac:spMk id="2" creationId="{E72108A3-71BD-4460-AD87-76D9DF334AA9}"/>
          </ac:spMkLst>
        </pc:spChg>
        <pc:spChg chg="mod">
          <ac:chgData name="Alp Tezbasaran" userId="dc51f640-08a6-44d8-a5cc-2973e2a270c5" providerId="ADAL" clId="{2535110A-BE74-4E70-B298-D03D0C7F91B0}" dt="2021-10-01T19:50:47.398" v="1802" actId="20577"/>
          <ac:spMkLst>
            <pc:docMk/>
            <pc:sldMk cId="651256519" sldId="328"/>
            <ac:spMk id="3" creationId="{8F624141-C6D6-4603-B819-C7ECAF442927}"/>
          </ac:spMkLst>
        </pc:spChg>
      </pc:sldChg>
      <pc:sldChg chg="addSp modSp new mod">
        <pc:chgData name="Alp Tezbasaran" userId="dc51f640-08a6-44d8-a5cc-2973e2a270c5" providerId="ADAL" clId="{2535110A-BE74-4E70-B298-D03D0C7F91B0}" dt="2021-10-01T19:54:06.469" v="1987" actId="207"/>
        <pc:sldMkLst>
          <pc:docMk/>
          <pc:sldMk cId="3408968411" sldId="329"/>
        </pc:sldMkLst>
        <pc:spChg chg="mod">
          <ac:chgData name="Alp Tezbasaran" userId="dc51f640-08a6-44d8-a5cc-2973e2a270c5" providerId="ADAL" clId="{2535110A-BE74-4E70-B298-D03D0C7F91B0}" dt="2021-10-01T19:51:20.962" v="1836" actId="20577"/>
          <ac:spMkLst>
            <pc:docMk/>
            <pc:sldMk cId="3408968411" sldId="329"/>
            <ac:spMk id="2" creationId="{B41C67A1-BE15-45EF-8A6E-01EE93A3DFBA}"/>
          </ac:spMkLst>
        </pc:spChg>
        <pc:spChg chg="mod">
          <ac:chgData name="Alp Tezbasaran" userId="dc51f640-08a6-44d8-a5cc-2973e2a270c5" providerId="ADAL" clId="{2535110A-BE74-4E70-B298-D03D0C7F91B0}" dt="2021-10-01T19:54:06.469" v="1987" actId="207"/>
          <ac:spMkLst>
            <pc:docMk/>
            <pc:sldMk cId="3408968411" sldId="329"/>
            <ac:spMk id="3" creationId="{347F47E5-B9BE-4425-B18D-3532F7594DE7}"/>
          </ac:spMkLst>
        </pc:spChg>
        <pc:picChg chg="add mod">
          <ac:chgData name="Alp Tezbasaran" userId="dc51f640-08a6-44d8-a5cc-2973e2a270c5" providerId="ADAL" clId="{2535110A-BE74-4E70-B298-D03D0C7F91B0}" dt="2021-10-01T19:53:26.575" v="1889" actId="1076"/>
          <ac:picMkLst>
            <pc:docMk/>
            <pc:sldMk cId="3408968411" sldId="329"/>
            <ac:picMk id="7" creationId="{6268883A-EC16-4018-BF70-E81A7CD40C40}"/>
          </ac:picMkLst>
        </pc:picChg>
      </pc:sldChg>
      <pc:sldChg chg="addSp delSp modSp new mod">
        <pc:chgData name="Alp Tezbasaran" userId="dc51f640-08a6-44d8-a5cc-2973e2a270c5" providerId="ADAL" clId="{2535110A-BE74-4E70-B298-D03D0C7F91B0}" dt="2021-10-01T20:00:08.555" v="2121" actId="20577"/>
        <pc:sldMkLst>
          <pc:docMk/>
          <pc:sldMk cId="3443759842" sldId="330"/>
        </pc:sldMkLst>
        <pc:spChg chg="mod">
          <ac:chgData name="Alp Tezbasaran" userId="dc51f640-08a6-44d8-a5cc-2973e2a270c5" providerId="ADAL" clId="{2535110A-BE74-4E70-B298-D03D0C7F91B0}" dt="2021-10-01T19:55:04.198" v="2016" actId="20577"/>
          <ac:spMkLst>
            <pc:docMk/>
            <pc:sldMk cId="3443759842" sldId="330"/>
            <ac:spMk id="2" creationId="{76B81A72-AE92-4480-9FDB-FD291784B7CA}"/>
          </ac:spMkLst>
        </pc:spChg>
        <pc:spChg chg="add del mod">
          <ac:chgData name="Alp Tezbasaran" userId="dc51f640-08a6-44d8-a5cc-2973e2a270c5" providerId="ADAL" clId="{2535110A-BE74-4E70-B298-D03D0C7F91B0}" dt="2021-10-01T20:00:08.555" v="2121" actId="20577"/>
          <ac:spMkLst>
            <pc:docMk/>
            <pc:sldMk cId="3443759842" sldId="330"/>
            <ac:spMk id="3" creationId="{30E8BF70-7F64-4053-BBCC-88E6B10DA0C9}"/>
          </ac:spMkLst>
        </pc:spChg>
        <pc:picChg chg="add del mod ord">
          <ac:chgData name="Alp Tezbasaran" userId="dc51f640-08a6-44d8-a5cc-2973e2a270c5" providerId="ADAL" clId="{2535110A-BE74-4E70-B298-D03D0C7F91B0}" dt="2021-10-01T19:55:08.599" v="2020" actId="22"/>
          <ac:picMkLst>
            <pc:docMk/>
            <pc:sldMk cId="3443759842" sldId="330"/>
            <ac:picMk id="7" creationId="{6B2E0942-057A-4748-8F6E-2C6814C4ECC2}"/>
          </ac:picMkLst>
        </pc:picChg>
        <pc:picChg chg="add mod">
          <ac:chgData name="Alp Tezbasaran" userId="dc51f640-08a6-44d8-a5cc-2973e2a270c5" providerId="ADAL" clId="{2535110A-BE74-4E70-B298-D03D0C7F91B0}" dt="2021-10-01T19:55:17.616" v="2024" actId="1076"/>
          <ac:picMkLst>
            <pc:docMk/>
            <pc:sldMk cId="3443759842" sldId="330"/>
            <ac:picMk id="9" creationId="{B617868A-E513-48F8-91A4-E431B9D0AF6F}"/>
          </ac:picMkLst>
        </pc:picChg>
      </pc:sldChg>
      <pc:sldChg chg="addSp delSp modSp new mod">
        <pc:chgData name="Alp Tezbasaran" userId="dc51f640-08a6-44d8-a5cc-2973e2a270c5" providerId="ADAL" clId="{2535110A-BE74-4E70-B298-D03D0C7F91B0}" dt="2021-10-01T19:57:46.140" v="2049" actId="1076"/>
        <pc:sldMkLst>
          <pc:docMk/>
          <pc:sldMk cId="2017553470" sldId="331"/>
        </pc:sldMkLst>
        <pc:spChg chg="mod">
          <ac:chgData name="Alp Tezbasaran" userId="dc51f640-08a6-44d8-a5cc-2973e2a270c5" providerId="ADAL" clId="{2535110A-BE74-4E70-B298-D03D0C7F91B0}" dt="2021-10-01T19:56:43.210" v="2040" actId="20577"/>
          <ac:spMkLst>
            <pc:docMk/>
            <pc:sldMk cId="2017553470" sldId="331"/>
            <ac:spMk id="2" creationId="{545CEFE3-5EFC-444E-9A39-A9C850578F28}"/>
          </ac:spMkLst>
        </pc:spChg>
        <pc:spChg chg="del">
          <ac:chgData name="Alp Tezbasaran" userId="dc51f640-08a6-44d8-a5cc-2973e2a270c5" providerId="ADAL" clId="{2535110A-BE74-4E70-B298-D03D0C7F91B0}" dt="2021-10-01T19:56:47.908" v="2041" actId="478"/>
          <ac:spMkLst>
            <pc:docMk/>
            <pc:sldMk cId="2017553470" sldId="331"/>
            <ac:spMk id="3" creationId="{51DA85DD-4356-4E8E-AAE8-DDF2C27DBC3A}"/>
          </ac:spMkLst>
        </pc:spChg>
        <pc:picChg chg="add mod">
          <ac:chgData name="Alp Tezbasaran" userId="dc51f640-08a6-44d8-a5cc-2973e2a270c5" providerId="ADAL" clId="{2535110A-BE74-4E70-B298-D03D0C7F91B0}" dt="2021-10-01T19:57:44.698" v="2048" actId="1076"/>
          <ac:picMkLst>
            <pc:docMk/>
            <pc:sldMk cId="2017553470" sldId="331"/>
            <ac:picMk id="7" creationId="{2025C662-E023-43BF-8DC6-327BCF2D3989}"/>
          </ac:picMkLst>
        </pc:picChg>
        <pc:picChg chg="add mod">
          <ac:chgData name="Alp Tezbasaran" userId="dc51f640-08a6-44d8-a5cc-2973e2a270c5" providerId="ADAL" clId="{2535110A-BE74-4E70-B298-D03D0C7F91B0}" dt="2021-10-01T19:57:46.140" v="2049" actId="1076"/>
          <ac:picMkLst>
            <pc:docMk/>
            <pc:sldMk cId="2017553470" sldId="331"/>
            <ac:picMk id="9" creationId="{FD813BF1-F1A0-49FA-B0CA-864F03339733}"/>
          </ac:picMkLst>
        </pc:picChg>
      </pc:sldChg>
      <pc:sldChg chg="modSp new mod">
        <pc:chgData name="Alp Tezbasaran" userId="dc51f640-08a6-44d8-a5cc-2973e2a270c5" providerId="ADAL" clId="{2535110A-BE74-4E70-B298-D03D0C7F91B0}" dt="2021-10-01T20:02:18.028" v="2475" actId="20577"/>
        <pc:sldMkLst>
          <pc:docMk/>
          <pc:sldMk cId="1555274828" sldId="332"/>
        </pc:sldMkLst>
        <pc:spChg chg="mod">
          <ac:chgData name="Alp Tezbasaran" userId="dc51f640-08a6-44d8-a5cc-2973e2a270c5" providerId="ADAL" clId="{2535110A-BE74-4E70-B298-D03D0C7F91B0}" dt="2021-10-01T20:00:22.655" v="2134" actId="20577"/>
          <ac:spMkLst>
            <pc:docMk/>
            <pc:sldMk cId="1555274828" sldId="332"/>
            <ac:spMk id="2" creationId="{3993359A-4B17-4586-BD8B-6F43245C3FFA}"/>
          </ac:spMkLst>
        </pc:spChg>
        <pc:spChg chg="mod">
          <ac:chgData name="Alp Tezbasaran" userId="dc51f640-08a6-44d8-a5cc-2973e2a270c5" providerId="ADAL" clId="{2535110A-BE74-4E70-B298-D03D0C7F91B0}" dt="2021-10-01T20:02:18.028" v="2475" actId="20577"/>
          <ac:spMkLst>
            <pc:docMk/>
            <pc:sldMk cId="1555274828" sldId="332"/>
            <ac:spMk id="3" creationId="{52EE61E9-3E4A-4386-B051-ABA36FA3ADBA}"/>
          </ac:spMkLst>
        </pc:spChg>
      </pc:sldChg>
    </pc:docChg>
  </pc:docChgLst>
  <pc:docChgLst>
    <pc:chgData name="Alp Tezbasaran" userId="dc51f640-08a6-44d8-a5cc-2973e2a270c5" providerId="ADAL" clId="{C5706D4F-5C4A-42D6-A968-BF338B80550D}"/>
    <pc:docChg chg="addSld modSld">
      <pc:chgData name="Alp Tezbasaran" userId="dc51f640-08a6-44d8-a5cc-2973e2a270c5" providerId="ADAL" clId="{C5706D4F-5C4A-42D6-A968-BF338B80550D}" dt="2022-06-25T17:17:01.368" v="30"/>
      <pc:docMkLst>
        <pc:docMk/>
      </pc:docMkLst>
      <pc:sldChg chg="modSp mod">
        <pc:chgData name="Alp Tezbasaran" userId="dc51f640-08a6-44d8-a5cc-2973e2a270c5" providerId="ADAL" clId="{C5706D4F-5C4A-42D6-A968-BF338B80550D}" dt="2022-06-25T17:16:58.770" v="29" actId="20577"/>
        <pc:sldMkLst>
          <pc:docMk/>
          <pc:sldMk cId="4214647936" sldId="320"/>
        </pc:sldMkLst>
        <pc:spChg chg="mod">
          <ac:chgData name="Alp Tezbasaran" userId="dc51f640-08a6-44d8-a5cc-2973e2a270c5" providerId="ADAL" clId="{C5706D4F-5C4A-42D6-A968-BF338B80550D}" dt="2022-06-25T17:16:58.770" v="29" actId="20577"/>
          <ac:spMkLst>
            <pc:docMk/>
            <pc:sldMk cId="4214647936" sldId="320"/>
            <ac:spMk id="2" creationId="{903E9A26-DC42-4ECC-8D7F-4F2BAAAB79EC}"/>
          </ac:spMkLst>
        </pc:spChg>
      </pc:sldChg>
      <pc:sldChg chg="modSp mod">
        <pc:chgData name="Alp Tezbasaran" userId="dc51f640-08a6-44d8-a5cc-2973e2a270c5" providerId="ADAL" clId="{C5706D4F-5C4A-42D6-A968-BF338B80550D}" dt="2022-06-25T17:16:54.906" v="16" actId="20577"/>
        <pc:sldMkLst>
          <pc:docMk/>
          <pc:sldMk cId="218871412" sldId="322"/>
        </pc:sldMkLst>
        <pc:spChg chg="mod">
          <ac:chgData name="Alp Tezbasaran" userId="dc51f640-08a6-44d8-a5cc-2973e2a270c5" providerId="ADAL" clId="{C5706D4F-5C4A-42D6-A968-BF338B80550D}" dt="2022-06-25T17:16:54.906" v="16" actId="20577"/>
          <ac:spMkLst>
            <pc:docMk/>
            <pc:sldMk cId="218871412" sldId="322"/>
            <ac:spMk id="2" creationId="{9840C557-590B-4F27-BC71-C62EC3D8A6E9}"/>
          </ac:spMkLst>
        </pc:spChg>
      </pc:sldChg>
      <pc:sldChg chg="add">
        <pc:chgData name="Alp Tezbasaran" userId="dc51f640-08a6-44d8-a5cc-2973e2a270c5" providerId="ADAL" clId="{C5706D4F-5C4A-42D6-A968-BF338B80550D}" dt="2022-06-25T17:17:01.368" v="30"/>
        <pc:sldMkLst>
          <pc:docMk/>
          <pc:sldMk cId="3320996268" sldId="335"/>
        </pc:sldMkLst>
      </pc:sldChg>
      <pc:sldChg chg="add">
        <pc:chgData name="Alp Tezbasaran" userId="dc51f640-08a6-44d8-a5cc-2973e2a270c5" providerId="ADAL" clId="{C5706D4F-5C4A-42D6-A968-BF338B80550D}" dt="2022-06-25T17:17:01.368" v="30"/>
        <pc:sldMkLst>
          <pc:docMk/>
          <pc:sldMk cId="1808264048" sldId="336"/>
        </pc:sldMkLst>
      </pc:sldChg>
      <pc:sldChg chg="add">
        <pc:chgData name="Alp Tezbasaran" userId="dc51f640-08a6-44d8-a5cc-2973e2a270c5" providerId="ADAL" clId="{C5706D4F-5C4A-42D6-A968-BF338B80550D}" dt="2022-06-25T17:17:01.368" v="30"/>
        <pc:sldMkLst>
          <pc:docMk/>
          <pc:sldMk cId="3150910738" sldId="33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B757FA-9B65-460B-B31D-2E15F14F73A0}" type="datetimeFigureOut">
              <a:rPr lang="en-US" smtClean="0"/>
              <a:t>6/28/2022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99D3E7-EABA-4CC5-AFA5-C76F789FE285}" type="slidenum">
              <a:rPr lang="en-US" smtClean="0"/>
              <a:t>‹#›</a:t>
            </a:fld>
            <a:endParaRPr lang="en-US"/>
          </a:p>
        </p:txBody>
      </p:sp>
    </p:spTree>
    <p:extLst>
      <p:ext uri="{BB962C8B-B14F-4D97-AF65-F5344CB8AC3E}">
        <p14:creationId xmlns:p14="http://schemas.microsoft.com/office/powerpoint/2010/main" val="1607770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99D3E7-EABA-4CC5-AFA5-C76F789FE285}" type="slidenum">
              <a:rPr lang="en-US" smtClean="0"/>
              <a:t>1</a:t>
            </a:fld>
            <a:endParaRPr lang="en-US"/>
          </a:p>
        </p:txBody>
      </p:sp>
    </p:spTree>
    <p:extLst>
      <p:ext uri="{BB962C8B-B14F-4D97-AF65-F5344CB8AC3E}">
        <p14:creationId xmlns:p14="http://schemas.microsoft.com/office/powerpoint/2010/main" val="383924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99D3E7-EABA-4CC5-AFA5-C76F789FE285}" type="slidenum">
              <a:rPr lang="en-US" smtClean="0"/>
              <a:t>2</a:t>
            </a:fld>
            <a:endParaRPr lang="en-US"/>
          </a:p>
        </p:txBody>
      </p:sp>
    </p:spTree>
    <p:extLst>
      <p:ext uri="{BB962C8B-B14F-4D97-AF65-F5344CB8AC3E}">
        <p14:creationId xmlns:p14="http://schemas.microsoft.com/office/powerpoint/2010/main" val="1331557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PRA is used to risk-inform the design</a:t>
            </a:r>
          </a:p>
          <a:p>
            <a:pPr marL="171450" indent="-171450">
              <a:buFontTx/>
              <a:buChar char="-"/>
            </a:pPr>
            <a:r>
              <a:rPr lang="en-US" dirty="0"/>
              <a:t>After updating the design, informed by the PRA model, the PRA model is then modified/updated to reflect the new design</a:t>
            </a:r>
          </a:p>
          <a:p>
            <a:pPr marL="171450" indent="-171450">
              <a:buFontTx/>
              <a:buChar char="-"/>
            </a:pPr>
            <a:r>
              <a:rPr lang="en-US" dirty="0"/>
              <a:t>Before reaching the final design, the design along with the PRA model go through multiple iterations</a:t>
            </a:r>
          </a:p>
          <a:p>
            <a:pPr marL="171450" indent="-171450">
              <a:buFontTx/>
              <a:buChar char="-"/>
            </a:pPr>
            <a:r>
              <a:rPr lang="en-US" dirty="0"/>
              <a:t>Each iteration of the design is tracked through the configuration control requirement of the standard, however, no requirements for tracking the PRA model itself</a:t>
            </a:r>
          </a:p>
        </p:txBody>
      </p:sp>
      <p:sp>
        <p:nvSpPr>
          <p:cNvPr id="4" name="Slide Number Placeholder 3"/>
          <p:cNvSpPr>
            <a:spLocks noGrp="1"/>
          </p:cNvSpPr>
          <p:nvPr>
            <p:ph type="sldNum" sz="quarter" idx="5"/>
          </p:nvPr>
        </p:nvSpPr>
        <p:spPr/>
        <p:txBody>
          <a:bodyPr/>
          <a:lstStyle/>
          <a:p>
            <a:fld id="{BB99D3E7-EABA-4CC5-AFA5-C76F789FE285}" type="slidenum">
              <a:rPr lang="en-US" smtClean="0"/>
              <a:t>3</a:t>
            </a:fld>
            <a:endParaRPr lang="en-US"/>
          </a:p>
        </p:txBody>
      </p:sp>
    </p:spTree>
    <p:extLst>
      <p:ext uri="{BB962C8B-B14F-4D97-AF65-F5344CB8AC3E}">
        <p14:creationId xmlns:p14="http://schemas.microsoft.com/office/powerpoint/2010/main" val="650067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000000"/>
                </a:solidFill>
                <a:latin typeface="Times New Roman" panose="02020603050405020304" pitchFamily="18" charset="0"/>
              </a:rPr>
              <a:t>Distributed VCS: Multiple team members can reach a repository from different locations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Multi-user development </a:t>
            </a:r>
            <a:r>
              <a:rPr lang="en-US" dirty="0">
                <a:sym typeface="Wingdings" panose="05000000000000000000" pitchFamily="2" charset="2"/>
              </a:rPr>
              <a:t> Branching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Scalability </a:t>
            </a:r>
            <a:r>
              <a:rPr lang="en-US" dirty="0">
                <a:sym typeface="Wingdings" panose="05000000000000000000" pitchFamily="2" charset="2"/>
              </a:rPr>
              <a:t> </a:t>
            </a:r>
            <a:r>
              <a:rPr lang="en-US" dirty="0"/>
              <a:t> Branching, Hashing, Continuous integration</a:t>
            </a:r>
            <a:endParaRPr lang="en-US"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Immutability, accountability </a:t>
            </a:r>
            <a:r>
              <a:rPr lang="en-US" dirty="0">
                <a:sym typeface="Wingdings" panose="05000000000000000000" pitchFamily="2" charset="2"/>
              </a:rPr>
              <a:t> Commits and commit history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B99D3E7-EABA-4CC5-AFA5-C76F789FE285}" type="slidenum">
              <a:rPr lang="en-US" smtClean="0"/>
              <a:t>5</a:t>
            </a:fld>
            <a:endParaRPr lang="en-US"/>
          </a:p>
        </p:txBody>
      </p:sp>
    </p:spTree>
    <p:extLst>
      <p:ext uri="{BB962C8B-B14F-4D97-AF65-F5344CB8AC3E}">
        <p14:creationId xmlns:p14="http://schemas.microsoft.com/office/powerpoint/2010/main" val="2462797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If the software exports binary files, they must be converted to text-based to track changes in each model</a:t>
            </a:r>
          </a:p>
          <a:p>
            <a:pPr marL="171450" indent="-171450">
              <a:buFontTx/>
              <a:buChar char="-"/>
            </a:pPr>
            <a:r>
              <a:rPr lang="en-US" dirty="0"/>
              <a:t>Changes can be examined within the browser using online and/or command line tools and modifications can be made easily </a:t>
            </a:r>
          </a:p>
          <a:p>
            <a:pPr marL="171450" indent="-171450">
              <a:buFontTx/>
              <a:buChar char="-"/>
            </a:pPr>
            <a:r>
              <a:rPr lang="en-US" dirty="0"/>
              <a:t>5-10 seconds for each step in the figure:</a:t>
            </a:r>
          </a:p>
          <a:p>
            <a:pPr marL="628650" lvl="1" indent="-171450">
              <a:buFontTx/>
              <a:buChar char="-"/>
            </a:pPr>
            <a:r>
              <a:rPr lang="en-US" dirty="0"/>
              <a:t>Issue recognition – issue can be a needed development/improvement</a:t>
            </a:r>
          </a:p>
          <a:p>
            <a:pPr marL="628650" lvl="1" indent="-171450">
              <a:buFontTx/>
              <a:buChar char="-"/>
            </a:pPr>
            <a:r>
              <a:rPr lang="en-US" dirty="0"/>
              <a:t>Branching for distributed multi-user development</a:t>
            </a:r>
          </a:p>
          <a:p>
            <a:pPr marL="628650" lvl="1" indent="-171450">
              <a:buFontTx/>
              <a:buChar char="-"/>
            </a:pPr>
            <a:r>
              <a:rPr lang="en-US" dirty="0"/>
              <a:t>Commits for tracking, immutability, speed and accountability</a:t>
            </a:r>
          </a:p>
          <a:p>
            <a:pPr marL="628650" lvl="1" indent="-171450">
              <a:buFontTx/>
              <a:buChar char="-"/>
            </a:pPr>
            <a:r>
              <a:rPr lang="en-US" dirty="0"/>
              <a:t>Verification for precision in model</a:t>
            </a:r>
          </a:p>
          <a:p>
            <a:pPr marL="628650" lvl="1" indent="-171450">
              <a:buFontTx/>
              <a:buChar char="-"/>
            </a:pPr>
            <a:r>
              <a:rPr lang="en-US" dirty="0"/>
              <a:t>Approval from peer-review and automated processes</a:t>
            </a:r>
          </a:p>
          <a:p>
            <a:pPr marL="628650" lvl="1" indent="-171450">
              <a:buFontTx/>
              <a:buChar char="-"/>
            </a:pPr>
            <a:r>
              <a:rPr lang="en-US" dirty="0"/>
              <a:t>Merge to use updated model</a:t>
            </a:r>
          </a:p>
        </p:txBody>
      </p:sp>
      <p:sp>
        <p:nvSpPr>
          <p:cNvPr id="4" name="Slide Number Placeholder 3"/>
          <p:cNvSpPr>
            <a:spLocks noGrp="1"/>
          </p:cNvSpPr>
          <p:nvPr>
            <p:ph type="sldNum" sz="quarter" idx="5"/>
          </p:nvPr>
        </p:nvSpPr>
        <p:spPr/>
        <p:txBody>
          <a:bodyPr/>
          <a:lstStyle/>
          <a:p>
            <a:fld id="{BB99D3E7-EABA-4CC5-AFA5-C76F789FE285}" type="slidenum">
              <a:rPr lang="en-US" smtClean="0"/>
              <a:t>6</a:t>
            </a:fld>
            <a:endParaRPr lang="en-US"/>
          </a:p>
        </p:txBody>
      </p:sp>
    </p:spTree>
    <p:extLst>
      <p:ext uri="{BB962C8B-B14F-4D97-AF65-F5344CB8AC3E}">
        <p14:creationId xmlns:p14="http://schemas.microsoft.com/office/powerpoint/2010/main" val="2502876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B99D3E7-EABA-4CC5-AFA5-C76F789FE285}" type="slidenum">
              <a:rPr lang="en-US" smtClean="0"/>
              <a:t>8</a:t>
            </a:fld>
            <a:endParaRPr lang="en-US"/>
          </a:p>
        </p:txBody>
      </p:sp>
    </p:spTree>
    <p:extLst>
      <p:ext uri="{BB962C8B-B14F-4D97-AF65-F5344CB8AC3E}">
        <p14:creationId xmlns:p14="http://schemas.microsoft.com/office/powerpoint/2010/main" val="3372407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However, until implementing such a feature into the PRA tools, the proposed methodology provides a user-driven solution to both version control and collaboration capabilities.</a:t>
            </a:r>
          </a:p>
        </p:txBody>
      </p:sp>
      <p:sp>
        <p:nvSpPr>
          <p:cNvPr id="4" name="Slide Number Placeholder 3"/>
          <p:cNvSpPr>
            <a:spLocks noGrp="1"/>
          </p:cNvSpPr>
          <p:nvPr>
            <p:ph type="sldNum" sz="quarter" idx="5"/>
          </p:nvPr>
        </p:nvSpPr>
        <p:spPr/>
        <p:txBody>
          <a:bodyPr/>
          <a:lstStyle/>
          <a:p>
            <a:fld id="{BB99D3E7-EABA-4CC5-AFA5-C76F789FE285}" type="slidenum">
              <a:rPr lang="en-US" smtClean="0"/>
              <a:t>11</a:t>
            </a:fld>
            <a:endParaRPr lang="en-US"/>
          </a:p>
        </p:txBody>
      </p:sp>
    </p:spTree>
    <p:extLst>
      <p:ext uri="{BB962C8B-B14F-4D97-AF65-F5344CB8AC3E}">
        <p14:creationId xmlns:p14="http://schemas.microsoft.com/office/powerpoint/2010/main" val="3078853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791953E-ED15-424C-85EC-47028DC48430}" type="datetime1">
              <a:rPr lang="en-US" smtClean="0"/>
              <a:t>6/28/2022</a:t>
            </a:fld>
            <a:endParaRPr lang="en-US"/>
          </a:p>
        </p:txBody>
      </p:sp>
      <p:sp>
        <p:nvSpPr>
          <p:cNvPr id="5" name="Footer Placeholder 4"/>
          <p:cNvSpPr>
            <a:spLocks noGrp="1"/>
          </p:cNvSpPr>
          <p:nvPr>
            <p:ph type="ftr" sz="quarter" idx="11"/>
          </p:nvPr>
        </p:nvSpPr>
        <p:spPr>
          <a:xfrm>
            <a:off x="0" y="4767264"/>
            <a:ext cx="2895600" cy="273844"/>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4322204" y="4754423"/>
            <a:ext cx="499592" cy="273844"/>
          </a:xfrm>
        </p:spPr>
        <p:txBody>
          <a:bodyPr/>
          <a:lstStyle>
            <a:lvl1pPr>
              <a:defRPr/>
            </a:lvl1pPr>
          </a:lstStyle>
          <a:p>
            <a:pPr>
              <a:defRPr/>
            </a:pPr>
            <a:fld id="{01E82176-A547-F94B-AC51-D6E9C882CB88}" type="slidenum">
              <a:rPr lang="en-US"/>
              <a:pPr>
                <a:defRPr/>
              </a:pPr>
              <a:t>‹#›</a:t>
            </a:fld>
            <a:endParaRPr lang="en-US" dirty="0"/>
          </a:p>
        </p:txBody>
      </p:sp>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5635FDB-20BD-4BA3-B26D-64CB62816CA3}" type="datetime1">
              <a:rPr lang="en-US" smtClean="0"/>
              <a:t>6/28/2022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CED6BD-D829-4558-8991-297D82D308D4}" type="datetime1">
              <a:rPr lang="en-US" smtClean="0"/>
              <a:t>6/28/2022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75086"/>
            <a:ext cx="8229600" cy="477310"/>
          </a:xfrm>
        </p:spPr>
        <p:txBody>
          <a:bodyPr/>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457200" y="1334023"/>
            <a:ext cx="8229600" cy="3260600"/>
          </a:xfrm>
        </p:spPr>
        <p:txBody>
          <a:bodyPr anchor="ctr"/>
          <a:lstStyle>
            <a:lvl1pPr>
              <a:defRPr sz="1600"/>
            </a:lvl1pPr>
            <a:lvl2pPr>
              <a:defRPr sz="1600"/>
            </a:lvl2pPr>
            <a:lvl3pPr>
              <a:defRPr sz="1200"/>
            </a:lvl3pPr>
            <a:lvl4pPr>
              <a:defRPr sz="1050"/>
            </a:lvl4pPr>
            <a:lvl5pPr>
              <a:defRPr sz="7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621E0DD6-2883-412F-A3DC-2174084EE375}" type="datetime1">
              <a:rPr lang="en-US" smtClean="0"/>
              <a:t>6/28/2022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4421176" y="4753966"/>
            <a:ext cx="379424" cy="273844"/>
          </a:xfrm>
        </p:spPr>
        <p:txBody>
          <a:bodyPr/>
          <a:lstStyle>
            <a:lvl1pPr>
              <a:defRPr/>
            </a:lvl1pPr>
          </a:lstStyle>
          <a:p>
            <a:pPr>
              <a:defRPr/>
            </a:pPr>
            <a:fld id="{3FF2C605-4958-CF43-AA48-80339EFDB0AF}" type="slidenum">
              <a:rPr lang="en-US"/>
              <a:pPr>
                <a:defRPr/>
              </a:pPr>
              <a:t>‹#›</a:t>
            </a:fld>
            <a:endParaRPr lang="en-US" dirty="0"/>
          </a:p>
        </p:txBody>
      </p:sp>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035563"/>
            <a:ext cx="7772400" cy="1021556"/>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BFD59C3A-027A-4EA3-85E9-CA7EA395D758}" type="datetime1">
              <a:rPr lang="en-US" smtClean="0"/>
              <a:t>6/28/2022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76377"/>
            <a:ext cx="4038600" cy="31182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76377"/>
            <a:ext cx="4038600" cy="31182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824CE495-EA0C-4879-AB83-71D5AEECA60B}" type="datetime1">
              <a:rPr lang="en-US" smtClean="0"/>
              <a:t>6/28/2022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3" y="650504"/>
            <a:ext cx="8229600" cy="801290"/>
          </a:xfr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54B8AF4-A3E3-4172-99EA-36C537CA7090}" type="datetime1">
              <a:rPr lang="en-US" smtClean="0"/>
              <a:t>6/28/2022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AB14E3E-07A7-46E4-AB9E-9C9F14E6ED21}" type="datetime1">
              <a:rPr lang="en-US" smtClean="0"/>
              <a:t>6/28/2022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4379113" y="4753966"/>
            <a:ext cx="385774" cy="273844"/>
          </a:xfrm>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83AC29D-0F81-4FEE-8855-2255C1173117}" type="datetime1">
              <a:rPr lang="en-US" smtClean="0"/>
              <a:t>6/28/2022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CC775211-FDF4-4044-A180-C5A27AA0BA82}" type="datetime1">
              <a:rPr lang="en-US" smtClean="0"/>
              <a:t>6/28/2022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A98ACC78-E1AC-4033-BBC5-AF702B0F92B6}" type="datetime1">
              <a:rPr lang="en-US" smtClean="0"/>
              <a:t>6/28/2022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75085"/>
            <a:ext cx="8229600" cy="548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Headline Line One</a:t>
            </a:r>
            <a:br>
              <a:rPr lang="en-US" dirty="0"/>
            </a:br>
            <a:r>
              <a:rPr lang="en-US" dirty="0"/>
              <a:t>Headline Line Two</a:t>
            </a:r>
          </a:p>
        </p:txBody>
      </p:sp>
      <p:sp>
        <p:nvSpPr>
          <p:cNvPr id="1027" name="Text Placeholder 2"/>
          <p:cNvSpPr>
            <a:spLocks noGrp="1"/>
          </p:cNvSpPr>
          <p:nvPr>
            <p:ph type="body" idx="1"/>
          </p:nvPr>
        </p:nvSpPr>
        <p:spPr bwMode="auto">
          <a:xfrm>
            <a:off x="457200" y="1441289"/>
            <a:ext cx="8229600" cy="31533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99002" y="4754423"/>
            <a:ext cx="2133600" cy="273844"/>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anose="020B0604020202020204" pitchFamily="34" charset="0"/>
                <a:ea typeface="+mn-ea"/>
                <a:cs typeface="Arial" panose="020B0604020202020204" pitchFamily="34" charset="0"/>
              </a:defRPr>
            </a:lvl1pPr>
          </a:lstStyle>
          <a:p>
            <a:pPr>
              <a:defRPr/>
            </a:pPr>
            <a:fld id="{015E2D73-AD7F-4383-8826-41E1263304FB}" type="datetime1">
              <a:rPr lang="en-US" smtClean="0"/>
              <a:t>6/28/2022</a:t>
            </a:fld>
            <a:endParaRPr lang="en-US" dirty="0"/>
          </a:p>
        </p:txBody>
      </p:sp>
      <p:sp>
        <p:nvSpPr>
          <p:cNvPr id="5" name="Footer Placeholder 4"/>
          <p:cNvSpPr>
            <a:spLocks noGrp="1"/>
          </p:cNvSpPr>
          <p:nvPr>
            <p:ph type="ftr" sz="quarter" idx="3"/>
          </p:nvPr>
        </p:nvSpPr>
        <p:spPr>
          <a:xfrm>
            <a:off x="0" y="4767264"/>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ea typeface="+mn-ea"/>
                <a:cs typeface="Arial" panose="020B0604020202020204" pitchFamily="34" charset="0"/>
              </a:defRPr>
            </a:lvl1pPr>
          </a:lstStyle>
          <a:p>
            <a:pPr>
              <a:defRPr/>
            </a:pPr>
            <a:endParaRPr lang="en-US" dirty="0"/>
          </a:p>
        </p:txBody>
      </p:sp>
      <p:sp>
        <p:nvSpPr>
          <p:cNvPr id="6" name="Slide Number Placeholder 5"/>
          <p:cNvSpPr>
            <a:spLocks noGrp="1"/>
          </p:cNvSpPr>
          <p:nvPr>
            <p:ph type="sldNum" sz="quarter" idx="4"/>
          </p:nvPr>
        </p:nvSpPr>
        <p:spPr>
          <a:xfrm>
            <a:off x="4421176" y="4753966"/>
            <a:ext cx="301647" cy="273844"/>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0EF7D53D-272A-624E-BE3D-99D13E2B4193}" type="slidenum">
              <a:rPr lang="en-US"/>
              <a:pPr>
                <a:defRPr/>
              </a:pPr>
              <a:t>‹#›</a:t>
            </a:fld>
            <a:endParaRPr lang="en-US" dirty="0"/>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0"/>
            <a:ext cx="9152194"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ithub.com/mostafa-hamza/PSAM1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doi.org/10.2172/1557649"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osti.gov/biblio/182288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p:cNvSpPr>
          <p:nvPr>
            <p:ph type="ctrTitle"/>
          </p:nvPr>
        </p:nvSpPr>
        <p:spPr>
          <a:xfrm>
            <a:off x="368016" y="918273"/>
            <a:ext cx="8357529" cy="2088398"/>
          </a:xfrm>
        </p:spPr>
        <p:txBody>
          <a:bodyPr/>
          <a:lstStyle/>
          <a:p>
            <a:pPr marL="514350" lvl="1"/>
            <a:r>
              <a:rPr lang="en-US" sz="3200" dirty="0"/>
              <a:t>Methodology &amp; Demonstration of </a:t>
            </a:r>
            <a:br>
              <a:rPr lang="en-US" sz="3200" dirty="0"/>
            </a:br>
            <a:r>
              <a:rPr lang="en-US" sz="3200" dirty="0"/>
              <a:t>Git-Based Configuration </a:t>
            </a:r>
            <a:br>
              <a:rPr lang="en-US" sz="3200" dirty="0"/>
            </a:br>
            <a:r>
              <a:rPr lang="en-US" sz="3200" dirty="0"/>
              <a:t>Control in PRA</a:t>
            </a:r>
            <a:endParaRPr lang="en-US" sz="3200" dirty="0">
              <a:solidFill>
                <a:srgbClr val="C00000"/>
              </a:solidFill>
            </a:endParaRPr>
          </a:p>
        </p:txBody>
      </p:sp>
      <p:sp>
        <p:nvSpPr>
          <p:cNvPr id="4" name="Rectangle 3">
            <a:extLst>
              <a:ext uri="{FF2B5EF4-FFF2-40B4-BE49-F238E27FC236}">
                <a16:creationId xmlns:a16="http://schemas.microsoft.com/office/drawing/2014/main" id="{A8035F6E-B8FC-4BB5-B1B6-1CBFBA1F9A10}"/>
              </a:ext>
            </a:extLst>
          </p:cNvPr>
          <p:cNvSpPr/>
          <p:nvPr/>
        </p:nvSpPr>
        <p:spPr>
          <a:xfrm>
            <a:off x="2757171" y="4322338"/>
            <a:ext cx="3629657" cy="646331"/>
          </a:xfrm>
          <a:prstGeom prst="rect">
            <a:avLst/>
          </a:prstGeom>
        </p:spPr>
        <p:txBody>
          <a:bodyPr wrap="square">
            <a:spAutoFit/>
          </a:bodyPr>
          <a:lstStyle/>
          <a:p>
            <a:pPr algn="ctr" fontAlgn="auto">
              <a:spcAft>
                <a:spcPts val="0"/>
              </a:spcAft>
              <a:buFont typeface="Arial"/>
              <a:buNone/>
              <a:defRPr/>
            </a:pPr>
            <a:r>
              <a:rPr lang="en-US" dirty="0"/>
              <a:t>Mostafa Hamza</a:t>
            </a:r>
          </a:p>
          <a:p>
            <a:pPr algn="ctr" fontAlgn="auto">
              <a:spcAft>
                <a:spcPts val="0"/>
              </a:spcAft>
              <a:buFont typeface="Arial"/>
              <a:buNone/>
              <a:defRPr/>
            </a:pPr>
            <a:r>
              <a:rPr lang="en-US" dirty="0" err="1"/>
              <a:t>mmhamza@ncsu.edu</a:t>
            </a:r>
            <a:endParaRPr lang="en-US" dirty="0"/>
          </a:p>
        </p:txBody>
      </p:sp>
      <p:sp>
        <p:nvSpPr>
          <p:cNvPr id="5" name="Subtitle 2">
            <a:extLst>
              <a:ext uri="{FF2B5EF4-FFF2-40B4-BE49-F238E27FC236}">
                <a16:creationId xmlns:a16="http://schemas.microsoft.com/office/drawing/2014/main" id="{31CADAFC-7522-4BA3-A7B9-E0313F3DC6E1}"/>
              </a:ext>
            </a:extLst>
          </p:cNvPr>
          <p:cNvSpPr txBox="1">
            <a:spLocks/>
          </p:cNvSpPr>
          <p:nvPr/>
        </p:nvSpPr>
        <p:spPr bwMode="auto">
          <a:xfrm>
            <a:off x="1371599" y="3261287"/>
            <a:ext cx="6400800" cy="10610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normAutofit/>
          </a:bodyPr>
          <a:lstStyle>
            <a:lvl1pPr marL="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Arial"/>
                <a:ea typeface="ＭＳ Ｐゴシック" charset="0"/>
                <a:cs typeface="Arial"/>
              </a:defRPr>
            </a:lvl1pPr>
            <a:lvl2pPr marL="4572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Arial"/>
                <a:ea typeface="ＭＳ Ｐゴシック" charset="0"/>
                <a:cs typeface="Arial"/>
              </a:defRPr>
            </a:lvl2pPr>
            <a:lvl3pPr marL="914400" indent="0" algn="ctr" defTabSz="457200" rtl="0" eaLnBrk="1" fontAlgn="base" hangingPunct="1">
              <a:spcBef>
                <a:spcPct val="20000"/>
              </a:spcBef>
              <a:spcAft>
                <a:spcPct val="0"/>
              </a:spcAft>
              <a:buFont typeface="Arial" charset="0"/>
              <a:buNone/>
              <a:defRPr kern="1200">
                <a:solidFill>
                  <a:schemeClr val="tx1">
                    <a:tint val="75000"/>
                  </a:schemeClr>
                </a:solidFill>
                <a:latin typeface="Arial"/>
                <a:ea typeface="ＭＳ Ｐゴシック" charset="0"/>
                <a:cs typeface="Arial"/>
              </a:defRPr>
            </a:lvl3pPr>
            <a:lvl4pPr marL="1371600" indent="0" algn="ctr" defTabSz="457200" rtl="0" eaLnBrk="1" fontAlgn="base" hangingPunct="1">
              <a:spcBef>
                <a:spcPct val="20000"/>
              </a:spcBef>
              <a:spcAft>
                <a:spcPct val="0"/>
              </a:spcAft>
              <a:buFont typeface="Arial" charset="0"/>
              <a:buNone/>
              <a:defRPr sz="1400" kern="1200">
                <a:solidFill>
                  <a:schemeClr val="tx1">
                    <a:tint val="75000"/>
                  </a:schemeClr>
                </a:solidFill>
                <a:latin typeface="Arial"/>
                <a:ea typeface="ＭＳ Ｐゴシック" charset="0"/>
                <a:cs typeface="Arial"/>
              </a:defRPr>
            </a:lvl4pPr>
            <a:lvl5pPr marL="1828800" indent="0" algn="ctr" defTabSz="457200" rtl="0" eaLnBrk="1" fontAlgn="base" hangingPunct="1">
              <a:spcBef>
                <a:spcPct val="20000"/>
              </a:spcBef>
              <a:spcAft>
                <a:spcPct val="0"/>
              </a:spcAft>
              <a:buFont typeface="Arial" charset="0"/>
              <a:buNone/>
              <a:defRPr sz="1000" kern="1200">
                <a:solidFill>
                  <a:schemeClr val="tx1">
                    <a:tint val="75000"/>
                  </a:schemeClr>
                </a:solidFill>
                <a:latin typeface="Arial"/>
                <a:ea typeface="ＭＳ Ｐゴシック" charset="0"/>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fontAlgn="auto">
              <a:spcAft>
                <a:spcPts val="0"/>
              </a:spcAft>
              <a:defRPr/>
            </a:pPr>
            <a:r>
              <a:rPr lang="en-US" sz="3200" dirty="0"/>
              <a:t>PSAM16</a:t>
            </a:r>
            <a:endParaRPr lang="en-US" sz="2600" dirty="0"/>
          </a:p>
          <a:p>
            <a:pPr fontAlgn="auto">
              <a:spcAft>
                <a:spcPts val="0"/>
              </a:spcAft>
              <a:defRPr/>
            </a:pPr>
            <a:r>
              <a:rPr lang="en-US" sz="1800" dirty="0">
                <a:ea typeface="+mn-ea"/>
              </a:rPr>
              <a:t>June 29</a:t>
            </a:r>
            <a:r>
              <a:rPr lang="en-US" sz="1800" baseline="30000" dirty="0">
                <a:ea typeface="+mn-ea"/>
              </a:rPr>
              <a:t>th</a:t>
            </a:r>
            <a:r>
              <a:rPr lang="en-US" sz="1800" dirty="0">
                <a:ea typeface="+mn-ea"/>
              </a:rPr>
              <a:t>, 2022</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94D45-D560-3DC7-FB14-0F6F599581A7}"/>
              </a:ext>
            </a:extLst>
          </p:cNvPr>
          <p:cNvSpPr>
            <a:spLocks noGrp="1"/>
          </p:cNvSpPr>
          <p:nvPr>
            <p:ph type="title"/>
          </p:nvPr>
        </p:nvSpPr>
        <p:spPr/>
        <p:txBody>
          <a:bodyPr/>
          <a:lstStyle/>
          <a:p>
            <a:r>
              <a:rPr lang="en-US" dirty="0"/>
              <a:t>Demonstration</a:t>
            </a:r>
          </a:p>
        </p:txBody>
      </p:sp>
      <p:sp>
        <p:nvSpPr>
          <p:cNvPr id="3" name="Content Placeholder 2">
            <a:extLst>
              <a:ext uri="{FF2B5EF4-FFF2-40B4-BE49-F238E27FC236}">
                <a16:creationId xmlns:a16="http://schemas.microsoft.com/office/drawing/2014/main" id="{C66CC4A2-4E71-A3B2-29C3-7BF675A3A656}"/>
              </a:ext>
            </a:extLst>
          </p:cNvPr>
          <p:cNvSpPr>
            <a:spLocks noGrp="1"/>
          </p:cNvSpPr>
          <p:nvPr>
            <p:ph idx="1"/>
          </p:nvPr>
        </p:nvSpPr>
        <p:spPr/>
        <p:txBody>
          <a:bodyPr/>
          <a:lstStyle/>
          <a:p>
            <a:r>
              <a:rPr lang="en-US" dirty="0"/>
              <a:t>Repo: </a:t>
            </a:r>
            <a:r>
              <a:rPr lang="en-US" dirty="0">
                <a:hlinkClick r:id="rId2"/>
              </a:rPr>
              <a:t>https://github.com/mostafa-hamza/PSAM16</a:t>
            </a:r>
            <a:r>
              <a:rPr lang="en-US" dirty="0"/>
              <a:t> </a:t>
            </a:r>
          </a:p>
        </p:txBody>
      </p:sp>
      <p:sp>
        <p:nvSpPr>
          <p:cNvPr id="4" name="Date Placeholder 3">
            <a:extLst>
              <a:ext uri="{FF2B5EF4-FFF2-40B4-BE49-F238E27FC236}">
                <a16:creationId xmlns:a16="http://schemas.microsoft.com/office/drawing/2014/main" id="{71A946FF-AAE0-0D14-FE9F-1AA10656C5B4}"/>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04E3E64F-F8B5-7414-1A1F-CFC285EEBA4A}"/>
              </a:ext>
            </a:extLst>
          </p:cNvPr>
          <p:cNvSpPr>
            <a:spLocks noGrp="1"/>
          </p:cNvSpPr>
          <p:nvPr>
            <p:ph type="sldNum" sz="quarter" idx="12"/>
          </p:nvPr>
        </p:nvSpPr>
        <p:spPr/>
        <p:txBody>
          <a:bodyPr/>
          <a:lstStyle/>
          <a:p>
            <a:pPr>
              <a:defRPr/>
            </a:pPr>
            <a:fld id="{3FF2C605-4958-CF43-AA48-80339EFDB0AF}" type="slidenum">
              <a:rPr lang="en-US" smtClean="0"/>
              <a:pPr>
                <a:defRPr/>
              </a:pPr>
              <a:t>10</a:t>
            </a:fld>
            <a:endParaRPr lang="en-US" dirty="0"/>
          </a:p>
        </p:txBody>
      </p:sp>
      <p:sp>
        <p:nvSpPr>
          <p:cNvPr id="6" name="Date Placeholder 3">
            <a:extLst>
              <a:ext uri="{FF2B5EF4-FFF2-40B4-BE49-F238E27FC236}">
                <a16:creationId xmlns:a16="http://schemas.microsoft.com/office/drawing/2014/main" id="{A0F49CDD-2167-55DA-A329-EED70D37A264}"/>
              </a:ext>
            </a:extLst>
          </p:cNvPr>
          <p:cNvSpPr txBox="1">
            <a:spLocks/>
          </p:cNvSpPr>
          <p:nvPr/>
        </p:nvSpPr>
        <p:spPr>
          <a:xfrm>
            <a:off x="188900" y="4754423"/>
            <a:ext cx="4232276" cy="273844"/>
          </a:xfrm>
          <a:prstGeom prst="rect">
            <a:avLst/>
          </a:prstGeom>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defRPr/>
            </a:pPr>
            <a:r>
              <a:rPr lang="en-US"/>
              <a:t>Probabilistic Safety Assessment &amp; Management 16</a:t>
            </a:r>
            <a:endParaRPr lang="en-US" dirty="0"/>
          </a:p>
        </p:txBody>
      </p:sp>
    </p:spTree>
    <p:extLst>
      <p:ext uri="{BB962C8B-B14F-4D97-AF65-F5344CB8AC3E}">
        <p14:creationId xmlns:p14="http://schemas.microsoft.com/office/powerpoint/2010/main" val="578105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359A-4B17-4586-BD8B-6F43245C3FFA}"/>
              </a:ext>
            </a:extLst>
          </p:cNvPr>
          <p:cNvSpPr>
            <a:spLocks noGrp="1"/>
          </p:cNvSpPr>
          <p:nvPr>
            <p:ph type="title"/>
          </p:nvPr>
        </p:nvSpPr>
        <p:spPr/>
        <p:txBody>
          <a:bodyPr/>
          <a:lstStyle/>
          <a:p>
            <a:r>
              <a:rPr lang="en-US" dirty="0"/>
              <a:t>Final Remarks</a:t>
            </a:r>
          </a:p>
        </p:txBody>
      </p:sp>
      <p:sp>
        <p:nvSpPr>
          <p:cNvPr id="3" name="Content Placeholder 2">
            <a:extLst>
              <a:ext uri="{FF2B5EF4-FFF2-40B4-BE49-F238E27FC236}">
                <a16:creationId xmlns:a16="http://schemas.microsoft.com/office/drawing/2014/main" id="{52EE61E9-3E4A-4386-B051-ABA36FA3ADBA}"/>
              </a:ext>
            </a:extLst>
          </p:cNvPr>
          <p:cNvSpPr>
            <a:spLocks noGrp="1"/>
          </p:cNvSpPr>
          <p:nvPr>
            <p:ph idx="1"/>
          </p:nvPr>
        </p:nvSpPr>
        <p:spPr/>
        <p:txBody>
          <a:bodyPr/>
          <a:lstStyle/>
          <a:p>
            <a:r>
              <a:rPr lang="en-US" dirty="0"/>
              <a:t>The methodology presented is a patch to provide version control and collaboration capabilities for PRA tools.</a:t>
            </a:r>
          </a:p>
          <a:p>
            <a:r>
              <a:rPr lang="en-US" dirty="0"/>
              <a:t>Version control maintains the traceability and credibility of the PRA model, allowing for easier peer review and quicker assessment of the impact of model changes.</a:t>
            </a:r>
          </a:p>
          <a:p>
            <a:r>
              <a:rPr lang="en-US" dirty="0"/>
              <a:t>Collaboration facilitates parallel development of different model branches; this reduces the time required to build the PRA model.</a:t>
            </a:r>
          </a:p>
          <a:p>
            <a:r>
              <a:rPr lang="en-US" dirty="0"/>
              <a:t>Better implementation of the proposed approach can be incorporated directly into the PRA tools which will provide the user with the capability to directly pull, modify, push, and merge any changes directly from the PRA tool. </a:t>
            </a:r>
          </a:p>
        </p:txBody>
      </p:sp>
      <p:sp>
        <p:nvSpPr>
          <p:cNvPr id="4" name="Date Placeholder 3">
            <a:extLst>
              <a:ext uri="{FF2B5EF4-FFF2-40B4-BE49-F238E27FC236}">
                <a16:creationId xmlns:a16="http://schemas.microsoft.com/office/drawing/2014/main" id="{B0B0FD7B-ABCF-4EC6-A81F-D8E849D3C3B1}"/>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2D1E1B53-3D16-4285-891F-835118F974EA}"/>
              </a:ext>
            </a:extLst>
          </p:cNvPr>
          <p:cNvSpPr>
            <a:spLocks noGrp="1"/>
          </p:cNvSpPr>
          <p:nvPr>
            <p:ph type="sldNum" sz="quarter" idx="12"/>
          </p:nvPr>
        </p:nvSpPr>
        <p:spPr/>
        <p:txBody>
          <a:bodyPr/>
          <a:lstStyle/>
          <a:p>
            <a:pPr>
              <a:defRPr/>
            </a:pPr>
            <a:fld id="{3FF2C605-4958-CF43-AA48-80339EFDB0AF}" type="slidenum">
              <a:rPr lang="en-US" smtClean="0"/>
              <a:pPr>
                <a:defRPr/>
              </a:pPr>
              <a:t>11</a:t>
            </a:fld>
            <a:endParaRPr lang="en-US" dirty="0"/>
          </a:p>
        </p:txBody>
      </p:sp>
    </p:spTree>
    <p:extLst>
      <p:ext uri="{BB962C8B-B14F-4D97-AF65-F5344CB8AC3E}">
        <p14:creationId xmlns:p14="http://schemas.microsoft.com/office/powerpoint/2010/main" val="1555274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7CA35E-EAE0-40CD-929C-FDEB9D8C6311}"/>
              </a:ext>
            </a:extLst>
          </p:cNvPr>
          <p:cNvSpPr>
            <a:spLocks noGrp="1"/>
          </p:cNvSpPr>
          <p:nvPr>
            <p:ph idx="1"/>
          </p:nvPr>
        </p:nvSpPr>
        <p:spPr>
          <a:xfrm>
            <a:off x="821258" y="2221765"/>
            <a:ext cx="2881683" cy="686381"/>
          </a:xfrm>
        </p:spPr>
        <p:txBody>
          <a:bodyPr/>
          <a:lstStyle/>
          <a:p>
            <a:pPr marL="0" indent="0">
              <a:buNone/>
            </a:pPr>
            <a:r>
              <a:rPr lang="en-US" sz="2000" b="1" dirty="0"/>
              <a:t>Thank you </a:t>
            </a:r>
          </a:p>
          <a:p>
            <a:pPr marL="0" indent="0">
              <a:buNone/>
            </a:pPr>
            <a:r>
              <a:rPr lang="en-US" sz="2000" b="1" dirty="0"/>
              <a:t>Questions?</a:t>
            </a:r>
          </a:p>
        </p:txBody>
      </p:sp>
      <p:sp>
        <p:nvSpPr>
          <p:cNvPr id="4" name="Date Placeholder 3">
            <a:extLst>
              <a:ext uri="{FF2B5EF4-FFF2-40B4-BE49-F238E27FC236}">
                <a16:creationId xmlns:a16="http://schemas.microsoft.com/office/drawing/2014/main" id="{75BDE5B5-F1C9-4921-AE94-093C9D27A85C}"/>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FD837BD0-B3F2-4814-9405-54B040560977}"/>
              </a:ext>
            </a:extLst>
          </p:cNvPr>
          <p:cNvSpPr>
            <a:spLocks noGrp="1"/>
          </p:cNvSpPr>
          <p:nvPr>
            <p:ph type="sldNum" sz="quarter" idx="12"/>
          </p:nvPr>
        </p:nvSpPr>
        <p:spPr/>
        <p:txBody>
          <a:bodyPr/>
          <a:lstStyle/>
          <a:p>
            <a:pPr>
              <a:defRPr/>
            </a:pPr>
            <a:fld id="{3FF2C605-4958-CF43-AA48-80339EFDB0AF}" type="slidenum">
              <a:rPr lang="en-US" smtClean="0"/>
              <a:pPr>
                <a:defRPr/>
              </a:pPr>
              <a:t>12</a:t>
            </a:fld>
            <a:endParaRPr lang="en-US" dirty="0"/>
          </a:p>
        </p:txBody>
      </p:sp>
      <p:pic>
        <p:nvPicPr>
          <p:cNvPr id="7" name="Picture 6" descr="A picture containing text, vector graphics&#10;&#10;Description automatically generated">
            <a:extLst>
              <a:ext uri="{FF2B5EF4-FFF2-40B4-BE49-F238E27FC236}">
                <a16:creationId xmlns:a16="http://schemas.microsoft.com/office/drawing/2014/main" id="{AA2031E4-BFFD-BE64-608B-779B7E4BBEFF}"/>
              </a:ext>
            </a:extLst>
          </p:cNvPr>
          <p:cNvPicPr>
            <a:picLocks noChangeAspect="1"/>
          </p:cNvPicPr>
          <p:nvPr/>
        </p:nvPicPr>
        <p:blipFill>
          <a:blip r:embed="rId2"/>
          <a:stretch>
            <a:fillRect/>
          </a:stretch>
        </p:blipFill>
        <p:spPr>
          <a:xfrm>
            <a:off x="3702941" y="885784"/>
            <a:ext cx="4479051" cy="3358342"/>
          </a:xfrm>
          <a:prstGeom prst="rect">
            <a:avLst/>
          </a:prstGeom>
        </p:spPr>
      </p:pic>
    </p:spTree>
    <p:extLst>
      <p:ext uri="{BB962C8B-B14F-4D97-AF65-F5344CB8AC3E}">
        <p14:creationId xmlns:p14="http://schemas.microsoft.com/office/powerpoint/2010/main" val="1315455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94749-B34B-4215-910A-4AD632BEF91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E732F963-C331-4159-AA1D-AC2309B95A17}"/>
              </a:ext>
            </a:extLst>
          </p:cNvPr>
          <p:cNvSpPr>
            <a:spLocks noGrp="1"/>
          </p:cNvSpPr>
          <p:nvPr>
            <p:ph idx="1"/>
          </p:nvPr>
        </p:nvSpPr>
        <p:spPr>
          <a:xfrm>
            <a:off x="457200" y="1334023"/>
            <a:ext cx="5004262" cy="3260600"/>
          </a:xfrm>
        </p:spPr>
        <p:txBody>
          <a:bodyPr/>
          <a:lstStyle/>
          <a:p>
            <a:r>
              <a:rPr lang="en-US" dirty="0"/>
              <a:t>Probabilistic Risk Assessment (PRA) quantify the risk associated with any large-scale project by answering three questions (Kaplan &amp; Garrick)</a:t>
            </a:r>
          </a:p>
          <a:p>
            <a:pPr lvl="1"/>
            <a:r>
              <a:rPr lang="en-US" sz="1400" b="1" i="1" dirty="0"/>
              <a:t>What could go wrong?</a:t>
            </a:r>
          </a:p>
          <a:p>
            <a:pPr lvl="1"/>
            <a:r>
              <a:rPr lang="en-US" sz="1400" b="1" i="1" dirty="0"/>
              <a:t>How likely is it?</a:t>
            </a:r>
          </a:p>
          <a:p>
            <a:pPr lvl="1"/>
            <a:r>
              <a:rPr lang="en-US" sz="1400" b="1" i="1" dirty="0"/>
              <a:t>What are the consequences?</a:t>
            </a:r>
          </a:p>
          <a:p>
            <a:r>
              <a:rPr lang="en-US" dirty="0"/>
              <a:t>Fault Trees (FTs) and Event Trees (ETs) help answer the first two questions.</a:t>
            </a:r>
          </a:p>
          <a:p>
            <a:r>
              <a:rPr lang="en-US" dirty="0"/>
              <a:t>For small systems, building FTs are ETs are a straightforward task, however, as the system grows larger, FTs and ETs gets more and more complicated.</a:t>
            </a:r>
          </a:p>
        </p:txBody>
      </p:sp>
      <p:sp>
        <p:nvSpPr>
          <p:cNvPr id="4" name="Date Placeholder 3">
            <a:extLst>
              <a:ext uri="{FF2B5EF4-FFF2-40B4-BE49-F238E27FC236}">
                <a16:creationId xmlns:a16="http://schemas.microsoft.com/office/drawing/2014/main" id="{02F2E55F-E20E-4810-A319-B5E91ED2FC0A}"/>
              </a:ext>
            </a:extLst>
          </p:cNvPr>
          <p:cNvSpPr>
            <a:spLocks noGrp="1"/>
          </p:cNvSpPr>
          <p:nvPr>
            <p:ph type="dt" sz="half" idx="10"/>
          </p:nvPr>
        </p:nvSpPr>
        <p:spPr>
          <a:xfrm>
            <a:off x="188900" y="4754423"/>
            <a:ext cx="4232276" cy="273844"/>
          </a:xfrm>
        </p:spPr>
        <p:txBody>
          <a:bodyPr/>
          <a:lstStyle/>
          <a:p>
            <a:pPr>
              <a:defRPr/>
            </a:pPr>
            <a:r>
              <a:rPr lang="en-US" dirty="0"/>
              <a:t>Probabilistic Safety Assessment &amp; Management 16</a:t>
            </a:r>
          </a:p>
        </p:txBody>
      </p:sp>
      <p:sp>
        <p:nvSpPr>
          <p:cNvPr id="5" name="Slide Number Placeholder 4">
            <a:extLst>
              <a:ext uri="{FF2B5EF4-FFF2-40B4-BE49-F238E27FC236}">
                <a16:creationId xmlns:a16="http://schemas.microsoft.com/office/drawing/2014/main" id="{AFA5613D-69BD-4CA6-AB5F-6B26425BE823}"/>
              </a:ext>
            </a:extLst>
          </p:cNvPr>
          <p:cNvSpPr>
            <a:spLocks noGrp="1"/>
          </p:cNvSpPr>
          <p:nvPr>
            <p:ph type="sldNum" sz="quarter" idx="12"/>
          </p:nvPr>
        </p:nvSpPr>
        <p:spPr/>
        <p:txBody>
          <a:bodyPr/>
          <a:lstStyle/>
          <a:p>
            <a:pPr>
              <a:defRPr/>
            </a:pPr>
            <a:fld id="{3FF2C605-4958-CF43-AA48-80339EFDB0AF}" type="slidenum">
              <a:rPr lang="en-US" smtClean="0"/>
              <a:pPr>
                <a:defRPr/>
              </a:pPr>
              <a:t>2</a:t>
            </a:fld>
            <a:endParaRPr lang="en-US" dirty="0"/>
          </a:p>
        </p:txBody>
      </p:sp>
      <p:pic>
        <p:nvPicPr>
          <p:cNvPr id="7" name="Picture 6" descr="A picture containing logo&#10;&#10;Description automatically generated">
            <a:extLst>
              <a:ext uri="{FF2B5EF4-FFF2-40B4-BE49-F238E27FC236}">
                <a16:creationId xmlns:a16="http://schemas.microsoft.com/office/drawing/2014/main" id="{BC5B62F9-756A-D782-296D-745B236E63FC}"/>
              </a:ext>
            </a:extLst>
          </p:cNvPr>
          <p:cNvPicPr>
            <a:picLocks noChangeAspect="1"/>
          </p:cNvPicPr>
          <p:nvPr/>
        </p:nvPicPr>
        <p:blipFill>
          <a:blip r:embed="rId3"/>
          <a:stretch>
            <a:fillRect/>
          </a:stretch>
        </p:blipFill>
        <p:spPr>
          <a:xfrm>
            <a:off x="6275921" y="2608714"/>
            <a:ext cx="1888070" cy="1996855"/>
          </a:xfrm>
          <a:prstGeom prst="rect">
            <a:avLst/>
          </a:prstGeom>
        </p:spPr>
      </p:pic>
      <p:pic>
        <p:nvPicPr>
          <p:cNvPr id="9" name="Picture 8" descr="Diagram&#10;&#10;Description automatically generated">
            <a:extLst>
              <a:ext uri="{FF2B5EF4-FFF2-40B4-BE49-F238E27FC236}">
                <a16:creationId xmlns:a16="http://schemas.microsoft.com/office/drawing/2014/main" id="{225A3FE2-7E76-AAF4-F3F9-CF83299637B6}"/>
              </a:ext>
            </a:extLst>
          </p:cNvPr>
          <p:cNvPicPr>
            <a:picLocks noChangeAspect="1"/>
          </p:cNvPicPr>
          <p:nvPr/>
        </p:nvPicPr>
        <p:blipFill>
          <a:blip r:embed="rId4"/>
          <a:stretch>
            <a:fillRect/>
          </a:stretch>
        </p:blipFill>
        <p:spPr>
          <a:xfrm>
            <a:off x="5954910" y="647668"/>
            <a:ext cx="2530092" cy="1924082"/>
          </a:xfrm>
          <a:prstGeom prst="rect">
            <a:avLst/>
          </a:prstGeom>
        </p:spPr>
      </p:pic>
      <p:sp>
        <p:nvSpPr>
          <p:cNvPr id="10" name="Date Placeholder 3">
            <a:extLst>
              <a:ext uri="{FF2B5EF4-FFF2-40B4-BE49-F238E27FC236}">
                <a16:creationId xmlns:a16="http://schemas.microsoft.com/office/drawing/2014/main" id="{0488C12C-84E5-0E05-870B-E4180115E3F6}"/>
              </a:ext>
            </a:extLst>
          </p:cNvPr>
          <p:cNvSpPr txBox="1">
            <a:spLocks/>
          </p:cNvSpPr>
          <p:nvPr/>
        </p:nvSpPr>
        <p:spPr>
          <a:xfrm>
            <a:off x="6351402" y="4753966"/>
            <a:ext cx="2133600" cy="273844"/>
          </a:xfrm>
          <a:prstGeom prst="rect">
            <a:avLst/>
          </a:prstGeom>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defRPr/>
            </a:pPr>
            <a:fld id="{621E0DD6-2883-412F-A3DC-2174084EE375}" type="datetime1">
              <a:rPr lang="en-US" smtClean="0"/>
              <a:pPr>
                <a:defRPr/>
              </a:pPr>
              <a:t>6/28/2022</a:t>
            </a:fld>
            <a:endParaRPr lang="en-US" dirty="0"/>
          </a:p>
        </p:txBody>
      </p:sp>
      <p:sp>
        <p:nvSpPr>
          <p:cNvPr id="11" name="TextBox 10">
            <a:extLst>
              <a:ext uri="{FF2B5EF4-FFF2-40B4-BE49-F238E27FC236}">
                <a16:creationId xmlns:a16="http://schemas.microsoft.com/office/drawing/2014/main" id="{7629FE93-0274-0B6B-8C38-BDF93D302300}"/>
              </a:ext>
            </a:extLst>
          </p:cNvPr>
          <p:cNvSpPr txBox="1"/>
          <p:nvPr/>
        </p:nvSpPr>
        <p:spPr>
          <a:xfrm>
            <a:off x="6899276" y="4530436"/>
            <a:ext cx="2133600" cy="307777"/>
          </a:xfrm>
          <a:prstGeom prst="rect">
            <a:avLst/>
          </a:prstGeom>
          <a:noFill/>
        </p:spPr>
        <p:txBody>
          <a:bodyPr wrap="square" rtlCol="0">
            <a:spAutoFit/>
          </a:bodyPr>
          <a:lstStyle/>
          <a:p>
            <a:pPr algn="r"/>
            <a:r>
              <a:rPr lang="en-US" sz="700" dirty="0">
                <a:latin typeface="Times New Roman" panose="02020603050405020304" pitchFamily="18" charset="0"/>
                <a:cs typeface="Times New Roman" panose="02020603050405020304" pitchFamily="18" charset="0"/>
              </a:rPr>
              <a:t>https://en.wikipedia.org/wiki/Event_</a:t>
            </a:r>
            <a:r>
              <a:rPr lang="en-US" sz="700" dirty="0">
                <a:solidFill>
                  <a:srgbClr val="000000"/>
                </a:solidFill>
                <a:latin typeface="Times New Roman" panose="02020603050405020304" pitchFamily="18" charset="0"/>
                <a:cs typeface="Times New Roman" panose="02020603050405020304" pitchFamily="18" charset="0"/>
              </a:rPr>
              <a:t>tree</a:t>
            </a:r>
            <a:r>
              <a:rPr lang="en-US" sz="700" dirty="0">
                <a:latin typeface="Times New Roman" panose="02020603050405020304" pitchFamily="18" charset="0"/>
                <a:cs typeface="Times New Roman" panose="02020603050405020304" pitchFamily="18" charset="0"/>
              </a:rPr>
              <a:t>_analysis</a:t>
            </a:r>
          </a:p>
          <a:p>
            <a:pPr algn="r"/>
            <a:r>
              <a:rPr lang="en-US" sz="700" dirty="0">
                <a:latin typeface="Times New Roman" panose="02020603050405020304" pitchFamily="18" charset="0"/>
                <a:cs typeface="Times New Roman" panose="02020603050405020304" pitchFamily="18" charset="0"/>
              </a:rPr>
              <a:t>https://en.wikipedia.org/wiki/Fault_tree_analysis</a:t>
            </a:r>
          </a:p>
        </p:txBody>
      </p:sp>
    </p:spTree>
    <p:extLst>
      <p:ext uri="{BB962C8B-B14F-4D97-AF65-F5344CB8AC3E}">
        <p14:creationId xmlns:p14="http://schemas.microsoft.com/office/powerpoint/2010/main" val="390017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35005-C3DD-4A0F-806B-0B8CBC5BEA31}"/>
              </a:ext>
            </a:extLst>
          </p:cNvPr>
          <p:cNvSpPr>
            <a:spLocks noGrp="1"/>
          </p:cNvSpPr>
          <p:nvPr>
            <p:ph type="title"/>
          </p:nvPr>
        </p:nvSpPr>
        <p:spPr/>
        <p:txBody>
          <a:bodyPr/>
          <a:lstStyle/>
          <a:p>
            <a:r>
              <a:rPr lang="en-US" dirty="0"/>
              <a:t>Motivation (1/2)</a:t>
            </a:r>
          </a:p>
        </p:txBody>
      </p:sp>
      <p:sp>
        <p:nvSpPr>
          <p:cNvPr id="3" name="Content Placeholder 2">
            <a:extLst>
              <a:ext uri="{FF2B5EF4-FFF2-40B4-BE49-F238E27FC236}">
                <a16:creationId xmlns:a16="http://schemas.microsoft.com/office/drawing/2014/main" id="{46DBCE85-173C-4306-BA0F-6A80D0B5178C}"/>
              </a:ext>
            </a:extLst>
          </p:cNvPr>
          <p:cNvSpPr>
            <a:spLocks noGrp="1"/>
          </p:cNvSpPr>
          <p:nvPr>
            <p:ph idx="1"/>
          </p:nvPr>
        </p:nvSpPr>
        <p:spPr>
          <a:xfrm>
            <a:off x="307571" y="1334023"/>
            <a:ext cx="5702531" cy="3260600"/>
          </a:xfrm>
        </p:spPr>
        <p:txBody>
          <a:bodyPr/>
          <a:lstStyle/>
          <a:p>
            <a:r>
              <a:rPr lang="en-US" sz="1400" dirty="0"/>
              <a:t>According to the ASME/ANS standard for advanced non-LWR, a configuration control program is required from PRA to track changes to the plant design and their impact on the risk profile of the design.</a:t>
            </a:r>
          </a:p>
          <a:p>
            <a:r>
              <a:rPr lang="en-US" sz="1400" dirty="0"/>
              <a:t>According to the Licensing Modernization Project (LMP), PRA can be used to support the design and licensing of non-LWRs.</a:t>
            </a:r>
          </a:p>
          <a:p>
            <a:r>
              <a:rPr lang="en-US" sz="1400" dirty="0"/>
              <a:t>This requires iterative PRA models that model different stages of the design and inform design updates in later stages of design.</a:t>
            </a:r>
          </a:p>
          <a:p>
            <a:r>
              <a:rPr lang="en-US" sz="1400" dirty="0"/>
              <a:t>Even though, the configuration control requirements does not require tracking changes to the PRA model, to facilitate the iterative process, tracking changes in the PRA model becomes a necessity.</a:t>
            </a:r>
          </a:p>
        </p:txBody>
      </p:sp>
      <p:sp>
        <p:nvSpPr>
          <p:cNvPr id="4" name="Date Placeholder 3">
            <a:extLst>
              <a:ext uri="{FF2B5EF4-FFF2-40B4-BE49-F238E27FC236}">
                <a16:creationId xmlns:a16="http://schemas.microsoft.com/office/drawing/2014/main" id="{46F4EF69-DD16-4ED8-91D3-5DA6108ABA4B}"/>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EA057596-3DD8-480E-860B-48138EF70FE6}"/>
              </a:ext>
            </a:extLst>
          </p:cNvPr>
          <p:cNvSpPr>
            <a:spLocks noGrp="1"/>
          </p:cNvSpPr>
          <p:nvPr>
            <p:ph type="sldNum" sz="quarter" idx="12"/>
          </p:nvPr>
        </p:nvSpPr>
        <p:spPr/>
        <p:txBody>
          <a:bodyPr/>
          <a:lstStyle/>
          <a:p>
            <a:pPr>
              <a:defRPr/>
            </a:pPr>
            <a:fld id="{3FF2C605-4958-CF43-AA48-80339EFDB0AF}" type="slidenum">
              <a:rPr lang="en-US" smtClean="0"/>
              <a:pPr>
                <a:defRPr/>
              </a:pPr>
              <a:t>3</a:t>
            </a:fld>
            <a:endParaRPr lang="en-US" dirty="0"/>
          </a:p>
        </p:txBody>
      </p:sp>
      <p:sp>
        <p:nvSpPr>
          <p:cNvPr id="6" name="Date Placeholder 3">
            <a:extLst>
              <a:ext uri="{FF2B5EF4-FFF2-40B4-BE49-F238E27FC236}">
                <a16:creationId xmlns:a16="http://schemas.microsoft.com/office/drawing/2014/main" id="{D165A5F5-81AF-881B-59E4-E353E9BD4D07}"/>
              </a:ext>
            </a:extLst>
          </p:cNvPr>
          <p:cNvSpPr txBox="1">
            <a:spLocks/>
          </p:cNvSpPr>
          <p:nvPr/>
        </p:nvSpPr>
        <p:spPr>
          <a:xfrm>
            <a:off x="188900" y="4754423"/>
            <a:ext cx="4232276" cy="273844"/>
          </a:xfrm>
          <a:prstGeom prst="rect">
            <a:avLst/>
          </a:prstGeom>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defRPr/>
            </a:pPr>
            <a:r>
              <a:rPr lang="en-US"/>
              <a:t>Probabilistic Safety Assessment &amp; Management 16</a:t>
            </a:r>
            <a:endParaRPr lang="en-US" dirty="0"/>
          </a:p>
        </p:txBody>
      </p:sp>
      <p:pic>
        <p:nvPicPr>
          <p:cNvPr id="8" name="Picture 7" descr="Diagram&#10;&#10;Description automatically generated">
            <a:extLst>
              <a:ext uri="{FF2B5EF4-FFF2-40B4-BE49-F238E27FC236}">
                <a16:creationId xmlns:a16="http://schemas.microsoft.com/office/drawing/2014/main" id="{F5961537-DCF6-C8EE-4C51-C058E330B07B}"/>
              </a:ext>
            </a:extLst>
          </p:cNvPr>
          <p:cNvPicPr>
            <a:picLocks noChangeAspect="1"/>
          </p:cNvPicPr>
          <p:nvPr/>
        </p:nvPicPr>
        <p:blipFill rotWithShape="1">
          <a:blip r:embed="rId3"/>
          <a:srcRect t="670" r="5938"/>
          <a:stretch/>
        </p:blipFill>
        <p:spPr>
          <a:xfrm>
            <a:off x="6010102" y="1095368"/>
            <a:ext cx="2974711" cy="3182919"/>
          </a:xfrm>
          <a:prstGeom prst="rect">
            <a:avLst/>
          </a:prstGeom>
        </p:spPr>
      </p:pic>
      <p:sp>
        <p:nvSpPr>
          <p:cNvPr id="9" name="TextBox 8">
            <a:extLst>
              <a:ext uri="{FF2B5EF4-FFF2-40B4-BE49-F238E27FC236}">
                <a16:creationId xmlns:a16="http://schemas.microsoft.com/office/drawing/2014/main" id="{213BC659-655D-3206-0214-CC777899F195}"/>
              </a:ext>
            </a:extLst>
          </p:cNvPr>
          <p:cNvSpPr txBox="1"/>
          <p:nvPr/>
        </p:nvSpPr>
        <p:spPr>
          <a:xfrm>
            <a:off x="5303520" y="4278287"/>
            <a:ext cx="3840480" cy="523220"/>
          </a:xfrm>
          <a:prstGeom prst="rect">
            <a:avLst/>
          </a:prstGeom>
          <a:noFill/>
        </p:spPr>
        <p:txBody>
          <a:bodyPr wrap="square" rtlCol="0">
            <a:spAutoFit/>
          </a:bodyPr>
          <a:lstStyle/>
          <a:p>
            <a:pPr algn="r"/>
            <a:r>
              <a:rPr lang="en-US" sz="700" dirty="0">
                <a:effectLst/>
                <a:latin typeface="Times New Roman" panose="02020603050405020304" pitchFamily="18" charset="0"/>
                <a:cs typeface="Times New Roman" panose="02020603050405020304" pitchFamily="18" charset="0"/>
              </a:rPr>
              <a:t>Moe, W. L. (2019). </a:t>
            </a:r>
            <a:r>
              <a:rPr lang="en-US" sz="700" i="1" dirty="0">
                <a:effectLst/>
                <a:latin typeface="Times New Roman" panose="02020603050405020304" pitchFamily="18" charset="0"/>
                <a:cs typeface="Times New Roman" panose="02020603050405020304" pitchFamily="18" charset="0"/>
              </a:rPr>
              <a:t>NEI 18-04 Risk-Informed Performance-Based Technology Inclusive Guidance for Advanced Reactor Licensing Basis Development</a:t>
            </a:r>
            <a:r>
              <a:rPr lang="en-US" sz="700" dirty="0">
                <a:effectLst/>
                <a:latin typeface="Times New Roman" panose="02020603050405020304" pitchFamily="18" charset="0"/>
                <a:cs typeface="Times New Roman" panose="02020603050405020304" pitchFamily="18" charset="0"/>
              </a:rPr>
              <a:t> (INL/EXT-19-55375-Rev000). Idaho National Lab. (INL), Idaho Falls, ID (United States). </a:t>
            </a:r>
            <a:r>
              <a:rPr lang="en-US" sz="700" dirty="0">
                <a:effectLst/>
                <a:latin typeface="Times New Roman" panose="02020603050405020304" pitchFamily="18" charset="0"/>
                <a:cs typeface="Times New Roman" panose="02020603050405020304" pitchFamily="18" charset="0"/>
                <a:hlinkClick r:id="rId4"/>
              </a:rPr>
              <a:t>https://doi.org/10.2172/1557649</a:t>
            </a:r>
            <a:endParaRPr lang="en-US" sz="700" dirty="0">
              <a:effectLst/>
              <a:latin typeface="Times New Roman" panose="02020603050405020304" pitchFamily="18" charset="0"/>
              <a:cs typeface="Times New Roman" panose="02020603050405020304" pitchFamily="18" charset="0"/>
            </a:endParaRPr>
          </a:p>
          <a:p>
            <a:pPr algn="r"/>
            <a:endParaRPr lang="en-US" sz="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4386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E8651-4EDB-4984-8A03-CAC71D691B11}"/>
              </a:ext>
            </a:extLst>
          </p:cNvPr>
          <p:cNvSpPr>
            <a:spLocks noGrp="1"/>
          </p:cNvSpPr>
          <p:nvPr>
            <p:ph type="title"/>
          </p:nvPr>
        </p:nvSpPr>
        <p:spPr/>
        <p:txBody>
          <a:bodyPr/>
          <a:lstStyle/>
          <a:p>
            <a:r>
              <a:rPr lang="en-US" dirty="0"/>
              <a:t>Motivation (2/2)</a:t>
            </a:r>
          </a:p>
        </p:txBody>
      </p:sp>
      <p:sp>
        <p:nvSpPr>
          <p:cNvPr id="3" name="Content Placeholder 2">
            <a:extLst>
              <a:ext uri="{FF2B5EF4-FFF2-40B4-BE49-F238E27FC236}">
                <a16:creationId xmlns:a16="http://schemas.microsoft.com/office/drawing/2014/main" id="{DE1CDB7E-A781-4E42-9DA9-4F9152BA5127}"/>
              </a:ext>
            </a:extLst>
          </p:cNvPr>
          <p:cNvSpPr>
            <a:spLocks noGrp="1"/>
          </p:cNvSpPr>
          <p:nvPr>
            <p:ph idx="1"/>
          </p:nvPr>
        </p:nvSpPr>
        <p:spPr>
          <a:xfrm>
            <a:off x="457200" y="1334023"/>
            <a:ext cx="5741802" cy="3260600"/>
          </a:xfrm>
        </p:spPr>
        <p:txBody>
          <a:bodyPr/>
          <a:lstStyle/>
          <a:p>
            <a:r>
              <a:rPr lang="en-US" dirty="0"/>
              <a:t>Different iterations of the PRA model consists of multiple elements including system analyses, event sequence analyses, and event sequence quantification.</a:t>
            </a:r>
          </a:p>
          <a:p>
            <a:r>
              <a:rPr lang="en-US" dirty="0"/>
              <a:t>These elements are supported by multiple FTs and ETs which are constantly changed and updated to reflect any changes to the design. </a:t>
            </a:r>
          </a:p>
          <a:p>
            <a:r>
              <a:rPr lang="en-US" dirty="0"/>
              <a:t>Even though, collaboration in small models is not required, for larger models, collaboration on different elements or different component of the same element present a way of speeding up the modeling process.</a:t>
            </a:r>
          </a:p>
          <a:p>
            <a:r>
              <a:rPr lang="en-US" dirty="0"/>
              <a:t>PRA tools (SAPHIRE, CAFTA, RISKMAN) provides limited configuration control, however, none of them provide any collaboration capability.</a:t>
            </a:r>
          </a:p>
        </p:txBody>
      </p:sp>
      <p:sp>
        <p:nvSpPr>
          <p:cNvPr id="4" name="Date Placeholder 3">
            <a:extLst>
              <a:ext uri="{FF2B5EF4-FFF2-40B4-BE49-F238E27FC236}">
                <a16:creationId xmlns:a16="http://schemas.microsoft.com/office/drawing/2014/main" id="{FE6D458E-32FD-42D8-B8E3-4A332B8D6787}"/>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A023A0F6-3C78-4DC9-A81A-CFD31F5E8D54}"/>
              </a:ext>
            </a:extLst>
          </p:cNvPr>
          <p:cNvSpPr>
            <a:spLocks noGrp="1"/>
          </p:cNvSpPr>
          <p:nvPr>
            <p:ph type="sldNum" sz="quarter" idx="12"/>
          </p:nvPr>
        </p:nvSpPr>
        <p:spPr/>
        <p:txBody>
          <a:bodyPr/>
          <a:lstStyle/>
          <a:p>
            <a:pPr>
              <a:defRPr/>
            </a:pPr>
            <a:fld id="{3FF2C605-4958-CF43-AA48-80339EFDB0AF}" type="slidenum">
              <a:rPr lang="en-US" smtClean="0"/>
              <a:pPr>
                <a:defRPr/>
              </a:pPr>
              <a:t>4</a:t>
            </a:fld>
            <a:endParaRPr lang="en-US" dirty="0"/>
          </a:p>
        </p:txBody>
      </p:sp>
      <p:sp>
        <p:nvSpPr>
          <p:cNvPr id="6" name="Date Placeholder 3">
            <a:extLst>
              <a:ext uri="{FF2B5EF4-FFF2-40B4-BE49-F238E27FC236}">
                <a16:creationId xmlns:a16="http://schemas.microsoft.com/office/drawing/2014/main" id="{5513E591-FED4-5A6E-E8D9-FAF8CDC12A74}"/>
              </a:ext>
            </a:extLst>
          </p:cNvPr>
          <p:cNvSpPr txBox="1">
            <a:spLocks/>
          </p:cNvSpPr>
          <p:nvPr/>
        </p:nvSpPr>
        <p:spPr>
          <a:xfrm>
            <a:off x="188900" y="4754423"/>
            <a:ext cx="4232276" cy="273844"/>
          </a:xfrm>
          <a:prstGeom prst="rect">
            <a:avLst/>
          </a:prstGeom>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defRPr/>
            </a:pPr>
            <a:r>
              <a:rPr lang="en-US"/>
              <a:t>Probabilistic Safety Assessment &amp; Management 16</a:t>
            </a:r>
            <a:endParaRPr lang="en-US" dirty="0"/>
          </a:p>
        </p:txBody>
      </p:sp>
      <p:pic>
        <p:nvPicPr>
          <p:cNvPr id="12" name="Picture 11" descr="Diagram&#10;&#10;Description automatically generated">
            <a:extLst>
              <a:ext uri="{FF2B5EF4-FFF2-40B4-BE49-F238E27FC236}">
                <a16:creationId xmlns:a16="http://schemas.microsoft.com/office/drawing/2014/main" id="{86A31217-C65F-032C-C77D-9D95DD53DF7F}"/>
              </a:ext>
            </a:extLst>
          </p:cNvPr>
          <p:cNvPicPr>
            <a:picLocks noChangeAspect="1"/>
          </p:cNvPicPr>
          <p:nvPr/>
        </p:nvPicPr>
        <p:blipFill>
          <a:blip r:embed="rId2"/>
          <a:stretch>
            <a:fillRect/>
          </a:stretch>
        </p:blipFill>
        <p:spPr>
          <a:xfrm>
            <a:off x="6176541" y="913741"/>
            <a:ext cx="2510259" cy="3518535"/>
          </a:xfrm>
          <a:prstGeom prst="rect">
            <a:avLst/>
          </a:prstGeom>
        </p:spPr>
      </p:pic>
    </p:spTree>
    <p:extLst>
      <p:ext uri="{BB962C8B-B14F-4D97-AF65-F5344CB8AC3E}">
        <p14:creationId xmlns:p14="http://schemas.microsoft.com/office/powerpoint/2010/main" val="2387352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94749-B34B-4215-910A-4AD632BEF91E}"/>
              </a:ext>
            </a:extLst>
          </p:cNvPr>
          <p:cNvSpPr>
            <a:spLocks noGrp="1"/>
          </p:cNvSpPr>
          <p:nvPr>
            <p:ph type="title"/>
          </p:nvPr>
        </p:nvSpPr>
        <p:spPr/>
        <p:txBody>
          <a:bodyPr/>
          <a:lstStyle/>
          <a:p>
            <a:r>
              <a:rPr lang="en-US" dirty="0"/>
              <a:t>Version Control Systems and </a:t>
            </a:r>
            <a:r>
              <a:rPr lang="en-US" u="sng" dirty="0"/>
              <a:t>git</a:t>
            </a:r>
          </a:p>
        </p:txBody>
      </p:sp>
      <p:sp>
        <p:nvSpPr>
          <p:cNvPr id="3" name="Content Placeholder 2">
            <a:extLst>
              <a:ext uri="{FF2B5EF4-FFF2-40B4-BE49-F238E27FC236}">
                <a16:creationId xmlns:a16="http://schemas.microsoft.com/office/drawing/2014/main" id="{E732F963-C331-4159-AA1D-AC2309B95A17}"/>
              </a:ext>
            </a:extLst>
          </p:cNvPr>
          <p:cNvSpPr>
            <a:spLocks noGrp="1"/>
          </p:cNvSpPr>
          <p:nvPr>
            <p:ph idx="1"/>
          </p:nvPr>
        </p:nvSpPr>
        <p:spPr/>
        <p:txBody>
          <a:bodyPr/>
          <a:lstStyle/>
          <a:p>
            <a:r>
              <a:rPr lang="en-US" dirty="0"/>
              <a:t>VCS: Tool that manages and tracks different versions of software or </a:t>
            </a:r>
            <a:r>
              <a:rPr lang="en-US" b="1" dirty="0"/>
              <a:t>other content</a:t>
            </a:r>
          </a:p>
          <a:p>
            <a:pPr lvl="1"/>
            <a:r>
              <a:rPr lang="en-US" dirty="0"/>
              <a:t>Goes back to 1970s, developed for UNIX distributions</a:t>
            </a:r>
          </a:p>
          <a:p>
            <a:r>
              <a:rPr lang="en-US" dirty="0"/>
              <a:t>Distributed VCS is the standard today, and thought alongside coding languages</a:t>
            </a:r>
          </a:p>
          <a:p>
            <a:r>
              <a:rPr lang="en-US" b="1" dirty="0"/>
              <a:t>git </a:t>
            </a:r>
            <a:r>
              <a:rPr lang="en-US" dirty="0"/>
              <a:t>is one of the most widely used tools, released in 2005</a:t>
            </a:r>
          </a:p>
          <a:p>
            <a:pPr lvl="1"/>
            <a:r>
              <a:rPr lang="en-US" dirty="0"/>
              <a:t>Multi-user development</a:t>
            </a:r>
          </a:p>
          <a:p>
            <a:pPr lvl="1"/>
            <a:r>
              <a:rPr lang="en-US" dirty="0"/>
              <a:t>Speed</a:t>
            </a:r>
          </a:p>
          <a:p>
            <a:pPr lvl="1"/>
            <a:r>
              <a:rPr lang="en-US" dirty="0"/>
              <a:t>Scalability</a:t>
            </a:r>
          </a:p>
          <a:p>
            <a:pPr lvl="1"/>
            <a:r>
              <a:rPr lang="en-US" dirty="0"/>
              <a:t>Immutability</a:t>
            </a:r>
          </a:p>
          <a:p>
            <a:pPr lvl="1"/>
            <a:r>
              <a:rPr lang="en-US" dirty="0"/>
              <a:t>Accountability</a:t>
            </a:r>
          </a:p>
          <a:p>
            <a:r>
              <a:rPr lang="en-US" dirty="0"/>
              <a:t>VCS and git can be used for version controlling of PRA models, track changes, shorten development in a transparent environment</a:t>
            </a:r>
          </a:p>
          <a:p>
            <a:endParaRPr lang="en-US" dirty="0"/>
          </a:p>
        </p:txBody>
      </p:sp>
      <p:sp>
        <p:nvSpPr>
          <p:cNvPr id="4" name="Date Placeholder 3">
            <a:extLst>
              <a:ext uri="{FF2B5EF4-FFF2-40B4-BE49-F238E27FC236}">
                <a16:creationId xmlns:a16="http://schemas.microsoft.com/office/drawing/2014/main" id="{02F2E55F-E20E-4810-A319-B5E91ED2FC0A}"/>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AFA5613D-69BD-4CA6-AB5F-6B26425BE823}"/>
              </a:ext>
            </a:extLst>
          </p:cNvPr>
          <p:cNvSpPr>
            <a:spLocks noGrp="1"/>
          </p:cNvSpPr>
          <p:nvPr>
            <p:ph type="sldNum" sz="quarter" idx="12"/>
          </p:nvPr>
        </p:nvSpPr>
        <p:spPr/>
        <p:txBody>
          <a:bodyPr/>
          <a:lstStyle/>
          <a:p>
            <a:pPr>
              <a:defRPr/>
            </a:pPr>
            <a:fld id="{3FF2C605-4958-CF43-AA48-80339EFDB0AF}" type="slidenum">
              <a:rPr lang="en-US" smtClean="0"/>
              <a:pPr>
                <a:defRPr/>
              </a:pPr>
              <a:t>5</a:t>
            </a:fld>
            <a:endParaRPr lang="en-US" dirty="0"/>
          </a:p>
        </p:txBody>
      </p:sp>
      <p:sp>
        <p:nvSpPr>
          <p:cNvPr id="6" name="Date Placeholder 3">
            <a:extLst>
              <a:ext uri="{FF2B5EF4-FFF2-40B4-BE49-F238E27FC236}">
                <a16:creationId xmlns:a16="http://schemas.microsoft.com/office/drawing/2014/main" id="{D6429F17-889A-D66B-2DE1-BB1A327F8282}"/>
              </a:ext>
            </a:extLst>
          </p:cNvPr>
          <p:cNvSpPr txBox="1">
            <a:spLocks/>
          </p:cNvSpPr>
          <p:nvPr/>
        </p:nvSpPr>
        <p:spPr>
          <a:xfrm>
            <a:off x="188900" y="4754423"/>
            <a:ext cx="4232276" cy="273844"/>
          </a:xfrm>
          <a:prstGeom prst="rect">
            <a:avLst/>
          </a:prstGeom>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defRPr/>
            </a:pPr>
            <a:r>
              <a:rPr lang="en-US"/>
              <a:t>Probabilistic Safety Assessment &amp; Management 16</a:t>
            </a:r>
            <a:endParaRPr lang="en-US" dirty="0"/>
          </a:p>
        </p:txBody>
      </p:sp>
    </p:spTree>
    <p:extLst>
      <p:ext uri="{BB962C8B-B14F-4D97-AF65-F5344CB8AC3E}">
        <p14:creationId xmlns:p14="http://schemas.microsoft.com/office/powerpoint/2010/main" val="3320996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70FF0-4C03-BEEB-637E-EEC82E4EDF99}"/>
              </a:ext>
            </a:extLst>
          </p:cNvPr>
          <p:cNvSpPr>
            <a:spLocks noGrp="1"/>
          </p:cNvSpPr>
          <p:nvPr>
            <p:ph type="title"/>
          </p:nvPr>
        </p:nvSpPr>
        <p:spPr/>
        <p:txBody>
          <a:bodyPr/>
          <a:lstStyle/>
          <a:p>
            <a:r>
              <a:rPr lang="en-US" dirty="0"/>
              <a:t>Methodology Overview</a:t>
            </a:r>
          </a:p>
        </p:txBody>
      </p:sp>
      <p:sp>
        <p:nvSpPr>
          <p:cNvPr id="3" name="Content Placeholder 2">
            <a:extLst>
              <a:ext uri="{FF2B5EF4-FFF2-40B4-BE49-F238E27FC236}">
                <a16:creationId xmlns:a16="http://schemas.microsoft.com/office/drawing/2014/main" id="{2AB77F6B-91D2-EB42-7A9C-BFCF6A0D2D4E}"/>
              </a:ext>
            </a:extLst>
          </p:cNvPr>
          <p:cNvSpPr>
            <a:spLocks noGrp="1"/>
          </p:cNvSpPr>
          <p:nvPr>
            <p:ph idx="1"/>
          </p:nvPr>
        </p:nvSpPr>
        <p:spPr>
          <a:xfrm>
            <a:off x="457200" y="1334023"/>
            <a:ext cx="8229600" cy="1567120"/>
          </a:xfrm>
        </p:spPr>
        <p:txBody>
          <a:bodyPr/>
          <a:lstStyle/>
          <a:p>
            <a:r>
              <a:rPr lang="en-US" dirty="0"/>
              <a:t>To fully utilize git, text-based model files must be adopted</a:t>
            </a:r>
          </a:p>
          <a:p>
            <a:r>
              <a:rPr lang="en-US" dirty="0"/>
              <a:t>Version history of auxiliary files are still recorded and can be reverted when needed</a:t>
            </a:r>
          </a:p>
          <a:p>
            <a:r>
              <a:rPr lang="en-US" dirty="0"/>
              <a:t>Fast tracking other’s changes and importing them are effortless </a:t>
            </a:r>
          </a:p>
        </p:txBody>
      </p:sp>
      <p:pic>
        <p:nvPicPr>
          <p:cNvPr id="8" name="Picture 7" descr="A picture containing text, device&#10;&#10;Description automatically generated">
            <a:extLst>
              <a:ext uri="{FF2B5EF4-FFF2-40B4-BE49-F238E27FC236}">
                <a16:creationId xmlns:a16="http://schemas.microsoft.com/office/drawing/2014/main" id="{E9136B25-EAF1-BA0B-8CDA-9CCF45C00FF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18132" y="2643448"/>
            <a:ext cx="4907735" cy="1567272"/>
          </a:xfrm>
          <a:prstGeom prst="rect">
            <a:avLst/>
          </a:prstGeom>
          <a:noFill/>
          <a:ln>
            <a:noFill/>
          </a:ln>
        </p:spPr>
      </p:pic>
      <p:sp>
        <p:nvSpPr>
          <p:cNvPr id="6" name="TextBox 5">
            <a:extLst>
              <a:ext uri="{FF2B5EF4-FFF2-40B4-BE49-F238E27FC236}">
                <a16:creationId xmlns:a16="http://schemas.microsoft.com/office/drawing/2014/main" id="{F3506D2C-CD00-CB7C-4658-AD9EC458F642}"/>
              </a:ext>
            </a:extLst>
          </p:cNvPr>
          <p:cNvSpPr txBox="1"/>
          <p:nvPr/>
        </p:nvSpPr>
        <p:spPr>
          <a:xfrm>
            <a:off x="5245331" y="4493245"/>
            <a:ext cx="3749040" cy="523220"/>
          </a:xfrm>
          <a:prstGeom prst="rect">
            <a:avLst/>
          </a:prstGeom>
          <a:noFill/>
        </p:spPr>
        <p:txBody>
          <a:bodyPr wrap="square" rtlCol="0">
            <a:spAutoFit/>
          </a:bodyPr>
          <a:lstStyle/>
          <a:p>
            <a:r>
              <a:rPr lang="en-US" sz="700" b="0" i="0" u="none" strike="noStrike" baseline="0" dirty="0" err="1">
                <a:solidFill>
                  <a:srgbClr val="000000"/>
                </a:solidFill>
                <a:latin typeface="Times New Roman" panose="02020603050405020304" pitchFamily="18" charset="0"/>
              </a:rPr>
              <a:t>Vedros</a:t>
            </a:r>
            <a:r>
              <a:rPr lang="en-US" sz="700" b="0" i="0" u="none" strike="noStrike" baseline="0" dirty="0">
                <a:solidFill>
                  <a:srgbClr val="000000"/>
                </a:solidFill>
                <a:latin typeface="Times New Roman" panose="02020603050405020304" pitchFamily="18" charset="0"/>
              </a:rPr>
              <a:t>, K., Boring PhD, R., Knudsen, J., Lawrence, S., </a:t>
            </a:r>
            <a:r>
              <a:rPr lang="en-US" sz="700" b="0" i="0" u="none" strike="noStrike" baseline="0" dirty="0" err="1">
                <a:solidFill>
                  <a:srgbClr val="000000"/>
                </a:solidFill>
                <a:latin typeface="Times New Roman" panose="02020603050405020304" pitchFamily="18" charset="0"/>
              </a:rPr>
              <a:t>Mandelli</a:t>
            </a:r>
            <a:r>
              <a:rPr lang="en-US" sz="700" b="0" i="0" u="none" strike="noStrike" baseline="0" dirty="0">
                <a:solidFill>
                  <a:srgbClr val="000000"/>
                </a:solidFill>
                <a:latin typeface="Times New Roman" panose="02020603050405020304" pitchFamily="18" charset="0"/>
              </a:rPr>
              <a:t>, D., Park, J., Prescott, S., &amp; Smith, C. (2021). Enhancement of Industry Legacy Probabilistic Risk Assessment Methods and Tools (INL/EXT-21-64448-Rev000, 1822882; p. INL/EXT-21-64448-Rev000, 1822882). </a:t>
            </a:r>
            <a:r>
              <a:rPr lang="en-US" sz="700" b="0" i="0" u="none" strike="noStrike" baseline="0" dirty="0">
                <a:solidFill>
                  <a:srgbClr val="0000FF"/>
                </a:solidFill>
                <a:latin typeface="Times New Roman" panose="02020603050405020304" pitchFamily="18" charset="0"/>
              </a:rPr>
              <a:t>https://doi.org/10.2172/1822882 </a:t>
            </a:r>
          </a:p>
        </p:txBody>
      </p:sp>
      <p:sp>
        <p:nvSpPr>
          <p:cNvPr id="7" name="Date Placeholder 3">
            <a:extLst>
              <a:ext uri="{FF2B5EF4-FFF2-40B4-BE49-F238E27FC236}">
                <a16:creationId xmlns:a16="http://schemas.microsoft.com/office/drawing/2014/main" id="{B2CBFA48-096A-5B2C-3F62-B7F1EF0A71C8}"/>
              </a:ext>
            </a:extLst>
          </p:cNvPr>
          <p:cNvSpPr>
            <a:spLocks noGrp="1"/>
          </p:cNvSpPr>
          <p:nvPr>
            <p:ph type="dt" sz="half" idx="10"/>
          </p:nvPr>
        </p:nvSpPr>
        <p:spPr>
          <a:xfrm>
            <a:off x="188900" y="4754423"/>
            <a:ext cx="4232276" cy="273844"/>
          </a:xfrm>
        </p:spPr>
        <p:txBody>
          <a:bodyPr/>
          <a:lstStyle/>
          <a:p>
            <a:pPr>
              <a:defRPr/>
            </a:pPr>
            <a:r>
              <a:rPr lang="en-US" dirty="0"/>
              <a:t>Probabilistic Safety Assessment &amp; Management 16</a:t>
            </a:r>
          </a:p>
        </p:txBody>
      </p:sp>
    </p:spTree>
    <p:extLst>
      <p:ext uri="{BB962C8B-B14F-4D97-AF65-F5344CB8AC3E}">
        <p14:creationId xmlns:p14="http://schemas.microsoft.com/office/powerpoint/2010/main" val="1808264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70FF0-4C03-BEEB-637E-EEC82E4EDF99}"/>
              </a:ext>
            </a:extLst>
          </p:cNvPr>
          <p:cNvSpPr>
            <a:spLocks noGrp="1"/>
          </p:cNvSpPr>
          <p:nvPr>
            <p:ph type="title"/>
          </p:nvPr>
        </p:nvSpPr>
        <p:spPr/>
        <p:txBody>
          <a:bodyPr/>
          <a:lstStyle/>
          <a:p>
            <a:r>
              <a:rPr lang="en-US" dirty="0"/>
              <a:t>Methodology for model developer</a:t>
            </a:r>
          </a:p>
        </p:txBody>
      </p:sp>
      <p:sp>
        <p:nvSpPr>
          <p:cNvPr id="3" name="Content Placeholder 2">
            <a:extLst>
              <a:ext uri="{FF2B5EF4-FFF2-40B4-BE49-F238E27FC236}">
                <a16:creationId xmlns:a16="http://schemas.microsoft.com/office/drawing/2014/main" id="{2AB77F6B-91D2-EB42-7A9C-BFCF6A0D2D4E}"/>
              </a:ext>
            </a:extLst>
          </p:cNvPr>
          <p:cNvSpPr>
            <a:spLocks noGrp="1"/>
          </p:cNvSpPr>
          <p:nvPr>
            <p:ph idx="1"/>
          </p:nvPr>
        </p:nvSpPr>
        <p:spPr>
          <a:xfrm>
            <a:off x="457200" y="1406346"/>
            <a:ext cx="3591098" cy="544653"/>
          </a:xfrm>
        </p:spPr>
        <p:txBody>
          <a:bodyPr/>
          <a:lstStyle/>
          <a:p>
            <a:r>
              <a:rPr lang="en-US" dirty="0"/>
              <a:t>Model developer</a:t>
            </a:r>
          </a:p>
        </p:txBody>
      </p:sp>
      <p:sp>
        <p:nvSpPr>
          <p:cNvPr id="4" name="Date Placeholder 3">
            <a:extLst>
              <a:ext uri="{FF2B5EF4-FFF2-40B4-BE49-F238E27FC236}">
                <a16:creationId xmlns:a16="http://schemas.microsoft.com/office/drawing/2014/main" id="{5D20485B-42FA-C7FE-BB3F-083F2B557EB3}"/>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84EB8403-ED27-9C0B-E20E-83922B4E9584}"/>
              </a:ext>
            </a:extLst>
          </p:cNvPr>
          <p:cNvSpPr>
            <a:spLocks noGrp="1"/>
          </p:cNvSpPr>
          <p:nvPr>
            <p:ph type="sldNum" sz="quarter" idx="12"/>
          </p:nvPr>
        </p:nvSpPr>
        <p:spPr/>
        <p:txBody>
          <a:bodyPr/>
          <a:lstStyle/>
          <a:p>
            <a:pPr>
              <a:defRPr/>
            </a:pPr>
            <a:fld id="{3FF2C605-4958-CF43-AA48-80339EFDB0AF}" type="slidenum">
              <a:rPr lang="en-US" smtClean="0"/>
              <a:pPr>
                <a:defRPr/>
              </a:pPr>
              <a:t>7</a:t>
            </a:fld>
            <a:endParaRPr lang="en-US" dirty="0"/>
          </a:p>
        </p:txBody>
      </p:sp>
      <p:pic>
        <p:nvPicPr>
          <p:cNvPr id="9" name="Picture 8" descr="Diagram&#10;&#10;Description automatically generated">
            <a:extLst>
              <a:ext uri="{FF2B5EF4-FFF2-40B4-BE49-F238E27FC236}">
                <a16:creationId xmlns:a16="http://schemas.microsoft.com/office/drawing/2014/main" id="{BB5A13D5-9685-A463-D317-1DDF684F0F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0479" y="2042763"/>
            <a:ext cx="4004540" cy="2023728"/>
          </a:xfrm>
          <a:prstGeom prst="rect">
            <a:avLst/>
          </a:prstGeom>
          <a:noFill/>
          <a:ln>
            <a:noFill/>
          </a:ln>
        </p:spPr>
      </p:pic>
      <p:pic>
        <p:nvPicPr>
          <p:cNvPr id="12" name="Picture 11" descr="A picture containing diagram&#10;&#10;Description automatically generated">
            <a:extLst>
              <a:ext uri="{FF2B5EF4-FFF2-40B4-BE49-F238E27FC236}">
                <a16:creationId xmlns:a16="http://schemas.microsoft.com/office/drawing/2014/main" id="{27E7B3E3-F395-8830-A125-B7E9F7C7E93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01666" y="2215485"/>
            <a:ext cx="4004540" cy="1678284"/>
          </a:xfrm>
          <a:prstGeom prst="rect">
            <a:avLst/>
          </a:prstGeom>
          <a:noFill/>
          <a:ln>
            <a:noFill/>
          </a:ln>
        </p:spPr>
      </p:pic>
      <p:sp>
        <p:nvSpPr>
          <p:cNvPr id="13" name="Content Placeholder 2">
            <a:extLst>
              <a:ext uri="{FF2B5EF4-FFF2-40B4-BE49-F238E27FC236}">
                <a16:creationId xmlns:a16="http://schemas.microsoft.com/office/drawing/2014/main" id="{D143104F-1F47-DB9A-CADE-58A5B0DB509E}"/>
              </a:ext>
            </a:extLst>
          </p:cNvPr>
          <p:cNvSpPr txBox="1">
            <a:spLocks/>
          </p:cNvSpPr>
          <p:nvPr/>
        </p:nvSpPr>
        <p:spPr bwMode="auto">
          <a:xfrm>
            <a:off x="5095704" y="1406347"/>
            <a:ext cx="3591098" cy="5446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16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16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sz="1200"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05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7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Repo maintainer</a:t>
            </a:r>
          </a:p>
        </p:txBody>
      </p:sp>
      <p:sp>
        <p:nvSpPr>
          <p:cNvPr id="10" name="Date Placeholder 3">
            <a:extLst>
              <a:ext uri="{FF2B5EF4-FFF2-40B4-BE49-F238E27FC236}">
                <a16:creationId xmlns:a16="http://schemas.microsoft.com/office/drawing/2014/main" id="{978ACB43-00B1-1E18-01E4-2BD0831E78EF}"/>
              </a:ext>
            </a:extLst>
          </p:cNvPr>
          <p:cNvSpPr txBox="1">
            <a:spLocks/>
          </p:cNvSpPr>
          <p:nvPr/>
        </p:nvSpPr>
        <p:spPr>
          <a:xfrm>
            <a:off x="188900" y="4754423"/>
            <a:ext cx="4232276" cy="273844"/>
          </a:xfrm>
          <a:prstGeom prst="rect">
            <a:avLst/>
          </a:prstGeom>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defRPr/>
            </a:pPr>
            <a:r>
              <a:rPr lang="en-US"/>
              <a:t>Probabilistic Safety Assessment &amp; Management 16</a:t>
            </a:r>
            <a:endParaRPr lang="en-US" dirty="0"/>
          </a:p>
        </p:txBody>
      </p:sp>
    </p:spTree>
    <p:extLst>
      <p:ext uri="{BB962C8B-B14F-4D97-AF65-F5344CB8AC3E}">
        <p14:creationId xmlns:p14="http://schemas.microsoft.com/office/powerpoint/2010/main" val="3150910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94749-B34B-4215-910A-4AD632BEF91E}"/>
              </a:ext>
            </a:extLst>
          </p:cNvPr>
          <p:cNvSpPr>
            <a:spLocks noGrp="1"/>
          </p:cNvSpPr>
          <p:nvPr>
            <p:ph type="title"/>
          </p:nvPr>
        </p:nvSpPr>
        <p:spPr/>
        <p:txBody>
          <a:bodyPr/>
          <a:lstStyle/>
          <a:p>
            <a:r>
              <a:rPr lang="en-US" dirty="0"/>
              <a:t>Version Control for PRA Models</a:t>
            </a:r>
            <a:endParaRPr lang="en-US" u="sng" dirty="0"/>
          </a:p>
        </p:txBody>
      </p:sp>
      <p:sp>
        <p:nvSpPr>
          <p:cNvPr id="3" name="Content Placeholder 2">
            <a:extLst>
              <a:ext uri="{FF2B5EF4-FFF2-40B4-BE49-F238E27FC236}">
                <a16:creationId xmlns:a16="http://schemas.microsoft.com/office/drawing/2014/main" id="{E732F963-C331-4159-AA1D-AC2309B95A17}"/>
              </a:ext>
            </a:extLst>
          </p:cNvPr>
          <p:cNvSpPr>
            <a:spLocks noGrp="1"/>
          </p:cNvSpPr>
          <p:nvPr>
            <p:ph idx="1"/>
          </p:nvPr>
        </p:nvSpPr>
        <p:spPr>
          <a:xfrm>
            <a:off x="457199" y="1334023"/>
            <a:ext cx="4911035" cy="3260600"/>
          </a:xfrm>
        </p:spPr>
        <p:txBody>
          <a:bodyPr/>
          <a:lstStyle/>
          <a:p>
            <a:r>
              <a:rPr lang="en-US" dirty="0"/>
              <a:t>This methodology mimics the one introduced by </a:t>
            </a:r>
            <a:r>
              <a:rPr lang="en-US" dirty="0" err="1">
                <a:hlinkClick r:id="rId3"/>
              </a:rPr>
              <a:t>Vedros</a:t>
            </a:r>
            <a:r>
              <a:rPr lang="en-US" dirty="0">
                <a:hlinkClick r:id="rId3"/>
              </a:rPr>
              <a:t> et al.</a:t>
            </a:r>
            <a:r>
              <a:rPr lang="en-US" dirty="0"/>
              <a:t> in INL’s “Enhancement of Industry Legacy Probabilistic Risk Assessment Methods and Tools”.</a:t>
            </a:r>
          </a:p>
          <a:p>
            <a:r>
              <a:rPr lang="en-US" dirty="0"/>
              <a:t>INL’s methodology utilizes git to store and track different revisions of the design documents.</a:t>
            </a:r>
          </a:p>
          <a:p>
            <a:r>
              <a:rPr lang="en-US" dirty="0"/>
              <a:t>PRA tools, like SAPHIRE, exports binary files, hence, the application of this methodology is very limited for PRA models.</a:t>
            </a:r>
          </a:p>
          <a:p>
            <a:r>
              <a:rPr lang="en-US" dirty="0"/>
              <a:t>So, a text-based mediator is needed.</a:t>
            </a:r>
          </a:p>
          <a:p>
            <a:endParaRPr lang="en-US" dirty="0"/>
          </a:p>
        </p:txBody>
      </p:sp>
      <p:sp>
        <p:nvSpPr>
          <p:cNvPr id="4" name="Date Placeholder 3">
            <a:extLst>
              <a:ext uri="{FF2B5EF4-FFF2-40B4-BE49-F238E27FC236}">
                <a16:creationId xmlns:a16="http://schemas.microsoft.com/office/drawing/2014/main" id="{02F2E55F-E20E-4810-A319-B5E91ED2FC0A}"/>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AFA5613D-69BD-4CA6-AB5F-6B26425BE823}"/>
              </a:ext>
            </a:extLst>
          </p:cNvPr>
          <p:cNvSpPr>
            <a:spLocks noGrp="1"/>
          </p:cNvSpPr>
          <p:nvPr>
            <p:ph type="sldNum" sz="quarter" idx="12"/>
          </p:nvPr>
        </p:nvSpPr>
        <p:spPr/>
        <p:txBody>
          <a:bodyPr/>
          <a:lstStyle/>
          <a:p>
            <a:pPr>
              <a:defRPr/>
            </a:pPr>
            <a:fld id="{3FF2C605-4958-CF43-AA48-80339EFDB0AF}" type="slidenum">
              <a:rPr lang="en-US" smtClean="0"/>
              <a:pPr>
                <a:defRPr/>
              </a:pPr>
              <a:t>8</a:t>
            </a:fld>
            <a:endParaRPr lang="en-US" dirty="0"/>
          </a:p>
        </p:txBody>
      </p:sp>
      <p:sp>
        <p:nvSpPr>
          <p:cNvPr id="6" name="Date Placeholder 3">
            <a:extLst>
              <a:ext uri="{FF2B5EF4-FFF2-40B4-BE49-F238E27FC236}">
                <a16:creationId xmlns:a16="http://schemas.microsoft.com/office/drawing/2014/main" id="{D6429F17-889A-D66B-2DE1-BB1A327F8282}"/>
              </a:ext>
            </a:extLst>
          </p:cNvPr>
          <p:cNvSpPr txBox="1">
            <a:spLocks/>
          </p:cNvSpPr>
          <p:nvPr/>
        </p:nvSpPr>
        <p:spPr>
          <a:xfrm>
            <a:off x="188900" y="4754423"/>
            <a:ext cx="4232276" cy="273844"/>
          </a:xfrm>
          <a:prstGeom prst="rect">
            <a:avLst/>
          </a:prstGeom>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defRPr/>
            </a:pPr>
            <a:r>
              <a:rPr lang="en-US"/>
              <a:t>Probabilistic Safety Assessment &amp; Management 16</a:t>
            </a:r>
            <a:endParaRPr lang="en-US" dirty="0"/>
          </a:p>
        </p:txBody>
      </p:sp>
      <p:pic>
        <p:nvPicPr>
          <p:cNvPr id="8" name="Picture 7" descr="Graphical user interface&#10;&#10;Description automatically generated with medium confidence">
            <a:extLst>
              <a:ext uri="{FF2B5EF4-FFF2-40B4-BE49-F238E27FC236}">
                <a16:creationId xmlns:a16="http://schemas.microsoft.com/office/drawing/2014/main" id="{A3896194-96F6-5806-B0F4-7A59C33E5602}"/>
              </a:ext>
            </a:extLst>
          </p:cNvPr>
          <p:cNvPicPr>
            <a:picLocks noChangeAspect="1"/>
          </p:cNvPicPr>
          <p:nvPr/>
        </p:nvPicPr>
        <p:blipFill>
          <a:blip r:embed="rId4"/>
          <a:stretch>
            <a:fillRect/>
          </a:stretch>
        </p:blipFill>
        <p:spPr>
          <a:xfrm>
            <a:off x="5368235" y="1334023"/>
            <a:ext cx="3318565" cy="3156930"/>
          </a:xfrm>
          <a:prstGeom prst="rect">
            <a:avLst/>
          </a:prstGeom>
        </p:spPr>
      </p:pic>
    </p:spTree>
    <p:extLst>
      <p:ext uri="{BB962C8B-B14F-4D97-AF65-F5344CB8AC3E}">
        <p14:creationId xmlns:p14="http://schemas.microsoft.com/office/powerpoint/2010/main" val="1263406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94D45-D560-3DC7-FB14-0F6F599581A7}"/>
              </a:ext>
            </a:extLst>
          </p:cNvPr>
          <p:cNvSpPr>
            <a:spLocks noGrp="1"/>
          </p:cNvSpPr>
          <p:nvPr>
            <p:ph type="title"/>
          </p:nvPr>
        </p:nvSpPr>
        <p:spPr/>
        <p:txBody>
          <a:bodyPr/>
          <a:lstStyle/>
          <a:p>
            <a:r>
              <a:rPr lang="en-US" dirty="0"/>
              <a:t>Models and Results Database (MAR-D)</a:t>
            </a:r>
          </a:p>
        </p:txBody>
      </p:sp>
      <p:sp>
        <p:nvSpPr>
          <p:cNvPr id="3" name="Content Placeholder 2">
            <a:extLst>
              <a:ext uri="{FF2B5EF4-FFF2-40B4-BE49-F238E27FC236}">
                <a16:creationId xmlns:a16="http://schemas.microsoft.com/office/drawing/2014/main" id="{C66CC4A2-4E71-A3B2-29C3-7BF675A3A656}"/>
              </a:ext>
            </a:extLst>
          </p:cNvPr>
          <p:cNvSpPr>
            <a:spLocks noGrp="1"/>
          </p:cNvSpPr>
          <p:nvPr>
            <p:ph idx="1"/>
          </p:nvPr>
        </p:nvSpPr>
        <p:spPr/>
        <p:txBody>
          <a:bodyPr/>
          <a:lstStyle/>
          <a:p>
            <a:r>
              <a:rPr lang="en-US" dirty="0"/>
              <a:t>The NRC funded the development of a way to convert PRA models into manageable text-based format.</a:t>
            </a:r>
          </a:p>
          <a:p>
            <a:r>
              <a:rPr lang="en-US" dirty="0"/>
              <a:t>Being text-based, MAR-D gives the ability to store, modify, update, compare, and collaborate in PRA models using Git.</a:t>
            </a:r>
          </a:p>
          <a:p>
            <a:r>
              <a:rPr lang="en-US" dirty="0"/>
              <a:t>Most PRA tools, like SAPHIRE and CAFTA, read and export in MAR-D format.</a:t>
            </a:r>
          </a:p>
          <a:p>
            <a:r>
              <a:rPr lang="en-US" dirty="0"/>
              <a:t>Even though MAR-D is used in this demonstration, any text-based format, like </a:t>
            </a:r>
            <a:r>
              <a:rPr lang="en-US" dirty="0" err="1"/>
              <a:t>json</a:t>
            </a:r>
            <a:r>
              <a:rPr lang="en-US" dirty="0"/>
              <a:t>, is compatible with the same approach.</a:t>
            </a:r>
          </a:p>
        </p:txBody>
      </p:sp>
      <p:sp>
        <p:nvSpPr>
          <p:cNvPr id="4" name="Date Placeholder 3">
            <a:extLst>
              <a:ext uri="{FF2B5EF4-FFF2-40B4-BE49-F238E27FC236}">
                <a16:creationId xmlns:a16="http://schemas.microsoft.com/office/drawing/2014/main" id="{71A946FF-AAE0-0D14-FE9F-1AA10656C5B4}"/>
              </a:ext>
            </a:extLst>
          </p:cNvPr>
          <p:cNvSpPr>
            <a:spLocks noGrp="1"/>
          </p:cNvSpPr>
          <p:nvPr>
            <p:ph type="dt" sz="half" idx="10"/>
          </p:nvPr>
        </p:nvSpPr>
        <p:spPr/>
        <p:txBody>
          <a:bodyPr/>
          <a:lstStyle/>
          <a:p>
            <a:pPr>
              <a:defRPr/>
            </a:pPr>
            <a:fld id="{621E0DD6-2883-412F-A3DC-2174084EE375}" type="datetime1">
              <a:rPr lang="en-US" smtClean="0"/>
              <a:t>6/28/2022</a:t>
            </a:fld>
            <a:endParaRPr lang="en-US"/>
          </a:p>
        </p:txBody>
      </p:sp>
      <p:sp>
        <p:nvSpPr>
          <p:cNvPr id="5" name="Slide Number Placeholder 4">
            <a:extLst>
              <a:ext uri="{FF2B5EF4-FFF2-40B4-BE49-F238E27FC236}">
                <a16:creationId xmlns:a16="http://schemas.microsoft.com/office/drawing/2014/main" id="{04E3E64F-F8B5-7414-1A1F-CFC285EEBA4A}"/>
              </a:ext>
            </a:extLst>
          </p:cNvPr>
          <p:cNvSpPr>
            <a:spLocks noGrp="1"/>
          </p:cNvSpPr>
          <p:nvPr>
            <p:ph type="sldNum" sz="quarter" idx="12"/>
          </p:nvPr>
        </p:nvSpPr>
        <p:spPr/>
        <p:txBody>
          <a:bodyPr/>
          <a:lstStyle/>
          <a:p>
            <a:pPr>
              <a:defRPr/>
            </a:pPr>
            <a:fld id="{3FF2C605-4958-CF43-AA48-80339EFDB0AF}" type="slidenum">
              <a:rPr lang="en-US" smtClean="0"/>
              <a:pPr>
                <a:defRPr/>
              </a:pPr>
              <a:t>9</a:t>
            </a:fld>
            <a:endParaRPr lang="en-US" dirty="0"/>
          </a:p>
        </p:txBody>
      </p:sp>
      <p:sp>
        <p:nvSpPr>
          <p:cNvPr id="6" name="Date Placeholder 3">
            <a:extLst>
              <a:ext uri="{FF2B5EF4-FFF2-40B4-BE49-F238E27FC236}">
                <a16:creationId xmlns:a16="http://schemas.microsoft.com/office/drawing/2014/main" id="{FFF328FB-8A4B-2E4F-F557-EF25277710DE}"/>
              </a:ext>
            </a:extLst>
          </p:cNvPr>
          <p:cNvSpPr txBox="1">
            <a:spLocks/>
          </p:cNvSpPr>
          <p:nvPr/>
        </p:nvSpPr>
        <p:spPr>
          <a:xfrm>
            <a:off x="188900" y="4754423"/>
            <a:ext cx="4232276" cy="273844"/>
          </a:xfrm>
          <a:prstGeom prst="rect">
            <a:avLst/>
          </a:prstGeom>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defRPr/>
            </a:pPr>
            <a:r>
              <a:rPr lang="en-US"/>
              <a:t>Probabilistic Safety Assessment &amp; Management 16</a:t>
            </a:r>
            <a:endParaRPr lang="en-US" dirty="0"/>
          </a:p>
        </p:txBody>
      </p:sp>
    </p:spTree>
    <p:extLst>
      <p:ext uri="{BB962C8B-B14F-4D97-AF65-F5344CB8AC3E}">
        <p14:creationId xmlns:p14="http://schemas.microsoft.com/office/powerpoint/2010/main" val="2022003973"/>
      </p:ext>
    </p:extLst>
  </p:cSld>
  <p:clrMapOvr>
    <a:masterClrMapping/>
  </p:clrMapOvr>
</p:sld>
</file>

<file path=ppt/theme/theme1.xml><?xml version="1.0" encoding="utf-8"?>
<a:theme xmlns:a="http://schemas.openxmlformats.org/drawingml/2006/main" name="NCStateU-horizontal-left-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E056BD99087F4E8676C6A034363B88" ma:contentTypeVersion="16" ma:contentTypeDescription="Create a new document." ma:contentTypeScope="" ma:versionID="8eba6eeed9d781e8b8af93907c252d52">
  <xsd:schema xmlns:xsd="http://www.w3.org/2001/XMLSchema" xmlns:xs="http://www.w3.org/2001/XMLSchema" xmlns:p="http://schemas.microsoft.com/office/2006/metadata/properties" xmlns:ns2="bbf72165-1a36-4f16-9cce-c756db935142" xmlns:ns3="c8c7fa36-d1fc-450c-bd18-b3f49e0fd104" targetNamespace="http://schemas.microsoft.com/office/2006/metadata/properties" ma:root="true" ma:fieldsID="abea7e2b7bfacbe8fb379c1f687fc1ae" ns2:_="" ns3:_="">
    <xsd:import namespace="bbf72165-1a36-4f16-9cce-c756db935142"/>
    <xsd:import namespace="c8c7fa36-d1fc-450c-bd18-b3f49e0fd10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f72165-1a36-4f16-9cce-c756db9351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4b6758f-1101-41c6-bce0-972164c0a4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8c7fa36-d1fc-450c-bd18-b3f49e0fd10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6dd3441-914f-4698-9c55-0a047cbbfba1}" ma:internalName="TaxCatchAll" ma:showField="CatchAllData" ma:web="c8c7fa36-d1fc-450c-bd18-b3f49e0fd1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bf72165-1a36-4f16-9cce-c756db935142">
      <Terms xmlns="http://schemas.microsoft.com/office/infopath/2007/PartnerControls"/>
    </lcf76f155ced4ddcb4097134ff3c332f>
    <TaxCatchAll xmlns="c8c7fa36-d1fc-450c-bd18-b3f49e0fd104" xsi:nil="true"/>
  </documentManagement>
</p:properties>
</file>

<file path=customXml/itemProps1.xml><?xml version="1.0" encoding="utf-8"?>
<ds:datastoreItem xmlns:ds="http://schemas.openxmlformats.org/officeDocument/2006/customXml" ds:itemID="{7F193688-C69F-43E4-BC1B-C5F0284295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f72165-1a36-4f16-9cce-c756db935142"/>
    <ds:schemaRef ds:uri="c8c7fa36-d1fc-450c-bd18-b3f49e0fd1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69F4AB-4C76-4A70-A6DC-C7C65C6F421E}">
  <ds:schemaRefs>
    <ds:schemaRef ds:uri="http://schemas.microsoft.com/sharepoint/v3/contenttype/forms"/>
  </ds:schemaRefs>
</ds:datastoreItem>
</file>

<file path=customXml/itemProps3.xml><?xml version="1.0" encoding="utf-8"?>
<ds:datastoreItem xmlns:ds="http://schemas.openxmlformats.org/officeDocument/2006/customXml" ds:itemID="{27E377C3-A321-4F98-A6F2-A4D4B11E2CDF}">
  <ds:schemaRefs>
    <ds:schemaRef ds:uri="http://schemas.microsoft.com/office/2006/metadata/properties"/>
    <ds:schemaRef ds:uri="http://purl.org/dc/elements/1.1/"/>
    <ds:schemaRef ds:uri="http://www.w3.org/XML/1998/namespace"/>
    <ds:schemaRef ds:uri="http://purl.org/dc/terms/"/>
    <ds:schemaRef ds:uri="c8c7fa36-d1fc-450c-bd18-b3f49e0fd104"/>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bbf72165-1a36-4f16-9cce-c756db935142"/>
  </ds:schemaRefs>
</ds:datastoreItem>
</file>

<file path=docProps/app.xml><?xml version="1.0" encoding="utf-8"?>
<Properties xmlns="http://schemas.openxmlformats.org/officeDocument/2006/extended-properties" xmlns:vt="http://schemas.openxmlformats.org/officeDocument/2006/docPropsVTypes">
  <Template>ncstate-ppt-template-16x9-horizontal-left-brick</Template>
  <TotalTime>10813</TotalTime>
  <Words>1202</Words>
  <Application>Microsoft Office PowerPoint</Application>
  <PresentationFormat>On-screen Show (16:9)</PresentationFormat>
  <Paragraphs>117</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NCStateU-horizontal-left-logo</vt:lpstr>
      <vt:lpstr>Methodology &amp; Demonstration of  Git-Based Configuration  Control in PRA</vt:lpstr>
      <vt:lpstr>Background</vt:lpstr>
      <vt:lpstr>Motivation (1/2)</vt:lpstr>
      <vt:lpstr>Motivation (2/2)</vt:lpstr>
      <vt:lpstr>Version Control Systems and git</vt:lpstr>
      <vt:lpstr>Methodology Overview</vt:lpstr>
      <vt:lpstr>Methodology for model developer</vt:lpstr>
      <vt:lpstr>Version Control for PRA Models</vt:lpstr>
      <vt:lpstr>Models and Results Database (MAR-D)</vt:lpstr>
      <vt:lpstr>Demonstration</vt:lpstr>
      <vt:lpstr>Final Remarks</vt:lpstr>
      <vt:lpstr>PowerPoint Presentation</vt:lpstr>
    </vt:vector>
  </TitlesOfParts>
  <Company>NC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GPU Accelerated DNS Solver</dc:title>
  <dc:creator>Alp Tezbasaran</dc:creator>
  <cp:lastModifiedBy>Mostafa Mohamed Mohamed Hamza</cp:lastModifiedBy>
  <cp:revision>263</cp:revision>
  <dcterms:created xsi:type="dcterms:W3CDTF">2017-11-29T02:50:46Z</dcterms:created>
  <dcterms:modified xsi:type="dcterms:W3CDTF">2022-06-28T18:20:06Z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0x01010059E056BD99087F4E8676C6A034363B88</vt:lpwstr>
  </property>
  <property fmtid="{D5CDD505-2E9C-101B-9397-08002B2CF9AE}" pid="3" name="MediaServiceImageTags">
    <vt:lpwstr/>
  </property>
</Properties>
</file>