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61" r:id="rId6"/>
    <p:sldId id="305" r:id="rId7"/>
    <p:sldId id="263" r:id="rId8"/>
    <p:sldId id="276" r:id="rId9"/>
    <p:sldId id="306" r:id="rId10"/>
    <p:sldId id="307" r:id="rId11"/>
    <p:sldId id="267" r:id="rId12"/>
    <p:sldId id="268" r:id="rId13"/>
    <p:sldId id="269" r:id="rId14"/>
    <p:sldId id="270" r:id="rId15"/>
    <p:sldId id="278" r:id="rId16"/>
    <p:sldId id="277" r:id="rId17"/>
    <p:sldId id="271" r:id="rId18"/>
    <p:sldId id="27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si Fard, Mehdi" initials="RM" lastIdx="4" clrIdx="0">
    <p:extLst>
      <p:ext uri="{19B8F6BF-5375-455C-9EA6-DF929625EA0E}">
        <p15:presenceInfo xmlns:p15="http://schemas.microsoft.com/office/powerpoint/2012/main" userId="S::mrf3@nrc.gov::7e12a8e4-a1bd-4446-8dee-29270338db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F2548-2124-42FB-A28B-CCB6CA2AB6BA}" v="32" dt="2022-05-25T10:53:02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89054" autoAdjust="0"/>
  </p:normalViewPr>
  <p:slideViewPr>
    <p:cSldViewPr snapToGrid="0" snapToObjects="1">
      <p:cViewPr varScale="1">
        <p:scale>
          <a:sx n="101" d="100"/>
          <a:sy n="101" d="100"/>
        </p:scale>
        <p:origin x="15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306D4-D26D-46D0-BBD3-A1BED86F8C7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59F5C2-1C91-4D96-B1C3-7204D6846C5E}">
      <dgm:prSet phldrT="[Text]"/>
      <dgm:spPr>
        <a:xfrm>
          <a:off x="1851066" y="9113"/>
          <a:ext cx="12323738" cy="2265216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Calibri"/>
            </a:rPr>
            <a:t>Study LMP Feasibility</a:t>
          </a:r>
        </a:p>
      </dgm:t>
    </dgm:pt>
    <dgm:pt modelId="{DA677078-1C8D-4127-BEF2-D72BBAD87903}" type="parTrans" cxnId="{07F82331-F249-4F47-B488-36424344475C}">
      <dgm:prSet/>
      <dgm:spPr/>
      <dgm:t>
        <a:bodyPr/>
        <a:lstStyle/>
        <a:p>
          <a:endParaRPr lang="en-US"/>
        </a:p>
      </dgm:t>
    </dgm:pt>
    <dgm:pt modelId="{BFC3BAB2-5992-4959-8481-1CAB417E9DF6}" type="sibTrans" cxnId="{07F82331-F249-4F47-B488-36424344475C}">
      <dgm:prSet/>
      <dgm:spPr/>
      <dgm:t>
        <a:bodyPr/>
        <a:lstStyle/>
        <a:p>
          <a:endParaRPr lang="en-US"/>
        </a:p>
      </dgm:t>
    </dgm:pt>
    <dgm:pt modelId="{B059BDEC-C9CA-4D83-A6C8-B01EEAD6B242}">
      <dgm:prSet phldrT="[Text]"/>
      <dgm:spPr>
        <a:xfrm>
          <a:off x="13438609" y="201657"/>
          <a:ext cx="18592928" cy="1880129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The LMP methodology is feasible for light-water reactors (LWRs) </a:t>
          </a:r>
        </a:p>
      </dgm:t>
    </dgm:pt>
    <dgm:pt modelId="{8B72AD11-F8AB-45C4-9212-8DC318A5B7FD}" type="parTrans" cxnId="{B293A641-82CF-4391-B379-74B983DA44E9}">
      <dgm:prSet/>
      <dgm:spPr/>
      <dgm:t>
        <a:bodyPr/>
        <a:lstStyle/>
        <a:p>
          <a:endParaRPr lang="en-US"/>
        </a:p>
      </dgm:t>
    </dgm:pt>
    <dgm:pt modelId="{35D04F43-9FC7-43C7-A3BD-68F4B04D7329}" type="sibTrans" cxnId="{B293A641-82CF-4391-B379-74B983DA44E9}">
      <dgm:prSet/>
      <dgm:spPr/>
      <dgm:t>
        <a:bodyPr/>
        <a:lstStyle/>
        <a:p>
          <a:endParaRPr lang="en-US"/>
        </a:p>
      </dgm:t>
    </dgm:pt>
    <dgm:pt modelId="{293B0DD5-6864-4D9C-B8B1-E51EC5FD7FC0}">
      <dgm:prSet phldrT="[Text]"/>
      <dgm:spPr>
        <a:xfrm>
          <a:off x="1851066" y="2591460"/>
          <a:ext cx="12360095" cy="2265216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Calibri"/>
            </a:rPr>
            <a:t>Pilot LMP</a:t>
          </a:r>
        </a:p>
      </dgm:t>
    </dgm:pt>
    <dgm:pt modelId="{E1F1E32B-BFD2-4526-BF4D-C61DCA4B04A3}" type="parTrans" cxnId="{AE18C137-F4B2-44A4-8BCA-E2D419574FCC}">
      <dgm:prSet/>
      <dgm:spPr/>
      <dgm:t>
        <a:bodyPr/>
        <a:lstStyle/>
        <a:p>
          <a:endParaRPr lang="en-US"/>
        </a:p>
      </dgm:t>
    </dgm:pt>
    <dgm:pt modelId="{9D1225FE-5773-46DC-9D35-74A91B98CE54}" type="sibTrans" cxnId="{AE18C137-F4B2-44A4-8BCA-E2D419574FCC}">
      <dgm:prSet/>
      <dgm:spPr/>
      <dgm:t>
        <a:bodyPr/>
        <a:lstStyle/>
        <a:p>
          <a:endParaRPr lang="en-US"/>
        </a:p>
      </dgm:t>
    </dgm:pt>
    <dgm:pt modelId="{595F4DF4-BDFA-418C-86DD-C791F355D83E}">
      <dgm:prSet phldrT="[Text]"/>
      <dgm:spPr>
        <a:xfrm>
          <a:off x="13474966" y="2784003"/>
          <a:ext cx="18537840" cy="1880129"/>
        </a:xfrm>
        <a:prstGeom prst="chevron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Used the L3PRA model results to pilot the LMP</a:t>
          </a:r>
        </a:p>
      </dgm:t>
    </dgm:pt>
    <dgm:pt modelId="{A548F0D1-678E-4784-8879-7C1D5D02601B}" type="parTrans" cxnId="{87D9F7F0-27F1-46DF-902B-41285FA8792F}">
      <dgm:prSet/>
      <dgm:spPr/>
      <dgm:t>
        <a:bodyPr/>
        <a:lstStyle/>
        <a:p>
          <a:endParaRPr lang="en-US"/>
        </a:p>
      </dgm:t>
    </dgm:pt>
    <dgm:pt modelId="{9356A5E7-CEBD-461F-888C-5B412D1E4FE2}" type="sibTrans" cxnId="{87D9F7F0-27F1-46DF-902B-41285FA8792F}">
      <dgm:prSet/>
      <dgm:spPr/>
      <dgm:t>
        <a:bodyPr/>
        <a:lstStyle/>
        <a:p>
          <a:endParaRPr lang="en-US"/>
        </a:p>
      </dgm:t>
    </dgm:pt>
    <dgm:pt modelId="{AAEF421E-4EC8-43AF-904B-BC70B1E81F6A}">
      <dgm:prSet phldrT="[Text]"/>
      <dgm:spPr>
        <a:xfrm>
          <a:off x="1851066" y="12920845"/>
          <a:ext cx="12360095" cy="2265216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Calibri"/>
            </a:rPr>
            <a:t>Communication</a:t>
          </a:r>
        </a:p>
      </dgm:t>
    </dgm:pt>
    <dgm:pt modelId="{572717F3-AD1C-41B1-84B9-F5BD6B78A6F8}" type="parTrans" cxnId="{14B6B10E-6228-4CDE-9E10-63D81B182C98}">
      <dgm:prSet/>
      <dgm:spPr/>
      <dgm:t>
        <a:bodyPr/>
        <a:lstStyle/>
        <a:p>
          <a:endParaRPr lang="en-US"/>
        </a:p>
      </dgm:t>
    </dgm:pt>
    <dgm:pt modelId="{90264194-B46C-46ED-B173-6671E66734B7}" type="sibTrans" cxnId="{14B6B10E-6228-4CDE-9E10-63D81B182C98}">
      <dgm:prSet/>
      <dgm:spPr/>
      <dgm:t>
        <a:bodyPr/>
        <a:lstStyle/>
        <a:p>
          <a:endParaRPr lang="en-US"/>
        </a:p>
      </dgm:t>
    </dgm:pt>
    <dgm:pt modelId="{6769EB41-B279-4D39-A648-7B5BE48B540C}">
      <dgm:prSet phldrT="[Text]"/>
      <dgm:spPr>
        <a:xfrm>
          <a:off x="13474966" y="13113389"/>
          <a:ext cx="18577652" cy="1880129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Shared progress/results</a:t>
          </a:r>
        </a:p>
      </dgm:t>
    </dgm:pt>
    <dgm:pt modelId="{943E02EC-8FAA-4A82-9F29-54025EA0D31C}" type="parTrans" cxnId="{E3ED113C-2C70-4C01-A6F8-9FB4F982891E}">
      <dgm:prSet/>
      <dgm:spPr/>
      <dgm:t>
        <a:bodyPr/>
        <a:lstStyle/>
        <a:p>
          <a:endParaRPr lang="en-US"/>
        </a:p>
      </dgm:t>
    </dgm:pt>
    <dgm:pt modelId="{5B7C1984-5789-46D0-8922-35555CB38C42}" type="sibTrans" cxnId="{E3ED113C-2C70-4C01-A6F8-9FB4F982891E}">
      <dgm:prSet/>
      <dgm:spPr/>
      <dgm:t>
        <a:bodyPr/>
        <a:lstStyle/>
        <a:p>
          <a:endParaRPr lang="en-US"/>
        </a:p>
      </dgm:t>
    </dgm:pt>
    <dgm:pt modelId="{76A1A956-6FC8-4257-B779-C44917BDA5C9}">
      <dgm:prSet/>
      <dgm:spPr>
        <a:xfrm>
          <a:off x="1851066" y="5173806"/>
          <a:ext cx="12557622" cy="2265216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Calibri"/>
            </a:rPr>
            <a:t>Identify Issues/Challenges</a:t>
          </a:r>
        </a:p>
      </dgm:t>
    </dgm:pt>
    <dgm:pt modelId="{77AA045E-09D6-4BF2-A2F3-E2BB7C36AF0F}" type="parTrans" cxnId="{84892FF2-2C06-4A66-82BD-21CB4383BA6A}">
      <dgm:prSet/>
      <dgm:spPr/>
      <dgm:t>
        <a:bodyPr/>
        <a:lstStyle/>
        <a:p>
          <a:endParaRPr lang="en-US"/>
        </a:p>
      </dgm:t>
    </dgm:pt>
    <dgm:pt modelId="{BA1E9950-950B-4E9E-8B24-19C9EA84DB3E}" type="sibTrans" cxnId="{84892FF2-2C06-4A66-82BD-21CB4383BA6A}">
      <dgm:prSet/>
      <dgm:spPr/>
      <dgm:t>
        <a:bodyPr/>
        <a:lstStyle/>
        <a:p>
          <a:endParaRPr lang="en-US"/>
        </a:p>
      </dgm:t>
    </dgm:pt>
    <dgm:pt modelId="{63DFD53B-033F-46C5-B503-414691A47365}">
      <dgm:prSet/>
      <dgm:spPr>
        <a:xfrm>
          <a:off x="1851066" y="7756153"/>
          <a:ext cx="12413837" cy="2265216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Calibri"/>
            </a:rPr>
            <a:t>Use L3PRA Results</a:t>
          </a:r>
        </a:p>
      </dgm:t>
    </dgm:pt>
    <dgm:pt modelId="{0807036E-7D2A-4C6B-8ACE-379F2A883F54}" type="parTrans" cxnId="{B4D35940-B17A-4BF5-9AB8-F78F705D2A36}">
      <dgm:prSet/>
      <dgm:spPr/>
      <dgm:t>
        <a:bodyPr/>
        <a:lstStyle/>
        <a:p>
          <a:endParaRPr lang="en-US"/>
        </a:p>
      </dgm:t>
    </dgm:pt>
    <dgm:pt modelId="{01901A29-5854-4284-AB4B-A6ACB12685D4}" type="sibTrans" cxnId="{B4D35940-B17A-4BF5-9AB8-F78F705D2A36}">
      <dgm:prSet/>
      <dgm:spPr/>
      <dgm:t>
        <a:bodyPr/>
        <a:lstStyle/>
        <a:p>
          <a:endParaRPr lang="en-US"/>
        </a:p>
      </dgm:t>
    </dgm:pt>
    <dgm:pt modelId="{67198EC6-B852-43F2-B8B3-0EE291AC7049}">
      <dgm:prSet/>
      <dgm:spPr>
        <a:xfrm>
          <a:off x="1851066" y="10338499"/>
          <a:ext cx="12433091" cy="2265216"/>
        </a:xfrm>
        <a:prstGeom prst="chevron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Calibri"/>
            </a:rPr>
            <a:t>Glean LWR Risk Insights</a:t>
          </a:r>
        </a:p>
      </dgm:t>
    </dgm:pt>
    <dgm:pt modelId="{48362713-BBB9-4032-AA19-E3E66B1E4FF8}" type="parTrans" cxnId="{6879278C-0827-4B0E-871D-5FE86A4DDEDE}">
      <dgm:prSet/>
      <dgm:spPr/>
      <dgm:t>
        <a:bodyPr/>
        <a:lstStyle/>
        <a:p>
          <a:endParaRPr lang="en-US"/>
        </a:p>
      </dgm:t>
    </dgm:pt>
    <dgm:pt modelId="{8E58CA57-C3C2-483D-94E6-9D83A242021F}" type="sibTrans" cxnId="{6879278C-0827-4B0E-871D-5FE86A4DDEDE}">
      <dgm:prSet/>
      <dgm:spPr/>
      <dgm:t>
        <a:bodyPr/>
        <a:lstStyle/>
        <a:p>
          <a:endParaRPr lang="en-US"/>
        </a:p>
      </dgm:t>
    </dgm:pt>
    <dgm:pt modelId="{FCF7FD60-E036-4C90-B1A8-1EC0DAD963AA}">
      <dgm:prSet phldrT="[Text]"/>
      <dgm:spPr>
        <a:xfrm>
          <a:off x="13672492" y="5366350"/>
          <a:ext cx="18537840" cy="1880129"/>
        </a:xfrm>
        <a:prstGeom prst="chevron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Identified insights on implementation of the LMP</a:t>
          </a:r>
        </a:p>
      </dgm:t>
    </dgm:pt>
    <dgm:pt modelId="{48B04E36-CA23-47D8-9C0C-72B62A444C40}" type="parTrans" cxnId="{11375A22-C8F2-4A33-B8B6-12DB660311A9}">
      <dgm:prSet/>
      <dgm:spPr/>
      <dgm:t>
        <a:bodyPr/>
        <a:lstStyle/>
        <a:p>
          <a:endParaRPr lang="en-US"/>
        </a:p>
      </dgm:t>
    </dgm:pt>
    <dgm:pt modelId="{F5364586-CB55-4489-AFA0-87106BC23703}" type="sibTrans" cxnId="{11375A22-C8F2-4A33-B8B6-12DB660311A9}">
      <dgm:prSet/>
      <dgm:spPr/>
      <dgm:t>
        <a:bodyPr/>
        <a:lstStyle/>
        <a:p>
          <a:endParaRPr lang="en-US"/>
        </a:p>
      </dgm:t>
    </dgm:pt>
    <dgm:pt modelId="{060CA327-F2E4-410D-A21B-B81046EB631A}">
      <dgm:prSet phldrT="[Text]"/>
      <dgm:spPr>
        <a:xfrm>
          <a:off x="13528708" y="7948696"/>
          <a:ext cx="18537840" cy="1880129"/>
        </a:xfrm>
        <a:prstGeom prst="chevron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Used L3PRA results for Phase 1 and Phase 2</a:t>
          </a:r>
        </a:p>
      </dgm:t>
    </dgm:pt>
    <dgm:pt modelId="{7551E3F7-6AAE-449E-A3D2-B50D469EEA2C}" type="parTrans" cxnId="{FD06EF7A-C3CC-4122-BDE9-BF569EEF604F}">
      <dgm:prSet/>
      <dgm:spPr/>
      <dgm:t>
        <a:bodyPr/>
        <a:lstStyle/>
        <a:p>
          <a:endParaRPr lang="en-US"/>
        </a:p>
      </dgm:t>
    </dgm:pt>
    <dgm:pt modelId="{0270D677-5B58-4F09-A278-385744B3C0F0}" type="sibTrans" cxnId="{FD06EF7A-C3CC-4122-BDE9-BF569EEF604F}">
      <dgm:prSet/>
      <dgm:spPr/>
      <dgm:t>
        <a:bodyPr/>
        <a:lstStyle/>
        <a:p>
          <a:endParaRPr lang="en-US"/>
        </a:p>
      </dgm:t>
    </dgm:pt>
    <dgm:pt modelId="{9AC8A721-5B1A-41FD-8E31-76F235EDCB0E}">
      <dgm:prSet phldrT="[Text]"/>
      <dgm:spPr>
        <a:xfrm>
          <a:off x="13547962" y="10531042"/>
          <a:ext cx="18537840" cy="1880129"/>
        </a:xfrm>
        <a:prstGeom prst="chevron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LWR “safety profile” consistent with NRC expectations</a:t>
          </a:r>
        </a:p>
      </dgm:t>
    </dgm:pt>
    <dgm:pt modelId="{FA6C4CFC-8F44-4ACE-A242-3142A2641918}" type="parTrans" cxnId="{6DB6853F-D107-4155-B553-9B43304E637C}">
      <dgm:prSet/>
      <dgm:spPr/>
      <dgm:t>
        <a:bodyPr/>
        <a:lstStyle/>
        <a:p>
          <a:endParaRPr lang="en-US"/>
        </a:p>
      </dgm:t>
    </dgm:pt>
    <dgm:pt modelId="{AEB3D4B1-C89F-4A3F-9429-FEBD0BBAC084}" type="sibTrans" cxnId="{6DB6853F-D107-4155-B553-9B43304E637C}">
      <dgm:prSet/>
      <dgm:spPr/>
      <dgm:t>
        <a:bodyPr/>
        <a:lstStyle/>
        <a:p>
          <a:endParaRPr lang="en-US"/>
        </a:p>
      </dgm:t>
    </dgm:pt>
    <dgm:pt modelId="{58C0E092-C10A-42E0-A5CD-C8808C638A57}" type="pres">
      <dgm:prSet presAssocID="{8AF306D4-D26D-46D0-BBD3-A1BED86F8C7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250F366-EFF6-4FFE-8939-09CD94F274B6}" type="pres">
      <dgm:prSet presAssocID="{9059F5C2-1C91-4D96-B1C3-7204D6846C5E}" presName="horFlow" presStyleCnt="0"/>
      <dgm:spPr/>
    </dgm:pt>
    <dgm:pt modelId="{C2283EBE-3FAD-40D7-BEF4-73B883A8CEC3}" type="pres">
      <dgm:prSet presAssocID="{9059F5C2-1C91-4D96-B1C3-7204D6846C5E}" presName="bigChev" presStyleLbl="node1" presStyleIdx="0" presStyleCnt="6" custScaleX="217617"/>
      <dgm:spPr/>
    </dgm:pt>
    <dgm:pt modelId="{2AD36DDD-A02F-46C0-8E92-23E404A60AFE}" type="pres">
      <dgm:prSet presAssocID="{8B72AD11-F8AB-45C4-9212-8DC318A5B7FD}" presName="parTrans" presStyleCnt="0"/>
      <dgm:spPr/>
    </dgm:pt>
    <dgm:pt modelId="{FBADF153-EA1C-4260-91E9-70B52DE3AC39}" type="pres">
      <dgm:prSet presAssocID="{B059BDEC-C9CA-4D83-A6C8-B01EEAD6B242}" presName="node" presStyleLbl="alignAccFollowNode1" presStyleIdx="0" presStyleCnt="6" custScaleX="422540">
        <dgm:presLayoutVars>
          <dgm:bulletEnabled val="1"/>
        </dgm:presLayoutVars>
      </dgm:prSet>
      <dgm:spPr/>
    </dgm:pt>
    <dgm:pt modelId="{A8557473-4AFC-4A72-9C24-D378D92C5F91}" type="pres">
      <dgm:prSet presAssocID="{9059F5C2-1C91-4D96-B1C3-7204D6846C5E}" presName="vSp" presStyleCnt="0"/>
      <dgm:spPr/>
    </dgm:pt>
    <dgm:pt modelId="{486BCFFA-A821-40DE-A289-B465C4CB3390}" type="pres">
      <dgm:prSet presAssocID="{293B0DD5-6864-4D9C-B8B1-E51EC5FD7FC0}" presName="horFlow" presStyleCnt="0"/>
      <dgm:spPr/>
    </dgm:pt>
    <dgm:pt modelId="{AE5382AC-4ACD-4726-86B2-6C5E24AD4316}" type="pres">
      <dgm:prSet presAssocID="{293B0DD5-6864-4D9C-B8B1-E51EC5FD7FC0}" presName="bigChev" presStyleLbl="node1" presStyleIdx="1" presStyleCnt="6" custScaleX="218259"/>
      <dgm:spPr/>
    </dgm:pt>
    <dgm:pt modelId="{E16E926A-DA03-4EC3-95E3-C867FEF17D79}" type="pres">
      <dgm:prSet presAssocID="{A548F0D1-678E-4784-8879-7C1D5D02601B}" presName="parTrans" presStyleCnt="0"/>
      <dgm:spPr/>
    </dgm:pt>
    <dgm:pt modelId="{6294E0F4-D655-403B-A07A-FB6A3BA2864E}" type="pres">
      <dgm:prSet presAssocID="{595F4DF4-BDFA-418C-86DD-C791F355D83E}" presName="node" presStyleLbl="alignAccFollowNode1" presStyleIdx="1" presStyleCnt="6" custScaleX="418088">
        <dgm:presLayoutVars>
          <dgm:bulletEnabled val="1"/>
        </dgm:presLayoutVars>
      </dgm:prSet>
      <dgm:spPr/>
    </dgm:pt>
    <dgm:pt modelId="{11A13A22-D61C-4E87-9679-09283748C307}" type="pres">
      <dgm:prSet presAssocID="{293B0DD5-6864-4D9C-B8B1-E51EC5FD7FC0}" presName="vSp" presStyleCnt="0"/>
      <dgm:spPr/>
    </dgm:pt>
    <dgm:pt modelId="{64957404-0649-4D5B-A16F-F89F760656D6}" type="pres">
      <dgm:prSet presAssocID="{76A1A956-6FC8-4257-B779-C44917BDA5C9}" presName="horFlow" presStyleCnt="0"/>
      <dgm:spPr/>
    </dgm:pt>
    <dgm:pt modelId="{6C8BAD69-DD7A-4891-A8AF-553785CEFAD4}" type="pres">
      <dgm:prSet presAssocID="{76A1A956-6FC8-4257-B779-C44917BDA5C9}" presName="bigChev" presStyleLbl="node1" presStyleIdx="2" presStyleCnt="6" custScaleX="221747"/>
      <dgm:spPr/>
    </dgm:pt>
    <dgm:pt modelId="{AF6CD782-FAD3-4700-AA14-EB05703D39CA}" type="pres">
      <dgm:prSet presAssocID="{48B04E36-CA23-47D8-9C0C-72B62A444C40}" presName="parTrans" presStyleCnt="0"/>
      <dgm:spPr/>
    </dgm:pt>
    <dgm:pt modelId="{227DF6C6-E2C2-4E6C-8957-A41FE6D95341}" type="pres">
      <dgm:prSet presAssocID="{FCF7FD60-E036-4C90-B1A8-1EC0DAD963AA}" presName="node" presStyleLbl="alignAccFollowNode1" presStyleIdx="2" presStyleCnt="6" custScaleX="417836">
        <dgm:presLayoutVars>
          <dgm:bulletEnabled val="1"/>
        </dgm:presLayoutVars>
      </dgm:prSet>
      <dgm:spPr/>
    </dgm:pt>
    <dgm:pt modelId="{9B8A9F09-634F-4C50-A175-83FB1B5ADD82}" type="pres">
      <dgm:prSet presAssocID="{76A1A956-6FC8-4257-B779-C44917BDA5C9}" presName="vSp" presStyleCnt="0"/>
      <dgm:spPr/>
    </dgm:pt>
    <dgm:pt modelId="{264B7E5B-D6DD-43A6-81C0-8B5B0E20C7EB}" type="pres">
      <dgm:prSet presAssocID="{63DFD53B-033F-46C5-B503-414691A47365}" presName="horFlow" presStyleCnt="0"/>
      <dgm:spPr/>
    </dgm:pt>
    <dgm:pt modelId="{D5343195-BD2D-4AD3-BBA1-49ADCF5A6735}" type="pres">
      <dgm:prSet presAssocID="{63DFD53B-033F-46C5-B503-414691A47365}" presName="bigChev" presStyleLbl="node1" presStyleIdx="3" presStyleCnt="6" custScaleX="219208"/>
      <dgm:spPr/>
    </dgm:pt>
    <dgm:pt modelId="{5669A1E7-FD05-4407-843A-062DA48E1CC9}" type="pres">
      <dgm:prSet presAssocID="{7551E3F7-6AAE-449E-A3D2-B50D469EEA2C}" presName="parTrans" presStyleCnt="0"/>
      <dgm:spPr/>
    </dgm:pt>
    <dgm:pt modelId="{E7B75926-CEDF-4CDD-9435-067D825C26C5}" type="pres">
      <dgm:prSet presAssocID="{060CA327-F2E4-410D-A21B-B81046EB631A}" presName="node" presStyleLbl="alignAccFollowNode1" presStyleIdx="3" presStyleCnt="6" custScaleX="431900">
        <dgm:presLayoutVars>
          <dgm:bulletEnabled val="1"/>
        </dgm:presLayoutVars>
      </dgm:prSet>
      <dgm:spPr/>
    </dgm:pt>
    <dgm:pt modelId="{01894271-F834-4D66-B9C1-5BFA5D637F5D}" type="pres">
      <dgm:prSet presAssocID="{63DFD53B-033F-46C5-B503-414691A47365}" presName="vSp" presStyleCnt="0"/>
      <dgm:spPr/>
    </dgm:pt>
    <dgm:pt modelId="{3F20BAE7-143F-404C-8E43-B1CAA885D98A}" type="pres">
      <dgm:prSet presAssocID="{67198EC6-B852-43F2-B8B3-0EE291AC7049}" presName="horFlow" presStyleCnt="0"/>
      <dgm:spPr/>
    </dgm:pt>
    <dgm:pt modelId="{0BACA0AF-C7AA-4E9F-9979-67E1540D8247}" type="pres">
      <dgm:prSet presAssocID="{67198EC6-B852-43F2-B8B3-0EE291AC7049}" presName="bigChev" presStyleLbl="node1" presStyleIdx="4" presStyleCnt="6" custScaleX="219548"/>
      <dgm:spPr/>
    </dgm:pt>
    <dgm:pt modelId="{9BBBABDD-5399-4A10-AD10-1BB8F0EEBA8F}" type="pres">
      <dgm:prSet presAssocID="{FA6C4CFC-8F44-4ACE-A242-3142A2641918}" presName="parTrans" presStyleCnt="0"/>
      <dgm:spPr/>
    </dgm:pt>
    <dgm:pt modelId="{D8AA38C8-921C-4E80-9CED-2177E9963F3B}" type="pres">
      <dgm:prSet presAssocID="{9AC8A721-5B1A-41FD-8E31-76F235EDCB0E}" presName="node" presStyleLbl="alignAccFollowNode1" presStyleIdx="4" presStyleCnt="6" custScaleX="429453">
        <dgm:presLayoutVars>
          <dgm:bulletEnabled val="1"/>
        </dgm:presLayoutVars>
      </dgm:prSet>
      <dgm:spPr/>
    </dgm:pt>
    <dgm:pt modelId="{A2E15A0A-8244-4DF6-8232-E9D7F9EBADC9}" type="pres">
      <dgm:prSet presAssocID="{67198EC6-B852-43F2-B8B3-0EE291AC7049}" presName="vSp" presStyleCnt="0"/>
      <dgm:spPr/>
    </dgm:pt>
    <dgm:pt modelId="{103D44B4-AF83-429D-AC46-5B8D4ACF1F53}" type="pres">
      <dgm:prSet presAssocID="{AAEF421E-4EC8-43AF-904B-BC70B1E81F6A}" presName="horFlow" presStyleCnt="0"/>
      <dgm:spPr/>
    </dgm:pt>
    <dgm:pt modelId="{F0EA08D4-5F42-4620-8010-F70BA4F620A3}" type="pres">
      <dgm:prSet presAssocID="{AAEF421E-4EC8-43AF-904B-BC70B1E81F6A}" presName="bigChev" presStyleLbl="node1" presStyleIdx="5" presStyleCnt="6" custScaleX="218259"/>
      <dgm:spPr/>
    </dgm:pt>
    <dgm:pt modelId="{B68328D7-2ACC-4A03-957B-428B8C0A2BF4}" type="pres">
      <dgm:prSet presAssocID="{943E02EC-8FAA-4A82-9F29-54025EA0D31C}" presName="parTrans" presStyleCnt="0"/>
      <dgm:spPr/>
    </dgm:pt>
    <dgm:pt modelId="{BCEE2E1B-BC1E-4DB9-9AD6-322311A620EE}" type="pres">
      <dgm:prSet presAssocID="{6769EB41-B279-4D39-A648-7B5BE48B540C}" presName="node" presStyleLbl="alignAccFollowNode1" presStyleIdx="5" presStyleCnt="6" custScaleX="428356">
        <dgm:presLayoutVars>
          <dgm:bulletEnabled val="1"/>
        </dgm:presLayoutVars>
      </dgm:prSet>
      <dgm:spPr/>
    </dgm:pt>
  </dgm:ptLst>
  <dgm:cxnLst>
    <dgm:cxn modelId="{DD207E09-C77C-418B-A459-3A24CC87F900}" type="presOf" srcId="{293B0DD5-6864-4D9C-B8B1-E51EC5FD7FC0}" destId="{AE5382AC-4ACD-4726-86B2-6C5E24AD4316}" srcOrd="0" destOrd="0" presId="urn:microsoft.com/office/officeart/2005/8/layout/lProcess3"/>
    <dgm:cxn modelId="{14B6B10E-6228-4CDE-9E10-63D81B182C98}" srcId="{8AF306D4-D26D-46D0-BBD3-A1BED86F8C7D}" destId="{AAEF421E-4EC8-43AF-904B-BC70B1E81F6A}" srcOrd="5" destOrd="0" parTransId="{572717F3-AD1C-41B1-84B9-F5BD6B78A6F8}" sibTransId="{90264194-B46C-46ED-B173-6671E66734B7}"/>
    <dgm:cxn modelId="{0792DD18-9C26-4860-A628-05815CF71DA4}" type="presOf" srcId="{9059F5C2-1C91-4D96-B1C3-7204D6846C5E}" destId="{C2283EBE-3FAD-40D7-BEF4-73B883A8CEC3}" srcOrd="0" destOrd="0" presId="urn:microsoft.com/office/officeart/2005/8/layout/lProcess3"/>
    <dgm:cxn modelId="{11375A22-C8F2-4A33-B8B6-12DB660311A9}" srcId="{76A1A956-6FC8-4257-B779-C44917BDA5C9}" destId="{FCF7FD60-E036-4C90-B1A8-1EC0DAD963AA}" srcOrd="0" destOrd="0" parTransId="{48B04E36-CA23-47D8-9C0C-72B62A444C40}" sibTransId="{F5364586-CB55-4489-AFA0-87106BC23703}"/>
    <dgm:cxn modelId="{07F82331-F249-4F47-B488-36424344475C}" srcId="{8AF306D4-D26D-46D0-BBD3-A1BED86F8C7D}" destId="{9059F5C2-1C91-4D96-B1C3-7204D6846C5E}" srcOrd="0" destOrd="0" parTransId="{DA677078-1C8D-4127-BEF2-D72BBAD87903}" sibTransId="{BFC3BAB2-5992-4959-8481-1CAB417E9DF6}"/>
    <dgm:cxn modelId="{AE18C137-F4B2-44A4-8BCA-E2D419574FCC}" srcId="{8AF306D4-D26D-46D0-BBD3-A1BED86F8C7D}" destId="{293B0DD5-6864-4D9C-B8B1-E51EC5FD7FC0}" srcOrd="1" destOrd="0" parTransId="{E1F1E32B-BFD2-4526-BF4D-C61DCA4B04A3}" sibTransId="{9D1225FE-5773-46DC-9D35-74A91B98CE54}"/>
    <dgm:cxn modelId="{E3ED113C-2C70-4C01-A6F8-9FB4F982891E}" srcId="{AAEF421E-4EC8-43AF-904B-BC70B1E81F6A}" destId="{6769EB41-B279-4D39-A648-7B5BE48B540C}" srcOrd="0" destOrd="0" parTransId="{943E02EC-8FAA-4A82-9F29-54025EA0D31C}" sibTransId="{5B7C1984-5789-46D0-8922-35555CB38C42}"/>
    <dgm:cxn modelId="{6DB6853F-D107-4155-B553-9B43304E637C}" srcId="{67198EC6-B852-43F2-B8B3-0EE291AC7049}" destId="{9AC8A721-5B1A-41FD-8E31-76F235EDCB0E}" srcOrd="0" destOrd="0" parTransId="{FA6C4CFC-8F44-4ACE-A242-3142A2641918}" sibTransId="{AEB3D4B1-C89F-4A3F-9429-FEBD0BBAC084}"/>
    <dgm:cxn modelId="{B4D35940-B17A-4BF5-9AB8-F78F705D2A36}" srcId="{8AF306D4-D26D-46D0-BBD3-A1BED86F8C7D}" destId="{63DFD53B-033F-46C5-B503-414691A47365}" srcOrd="3" destOrd="0" parTransId="{0807036E-7D2A-4C6B-8ACE-379F2A883F54}" sibTransId="{01901A29-5854-4284-AB4B-A6ACB12685D4}"/>
    <dgm:cxn modelId="{B293A641-82CF-4391-B379-74B983DA44E9}" srcId="{9059F5C2-1C91-4D96-B1C3-7204D6846C5E}" destId="{B059BDEC-C9CA-4D83-A6C8-B01EEAD6B242}" srcOrd="0" destOrd="0" parTransId="{8B72AD11-F8AB-45C4-9212-8DC318A5B7FD}" sibTransId="{35D04F43-9FC7-43C7-A3BD-68F4B04D7329}"/>
    <dgm:cxn modelId="{70106F43-AB09-4A52-8E7A-C2F225E520EF}" type="presOf" srcId="{8AF306D4-D26D-46D0-BBD3-A1BED86F8C7D}" destId="{58C0E092-C10A-42E0-A5CD-C8808C638A57}" srcOrd="0" destOrd="0" presId="urn:microsoft.com/office/officeart/2005/8/layout/lProcess3"/>
    <dgm:cxn modelId="{77218D67-15E5-436E-B97D-729CFC49B4A3}" type="presOf" srcId="{FCF7FD60-E036-4C90-B1A8-1EC0DAD963AA}" destId="{227DF6C6-E2C2-4E6C-8957-A41FE6D95341}" srcOrd="0" destOrd="0" presId="urn:microsoft.com/office/officeart/2005/8/layout/lProcess3"/>
    <dgm:cxn modelId="{DDA51F5A-B19B-4BFA-A213-9F6FE1B8A14F}" type="presOf" srcId="{6769EB41-B279-4D39-A648-7B5BE48B540C}" destId="{BCEE2E1B-BC1E-4DB9-9AD6-322311A620EE}" srcOrd="0" destOrd="0" presId="urn:microsoft.com/office/officeart/2005/8/layout/lProcess3"/>
    <dgm:cxn modelId="{FD06EF7A-C3CC-4122-BDE9-BF569EEF604F}" srcId="{63DFD53B-033F-46C5-B503-414691A47365}" destId="{060CA327-F2E4-410D-A21B-B81046EB631A}" srcOrd="0" destOrd="0" parTransId="{7551E3F7-6AAE-449E-A3D2-B50D469EEA2C}" sibTransId="{0270D677-5B58-4F09-A278-385744B3C0F0}"/>
    <dgm:cxn modelId="{3244487D-E9DE-45F9-8EDB-B729E361FD43}" type="presOf" srcId="{B059BDEC-C9CA-4D83-A6C8-B01EEAD6B242}" destId="{FBADF153-EA1C-4260-91E9-70B52DE3AC39}" srcOrd="0" destOrd="0" presId="urn:microsoft.com/office/officeart/2005/8/layout/lProcess3"/>
    <dgm:cxn modelId="{03543189-9788-4F3F-9C3E-43C35C72981A}" type="presOf" srcId="{63DFD53B-033F-46C5-B503-414691A47365}" destId="{D5343195-BD2D-4AD3-BBA1-49ADCF5A6735}" srcOrd="0" destOrd="0" presId="urn:microsoft.com/office/officeart/2005/8/layout/lProcess3"/>
    <dgm:cxn modelId="{6879278C-0827-4B0E-871D-5FE86A4DDEDE}" srcId="{8AF306D4-D26D-46D0-BBD3-A1BED86F8C7D}" destId="{67198EC6-B852-43F2-B8B3-0EE291AC7049}" srcOrd="4" destOrd="0" parTransId="{48362713-BBB9-4032-AA19-E3E66B1E4FF8}" sibTransId="{8E58CA57-C3C2-483D-94E6-9D83A242021F}"/>
    <dgm:cxn modelId="{555B52C4-79C2-4B5B-AD2F-F31CF0ED70AA}" type="presOf" srcId="{AAEF421E-4EC8-43AF-904B-BC70B1E81F6A}" destId="{F0EA08D4-5F42-4620-8010-F70BA4F620A3}" srcOrd="0" destOrd="0" presId="urn:microsoft.com/office/officeart/2005/8/layout/lProcess3"/>
    <dgm:cxn modelId="{A0650AD1-00FA-4C97-BF18-FCCF3FE3E1C1}" type="presOf" srcId="{67198EC6-B852-43F2-B8B3-0EE291AC7049}" destId="{0BACA0AF-C7AA-4E9F-9979-67E1540D8247}" srcOrd="0" destOrd="0" presId="urn:microsoft.com/office/officeart/2005/8/layout/lProcess3"/>
    <dgm:cxn modelId="{FEC6D8D8-9CC4-4D9D-8063-CB439B3E1B70}" type="presOf" srcId="{060CA327-F2E4-410D-A21B-B81046EB631A}" destId="{E7B75926-CEDF-4CDD-9435-067D825C26C5}" srcOrd="0" destOrd="0" presId="urn:microsoft.com/office/officeart/2005/8/layout/lProcess3"/>
    <dgm:cxn modelId="{F976DFEB-41E6-4761-9A5B-008040BA550B}" type="presOf" srcId="{595F4DF4-BDFA-418C-86DD-C791F355D83E}" destId="{6294E0F4-D655-403B-A07A-FB6A3BA2864E}" srcOrd="0" destOrd="0" presId="urn:microsoft.com/office/officeart/2005/8/layout/lProcess3"/>
    <dgm:cxn modelId="{0E2E58EF-F162-47B8-9918-0FB9E8E47859}" type="presOf" srcId="{9AC8A721-5B1A-41FD-8E31-76F235EDCB0E}" destId="{D8AA38C8-921C-4E80-9CED-2177E9963F3B}" srcOrd="0" destOrd="0" presId="urn:microsoft.com/office/officeart/2005/8/layout/lProcess3"/>
    <dgm:cxn modelId="{87D9F7F0-27F1-46DF-902B-41285FA8792F}" srcId="{293B0DD5-6864-4D9C-B8B1-E51EC5FD7FC0}" destId="{595F4DF4-BDFA-418C-86DD-C791F355D83E}" srcOrd="0" destOrd="0" parTransId="{A548F0D1-678E-4784-8879-7C1D5D02601B}" sibTransId="{9356A5E7-CEBD-461F-888C-5B412D1E4FE2}"/>
    <dgm:cxn modelId="{84892FF2-2C06-4A66-82BD-21CB4383BA6A}" srcId="{8AF306D4-D26D-46D0-BBD3-A1BED86F8C7D}" destId="{76A1A956-6FC8-4257-B779-C44917BDA5C9}" srcOrd="2" destOrd="0" parTransId="{77AA045E-09D6-4BF2-A2F3-E2BB7C36AF0F}" sibTransId="{BA1E9950-950B-4E9E-8B24-19C9EA84DB3E}"/>
    <dgm:cxn modelId="{4010B0FC-201C-4CE6-B3FC-E87F6431DA9E}" type="presOf" srcId="{76A1A956-6FC8-4257-B779-C44917BDA5C9}" destId="{6C8BAD69-DD7A-4891-A8AF-553785CEFAD4}" srcOrd="0" destOrd="0" presId="urn:microsoft.com/office/officeart/2005/8/layout/lProcess3"/>
    <dgm:cxn modelId="{536A342A-2EC8-450F-A26C-ECFF45365A79}" type="presParOf" srcId="{58C0E092-C10A-42E0-A5CD-C8808C638A57}" destId="{6250F366-EFF6-4FFE-8939-09CD94F274B6}" srcOrd="0" destOrd="0" presId="urn:microsoft.com/office/officeart/2005/8/layout/lProcess3"/>
    <dgm:cxn modelId="{1593020F-F1C9-4DE7-8C7D-BFDF8F1251E7}" type="presParOf" srcId="{6250F366-EFF6-4FFE-8939-09CD94F274B6}" destId="{C2283EBE-3FAD-40D7-BEF4-73B883A8CEC3}" srcOrd="0" destOrd="0" presId="urn:microsoft.com/office/officeart/2005/8/layout/lProcess3"/>
    <dgm:cxn modelId="{2BD620C0-8CEE-411E-8B97-1922D69E84B6}" type="presParOf" srcId="{6250F366-EFF6-4FFE-8939-09CD94F274B6}" destId="{2AD36DDD-A02F-46C0-8E92-23E404A60AFE}" srcOrd="1" destOrd="0" presId="urn:microsoft.com/office/officeart/2005/8/layout/lProcess3"/>
    <dgm:cxn modelId="{8AA01645-51F2-464B-BF24-F3D37A4993D0}" type="presParOf" srcId="{6250F366-EFF6-4FFE-8939-09CD94F274B6}" destId="{FBADF153-EA1C-4260-91E9-70B52DE3AC39}" srcOrd="2" destOrd="0" presId="urn:microsoft.com/office/officeart/2005/8/layout/lProcess3"/>
    <dgm:cxn modelId="{01F84E0C-48E1-44F4-8B56-BDDE51FD46D4}" type="presParOf" srcId="{58C0E092-C10A-42E0-A5CD-C8808C638A57}" destId="{A8557473-4AFC-4A72-9C24-D378D92C5F91}" srcOrd="1" destOrd="0" presId="urn:microsoft.com/office/officeart/2005/8/layout/lProcess3"/>
    <dgm:cxn modelId="{05E7219A-0724-4D22-82F8-D819A270F6CC}" type="presParOf" srcId="{58C0E092-C10A-42E0-A5CD-C8808C638A57}" destId="{486BCFFA-A821-40DE-A289-B465C4CB3390}" srcOrd="2" destOrd="0" presId="urn:microsoft.com/office/officeart/2005/8/layout/lProcess3"/>
    <dgm:cxn modelId="{183D4CFF-7159-4ABC-9C61-EA069E69620D}" type="presParOf" srcId="{486BCFFA-A821-40DE-A289-B465C4CB3390}" destId="{AE5382AC-4ACD-4726-86B2-6C5E24AD4316}" srcOrd="0" destOrd="0" presId="urn:microsoft.com/office/officeart/2005/8/layout/lProcess3"/>
    <dgm:cxn modelId="{2C4402CE-E87A-4D8B-A861-D417564CEAF2}" type="presParOf" srcId="{486BCFFA-A821-40DE-A289-B465C4CB3390}" destId="{E16E926A-DA03-4EC3-95E3-C867FEF17D79}" srcOrd="1" destOrd="0" presId="urn:microsoft.com/office/officeart/2005/8/layout/lProcess3"/>
    <dgm:cxn modelId="{B083219E-32AF-4DC2-934F-54CC0B821404}" type="presParOf" srcId="{486BCFFA-A821-40DE-A289-B465C4CB3390}" destId="{6294E0F4-D655-403B-A07A-FB6A3BA2864E}" srcOrd="2" destOrd="0" presId="urn:microsoft.com/office/officeart/2005/8/layout/lProcess3"/>
    <dgm:cxn modelId="{19FFEBA4-7E5E-4172-B253-58BF21569BAD}" type="presParOf" srcId="{58C0E092-C10A-42E0-A5CD-C8808C638A57}" destId="{11A13A22-D61C-4E87-9679-09283748C307}" srcOrd="3" destOrd="0" presId="urn:microsoft.com/office/officeart/2005/8/layout/lProcess3"/>
    <dgm:cxn modelId="{37528C60-E9D3-4F63-BA66-0B06BD3D2F6B}" type="presParOf" srcId="{58C0E092-C10A-42E0-A5CD-C8808C638A57}" destId="{64957404-0649-4D5B-A16F-F89F760656D6}" srcOrd="4" destOrd="0" presId="urn:microsoft.com/office/officeart/2005/8/layout/lProcess3"/>
    <dgm:cxn modelId="{A5BBBEE8-BA5D-4E10-9767-7C1A56835589}" type="presParOf" srcId="{64957404-0649-4D5B-A16F-F89F760656D6}" destId="{6C8BAD69-DD7A-4891-A8AF-553785CEFAD4}" srcOrd="0" destOrd="0" presId="urn:microsoft.com/office/officeart/2005/8/layout/lProcess3"/>
    <dgm:cxn modelId="{E2BA31FB-5712-4B2A-9B56-77F188545585}" type="presParOf" srcId="{64957404-0649-4D5B-A16F-F89F760656D6}" destId="{AF6CD782-FAD3-4700-AA14-EB05703D39CA}" srcOrd="1" destOrd="0" presId="urn:microsoft.com/office/officeart/2005/8/layout/lProcess3"/>
    <dgm:cxn modelId="{25122D72-8A47-40A3-92F5-849F2B121FD8}" type="presParOf" srcId="{64957404-0649-4D5B-A16F-F89F760656D6}" destId="{227DF6C6-E2C2-4E6C-8957-A41FE6D95341}" srcOrd="2" destOrd="0" presId="urn:microsoft.com/office/officeart/2005/8/layout/lProcess3"/>
    <dgm:cxn modelId="{DF2FF810-4F00-4511-BF5A-1532B9D945CE}" type="presParOf" srcId="{58C0E092-C10A-42E0-A5CD-C8808C638A57}" destId="{9B8A9F09-634F-4C50-A175-83FB1B5ADD82}" srcOrd="5" destOrd="0" presId="urn:microsoft.com/office/officeart/2005/8/layout/lProcess3"/>
    <dgm:cxn modelId="{92678C5D-EE02-46CD-83CF-DD13D3658CCE}" type="presParOf" srcId="{58C0E092-C10A-42E0-A5CD-C8808C638A57}" destId="{264B7E5B-D6DD-43A6-81C0-8B5B0E20C7EB}" srcOrd="6" destOrd="0" presId="urn:microsoft.com/office/officeart/2005/8/layout/lProcess3"/>
    <dgm:cxn modelId="{62430DCE-F507-473C-B567-AA9DA669B9CE}" type="presParOf" srcId="{264B7E5B-D6DD-43A6-81C0-8B5B0E20C7EB}" destId="{D5343195-BD2D-4AD3-BBA1-49ADCF5A6735}" srcOrd="0" destOrd="0" presId="urn:microsoft.com/office/officeart/2005/8/layout/lProcess3"/>
    <dgm:cxn modelId="{7DF4F15E-E2BF-4B71-BE49-346EE9D1C64C}" type="presParOf" srcId="{264B7E5B-D6DD-43A6-81C0-8B5B0E20C7EB}" destId="{5669A1E7-FD05-4407-843A-062DA48E1CC9}" srcOrd="1" destOrd="0" presId="urn:microsoft.com/office/officeart/2005/8/layout/lProcess3"/>
    <dgm:cxn modelId="{3ADF21CE-AE62-4198-9D67-F6E5EF7FBD97}" type="presParOf" srcId="{264B7E5B-D6DD-43A6-81C0-8B5B0E20C7EB}" destId="{E7B75926-CEDF-4CDD-9435-067D825C26C5}" srcOrd="2" destOrd="0" presId="urn:microsoft.com/office/officeart/2005/8/layout/lProcess3"/>
    <dgm:cxn modelId="{E8FBB8F2-87CB-4241-96B3-5ED9C5748892}" type="presParOf" srcId="{58C0E092-C10A-42E0-A5CD-C8808C638A57}" destId="{01894271-F834-4D66-B9C1-5BFA5D637F5D}" srcOrd="7" destOrd="0" presId="urn:microsoft.com/office/officeart/2005/8/layout/lProcess3"/>
    <dgm:cxn modelId="{1FE002A5-E90F-4F87-A230-A9825BB8C13F}" type="presParOf" srcId="{58C0E092-C10A-42E0-A5CD-C8808C638A57}" destId="{3F20BAE7-143F-404C-8E43-B1CAA885D98A}" srcOrd="8" destOrd="0" presId="urn:microsoft.com/office/officeart/2005/8/layout/lProcess3"/>
    <dgm:cxn modelId="{0059F54C-96E5-4478-8C7A-EE6451900D90}" type="presParOf" srcId="{3F20BAE7-143F-404C-8E43-B1CAA885D98A}" destId="{0BACA0AF-C7AA-4E9F-9979-67E1540D8247}" srcOrd="0" destOrd="0" presId="urn:microsoft.com/office/officeart/2005/8/layout/lProcess3"/>
    <dgm:cxn modelId="{CEC15741-64CF-4B99-9750-6AAEBC607913}" type="presParOf" srcId="{3F20BAE7-143F-404C-8E43-B1CAA885D98A}" destId="{9BBBABDD-5399-4A10-AD10-1BB8F0EEBA8F}" srcOrd="1" destOrd="0" presId="urn:microsoft.com/office/officeart/2005/8/layout/lProcess3"/>
    <dgm:cxn modelId="{91992931-2D63-4E1B-BC32-C77B33709C23}" type="presParOf" srcId="{3F20BAE7-143F-404C-8E43-B1CAA885D98A}" destId="{D8AA38C8-921C-4E80-9CED-2177E9963F3B}" srcOrd="2" destOrd="0" presId="urn:microsoft.com/office/officeart/2005/8/layout/lProcess3"/>
    <dgm:cxn modelId="{D8562495-06E8-4E4B-A119-E7BE63CE3FB0}" type="presParOf" srcId="{58C0E092-C10A-42E0-A5CD-C8808C638A57}" destId="{A2E15A0A-8244-4DF6-8232-E9D7F9EBADC9}" srcOrd="9" destOrd="0" presId="urn:microsoft.com/office/officeart/2005/8/layout/lProcess3"/>
    <dgm:cxn modelId="{0522F7BC-5C4D-47F6-AF25-8DD95AB75B05}" type="presParOf" srcId="{58C0E092-C10A-42E0-A5CD-C8808C638A57}" destId="{103D44B4-AF83-429D-AC46-5B8D4ACF1F53}" srcOrd="10" destOrd="0" presId="urn:microsoft.com/office/officeart/2005/8/layout/lProcess3"/>
    <dgm:cxn modelId="{8F780179-C24D-4BB7-B2A9-1F385E56BC35}" type="presParOf" srcId="{103D44B4-AF83-429D-AC46-5B8D4ACF1F53}" destId="{F0EA08D4-5F42-4620-8010-F70BA4F620A3}" srcOrd="0" destOrd="0" presId="urn:microsoft.com/office/officeart/2005/8/layout/lProcess3"/>
    <dgm:cxn modelId="{EA715646-87DB-42E3-9A3C-847C0C151B02}" type="presParOf" srcId="{103D44B4-AF83-429D-AC46-5B8D4ACF1F53}" destId="{B68328D7-2ACC-4A03-957B-428B8C0A2BF4}" srcOrd="1" destOrd="0" presId="urn:microsoft.com/office/officeart/2005/8/layout/lProcess3"/>
    <dgm:cxn modelId="{F0F6B71A-E270-4A73-A943-163232063894}" type="presParOf" srcId="{103D44B4-AF83-429D-AC46-5B8D4ACF1F53}" destId="{BCEE2E1B-BC1E-4DB9-9AD6-322311A620E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88D5F-7341-408C-8DA0-6B84A84ABA9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EB4E7EF-63BA-4D6D-A4B1-0F5873CA8F8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1" u="sng" dirty="0"/>
            <a:t>LMP Methodology</a:t>
          </a:r>
        </a:p>
        <a:p>
          <a:pPr algn="l"/>
          <a:r>
            <a:rPr lang="en-US" dirty="0"/>
            <a:t>- Risk-Informed, Performance-Based</a:t>
          </a:r>
        </a:p>
        <a:p>
          <a:pPr algn="l"/>
          <a:r>
            <a:rPr lang="en-US" dirty="0"/>
            <a:t>- Non-LWR licensing</a:t>
          </a:r>
        </a:p>
      </dgm:t>
    </dgm:pt>
    <dgm:pt modelId="{68D99837-F1D7-45F7-9C89-5EC48CE97FF6}" type="parTrans" cxnId="{2E0FB00E-5EC8-4F9C-8BAC-647879F04BFF}">
      <dgm:prSet/>
      <dgm:spPr/>
      <dgm:t>
        <a:bodyPr/>
        <a:lstStyle/>
        <a:p>
          <a:endParaRPr lang="en-US"/>
        </a:p>
      </dgm:t>
    </dgm:pt>
    <dgm:pt modelId="{0A8920AF-5369-4405-A388-39A89B6812B9}" type="sibTrans" cxnId="{2E0FB00E-5EC8-4F9C-8BAC-647879F04BFF}">
      <dgm:prSet/>
      <dgm:spPr/>
      <dgm:t>
        <a:bodyPr/>
        <a:lstStyle/>
        <a:p>
          <a:endParaRPr lang="en-US"/>
        </a:p>
      </dgm:t>
    </dgm:pt>
    <dgm:pt modelId="{DC5FC063-D0E9-46F6-80BD-D5F347F7D7BA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</dgm:spPr>
      <dgm:t>
        <a:bodyPr/>
        <a:lstStyle/>
        <a:p>
          <a:endParaRPr lang="en-US" dirty="0"/>
        </a:p>
      </dgm:t>
    </dgm:pt>
    <dgm:pt modelId="{EA44FD5C-09B9-4C2F-809F-44E0353F14A5}" type="parTrans" cxnId="{64A88D47-7474-4440-A43D-287FE71AAE79}">
      <dgm:prSet/>
      <dgm:spPr/>
      <dgm:t>
        <a:bodyPr/>
        <a:lstStyle/>
        <a:p>
          <a:endParaRPr lang="en-US"/>
        </a:p>
      </dgm:t>
    </dgm:pt>
    <dgm:pt modelId="{445909A2-5850-432B-8F0E-EFD857564415}" type="sibTrans" cxnId="{64A88D47-7474-4440-A43D-287FE71AAE79}">
      <dgm:prSet/>
      <dgm:spPr/>
      <dgm:t>
        <a:bodyPr/>
        <a:lstStyle/>
        <a:p>
          <a:endParaRPr lang="en-US"/>
        </a:p>
      </dgm:t>
    </dgm:pt>
    <dgm:pt modelId="{D27C7DC2-20BD-4913-8E92-F90533E6EA28}">
      <dgm:prSet phldrT="[Text]"/>
      <dgm:spPr/>
      <dgm:t>
        <a:bodyPr/>
        <a:lstStyle/>
        <a:p>
          <a:pPr algn="ctr"/>
          <a:r>
            <a:rPr lang="en-US" b="1" u="sng" dirty="0"/>
            <a:t>NRC L3PRA Model</a:t>
          </a:r>
        </a:p>
        <a:p>
          <a:pPr algn="l"/>
          <a:r>
            <a:rPr lang="en-US" dirty="0"/>
            <a:t>- Severe Accident Research</a:t>
          </a:r>
        </a:p>
        <a:p>
          <a:pPr algn="l"/>
          <a:r>
            <a:rPr lang="en-US" dirty="0"/>
            <a:t>- LWR Experience</a:t>
          </a:r>
        </a:p>
      </dgm:t>
    </dgm:pt>
    <dgm:pt modelId="{D158E68E-C031-4A81-8AE4-F676C2957FFB}" type="sibTrans" cxnId="{111C2F54-B86A-4434-9EF3-3FE5B95F1BA8}">
      <dgm:prSet/>
      <dgm:spPr/>
      <dgm:t>
        <a:bodyPr/>
        <a:lstStyle/>
        <a:p>
          <a:endParaRPr lang="en-US"/>
        </a:p>
      </dgm:t>
    </dgm:pt>
    <dgm:pt modelId="{0A2D4384-CA12-42CD-9C13-014A1B8B0ACC}" type="parTrans" cxnId="{111C2F54-B86A-4434-9EF3-3FE5B95F1BA8}">
      <dgm:prSet/>
      <dgm:spPr/>
      <dgm:t>
        <a:bodyPr/>
        <a:lstStyle/>
        <a:p>
          <a:endParaRPr lang="en-US"/>
        </a:p>
      </dgm:t>
    </dgm:pt>
    <dgm:pt modelId="{D2A36547-74F1-42AC-98CB-C2B35265396A}" type="pres">
      <dgm:prSet presAssocID="{DAB88D5F-7341-408C-8DA0-6B84A84ABA9D}" presName="Name0" presStyleCnt="0">
        <dgm:presLayoutVars>
          <dgm:dir/>
          <dgm:resizeHandles val="exact"/>
        </dgm:presLayoutVars>
      </dgm:prSet>
      <dgm:spPr/>
    </dgm:pt>
    <dgm:pt modelId="{C48A6E86-70DA-4145-8BCC-66D6ABEA72D4}" type="pres">
      <dgm:prSet presAssocID="{D27C7DC2-20BD-4913-8E92-F90533E6EA28}" presName="node" presStyleLbl="node1" presStyleIdx="0" presStyleCnt="3" custScaleX="137104" custScaleY="162662" custLinFactNeighborX="6665">
        <dgm:presLayoutVars>
          <dgm:bulletEnabled val="1"/>
        </dgm:presLayoutVars>
      </dgm:prSet>
      <dgm:spPr/>
    </dgm:pt>
    <dgm:pt modelId="{BDE0FDC4-91E6-44AD-A635-3AA6B6FB06C5}" type="pres">
      <dgm:prSet presAssocID="{D158E68E-C031-4A81-8AE4-F676C2957FFB}" presName="sibTrans" presStyleLbl="sibTrans2D1" presStyleIdx="0" presStyleCnt="2" custLinFactNeighborX="19448"/>
      <dgm:spPr/>
    </dgm:pt>
    <dgm:pt modelId="{41431CC6-183A-4F50-8207-2C1B8DCD8BAF}" type="pres">
      <dgm:prSet presAssocID="{D158E68E-C031-4A81-8AE4-F676C2957FFB}" presName="connectorText" presStyleLbl="sibTrans2D1" presStyleIdx="0" presStyleCnt="2"/>
      <dgm:spPr/>
    </dgm:pt>
    <dgm:pt modelId="{7E89B688-EF10-4055-A475-D89033E8DD46}" type="pres">
      <dgm:prSet presAssocID="{DC5FC063-D0E9-46F6-80BD-D5F347F7D7BA}" presName="node" presStyleLbl="node1" presStyleIdx="1" presStyleCnt="3" custScaleX="248387" custScaleY="299983">
        <dgm:presLayoutVars>
          <dgm:bulletEnabled val="1"/>
        </dgm:presLayoutVars>
      </dgm:prSet>
      <dgm:spPr/>
    </dgm:pt>
    <dgm:pt modelId="{469ACF54-3A87-413B-B49D-3F66E9CB7520}" type="pres">
      <dgm:prSet presAssocID="{445909A2-5850-432B-8F0E-EFD857564415}" presName="sibTrans" presStyleLbl="sibTrans2D1" presStyleIdx="1" presStyleCnt="2" custFlipHor="1" custScaleX="153078" custLinFactNeighborX="-59320" custLinFactNeighborY="583"/>
      <dgm:spPr/>
    </dgm:pt>
    <dgm:pt modelId="{F29D2320-1B7F-444F-A321-39B8DB1A4907}" type="pres">
      <dgm:prSet presAssocID="{445909A2-5850-432B-8F0E-EFD857564415}" presName="connectorText" presStyleLbl="sibTrans2D1" presStyleIdx="1" presStyleCnt="2"/>
      <dgm:spPr/>
    </dgm:pt>
    <dgm:pt modelId="{0BBD2FAD-B818-4BCF-B3AF-337D4AA75050}" type="pres">
      <dgm:prSet presAssocID="{CEB4E7EF-63BA-4D6D-A4B1-0F5873CA8F85}" presName="node" presStyleLbl="node1" presStyleIdx="2" presStyleCnt="3" custScaleX="115984" custScaleY="186917" custLinFactNeighborX="765" custLinFactNeighborY="-727">
        <dgm:presLayoutVars>
          <dgm:bulletEnabled val="1"/>
        </dgm:presLayoutVars>
      </dgm:prSet>
      <dgm:spPr/>
    </dgm:pt>
  </dgm:ptLst>
  <dgm:cxnLst>
    <dgm:cxn modelId="{2E0FB00E-5EC8-4F9C-8BAC-647879F04BFF}" srcId="{DAB88D5F-7341-408C-8DA0-6B84A84ABA9D}" destId="{CEB4E7EF-63BA-4D6D-A4B1-0F5873CA8F85}" srcOrd="2" destOrd="0" parTransId="{68D99837-F1D7-45F7-9C89-5EC48CE97FF6}" sibTransId="{0A8920AF-5369-4405-A388-39A89B6812B9}"/>
    <dgm:cxn modelId="{DB3A4413-9478-42E9-B772-15D30D5FBD43}" type="presOf" srcId="{DC5FC063-D0E9-46F6-80BD-D5F347F7D7BA}" destId="{7E89B688-EF10-4055-A475-D89033E8DD46}" srcOrd="0" destOrd="0" presId="urn:microsoft.com/office/officeart/2005/8/layout/process1"/>
    <dgm:cxn modelId="{8C34133E-D3A6-4FCC-A30B-75A9D5C68263}" type="presOf" srcId="{CEB4E7EF-63BA-4D6D-A4B1-0F5873CA8F85}" destId="{0BBD2FAD-B818-4BCF-B3AF-337D4AA75050}" srcOrd="0" destOrd="0" presId="urn:microsoft.com/office/officeart/2005/8/layout/process1"/>
    <dgm:cxn modelId="{64A88D47-7474-4440-A43D-287FE71AAE79}" srcId="{DAB88D5F-7341-408C-8DA0-6B84A84ABA9D}" destId="{DC5FC063-D0E9-46F6-80BD-D5F347F7D7BA}" srcOrd="1" destOrd="0" parTransId="{EA44FD5C-09B9-4C2F-809F-44E0353F14A5}" sibTransId="{445909A2-5850-432B-8F0E-EFD857564415}"/>
    <dgm:cxn modelId="{380BC248-3011-478C-A7F6-9C34A6911204}" type="presOf" srcId="{D158E68E-C031-4A81-8AE4-F676C2957FFB}" destId="{BDE0FDC4-91E6-44AD-A635-3AA6B6FB06C5}" srcOrd="0" destOrd="0" presId="urn:microsoft.com/office/officeart/2005/8/layout/process1"/>
    <dgm:cxn modelId="{111C2F54-B86A-4434-9EF3-3FE5B95F1BA8}" srcId="{DAB88D5F-7341-408C-8DA0-6B84A84ABA9D}" destId="{D27C7DC2-20BD-4913-8E92-F90533E6EA28}" srcOrd="0" destOrd="0" parTransId="{0A2D4384-CA12-42CD-9C13-014A1B8B0ACC}" sibTransId="{D158E68E-C031-4A81-8AE4-F676C2957FFB}"/>
    <dgm:cxn modelId="{0BECAA56-F5E2-4F6E-9CEA-3FFDAE56B475}" type="presOf" srcId="{D158E68E-C031-4A81-8AE4-F676C2957FFB}" destId="{41431CC6-183A-4F50-8207-2C1B8DCD8BAF}" srcOrd="1" destOrd="0" presId="urn:microsoft.com/office/officeart/2005/8/layout/process1"/>
    <dgm:cxn modelId="{9E9A609F-DF56-4C65-A731-6878AC1C2B83}" type="presOf" srcId="{445909A2-5850-432B-8F0E-EFD857564415}" destId="{F29D2320-1B7F-444F-A321-39B8DB1A4907}" srcOrd="1" destOrd="0" presId="urn:microsoft.com/office/officeart/2005/8/layout/process1"/>
    <dgm:cxn modelId="{AE298BB7-A01E-4E82-9A99-7684AFA315EA}" type="presOf" srcId="{D27C7DC2-20BD-4913-8E92-F90533E6EA28}" destId="{C48A6E86-70DA-4145-8BCC-66D6ABEA72D4}" srcOrd="0" destOrd="0" presId="urn:microsoft.com/office/officeart/2005/8/layout/process1"/>
    <dgm:cxn modelId="{A8D93EC2-01F7-4ED0-A8BB-A7D68A0749BD}" type="presOf" srcId="{DAB88D5F-7341-408C-8DA0-6B84A84ABA9D}" destId="{D2A36547-74F1-42AC-98CB-C2B35265396A}" srcOrd="0" destOrd="0" presId="urn:microsoft.com/office/officeart/2005/8/layout/process1"/>
    <dgm:cxn modelId="{568271E3-541B-42CB-8934-54412B68E1EF}" type="presOf" srcId="{445909A2-5850-432B-8F0E-EFD857564415}" destId="{469ACF54-3A87-413B-B49D-3F66E9CB7520}" srcOrd="0" destOrd="0" presId="urn:microsoft.com/office/officeart/2005/8/layout/process1"/>
    <dgm:cxn modelId="{264E3CFF-F489-4362-B7C7-762646A8603B}" type="presParOf" srcId="{D2A36547-74F1-42AC-98CB-C2B35265396A}" destId="{C48A6E86-70DA-4145-8BCC-66D6ABEA72D4}" srcOrd="0" destOrd="0" presId="urn:microsoft.com/office/officeart/2005/8/layout/process1"/>
    <dgm:cxn modelId="{EF69F495-4858-4089-8649-A12E59F9BB20}" type="presParOf" srcId="{D2A36547-74F1-42AC-98CB-C2B35265396A}" destId="{BDE0FDC4-91E6-44AD-A635-3AA6B6FB06C5}" srcOrd="1" destOrd="0" presId="urn:microsoft.com/office/officeart/2005/8/layout/process1"/>
    <dgm:cxn modelId="{0A5E8244-7239-4CB9-849D-1F1033906701}" type="presParOf" srcId="{BDE0FDC4-91E6-44AD-A635-3AA6B6FB06C5}" destId="{41431CC6-183A-4F50-8207-2C1B8DCD8BAF}" srcOrd="0" destOrd="0" presId="urn:microsoft.com/office/officeart/2005/8/layout/process1"/>
    <dgm:cxn modelId="{25C8963D-DE25-4550-A035-C580B6A282CE}" type="presParOf" srcId="{D2A36547-74F1-42AC-98CB-C2B35265396A}" destId="{7E89B688-EF10-4055-A475-D89033E8DD46}" srcOrd="2" destOrd="0" presId="urn:microsoft.com/office/officeart/2005/8/layout/process1"/>
    <dgm:cxn modelId="{7EA8945F-0245-48B8-A122-7391D5D585C8}" type="presParOf" srcId="{D2A36547-74F1-42AC-98CB-C2B35265396A}" destId="{469ACF54-3A87-413B-B49D-3F66E9CB7520}" srcOrd="3" destOrd="0" presId="urn:microsoft.com/office/officeart/2005/8/layout/process1"/>
    <dgm:cxn modelId="{1110D08B-595B-45F0-9E8F-4B84CA909FE4}" type="presParOf" srcId="{469ACF54-3A87-413B-B49D-3F66E9CB7520}" destId="{F29D2320-1B7F-444F-A321-39B8DB1A4907}" srcOrd="0" destOrd="0" presId="urn:microsoft.com/office/officeart/2005/8/layout/process1"/>
    <dgm:cxn modelId="{F9BACEF3-8B7E-401A-8A5A-C62D4E6646EF}" type="presParOf" srcId="{D2A36547-74F1-42AC-98CB-C2B35265396A}" destId="{0BBD2FAD-B818-4BCF-B3AF-337D4AA75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8F2C6-0B12-47B0-84F5-9623DE1D5D3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059EBCF2-872D-4462-9448-DAD30E380F06}">
      <dgm:prSet phldrT="[Text]" custT="1"/>
      <dgm:spPr>
        <a:xfrm>
          <a:off x="2653589" y="151091"/>
          <a:ext cx="7252374" cy="7252374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8</a:t>
          </a:r>
        </a:p>
      </dgm:t>
    </dgm:pt>
    <dgm:pt modelId="{C5874A6F-61DF-4443-855E-2CE11EB92979}" type="parTrans" cxnId="{D745619D-0025-4714-A6BE-B4F3F5663F2E}">
      <dgm:prSet/>
      <dgm:spPr/>
      <dgm:t>
        <a:bodyPr/>
        <a:lstStyle/>
        <a:p>
          <a:endParaRPr lang="en-US"/>
        </a:p>
      </dgm:t>
    </dgm:pt>
    <dgm:pt modelId="{18F3834A-3088-428F-9D3A-D0A248431F4E}" type="sibTrans" cxnId="{D745619D-0025-4714-A6BE-B4F3F5663F2E}">
      <dgm:prSet/>
      <dgm:spPr/>
      <dgm:t>
        <a:bodyPr/>
        <a:lstStyle/>
        <a:p>
          <a:endParaRPr lang="en-US"/>
        </a:p>
      </dgm:t>
    </dgm:pt>
    <dgm:pt modelId="{BA5109C1-A7FB-4B1C-92F2-A82CEA1BB6B2}">
      <dgm:prSet phldrT="[Text]" custT="1"/>
      <dgm:spPr>
        <a:xfrm>
          <a:off x="5270487" y="4683825"/>
          <a:ext cx="7252374" cy="7252374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6</a:t>
          </a:r>
        </a:p>
      </dgm:t>
    </dgm:pt>
    <dgm:pt modelId="{B4CED52E-2F85-4B91-9D6E-AE83E622DF48}" type="parTrans" cxnId="{D38CF9CC-9ADA-49ED-84BC-4226B4E22B2B}">
      <dgm:prSet/>
      <dgm:spPr/>
      <dgm:t>
        <a:bodyPr/>
        <a:lstStyle/>
        <a:p>
          <a:endParaRPr lang="en-US"/>
        </a:p>
      </dgm:t>
    </dgm:pt>
    <dgm:pt modelId="{6A3481EE-3D00-48CA-9F6C-8FF293FADC94}" type="sibTrans" cxnId="{D38CF9CC-9ADA-49ED-84BC-4226B4E22B2B}">
      <dgm:prSet/>
      <dgm:spPr/>
      <dgm:t>
        <a:bodyPr/>
        <a:lstStyle/>
        <a:p>
          <a:endParaRPr lang="en-US"/>
        </a:p>
      </dgm:t>
    </dgm:pt>
    <dgm:pt modelId="{690527FD-0D10-4C1B-BFC4-8C5530578E32}">
      <dgm:prSet phldrT="[Text]" custT="1"/>
      <dgm:spPr>
        <a:xfrm>
          <a:off x="36690" y="4683825"/>
          <a:ext cx="7252374" cy="7252374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2</a:t>
          </a:r>
        </a:p>
      </dgm:t>
    </dgm:pt>
    <dgm:pt modelId="{61753546-3166-4CD0-96C7-9E2B74C105CE}" type="parTrans" cxnId="{D61613FB-0318-40DB-BF36-91228CDD40DC}">
      <dgm:prSet/>
      <dgm:spPr/>
      <dgm:t>
        <a:bodyPr/>
        <a:lstStyle/>
        <a:p>
          <a:endParaRPr lang="en-US"/>
        </a:p>
      </dgm:t>
    </dgm:pt>
    <dgm:pt modelId="{3B8841D6-2021-4CCD-8516-13354B010AD4}" type="sibTrans" cxnId="{D61613FB-0318-40DB-BF36-91228CDD40DC}">
      <dgm:prSet/>
      <dgm:spPr/>
      <dgm:t>
        <a:bodyPr/>
        <a:lstStyle/>
        <a:p>
          <a:endParaRPr lang="en-US"/>
        </a:p>
      </dgm:t>
    </dgm:pt>
    <dgm:pt modelId="{C2C88127-6580-40D3-A29D-6CD1400A9B4C}" type="pres">
      <dgm:prSet presAssocID="{5238F2C6-0B12-47B0-84F5-9623DE1D5D3B}" presName="compositeShape" presStyleCnt="0">
        <dgm:presLayoutVars>
          <dgm:chMax val="7"/>
          <dgm:dir/>
          <dgm:resizeHandles val="exact"/>
        </dgm:presLayoutVars>
      </dgm:prSet>
      <dgm:spPr/>
    </dgm:pt>
    <dgm:pt modelId="{876D276D-987A-4F24-BD13-A34BF5F48526}" type="pres">
      <dgm:prSet presAssocID="{059EBCF2-872D-4462-9448-DAD30E380F06}" presName="circ1" presStyleLbl="vennNode1" presStyleIdx="0" presStyleCnt="3" custLinFactNeighborX="176" custLinFactNeighborY="-2083"/>
      <dgm:spPr/>
    </dgm:pt>
    <dgm:pt modelId="{90E50D8C-318D-4413-B83B-FCCED9869A77}" type="pres">
      <dgm:prSet presAssocID="{059EBCF2-872D-4462-9448-DAD30E380F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9A3095D-361D-4AD5-8FD9-595C82EB49A9}" type="pres">
      <dgm:prSet presAssocID="{BA5109C1-A7FB-4B1C-92F2-A82CEA1BB6B2}" presName="circ2" presStyleLbl="vennNode1" presStyleIdx="1" presStyleCnt="3"/>
      <dgm:spPr/>
    </dgm:pt>
    <dgm:pt modelId="{2B8AB27D-8D93-4221-A0D6-885147B3785E}" type="pres">
      <dgm:prSet presAssocID="{BA5109C1-A7FB-4B1C-92F2-A82CEA1BB6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A3CF6B-B1CF-47B4-A8FA-799E3071809F}" type="pres">
      <dgm:prSet presAssocID="{690527FD-0D10-4C1B-BFC4-8C5530578E32}" presName="circ3" presStyleLbl="vennNode1" presStyleIdx="2" presStyleCnt="3"/>
      <dgm:spPr/>
    </dgm:pt>
    <dgm:pt modelId="{D4040B9F-9809-4C02-9BFE-4448B31D4B9D}" type="pres">
      <dgm:prSet presAssocID="{690527FD-0D10-4C1B-BFC4-8C5530578E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1FE907-177E-420A-A31B-4BC419EF8B42}" type="presOf" srcId="{5238F2C6-0B12-47B0-84F5-9623DE1D5D3B}" destId="{C2C88127-6580-40D3-A29D-6CD1400A9B4C}" srcOrd="0" destOrd="0" presId="urn:microsoft.com/office/officeart/2005/8/layout/venn1"/>
    <dgm:cxn modelId="{52A9EB56-AD74-4547-ABB6-49F1EA8C68D2}" type="presOf" srcId="{690527FD-0D10-4C1B-BFC4-8C5530578E32}" destId="{87A3CF6B-B1CF-47B4-A8FA-799E3071809F}" srcOrd="0" destOrd="0" presId="urn:microsoft.com/office/officeart/2005/8/layout/venn1"/>
    <dgm:cxn modelId="{333EF679-BB4A-4D8A-BA84-AF65AE88195E}" type="presOf" srcId="{059EBCF2-872D-4462-9448-DAD30E380F06}" destId="{876D276D-987A-4F24-BD13-A34BF5F48526}" srcOrd="0" destOrd="0" presId="urn:microsoft.com/office/officeart/2005/8/layout/venn1"/>
    <dgm:cxn modelId="{D745619D-0025-4714-A6BE-B4F3F5663F2E}" srcId="{5238F2C6-0B12-47B0-84F5-9623DE1D5D3B}" destId="{059EBCF2-872D-4462-9448-DAD30E380F06}" srcOrd="0" destOrd="0" parTransId="{C5874A6F-61DF-4443-855E-2CE11EB92979}" sibTransId="{18F3834A-3088-428F-9D3A-D0A248431F4E}"/>
    <dgm:cxn modelId="{1EFC5BB2-FADB-4C53-A7D6-18AC0649E7B1}" type="presOf" srcId="{059EBCF2-872D-4462-9448-DAD30E380F06}" destId="{90E50D8C-318D-4413-B83B-FCCED9869A77}" srcOrd="1" destOrd="0" presId="urn:microsoft.com/office/officeart/2005/8/layout/venn1"/>
    <dgm:cxn modelId="{26AC1CC0-4654-45AC-AB9B-3774F4723642}" type="presOf" srcId="{690527FD-0D10-4C1B-BFC4-8C5530578E32}" destId="{D4040B9F-9809-4C02-9BFE-4448B31D4B9D}" srcOrd="1" destOrd="0" presId="urn:microsoft.com/office/officeart/2005/8/layout/venn1"/>
    <dgm:cxn modelId="{102831C1-7DD7-40BA-87D3-A1F4AB8C4D93}" type="presOf" srcId="{BA5109C1-A7FB-4B1C-92F2-A82CEA1BB6B2}" destId="{2B8AB27D-8D93-4221-A0D6-885147B3785E}" srcOrd="1" destOrd="0" presId="urn:microsoft.com/office/officeart/2005/8/layout/venn1"/>
    <dgm:cxn modelId="{D38CF9CC-9ADA-49ED-84BC-4226B4E22B2B}" srcId="{5238F2C6-0B12-47B0-84F5-9623DE1D5D3B}" destId="{BA5109C1-A7FB-4B1C-92F2-A82CEA1BB6B2}" srcOrd="1" destOrd="0" parTransId="{B4CED52E-2F85-4B91-9D6E-AE83E622DF48}" sibTransId="{6A3481EE-3D00-48CA-9F6C-8FF293FADC94}"/>
    <dgm:cxn modelId="{1BA684E3-426C-4804-B367-BD5BB5C88B57}" type="presOf" srcId="{BA5109C1-A7FB-4B1C-92F2-A82CEA1BB6B2}" destId="{79A3095D-361D-4AD5-8FD9-595C82EB49A9}" srcOrd="0" destOrd="0" presId="urn:microsoft.com/office/officeart/2005/8/layout/venn1"/>
    <dgm:cxn modelId="{D61613FB-0318-40DB-BF36-91228CDD40DC}" srcId="{5238F2C6-0B12-47B0-84F5-9623DE1D5D3B}" destId="{690527FD-0D10-4C1B-BFC4-8C5530578E32}" srcOrd="2" destOrd="0" parTransId="{61753546-3166-4CD0-96C7-9E2B74C105CE}" sibTransId="{3B8841D6-2021-4CCD-8516-13354B010AD4}"/>
    <dgm:cxn modelId="{5ED4D402-7B88-4136-845A-54B0F39CBE9F}" type="presParOf" srcId="{C2C88127-6580-40D3-A29D-6CD1400A9B4C}" destId="{876D276D-987A-4F24-BD13-A34BF5F48526}" srcOrd="0" destOrd="0" presId="urn:microsoft.com/office/officeart/2005/8/layout/venn1"/>
    <dgm:cxn modelId="{3BF15323-B14D-4DD5-85FE-23C22BC8311E}" type="presParOf" srcId="{C2C88127-6580-40D3-A29D-6CD1400A9B4C}" destId="{90E50D8C-318D-4413-B83B-FCCED9869A77}" srcOrd="1" destOrd="0" presId="urn:microsoft.com/office/officeart/2005/8/layout/venn1"/>
    <dgm:cxn modelId="{3A2D3CDE-98A3-4026-9CE6-306DF10553B1}" type="presParOf" srcId="{C2C88127-6580-40D3-A29D-6CD1400A9B4C}" destId="{79A3095D-361D-4AD5-8FD9-595C82EB49A9}" srcOrd="2" destOrd="0" presId="urn:microsoft.com/office/officeart/2005/8/layout/venn1"/>
    <dgm:cxn modelId="{D3220B3D-C7DB-4CA2-A000-DEB8D03D4D34}" type="presParOf" srcId="{C2C88127-6580-40D3-A29D-6CD1400A9B4C}" destId="{2B8AB27D-8D93-4221-A0D6-885147B3785E}" srcOrd="3" destOrd="0" presId="urn:microsoft.com/office/officeart/2005/8/layout/venn1"/>
    <dgm:cxn modelId="{F0E933D3-07B4-47F9-832E-114E08C0862A}" type="presParOf" srcId="{C2C88127-6580-40D3-A29D-6CD1400A9B4C}" destId="{87A3CF6B-B1CF-47B4-A8FA-799E3071809F}" srcOrd="4" destOrd="0" presId="urn:microsoft.com/office/officeart/2005/8/layout/venn1"/>
    <dgm:cxn modelId="{D5949807-A462-49A9-8AD8-42DF9F8C343A}" type="presParOf" srcId="{C2C88127-6580-40D3-A29D-6CD1400A9B4C}" destId="{D4040B9F-9809-4C02-9BFE-4448B31D4B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83EBE-3FAD-40D7-BEF4-73B883A8CEC3}">
      <dsp:nvSpPr>
        <dsp:cNvPr id="0" name=""/>
        <dsp:cNvSpPr/>
      </dsp:nvSpPr>
      <dsp:spPr>
        <a:xfrm>
          <a:off x="589792" y="2923"/>
          <a:ext cx="3920915" cy="720700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Study LMP Feasibility</a:t>
          </a:r>
        </a:p>
      </dsp:txBody>
      <dsp:txXfrm>
        <a:off x="950142" y="2923"/>
        <a:ext cx="3200215" cy="720700"/>
      </dsp:txXfrm>
    </dsp:sp>
    <dsp:sp modelId="{FBADF153-EA1C-4260-91E9-70B52DE3AC39}">
      <dsp:nvSpPr>
        <dsp:cNvPr id="0" name=""/>
        <dsp:cNvSpPr/>
      </dsp:nvSpPr>
      <dsp:spPr>
        <a:xfrm>
          <a:off x="4276480" y="64182"/>
          <a:ext cx="6318886" cy="598181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The LMP methodology is feasible for light-water reactors (LWRs) </a:t>
          </a:r>
        </a:p>
      </dsp:txBody>
      <dsp:txXfrm>
        <a:off x="4575571" y="64182"/>
        <a:ext cx="5720705" cy="598181"/>
      </dsp:txXfrm>
    </dsp:sp>
    <dsp:sp modelId="{AE5382AC-4ACD-4726-86B2-6C5E24AD4316}">
      <dsp:nvSpPr>
        <dsp:cNvPr id="0" name=""/>
        <dsp:cNvSpPr/>
      </dsp:nvSpPr>
      <dsp:spPr>
        <a:xfrm>
          <a:off x="589792" y="824521"/>
          <a:ext cx="3932482" cy="720700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Pilot LMP</a:t>
          </a:r>
        </a:p>
      </dsp:txBody>
      <dsp:txXfrm>
        <a:off x="950142" y="824521"/>
        <a:ext cx="3211782" cy="720700"/>
      </dsp:txXfrm>
    </dsp:sp>
    <dsp:sp modelId="{6294E0F4-D655-403B-A07A-FB6A3BA2864E}">
      <dsp:nvSpPr>
        <dsp:cNvPr id="0" name=""/>
        <dsp:cNvSpPr/>
      </dsp:nvSpPr>
      <dsp:spPr>
        <a:xfrm>
          <a:off x="4288047" y="885781"/>
          <a:ext cx="6252309" cy="598181"/>
        </a:xfrm>
        <a:prstGeom prst="chevron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Used the L3PRA model results to pilot the LMP</a:t>
          </a:r>
        </a:p>
      </dsp:txBody>
      <dsp:txXfrm>
        <a:off x="4587138" y="885781"/>
        <a:ext cx="5654128" cy="598181"/>
      </dsp:txXfrm>
    </dsp:sp>
    <dsp:sp modelId="{6C8BAD69-DD7A-4891-A8AF-553785CEFAD4}">
      <dsp:nvSpPr>
        <dsp:cNvPr id="0" name=""/>
        <dsp:cNvSpPr/>
      </dsp:nvSpPr>
      <dsp:spPr>
        <a:xfrm>
          <a:off x="589792" y="1646119"/>
          <a:ext cx="3995327" cy="720700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Identify Issues/Challenges</a:t>
          </a:r>
        </a:p>
      </dsp:txBody>
      <dsp:txXfrm>
        <a:off x="950142" y="1646119"/>
        <a:ext cx="3274627" cy="720700"/>
      </dsp:txXfrm>
    </dsp:sp>
    <dsp:sp modelId="{227DF6C6-E2C2-4E6C-8957-A41FE6D95341}">
      <dsp:nvSpPr>
        <dsp:cNvPr id="0" name=""/>
        <dsp:cNvSpPr/>
      </dsp:nvSpPr>
      <dsp:spPr>
        <a:xfrm>
          <a:off x="4350892" y="1707379"/>
          <a:ext cx="6248540" cy="598181"/>
        </a:xfrm>
        <a:prstGeom prst="chevron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Identified insights on implementation of the LMP</a:t>
          </a:r>
        </a:p>
      </dsp:txBody>
      <dsp:txXfrm>
        <a:off x="4649983" y="1707379"/>
        <a:ext cx="5650359" cy="598181"/>
      </dsp:txXfrm>
    </dsp:sp>
    <dsp:sp modelId="{D5343195-BD2D-4AD3-BBA1-49ADCF5A6735}">
      <dsp:nvSpPr>
        <dsp:cNvPr id="0" name=""/>
        <dsp:cNvSpPr/>
      </dsp:nvSpPr>
      <dsp:spPr>
        <a:xfrm>
          <a:off x="589792" y="2467718"/>
          <a:ext cx="3949581" cy="720700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Use L3PRA Results</a:t>
          </a:r>
        </a:p>
      </dsp:txBody>
      <dsp:txXfrm>
        <a:off x="950142" y="2467718"/>
        <a:ext cx="3228881" cy="720700"/>
      </dsp:txXfrm>
    </dsp:sp>
    <dsp:sp modelId="{E7B75926-CEDF-4CDD-9435-067D825C26C5}">
      <dsp:nvSpPr>
        <dsp:cNvPr id="0" name=""/>
        <dsp:cNvSpPr/>
      </dsp:nvSpPr>
      <dsp:spPr>
        <a:xfrm>
          <a:off x="4305146" y="2528977"/>
          <a:ext cx="6458861" cy="598181"/>
        </a:xfrm>
        <a:prstGeom prst="chevron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Used L3PRA results for Phase 1 and Phase 2</a:t>
          </a:r>
        </a:p>
      </dsp:txBody>
      <dsp:txXfrm>
        <a:off x="4604237" y="2528977"/>
        <a:ext cx="5860680" cy="598181"/>
      </dsp:txXfrm>
    </dsp:sp>
    <dsp:sp modelId="{0BACA0AF-C7AA-4E9F-9979-67E1540D8247}">
      <dsp:nvSpPr>
        <dsp:cNvPr id="0" name=""/>
        <dsp:cNvSpPr/>
      </dsp:nvSpPr>
      <dsp:spPr>
        <a:xfrm>
          <a:off x="589792" y="3289316"/>
          <a:ext cx="3955707" cy="720700"/>
        </a:xfrm>
        <a:prstGeom prst="chevron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Glean LWR Risk Insights</a:t>
          </a:r>
        </a:p>
      </dsp:txBody>
      <dsp:txXfrm>
        <a:off x="950142" y="3289316"/>
        <a:ext cx="3235007" cy="720700"/>
      </dsp:txXfrm>
    </dsp:sp>
    <dsp:sp modelId="{D8AA38C8-921C-4E80-9CED-2177E9963F3B}">
      <dsp:nvSpPr>
        <dsp:cNvPr id="0" name=""/>
        <dsp:cNvSpPr/>
      </dsp:nvSpPr>
      <dsp:spPr>
        <a:xfrm>
          <a:off x="4311272" y="3350575"/>
          <a:ext cx="6422267" cy="598181"/>
        </a:xfrm>
        <a:prstGeom prst="chevron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LWR “safety profile” consistent with NRC expectations</a:t>
          </a:r>
        </a:p>
      </dsp:txBody>
      <dsp:txXfrm>
        <a:off x="4610363" y="3350575"/>
        <a:ext cx="5824086" cy="598181"/>
      </dsp:txXfrm>
    </dsp:sp>
    <dsp:sp modelId="{F0EA08D4-5F42-4620-8010-F70BA4F620A3}">
      <dsp:nvSpPr>
        <dsp:cNvPr id="0" name=""/>
        <dsp:cNvSpPr/>
      </dsp:nvSpPr>
      <dsp:spPr>
        <a:xfrm>
          <a:off x="589792" y="4110914"/>
          <a:ext cx="3932482" cy="720700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Communication</a:t>
          </a:r>
        </a:p>
      </dsp:txBody>
      <dsp:txXfrm>
        <a:off x="950142" y="4110914"/>
        <a:ext cx="3211782" cy="720700"/>
      </dsp:txXfrm>
    </dsp:sp>
    <dsp:sp modelId="{BCEE2E1B-BC1E-4DB9-9AD6-322311A620EE}">
      <dsp:nvSpPr>
        <dsp:cNvPr id="0" name=""/>
        <dsp:cNvSpPr/>
      </dsp:nvSpPr>
      <dsp:spPr>
        <a:xfrm>
          <a:off x="4288047" y="4172173"/>
          <a:ext cx="6405862" cy="598181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Shared progress/results</a:t>
          </a:r>
        </a:p>
      </dsp:txBody>
      <dsp:txXfrm>
        <a:off x="4587138" y="4172173"/>
        <a:ext cx="5807681" cy="598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A6E86-70DA-4145-8BCC-66D6ABEA72D4}">
      <dsp:nvSpPr>
        <dsp:cNvPr id="0" name=""/>
        <dsp:cNvSpPr/>
      </dsp:nvSpPr>
      <dsp:spPr>
        <a:xfrm>
          <a:off x="54044" y="1274398"/>
          <a:ext cx="2611264" cy="1858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NRC L3PRA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Severe Accident Research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LWR Experience</a:t>
          </a:r>
        </a:p>
      </dsp:txBody>
      <dsp:txXfrm>
        <a:off x="108487" y="1328841"/>
        <a:ext cx="2502378" cy="1749937"/>
      </dsp:txXfrm>
    </dsp:sp>
    <dsp:sp modelId="{BDE0FDC4-91E6-44AD-A635-3AA6B6FB06C5}">
      <dsp:nvSpPr>
        <dsp:cNvPr id="0" name=""/>
        <dsp:cNvSpPr/>
      </dsp:nvSpPr>
      <dsp:spPr>
        <a:xfrm>
          <a:off x="2916364" y="1967641"/>
          <a:ext cx="376860" cy="472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16364" y="2062108"/>
        <a:ext cx="263802" cy="283403"/>
      </dsp:txXfrm>
    </dsp:sp>
    <dsp:sp modelId="{7E89B688-EF10-4055-A475-D89033E8DD46}">
      <dsp:nvSpPr>
        <dsp:cNvPr id="0" name=""/>
        <dsp:cNvSpPr/>
      </dsp:nvSpPr>
      <dsp:spPr>
        <a:xfrm>
          <a:off x="3376366" y="489779"/>
          <a:ext cx="4730745" cy="3428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476770" y="590183"/>
        <a:ext cx="4529937" cy="3227253"/>
      </dsp:txXfrm>
    </dsp:sp>
    <dsp:sp modelId="{469ACF54-3A87-413B-B49D-3F66E9CB7520}">
      <dsp:nvSpPr>
        <dsp:cNvPr id="0" name=""/>
        <dsp:cNvSpPr/>
      </dsp:nvSpPr>
      <dsp:spPr>
        <a:xfrm rot="6744" flipH="1">
          <a:off x="7950224" y="1964981"/>
          <a:ext cx="620739" cy="472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091925" y="2059587"/>
        <a:ext cx="479038" cy="283403"/>
      </dsp:txXfrm>
    </dsp:sp>
    <dsp:sp modelId="{0BBD2FAD-B818-4BCF-B3AF-337D4AA75050}">
      <dsp:nvSpPr>
        <dsp:cNvPr id="0" name=""/>
        <dsp:cNvSpPr/>
      </dsp:nvSpPr>
      <dsp:spPr>
        <a:xfrm>
          <a:off x="8872214" y="1127503"/>
          <a:ext cx="2209015" cy="213599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LMP Methodology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Risk-Informed, Performance-Based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Non-LWR licensing</a:t>
          </a:r>
        </a:p>
      </dsp:txBody>
      <dsp:txXfrm>
        <a:off x="8934775" y="1190064"/>
        <a:ext cx="2083893" cy="2010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D276D-987A-4F24-BD13-A34BF5F48526}">
      <dsp:nvSpPr>
        <dsp:cNvPr id="0" name=""/>
        <dsp:cNvSpPr/>
      </dsp:nvSpPr>
      <dsp:spPr>
        <a:xfrm>
          <a:off x="888784" y="8"/>
          <a:ext cx="2417458" cy="2417458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8</a:t>
          </a:r>
        </a:p>
      </dsp:txBody>
      <dsp:txXfrm>
        <a:off x="1470733" y="582376"/>
        <a:ext cx="1253560" cy="769230"/>
      </dsp:txXfrm>
    </dsp:sp>
    <dsp:sp modelId="{79A3095D-361D-4AD5-8FD9-595C82EB49A9}">
      <dsp:nvSpPr>
        <dsp:cNvPr id="0" name=""/>
        <dsp:cNvSpPr/>
      </dsp:nvSpPr>
      <dsp:spPr>
        <a:xfrm>
          <a:off x="1756829" y="1561275"/>
          <a:ext cx="2417458" cy="2417458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6</a:t>
          </a:r>
        </a:p>
      </dsp:txBody>
      <dsp:txXfrm>
        <a:off x="2708585" y="2380501"/>
        <a:ext cx="1025640" cy="940170"/>
      </dsp:txXfrm>
    </dsp:sp>
    <dsp:sp modelId="{87A3CF6B-B1CF-47B4-A8FA-799E3071809F}">
      <dsp:nvSpPr>
        <dsp:cNvPr id="0" name=""/>
        <dsp:cNvSpPr/>
      </dsp:nvSpPr>
      <dsp:spPr>
        <a:xfrm>
          <a:off x="12230" y="1561275"/>
          <a:ext cx="2417458" cy="2417458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2</a:t>
          </a:r>
        </a:p>
      </dsp:txBody>
      <dsp:txXfrm>
        <a:off x="452291" y="2380501"/>
        <a:ext cx="1025640" cy="94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931D6A0-FA0C-0244-A2EF-6A42CC2018B2}" type="datetimeFigureOut">
              <a:rPr lang="en-US" smtClean="0"/>
              <a:t>05/31/2022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D0F6D62-27C8-F042-87E0-C3A8D94C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32">
              <a:defRPr/>
            </a:pPr>
            <a:endParaRPr lang="en-US" dirty="0"/>
          </a:p>
          <a:p>
            <a:pPr defTabSz="46113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F6D62-27C8-F042-87E0-C3A8D94C3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855" y="6356355"/>
            <a:ext cx="503116" cy="365125"/>
          </a:xfrm>
        </p:spPr>
        <p:txBody>
          <a:bodyPr/>
          <a:lstStyle>
            <a:lvl1pPr>
              <a:defRPr sz="1400"/>
            </a:lvl1pPr>
          </a:lstStyle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C0FE-C632-4E1C-94B7-B1D389B129E2}" type="datetime1">
              <a:rPr lang="en-US" smtClean="0"/>
              <a:t>05/31/2022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17F1-0606-49CC-92B8-077109944DA7}" type="datetime1">
              <a:rPr lang="en-US" smtClean="0"/>
              <a:t>05/31/2022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7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B854-E0EC-CF46-898F-F51326F6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03438"/>
            <a:ext cx="10515600" cy="726848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B0CF6-4F22-014C-9CC7-378F4503B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0EB0FA-2B92-5448-8D6E-C86BC324779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2830286"/>
            <a:ext cx="10515600" cy="3548289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buNone/>
              <a:defRPr sz="3200"/>
            </a:lvl2pPr>
            <a:lvl3pPr>
              <a:buNone/>
              <a:defRPr sz="32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6588982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32B31-223B-486D-98D6-2CB9923C64CF}"/>
              </a:ext>
            </a:extLst>
          </p:cNvPr>
          <p:cNvSpPr txBox="1">
            <a:spLocks/>
          </p:cNvSpPr>
          <p:nvPr/>
        </p:nvSpPr>
        <p:spPr>
          <a:xfrm>
            <a:off x="217855" y="6356355"/>
            <a:ext cx="503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400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2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3AD052-8B98-4B5A-8099-DBF3D0D34BD8}"/>
              </a:ext>
            </a:extLst>
          </p:cNvPr>
          <p:cNvSpPr txBox="1">
            <a:spLocks/>
          </p:cNvSpPr>
          <p:nvPr/>
        </p:nvSpPr>
        <p:spPr>
          <a:xfrm>
            <a:off x="217855" y="6356355"/>
            <a:ext cx="503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400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250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82EFC6-F8E1-4C7A-8202-5D74CEE7B93F}"/>
              </a:ext>
            </a:extLst>
          </p:cNvPr>
          <p:cNvSpPr txBox="1">
            <a:spLocks/>
          </p:cNvSpPr>
          <p:nvPr/>
        </p:nvSpPr>
        <p:spPr>
          <a:xfrm>
            <a:off x="217855" y="6356355"/>
            <a:ext cx="503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400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224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696B-5CDA-4BCB-83DD-475CB21C0EFC}" type="datetime1">
              <a:rPr lang="en-US" smtClean="0"/>
              <a:t>05/31/2022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A6E-3DBD-46F8-B065-39C0C6A6A9EC}" type="datetime1">
              <a:rPr lang="en-US" smtClean="0"/>
              <a:t>05/31/2022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13D8-0C12-42A4-9CAC-7AE5E00E73FA}" type="datetime1">
              <a:rPr lang="en-US" smtClean="0"/>
              <a:t>05/31/2022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2" y="6356355"/>
            <a:ext cx="874487" cy="365125"/>
          </a:xfrm>
        </p:spPr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D97A-C6DD-4B64-8497-679947F1BF9B}" type="datetime1">
              <a:rPr lang="en-US" smtClean="0"/>
              <a:t>05/31/2022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262F-84C7-4773-ADC3-D4D60D099EDC}" type="datetime1">
              <a:rPr lang="en-US" smtClean="0"/>
              <a:t>05/31/2022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86AF-4867-4848-AF30-38F70799402D}" type="datetime1">
              <a:rPr lang="en-US" smtClean="0"/>
              <a:t>05/31/2022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8431-AA09-7C46-A158-D774AAABF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14" y="262631"/>
            <a:ext cx="2930836" cy="111176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33A137B-2CA9-439B-BD13-15B23FFB4DE9}"/>
              </a:ext>
            </a:extLst>
          </p:cNvPr>
          <p:cNvSpPr txBox="1">
            <a:spLocks/>
          </p:cNvSpPr>
          <p:nvPr/>
        </p:nvSpPr>
        <p:spPr>
          <a:xfrm>
            <a:off x="2164801" y="3316470"/>
            <a:ext cx="7908115" cy="16294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06DFC-DB2E-4E1D-B88F-6B4B77755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9" y="4922633"/>
            <a:ext cx="4258951" cy="1954419"/>
          </a:xfrm>
          <a:prstGeom prst="rect">
            <a:avLst/>
          </a:prstGeom>
        </p:spPr>
      </p:pic>
      <p:pic>
        <p:nvPicPr>
          <p:cNvPr id="10" name="Picture 9" descr="color-block-blue.jpg">
            <a:extLst>
              <a:ext uri="{FF2B5EF4-FFF2-40B4-BE49-F238E27FC236}">
                <a16:creationId xmlns:a16="http://schemas.microsoft.com/office/drawing/2014/main" id="{D08E7002-349F-4AF7-9677-346FCE985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75" y="4903581"/>
            <a:ext cx="70456" cy="1971355"/>
          </a:xfrm>
          <a:prstGeom prst="rect">
            <a:avLst/>
          </a:prstGeom>
        </p:spPr>
      </p:pic>
      <p:pic>
        <p:nvPicPr>
          <p:cNvPr id="11" name="Picture 10" descr="color-block-blue.jpg">
            <a:extLst>
              <a:ext uri="{FF2B5EF4-FFF2-40B4-BE49-F238E27FC236}">
                <a16:creationId xmlns:a16="http://schemas.microsoft.com/office/drawing/2014/main" id="{3D33B286-D6B0-4B38-B45E-1E17518B5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28" y="4924754"/>
            <a:ext cx="99933" cy="1950185"/>
          </a:xfrm>
          <a:prstGeom prst="rect">
            <a:avLst/>
          </a:prstGeom>
        </p:spPr>
      </p:pic>
      <p:pic>
        <p:nvPicPr>
          <p:cNvPr id="13" name="Picture 12" descr="https://upload.wikimedia.org/wikipedia/commons/0/08/Trojan_Nuclear_Power_Plant.jpg">
            <a:extLst>
              <a:ext uri="{FF2B5EF4-FFF2-40B4-BE49-F238E27FC236}">
                <a16:creationId xmlns:a16="http://schemas.microsoft.com/office/drawing/2014/main" id="{2EA1E8A7-2F8D-4B78-B70E-5EFA3491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25" y="4928987"/>
            <a:ext cx="3931675" cy="19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The first lead test assembly containing ATF rods being loaded in a U.S. commercial power reactor at Southern Nuclear's Edwin I. Hatch Nuclear Plant in Baxley, GA, in February 2018 (photo courtesy of Southern Nuclear)">
            <a:extLst>
              <a:ext uri="{FF2B5EF4-FFF2-40B4-BE49-F238E27FC236}">
                <a16:creationId xmlns:a16="http://schemas.microsoft.com/office/drawing/2014/main" id="{2DF75855-B1F1-4B52-9B09-8068E559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5925"/>
            <a:ext cx="3931675" cy="19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EFD0E-8B8E-4288-9790-30383E92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BDFD4-4D10-4F3C-8E7F-6D3640214ECC}"/>
              </a:ext>
            </a:extLst>
          </p:cNvPr>
          <p:cNvSpPr txBox="1"/>
          <p:nvPr/>
        </p:nvSpPr>
        <p:spPr>
          <a:xfrm>
            <a:off x="1760432" y="1534008"/>
            <a:ext cx="8534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632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 Impact of External hazards and FLEX Credit in the Application of LMP for Operating Reactors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E8ACC-AA36-4BF5-B7F4-48B2CC111E95}"/>
              </a:ext>
            </a:extLst>
          </p:cNvPr>
          <p:cNvSpPr txBox="1"/>
          <p:nvPr/>
        </p:nvSpPr>
        <p:spPr>
          <a:xfrm>
            <a:off x="2979632" y="405141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Matthew Humberstone, PhD</a:t>
            </a:r>
          </a:p>
          <a:p>
            <a:pPr algn="ctr"/>
            <a:r>
              <a:rPr lang="en-US" sz="2400" dirty="0"/>
              <a:t>US NRC</a:t>
            </a:r>
          </a:p>
        </p:txBody>
      </p:sp>
    </p:spTree>
    <p:extLst>
      <p:ext uri="{BB962C8B-B14F-4D97-AF65-F5344CB8AC3E}">
        <p14:creationId xmlns:p14="http://schemas.microsoft.com/office/powerpoint/2010/main" val="403459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1E02-05AB-4E8E-9B55-3F6D29DA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2" y="297146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LMP Frequency-Consequence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2BCA3-DB17-4167-A407-AFC57FA2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72" y="1053364"/>
            <a:ext cx="10328275" cy="49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63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8C9CE-9C01-4DAD-8FA5-0524E561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19" y="1233861"/>
            <a:ext cx="8316252" cy="48577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64C1DA-5623-41F3-96D9-3111C26C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45" y="507013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Phase 1 Results</a:t>
            </a:r>
          </a:p>
        </p:txBody>
      </p:sp>
    </p:spTree>
    <p:extLst>
      <p:ext uri="{BB962C8B-B14F-4D97-AF65-F5344CB8AC3E}">
        <p14:creationId xmlns:p14="http://schemas.microsoft.com/office/powerpoint/2010/main" val="17345959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459A88-1974-434A-BFC7-3764DB0D8CA9}"/>
              </a:ext>
            </a:extLst>
          </p:cNvPr>
          <p:cNvSpPr txBox="1">
            <a:spLocks/>
          </p:cNvSpPr>
          <p:nvPr/>
        </p:nvSpPr>
        <p:spPr>
          <a:xfrm>
            <a:off x="838200" y="565946"/>
            <a:ext cx="10515600" cy="726848"/>
          </a:xfrm>
          <a:prstGeom prst="rect">
            <a:avLst/>
          </a:prstGeom>
        </p:spPr>
        <p:txBody>
          <a:bodyPr/>
          <a:lstStyle>
            <a:lvl1pPr marL="0" marR="0" indent="0" algn="l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544227">
              <a:defRPr/>
            </a:pPr>
            <a:r>
              <a:rPr lang="en-US" sz="4400" kern="0" dirty="0">
                <a:latin typeface="Calibri"/>
                <a:cs typeface="Calibri"/>
              </a:rPr>
              <a:t>Initial Phase 2 Insights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F46764-D5CB-4BBB-A1C7-A0FD3C63CA6E}"/>
              </a:ext>
            </a:extLst>
          </p:cNvPr>
          <p:cNvSpPr txBox="1">
            <a:spLocks/>
          </p:cNvSpPr>
          <p:nvPr/>
        </p:nvSpPr>
        <p:spPr>
          <a:xfrm>
            <a:off x="838200" y="1644335"/>
            <a:ext cx="10515600" cy="1938938"/>
          </a:xfrm>
          <a:prstGeom prst="rect">
            <a:avLst/>
          </a:prstGeom>
        </p:spPr>
        <p:txBody>
          <a:bodyPr/>
          <a:lstStyle>
            <a:lvl1pPr marL="1224633" marR="0" indent="-122463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2796245" marR="0" indent="-1163402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4347921" marR="0" indent="-108223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6209406" marR="0" indent="-1310874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7842250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9475094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11107939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2740783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4373626" marR="0" indent="-131087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666" kern="0" dirty="0">
                <a:latin typeface="Calibri"/>
                <a:cs typeface="Calibri"/>
              </a:rPr>
              <a:t>Changes to the NRC’s L3PRA model results vary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/>
                <a:cs typeface="Calibri"/>
              </a:rPr>
              <a:t>External events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/>
                <a:cs typeface="Calibri"/>
              </a:rPr>
              <a:t>FLEX credit, etc.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/>
                <a:cs typeface="Calibri"/>
              </a:rPr>
              <a:t>No impact</a:t>
            </a:r>
          </a:p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666" kern="0" dirty="0">
                <a:latin typeface="Calibri"/>
                <a:cs typeface="Calibri"/>
              </a:rPr>
              <a:t>Different impacts on release categories/accidents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/>
                <a:cs typeface="Calibri"/>
              </a:rPr>
              <a:t>Loss-of-coolant accidents 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/>
                <a:cs typeface="Calibri"/>
              </a:rPr>
              <a:t>Loss of offsite power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/>
                <a:cs typeface="Calibri"/>
              </a:rPr>
              <a:t>Station blackout</a:t>
            </a:r>
          </a:p>
          <a:p>
            <a:pPr marL="544227" lvl="1" indent="0" defTabSz="544227">
              <a:spcBef>
                <a:spcPts val="900"/>
              </a:spcBef>
              <a:defRPr/>
            </a:pPr>
            <a:endParaRPr lang="en-US" sz="3200" kern="0" dirty="0">
              <a:latin typeface="Calibri"/>
              <a:cs typeface="Calibri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290158E-26EF-4C16-875E-01E9C8403D3A}"/>
              </a:ext>
            </a:extLst>
          </p:cNvPr>
          <p:cNvSpPr/>
          <p:nvPr/>
        </p:nvSpPr>
        <p:spPr>
          <a:xfrm>
            <a:off x="3792071" y="2210997"/>
            <a:ext cx="199358" cy="307578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240" tIns="15240" rIns="15240" bIns="15240" numCol="1" spcCol="38100" rtlCol="0" anchor="ctr">
            <a:spAutoFit/>
          </a:bodyPr>
          <a:lstStyle/>
          <a:p>
            <a:pPr defTabSz="544227" hangingPunct="0"/>
            <a:endParaRPr lang="en-US" sz="2133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13C10C7-DB9C-4D58-8769-EEBFA314AB5B}"/>
              </a:ext>
            </a:extLst>
          </p:cNvPr>
          <p:cNvSpPr/>
          <p:nvPr/>
        </p:nvSpPr>
        <p:spPr>
          <a:xfrm>
            <a:off x="3792071" y="2678802"/>
            <a:ext cx="199358" cy="307578"/>
          </a:xfrm>
          <a:prstGeom prst="downArrow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240" tIns="15240" rIns="15240" bIns="15240" numCol="1" spcCol="38100" rtlCol="0" anchor="ctr">
            <a:spAutoFit/>
          </a:bodyPr>
          <a:lstStyle/>
          <a:p>
            <a:pPr defTabSz="544227" hangingPunct="0"/>
            <a:endParaRPr lang="en-US" sz="2133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994E96-4A03-4073-A34C-8778BB99D302}"/>
              </a:ext>
            </a:extLst>
          </p:cNvPr>
          <p:cNvSpPr/>
          <p:nvPr/>
        </p:nvSpPr>
        <p:spPr>
          <a:xfrm>
            <a:off x="3792071" y="3141382"/>
            <a:ext cx="289006" cy="3188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240" tIns="15240" rIns="15240" bIns="15240" numCol="1" spcCol="38100" rtlCol="0" anchor="ctr">
            <a:spAutoFit/>
          </a:bodyPr>
          <a:lstStyle/>
          <a:p>
            <a:pPr defTabSz="544227" hangingPunct="0"/>
            <a:endParaRPr lang="en-US" sz="2133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4AB8DC5-84D6-430E-9E07-3A5FAFF24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557336"/>
              </p:ext>
            </p:extLst>
          </p:nvPr>
        </p:nvGraphicFramePr>
        <p:xfrm>
          <a:off x="7835153" y="1831811"/>
          <a:ext cx="4186518" cy="402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Up 13">
            <a:extLst>
              <a:ext uri="{FF2B5EF4-FFF2-40B4-BE49-F238E27FC236}">
                <a16:creationId xmlns:a16="http://schemas.microsoft.com/office/drawing/2014/main" id="{D8F17B54-2022-485C-A1F3-55278EF2FAD4}"/>
              </a:ext>
            </a:extLst>
          </p:cNvPr>
          <p:cNvSpPr/>
          <p:nvPr/>
        </p:nvSpPr>
        <p:spPr>
          <a:xfrm>
            <a:off x="10278035" y="2540570"/>
            <a:ext cx="349623" cy="44581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240" tIns="15240" rIns="15240" bIns="15240" numCol="1" spcCol="38100" rtlCol="0" anchor="ctr">
            <a:spAutoFit/>
          </a:bodyPr>
          <a:lstStyle/>
          <a:p>
            <a:pPr defTabSz="544227" hangingPunct="0"/>
            <a:endParaRPr lang="en-US" sz="2133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62B2376-D1B8-40C9-9C81-99A30708B3DE}"/>
              </a:ext>
            </a:extLst>
          </p:cNvPr>
          <p:cNvSpPr/>
          <p:nvPr/>
        </p:nvSpPr>
        <p:spPr>
          <a:xfrm>
            <a:off x="9081247" y="4403707"/>
            <a:ext cx="358588" cy="445810"/>
          </a:xfrm>
          <a:prstGeom prst="downArrow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240" tIns="15240" rIns="15240" bIns="15240" numCol="1" spcCol="38100" rtlCol="0" anchor="ctr">
            <a:spAutoFit/>
          </a:bodyPr>
          <a:lstStyle/>
          <a:p>
            <a:pPr defTabSz="544227" hangingPunct="0"/>
            <a:endParaRPr lang="en-US" sz="2133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7A54572-4725-47FE-BB42-4221CCC384C5}"/>
              </a:ext>
            </a:extLst>
          </p:cNvPr>
          <p:cNvSpPr/>
          <p:nvPr/>
        </p:nvSpPr>
        <p:spPr>
          <a:xfrm>
            <a:off x="11353800" y="4525382"/>
            <a:ext cx="309282" cy="32413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240" tIns="15240" rIns="15240" bIns="15240" numCol="1" spcCol="38100" rtlCol="0" anchor="ctr">
            <a:spAutoFit/>
          </a:bodyPr>
          <a:lstStyle/>
          <a:p>
            <a:pPr defTabSz="544227" hangingPunct="0"/>
            <a:endParaRPr lang="en-US" sz="2133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4220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5640-08D9-404D-92C7-5BCD7C46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542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Phase 2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5EAD7-96EE-492C-8F62-A6AAE205D3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80" y="1360034"/>
            <a:ext cx="9015639" cy="4962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826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FD7B0B-CA8B-4E04-B195-3886B7E0E76F}"/>
              </a:ext>
            </a:extLst>
          </p:cNvPr>
          <p:cNvSpPr txBox="1">
            <a:spLocks/>
          </p:cNvSpPr>
          <p:nvPr/>
        </p:nvSpPr>
        <p:spPr>
          <a:xfrm>
            <a:off x="838200" y="581456"/>
            <a:ext cx="10515600" cy="726848"/>
          </a:xfrm>
          <a:prstGeom prst="rect">
            <a:avLst/>
          </a:prstGeom>
        </p:spPr>
        <p:txBody>
          <a:bodyPr/>
          <a:lstStyle>
            <a:lvl1pPr marL="0" marR="0" indent="0" algn="l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544227">
              <a:defRPr/>
            </a:pPr>
            <a:r>
              <a:rPr lang="en-US" sz="4400" kern="0" dirty="0">
                <a:latin typeface="Calibri"/>
                <a:cs typeface="Calibri"/>
              </a:rPr>
              <a:t>Conclusions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E790C7-FFF0-4BFA-B5A7-3AB8B281D364}"/>
              </a:ext>
            </a:extLst>
          </p:cNvPr>
          <p:cNvSpPr txBox="1">
            <a:spLocks/>
          </p:cNvSpPr>
          <p:nvPr/>
        </p:nvSpPr>
        <p:spPr>
          <a:xfrm>
            <a:off x="838200" y="1815139"/>
            <a:ext cx="10515600" cy="3459352"/>
          </a:xfrm>
          <a:prstGeom prst="rect">
            <a:avLst/>
          </a:prstGeom>
        </p:spPr>
        <p:txBody>
          <a:bodyPr/>
          <a:lstStyle>
            <a:lvl1pPr marL="1224633" marR="0" indent="-122463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2796245" marR="0" indent="-1163402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4347921" marR="0" indent="-108223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6209406" marR="0" indent="-1310874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7842250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9475094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11107939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2740783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4373626" marR="0" indent="-131087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latin typeface="Calibri"/>
                <a:cs typeface="Calibri"/>
              </a:rPr>
              <a:t>LMP methodology is useful beyond the original intent</a:t>
            </a:r>
          </a:p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latin typeface="Calibri"/>
                <a:cs typeface="Calibri"/>
              </a:rPr>
              <a:t>Insights gained to support future non-LWR licensing </a:t>
            </a:r>
          </a:p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latin typeface="Calibri"/>
                <a:cs typeface="Calibri"/>
              </a:rPr>
              <a:t>Operating reactors safety profile is consistent with current NRC expectations</a:t>
            </a:r>
          </a:p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latin typeface="Calibri"/>
                <a:cs typeface="Calibri"/>
              </a:rPr>
              <a:t>Several opportunities are being explored to leverage LMP methods and tools</a:t>
            </a:r>
          </a:p>
        </p:txBody>
      </p:sp>
    </p:spTree>
    <p:extLst>
      <p:ext uri="{BB962C8B-B14F-4D97-AF65-F5344CB8AC3E}">
        <p14:creationId xmlns:p14="http://schemas.microsoft.com/office/powerpoint/2010/main" val="23960196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2D7C2E-FBF2-42A1-9A3B-15736D326B38}"/>
              </a:ext>
            </a:extLst>
          </p:cNvPr>
          <p:cNvSpPr txBox="1">
            <a:spLocks/>
          </p:cNvSpPr>
          <p:nvPr/>
        </p:nvSpPr>
        <p:spPr>
          <a:xfrm>
            <a:off x="838200" y="572505"/>
            <a:ext cx="10515600" cy="614960"/>
          </a:xfrm>
          <a:prstGeom prst="rect">
            <a:avLst/>
          </a:prstGeom>
        </p:spPr>
        <p:txBody>
          <a:bodyPr/>
          <a:lstStyle>
            <a:lvl1pPr marL="0" marR="0" indent="0" algn="l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16328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544227">
              <a:defRPr/>
            </a:pPr>
            <a:r>
              <a:rPr lang="en-US" sz="4800" kern="0" dirty="0">
                <a:latin typeface="Calibri"/>
                <a:cs typeface="Calibri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ADF69D-1F47-40AC-B42C-807301AE615E}"/>
              </a:ext>
            </a:extLst>
          </p:cNvPr>
          <p:cNvSpPr txBox="1">
            <a:spLocks/>
          </p:cNvSpPr>
          <p:nvPr/>
        </p:nvSpPr>
        <p:spPr>
          <a:xfrm>
            <a:off x="838200" y="1569051"/>
            <a:ext cx="11353800" cy="4155328"/>
          </a:xfrm>
          <a:prstGeom prst="rect">
            <a:avLst/>
          </a:prstGeom>
        </p:spPr>
        <p:txBody>
          <a:bodyPr/>
          <a:lstStyle>
            <a:lvl1pPr marL="1224633" marR="0" indent="-122463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2796245" marR="0" indent="-1163402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4347921" marR="0" indent="-108223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6209406" marR="0" indent="-1310874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7842250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9475094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11107939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2740783" marR="0" indent="-1310875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4373626" marR="0" indent="-1310873" algn="l" defTabSz="1632843" rtl="0" eaLnBrk="1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latin typeface="Calibri"/>
                <a:cs typeface="Calibri"/>
              </a:rPr>
              <a:t>Continue Phase 2 research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/>
                <a:cs typeface="Calibri"/>
              </a:rPr>
              <a:t>Enhanced model results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/>
                <a:cs typeface="Calibri"/>
              </a:rPr>
              <a:t>Accident sequence evaluations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/>
                <a:cs typeface="Calibri"/>
              </a:rPr>
              <a:t>Uncertainty impacts</a:t>
            </a:r>
          </a:p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latin typeface="Calibri"/>
                <a:cs typeface="Calibri"/>
              </a:rPr>
              <a:t>Engagement with NRC technical staff on future needs</a:t>
            </a:r>
          </a:p>
          <a:p>
            <a:pPr marL="931988" lvl="1" indent="-387762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/>
                <a:cs typeface="Calibri"/>
              </a:rPr>
              <a:t>Supporting future regulatory work</a:t>
            </a:r>
          </a:p>
          <a:p>
            <a:pPr marL="408170" indent="-408170" defTabSz="544227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latin typeface="Calibri"/>
                <a:cs typeface="Calibri"/>
              </a:rPr>
              <a:t>Continue communication effort</a:t>
            </a:r>
          </a:p>
        </p:txBody>
      </p:sp>
    </p:spTree>
    <p:extLst>
      <p:ext uri="{BB962C8B-B14F-4D97-AF65-F5344CB8AC3E}">
        <p14:creationId xmlns:p14="http://schemas.microsoft.com/office/powerpoint/2010/main" val="25552618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6D62-41A1-B4CF-61866A43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546433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6437-F002-4875-BB61-4BC042C3E2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553" y="1408326"/>
            <a:ext cx="10515600" cy="404134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66" dirty="0"/>
              <a:t>The Licensing Modernization Project (LMP) for operating reactors leverages the NRC’s Level 3 probabilistic risk assessment (PRA) (L3PRA) model to test the feasibility of the LMP methodology for use beyond the original intent.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66" dirty="0"/>
              <a:t>LMP methodology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Licensing approach for nonlight-water reactors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Described in Nuclear Energy Institute (NEI) 18-04 and endorsed by the NRC in Regulatory Guide 1.233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Uses L3PRA results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66" dirty="0"/>
              <a:t>NRC L3PRA model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Pressurized-water reactors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Initially had only internal events results available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Has expanded to include external hazards and other enhancements</a:t>
            </a:r>
          </a:p>
        </p:txBody>
      </p:sp>
    </p:spTree>
    <p:extLst>
      <p:ext uri="{BB962C8B-B14F-4D97-AF65-F5344CB8AC3E}">
        <p14:creationId xmlns:p14="http://schemas.microsoft.com/office/powerpoint/2010/main" val="20956661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F3574-93B3-44D6-BC2A-26C801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D6493-E053-4B4B-9924-BEE5CDB4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26" y="507999"/>
            <a:ext cx="10664548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5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8A79-4982-4B31-9A59-0D0CE46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786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3DD95A-135D-4F71-802A-25B7B6794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403513"/>
              </p:ext>
            </p:extLst>
          </p:nvPr>
        </p:nvGraphicFramePr>
        <p:xfrm>
          <a:off x="0" y="1187610"/>
          <a:ext cx="11353800" cy="483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1267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28C3-C27E-49AB-B657-2D4157B9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30" y="459655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Technical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AF948A-6A85-4A78-A827-C47DC9E1849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0600912"/>
              </p:ext>
            </p:extLst>
          </p:nvPr>
        </p:nvGraphicFramePr>
        <p:xfrm>
          <a:off x="537030" y="1338171"/>
          <a:ext cx="11081230" cy="440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8729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41C20-98E6-43B2-B0EC-35A3D11A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50CD7-D8AA-4EC3-8559-48534A41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5" y="449943"/>
            <a:ext cx="11135147" cy="5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4A403-7507-4DC9-BEE8-8656F04B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8431-AA09-7C46-A158-D774AAABFF9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1721D-45F4-4DA5-B98C-604EE942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1" y="478971"/>
            <a:ext cx="11108653" cy="58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3138-DC97-4A18-A534-38939CC6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61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Release Category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EF0A0D-AD65-4E9F-8F4E-B6F4D8B7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76" y="1025040"/>
            <a:ext cx="8776447" cy="52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586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4742-ED51-4D03-8074-6EB8A863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507013"/>
            <a:ext cx="10515600" cy="72684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Release Category Contributions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A1EBA-C472-4735-9BFE-FC1A431DB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17" y="1276124"/>
            <a:ext cx="10304929" cy="45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16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-swoop.potx" id="{F21EC631-495E-432D-A250-F639AD28FDCE}" vid="{14E140F5-3733-4863-9780-3C337ACE71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311BD9C53A64BA35A594801500659" ma:contentTypeVersion="13" ma:contentTypeDescription="Create a new document." ma:contentTypeScope="" ma:versionID="87aefffe925330e940c8813f6653ca0d">
  <xsd:schema xmlns:xsd="http://www.w3.org/2001/XMLSchema" xmlns:xs="http://www.w3.org/2001/XMLSchema" xmlns:p="http://schemas.microsoft.com/office/2006/metadata/properties" xmlns:ns1="http://schemas.microsoft.com/sharepoint/v3" xmlns:ns3="0cecad8f-305c-4ab2-8046-db3b11566c17" xmlns:ns4="087ed9da-973a-458e-ba2b-639733953c26" targetNamespace="http://schemas.microsoft.com/office/2006/metadata/properties" ma:root="true" ma:fieldsID="4a5825466135e31afaa0e3766f84eda8" ns1:_="" ns3:_="" ns4:_="">
    <xsd:import namespace="http://schemas.microsoft.com/sharepoint/v3"/>
    <xsd:import namespace="0cecad8f-305c-4ab2-8046-db3b11566c17"/>
    <xsd:import namespace="087ed9da-973a-458e-ba2b-639733953c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ad8f-305c-4ab2-8046-db3b11566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ed9da-973a-458e-ba2b-63973395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D1B1D-249F-46AF-BCB0-D9F9AA0FB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70DC51-7A5E-467C-9775-43F7B3E63F5D}">
  <ds:schemaRefs>
    <ds:schemaRef ds:uri="087ed9da-973a-458e-ba2b-639733953c26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0cecad8f-305c-4ab2-8046-db3b11566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1306AC-9436-45BF-A154-4F7E12287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ecad8f-305c-4ab2-8046-db3b11566c17"/>
    <ds:schemaRef ds:uri="087ed9da-973a-458e-ba2b-639733953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13781</TotalTime>
  <Words>325</Words>
  <Application>Microsoft Office PowerPoint</Application>
  <PresentationFormat>Widescreen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Presentation Template</vt:lpstr>
      <vt:lpstr>PowerPoint Presentation</vt:lpstr>
      <vt:lpstr>Project Overview</vt:lpstr>
      <vt:lpstr>PowerPoint Presentation</vt:lpstr>
      <vt:lpstr>Objectives</vt:lpstr>
      <vt:lpstr>Technical Approach</vt:lpstr>
      <vt:lpstr>PowerPoint Presentation</vt:lpstr>
      <vt:lpstr>PowerPoint Presentation</vt:lpstr>
      <vt:lpstr>Release Category</vt:lpstr>
      <vt:lpstr>Release Category Contributions</vt:lpstr>
      <vt:lpstr>LMP Frequency-Consequence Curve</vt:lpstr>
      <vt:lpstr>Phase 1 Results</vt:lpstr>
      <vt:lpstr>PowerPoint Presentation</vt:lpstr>
      <vt:lpstr>Phase 2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Humberstone, Matthew</cp:lastModifiedBy>
  <cp:revision>87</cp:revision>
  <cp:lastPrinted>2020-01-15T12:05:40Z</cp:lastPrinted>
  <dcterms:created xsi:type="dcterms:W3CDTF">2016-06-24T19:36:53Z</dcterms:created>
  <dcterms:modified xsi:type="dcterms:W3CDTF">2022-05-31T11:55:59Z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0x0101005ED311BD9C53A64BA35A594801500659</vt:lpwstr>
  </property>
  <property fmtid="{D5CDD505-2E9C-101B-9397-08002B2CF9AE}" pid="3" name="_dlc_DocIdItemGuid">
    <vt:lpwstr>f9c0baa9-4724-489e-b680-0892bb28d0e3</vt:lpwstr>
  </property>
</Properties>
</file>