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477C7-A6CC-4352-B5C0-67EA4E220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C2B201-0DBD-4579-A31D-4788807F1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69E47-75F8-4564-9E2C-CA9D5266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813231-FDE5-40DE-8C8F-2036A5DA2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C3E41-7F52-4221-83E6-CACE9FA27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2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BEE455-6F04-4CFD-A0AD-6F0643A8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CF44B0-DA65-4AD3-A17B-6C9A76152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B5BDD-55CC-4F08-AA6E-D0C8355B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CBFA6A-A168-4BF7-9F0C-954CFF6C8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165016-8BCF-434F-857F-6F446BB97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B063FE1-92A2-49B1-9651-B37BAD417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37D82B3-3D5D-49C4-8C49-D1BF78641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575052-CC73-4665-8885-99B6A81A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54C057-7F27-4BAD-92CA-173A4842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86BC84-1C0B-4C01-B4DB-8216910E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32562-7BA0-4367-A835-9DD75861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30BFCF-6AE0-49F3-9ED5-3840B0160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F45295-32B2-43B0-B89F-34AFCAB66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C318B7-A278-4034-BFA9-362883C8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6FFD8B-B8DF-411F-A55D-D19C36B9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1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56937C-5626-44FA-88E1-E5B03B098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5A9B1-9F02-4A55-969A-955AB2C41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9DBBBE-26B0-47AE-93F0-8124B03B9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DD7D7E-C7A7-4DB4-BF32-AE0F8760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BDF8DA-7340-47FB-B662-E1DCD9282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AE876-ED64-44AA-8156-27AD1A07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E4D600-4D07-46DC-BC3A-ECB06D828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D0046F-2324-44BC-B0F8-032A45DD8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9535D3-A083-46C1-915A-1C5E0CE7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42CB73-D7C9-4893-A817-FDCC2531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D233B2-EAB5-4E15-9E1D-9FB89736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2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C7B147-7DA9-4536-8A28-47E52A12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E35BA4-FB87-4258-BEAB-AC81FDCA4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9C1920-D783-4E02-9786-D334EAE34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EF8F910-048B-4308-BFBC-DD5ED2FFE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8BE557-D3D0-470A-ADC1-57FC31CB0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643575-833C-4B91-8813-CFC54861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689988-715C-4E4D-AA1E-0C5D7C56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A30D38-7C39-4746-A9EB-16A9AE2C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4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AC9AFB-D087-43C2-AF16-5E95524F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588E29-C46C-4F9F-935F-33F660469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9A91227-0625-4AB0-AAB8-942F708F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6EA227-C3DB-4A21-9B90-C8D201140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1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318DB82-2CDA-4947-9CDC-0282257C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68B3F70-B25C-436A-ABE0-8D851D31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5C5F18-306D-4361-88ED-A0123CB1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4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20859F-8C65-4B01-ABA9-43413527C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A8B159-7092-462E-8389-C7E1DEBEE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5DE340-0955-4805-A3D5-512CBA6DA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E06891-4A59-49FF-ABCF-D4846A01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04505D-330C-44AF-97F8-190E488E0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165A35-1338-4BF9-BFF4-64DEDF50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75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01C64-54D2-4828-A0A5-188ABD4F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1C1936E-FB8C-4E02-BA06-FE13E87B3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200605-1DE6-42BE-BA70-B21405F4B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482972-54AC-4931-B4A9-703711DCA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FD8AF1-6883-466A-B7D5-4798BE1A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A7FAF3-470E-4200-90B5-36987918C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445A67F-F1F5-4ADF-99CC-3948E721F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A38CC8-3F64-42BF-8894-E7E0F6E27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0E6CB6-A756-4AC5-935F-94838CF7B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B775-7D69-4DCF-8DBA-BDE96C06C8CA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72368A-EB6A-4C91-B301-3B2D813F9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42842F-384A-4327-9F6C-7B5C104203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745F4-A9B9-4148-BBCE-A6C72743BA5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329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Arndt</dc:creator>
  <cp:lastModifiedBy>Marco Arndt</cp:lastModifiedBy>
  <cp:revision>1</cp:revision>
  <dcterms:created xsi:type="dcterms:W3CDTF">2022-06-30T21:25:03Z</dcterms:created>
  <dcterms:modified xsi:type="dcterms:W3CDTF">2022-06-30T21:25:30Z</dcterms:modified>
</cp:coreProperties>
</file>