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94" r:id="rId7"/>
    <p:sldId id="281" r:id="rId8"/>
    <p:sldId id="284" r:id="rId9"/>
    <p:sldId id="295" r:id="rId10"/>
    <p:sldId id="282" r:id="rId11"/>
    <p:sldId id="267" r:id="rId12"/>
    <p:sldId id="259" r:id="rId13"/>
    <p:sldId id="297" r:id="rId14"/>
    <p:sldId id="296" r:id="rId15"/>
    <p:sldId id="275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DBCFD-DA7A-4C68-A83A-F51744945A4D}" v="88" dt="2022-06-23T06:46:33.191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8" autoAdjust="0"/>
    <p:restoredTop sz="90369" autoAdjust="0"/>
  </p:normalViewPr>
  <p:slideViewPr>
    <p:cSldViewPr snapToGrid="0">
      <p:cViewPr varScale="1">
        <p:scale>
          <a:sx n="141" d="100"/>
          <a:sy n="141" d="100"/>
        </p:scale>
        <p:origin x="750" y="120"/>
      </p:cViewPr>
      <p:guideLst/>
    </p:cSldViewPr>
  </p:slideViewPr>
  <p:outlineViewPr>
    <p:cViewPr>
      <p:scale>
        <a:sx n="33" d="100"/>
        <a:sy n="33" d="100"/>
      </p:scale>
      <p:origin x="0" y="-62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ias Håkansson" userId="1a8d0ad8-2b75-46b1-89e5-34e15704621c" providerId="ADAL" clId="{2DC510AC-B44F-4795-B67E-7118316CBC7B}"/>
    <pc:docChg chg="undo custSel addSld delSld modSld">
      <pc:chgData name="Mattias Håkansson" userId="1a8d0ad8-2b75-46b1-89e5-34e15704621c" providerId="ADAL" clId="{2DC510AC-B44F-4795-B67E-7118316CBC7B}" dt="2022-06-03T06:43:45.192" v="251" actId="47"/>
      <pc:docMkLst>
        <pc:docMk/>
      </pc:docMkLst>
      <pc:sldChg chg="modSp mod">
        <pc:chgData name="Mattias Håkansson" userId="1a8d0ad8-2b75-46b1-89e5-34e15704621c" providerId="ADAL" clId="{2DC510AC-B44F-4795-B67E-7118316CBC7B}" dt="2022-06-03T06:40:48.960" v="240" actId="20577"/>
        <pc:sldMkLst>
          <pc:docMk/>
          <pc:sldMk cId="1001156149" sldId="256"/>
        </pc:sldMkLst>
        <pc:spChg chg="mod">
          <ac:chgData name="Mattias Håkansson" userId="1a8d0ad8-2b75-46b1-89e5-34e15704621c" providerId="ADAL" clId="{2DC510AC-B44F-4795-B67E-7118316CBC7B}" dt="2022-06-03T06:36:35.365" v="159" actId="14100"/>
          <ac:spMkLst>
            <pc:docMk/>
            <pc:sldMk cId="1001156149" sldId="256"/>
            <ac:spMk id="6" creationId="{67908369-6FCC-4F1C-B078-F7F82B5FD01E}"/>
          </ac:spMkLst>
        </pc:spChg>
        <pc:spChg chg="mod">
          <ac:chgData name="Mattias Håkansson" userId="1a8d0ad8-2b75-46b1-89e5-34e15704621c" providerId="ADAL" clId="{2DC510AC-B44F-4795-B67E-7118316CBC7B}" dt="2022-06-03T06:40:48.960" v="240" actId="20577"/>
          <ac:spMkLst>
            <pc:docMk/>
            <pc:sldMk cId="1001156149" sldId="256"/>
            <ac:spMk id="7" creationId="{15A3FC21-1C71-41C8-AE6C-33A58E3FC853}"/>
          </ac:spMkLst>
        </pc:spChg>
      </pc:sldChg>
      <pc:sldChg chg="modSp mod">
        <pc:chgData name="Mattias Håkansson" userId="1a8d0ad8-2b75-46b1-89e5-34e15704621c" providerId="ADAL" clId="{2DC510AC-B44F-4795-B67E-7118316CBC7B}" dt="2022-06-03T06:34:38.695" v="151" actId="20577"/>
        <pc:sldMkLst>
          <pc:docMk/>
          <pc:sldMk cId="2549930260" sldId="257"/>
        </pc:sldMkLst>
        <pc:spChg chg="mod">
          <ac:chgData name="Mattias Håkansson" userId="1a8d0ad8-2b75-46b1-89e5-34e15704621c" providerId="ADAL" clId="{2DC510AC-B44F-4795-B67E-7118316CBC7B}" dt="2022-06-03T06:34:38.695" v="151" actId="20577"/>
          <ac:spMkLst>
            <pc:docMk/>
            <pc:sldMk cId="2549930260" sldId="257"/>
            <ac:spMk id="3" creationId="{33672D38-F0CB-86B3-467E-0892C6C0C826}"/>
          </ac:spMkLst>
        </pc:spChg>
      </pc:sldChg>
      <pc:sldChg chg="modSp mod">
        <pc:chgData name="Mattias Håkansson" userId="1a8d0ad8-2b75-46b1-89e5-34e15704621c" providerId="ADAL" clId="{2DC510AC-B44F-4795-B67E-7118316CBC7B}" dt="2022-06-03T06:41:47.095" v="243" actId="5793"/>
        <pc:sldMkLst>
          <pc:docMk/>
          <pc:sldMk cId="3124346941" sldId="259"/>
        </pc:sldMkLst>
        <pc:spChg chg="mod">
          <ac:chgData name="Mattias Håkansson" userId="1a8d0ad8-2b75-46b1-89e5-34e15704621c" providerId="ADAL" clId="{2DC510AC-B44F-4795-B67E-7118316CBC7B}" dt="2022-06-03T06:23:14.449" v="28" actId="20577"/>
          <ac:spMkLst>
            <pc:docMk/>
            <pc:sldMk cId="3124346941" sldId="259"/>
            <ac:spMk id="2" creationId="{5621AF46-3CFC-5F22-267B-A6A4AA7C3D47}"/>
          </ac:spMkLst>
        </pc:spChg>
        <pc:spChg chg="mod">
          <ac:chgData name="Mattias Håkansson" userId="1a8d0ad8-2b75-46b1-89e5-34e15704621c" providerId="ADAL" clId="{2DC510AC-B44F-4795-B67E-7118316CBC7B}" dt="2022-06-03T06:41:47.095" v="243" actId="5793"/>
          <ac:spMkLst>
            <pc:docMk/>
            <pc:sldMk cId="3124346941" sldId="259"/>
            <ac:spMk id="3" creationId="{1B442AB1-C4A9-4415-1FE4-FF858546E711}"/>
          </ac:spMkLst>
        </pc:spChg>
      </pc:sldChg>
      <pc:sldChg chg="addSp modSp add del mod modClrScheme chgLayout">
        <pc:chgData name="Mattias Håkansson" userId="1a8d0ad8-2b75-46b1-89e5-34e15704621c" providerId="ADAL" clId="{2DC510AC-B44F-4795-B67E-7118316CBC7B}" dt="2022-06-03T06:39:17.606" v="217" actId="6549"/>
        <pc:sldMkLst>
          <pc:docMk/>
          <pc:sldMk cId="1096264216" sldId="260"/>
        </pc:sldMkLst>
        <pc:spChg chg="mod ord">
          <ac:chgData name="Mattias Håkansson" userId="1a8d0ad8-2b75-46b1-89e5-34e15704621c" providerId="ADAL" clId="{2DC510AC-B44F-4795-B67E-7118316CBC7B}" dt="2022-06-03T06:32:34.974" v="131" actId="700"/>
          <ac:spMkLst>
            <pc:docMk/>
            <pc:sldMk cId="1096264216" sldId="260"/>
            <ac:spMk id="2" creationId="{55CA6C22-DF63-6400-307A-0C8BB328D356}"/>
          </ac:spMkLst>
        </pc:spChg>
        <pc:spChg chg="mod ord">
          <ac:chgData name="Mattias Håkansson" userId="1a8d0ad8-2b75-46b1-89e5-34e15704621c" providerId="ADAL" clId="{2DC510AC-B44F-4795-B67E-7118316CBC7B}" dt="2022-06-03T06:39:14.821" v="216" actId="6549"/>
          <ac:spMkLst>
            <pc:docMk/>
            <pc:sldMk cId="1096264216" sldId="260"/>
            <ac:spMk id="3" creationId="{743265BD-3A40-FB2A-559A-0BB584B076DE}"/>
          </ac:spMkLst>
        </pc:spChg>
        <pc:spChg chg="add mod ord">
          <ac:chgData name="Mattias Håkansson" userId="1a8d0ad8-2b75-46b1-89e5-34e15704621c" providerId="ADAL" clId="{2DC510AC-B44F-4795-B67E-7118316CBC7B}" dt="2022-06-03T06:39:17.606" v="217" actId="6549"/>
          <ac:spMkLst>
            <pc:docMk/>
            <pc:sldMk cId="1096264216" sldId="260"/>
            <ac:spMk id="4" creationId="{5AEC4B72-DE93-0188-CD54-C6D2064817A2}"/>
          </ac:spMkLst>
        </pc:spChg>
      </pc:sldChg>
      <pc:sldChg chg="addSp modSp mod modClrScheme chgLayout">
        <pc:chgData name="Mattias Håkansson" userId="1a8d0ad8-2b75-46b1-89e5-34e15704621c" providerId="ADAL" clId="{2DC510AC-B44F-4795-B67E-7118316CBC7B}" dt="2022-06-03T06:43:41.156" v="250" actId="20577"/>
        <pc:sldMkLst>
          <pc:docMk/>
          <pc:sldMk cId="342687660" sldId="261"/>
        </pc:sldMkLst>
        <pc:spChg chg="mod ord">
          <ac:chgData name="Mattias Håkansson" userId="1a8d0ad8-2b75-46b1-89e5-34e15704621c" providerId="ADAL" clId="{2DC510AC-B44F-4795-B67E-7118316CBC7B}" dt="2022-06-03T06:43:41.156" v="250" actId="20577"/>
          <ac:spMkLst>
            <pc:docMk/>
            <pc:sldMk cId="342687660" sldId="261"/>
            <ac:spMk id="2" creationId="{3EEE0AD4-820B-A93D-7DB2-13ABB068D873}"/>
          </ac:spMkLst>
        </pc:spChg>
        <pc:spChg chg="mod ord">
          <ac:chgData name="Mattias Håkansson" userId="1a8d0ad8-2b75-46b1-89e5-34e15704621c" providerId="ADAL" clId="{2DC510AC-B44F-4795-B67E-7118316CBC7B}" dt="2022-06-03T06:42:52.263" v="247" actId="27636"/>
          <ac:spMkLst>
            <pc:docMk/>
            <pc:sldMk cId="342687660" sldId="261"/>
            <ac:spMk id="3" creationId="{9C9237E3-2F71-5AFD-9AB8-770095ABDF5F}"/>
          </ac:spMkLst>
        </pc:spChg>
        <pc:spChg chg="add mod ord">
          <ac:chgData name="Mattias Håkansson" userId="1a8d0ad8-2b75-46b1-89e5-34e15704621c" providerId="ADAL" clId="{2DC510AC-B44F-4795-B67E-7118316CBC7B}" dt="2022-06-03T06:43:00.408" v="249"/>
          <ac:spMkLst>
            <pc:docMk/>
            <pc:sldMk cId="342687660" sldId="261"/>
            <ac:spMk id="4" creationId="{9D0EA9C2-B66F-C615-7AA6-35D0BB593CDF}"/>
          </ac:spMkLst>
        </pc:spChg>
      </pc:sldChg>
      <pc:sldChg chg="modSp del mod">
        <pc:chgData name="Mattias Håkansson" userId="1a8d0ad8-2b75-46b1-89e5-34e15704621c" providerId="ADAL" clId="{2DC510AC-B44F-4795-B67E-7118316CBC7B}" dt="2022-06-03T06:43:45.192" v="251" actId="47"/>
        <pc:sldMkLst>
          <pc:docMk/>
          <pc:sldMk cId="3399342823" sldId="262"/>
        </pc:sldMkLst>
        <pc:spChg chg="mod">
          <ac:chgData name="Mattias Håkansson" userId="1a8d0ad8-2b75-46b1-89e5-34e15704621c" providerId="ADAL" clId="{2DC510AC-B44F-4795-B67E-7118316CBC7B}" dt="2022-06-03T06:23:34.445" v="41" actId="20577"/>
          <ac:spMkLst>
            <pc:docMk/>
            <pc:sldMk cId="3399342823" sldId="262"/>
            <ac:spMk id="2" creationId="{7868A888-D725-379F-C208-36456D09B320}"/>
          </ac:spMkLst>
        </pc:spChg>
        <pc:spChg chg="mod">
          <ac:chgData name="Mattias Håkansson" userId="1a8d0ad8-2b75-46b1-89e5-34e15704621c" providerId="ADAL" clId="{2DC510AC-B44F-4795-B67E-7118316CBC7B}" dt="2022-06-03T06:39:21.188" v="218" actId="6549"/>
          <ac:spMkLst>
            <pc:docMk/>
            <pc:sldMk cId="3399342823" sldId="262"/>
            <ac:spMk id="3" creationId="{E5B1BBC7-DF9D-8B46-3ED2-FAA657DCD589}"/>
          </ac:spMkLst>
        </pc:spChg>
      </pc:sldChg>
      <pc:sldChg chg="modSp mod">
        <pc:chgData name="Mattias Håkansson" userId="1a8d0ad8-2b75-46b1-89e5-34e15704621c" providerId="ADAL" clId="{2DC510AC-B44F-4795-B67E-7118316CBC7B}" dt="2022-06-03T06:24:08.051" v="47" actId="20577"/>
        <pc:sldMkLst>
          <pc:docMk/>
          <pc:sldMk cId="3797580180" sldId="266"/>
        </pc:sldMkLst>
        <pc:spChg chg="mod">
          <ac:chgData name="Mattias Håkansson" userId="1a8d0ad8-2b75-46b1-89e5-34e15704621c" providerId="ADAL" clId="{2DC510AC-B44F-4795-B67E-7118316CBC7B}" dt="2022-06-03T06:24:08.051" v="47" actId="20577"/>
          <ac:spMkLst>
            <pc:docMk/>
            <pc:sldMk cId="3797580180" sldId="266"/>
            <ac:spMk id="2" creationId="{DDCF874D-4854-77DC-DAB0-9C06AEE35A64}"/>
          </ac:spMkLst>
        </pc:spChg>
      </pc:sldChg>
      <pc:sldChg chg="modSp mod">
        <pc:chgData name="Mattias Håkansson" userId="1a8d0ad8-2b75-46b1-89e5-34e15704621c" providerId="ADAL" clId="{2DC510AC-B44F-4795-B67E-7118316CBC7B}" dt="2022-06-03T06:39:24.588" v="219" actId="6549"/>
        <pc:sldMkLst>
          <pc:docMk/>
          <pc:sldMk cId="2234143435" sldId="268"/>
        </pc:sldMkLst>
        <pc:spChg chg="mod">
          <ac:chgData name="Mattias Håkansson" userId="1a8d0ad8-2b75-46b1-89e5-34e15704621c" providerId="ADAL" clId="{2DC510AC-B44F-4795-B67E-7118316CBC7B}" dt="2022-06-03T06:24:18.603" v="49" actId="20577"/>
          <ac:spMkLst>
            <pc:docMk/>
            <pc:sldMk cId="2234143435" sldId="268"/>
            <ac:spMk id="2" creationId="{1080180D-C7A4-6EAD-6691-471D15D324E6}"/>
          </ac:spMkLst>
        </pc:spChg>
        <pc:spChg chg="mod">
          <ac:chgData name="Mattias Håkansson" userId="1a8d0ad8-2b75-46b1-89e5-34e15704621c" providerId="ADAL" clId="{2DC510AC-B44F-4795-B67E-7118316CBC7B}" dt="2022-06-03T06:39:24.588" v="219" actId="6549"/>
          <ac:spMkLst>
            <pc:docMk/>
            <pc:sldMk cId="2234143435" sldId="268"/>
            <ac:spMk id="3" creationId="{0231E230-7E7C-3CE7-3FB5-426B82497850}"/>
          </ac:spMkLst>
        </pc:spChg>
      </pc:sldChg>
      <pc:sldChg chg="addSp modSp mod modClrScheme chgLayout">
        <pc:chgData name="Mattias Håkansson" userId="1a8d0ad8-2b75-46b1-89e5-34e15704621c" providerId="ADAL" clId="{2DC510AC-B44F-4795-B67E-7118316CBC7B}" dt="2022-06-03T06:39:31.706" v="221" actId="6549"/>
        <pc:sldMkLst>
          <pc:docMk/>
          <pc:sldMk cId="1585204773" sldId="270"/>
        </pc:sldMkLst>
        <pc:spChg chg="mod ord">
          <ac:chgData name="Mattias Håkansson" userId="1a8d0ad8-2b75-46b1-89e5-34e15704621c" providerId="ADAL" clId="{2DC510AC-B44F-4795-B67E-7118316CBC7B}" dt="2022-06-03T06:29:03.991" v="111" actId="20577"/>
          <ac:spMkLst>
            <pc:docMk/>
            <pc:sldMk cId="1585204773" sldId="270"/>
            <ac:spMk id="2" creationId="{25953775-E25E-459E-948A-56177BE2EA7F}"/>
          </ac:spMkLst>
        </pc:spChg>
        <pc:spChg chg="mod ord">
          <ac:chgData name="Mattias Håkansson" userId="1a8d0ad8-2b75-46b1-89e5-34e15704621c" providerId="ADAL" clId="{2DC510AC-B44F-4795-B67E-7118316CBC7B}" dt="2022-06-03T06:39:28.988" v="220" actId="6549"/>
          <ac:spMkLst>
            <pc:docMk/>
            <pc:sldMk cId="1585204773" sldId="270"/>
            <ac:spMk id="3" creationId="{46BEF927-B8EF-9237-6A7C-A2FA6B7D344D}"/>
          </ac:spMkLst>
        </pc:spChg>
        <pc:spChg chg="add mod ord">
          <ac:chgData name="Mattias Håkansson" userId="1a8d0ad8-2b75-46b1-89e5-34e15704621c" providerId="ADAL" clId="{2DC510AC-B44F-4795-B67E-7118316CBC7B}" dt="2022-06-03T06:39:31.706" v="221" actId="6549"/>
          <ac:spMkLst>
            <pc:docMk/>
            <pc:sldMk cId="1585204773" sldId="270"/>
            <ac:spMk id="4" creationId="{607F0DF3-15F2-6E12-25E4-D4797A667928}"/>
          </ac:spMkLst>
        </pc:spChg>
      </pc:sldChg>
      <pc:sldChg chg="modSp mod">
        <pc:chgData name="Mattias Håkansson" userId="1a8d0ad8-2b75-46b1-89e5-34e15704621c" providerId="ADAL" clId="{2DC510AC-B44F-4795-B67E-7118316CBC7B}" dt="2022-06-03T06:40:08.005" v="228" actId="6549"/>
        <pc:sldMkLst>
          <pc:docMk/>
          <pc:sldMk cId="387453389" sldId="271"/>
        </pc:sldMkLst>
        <pc:spChg chg="mod">
          <ac:chgData name="Mattias Håkansson" userId="1a8d0ad8-2b75-46b1-89e5-34e15704621c" providerId="ADAL" clId="{2DC510AC-B44F-4795-B67E-7118316CBC7B}" dt="2022-06-03T06:40:08.005" v="228" actId="6549"/>
          <ac:spMkLst>
            <pc:docMk/>
            <pc:sldMk cId="387453389" sldId="271"/>
            <ac:spMk id="3" creationId="{35BFEFD1-0CF8-AFB3-184A-88AAA3C0FE72}"/>
          </ac:spMkLst>
        </pc:spChg>
      </pc:sldChg>
      <pc:sldChg chg="modSp del mod">
        <pc:chgData name="Mattias Håkansson" userId="1a8d0ad8-2b75-46b1-89e5-34e15704621c" providerId="ADAL" clId="{2DC510AC-B44F-4795-B67E-7118316CBC7B}" dt="2022-06-03T06:28:21.855" v="102" actId="47"/>
        <pc:sldMkLst>
          <pc:docMk/>
          <pc:sldMk cId="3549523837" sldId="272"/>
        </pc:sldMkLst>
        <pc:spChg chg="mod">
          <ac:chgData name="Mattias Håkansson" userId="1a8d0ad8-2b75-46b1-89e5-34e15704621c" providerId="ADAL" clId="{2DC510AC-B44F-4795-B67E-7118316CBC7B}" dt="2022-06-03T06:22:34.540" v="15" actId="20577"/>
          <ac:spMkLst>
            <pc:docMk/>
            <pc:sldMk cId="3549523837" sldId="272"/>
            <ac:spMk id="2" creationId="{FC63F096-478E-38D8-3C86-2D5ACF566F9E}"/>
          </ac:spMkLst>
        </pc:spChg>
      </pc:sldChg>
      <pc:sldChg chg="addSp modSp mod modClrScheme chgLayout">
        <pc:chgData name="Mattias Håkansson" userId="1a8d0ad8-2b75-46b1-89e5-34e15704621c" providerId="ADAL" clId="{2DC510AC-B44F-4795-B67E-7118316CBC7B}" dt="2022-06-03T06:40:02.101" v="227" actId="6549"/>
        <pc:sldMkLst>
          <pc:docMk/>
          <pc:sldMk cId="326274682" sldId="273"/>
        </pc:sldMkLst>
        <pc:spChg chg="mod ord">
          <ac:chgData name="Mattias Håkansson" userId="1a8d0ad8-2b75-46b1-89e5-34e15704621c" providerId="ADAL" clId="{2DC510AC-B44F-4795-B67E-7118316CBC7B}" dt="2022-06-03T06:29:09.389" v="113" actId="20577"/>
          <ac:spMkLst>
            <pc:docMk/>
            <pc:sldMk cId="326274682" sldId="273"/>
            <ac:spMk id="2" creationId="{925E2FFA-3322-8CD2-C15A-0B7F948C15D4}"/>
          </ac:spMkLst>
        </pc:spChg>
        <pc:spChg chg="mod ord">
          <ac:chgData name="Mattias Håkansson" userId="1a8d0ad8-2b75-46b1-89e5-34e15704621c" providerId="ADAL" clId="{2DC510AC-B44F-4795-B67E-7118316CBC7B}" dt="2022-06-03T06:39:34.425" v="222" actId="6549"/>
          <ac:spMkLst>
            <pc:docMk/>
            <pc:sldMk cId="326274682" sldId="273"/>
            <ac:spMk id="3" creationId="{04EC90D5-36F3-A6EF-2FDA-B132B719186D}"/>
          </ac:spMkLst>
        </pc:spChg>
        <pc:spChg chg="add mod ord">
          <ac:chgData name="Mattias Håkansson" userId="1a8d0ad8-2b75-46b1-89e5-34e15704621c" providerId="ADAL" clId="{2DC510AC-B44F-4795-B67E-7118316CBC7B}" dt="2022-06-03T06:40:02.101" v="227" actId="6549"/>
          <ac:spMkLst>
            <pc:docMk/>
            <pc:sldMk cId="326274682" sldId="273"/>
            <ac:spMk id="4" creationId="{BD9567C4-A2D3-F288-668E-CAB3046B3BD6}"/>
          </ac:spMkLst>
        </pc:spChg>
      </pc:sldChg>
      <pc:sldChg chg="modSp del mod">
        <pc:chgData name="Mattias Håkansson" userId="1a8d0ad8-2b75-46b1-89e5-34e15704621c" providerId="ADAL" clId="{2DC510AC-B44F-4795-B67E-7118316CBC7B}" dt="2022-06-03T06:29:00.216" v="110" actId="47"/>
        <pc:sldMkLst>
          <pc:docMk/>
          <pc:sldMk cId="75115775" sldId="274"/>
        </pc:sldMkLst>
        <pc:spChg chg="mod">
          <ac:chgData name="Mattias Håkansson" userId="1a8d0ad8-2b75-46b1-89e5-34e15704621c" providerId="ADAL" clId="{2DC510AC-B44F-4795-B67E-7118316CBC7B}" dt="2022-06-03T06:22:48.765" v="27" actId="20577"/>
          <ac:spMkLst>
            <pc:docMk/>
            <pc:sldMk cId="75115775" sldId="274"/>
            <ac:spMk id="2" creationId="{A91D445D-5C9D-6F7E-79B8-A1EE73640EF5}"/>
          </ac:spMkLst>
        </pc:spChg>
      </pc:sldChg>
      <pc:sldChg chg="modSp mod">
        <pc:chgData name="Mattias Håkansson" userId="1a8d0ad8-2b75-46b1-89e5-34e15704621c" providerId="ADAL" clId="{2DC510AC-B44F-4795-B67E-7118316CBC7B}" dt="2022-06-03T06:26:03.029" v="99" actId="403"/>
        <pc:sldMkLst>
          <pc:docMk/>
          <pc:sldMk cId="0" sldId="275"/>
        </pc:sldMkLst>
        <pc:spChg chg="mod">
          <ac:chgData name="Mattias Håkansson" userId="1a8d0ad8-2b75-46b1-89e5-34e15704621c" providerId="ADAL" clId="{2DC510AC-B44F-4795-B67E-7118316CBC7B}" dt="2022-06-03T06:26:03.029" v="99" actId="403"/>
          <ac:spMkLst>
            <pc:docMk/>
            <pc:sldMk cId="0" sldId="275"/>
            <ac:spMk id="7171" creationId="{00000000-0000-0000-0000-000000000000}"/>
          </ac:spMkLst>
        </pc:spChg>
      </pc:sldChg>
    </pc:docChg>
  </pc:docChgLst>
  <pc:docChgLst>
    <pc:chgData name="Jacob Larsson" userId="06171b42-008b-4245-9188-e6d71299e930" providerId="ADAL" clId="{4B3E3AB4-907D-4733-8A24-5521AA53F946}"/>
    <pc:docChg chg="undo custSel addSld delSld modSld">
      <pc:chgData name="Jacob Larsson" userId="06171b42-008b-4245-9188-e6d71299e930" providerId="ADAL" clId="{4B3E3AB4-907D-4733-8A24-5521AA53F946}" dt="2022-06-03T08:53:40.264" v="3878" actId="2166"/>
      <pc:docMkLst>
        <pc:docMk/>
      </pc:docMkLst>
      <pc:sldChg chg="addSp modSp mod">
        <pc:chgData name="Jacob Larsson" userId="06171b42-008b-4245-9188-e6d71299e930" providerId="ADAL" clId="{4B3E3AB4-907D-4733-8A24-5521AA53F946}" dt="2022-05-31T13:53:05.590" v="271" actId="120"/>
        <pc:sldMkLst>
          <pc:docMk/>
          <pc:sldMk cId="1001156149" sldId="256"/>
        </pc:sldMkLst>
        <pc:spChg chg="mod">
          <ac:chgData name="Jacob Larsson" userId="06171b42-008b-4245-9188-e6d71299e930" providerId="ADAL" clId="{4B3E3AB4-907D-4733-8A24-5521AA53F946}" dt="2022-05-31T13:52:50.154" v="263" actId="14100"/>
          <ac:spMkLst>
            <pc:docMk/>
            <pc:sldMk cId="1001156149" sldId="256"/>
            <ac:spMk id="6" creationId="{67908369-6FCC-4F1C-B078-F7F82B5FD01E}"/>
          </ac:spMkLst>
        </pc:spChg>
        <pc:spChg chg="mod">
          <ac:chgData name="Jacob Larsson" userId="06171b42-008b-4245-9188-e6d71299e930" providerId="ADAL" clId="{4B3E3AB4-907D-4733-8A24-5521AA53F946}" dt="2022-05-31T13:53:05.590" v="271" actId="120"/>
          <ac:spMkLst>
            <pc:docMk/>
            <pc:sldMk cId="1001156149" sldId="256"/>
            <ac:spMk id="7" creationId="{15A3FC21-1C71-41C8-AE6C-33A58E3FC853}"/>
          </ac:spMkLst>
        </pc:spChg>
        <pc:picChg chg="add mod">
          <ac:chgData name="Jacob Larsson" userId="06171b42-008b-4245-9188-e6d71299e930" providerId="ADAL" clId="{4B3E3AB4-907D-4733-8A24-5521AA53F946}" dt="2022-05-31T13:52:02.246" v="257" actId="1076"/>
          <ac:picMkLst>
            <pc:docMk/>
            <pc:sldMk cId="1001156149" sldId="256"/>
            <ac:picMk id="3" creationId="{6A0A196E-DA9A-65F1-ECAD-78E0AECC17E5}"/>
          </ac:picMkLst>
        </pc:picChg>
      </pc:sldChg>
      <pc:sldChg chg="del">
        <pc:chgData name="Jacob Larsson" userId="06171b42-008b-4245-9188-e6d71299e930" providerId="ADAL" clId="{4B3E3AB4-907D-4733-8A24-5521AA53F946}" dt="2022-05-31T13:33:56.706" v="4" actId="47"/>
        <pc:sldMkLst>
          <pc:docMk/>
          <pc:sldMk cId="1110427923" sldId="257"/>
        </pc:sldMkLst>
      </pc:sldChg>
      <pc:sldChg chg="modSp new mod">
        <pc:chgData name="Jacob Larsson" userId="06171b42-008b-4245-9188-e6d71299e930" providerId="ADAL" clId="{4B3E3AB4-907D-4733-8A24-5521AA53F946}" dt="2022-05-31T14:09:37.348" v="899" actId="20577"/>
        <pc:sldMkLst>
          <pc:docMk/>
          <pc:sldMk cId="2549930260" sldId="257"/>
        </pc:sldMkLst>
        <pc:spChg chg="mod">
          <ac:chgData name="Jacob Larsson" userId="06171b42-008b-4245-9188-e6d71299e930" providerId="ADAL" clId="{4B3E3AB4-907D-4733-8A24-5521AA53F946}" dt="2022-05-31T13:55:32.090" v="298" actId="20577"/>
          <ac:spMkLst>
            <pc:docMk/>
            <pc:sldMk cId="2549930260" sldId="257"/>
            <ac:spMk id="2" creationId="{AAA341C3-83CC-1E0C-60BB-50EB1A5A50E2}"/>
          </ac:spMkLst>
        </pc:spChg>
        <pc:spChg chg="mod">
          <ac:chgData name="Jacob Larsson" userId="06171b42-008b-4245-9188-e6d71299e930" providerId="ADAL" clId="{4B3E3AB4-907D-4733-8A24-5521AA53F946}" dt="2022-05-31T14:09:37.348" v="899" actId="20577"/>
          <ac:spMkLst>
            <pc:docMk/>
            <pc:sldMk cId="2549930260" sldId="257"/>
            <ac:spMk id="3" creationId="{33672D38-F0CB-86B3-467E-0892C6C0C826}"/>
          </ac:spMkLst>
        </pc:spChg>
      </pc:sldChg>
      <pc:sldChg chg="del">
        <pc:chgData name="Jacob Larsson" userId="06171b42-008b-4245-9188-e6d71299e930" providerId="ADAL" clId="{4B3E3AB4-907D-4733-8A24-5521AA53F946}" dt="2022-05-31T13:33:56.090" v="3" actId="47"/>
        <pc:sldMkLst>
          <pc:docMk/>
          <pc:sldMk cId="3401081464" sldId="258"/>
        </pc:sldMkLst>
      </pc:sldChg>
      <pc:sldChg chg="modSp new del mod">
        <pc:chgData name="Jacob Larsson" userId="06171b42-008b-4245-9188-e6d71299e930" providerId="ADAL" clId="{4B3E3AB4-907D-4733-8A24-5521AA53F946}" dt="2022-06-02T08:48:21.396" v="3859" actId="47"/>
        <pc:sldMkLst>
          <pc:docMk/>
          <pc:sldMk cId="3634749353" sldId="258"/>
        </pc:sldMkLst>
        <pc:spChg chg="mod">
          <ac:chgData name="Jacob Larsson" userId="06171b42-008b-4245-9188-e6d71299e930" providerId="ADAL" clId="{4B3E3AB4-907D-4733-8A24-5521AA53F946}" dt="2022-05-31T13:55:38.643" v="303" actId="20577"/>
          <ac:spMkLst>
            <pc:docMk/>
            <pc:sldMk cId="3634749353" sldId="258"/>
            <ac:spMk id="2" creationId="{6FA77657-A263-8365-F055-E3F276073694}"/>
          </ac:spMkLst>
        </pc:spChg>
      </pc:sldChg>
      <pc:sldChg chg="addSp delSp modSp new mod">
        <pc:chgData name="Jacob Larsson" userId="06171b42-008b-4245-9188-e6d71299e930" providerId="ADAL" clId="{4B3E3AB4-907D-4733-8A24-5521AA53F946}" dt="2022-05-31T14:25:20.217" v="1369" actId="20577"/>
        <pc:sldMkLst>
          <pc:docMk/>
          <pc:sldMk cId="3124346941" sldId="259"/>
        </pc:sldMkLst>
        <pc:spChg chg="mod">
          <ac:chgData name="Jacob Larsson" userId="06171b42-008b-4245-9188-e6d71299e930" providerId="ADAL" clId="{4B3E3AB4-907D-4733-8A24-5521AA53F946}" dt="2022-05-31T13:55:46.843" v="321" actId="20577"/>
          <ac:spMkLst>
            <pc:docMk/>
            <pc:sldMk cId="3124346941" sldId="259"/>
            <ac:spMk id="2" creationId="{5621AF46-3CFC-5F22-267B-A6A4AA7C3D47}"/>
          </ac:spMkLst>
        </pc:spChg>
        <pc:spChg chg="mod">
          <ac:chgData name="Jacob Larsson" userId="06171b42-008b-4245-9188-e6d71299e930" providerId="ADAL" clId="{4B3E3AB4-907D-4733-8A24-5521AA53F946}" dt="2022-05-31T14:25:20.217" v="1369" actId="20577"/>
          <ac:spMkLst>
            <pc:docMk/>
            <pc:sldMk cId="3124346941" sldId="259"/>
            <ac:spMk id="3" creationId="{1B442AB1-C4A9-4415-1FE4-FF858546E711}"/>
          </ac:spMkLst>
        </pc:spChg>
        <pc:spChg chg="add del mod">
          <ac:chgData name="Jacob Larsson" userId="06171b42-008b-4245-9188-e6d71299e930" providerId="ADAL" clId="{4B3E3AB4-907D-4733-8A24-5521AA53F946}" dt="2022-05-31T14:19:40.856" v="1182" actId="478"/>
          <ac:spMkLst>
            <pc:docMk/>
            <pc:sldMk cId="3124346941" sldId="259"/>
            <ac:spMk id="4" creationId="{C43A27DD-7C39-764B-93B0-D56DB766DDE1}"/>
          </ac:spMkLst>
        </pc:spChg>
      </pc:sldChg>
      <pc:sldChg chg="del">
        <pc:chgData name="Jacob Larsson" userId="06171b42-008b-4245-9188-e6d71299e930" providerId="ADAL" clId="{4B3E3AB4-907D-4733-8A24-5521AA53F946}" dt="2022-05-31T13:33:55.608" v="2" actId="47"/>
        <pc:sldMkLst>
          <pc:docMk/>
          <pc:sldMk cId="4015657694" sldId="259"/>
        </pc:sldMkLst>
      </pc:sldChg>
      <pc:sldChg chg="modSp new mod">
        <pc:chgData name="Jacob Larsson" userId="06171b42-008b-4245-9188-e6d71299e930" providerId="ADAL" clId="{4B3E3AB4-907D-4733-8A24-5521AA53F946}" dt="2022-06-02T06:50:58.672" v="3441" actId="20577"/>
        <pc:sldMkLst>
          <pc:docMk/>
          <pc:sldMk cId="1096264216" sldId="260"/>
        </pc:sldMkLst>
        <pc:spChg chg="mod">
          <ac:chgData name="Jacob Larsson" userId="06171b42-008b-4245-9188-e6d71299e930" providerId="ADAL" clId="{4B3E3AB4-907D-4733-8A24-5521AA53F946}" dt="2022-05-31T14:36:22.343" v="1994" actId="20577"/>
          <ac:spMkLst>
            <pc:docMk/>
            <pc:sldMk cId="1096264216" sldId="260"/>
            <ac:spMk id="2" creationId="{55CA6C22-DF63-6400-307A-0C8BB328D356}"/>
          </ac:spMkLst>
        </pc:spChg>
        <pc:spChg chg="mod">
          <ac:chgData name="Jacob Larsson" userId="06171b42-008b-4245-9188-e6d71299e930" providerId="ADAL" clId="{4B3E3AB4-907D-4733-8A24-5521AA53F946}" dt="2022-06-02T06:50:58.672" v="3441" actId="20577"/>
          <ac:spMkLst>
            <pc:docMk/>
            <pc:sldMk cId="1096264216" sldId="260"/>
            <ac:spMk id="3" creationId="{743265BD-3A40-FB2A-559A-0BB584B076DE}"/>
          </ac:spMkLst>
        </pc:spChg>
      </pc:sldChg>
      <pc:sldChg chg="del">
        <pc:chgData name="Jacob Larsson" userId="06171b42-008b-4245-9188-e6d71299e930" providerId="ADAL" clId="{4B3E3AB4-907D-4733-8A24-5521AA53F946}" dt="2022-05-31T13:33:54.521" v="0" actId="47"/>
        <pc:sldMkLst>
          <pc:docMk/>
          <pc:sldMk cId="2808915299" sldId="260"/>
        </pc:sldMkLst>
      </pc:sldChg>
      <pc:sldChg chg="modSp new mod">
        <pc:chgData name="Jacob Larsson" userId="06171b42-008b-4245-9188-e6d71299e930" providerId="ADAL" clId="{4B3E3AB4-907D-4733-8A24-5521AA53F946}" dt="2022-06-02T08:31:39.137" v="3665" actId="27636"/>
        <pc:sldMkLst>
          <pc:docMk/>
          <pc:sldMk cId="342687660" sldId="261"/>
        </pc:sldMkLst>
        <pc:spChg chg="mod">
          <ac:chgData name="Jacob Larsson" userId="06171b42-008b-4245-9188-e6d71299e930" providerId="ADAL" clId="{4B3E3AB4-907D-4733-8A24-5521AA53F946}" dt="2022-05-31T14:39:30.320" v="2026" actId="20577"/>
          <ac:spMkLst>
            <pc:docMk/>
            <pc:sldMk cId="342687660" sldId="261"/>
            <ac:spMk id="2" creationId="{3EEE0AD4-820B-A93D-7DB2-13ABB068D873}"/>
          </ac:spMkLst>
        </pc:spChg>
        <pc:spChg chg="mod">
          <ac:chgData name="Jacob Larsson" userId="06171b42-008b-4245-9188-e6d71299e930" providerId="ADAL" clId="{4B3E3AB4-907D-4733-8A24-5521AA53F946}" dt="2022-06-02T08:31:39.137" v="3665" actId="27636"/>
          <ac:spMkLst>
            <pc:docMk/>
            <pc:sldMk cId="342687660" sldId="261"/>
            <ac:spMk id="3" creationId="{9C9237E3-2F71-5AFD-9AB8-770095ABDF5F}"/>
          </ac:spMkLst>
        </pc:spChg>
      </pc:sldChg>
      <pc:sldChg chg="del">
        <pc:chgData name="Jacob Larsson" userId="06171b42-008b-4245-9188-e6d71299e930" providerId="ADAL" clId="{4B3E3AB4-907D-4733-8A24-5521AA53F946}" dt="2022-05-31T13:33:55.141" v="1" actId="47"/>
        <pc:sldMkLst>
          <pc:docMk/>
          <pc:sldMk cId="1118381595" sldId="261"/>
        </pc:sldMkLst>
      </pc:sldChg>
      <pc:sldChg chg="addSp modSp new mod modClrScheme chgLayout">
        <pc:chgData name="Jacob Larsson" userId="06171b42-008b-4245-9188-e6d71299e930" providerId="ADAL" clId="{4B3E3AB4-907D-4733-8A24-5521AA53F946}" dt="2022-06-01T06:56:11.214" v="3015" actId="20577"/>
        <pc:sldMkLst>
          <pc:docMk/>
          <pc:sldMk cId="3399342823" sldId="262"/>
        </pc:sldMkLst>
        <pc:spChg chg="mod">
          <ac:chgData name="Jacob Larsson" userId="06171b42-008b-4245-9188-e6d71299e930" providerId="ADAL" clId="{4B3E3AB4-907D-4733-8A24-5521AA53F946}" dt="2022-05-31T15:02:58.583" v="2927" actId="26606"/>
          <ac:spMkLst>
            <pc:docMk/>
            <pc:sldMk cId="3399342823" sldId="262"/>
            <ac:spMk id="2" creationId="{7868A888-D725-379F-C208-36456D09B320}"/>
          </ac:spMkLst>
        </pc:spChg>
        <pc:spChg chg="mod">
          <ac:chgData name="Jacob Larsson" userId="06171b42-008b-4245-9188-e6d71299e930" providerId="ADAL" clId="{4B3E3AB4-907D-4733-8A24-5521AA53F946}" dt="2022-06-01T06:56:11.214" v="3015" actId="20577"/>
          <ac:spMkLst>
            <pc:docMk/>
            <pc:sldMk cId="3399342823" sldId="262"/>
            <ac:spMk id="3" creationId="{E5B1BBC7-DF9D-8B46-3ED2-FAA657DCD589}"/>
          </ac:spMkLst>
        </pc:spChg>
        <pc:picChg chg="add mod">
          <ac:chgData name="Jacob Larsson" userId="06171b42-008b-4245-9188-e6d71299e930" providerId="ADAL" clId="{4B3E3AB4-907D-4733-8A24-5521AA53F946}" dt="2022-05-31T15:06:12.773" v="2933" actId="14100"/>
          <ac:picMkLst>
            <pc:docMk/>
            <pc:sldMk cId="3399342823" sldId="262"/>
            <ac:picMk id="5" creationId="{312FC614-6BB2-BEA4-5E92-58AB0955091B}"/>
          </ac:picMkLst>
        </pc:picChg>
      </pc:sldChg>
      <pc:sldChg chg="addSp delSp modSp new mod modClrScheme chgLayout">
        <pc:chgData name="Jacob Larsson" userId="06171b42-008b-4245-9188-e6d71299e930" providerId="ADAL" clId="{4B3E3AB4-907D-4733-8A24-5521AA53F946}" dt="2022-06-03T08:43:04.279" v="3863" actId="26606"/>
        <pc:sldMkLst>
          <pc:docMk/>
          <pc:sldMk cId="4254222868" sldId="263"/>
        </pc:sldMkLst>
        <pc:spChg chg="mod">
          <ac:chgData name="Jacob Larsson" userId="06171b42-008b-4245-9188-e6d71299e930" providerId="ADAL" clId="{4B3E3AB4-907D-4733-8A24-5521AA53F946}" dt="2022-06-02T06:55:11.618" v="3452" actId="20577"/>
          <ac:spMkLst>
            <pc:docMk/>
            <pc:sldMk cId="4254222868" sldId="263"/>
            <ac:spMk id="2" creationId="{3829D3F1-7397-9BFD-335C-0FCF1B5A0E76}"/>
          </ac:spMkLst>
        </pc:spChg>
        <pc:spChg chg="del">
          <ac:chgData name="Jacob Larsson" userId="06171b42-008b-4245-9188-e6d71299e930" providerId="ADAL" clId="{4B3E3AB4-907D-4733-8A24-5521AA53F946}" dt="2022-06-01T08:42:26.401" v="3106" actId="26606"/>
          <ac:spMkLst>
            <pc:docMk/>
            <pc:sldMk cId="4254222868" sldId="263"/>
            <ac:spMk id="3" creationId="{CBD4D7AD-645B-70F8-28B0-B6C649DB31D6}"/>
          </ac:spMkLst>
        </pc:spChg>
        <pc:spChg chg="del">
          <ac:chgData name="Jacob Larsson" userId="06171b42-008b-4245-9188-e6d71299e930" providerId="ADAL" clId="{4B3E3AB4-907D-4733-8A24-5521AA53F946}" dt="2022-06-01T08:42:26.401" v="3106" actId="26606"/>
          <ac:spMkLst>
            <pc:docMk/>
            <pc:sldMk cId="4254222868" sldId="263"/>
            <ac:spMk id="4" creationId="{E323FA41-98D6-E738-B407-8D5C63BA9A96}"/>
          </ac:spMkLst>
        </pc:spChg>
        <pc:picChg chg="add mod">
          <ac:chgData name="Jacob Larsson" userId="06171b42-008b-4245-9188-e6d71299e930" providerId="ADAL" clId="{4B3E3AB4-907D-4733-8A24-5521AA53F946}" dt="2022-06-03T08:43:04.279" v="3863" actId="26606"/>
          <ac:picMkLst>
            <pc:docMk/>
            <pc:sldMk cId="4254222868" sldId="263"/>
            <ac:picMk id="4" creationId="{F216E93A-FA91-73EC-5A6A-C49900820EB9}"/>
          </ac:picMkLst>
        </pc:picChg>
        <pc:picChg chg="add del mod">
          <ac:chgData name="Jacob Larsson" userId="06171b42-008b-4245-9188-e6d71299e930" providerId="ADAL" clId="{4B3E3AB4-907D-4733-8A24-5521AA53F946}" dt="2022-06-02T06:54:53.335" v="3442" actId="478"/>
          <ac:picMkLst>
            <pc:docMk/>
            <pc:sldMk cId="4254222868" sldId="263"/>
            <ac:picMk id="6" creationId="{024A5D6A-1EAF-6178-C2E3-6604F51CA662}"/>
          </ac:picMkLst>
        </pc:picChg>
        <pc:picChg chg="add del mod">
          <ac:chgData name="Jacob Larsson" userId="06171b42-008b-4245-9188-e6d71299e930" providerId="ADAL" clId="{4B3E3AB4-907D-4733-8A24-5521AA53F946}" dt="2022-06-02T06:56:34.071" v="3461" actId="478"/>
          <ac:picMkLst>
            <pc:docMk/>
            <pc:sldMk cId="4254222868" sldId="263"/>
            <ac:picMk id="8" creationId="{DEA65014-4921-F0C0-D817-88A6829EBF9C}"/>
          </ac:picMkLst>
        </pc:picChg>
        <pc:picChg chg="add del mod">
          <ac:chgData name="Jacob Larsson" userId="06171b42-008b-4245-9188-e6d71299e930" providerId="ADAL" clId="{4B3E3AB4-907D-4733-8A24-5521AA53F946}" dt="2022-06-03T08:42:49.408" v="3861" actId="478"/>
          <ac:picMkLst>
            <pc:docMk/>
            <pc:sldMk cId="4254222868" sldId="263"/>
            <ac:picMk id="10" creationId="{9A366238-DB7A-F036-49A7-DD5D798A3D81}"/>
          </ac:picMkLst>
        </pc:picChg>
      </pc:sldChg>
      <pc:sldChg chg="addSp delSp modSp new mod">
        <pc:chgData name="Jacob Larsson" userId="06171b42-008b-4245-9188-e6d71299e930" providerId="ADAL" clId="{4B3E3AB4-907D-4733-8A24-5521AA53F946}" dt="2022-06-02T06:57:17.570" v="3467" actId="26606"/>
        <pc:sldMkLst>
          <pc:docMk/>
          <pc:sldMk cId="633190239" sldId="264"/>
        </pc:sldMkLst>
        <pc:spChg chg="mod">
          <ac:chgData name="Jacob Larsson" userId="06171b42-008b-4245-9188-e6d71299e930" providerId="ADAL" clId="{4B3E3AB4-907D-4733-8A24-5521AA53F946}" dt="2022-06-02T06:55:17.993" v="3460" actId="20577"/>
          <ac:spMkLst>
            <pc:docMk/>
            <pc:sldMk cId="633190239" sldId="264"/>
            <ac:spMk id="2" creationId="{CE40C1D3-4808-A12F-B3DE-3886AE29A0D1}"/>
          </ac:spMkLst>
        </pc:spChg>
        <pc:spChg chg="del">
          <ac:chgData name="Jacob Larsson" userId="06171b42-008b-4245-9188-e6d71299e930" providerId="ADAL" clId="{4B3E3AB4-907D-4733-8A24-5521AA53F946}" dt="2022-06-01T08:58:39.187" v="3141" actId="26606"/>
          <ac:spMkLst>
            <pc:docMk/>
            <pc:sldMk cId="633190239" sldId="264"/>
            <ac:spMk id="3" creationId="{5AC122BD-29F8-9528-A2F0-D8B73E143267}"/>
          </ac:spMkLst>
        </pc:spChg>
        <pc:picChg chg="add del mod">
          <ac:chgData name="Jacob Larsson" userId="06171b42-008b-4245-9188-e6d71299e930" providerId="ADAL" clId="{4B3E3AB4-907D-4733-8A24-5521AA53F946}" dt="2022-06-02T06:57:15.140" v="3465" actId="478"/>
          <ac:picMkLst>
            <pc:docMk/>
            <pc:sldMk cId="633190239" sldId="264"/>
            <ac:picMk id="5" creationId="{3AA37EA9-6AB8-4D87-201F-62B74F5DAD55}"/>
          </ac:picMkLst>
        </pc:picChg>
        <pc:picChg chg="add mod">
          <ac:chgData name="Jacob Larsson" userId="06171b42-008b-4245-9188-e6d71299e930" providerId="ADAL" clId="{4B3E3AB4-907D-4733-8A24-5521AA53F946}" dt="2022-06-02T06:57:17.570" v="3467" actId="26606"/>
          <ac:picMkLst>
            <pc:docMk/>
            <pc:sldMk cId="633190239" sldId="264"/>
            <ac:picMk id="7" creationId="{C1600056-2A77-12E1-0B40-5084A17BA233}"/>
          </ac:picMkLst>
        </pc:picChg>
      </pc:sldChg>
      <pc:sldChg chg="addSp modSp new del mod">
        <pc:chgData name="Jacob Larsson" userId="06171b42-008b-4245-9188-e6d71299e930" providerId="ADAL" clId="{4B3E3AB4-907D-4733-8A24-5521AA53F946}" dt="2022-06-02T06:50:31.519" v="3434" actId="47"/>
        <pc:sldMkLst>
          <pc:docMk/>
          <pc:sldMk cId="1436477249" sldId="265"/>
        </pc:sldMkLst>
        <pc:spChg chg="mod">
          <ac:chgData name="Jacob Larsson" userId="06171b42-008b-4245-9188-e6d71299e930" providerId="ADAL" clId="{4B3E3AB4-907D-4733-8A24-5521AA53F946}" dt="2022-06-01T09:03:56.225" v="3179" actId="20577"/>
          <ac:spMkLst>
            <pc:docMk/>
            <pc:sldMk cId="1436477249" sldId="265"/>
            <ac:spMk id="2" creationId="{B53028D3-7B2E-700E-543D-33BE4E2250E1}"/>
          </ac:spMkLst>
        </pc:spChg>
        <pc:spChg chg="mod">
          <ac:chgData name="Jacob Larsson" userId="06171b42-008b-4245-9188-e6d71299e930" providerId="ADAL" clId="{4B3E3AB4-907D-4733-8A24-5521AA53F946}" dt="2022-06-01T09:13:08.842" v="3317" actId="20577"/>
          <ac:spMkLst>
            <pc:docMk/>
            <pc:sldMk cId="1436477249" sldId="265"/>
            <ac:spMk id="3" creationId="{6647CACD-AFB6-2AA1-5694-698E5FABEA02}"/>
          </ac:spMkLst>
        </pc:spChg>
        <pc:picChg chg="add mod">
          <ac:chgData name="Jacob Larsson" userId="06171b42-008b-4245-9188-e6d71299e930" providerId="ADAL" clId="{4B3E3AB4-907D-4733-8A24-5521AA53F946}" dt="2022-06-01T09:12:55.129" v="3293" actId="1076"/>
          <ac:picMkLst>
            <pc:docMk/>
            <pc:sldMk cId="1436477249" sldId="265"/>
            <ac:picMk id="4" creationId="{FEB28866-76BB-08F4-FE9A-79D1A2D0DFED}"/>
          </ac:picMkLst>
        </pc:picChg>
        <pc:picChg chg="add mod">
          <ac:chgData name="Jacob Larsson" userId="06171b42-008b-4245-9188-e6d71299e930" providerId="ADAL" clId="{4B3E3AB4-907D-4733-8A24-5521AA53F946}" dt="2022-06-01T09:12:56.251" v="3294" actId="1076"/>
          <ac:picMkLst>
            <pc:docMk/>
            <pc:sldMk cId="1436477249" sldId="265"/>
            <ac:picMk id="5" creationId="{DCA89155-4A1B-8E1D-9990-6A68882F010D}"/>
          </ac:picMkLst>
        </pc:picChg>
      </pc:sldChg>
      <pc:sldChg chg="addSp delSp modSp new mod">
        <pc:chgData name="Jacob Larsson" userId="06171b42-008b-4245-9188-e6d71299e930" providerId="ADAL" clId="{4B3E3AB4-907D-4733-8A24-5521AA53F946}" dt="2022-06-03T08:47:29.195" v="3866" actId="2166"/>
        <pc:sldMkLst>
          <pc:docMk/>
          <pc:sldMk cId="3797580180" sldId="266"/>
        </pc:sldMkLst>
        <pc:spChg chg="mod">
          <ac:chgData name="Jacob Larsson" userId="06171b42-008b-4245-9188-e6d71299e930" providerId="ADAL" clId="{4B3E3AB4-907D-4733-8A24-5521AA53F946}" dt="2022-06-01T09:14:10.505" v="3348" actId="20577"/>
          <ac:spMkLst>
            <pc:docMk/>
            <pc:sldMk cId="3797580180" sldId="266"/>
            <ac:spMk id="2" creationId="{DDCF874D-4854-77DC-DAB0-9C06AEE35A64}"/>
          </ac:spMkLst>
        </pc:spChg>
        <pc:spChg chg="del mod">
          <ac:chgData name="Jacob Larsson" userId="06171b42-008b-4245-9188-e6d71299e930" providerId="ADAL" clId="{4B3E3AB4-907D-4733-8A24-5521AA53F946}" dt="2022-06-02T08:48:57.858" v="3860" actId="478"/>
          <ac:spMkLst>
            <pc:docMk/>
            <pc:sldMk cId="3797580180" sldId="266"/>
            <ac:spMk id="3" creationId="{B5EACDD0-7261-9E34-5C8E-6B0D6383A606}"/>
          </ac:spMkLst>
        </pc:spChg>
        <pc:graphicFrameChg chg="add mod modGraphic">
          <ac:chgData name="Jacob Larsson" userId="06171b42-008b-4245-9188-e6d71299e930" providerId="ADAL" clId="{4B3E3AB4-907D-4733-8A24-5521AA53F946}" dt="2022-06-03T08:47:29.195" v="3866" actId="2166"/>
          <ac:graphicFrameMkLst>
            <pc:docMk/>
            <pc:sldMk cId="3797580180" sldId="266"/>
            <ac:graphicFrameMk id="7" creationId="{9CFBAD06-984A-C600-E954-2259BE742903}"/>
          </ac:graphicFrameMkLst>
        </pc:graphicFrameChg>
        <pc:picChg chg="add mod">
          <ac:chgData name="Jacob Larsson" userId="06171b42-008b-4245-9188-e6d71299e930" providerId="ADAL" clId="{4B3E3AB4-907D-4733-8A24-5521AA53F946}" dt="2022-06-02T08:02:57.163" v="3549" actId="1076"/>
          <ac:picMkLst>
            <pc:docMk/>
            <pc:sldMk cId="3797580180" sldId="266"/>
            <ac:picMk id="4" creationId="{5AA73EC5-79DB-C214-669B-D73CBDBE7F82}"/>
          </ac:picMkLst>
        </pc:picChg>
        <pc:picChg chg="add mod">
          <ac:chgData name="Jacob Larsson" userId="06171b42-008b-4245-9188-e6d71299e930" providerId="ADAL" clId="{4B3E3AB4-907D-4733-8A24-5521AA53F946}" dt="2022-06-02T08:02:45.726" v="3544" actId="14100"/>
          <ac:picMkLst>
            <pc:docMk/>
            <pc:sldMk cId="3797580180" sldId="266"/>
            <ac:picMk id="5" creationId="{E469A7C0-C70E-C1BA-1FF8-1889EC87A27C}"/>
          </ac:picMkLst>
        </pc:picChg>
        <pc:picChg chg="add mod">
          <ac:chgData name="Jacob Larsson" userId="06171b42-008b-4245-9188-e6d71299e930" providerId="ADAL" clId="{4B3E3AB4-907D-4733-8A24-5521AA53F946}" dt="2022-06-02T08:02:49.962" v="3546" actId="14100"/>
          <ac:picMkLst>
            <pc:docMk/>
            <pc:sldMk cId="3797580180" sldId="266"/>
            <ac:picMk id="6" creationId="{2B4FC7FC-E042-ACE5-199B-6B64FF9DE7EF}"/>
          </ac:picMkLst>
        </pc:picChg>
      </pc:sldChg>
      <pc:sldChg chg="modSp new del mod">
        <pc:chgData name="Jacob Larsson" userId="06171b42-008b-4245-9188-e6d71299e930" providerId="ADAL" clId="{4B3E3AB4-907D-4733-8A24-5521AA53F946}" dt="2022-06-01T09:13:52.887" v="3321" actId="680"/>
        <pc:sldMkLst>
          <pc:docMk/>
          <pc:sldMk cId="4265304631" sldId="266"/>
        </pc:sldMkLst>
        <pc:spChg chg="mod">
          <ac:chgData name="Jacob Larsson" userId="06171b42-008b-4245-9188-e6d71299e930" providerId="ADAL" clId="{4B3E3AB4-907D-4733-8A24-5521AA53F946}" dt="2022-06-01T09:13:51.560" v="3320" actId="1076"/>
          <ac:spMkLst>
            <pc:docMk/>
            <pc:sldMk cId="4265304631" sldId="266"/>
            <ac:spMk id="2" creationId="{F2301D7A-BCA2-D619-BCC1-32B633151EBB}"/>
          </ac:spMkLst>
        </pc:spChg>
      </pc:sldChg>
      <pc:sldChg chg="addSp delSp modSp new mod">
        <pc:chgData name="Jacob Larsson" userId="06171b42-008b-4245-9188-e6d71299e930" providerId="ADAL" clId="{4B3E3AB4-907D-4733-8A24-5521AA53F946}" dt="2022-06-03T08:53:40.264" v="3878" actId="2166"/>
        <pc:sldMkLst>
          <pc:docMk/>
          <pc:sldMk cId="2861420413" sldId="267"/>
        </pc:sldMkLst>
        <pc:spChg chg="mod">
          <ac:chgData name="Jacob Larsson" userId="06171b42-008b-4245-9188-e6d71299e930" providerId="ADAL" clId="{4B3E3AB4-907D-4733-8A24-5521AA53F946}" dt="2022-06-02T07:59:09.972" v="3535" actId="20577"/>
          <ac:spMkLst>
            <pc:docMk/>
            <pc:sldMk cId="2861420413" sldId="267"/>
            <ac:spMk id="2" creationId="{AECEF078-68EB-646E-99FB-A6E2DCECBF7D}"/>
          </ac:spMkLst>
        </pc:spChg>
        <pc:spChg chg="mod">
          <ac:chgData name="Jacob Larsson" userId="06171b42-008b-4245-9188-e6d71299e930" providerId="ADAL" clId="{4B3E3AB4-907D-4733-8A24-5521AA53F946}" dt="2022-06-02T07:58:05.253" v="3530" actId="27636"/>
          <ac:spMkLst>
            <pc:docMk/>
            <pc:sldMk cId="2861420413" sldId="267"/>
            <ac:spMk id="3" creationId="{486F14FE-CD81-D038-3949-CF87B11C5555}"/>
          </ac:spMkLst>
        </pc:spChg>
        <pc:graphicFrameChg chg="add mod modGraphic">
          <ac:chgData name="Jacob Larsson" userId="06171b42-008b-4245-9188-e6d71299e930" providerId="ADAL" clId="{4B3E3AB4-907D-4733-8A24-5521AA53F946}" dt="2022-06-03T08:53:40.264" v="3878" actId="2166"/>
          <ac:graphicFrameMkLst>
            <pc:docMk/>
            <pc:sldMk cId="2861420413" sldId="267"/>
            <ac:graphicFrameMk id="6" creationId="{DF3DED18-38EB-B2CB-3133-94099C4FCD87}"/>
          </ac:graphicFrameMkLst>
        </pc:graphicFrameChg>
        <pc:picChg chg="add mod">
          <ac:chgData name="Jacob Larsson" userId="06171b42-008b-4245-9188-e6d71299e930" providerId="ADAL" clId="{4B3E3AB4-907D-4733-8A24-5521AA53F946}" dt="2022-06-02T07:58:10.380" v="3531" actId="1076"/>
          <ac:picMkLst>
            <pc:docMk/>
            <pc:sldMk cId="2861420413" sldId="267"/>
            <ac:picMk id="4" creationId="{FAB1B2EC-E79F-ABA3-67DC-5BC0F2EBFFC3}"/>
          </ac:picMkLst>
        </pc:picChg>
        <pc:picChg chg="add del mod">
          <ac:chgData name="Jacob Larsson" userId="06171b42-008b-4245-9188-e6d71299e930" providerId="ADAL" clId="{4B3E3AB4-907D-4733-8A24-5521AA53F946}" dt="2022-06-02T07:51:17.395" v="3514" actId="478"/>
          <ac:picMkLst>
            <pc:docMk/>
            <pc:sldMk cId="2861420413" sldId="267"/>
            <ac:picMk id="5" creationId="{9A01175D-93C5-7651-612C-F5D2AF7DC359}"/>
          </ac:picMkLst>
        </pc:picChg>
      </pc:sldChg>
      <pc:sldChg chg="modSp new del mod">
        <pc:chgData name="Jacob Larsson" userId="06171b42-008b-4245-9188-e6d71299e930" providerId="ADAL" clId="{4B3E3AB4-907D-4733-8A24-5521AA53F946}" dt="2022-06-02T06:50:27.467" v="3433" actId="47"/>
        <pc:sldMkLst>
          <pc:docMk/>
          <pc:sldMk cId="4093200695" sldId="267"/>
        </pc:sldMkLst>
        <pc:spChg chg="mod">
          <ac:chgData name="Jacob Larsson" userId="06171b42-008b-4245-9188-e6d71299e930" providerId="ADAL" clId="{4B3E3AB4-907D-4733-8A24-5521AA53F946}" dt="2022-06-01T09:26:08.321" v="3408" actId="20577"/>
          <ac:spMkLst>
            <pc:docMk/>
            <pc:sldMk cId="4093200695" sldId="267"/>
            <ac:spMk id="2" creationId="{BE27324D-3311-27C6-6D14-AA4927D134A9}"/>
          </ac:spMkLst>
        </pc:spChg>
        <pc:spChg chg="mod">
          <ac:chgData name="Jacob Larsson" userId="06171b42-008b-4245-9188-e6d71299e930" providerId="ADAL" clId="{4B3E3AB4-907D-4733-8A24-5521AA53F946}" dt="2022-06-01T09:27:42.042" v="3432" actId="20577"/>
          <ac:spMkLst>
            <pc:docMk/>
            <pc:sldMk cId="4093200695" sldId="267"/>
            <ac:spMk id="3" creationId="{1B51BCB0-E90E-F82E-CE9B-12E5F1E39E95}"/>
          </ac:spMkLst>
        </pc:spChg>
      </pc:sldChg>
      <pc:sldChg chg="addSp delSp modSp new mod">
        <pc:chgData name="Jacob Larsson" userId="06171b42-008b-4245-9188-e6d71299e930" providerId="ADAL" clId="{4B3E3AB4-907D-4733-8A24-5521AA53F946}" dt="2022-06-03T08:49:53.153" v="3876" actId="1076"/>
        <pc:sldMkLst>
          <pc:docMk/>
          <pc:sldMk cId="2234143435" sldId="268"/>
        </pc:sldMkLst>
        <pc:spChg chg="mod">
          <ac:chgData name="Jacob Larsson" userId="06171b42-008b-4245-9188-e6d71299e930" providerId="ADAL" clId="{4B3E3AB4-907D-4733-8A24-5521AA53F946}" dt="2022-06-02T08:03:46.082" v="3583" actId="20577"/>
          <ac:spMkLst>
            <pc:docMk/>
            <pc:sldMk cId="2234143435" sldId="268"/>
            <ac:spMk id="2" creationId="{1080180D-C7A4-6EAD-6691-471D15D324E6}"/>
          </ac:spMkLst>
        </pc:spChg>
        <pc:spChg chg="mod">
          <ac:chgData name="Jacob Larsson" userId="06171b42-008b-4245-9188-e6d71299e930" providerId="ADAL" clId="{4B3E3AB4-907D-4733-8A24-5521AA53F946}" dt="2022-06-02T08:07:20.127" v="3612" actId="14100"/>
          <ac:spMkLst>
            <pc:docMk/>
            <pc:sldMk cId="2234143435" sldId="268"/>
            <ac:spMk id="3" creationId="{0231E230-7E7C-3CE7-3FB5-426B82497850}"/>
          </ac:spMkLst>
        </pc:spChg>
        <pc:picChg chg="add mod">
          <ac:chgData name="Jacob Larsson" userId="06171b42-008b-4245-9188-e6d71299e930" providerId="ADAL" clId="{4B3E3AB4-907D-4733-8A24-5521AA53F946}" dt="2022-06-03T08:49:53.153" v="3876" actId="1076"/>
          <ac:picMkLst>
            <pc:docMk/>
            <pc:sldMk cId="2234143435" sldId="268"/>
            <ac:picMk id="4" creationId="{C10D4CDD-12B9-77B2-074D-E8F8AEFD18D8}"/>
          </ac:picMkLst>
        </pc:picChg>
        <pc:picChg chg="add del mod">
          <ac:chgData name="Jacob Larsson" userId="06171b42-008b-4245-9188-e6d71299e930" providerId="ADAL" clId="{4B3E3AB4-907D-4733-8A24-5521AA53F946}" dt="2022-06-03T08:49:28.656" v="3867" actId="478"/>
          <ac:picMkLst>
            <pc:docMk/>
            <pc:sldMk cId="2234143435" sldId="268"/>
            <ac:picMk id="5" creationId="{943248F0-AAF0-8E51-FC57-834492182E31}"/>
          </ac:picMkLst>
        </pc:picChg>
        <pc:picChg chg="add mod">
          <ac:chgData name="Jacob Larsson" userId="06171b42-008b-4245-9188-e6d71299e930" providerId="ADAL" clId="{4B3E3AB4-907D-4733-8A24-5521AA53F946}" dt="2022-06-03T08:49:49.800" v="3875" actId="1076"/>
          <ac:picMkLst>
            <pc:docMk/>
            <pc:sldMk cId="2234143435" sldId="268"/>
            <ac:picMk id="6" creationId="{55081D1B-3095-15F7-986A-97ED149A3922}"/>
          </ac:picMkLst>
        </pc:picChg>
        <pc:picChg chg="add del mod">
          <ac:chgData name="Jacob Larsson" userId="06171b42-008b-4245-9188-e6d71299e930" providerId="ADAL" clId="{4B3E3AB4-907D-4733-8A24-5521AA53F946}" dt="2022-06-03T08:49:30.028" v="3868" actId="478"/>
          <ac:picMkLst>
            <pc:docMk/>
            <pc:sldMk cId="2234143435" sldId="268"/>
            <ac:picMk id="7" creationId="{75AF6E93-50B1-4DD0-FFA5-8626D9A4BC1D}"/>
          </ac:picMkLst>
        </pc:picChg>
      </pc:sldChg>
      <pc:sldChg chg="modSp new del mod">
        <pc:chgData name="Jacob Larsson" userId="06171b42-008b-4245-9188-e6d71299e930" providerId="ADAL" clId="{4B3E3AB4-907D-4733-8A24-5521AA53F946}" dt="2022-06-02T08:28:55.168" v="3638" actId="47"/>
        <pc:sldMkLst>
          <pc:docMk/>
          <pc:sldMk cId="2113254535" sldId="269"/>
        </pc:sldMkLst>
        <pc:spChg chg="mod">
          <ac:chgData name="Jacob Larsson" userId="06171b42-008b-4245-9188-e6d71299e930" providerId="ADAL" clId="{4B3E3AB4-907D-4733-8A24-5521AA53F946}" dt="2022-06-02T08:09:17.164" v="3636" actId="20577"/>
          <ac:spMkLst>
            <pc:docMk/>
            <pc:sldMk cId="2113254535" sldId="269"/>
            <ac:spMk id="2" creationId="{63E900D6-1C98-E26F-6E17-ABE75DD200B6}"/>
          </ac:spMkLst>
        </pc:spChg>
      </pc:sldChg>
      <pc:sldChg chg="modSp new mod">
        <pc:chgData name="Jacob Larsson" userId="06171b42-008b-4245-9188-e6d71299e930" providerId="ADAL" clId="{4B3E3AB4-907D-4733-8A24-5521AA53F946}" dt="2022-06-03T08:51:14.083" v="3877" actId="6549"/>
        <pc:sldMkLst>
          <pc:docMk/>
          <pc:sldMk cId="1585204773" sldId="270"/>
        </pc:sldMkLst>
        <pc:spChg chg="mod">
          <ac:chgData name="Jacob Larsson" userId="06171b42-008b-4245-9188-e6d71299e930" providerId="ADAL" clId="{4B3E3AB4-907D-4733-8A24-5521AA53F946}" dt="2022-06-02T08:29:10.510" v="3661" actId="20577"/>
          <ac:spMkLst>
            <pc:docMk/>
            <pc:sldMk cId="1585204773" sldId="270"/>
            <ac:spMk id="2" creationId="{25953775-E25E-459E-948A-56177BE2EA7F}"/>
          </ac:spMkLst>
        </pc:spChg>
        <pc:spChg chg="mod">
          <ac:chgData name="Jacob Larsson" userId="06171b42-008b-4245-9188-e6d71299e930" providerId="ADAL" clId="{4B3E3AB4-907D-4733-8A24-5521AA53F946}" dt="2022-06-02T08:38:43.554" v="3704"/>
          <ac:spMkLst>
            <pc:docMk/>
            <pc:sldMk cId="1585204773" sldId="270"/>
            <ac:spMk id="3" creationId="{46BEF927-B8EF-9237-6A7C-A2FA6B7D344D}"/>
          </ac:spMkLst>
        </pc:spChg>
        <pc:spChg chg="mod">
          <ac:chgData name="Jacob Larsson" userId="06171b42-008b-4245-9188-e6d71299e930" providerId="ADAL" clId="{4B3E3AB4-907D-4733-8A24-5521AA53F946}" dt="2022-06-03T08:51:14.083" v="3877" actId="6549"/>
          <ac:spMkLst>
            <pc:docMk/>
            <pc:sldMk cId="1585204773" sldId="270"/>
            <ac:spMk id="4" creationId="{607F0DF3-15F2-6E12-25E4-D4797A667928}"/>
          </ac:spMkLst>
        </pc:spChg>
      </pc:sldChg>
      <pc:sldChg chg="modSp new mod">
        <pc:chgData name="Jacob Larsson" userId="06171b42-008b-4245-9188-e6d71299e930" providerId="ADAL" clId="{4B3E3AB4-907D-4733-8A24-5521AA53F946}" dt="2022-06-02T08:36:17.054" v="3680" actId="404"/>
        <pc:sldMkLst>
          <pc:docMk/>
          <pc:sldMk cId="387453389" sldId="271"/>
        </pc:sldMkLst>
        <pc:spChg chg="mod">
          <ac:chgData name="Jacob Larsson" userId="06171b42-008b-4245-9188-e6d71299e930" providerId="ADAL" clId="{4B3E3AB4-907D-4733-8A24-5521AA53F946}" dt="2022-06-02T08:33:57.271" v="3678" actId="20577"/>
          <ac:spMkLst>
            <pc:docMk/>
            <pc:sldMk cId="387453389" sldId="271"/>
            <ac:spMk id="2" creationId="{62CB2BEF-C4D4-02E1-F857-DCD7F07AE76C}"/>
          </ac:spMkLst>
        </pc:spChg>
        <pc:spChg chg="mod">
          <ac:chgData name="Jacob Larsson" userId="06171b42-008b-4245-9188-e6d71299e930" providerId="ADAL" clId="{4B3E3AB4-907D-4733-8A24-5521AA53F946}" dt="2022-06-02T08:36:17.054" v="3680" actId="404"/>
          <ac:spMkLst>
            <pc:docMk/>
            <pc:sldMk cId="387453389" sldId="271"/>
            <ac:spMk id="3" creationId="{35BFEFD1-0CF8-AFB3-184A-88AAA3C0FE72}"/>
          </ac:spMkLst>
        </pc:spChg>
      </pc:sldChg>
      <pc:sldChg chg="modSp new mod">
        <pc:chgData name="Jacob Larsson" userId="06171b42-008b-4245-9188-e6d71299e930" providerId="ADAL" clId="{4B3E3AB4-907D-4733-8A24-5521AA53F946}" dt="2022-06-02T08:46:14.728" v="3791" actId="20577"/>
        <pc:sldMkLst>
          <pc:docMk/>
          <pc:sldMk cId="3549523837" sldId="272"/>
        </pc:sldMkLst>
        <pc:spChg chg="mod">
          <ac:chgData name="Jacob Larsson" userId="06171b42-008b-4245-9188-e6d71299e930" providerId="ADAL" clId="{4B3E3AB4-907D-4733-8A24-5521AA53F946}" dt="2022-06-02T08:46:14.728" v="3791" actId="20577"/>
          <ac:spMkLst>
            <pc:docMk/>
            <pc:sldMk cId="3549523837" sldId="272"/>
            <ac:spMk id="2" creationId="{FC63F096-478E-38D8-3C86-2D5ACF566F9E}"/>
          </ac:spMkLst>
        </pc:spChg>
        <pc:spChg chg="mod">
          <ac:chgData name="Jacob Larsson" userId="06171b42-008b-4245-9188-e6d71299e930" providerId="ADAL" clId="{4B3E3AB4-907D-4733-8A24-5521AA53F946}" dt="2022-06-02T08:41:37.795" v="3752" actId="115"/>
          <ac:spMkLst>
            <pc:docMk/>
            <pc:sldMk cId="3549523837" sldId="272"/>
            <ac:spMk id="3" creationId="{208DD61C-36A5-71FC-B9DB-302BCFE7B7DE}"/>
          </ac:spMkLst>
        </pc:spChg>
      </pc:sldChg>
      <pc:sldChg chg="modSp new mod">
        <pc:chgData name="Jacob Larsson" userId="06171b42-008b-4245-9188-e6d71299e930" providerId="ADAL" clId="{4B3E3AB4-907D-4733-8A24-5521AA53F946}" dt="2022-06-02T08:46:18.595" v="3795" actId="20577"/>
        <pc:sldMkLst>
          <pc:docMk/>
          <pc:sldMk cId="326274682" sldId="273"/>
        </pc:sldMkLst>
        <pc:spChg chg="mod">
          <ac:chgData name="Jacob Larsson" userId="06171b42-008b-4245-9188-e6d71299e930" providerId="ADAL" clId="{4B3E3AB4-907D-4733-8A24-5521AA53F946}" dt="2022-06-02T08:46:18.595" v="3795" actId="20577"/>
          <ac:spMkLst>
            <pc:docMk/>
            <pc:sldMk cId="326274682" sldId="273"/>
            <ac:spMk id="2" creationId="{925E2FFA-3322-8CD2-C15A-0B7F948C15D4}"/>
          </ac:spMkLst>
        </pc:spChg>
        <pc:spChg chg="mod">
          <ac:chgData name="Jacob Larsson" userId="06171b42-008b-4245-9188-e6d71299e930" providerId="ADAL" clId="{4B3E3AB4-907D-4733-8A24-5521AA53F946}" dt="2022-06-02T08:43:18.823" v="3786"/>
          <ac:spMkLst>
            <pc:docMk/>
            <pc:sldMk cId="326274682" sldId="273"/>
            <ac:spMk id="3" creationId="{04EC90D5-36F3-A6EF-2FDA-B132B719186D}"/>
          </ac:spMkLst>
        </pc:spChg>
      </pc:sldChg>
      <pc:sldChg chg="modSp new mod">
        <pc:chgData name="Jacob Larsson" userId="06171b42-008b-4245-9188-e6d71299e930" providerId="ADAL" clId="{4B3E3AB4-907D-4733-8A24-5521AA53F946}" dt="2022-06-02T08:46:58.517" v="3858" actId="115"/>
        <pc:sldMkLst>
          <pc:docMk/>
          <pc:sldMk cId="75115775" sldId="274"/>
        </pc:sldMkLst>
        <pc:spChg chg="mod">
          <ac:chgData name="Jacob Larsson" userId="06171b42-008b-4245-9188-e6d71299e930" providerId="ADAL" clId="{4B3E3AB4-907D-4733-8A24-5521AA53F946}" dt="2022-06-02T08:46:29.549" v="3821" actId="20577"/>
          <ac:spMkLst>
            <pc:docMk/>
            <pc:sldMk cId="75115775" sldId="274"/>
            <ac:spMk id="2" creationId="{A91D445D-5C9D-6F7E-79B8-A1EE73640EF5}"/>
          </ac:spMkLst>
        </pc:spChg>
        <pc:spChg chg="mod">
          <ac:chgData name="Jacob Larsson" userId="06171b42-008b-4245-9188-e6d71299e930" providerId="ADAL" clId="{4B3E3AB4-907D-4733-8A24-5521AA53F946}" dt="2022-06-02T08:46:58.517" v="3858" actId="115"/>
          <ac:spMkLst>
            <pc:docMk/>
            <pc:sldMk cId="75115775" sldId="274"/>
            <ac:spMk id="3" creationId="{D7F9A756-A3A3-C412-1A07-D52398E5A1A0}"/>
          </ac:spMkLst>
        </pc:spChg>
      </pc:sldChg>
    </pc:docChg>
  </pc:docChgLst>
  <pc:docChgLst>
    <pc:chgData name="Mattias Håkansson" userId="1a8d0ad8-2b75-46b1-89e5-34e15704621c" providerId="ADAL" clId="{B56DBCFD-DA7A-4C68-A83A-F51744945A4D}"/>
    <pc:docChg chg="undo custSel addSld delSld modSld sldOrd">
      <pc:chgData name="Mattias Håkansson" userId="1a8d0ad8-2b75-46b1-89e5-34e15704621c" providerId="ADAL" clId="{B56DBCFD-DA7A-4C68-A83A-F51744945A4D}" dt="2022-06-23T11:01:43.941" v="1030" actId="27636"/>
      <pc:docMkLst>
        <pc:docMk/>
      </pc:docMkLst>
      <pc:sldChg chg="delSp modSp mod">
        <pc:chgData name="Mattias Håkansson" userId="1a8d0ad8-2b75-46b1-89e5-34e15704621c" providerId="ADAL" clId="{B56DBCFD-DA7A-4C68-A83A-F51744945A4D}" dt="2022-06-22T14:17:51.830" v="616" actId="478"/>
        <pc:sldMkLst>
          <pc:docMk/>
          <pc:sldMk cId="1001156149" sldId="256"/>
        </pc:sldMkLst>
        <pc:spChg chg="del">
          <ac:chgData name="Mattias Håkansson" userId="1a8d0ad8-2b75-46b1-89e5-34e15704621c" providerId="ADAL" clId="{B56DBCFD-DA7A-4C68-A83A-F51744945A4D}" dt="2022-06-22T14:17:51.830" v="616" actId="478"/>
          <ac:spMkLst>
            <pc:docMk/>
            <pc:sldMk cId="1001156149" sldId="256"/>
            <ac:spMk id="2" creationId="{224C1C5E-1553-1758-8C46-036F03E9A2CD}"/>
          </ac:spMkLst>
        </pc:spChg>
        <pc:spChg chg="mod">
          <ac:chgData name="Mattias Håkansson" userId="1a8d0ad8-2b75-46b1-89e5-34e15704621c" providerId="ADAL" clId="{B56DBCFD-DA7A-4C68-A83A-F51744945A4D}" dt="2022-06-17T10:38:42.606" v="10"/>
          <ac:spMkLst>
            <pc:docMk/>
            <pc:sldMk cId="1001156149" sldId="256"/>
            <ac:spMk id="6" creationId="{67908369-6FCC-4F1C-B078-F7F82B5FD01E}"/>
          </ac:spMkLst>
        </pc:spChg>
        <pc:spChg chg="mod">
          <ac:chgData name="Mattias Håkansson" userId="1a8d0ad8-2b75-46b1-89e5-34e15704621c" providerId="ADAL" clId="{B56DBCFD-DA7A-4C68-A83A-F51744945A4D}" dt="2022-06-17T10:38:58.533" v="12" actId="20577"/>
          <ac:spMkLst>
            <pc:docMk/>
            <pc:sldMk cId="1001156149" sldId="256"/>
            <ac:spMk id="7" creationId="{15A3FC21-1C71-41C8-AE6C-33A58E3FC853}"/>
          </ac:spMkLst>
        </pc:spChg>
      </pc:sldChg>
      <pc:sldChg chg="addSp delSp modSp del mod modClrScheme modAnim chgLayout">
        <pc:chgData name="Mattias Håkansson" userId="1a8d0ad8-2b75-46b1-89e5-34e15704621c" providerId="ADAL" clId="{B56DBCFD-DA7A-4C68-A83A-F51744945A4D}" dt="2022-06-17T11:56:25.219" v="395" actId="47"/>
        <pc:sldMkLst>
          <pc:docMk/>
          <pc:sldMk cId="1240366832" sldId="258"/>
        </pc:sldMkLst>
        <pc:spChg chg="mod ord">
          <ac:chgData name="Mattias Håkansson" userId="1a8d0ad8-2b75-46b1-89e5-34e15704621c" providerId="ADAL" clId="{B56DBCFD-DA7A-4C68-A83A-F51744945A4D}" dt="2022-06-17T11:28:50.718" v="174" actId="207"/>
          <ac:spMkLst>
            <pc:docMk/>
            <pc:sldMk cId="1240366832" sldId="258"/>
            <ac:spMk id="2" creationId="{00000000-0000-0000-0000-000000000000}"/>
          </ac:spMkLst>
        </pc:spChg>
        <pc:spChg chg="del">
          <ac:chgData name="Mattias Håkansson" userId="1a8d0ad8-2b75-46b1-89e5-34e15704621c" providerId="ADAL" clId="{B56DBCFD-DA7A-4C68-A83A-F51744945A4D}" dt="2022-06-17T10:39:48.943" v="19" actId="700"/>
          <ac:spMkLst>
            <pc:docMk/>
            <pc:sldMk cId="1240366832" sldId="258"/>
            <ac:spMk id="3" creationId="{00000000-0000-0000-0000-000000000000}"/>
          </ac:spMkLst>
        </pc:spChg>
        <pc:spChg chg="mod ord">
          <ac:chgData name="Mattias Håkansson" userId="1a8d0ad8-2b75-46b1-89e5-34e15704621c" providerId="ADAL" clId="{B56DBCFD-DA7A-4C68-A83A-F51744945A4D}" dt="2022-06-17T10:50:18.920" v="73" actId="27636"/>
          <ac:spMkLst>
            <pc:docMk/>
            <pc:sldMk cId="1240366832" sldId="258"/>
            <ac:spMk id="4" creationId="{00000000-0000-0000-0000-000000000000}"/>
          </ac:spMkLst>
        </pc:spChg>
        <pc:spChg chg="mod ord">
          <ac:chgData name="Mattias Håkansson" userId="1a8d0ad8-2b75-46b1-89e5-34e15704621c" providerId="ADAL" clId="{B56DBCFD-DA7A-4C68-A83A-F51744945A4D}" dt="2022-06-17T10:50:18.799" v="71"/>
          <ac:spMkLst>
            <pc:docMk/>
            <pc:sldMk cId="1240366832" sldId="258"/>
            <ac:spMk id="5" creationId="{00000000-0000-0000-0000-000000000000}"/>
          </ac:spMkLst>
        </pc:spChg>
        <pc:spChg chg="add del mod">
          <ac:chgData name="Mattias Håkansson" userId="1a8d0ad8-2b75-46b1-89e5-34e15704621c" providerId="ADAL" clId="{B56DBCFD-DA7A-4C68-A83A-F51744945A4D}" dt="2022-06-17T10:39:50.750" v="21"/>
          <ac:spMkLst>
            <pc:docMk/>
            <pc:sldMk cId="1240366832" sldId="258"/>
            <ac:spMk id="8" creationId="{5FA51C75-5C1B-CFF6-FE23-0E9F78580D28}"/>
          </ac:spMkLst>
        </pc:spChg>
        <pc:spChg chg="add del mod">
          <ac:chgData name="Mattias Håkansson" userId="1a8d0ad8-2b75-46b1-89e5-34e15704621c" providerId="ADAL" clId="{B56DBCFD-DA7A-4C68-A83A-F51744945A4D}" dt="2022-06-17T10:39:50.750" v="21"/>
          <ac:spMkLst>
            <pc:docMk/>
            <pc:sldMk cId="1240366832" sldId="258"/>
            <ac:spMk id="9" creationId="{83AAAB8D-B008-AF82-0C55-86FE36AEC9A9}"/>
          </ac:spMkLst>
        </pc:spChg>
        <pc:spChg chg="add del mod">
          <ac:chgData name="Mattias Håkansson" userId="1a8d0ad8-2b75-46b1-89e5-34e15704621c" providerId="ADAL" clId="{B56DBCFD-DA7A-4C68-A83A-F51744945A4D}" dt="2022-06-17T10:39:50.750" v="21"/>
          <ac:spMkLst>
            <pc:docMk/>
            <pc:sldMk cId="1240366832" sldId="258"/>
            <ac:spMk id="10" creationId="{148F1AD5-0260-3330-7EC9-4B4A6D3AEF45}"/>
          </ac:spMkLst>
        </pc:spChg>
        <pc:spChg chg="add mod ord">
          <ac:chgData name="Mattias Håkansson" userId="1a8d0ad8-2b75-46b1-89e5-34e15704621c" providerId="ADAL" clId="{B56DBCFD-DA7A-4C68-A83A-F51744945A4D}" dt="2022-06-17T11:27:44.957" v="156" actId="21"/>
          <ac:spMkLst>
            <pc:docMk/>
            <pc:sldMk cId="1240366832" sldId="258"/>
            <ac:spMk id="11" creationId="{D5EE18EF-F44E-AAA4-3CB3-1D463CB11F3A}"/>
          </ac:spMkLst>
        </pc:spChg>
        <pc:spChg chg="add del mod">
          <ac:chgData name="Mattias Håkansson" userId="1a8d0ad8-2b75-46b1-89e5-34e15704621c" providerId="ADAL" clId="{B56DBCFD-DA7A-4C68-A83A-F51744945A4D}" dt="2022-06-17T10:50:18.799" v="71"/>
          <ac:spMkLst>
            <pc:docMk/>
            <pc:sldMk cId="1240366832" sldId="258"/>
            <ac:spMk id="13" creationId="{DA114852-AD59-17A4-C2CE-EC42E073C51A}"/>
          </ac:spMkLst>
        </pc:spChg>
        <pc:spChg chg="add del mod">
          <ac:chgData name="Mattias Håkansson" userId="1a8d0ad8-2b75-46b1-89e5-34e15704621c" providerId="ADAL" clId="{B56DBCFD-DA7A-4C68-A83A-F51744945A4D}" dt="2022-06-17T10:50:18.799" v="71"/>
          <ac:spMkLst>
            <pc:docMk/>
            <pc:sldMk cId="1240366832" sldId="258"/>
            <ac:spMk id="14" creationId="{846A7E77-63C5-F5C9-D635-1FF2298664C0}"/>
          </ac:spMkLst>
        </pc:spChg>
        <pc:spChg chg="add del mod">
          <ac:chgData name="Mattias Håkansson" userId="1a8d0ad8-2b75-46b1-89e5-34e15704621c" providerId="ADAL" clId="{B56DBCFD-DA7A-4C68-A83A-F51744945A4D}" dt="2022-06-17T10:50:18.799" v="71"/>
          <ac:spMkLst>
            <pc:docMk/>
            <pc:sldMk cId="1240366832" sldId="258"/>
            <ac:spMk id="15" creationId="{AAA34ED3-CCE8-7810-5FBB-C507E29D0A36}"/>
          </ac:spMkLst>
        </pc:spChg>
        <pc:spChg chg="add del mod">
          <ac:chgData name="Mattias Håkansson" userId="1a8d0ad8-2b75-46b1-89e5-34e15704621c" providerId="ADAL" clId="{B56DBCFD-DA7A-4C68-A83A-F51744945A4D}" dt="2022-06-17T10:50:18.799" v="71"/>
          <ac:spMkLst>
            <pc:docMk/>
            <pc:sldMk cId="1240366832" sldId="258"/>
            <ac:spMk id="16" creationId="{3C799678-5CBB-03D2-8834-0BEF4A5A8F2F}"/>
          </ac:spMkLst>
        </pc:spChg>
        <pc:picChg chg="del">
          <ac:chgData name="Mattias Håkansson" userId="1a8d0ad8-2b75-46b1-89e5-34e15704621c" providerId="ADAL" clId="{B56DBCFD-DA7A-4C68-A83A-F51744945A4D}" dt="2022-06-17T10:47:56.634" v="54" actId="478"/>
          <ac:picMkLst>
            <pc:docMk/>
            <pc:sldMk cId="1240366832" sldId="258"/>
            <ac:picMk id="6" creationId="{00000000-0000-0000-0000-000000000000}"/>
          </ac:picMkLst>
        </pc:picChg>
        <pc:picChg chg="del">
          <ac:chgData name="Mattias Håkansson" userId="1a8d0ad8-2b75-46b1-89e5-34e15704621c" providerId="ADAL" clId="{B56DBCFD-DA7A-4C68-A83A-F51744945A4D}" dt="2022-06-17T10:47:58.374" v="55" actId="478"/>
          <ac:picMkLst>
            <pc:docMk/>
            <pc:sldMk cId="1240366832" sldId="258"/>
            <ac:picMk id="7" creationId="{00000000-0000-0000-0000-000000000000}"/>
          </ac:picMkLst>
        </pc:picChg>
        <pc:picChg chg="add del mod">
          <ac:chgData name="Mattias Håkansson" userId="1a8d0ad8-2b75-46b1-89e5-34e15704621c" providerId="ADAL" clId="{B56DBCFD-DA7A-4C68-A83A-F51744945A4D}" dt="2022-06-17T11:28:04.752" v="162" actId="21"/>
          <ac:picMkLst>
            <pc:docMk/>
            <pc:sldMk cId="1240366832" sldId="258"/>
            <ac:picMk id="12" creationId="{40B52C5B-75A3-75CF-4FA3-6BA5A553DC77}"/>
          </ac:picMkLst>
        </pc:picChg>
      </pc:sldChg>
      <pc:sldChg chg="addSp delSp modSp add mod chgLayout modNotesTx">
        <pc:chgData name="Mattias Håkansson" userId="1a8d0ad8-2b75-46b1-89e5-34e15704621c" providerId="ADAL" clId="{B56DBCFD-DA7A-4C68-A83A-F51744945A4D}" dt="2022-06-23T07:06:49.125" v="1025" actId="20577"/>
        <pc:sldMkLst>
          <pc:docMk/>
          <pc:sldMk cId="214783854" sldId="259"/>
        </pc:sldMkLst>
        <pc:spChg chg="mod ord">
          <ac:chgData name="Mattias Håkansson" userId="1a8d0ad8-2b75-46b1-89e5-34e15704621c" providerId="ADAL" clId="{B56DBCFD-DA7A-4C68-A83A-F51744945A4D}" dt="2022-06-17T11:46:16.254" v="279" actId="27636"/>
          <ac:spMkLst>
            <pc:docMk/>
            <pc:sldMk cId="214783854" sldId="259"/>
            <ac:spMk id="2" creationId="{D0BD7230-49C0-40E6-AF45-4680612F3813}"/>
          </ac:spMkLst>
        </pc:spChg>
        <pc:spChg chg="add del mod ord">
          <ac:chgData name="Mattias Håkansson" userId="1a8d0ad8-2b75-46b1-89e5-34e15704621c" providerId="ADAL" clId="{B56DBCFD-DA7A-4C68-A83A-F51744945A4D}" dt="2022-06-17T11:45:48.023" v="275"/>
          <ac:spMkLst>
            <pc:docMk/>
            <pc:sldMk cId="214783854" sldId="259"/>
            <ac:spMk id="3" creationId="{6EBD200C-56CC-ABB2-A786-CE2B3B4C1AFC}"/>
          </ac:spMkLst>
        </pc:spChg>
        <pc:spChg chg="add del mod">
          <ac:chgData name="Mattias Håkansson" userId="1a8d0ad8-2b75-46b1-89e5-34e15704621c" providerId="ADAL" clId="{B56DBCFD-DA7A-4C68-A83A-F51744945A4D}" dt="2022-06-17T11:45:48.023" v="275"/>
          <ac:spMkLst>
            <pc:docMk/>
            <pc:sldMk cId="214783854" sldId="259"/>
            <ac:spMk id="5" creationId="{9AE734EC-5087-37DF-643E-2AF663B60410}"/>
          </ac:spMkLst>
        </pc:spChg>
        <pc:spChg chg="add del mod">
          <ac:chgData name="Mattias Håkansson" userId="1a8d0ad8-2b75-46b1-89e5-34e15704621c" providerId="ADAL" clId="{B56DBCFD-DA7A-4C68-A83A-F51744945A4D}" dt="2022-06-17T11:46:54.404" v="291"/>
          <ac:spMkLst>
            <pc:docMk/>
            <pc:sldMk cId="214783854" sldId="259"/>
            <ac:spMk id="6" creationId="{EBF07D29-286B-C32E-FCFA-DA98EB50110D}"/>
          </ac:spMkLst>
        </pc:spChg>
        <pc:spChg chg="add mod">
          <ac:chgData name="Mattias Håkansson" userId="1a8d0ad8-2b75-46b1-89e5-34e15704621c" providerId="ADAL" clId="{B56DBCFD-DA7A-4C68-A83A-F51744945A4D}" dt="2022-06-17T11:46:46.665" v="289" actId="1076"/>
          <ac:spMkLst>
            <pc:docMk/>
            <pc:sldMk cId="214783854" sldId="259"/>
            <ac:spMk id="8" creationId="{08182742-4828-10C7-E030-F3950EC61050}"/>
          </ac:spMkLst>
        </pc:spChg>
        <pc:picChg chg="del mod">
          <ac:chgData name="Mattias Håkansson" userId="1a8d0ad8-2b75-46b1-89e5-34e15704621c" providerId="ADAL" clId="{B56DBCFD-DA7A-4C68-A83A-F51744945A4D}" dt="2022-06-17T11:46:51.643" v="290" actId="21"/>
          <ac:picMkLst>
            <pc:docMk/>
            <pc:sldMk cId="214783854" sldId="259"/>
            <ac:picMk id="4" creationId="{AD8FAE86-22E6-4420-B127-1129881FB1CF}"/>
          </ac:picMkLst>
        </pc:picChg>
        <pc:picChg chg="add mod">
          <ac:chgData name="Mattias Håkansson" userId="1a8d0ad8-2b75-46b1-89e5-34e15704621c" providerId="ADAL" clId="{B56DBCFD-DA7A-4C68-A83A-F51744945A4D}" dt="2022-06-17T11:47:25.657" v="296" actId="1076"/>
          <ac:picMkLst>
            <pc:docMk/>
            <pc:sldMk cId="214783854" sldId="259"/>
            <ac:picMk id="9" creationId="{E78989A5-3F8E-1BBA-4843-64F943B75C82}"/>
          </ac:picMkLst>
        </pc:picChg>
      </pc:sldChg>
      <pc:sldChg chg="del">
        <pc:chgData name="Mattias Håkansson" userId="1a8d0ad8-2b75-46b1-89e5-34e15704621c" providerId="ADAL" clId="{B56DBCFD-DA7A-4C68-A83A-F51744945A4D}" dt="2022-06-17T10:47:05.091" v="48" actId="47"/>
        <pc:sldMkLst>
          <pc:docMk/>
          <pc:sldMk cId="3124346941" sldId="259"/>
        </pc:sldMkLst>
      </pc:sldChg>
      <pc:sldChg chg="del">
        <pc:chgData name="Mattias Håkansson" userId="1a8d0ad8-2b75-46b1-89e5-34e15704621c" providerId="ADAL" clId="{B56DBCFD-DA7A-4C68-A83A-F51744945A4D}" dt="2022-06-17T10:47:05.091" v="48" actId="47"/>
        <pc:sldMkLst>
          <pc:docMk/>
          <pc:sldMk cId="1096264216" sldId="260"/>
        </pc:sldMkLst>
      </pc:sldChg>
      <pc:sldChg chg="del">
        <pc:chgData name="Mattias Håkansson" userId="1a8d0ad8-2b75-46b1-89e5-34e15704621c" providerId="ADAL" clId="{B56DBCFD-DA7A-4C68-A83A-F51744945A4D}" dt="2022-06-17T10:47:05.091" v="48" actId="47"/>
        <pc:sldMkLst>
          <pc:docMk/>
          <pc:sldMk cId="342687660" sldId="261"/>
        </pc:sldMkLst>
      </pc:sldChg>
      <pc:sldChg chg="del">
        <pc:chgData name="Mattias Håkansson" userId="1a8d0ad8-2b75-46b1-89e5-34e15704621c" providerId="ADAL" clId="{B56DBCFD-DA7A-4C68-A83A-F51744945A4D}" dt="2022-06-17T10:47:05.091" v="48" actId="47"/>
        <pc:sldMkLst>
          <pc:docMk/>
          <pc:sldMk cId="4254222868" sldId="263"/>
        </pc:sldMkLst>
      </pc:sldChg>
      <pc:sldChg chg="del">
        <pc:chgData name="Mattias Håkansson" userId="1a8d0ad8-2b75-46b1-89e5-34e15704621c" providerId="ADAL" clId="{B56DBCFD-DA7A-4C68-A83A-F51744945A4D}" dt="2022-06-17T11:41:58.754" v="269" actId="47"/>
        <pc:sldMkLst>
          <pc:docMk/>
          <pc:sldMk cId="459118723" sldId="264"/>
        </pc:sldMkLst>
      </pc:sldChg>
      <pc:sldChg chg="del">
        <pc:chgData name="Mattias Håkansson" userId="1a8d0ad8-2b75-46b1-89e5-34e15704621c" providerId="ADAL" clId="{B56DBCFD-DA7A-4C68-A83A-F51744945A4D}" dt="2022-06-17T10:47:05.091" v="48" actId="47"/>
        <pc:sldMkLst>
          <pc:docMk/>
          <pc:sldMk cId="633190239" sldId="264"/>
        </pc:sldMkLst>
      </pc:sldChg>
      <pc:sldChg chg="del">
        <pc:chgData name="Mattias Håkansson" userId="1a8d0ad8-2b75-46b1-89e5-34e15704621c" providerId="ADAL" clId="{B56DBCFD-DA7A-4C68-A83A-F51744945A4D}" dt="2022-06-17T10:47:05.091" v="48" actId="47"/>
        <pc:sldMkLst>
          <pc:docMk/>
          <pc:sldMk cId="3797580180" sldId="266"/>
        </pc:sldMkLst>
      </pc:sldChg>
      <pc:sldChg chg="del">
        <pc:chgData name="Mattias Håkansson" userId="1a8d0ad8-2b75-46b1-89e5-34e15704621c" providerId="ADAL" clId="{B56DBCFD-DA7A-4C68-A83A-F51744945A4D}" dt="2022-06-17T10:47:05.091" v="48" actId="47"/>
        <pc:sldMkLst>
          <pc:docMk/>
          <pc:sldMk cId="2861420413" sldId="267"/>
        </pc:sldMkLst>
      </pc:sldChg>
      <pc:sldChg chg="modSp mod">
        <pc:chgData name="Mattias Håkansson" userId="1a8d0ad8-2b75-46b1-89e5-34e15704621c" providerId="ADAL" clId="{B56DBCFD-DA7A-4C68-A83A-F51744945A4D}" dt="2022-06-23T06:51:13.091" v="792" actId="20577"/>
        <pc:sldMkLst>
          <pc:docMk/>
          <pc:sldMk cId="4214660909" sldId="267"/>
        </pc:sldMkLst>
        <pc:spChg chg="mod">
          <ac:chgData name="Mattias Håkansson" userId="1a8d0ad8-2b75-46b1-89e5-34e15704621c" providerId="ADAL" clId="{B56DBCFD-DA7A-4C68-A83A-F51744945A4D}" dt="2022-06-23T06:51:13.091" v="792" actId="20577"/>
          <ac:spMkLst>
            <pc:docMk/>
            <pc:sldMk cId="4214660909" sldId="267"/>
            <ac:spMk id="3" creationId="{B86FA9EB-08C7-422B-AA9A-BEB0E3524ACC}"/>
          </ac:spMkLst>
        </pc:spChg>
        <pc:spChg chg="mod">
          <ac:chgData name="Mattias Håkansson" userId="1a8d0ad8-2b75-46b1-89e5-34e15704621c" providerId="ADAL" clId="{B56DBCFD-DA7A-4C68-A83A-F51744945A4D}" dt="2022-06-17T11:41:01.321" v="268" actId="6549"/>
          <ac:spMkLst>
            <pc:docMk/>
            <pc:sldMk cId="4214660909" sldId="267"/>
            <ac:spMk id="5" creationId="{C80B6319-DED2-48E7-AB01-1D98F45507F8}"/>
          </ac:spMkLst>
        </pc:spChg>
      </pc:sldChg>
      <pc:sldChg chg="del">
        <pc:chgData name="Mattias Håkansson" userId="1a8d0ad8-2b75-46b1-89e5-34e15704621c" providerId="ADAL" clId="{B56DBCFD-DA7A-4C68-A83A-F51744945A4D}" dt="2022-06-17T10:47:05.091" v="48" actId="47"/>
        <pc:sldMkLst>
          <pc:docMk/>
          <pc:sldMk cId="2234143435" sldId="268"/>
        </pc:sldMkLst>
      </pc:sldChg>
      <pc:sldChg chg="del">
        <pc:chgData name="Mattias Håkansson" userId="1a8d0ad8-2b75-46b1-89e5-34e15704621c" providerId="ADAL" clId="{B56DBCFD-DA7A-4C68-A83A-F51744945A4D}" dt="2022-06-17T10:47:05.091" v="48" actId="47"/>
        <pc:sldMkLst>
          <pc:docMk/>
          <pc:sldMk cId="1585204773" sldId="270"/>
        </pc:sldMkLst>
      </pc:sldChg>
      <pc:sldChg chg="del">
        <pc:chgData name="Mattias Håkansson" userId="1a8d0ad8-2b75-46b1-89e5-34e15704621c" providerId="ADAL" clId="{B56DBCFD-DA7A-4C68-A83A-F51744945A4D}" dt="2022-06-17T10:47:05.091" v="48" actId="47"/>
        <pc:sldMkLst>
          <pc:docMk/>
          <pc:sldMk cId="387453389" sldId="271"/>
        </pc:sldMkLst>
      </pc:sldChg>
      <pc:sldChg chg="del">
        <pc:chgData name="Mattias Håkansson" userId="1a8d0ad8-2b75-46b1-89e5-34e15704621c" providerId="ADAL" clId="{B56DBCFD-DA7A-4C68-A83A-F51744945A4D}" dt="2022-06-17T10:47:05.091" v="48" actId="47"/>
        <pc:sldMkLst>
          <pc:docMk/>
          <pc:sldMk cId="326274682" sldId="273"/>
        </pc:sldMkLst>
      </pc:sldChg>
      <pc:sldChg chg="del">
        <pc:chgData name="Mattias Håkansson" userId="1a8d0ad8-2b75-46b1-89e5-34e15704621c" providerId="ADAL" clId="{B56DBCFD-DA7A-4C68-A83A-F51744945A4D}" dt="2022-06-17T10:39:09.425" v="13" actId="47"/>
        <pc:sldMkLst>
          <pc:docMk/>
          <pc:sldMk cId="2527809162" sldId="276"/>
        </pc:sldMkLst>
      </pc:sldChg>
      <pc:sldChg chg="addSp delSp modSp del mod modClrScheme chgLayout">
        <pc:chgData name="Mattias Håkansson" userId="1a8d0ad8-2b75-46b1-89e5-34e15704621c" providerId="ADAL" clId="{B56DBCFD-DA7A-4C68-A83A-F51744945A4D}" dt="2022-06-22T14:21:17.632" v="617" actId="47"/>
        <pc:sldMkLst>
          <pc:docMk/>
          <pc:sldMk cId="2454291195" sldId="277"/>
        </pc:sldMkLst>
        <pc:spChg chg="mod ord">
          <ac:chgData name="Mattias Håkansson" userId="1a8d0ad8-2b75-46b1-89e5-34e15704621c" providerId="ADAL" clId="{B56DBCFD-DA7A-4C68-A83A-F51744945A4D}" dt="2022-06-17T11:28:57.861" v="175" actId="13926"/>
          <ac:spMkLst>
            <pc:docMk/>
            <pc:sldMk cId="2454291195" sldId="277"/>
            <ac:spMk id="2" creationId="{00000000-0000-0000-0000-000000000000}"/>
          </ac:spMkLst>
        </pc:spChg>
        <pc:spChg chg="mod ord">
          <ac:chgData name="Mattias Håkansson" userId="1a8d0ad8-2b75-46b1-89e5-34e15704621c" providerId="ADAL" clId="{B56DBCFD-DA7A-4C68-A83A-F51744945A4D}" dt="2022-06-17T10:39:34.850" v="18" actId="14"/>
          <ac:spMkLst>
            <pc:docMk/>
            <pc:sldMk cId="2454291195" sldId="277"/>
            <ac:spMk id="3" creationId="{00000000-0000-0000-0000-000000000000}"/>
          </ac:spMkLst>
        </pc:spChg>
        <pc:spChg chg="mod ord">
          <ac:chgData name="Mattias Håkansson" userId="1a8d0ad8-2b75-46b1-89e5-34e15704621c" providerId="ADAL" clId="{B56DBCFD-DA7A-4C68-A83A-F51744945A4D}" dt="2022-06-17T10:39:27.672" v="15"/>
          <ac:spMkLst>
            <pc:docMk/>
            <pc:sldMk cId="2454291195" sldId="277"/>
            <ac:spMk id="4" creationId="{00000000-0000-0000-0000-000000000000}"/>
          </ac:spMkLst>
        </pc:spChg>
        <pc:spChg chg="add del mod">
          <ac:chgData name="Mattias Håkansson" userId="1a8d0ad8-2b75-46b1-89e5-34e15704621c" providerId="ADAL" clId="{B56DBCFD-DA7A-4C68-A83A-F51744945A4D}" dt="2022-06-17T10:39:27.672" v="15"/>
          <ac:spMkLst>
            <pc:docMk/>
            <pc:sldMk cId="2454291195" sldId="277"/>
            <ac:spMk id="5" creationId="{DB27A8E8-09EA-F6F1-E5E1-5DD39F12F3E1}"/>
          </ac:spMkLst>
        </pc:spChg>
        <pc:spChg chg="add del mod">
          <ac:chgData name="Mattias Håkansson" userId="1a8d0ad8-2b75-46b1-89e5-34e15704621c" providerId="ADAL" clId="{B56DBCFD-DA7A-4C68-A83A-F51744945A4D}" dt="2022-06-17T10:39:27.672" v="15"/>
          <ac:spMkLst>
            <pc:docMk/>
            <pc:sldMk cId="2454291195" sldId="277"/>
            <ac:spMk id="6" creationId="{AEB2C751-DB2F-32FD-1B67-6703089F5E34}"/>
          </ac:spMkLst>
        </pc:spChg>
        <pc:spChg chg="add del mod">
          <ac:chgData name="Mattias Håkansson" userId="1a8d0ad8-2b75-46b1-89e5-34e15704621c" providerId="ADAL" clId="{B56DBCFD-DA7A-4C68-A83A-F51744945A4D}" dt="2022-06-17T10:39:27.672" v="15"/>
          <ac:spMkLst>
            <pc:docMk/>
            <pc:sldMk cId="2454291195" sldId="277"/>
            <ac:spMk id="7" creationId="{3EEF7FBF-F200-F587-FB3E-E5D72C66D2D9}"/>
          </ac:spMkLst>
        </pc:spChg>
      </pc:sldChg>
      <pc:sldChg chg="addSp delSp modSp del mod modClrScheme modShow chgLayout">
        <pc:chgData name="Mattias Håkansson" userId="1a8d0ad8-2b75-46b1-89e5-34e15704621c" providerId="ADAL" clId="{B56DBCFD-DA7A-4C68-A83A-F51744945A4D}" dt="2022-06-17T11:55:30.307" v="394" actId="47"/>
        <pc:sldMkLst>
          <pc:docMk/>
          <pc:sldMk cId="4291899402" sldId="279"/>
        </pc:sldMkLst>
        <pc:spChg chg="add del mod ord">
          <ac:chgData name="Mattias Håkansson" userId="1a8d0ad8-2b75-46b1-89e5-34e15704621c" providerId="ADAL" clId="{B56DBCFD-DA7A-4C68-A83A-F51744945A4D}" dt="2022-06-17T10:42:57.742" v="30"/>
          <ac:spMkLst>
            <pc:docMk/>
            <pc:sldMk cId="4291899402" sldId="279"/>
            <ac:spMk id="2" creationId="{038347DC-79A7-4D45-6E5E-4BCC0165420B}"/>
          </ac:spMkLst>
        </pc:spChg>
        <pc:spChg chg="mod ord">
          <ac:chgData name="Mattias Håkansson" userId="1a8d0ad8-2b75-46b1-89e5-34e15704621c" providerId="ADAL" clId="{B56DBCFD-DA7A-4C68-A83A-F51744945A4D}" dt="2022-06-17T10:40:11.702" v="23" actId="700"/>
          <ac:spMkLst>
            <pc:docMk/>
            <pc:sldMk cId="4291899402" sldId="279"/>
            <ac:spMk id="5" creationId="{00000000-0000-0000-0000-000000000000}"/>
          </ac:spMkLst>
        </pc:spChg>
        <pc:spChg chg="mod ord">
          <ac:chgData name="Mattias Håkansson" userId="1a8d0ad8-2b75-46b1-89e5-34e15704621c" providerId="ADAL" clId="{B56DBCFD-DA7A-4C68-A83A-F51744945A4D}" dt="2022-06-17T10:40:11.702" v="23" actId="700"/>
          <ac:spMkLst>
            <pc:docMk/>
            <pc:sldMk cId="4291899402" sldId="279"/>
            <ac:spMk id="52226" creationId="{00000000-0000-0000-0000-000000000000}"/>
          </ac:spMkLst>
        </pc:spChg>
        <pc:spChg chg="mod ord">
          <ac:chgData name="Mattias Håkansson" userId="1a8d0ad8-2b75-46b1-89e5-34e15704621c" providerId="ADAL" clId="{B56DBCFD-DA7A-4C68-A83A-F51744945A4D}" dt="2022-06-17T10:40:11.766" v="25" actId="27636"/>
          <ac:spMkLst>
            <pc:docMk/>
            <pc:sldMk cId="4291899402" sldId="279"/>
            <ac:spMk id="52232" creationId="{00000000-0000-0000-0000-000000000000}"/>
          </ac:spMkLst>
        </pc:spChg>
        <pc:graphicFrameChg chg="del">
          <ac:chgData name="Mattias Håkansson" userId="1a8d0ad8-2b75-46b1-89e5-34e15704621c" providerId="ADAL" clId="{B56DBCFD-DA7A-4C68-A83A-F51744945A4D}" dt="2022-06-17T10:42:55.757" v="29" actId="21"/>
          <ac:graphicFrameMkLst>
            <pc:docMk/>
            <pc:sldMk cId="4291899402" sldId="279"/>
            <ac:graphicFrameMk id="8" creationId="{00000000-0000-0000-0000-000000000000}"/>
          </ac:graphicFrameMkLst>
        </pc:graphicFrameChg>
        <pc:graphicFrameChg chg="add mod">
          <ac:chgData name="Mattias Håkansson" userId="1a8d0ad8-2b75-46b1-89e5-34e15704621c" providerId="ADAL" clId="{B56DBCFD-DA7A-4C68-A83A-F51744945A4D}" dt="2022-06-17T10:42:57.742" v="30"/>
          <ac:graphicFrameMkLst>
            <pc:docMk/>
            <pc:sldMk cId="4291899402" sldId="279"/>
            <ac:graphicFrameMk id="9" creationId="{BF22BCC3-0B37-D55B-4AB6-9D6AB8A9ACD3}"/>
          </ac:graphicFrameMkLst>
        </pc:graphicFrameChg>
      </pc:sldChg>
      <pc:sldChg chg="addSp delSp modSp del mod modClrScheme chgLayout">
        <pc:chgData name="Mattias Håkansson" userId="1a8d0ad8-2b75-46b1-89e5-34e15704621c" providerId="ADAL" clId="{B56DBCFD-DA7A-4C68-A83A-F51744945A4D}" dt="2022-06-17T11:55:15.693" v="393" actId="47"/>
        <pc:sldMkLst>
          <pc:docMk/>
          <pc:sldMk cId="3474955043" sldId="280"/>
        </pc:sldMkLst>
        <pc:spChg chg="mod ord">
          <ac:chgData name="Mattias Håkansson" userId="1a8d0ad8-2b75-46b1-89e5-34e15704621c" providerId="ADAL" clId="{B56DBCFD-DA7A-4C68-A83A-F51744945A4D}" dt="2022-06-17T10:57:19.579" v="119" actId="700"/>
          <ac:spMkLst>
            <pc:docMk/>
            <pc:sldMk cId="3474955043" sldId="280"/>
            <ac:spMk id="2" creationId="{00000000-0000-0000-0000-000000000000}"/>
          </ac:spMkLst>
        </pc:spChg>
        <pc:spChg chg="mod ord">
          <ac:chgData name="Mattias Håkansson" userId="1a8d0ad8-2b75-46b1-89e5-34e15704621c" providerId="ADAL" clId="{B56DBCFD-DA7A-4C68-A83A-F51744945A4D}" dt="2022-06-17T10:58:57.431" v="140" actId="20577"/>
          <ac:spMkLst>
            <pc:docMk/>
            <pc:sldMk cId="3474955043" sldId="280"/>
            <ac:spMk id="3" creationId="{00000000-0000-0000-0000-000000000000}"/>
          </ac:spMkLst>
        </pc:spChg>
        <pc:spChg chg="mod ord">
          <ac:chgData name="Mattias Håkansson" userId="1a8d0ad8-2b75-46b1-89e5-34e15704621c" providerId="ADAL" clId="{B56DBCFD-DA7A-4C68-A83A-F51744945A4D}" dt="2022-06-17T10:57:19.579" v="119" actId="700"/>
          <ac:spMkLst>
            <pc:docMk/>
            <pc:sldMk cId="3474955043" sldId="280"/>
            <ac:spMk id="4" creationId="{00000000-0000-0000-0000-000000000000}"/>
          </ac:spMkLst>
        </pc:spChg>
        <pc:spChg chg="mod ord">
          <ac:chgData name="Mattias Håkansson" userId="1a8d0ad8-2b75-46b1-89e5-34e15704621c" providerId="ADAL" clId="{B56DBCFD-DA7A-4C68-A83A-F51744945A4D}" dt="2022-06-17T10:57:19.808" v="120" actId="27636"/>
          <ac:spMkLst>
            <pc:docMk/>
            <pc:sldMk cId="3474955043" sldId="280"/>
            <ac:spMk id="5" creationId="{00000000-0000-0000-0000-000000000000}"/>
          </ac:spMkLst>
        </pc:spChg>
        <pc:spChg chg="add del mod">
          <ac:chgData name="Mattias Håkansson" userId="1a8d0ad8-2b75-46b1-89e5-34e15704621c" providerId="ADAL" clId="{B56DBCFD-DA7A-4C68-A83A-F51744945A4D}" dt="2022-06-17T10:57:14.326" v="117"/>
          <ac:spMkLst>
            <pc:docMk/>
            <pc:sldMk cId="3474955043" sldId="280"/>
            <ac:spMk id="7" creationId="{0513DC2B-F0C8-6896-88F0-70F52DC22971}"/>
          </ac:spMkLst>
        </pc:spChg>
        <pc:spChg chg="add del mod">
          <ac:chgData name="Mattias Håkansson" userId="1a8d0ad8-2b75-46b1-89e5-34e15704621c" providerId="ADAL" clId="{B56DBCFD-DA7A-4C68-A83A-F51744945A4D}" dt="2022-06-17T10:57:14.326" v="117"/>
          <ac:spMkLst>
            <pc:docMk/>
            <pc:sldMk cId="3474955043" sldId="280"/>
            <ac:spMk id="8" creationId="{03B05D9F-E00C-EC67-0FBB-D9561585B29C}"/>
          </ac:spMkLst>
        </pc:spChg>
        <pc:spChg chg="add del mod">
          <ac:chgData name="Mattias Håkansson" userId="1a8d0ad8-2b75-46b1-89e5-34e15704621c" providerId="ADAL" clId="{B56DBCFD-DA7A-4C68-A83A-F51744945A4D}" dt="2022-06-17T10:57:14.326" v="117"/>
          <ac:spMkLst>
            <pc:docMk/>
            <pc:sldMk cId="3474955043" sldId="280"/>
            <ac:spMk id="9" creationId="{897FD8F0-B539-052B-E2F8-5C64589B9B55}"/>
          </ac:spMkLst>
        </pc:spChg>
        <pc:spChg chg="mod">
          <ac:chgData name="Mattias Håkansson" userId="1a8d0ad8-2b75-46b1-89e5-34e15704621c" providerId="ADAL" clId="{B56DBCFD-DA7A-4C68-A83A-F51744945A4D}" dt="2022-06-17T10:57:32.520" v="124" actId="1076"/>
          <ac:spMkLst>
            <pc:docMk/>
            <pc:sldMk cId="3474955043" sldId="280"/>
            <ac:spMk id="10" creationId="{00000000-0000-0000-0000-000000000000}"/>
          </ac:spMkLst>
        </pc:spChg>
        <pc:spChg chg="add del mod">
          <ac:chgData name="Mattias Håkansson" userId="1a8d0ad8-2b75-46b1-89e5-34e15704621c" providerId="ADAL" clId="{B56DBCFD-DA7A-4C68-A83A-F51744945A4D}" dt="2022-06-17T10:57:14.326" v="117"/>
          <ac:spMkLst>
            <pc:docMk/>
            <pc:sldMk cId="3474955043" sldId="280"/>
            <ac:spMk id="12" creationId="{D2645C19-69D7-914F-6312-2EE2329DE7B7}"/>
          </ac:spMkLst>
        </pc:spChg>
        <pc:picChg chg="mod">
          <ac:chgData name="Mattias Håkansson" userId="1a8d0ad8-2b75-46b1-89e5-34e15704621c" providerId="ADAL" clId="{B56DBCFD-DA7A-4C68-A83A-F51744945A4D}" dt="2022-06-17T10:57:28.356" v="123" actId="1076"/>
          <ac:picMkLst>
            <pc:docMk/>
            <pc:sldMk cId="3474955043" sldId="280"/>
            <ac:picMk id="6" creationId="{00000000-0000-0000-0000-000000000000}"/>
          </ac:picMkLst>
        </pc:picChg>
        <pc:picChg chg="mod">
          <ac:chgData name="Mattias Håkansson" userId="1a8d0ad8-2b75-46b1-89e5-34e15704621c" providerId="ADAL" clId="{B56DBCFD-DA7A-4C68-A83A-F51744945A4D}" dt="2022-06-17T10:57:23.808" v="122" actId="1076"/>
          <ac:picMkLst>
            <pc:docMk/>
            <pc:sldMk cId="3474955043" sldId="280"/>
            <ac:picMk id="11" creationId="{00000000-0000-0000-0000-000000000000}"/>
          </ac:picMkLst>
        </pc:picChg>
      </pc:sldChg>
      <pc:sldChg chg="addSp delSp modSp mod ord chgLayout">
        <pc:chgData name="Mattias Håkansson" userId="1a8d0ad8-2b75-46b1-89e5-34e15704621c" providerId="ADAL" clId="{B56DBCFD-DA7A-4C68-A83A-F51744945A4D}" dt="2022-06-22T14:17:26.685" v="615"/>
        <pc:sldMkLst>
          <pc:docMk/>
          <pc:sldMk cId="1066023267" sldId="281"/>
        </pc:sldMkLst>
        <pc:spChg chg="mod ord">
          <ac:chgData name="Mattias Håkansson" userId="1a8d0ad8-2b75-46b1-89e5-34e15704621c" providerId="ADAL" clId="{B56DBCFD-DA7A-4C68-A83A-F51744945A4D}" dt="2022-06-17T10:42:37.156" v="26" actId="700"/>
          <ac:spMkLst>
            <pc:docMk/>
            <pc:sldMk cId="1066023267" sldId="281"/>
            <ac:spMk id="2" creationId="{00000000-0000-0000-0000-000000000000}"/>
          </ac:spMkLst>
        </pc:spChg>
        <pc:spChg chg="add del mod ord">
          <ac:chgData name="Mattias Håkansson" userId="1a8d0ad8-2b75-46b1-89e5-34e15704621c" providerId="ADAL" clId="{B56DBCFD-DA7A-4C68-A83A-F51744945A4D}" dt="2022-06-17T10:42:45.455" v="28"/>
          <ac:spMkLst>
            <pc:docMk/>
            <pc:sldMk cId="1066023267" sldId="281"/>
            <ac:spMk id="3" creationId="{CD44CF75-2CCA-DCB3-35B1-75B82882E5AE}"/>
          </ac:spMkLst>
        </pc:spChg>
        <pc:spChg chg="mod ord">
          <ac:chgData name="Mattias Håkansson" userId="1a8d0ad8-2b75-46b1-89e5-34e15704621c" providerId="ADAL" clId="{B56DBCFD-DA7A-4C68-A83A-F51744945A4D}" dt="2022-06-17T10:42:37.156" v="26" actId="700"/>
          <ac:spMkLst>
            <pc:docMk/>
            <pc:sldMk cId="1066023267" sldId="281"/>
            <ac:spMk id="4" creationId="{00000000-0000-0000-0000-000000000000}"/>
          </ac:spMkLst>
        </pc:spChg>
        <pc:spChg chg="add mod">
          <ac:chgData name="Mattias Håkansson" userId="1a8d0ad8-2b75-46b1-89e5-34e15704621c" providerId="ADAL" clId="{B56DBCFD-DA7A-4C68-A83A-F51744945A4D}" dt="2022-06-22T14:17:26.685" v="615"/>
          <ac:spMkLst>
            <pc:docMk/>
            <pc:sldMk cId="1066023267" sldId="281"/>
            <ac:spMk id="7" creationId="{1D7F3DFC-5EF5-87DE-BD4D-67764B37D86A}"/>
          </ac:spMkLst>
        </pc:spChg>
        <pc:graphicFrameChg chg="del">
          <ac:chgData name="Mattias Håkansson" userId="1a8d0ad8-2b75-46b1-89e5-34e15704621c" providerId="ADAL" clId="{B56DBCFD-DA7A-4C68-A83A-F51744945A4D}" dt="2022-06-17T10:42:42.128" v="27" actId="21"/>
          <ac:graphicFrameMkLst>
            <pc:docMk/>
            <pc:sldMk cId="1066023267" sldId="281"/>
            <ac:graphicFrameMk id="5" creationId="{00000000-0000-0000-0000-000000000000}"/>
          </ac:graphicFrameMkLst>
        </pc:graphicFrameChg>
        <pc:graphicFrameChg chg="add mod modGraphic">
          <ac:chgData name="Mattias Håkansson" userId="1a8d0ad8-2b75-46b1-89e5-34e15704621c" providerId="ADAL" clId="{B56DBCFD-DA7A-4C68-A83A-F51744945A4D}" dt="2022-06-17T12:00:28.921" v="489" actId="20577"/>
          <ac:graphicFrameMkLst>
            <pc:docMk/>
            <pc:sldMk cId="1066023267" sldId="281"/>
            <ac:graphicFrameMk id="6" creationId="{F014BBF6-EF3E-D6C5-8FC9-71FC1C35DFB8}"/>
          </ac:graphicFrameMkLst>
        </pc:graphicFrameChg>
      </pc:sldChg>
      <pc:sldChg chg="modSp mod modNotesTx">
        <pc:chgData name="Mattias Håkansson" userId="1a8d0ad8-2b75-46b1-89e5-34e15704621c" providerId="ADAL" clId="{B56DBCFD-DA7A-4C68-A83A-F51744945A4D}" dt="2022-06-23T06:49:17.053" v="754"/>
        <pc:sldMkLst>
          <pc:docMk/>
          <pc:sldMk cId="3940970667" sldId="282"/>
        </pc:sldMkLst>
        <pc:spChg chg="mod">
          <ac:chgData name="Mattias Håkansson" userId="1a8d0ad8-2b75-46b1-89e5-34e15704621c" providerId="ADAL" clId="{B56DBCFD-DA7A-4C68-A83A-F51744945A4D}" dt="2022-06-23T06:43:19.686" v="629" actId="13926"/>
          <ac:spMkLst>
            <pc:docMk/>
            <pc:sldMk cId="3940970667" sldId="282"/>
            <ac:spMk id="2" creationId="{B30F5200-B8C8-42CC-A88B-11D445E31C21}"/>
          </ac:spMkLst>
        </pc:spChg>
        <pc:spChg chg="mod">
          <ac:chgData name="Mattias Håkansson" userId="1a8d0ad8-2b75-46b1-89e5-34e15704621c" providerId="ADAL" clId="{B56DBCFD-DA7A-4C68-A83A-F51744945A4D}" dt="2022-06-23T06:48:53.621" v="753" actId="20577"/>
          <ac:spMkLst>
            <pc:docMk/>
            <pc:sldMk cId="3940970667" sldId="282"/>
            <ac:spMk id="3" creationId="{BE5C7E23-8996-4D60-9DA6-9C882FC38A66}"/>
          </ac:spMkLst>
        </pc:spChg>
      </pc:sldChg>
      <pc:sldChg chg="addSp delSp modSp del mod ord chgLayout">
        <pc:chgData name="Mattias Håkansson" userId="1a8d0ad8-2b75-46b1-89e5-34e15704621c" providerId="ADAL" clId="{B56DBCFD-DA7A-4C68-A83A-F51744945A4D}" dt="2022-06-17T11:40:24.489" v="267" actId="47"/>
        <pc:sldMkLst>
          <pc:docMk/>
          <pc:sldMk cId="1126481093" sldId="283"/>
        </pc:sldMkLst>
        <pc:spChg chg="mod ord">
          <ac:chgData name="Mattias Håkansson" userId="1a8d0ad8-2b75-46b1-89e5-34e15704621c" providerId="ADAL" clId="{B56DBCFD-DA7A-4C68-A83A-F51744945A4D}" dt="2022-06-17T10:43:19.187" v="31" actId="700"/>
          <ac:spMkLst>
            <pc:docMk/>
            <pc:sldMk cId="1126481093" sldId="283"/>
            <ac:spMk id="2" creationId="{00000000-0000-0000-0000-000000000000}"/>
          </ac:spMkLst>
        </pc:spChg>
        <pc:spChg chg="add del mod ord">
          <ac:chgData name="Mattias Håkansson" userId="1a8d0ad8-2b75-46b1-89e5-34e15704621c" providerId="ADAL" clId="{B56DBCFD-DA7A-4C68-A83A-F51744945A4D}" dt="2022-06-17T10:43:25.468" v="33"/>
          <ac:spMkLst>
            <pc:docMk/>
            <pc:sldMk cId="1126481093" sldId="283"/>
            <ac:spMk id="3" creationId="{1A6991A3-8A49-2783-6905-AFAAF381D74C}"/>
          </ac:spMkLst>
        </pc:spChg>
        <pc:spChg chg="mod ord">
          <ac:chgData name="Mattias Håkansson" userId="1a8d0ad8-2b75-46b1-89e5-34e15704621c" providerId="ADAL" clId="{B56DBCFD-DA7A-4C68-A83A-F51744945A4D}" dt="2022-06-17T10:43:19.187" v="31" actId="700"/>
          <ac:spMkLst>
            <pc:docMk/>
            <pc:sldMk cId="1126481093" sldId="283"/>
            <ac:spMk id="4" creationId="{00000000-0000-0000-0000-000000000000}"/>
          </ac:spMkLst>
        </pc:spChg>
        <pc:graphicFrameChg chg="del">
          <ac:chgData name="Mattias Håkansson" userId="1a8d0ad8-2b75-46b1-89e5-34e15704621c" providerId="ADAL" clId="{B56DBCFD-DA7A-4C68-A83A-F51744945A4D}" dt="2022-06-17T10:43:22.383" v="32" actId="21"/>
          <ac:graphicFrameMkLst>
            <pc:docMk/>
            <pc:sldMk cId="1126481093" sldId="283"/>
            <ac:graphicFrameMk id="5" creationId="{00000000-0000-0000-0000-000000000000}"/>
          </ac:graphicFrameMkLst>
        </pc:graphicFrameChg>
        <pc:graphicFrameChg chg="add mod">
          <ac:chgData name="Mattias Håkansson" userId="1a8d0ad8-2b75-46b1-89e5-34e15704621c" providerId="ADAL" clId="{B56DBCFD-DA7A-4C68-A83A-F51744945A4D}" dt="2022-06-17T10:43:25.468" v="33"/>
          <ac:graphicFrameMkLst>
            <pc:docMk/>
            <pc:sldMk cId="1126481093" sldId="283"/>
            <ac:graphicFrameMk id="6" creationId="{E4BE4557-00CF-E2FD-8F6D-DF2C6F00A2E5}"/>
          </ac:graphicFrameMkLst>
        </pc:graphicFrameChg>
      </pc:sldChg>
      <pc:sldChg chg="addSp delSp modSp mod ord modClrScheme chgLayout modNotesTx">
        <pc:chgData name="Mattias Håkansson" userId="1a8d0ad8-2b75-46b1-89e5-34e15704621c" providerId="ADAL" clId="{B56DBCFD-DA7A-4C68-A83A-F51744945A4D}" dt="2022-06-23T11:01:03.133" v="1027" actId="20577"/>
        <pc:sldMkLst>
          <pc:docMk/>
          <pc:sldMk cId="14174077" sldId="284"/>
        </pc:sldMkLst>
        <pc:spChg chg="mod ord">
          <ac:chgData name="Mattias Håkansson" userId="1a8d0ad8-2b75-46b1-89e5-34e15704621c" providerId="ADAL" clId="{B56DBCFD-DA7A-4C68-A83A-F51744945A4D}" dt="2022-06-17T10:43:53.859" v="39" actId="700"/>
          <ac:spMkLst>
            <pc:docMk/>
            <pc:sldMk cId="14174077" sldId="284"/>
            <ac:spMk id="2" creationId="{00000000-0000-0000-0000-000000000000}"/>
          </ac:spMkLst>
        </pc:spChg>
        <pc:spChg chg="del mod ord">
          <ac:chgData name="Mattias Håkansson" userId="1a8d0ad8-2b75-46b1-89e5-34e15704621c" providerId="ADAL" clId="{B56DBCFD-DA7A-4C68-A83A-F51744945A4D}" dt="2022-06-17T10:44:35.598" v="47"/>
          <ac:spMkLst>
            <pc:docMk/>
            <pc:sldMk cId="14174077" sldId="284"/>
            <ac:spMk id="3" creationId="{00000000-0000-0000-0000-000000000000}"/>
          </ac:spMkLst>
        </pc:spChg>
        <pc:spChg chg="mod ord">
          <ac:chgData name="Mattias Håkansson" userId="1a8d0ad8-2b75-46b1-89e5-34e15704621c" providerId="ADAL" clId="{B56DBCFD-DA7A-4C68-A83A-F51744945A4D}" dt="2022-06-17T10:43:53.915" v="41" actId="27636"/>
          <ac:spMkLst>
            <pc:docMk/>
            <pc:sldMk cId="14174077" sldId="284"/>
            <ac:spMk id="4" creationId="{00000000-0000-0000-0000-000000000000}"/>
          </ac:spMkLst>
        </pc:spChg>
        <pc:spChg chg="mod ord">
          <ac:chgData name="Mattias Håkansson" userId="1a8d0ad8-2b75-46b1-89e5-34e15704621c" providerId="ADAL" clId="{B56DBCFD-DA7A-4C68-A83A-F51744945A4D}" dt="2022-06-17T10:43:53.859" v="39" actId="700"/>
          <ac:spMkLst>
            <pc:docMk/>
            <pc:sldMk cId="14174077" sldId="284"/>
            <ac:spMk id="5" creationId="{00000000-0000-0000-0000-000000000000}"/>
          </ac:spMkLst>
        </pc:spChg>
        <pc:spChg chg="mod">
          <ac:chgData name="Mattias Håkansson" userId="1a8d0ad8-2b75-46b1-89e5-34e15704621c" providerId="ADAL" clId="{B56DBCFD-DA7A-4C68-A83A-F51744945A4D}" dt="2022-06-22T14:12:48.679" v="614" actId="1076"/>
          <ac:spMkLst>
            <pc:docMk/>
            <pc:sldMk cId="14174077" sldId="284"/>
            <ac:spMk id="7" creationId="{00000000-0000-0000-0000-000000000000}"/>
          </ac:spMkLst>
        </pc:spChg>
        <pc:spChg chg="add del mod">
          <ac:chgData name="Mattias Håkansson" userId="1a8d0ad8-2b75-46b1-89e5-34e15704621c" providerId="ADAL" clId="{B56DBCFD-DA7A-4C68-A83A-F51744945A4D}" dt="2022-06-17T10:43:49.870" v="37"/>
          <ac:spMkLst>
            <pc:docMk/>
            <pc:sldMk cId="14174077" sldId="284"/>
            <ac:spMk id="8" creationId="{C727554E-2C06-64C8-EE63-CA90B0FEE925}"/>
          </ac:spMkLst>
        </pc:spChg>
        <pc:spChg chg="add del mod">
          <ac:chgData name="Mattias Håkansson" userId="1a8d0ad8-2b75-46b1-89e5-34e15704621c" providerId="ADAL" clId="{B56DBCFD-DA7A-4C68-A83A-F51744945A4D}" dt="2022-06-17T10:43:49.870" v="37"/>
          <ac:spMkLst>
            <pc:docMk/>
            <pc:sldMk cId="14174077" sldId="284"/>
            <ac:spMk id="9" creationId="{3E410435-5E32-0714-93CD-16762D6FC89D}"/>
          </ac:spMkLst>
        </pc:spChg>
        <pc:spChg chg="add del mod">
          <ac:chgData name="Mattias Håkansson" userId="1a8d0ad8-2b75-46b1-89e5-34e15704621c" providerId="ADAL" clId="{B56DBCFD-DA7A-4C68-A83A-F51744945A4D}" dt="2022-06-17T10:43:49.870" v="37"/>
          <ac:spMkLst>
            <pc:docMk/>
            <pc:sldMk cId="14174077" sldId="284"/>
            <ac:spMk id="10" creationId="{A3B92D46-8F98-03D6-5305-8F4A3A6D45ED}"/>
          </ac:spMkLst>
        </pc:spChg>
        <pc:spChg chg="add mod">
          <ac:chgData name="Mattias Håkansson" userId="1a8d0ad8-2b75-46b1-89e5-34e15704621c" providerId="ADAL" clId="{B56DBCFD-DA7A-4C68-A83A-F51744945A4D}" dt="2022-06-17T10:44:30.251" v="45" actId="1076"/>
          <ac:spMkLst>
            <pc:docMk/>
            <pc:sldMk cId="14174077" sldId="284"/>
            <ac:spMk id="12" creationId="{3AAC083E-8A45-AC15-8F6E-DA86DA2997A1}"/>
          </ac:spMkLst>
        </pc:spChg>
        <pc:picChg chg="del mod">
          <ac:chgData name="Mattias Håkansson" userId="1a8d0ad8-2b75-46b1-89e5-34e15704621c" providerId="ADAL" clId="{B56DBCFD-DA7A-4C68-A83A-F51744945A4D}" dt="2022-06-17T10:44:33.809" v="46" actId="21"/>
          <ac:picMkLst>
            <pc:docMk/>
            <pc:sldMk cId="14174077" sldId="284"/>
            <ac:picMk id="6" creationId="{00000000-0000-0000-0000-000000000000}"/>
          </ac:picMkLst>
        </pc:picChg>
        <pc:picChg chg="add mod">
          <ac:chgData name="Mattias Håkansson" userId="1a8d0ad8-2b75-46b1-89e5-34e15704621c" providerId="ADAL" clId="{B56DBCFD-DA7A-4C68-A83A-F51744945A4D}" dt="2022-06-17T10:44:35.598" v="47"/>
          <ac:picMkLst>
            <pc:docMk/>
            <pc:sldMk cId="14174077" sldId="284"/>
            <ac:picMk id="13" creationId="{804B0821-4C82-18E1-484C-6C1B1048814D}"/>
          </ac:picMkLst>
        </pc:picChg>
      </pc:sldChg>
      <pc:sldChg chg="del mod modShow">
        <pc:chgData name="Mattias Håkansson" userId="1a8d0ad8-2b75-46b1-89e5-34e15704621c" providerId="ADAL" clId="{B56DBCFD-DA7A-4C68-A83A-F51744945A4D}" dt="2022-06-17T11:55:30.307" v="394" actId="47"/>
        <pc:sldMkLst>
          <pc:docMk/>
          <pc:sldMk cId="21462388" sldId="285"/>
        </pc:sldMkLst>
      </pc:sldChg>
      <pc:sldChg chg="modSp del mod modShow">
        <pc:chgData name="Mattias Håkansson" userId="1a8d0ad8-2b75-46b1-89e5-34e15704621c" providerId="ADAL" clId="{B56DBCFD-DA7A-4C68-A83A-F51744945A4D}" dt="2022-06-17T11:55:30.307" v="394" actId="47"/>
        <pc:sldMkLst>
          <pc:docMk/>
          <pc:sldMk cId="409228318" sldId="288"/>
        </pc:sldMkLst>
        <pc:spChg chg="mod">
          <ac:chgData name="Mattias Håkansson" userId="1a8d0ad8-2b75-46b1-89e5-34e15704621c" providerId="ADAL" clId="{B56DBCFD-DA7A-4C68-A83A-F51744945A4D}" dt="2022-06-17T10:38:10.492" v="5" actId="27636"/>
          <ac:spMkLst>
            <pc:docMk/>
            <pc:sldMk cId="409228318" sldId="288"/>
            <ac:spMk id="52232" creationId="{00000000-0000-0000-0000-000000000000}"/>
          </ac:spMkLst>
        </pc:spChg>
      </pc:sldChg>
      <pc:sldChg chg="modSp del mod modShow">
        <pc:chgData name="Mattias Håkansson" userId="1a8d0ad8-2b75-46b1-89e5-34e15704621c" providerId="ADAL" clId="{B56DBCFD-DA7A-4C68-A83A-F51744945A4D}" dt="2022-06-17T11:55:30.307" v="394" actId="47"/>
        <pc:sldMkLst>
          <pc:docMk/>
          <pc:sldMk cId="4274465891" sldId="289"/>
        </pc:sldMkLst>
        <pc:spChg chg="mod">
          <ac:chgData name="Mattias Håkansson" userId="1a8d0ad8-2b75-46b1-89e5-34e15704621c" providerId="ADAL" clId="{B56DBCFD-DA7A-4C68-A83A-F51744945A4D}" dt="2022-06-17T10:38:10.260" v="3" actId="27636"/>
          <ac:spMkLst>
            <pc:docMk/>
            <pc:sldMk cId="4274465891" sldId="289"/>
            <ac:spMk id="4" creationId="{00000000-0000-0000-0000-000000000000}"/>
          </ac:spMkLst>
        </pc:spChg>
      </pc:sldChg>
      <pc:sldChg chg="modSp del mod modShow">
        <pc:chgData name="Mattias Håkansson" userId="1a8d0ad8-2b75-46b1-89e5-34e15704621c" providerId="ADAL" clId="{B56DBCFD-DA7A-4C68-A83A-F51744945A4D}" dt="2022-06-17T11:55:30.307" v="394" actId="47"/>
        <pc:sldMkLst>
          <pc:docMk/>
          <pc:sldMk cId="254379778" sldId="290"/>
        </pc:sldMkLst>
        <pc:spChg chg="mod">
          <ac:chgData name="Mattias Håkansson" userId="1a8d0ad8-2b75-46b1-89e5-34e15704621c" providerId="ADAL" clId="{B56DBCFD-DA7A-4C68-A83A-F51744945A4D}" dt="2022-06-17T10:38:10.422" v="4" actId="27636"/>
          <ac:spMkLst>
            <pc:docMk/>
            <pc:sldMk cId="254379778" sldId="290"/>
            <ac:spMk id="4" creationId="{00000000-0000-0000-0000-000000000000}"/>
          </ac:spMkLst>
        </pc:spChg>
      </pc:sldChg>
      <pc:sldChg chg="del mod modShow">
        <pc:chgData name="Mattias Håkansson" userId="1a8d0ad8-2b75-46b1-89e5-34e15704621c" providerId="ADAL" clId="{B56DBCFD-DA7A-4C68-A83A-F51744945A4D}" dt="2022-06-17T11:55:30.307" v="394" actId="47"/>
        <pc:sldMkLst>
          <pc:docMk/>
          <pc:sldMk cId="369082500" sldId="292"/>
        </pc:sldMkLst>
      </pc:sldChg>
      <pc:sldChg chg="del mod modShow">
        <pc:chgData name="Mattias Håkansson" userId="1a8d0ad8-2b75-46b1-89e5-34e15704621c" providerId="ADAL" clId="{B56DBCFD-DA7A-4C68-A83A-F51744945A4D}" dt="2022-06-17T11:55:30.307" v="394" actId="47"/>
        <pc:sldMkLst>
          <pc:docMk/>
          <pc:sldMk cId="2652550163" sldId="293"/>
        </pc:sldMkLst>
      </pc:sldChg>
      <pc:sldChg chg="addSp delSp modSp new mod modNotesTx">
        <pc:chgData name="Mattias Håkansson" userId="1a8d0ad8-2b75-46b1-89e5-34e15704621c" providerId="ADAL" clId="{B56DBCFD-DA7A-4C68-A83A-F51744945A4D}" dt="2022-06-22T14:21:45.340" v="620"/>
        <pc:sldMkLst>
          <pc:docMk/>
          <pc:sldMk cId="2224184025" sldId="294"/>
        </pc:sldMkLst>
        <pc:spChg chg="del">
          <ac:chgData name="Mattias Håkansson" userId="1a8d0ad8-2b75-46b1-89e5-34e15704621c" providerId="ADAL" clId="{B56DBCFD-DA7A-4C68-A83A-F51744945A4D}" dt="2022-06-17T10:54:52.535" v="97"/>
          <ac:spMkLst>
            <pc:docMk/>
            <pc:sldMk cId="2224184025" sldId="294"/>
            <ac:spMk id="2" creationId="{5212E8B7-D1F5-58D9-01F9-8D31809EE237}"/>
          </ac:spMkLst>
        </pc:spChg>
        <pc:spChg chg="mod">
          <ac:chgData name="Mattias Håkansson" userId="1a8d0ad8-2b75-46b1-89e5-34e15704621c" providerId="ADAL" clId="{B56DBCFD-DA7A-4C68-A83A-F51744945A4D}" dt="2022-06-22T14:21:43.276" v="619" actId="6549"/>
          <ac:spMkLst>
            <pc:docMk/>
            <pc:sldMk cId="2224184025" sldId="294"/>
            <ac:spMk id="3" creationId="{60B78525-D376-478C-EF17-2E66C2F89DF4}"/>
          </ac:spMkLst>
        </pc:spChg>
        <pc:spChg chg="mod">
          <ac:chgData name="Mattias Håkansson" userId="1a8d0ad8-2b75-46b1-89e5-34e15704621c" providerId="ADAL" clId="{B56DBCFD-DA7A-4C68-A83A-F51744945A4D}" dt="2022-06-22T14:03:11.031" v="610" actId="113"/>
          <ac:spMkLst>
            <pc:docMk/>
            <pc:sldMk cId="2224184025" sldId="294"/>
            <ac:spMk id="4" creationId="{69ED8086-8A94-A967-8423-EE0A517F897C}"/>
          </ac:spMkLst>
        </pc:spChg>
        <pc:spChg chg="add del mod">
          <ac:chgData name="Mattias Håkansson" userId="1a8d0ad8-2b75-46b1-89e5-34e15704621c" providerId="ADAL" clId="{B56DBCFD-DA7A-4C68-A83A-F51744945A4D}" dt="2022-06-17T10:54:52.535" v="97"/>
          <ac:spMkLst>
            <pc:docMk/>
            <pc:sldMk cId="2224184025" sldId="294"/>
            <ac:spMk id="5" creationId="{87ECFAC3-B77C-1CD0-6B43-726F1678E75E}"/>
          </ac:spMkLst>
        </pc:spChg>
        <pc:spChg chg="add del mod">
          <ac:chgData name="Mattias Håkansson" userId="1a8d0ad8-2b75-46b1-89e5-34e15704621c" providerId="ADAL" clId="{B56DBCFD-DA7A-4C68-A83A-F51744945A4D}" dt="2022-06-17T10:54:52.535" v="97"/>
          <ac:spMkLst>
            <pc:docMk/>
            <pc:sldMk cId="2224184025" sldId="294"/>
            <ac:spMk id="6" creationId="{90416135-1239-7A2E-8422-BD99653700B6}"/>
          </ac:spMkLst>
        </pc:spChg>
        <pc:spChg chg="add mod">
          <ac:chgData name="Mattias Håkansson" userId="1a8d0ad8-2b75-46b1-89e5-34e15704621c" providerId="ADAL" clId="{B56DBCFD-DA7A-4C68-A83A-F51744945A4D}" dt="2022-06-17T11:57:07.673" v="434" actId="20577"/>
          <ac:spMkLst>
            <pc:docMk/>
            <pc:sldMk cId="2224184025" sldId="294"/>
            <ac:spMk id="7" creationId="{2654EAF3-B24A-B9F6-1E8F-FEB5750C91F1}"/>
          </ac:spMkLst>
        </pc:spChg>
      </pc:sldChg>
      <pc:sldChg chg="addSp delSp modSp new mod">
        <pc:chgData name="Mattias Håkansson" userId="1a8d0ad8-2b75-46b1-89e5-34e15704621c" providerId="ADAL" clId="{B56DBCFD-DA7A-4C68-A83A-F51744945A4D}" dt="2022-06-17T11:28:15.037" v="167" actId="27636"/>
        <pc:sldMkLst>
          <pc:docMk/>
          <pc:sldMk cId="3763076478" sldId="295"/>
        </pc:sldMkLst>
        <pc:spChg chg="mod">
          <ac:chgData name="Mattias Håkansson" userId="1a8d0ad8-2b75-46b1-89e5-34e15704621c" providerId="ADAL" clId="{B56DBCFD-DA7A-4C68-A83A-F51744945A4D}" dt="2022-06-17T11:28:15.037" v="167" actId="27636"/>
          <ac:spMkLst>
            <pc:docMk/>
            <pc:sldMk cId="3763076478" sldId="295"/>
            <ac:spMk id="2" creationId="{21A20208-2DE8-D779-95E9-2DD6852314CE}"/>
          </ac:spMkLst>
        </pc:spChg>
        <pc:spChg chg="mod">
          <ac:chgData name="Mattias Håkansson" userId="1a8d0ad8-2b75-46b1-89e5-34e15704621c" providerId="ADAL" clId="{B56DBCFD-DA7A-4C68-A83A-F51744945A4D}" dt="2022-06-17T11:28:00.389" v="161" actId="14"/>
          <ac:spMkLst>
            <pc:docMk/>
            <pc:sldMk cId="3763076478" sldId="295"/>
            <ac:spMk id="3" creationId="{0F59F925-DA1A-7F23-7B7E-6C163AD89FE6}"/>
          </ac:spMkLst>
        </pc:spChg>
        <pc:spChg chg="del">
          <ac:chgData name="Mattias Håkansson" userId="1a8d0ad8-2b75-46b1-89e5-34e15704621c" providerId="ADAL" clId="{B56DBCFD-DA7A-4C68-A83A-F51744945A4D}" dt="2022-06-17T11:28:09.012" v="163"/>
          <ac:spMkLst>
            <pc:docMk/>
            <pc:sldMk cId="3763076478" sldId="295"/>
            <ac:spMk id="4" creationId="{11A35B51-51F3-932E-67B7-F9ADEA4F7D41}"/>
          </ac:spMkLst>
        </pc:spChg>
        <pc:picChg chg="add mod">
          <ac:chgData name="Mattias Håkansson" userId="1a8d0ad8-2b75-46b1-89e5-34e15704621c" providerId="ADAL" clId="{B56DBCFD-DA7A-4C68-A83A-F51744945A4D}" dt="2022-06-17T11:28:09.012" v="163"/>
          <ac:picMkLst>
            <pc:docMk/>
            <pc:sldMk cId="3763076478" sldId="295"/>
            <ac:picMk id="5" creationId="{FF4ABDE9-C44C-5C58-085A-9E23B7D3839D}"/>
          </ac:picMkLst>
        </pc:picChg>
      </pc:sldChg>
      <pc:sldChg chg="addSp delSp modSp mod modAnim modNotesTx">
        <pc:chgData name="Mattias Håkansson" userId="1a8d0ad8-2b75-46b1-89e5-34e15704621c" providerId="ADAL" clId="{B56DBCFD-DA7A-4C68-A83A-F51744945A4D}" dt="2022-06-23T07:03:59.512" v="996" actId="20577"/>
        <pc:sldMkLst>
          <pc:docMk/>
          <pc:sldMk cId="1944733678" sldId="296"/>
        </pc:sldMkLst>
        <pc:spChg chg="mod">
          <ac:chgData name="Mattias Håkansson" userId="1a8d0ad8-2b75-46b1-89e5-34e15704621c" providerId="ADAL" clId="{B56DBCFD-DA7A-4C68-A83A-F51744945A4D}" dt="2022-06-17T11:54:07.714" v="387" actId="20577"/>
          <ac:spMkLst>
            <pc:docMk/>
            <pc:sldMk cId="1944733678" sldId="296"/>
            <ac:spMk id="2" creationId="{CFB20995-1079-44ED-B8E9-E658A5605AAC}"/>
          </ac:spMkLst>
        </pc:spChg>
        <pc:spChg chg="mod">
          <ac:chgData name="Mattias Håkansson" userId="1a8d0ad8-2b75-46b1-89e5-34e15704621c" providerId="ADAL" clId="{B56DBCFD-DA7A-4C68-A83A-F51744945A4D}" dt="2022-06-23T07:03:59.512" v="996" actId="20577"/>
          <ac:spMkLst>
            <pc:docMk/>
            <pc:sldMk cId="1944733678" sldId="296"/>
            <ac:spMk id="3" creationId="{24236DAC-5925-48F9-BD82-AA36808AFB80}"/>
          </ac:spMkLst>
        </pc:spChg>
        <pc:spChg chg="mod">
          <ac:chgData name="Mattias Håkansson" userId="1a8d0ad8-2b75-46b1-89e5-34e15704621c" providerId="ADAL" clId="{B56DBCFD-DA7A-4C68-A83A-F51744945A4D}" dt="2022-06-23T07:03:19.250" v="990" actId="6549"/>
          <ac:spMkLst>
            <pc:docMk/>
            <pc:sldMk cId="1944733678" sldId="296"/>
            <ac:spMk id="4" creationId="{E014172B-5C46-4ADA-AFA2-781635FD3E55}"/>
          </ac:spMkLst>
        </pc:spChg>
        <pc:spChg chg="add del mod">
          <ac:chgData name="Mattias Håkansson" userId="1a8d0ad8-2b75-46b1-89e5-34e15704621c" providerId="ADAL" clId="{B56DBCFD-DA7A-4C68-A83A-F51744945A4D}" dt="2022-06-17T11:34:23.889" v="252"/>
          <ac:spMkLst>
            <pc:docMk/>
            <pc:sldMk cId="1944733678" sldId="296"/>
            <ac:spMk id="5" creationId="{E6FC834B-F15F-2B45-6BC3-3B096ECE31F7}"/>
          </ac:spMkLst>
        </pc:spChg>
        <pc:spChg chg="add del mod">
          <ac:chgData name="Mattias Håkansson" userId="1a8d0ad8-2b75-46b1-89e5-34e15704621c" providerId="ADAL" clId="{B56DBCFD-DA7A-4C68-A83A-F51744945A4D}" dt="2022-06-17T11:34:23.889" v="252"/>
          <ac:spMkLst>
            <pc:docMk/>
            <pc:sldMk cId="1944733678" sldId="296"/>
            <ac:spMk id="6" creationId="{F6E2A7E3-D2F5-DA62-76FA-56009081E1D0}"/>
          </ac:spMkLst>
        </pc:spChg>
        <pc:spChg chg="add del mod">
          <ac:chgData name="Mattias Håkansson" userId="1a8d0ad8-2b75-46b1-89e5-34e15704621c" providerId="ADAL" clId="{B56DBCFD-DA7A-4C68-A83A-F51744945A4D}" dt="2022-06-17T11:34:23.889" v="252"/>
          <ac:spMkLst>
            <pc:docMk/>
            <pc:sldMk cId="1944733678" sldId="296"/>
            <ac:spMk id="7" creationId="{BFC767A4-FE49-4C82-1A36-3F9F725B7B0F}"/>
          </ac:spMkLst>
        </pc:spChg>
        <pc:spChg chg="add del mod">
          <ac:chgData name="Mattias Håkansson" userId="1a8d0ad8-2b75-46b1-89e5-34e15704621c" providerId="ADAL" clId="{B56DBCFD-DA7A-4C68-A83A-F51744945A4D}" dt="2022-06-17T11:50:31.584" v="357"/>
          <ac:spMkLst>
            <pc:docMk/>
            <pc:sldMk cId="1944733678" sldId="296"/>
            <ac:spMk id="8" creationId="{293F9EB3-69FB-8691-4ABE-1A4B6CFD5425}"/>
          </ac:spMkLst>
        </pc:spChg>
        <pc:spChg chg="add del mod">
          <ac:chgData name="Mattias Håkansson" userId="1a8d0ad8-2b75-46b1-89e5-34e15704621c" providerId="ADAL" clId="{B56DBCFD-DA7A-4C68-A83A-F51744945A4D}" dt="2022-06-17T11:50:31.584" v="357"/>
          <ac:spMkLst>
            <pc:docMk/>
            <pc:sldMk cId="1944733678" sldId="296"/>
            <ac:spMk id="9" creationId="{AEFCC6E3-0FB8-3FD4-A21F-E67FB42115E7}"/>
          </ac:spMkLst>
        </pc:spChg>
        <pc:spChg chg="add del mod">
          <ac:chgData name="Mattias Håkansson" userId="1a8d0ad8-2b75-46b1-89e5-34e15704621c" providerId="ADAL" clId="{B56DBCFD-DA7A-4C68-A83A-F51744945A4D}" dt="2022-06-17T11:50:31.584" v="357"/>
          <ac:spMkLst>
            <pc:docMk/>
            <pc:sldMk cId="1944733678" sldId="296"/>
            <ac:spMk id="10" creationId="{937B5A15-3DC5-98BC-338D-535FA7169BAF}"/>
          </ac:spMkLst>
        </pc:spChg>
      </pc:sldChg>
      <pc:sldChg chg="addSp delSp modSp new mod modClrScheme chgLayout">
        <pc:chgData name="Mattias Håkansson" userId="1a8d0ad8-2b75-46b1-89e5-34e15704621c" providerId="ADAL" clId="{B56DBCFD-DA7A-4C68-A83A-F51744945A4D}" dt="2022-06-23T11:01:43.941" v="1030" actId="27636"/>
        <pc:sldMkLst>
          <pc:docMk/>
          <pc:sldMk cId="3212599460" sldId="297"/>
        </pc:sldMkLst>
        <pc:spChg chg="mod ord">
          <ac:chgData name="Mattias Håkansson" userId="1a8d0ad8-2b75-46b1-89e5-34e15704621c" providerId="ADAL" clId="{B56DBCFD-DA7A-4C68-A83A-F51744945A4D}" dt="2022-06-17T12:01:25.832" v="491" actId="27636"/>
          <ac:spMkLst>
            <pc:docMk/>
            <pc:sldMk cId="3212599460" sldId="297"/>
            <ac:spMk id="2" creationId="{2808E0FA-A820-3717-04DE-FF065F893586}"/>
          </ac:spMkLst>
        </pc:spChg>
        <pc:spChg chg="del mod ord">
          <ac:chgData name="Mattias Håkansson" userId="1a8d0ad8-2b75-46b1-89e5-34e15704621c" providerId="ADAL" clId="{B56DBCFD-DA7A-4C68-A83A-F51744945A4D}" dt="2022-06-17T11:48:57.943" v="353" actId="700"/>
          <ac:spMkLst>
            <pc:docMk/>
            <pc:sldMk cId="3212599460" sldId="297"/>
            <ac:spMk id="3" creationId="{1AAC1AA1-6051-81FB-B1A6-F95301B1AE02}"/>
          </ac:spMkLst>
        </pc:spChg>
        <pc:spChg chg="add del mod ord">
          <ac:chgData name="Mattias Håkansson" userId="1a8d0ad8-2b75-46b1-89e5-34e15704621c" providerId="ADAL" clId="{B56DBCFD-DA7A-4C68-A83A-F51744945A4D}" dt="2022-06-17T12:01:25.763" v="490"/>
          <ac:spMkLst>
            <pc:docMk/>
            <pc:sldMk cId="3212599460" sldId="297"/>
            <ac:spMk id="4" creationId="{5F103D4D-8F4B-C57D-77F3-58A2C5DF9CEB}"/>
          </ac:spMkLst>
        </pc:spChg>
        <pc:spChg chg="add del mod ord">
          <ac:chgData name="Mattias Håkansson" userId="1a8d0ad8-2b75-46b1-89e5-34e15704621c" providerId="ADAL" clId="{B56DBCFD-DA7A-4C68-A83A-F51744945A4D}" dt="2022-06-17T12:01:25.763" v="490"/>
          <ac:spMkLst>
            <pc:docMk/>
            <pc:sldMk cId="3212599460" sldId="297"/>
            <ac:spMk id="5" creationId="{2383B8D9-EF8C-EEFA-8C85-DAA5A557FCD1}"/>
          </ac:spMkLst>
        </pc:spChg>
        <pc:spChg chg="add del mod">
          <ac:chgData name="Mattias Håkansson" userId="1a8d0ad8-2b75-46b1-89e5-34e15704621c" providerId="ADAL" clId="{B56DBCFD-DA7A-4C68-A83A-F51744945A4D}" dt="2022-06-17T12:01:25.763" v="490"/>
          <ac:spMkLst>
            <pc:docMk/>
            <pc:sldMk cId="3212599460" sldId="297"/>
            <ac:spMk id="6" creationId="{53EC74CD-4826-4B48-EDC7-D132C067F5C2}"/>
          </ac:spMkLst>
        </pc:spChg>
        <pc:spChg chg="add mod">
          <ac:chgData name="Mattias Håkansson" userId="1a8d0ad8-2b75-46b1-89e5-34e15704621c" providerId="ADAL" clId="{B56DBCFD-DA7A-4C68-A83A-F51744945A4D}" dt="2022-06-23T11:01:43.935" v="1029" actId="27636"/>
          <ac:spMkLst>
            <pc:docMk/>
            <pc:sldMk cId="3212599460" sldId="297"/>
            <ac:spMk id="7" creationId="{13B7C2B2-B788-83A1-4D31-8C11CF5D9114}"/>
          </ac:spMkLst>
        </pc:spChg>
        <pc:spChg chg="add mod">
          <ac:chgData name="Mattias Håkansson" userId="1a8d0ad8-2b75-46b1-89e5-34e15704621c" providerId="ADAL" clId="{B56DBCFD-DA7A-4C68-A83A-F51744945A4D}" dt="2022-06-23T11:01:43.941" v="1030" actId="27636"/>
          <ac:spMkLst>
            <pc:docMk/>
            <pc:sldMk cId="3212599460" sldId="297"/>
            <ac:spMk id="8" creationId="{F1DE2550-4590-F57D-DC30-1AF7C7644614}"/>
          </ac:spMkLst>
        </pc:spChg>
        <pc:spChg chg="add mod">
          <ac:chgData name="Mattias Håkansson" userId="1a8d0ad8-2b75-46b1-89e5-34e15704621c" providerId="ADAL" clId="{B56DBCFD-DA7A-4C68-A83A-F51744945A4D}" dt="2022-06-17T12:05:35.093" v="608" actId="404"/>
          <ac:spMkLst>
            <pc:docMk/>
            <pc:sldMk cId="3212599460" sldId="297"/>
            <ac:spMk id="9" creationId="{AB81AFA3-CD34-A584-966D-EB857E1D498A}"/>
          </ac:spMkLst>
        </pc:spChg>
      </pc:sldChg>
      <pc:sldChg chg="new del">
        <pc:chgData name="Mattias Håkansson" userId="1a8d0ad8-2b75-46b1-89e5-34e15704621c" providerId="ADAL" clId="{B56DBCFD-DA7A-4C68-A83A-F51744945A4D}" dt="2022-06-17T11:45:40.363" v="273" actId="47"/>
        <pc:sldMkLst>
          <pc:docMk/>
          <pc:sldMk cId="3608279089" sldId="297"/>
        </pc:sldMkLst>
      </pc:sldChg>
      <pc:sldMasterChg chg="delSldLayout">
        <pc:chgData name="Mattias Håkansson" userId="1a8d0ad8-2b75-46b1-89e5-34e15704621c" providerId="ADAL" clId="{B56DBCFD-DA7A-4C68-A83A-F51744945A4D}" dt="2022-06-17T11:55:30.307" v="394" actId="47"/>
        <pc:sldMasterMkLst>
          <pc:docMk/>
          <pc:sldMasterMk cId="356977336" sldId="2147483648"/>
        </pc:sldMasterMkLst>
        <pc:sldLayoutChg chg="del">
          <pc:chgData name="Mattias Håkansson" userId="1a8d0ad8-2b75-46b1-89e5-34e15704621c" providerId="ADAL" clId="{B56DBCFD-DA7A-4C68-A83A-F51744945A4D}" dt="2022-06-17T10:39:09.425" v="13" actId="47"/>
          <pc:sldLayoutMkLst>
            <pc:docMk/>
            <pc:sldMasterMk cId="356977336" sldId="2147483648"/>
            <pc:sldLayoutMk cId="3974573933" sldId="2147483660"/>
          </pc:sldLayoutMkLst>
        </pc:sldLayoutChg>
        <pc:sldLayoutChg chg="del">
          <pc:chgData name="Mattias Håkansson" userId="1a8d0ad8-2b75-46b1-89e5-34e15704621c" providerId="ADAL" clId="{B56DBCFD-DA7A-4C68-A83A-F51744945A4D}" dt="2022-06-17T11:55:30.307" v="394" actId="47"/>
          <pc:sldLayoutMkLst>
            <pc:docMk/>
            <pc:sldMasterMk cId="356977336" sldId="2147483648"/>
            <pc:sldLayoutMk cId="3779230954" sldId="2147483661"/>
          </pc:sldLayoutMkLst>
        </pc:sldLayoutChg>
      </pc:sldMasterChg>
    </pc:docChg>
  </pc:docChgLst>
  <pc:docChgLst>
    <pc:chgData name="Jacob Larsson" userId="06171b42-008b-4245-9188-e6d71299e930" providerId="ADAL" clId="{2058CFBD-178C-4179-BE65-F1D63EE56773}"/>
    <pc:docChg chg="undo custSel addSld modSld">
      <pc:chgData name="Jacob Larsson" userId="06171b42-008b-4245-9188-e6d71299e930" providerId="ADAL" clId="{2058CFBD-178C-4179-BE65-F1D63EE56773}" dt="2022-04-21T08:22:23.885" v="1715" actId="6549"/>
      <pc:docMkLst>
        <pc:docMk/>
      </pc:docMkLst>
      <pc:sldChg chg="modSp new mod">
        <pc:chgData name="Jacob Larsson" userId="06171b42-008b-4245-9188-e6d71299e930" providerId="ADAL" clId="{2058CFBD-178C-4179-BE65-F1D63EE56773}" dt="2022-04-21T06:42:58.514" v="367" actId="20577"/>
        <pc:sldMkLst>
          <pc:docMk/>
          <pc:sldMk cId="1110427923" sldId="257"/>
        </pc:sldMkLst>
        <pc:spChg chg="mod">
          <ac:chgData name="Jacob Larsson" userId="06171b42-008b-4245-9188-e6d71299e930" providerId="ADAL" clId="{2058CFBD-178C-4179-BE65-F1D63EE56773}" dt="2022-04-21T06:37:51.601" v="28" actId="20577"/>
          <ac:spMkLst>
            <pc:docMk/>
            <pc:sldMk cId="1110427923" sldId="257"/>
            <ac:spMk id="2" creationId="{EB9EF68F-F2E9-4083-81E8-CB1B0CA9B9DF}"/>
          </ac:spMkLst>
        </pc:spChg>
        <pc:spChg chg="mod">
          <ac:chgData name="Jacob Larsson" userId="06171b42-008b-4245-9188-e6d71299e930" providerId="ADAL" clId="{2058CFBD-178C-4179-BE65-F1D63EE56773}" dt="2022-04-21T06:42:58.514" v="367" actId="20577"/>
          <ac:spMkLst>
            <pc:docMk/>
            <pc:sldMk cId="1110427923" sldId="257"/>
            <ac:spMk id="3" creationId="{00134BAA-0DA1-497E-ACE1-FC1965D22D00}"/>
          </ac:spMkLst>
        </pc:spChg>
      </pc:sldChg>
      <pc:sldChg chg="modSp new mod">
        <pc:chgData name="Jacob Larsson" userId="06171b42-008b-4245-9188-e6d71299e930" providerId="ADAL" clId="{2058CFBD-178C-4179-BE65-F1D63EE56773}" dt="2022-04-21T07:52:35.882" v="910" actId="20577"/>
        <pc:sldMkLst>
          <pc:docMk/>
          <pc:sldMk cId="3401081464" sldId="258"/>
        </pc:sldMkLst>
        <pc:spChg chg="mod">
          <ac:chgData name="Jacob Larsson" userId="06171b42-008b-4245-9188-e6d71299e930" providerId="ADAL" clId="{2058CFBD-178C-4179-BE65-F1D63EE56773}" dt="2022-04-21T06:48:21.576" v="426" actId="20577"/>
          <ac:spMkLst>
            <pc:docMk/>
            <pc:sldMk cId="3401081464" sldId="258"/>
            <ac:spMk id="2" creationId="{EAC8F691-3632-4CBE-A129-9ACB641AE22E}"/>
          </ac:spMkLst>
        </pc:spChg>
        <pc:spChg chg="mod">
          <ac:chgData name="Jacob Larsson" userId="06171b42-008b-4245-9188-e6d71299e930" providerId="ADAL" clId="{2058CFBD-178C-4179-BE65-F1D63EE56773}" dt="2022-04-21T07:52:35.882" v="910" actId="20577"/>
          <ac:spMkLst>
            <pc:docMk/>
            <pc:sldMk cId="3401081464" sldId="258"/>
            <ac:spMk id="3" creationId="{7EDECC44-2087-48DF-9B17-FCC4C80472E2}"/>
          </ac:spMkLst>
        </pc:spChg>
      </pc:sldChg>
      <pc:sldChg chg="addSp delSp modSp new mod">
        <pc:chgData name="Jacob Larsson" userId="06171b42-008b-4245-9188-e6d71299e930" providerId="ADAL" clId="{2058CFBD-178C-4179-BE65-F1D63EE56773}" dt="2022-04-21T08:09:01.422" v="1358" actId="6549"/>
        <pc:sldMkLst>
          <pc:docMk/>
          <pc:sldMk cId="4015657694" sldId="259"/>
        </pc:sldMkLst>
        <pc:spChg chg="mod">
          <ac:chgData name="Jacob Larsson" userId="06171b42-008b-4245-9188-e6d71299e930" providerId="ADAL" clId="{2058CFBD-178C-4179-BE65-F1D63EE56773}" dt="2022-04-21T07:53:37.529" v="947" actId="20577"/>
          <ac:spMkLst>
            <pc:docMk/>
            <pc:sldMk cId="4015657694" sldId="259"/>
            <ac:spMk id="2" creationId="{86971773-2FF2-4557-9204-7F4955C37292}"/>
          </ac:spMkLst>
        </pc:spChg>
        <pc:spChg chg="mod">
          <ac:chgData name="Jacob Larsson" userId="06171b42-008b-4245-9188-e6d71299e930" providerId="ADAL" clId="{2058CFBD-178C-4179-BE65-F1D63EE56773}" dt="2022-04-21T08:09:01.422" v="1358" actId="6549"/>
          <ac:spMkLst>
            <pc:docMk/>
            <pc:sldMk cId="4015657694" sldId="259"/>
            <ac:spMk id="3" creationId="{06E09B51-25CC-4198-BC6F-C3FA9FF30FDD}"/>
          </ac:spMkLst>
        </pc:spChg>
        <pc:spChg chg="add del">
          <ac:chgData name="Jacob Larsson" userId="06171b42-008b-4245-9188-e6d71299e930" providerId="ADAL" clId="{2058CFBD-178C-4179-BE65-F1D63EE56773}" dt="2022-04-21T08:06:11.029" v="1300" actId="22"/>
          <ac:spMkLst>
            <pc:docMk/>
            <pc:sldMk cId="4015657694" sldId="259"/>
            <ac:spMk id="5" creationId="{497D46AA-1740-43BF-9D8E-4BB572B58AE6}"/>
          </ac:spMkLst>
        </pc:spChg>
      </pc:sldChg>
      <pc:sldChg chg="modSp new mod">
        <pc:chgData name="Jacob Larsson" userId="06171b42-008b-4245-9188-e6d71299e930" providerId="ADAL" clId="{2058CFBD-178C-4179-BE65-F1D63EE56773}" dt="2022-04-21T08:22:23.885" v="1715" actId="6549"/>
        <pc:sldMkLst>
          <pc:docMk/>
          <pc:sldMk cId="2808915299" sldId="260"/>
        </pc:sldMkLst>
        <pc:spChg chg="mod">
          <ac:chgData name="Jacob Larsson" userId="06171b42-008b-4245-9188-e6d71299e930" providerId="ADAL" clId="{2058CFBD-178C-4179-BE65-F1D63EE56773}" dt="2022-04-21T07:53:46.767" v="957" actId="20577"/>
          <ac:spMkLst>
            <pc:docMk/>
            <pc:sldMk cId="2808915299" sldId="260"/>
            <ac:spMk id="2" creationId="{6CDD48DF-353C-4ABA-90E6-D9871A9D16B8}"/>
          </ac:spMkLst>
        </pc:spChg>
        <pc:spChg chg="mod">
          <ac:chgData name="Jacob Larsson" userId="06171b42-008b-4245-9188-e6d71299e930" providerId="ADAL" clId="{2058CFBD-178C-4179-BE65-F1D63EE56773}" dt="2022-04-21T08:22:23.885" v="1715" actId="6549"/>
          <ac:spMkLst>
            <pc:docMk/>
            <pc:sldMk cId="2808915299" sldId="260"/>
            <ac:spMk id="3" creationId="{50410670-EA53-43BA-BCC7-C0D02FA35647}"/>
          </ac:spMkLst>
        </pc:spChg>
      </pc:sldChg>
      <pc:sldChg chg="modSp new mod">
        <pc:chgData name="Jacob Larsson" userId="06171b42-008b-4245-9188-e6d71299e930" providerId="ADAL" clId="{2058CFBD-178C-4179-BE65-F1D63EE56773}" dt="2022-04-21T08:03:11.141" v="1295" actId="14"/>
        <pc:sldMkLst>
          <pc:docMk/>
          <pc:sldMk cId="1118381595" sldId="261"/>
        </pc:sldMkLst>
        <pc:spChg chg="mod">
          <ac:chgData name="Jacob Larsson" userId="06171b42-008b-4245-9188-e6d71299e930" providerId="ADAL" clId="{2058CFBD-178C-4179-BE65-F1D63EE56773}" dt="2022-04-21T07:55:11.097" v="997" actId="20577"/>
          <ac:spMkLst>
            <pc:docMk/>
            <pc:sldMk cId="1118381595" sldId="261"/>
            <ac:spMk id="2" creationId="{00404B2B-D650-4035-9D20-CBA90CEF0FC8}"/>
          </ac:spMkLst>
        </pc:spChg>
        <pc:spChg chg="mod">
          <ac:chgData name="Jacob Larsson" userId="06171b42-008b-4245-9188-e6d71299e930" providerId="ADAL" clId="{2058CFBD-178C-4179-BE65-F1D63EE56773}" dt="2022-04-21T08:03:11.141" v="1295" actId="14"/>
          <ac:spMkLst>
            <pc:docMk/>
            <pc:sldMk cId="1118381595" sldId="261"/>
            <ac:spMk id="3" creationId="{6D369696-4163-4F05-89D4-D9151BF67E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26D54-585D-49D9-BD9B-325815548D97}" type="datetimeFigureOut">
              <a:rPr lang="sv-SE" smtClean="0"/>
              <a:t>2022-06-23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88799-DC11-47D9-96BF-031D0B2817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599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The C-book version 2 consists of three parts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88799-DC11-47D9-96BF-031D0B28172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796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effectLst/>
              </a:rPr>
              <a:t>1. Answer whether the completeness of CCF event set covers the available national CCF experience. </a:t>
            </a:r>
            <a:endParaRPr lang="sv-S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effectLst/>
              </a:rPr>
              <a:t>2. Answer whether the completeness of group observation data correctly estimates the group years in relation to the reported event data set.</a:t>
            </a:r>
            <a:endParaRPr lang="sv-S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effectLst/>
              </a:rPr>
              <a:t>3. Decide via individual specific assessment whether to take events and groups into account or not in the CCF reliability data to assure a homogenous set of data.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n-US" sz="900" kern="1200" dirty="0">
                <a:effectLst/>
              </a:rPr>
              <a:t>Independent of the used quantification model, probabilities for different CCF combinations have to be calculated through transformation of component impairment vector to event impact vector.</a:t>
            </a:r>
          </a:p>
          <a:p>
            <a:pPr indent="0" algn="l">
              <a:spcAft>
                <a:spcPts val="0"/>
              </a:spcAft>
            </a:pP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en-US" sz="900" kern="1200" dirty="0">
                <a:effectLst/>
              </a:rPr>
              <a:t>Determine method for estimating failure rates (frequencies), when failure or degradation event data is available from one or more units (components, systems or plants). </a:t>
            </a:r>
          </a:p>
          <a:p>
            <a:pPr indent="0" algn="l">
              <a:spcAft>
                <a:spcPts val="0"/>
              </a:spcAft>
            </a:pPr>
            <a:r>
              <a:rPr lang="en-US" sz="900" kern="1200" dirty="0">
                <a:effectLst/>
              </a:rPr>
              <a:t>For further treatment (to obtain other parameter such as probabilities, alpha factors, etc.) consideration of test policy, test interval, success criterion for the target plant and system must be made.</a:t>
            </a:r>
            <a:endParaRPr lang="sv-S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063DB-BF9B-4665-A070-203D190DCE6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7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solutions</a:t>
            </a:r>
            <a:r>
              <a:rPr lang="sv-SE" baseline="0" dirty="0"/>
              <a:t> to the </a:t>
            </a:r>
            <a:r>
              <a:rPr lang="sv-SE" baseline="0" dirty="0" err="1"/>
              <a:t>challenges</a:t>
            </a:r>
            <a:r>
              <a:rPr lang="sv-SE" baseline="0" dirty="0"/>
              <a:t> </a:t>
            </a:r>
            <a:r>
              <a:rPr lang="sv-SE" baseline="0" dirty="0" err="1"/>
              <a:t>are</a:t>
            </a:r>
            <a:r>
              <a:rPr lang="sv-SE" baseline="0" dirty="0"/>
              <a:t> </a:t>
            </a:r>
            <a:r>
              <a:rPr lang="sv-SE" baseline="0" dirty="0" err="1"/>
              <a:t>covered</a:t>
            </a:r>
            <a:r>
              <a:rPr lang="sv-SE" baseline="0" dirty="0"/>
              <a:t> by the </a:t>
            </a:r>
            <a:r>
              <a:rPr lang="sv-SE" dirty="0"/>
              <a:t>SSM</a:t>
            </a:r>
            <a:r>
              <a:rPr lang="sv-SE" baseline="0" dirty="0"/>
              <a:t> </a:t>
            </a:r>
            <a:r>
              <a:rPr lang="sv-SE" baseline="0" dirty="0" err="1"/>
              <a:t>report</a:t>
            </a:r>
            <a:r>
              <a:rPr lang="sv-SE" baseline="0" dirty="0"/>
              <a:t> 2009:07.</a:t>
            </a:r>
          </a:p>
          <a:p>
            <a:r>
              <a:rPr lang="sv-SE" baseline="0" dirty="0" err="1"/>
              <a:t>Bullet</a:t>
            </a:r>
            <a:r>
              <a:rPr lang="sv-SE" baseline="0" dirty="0"/>
              <a:t> 1 osv…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063DB-BF9B-4665-A070-203D190DCE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8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quantification grouped the data based on system type (i.e., clean or raw water system). In version 2 the grouping is based on the operating modes (i.e., standby system or operational/intermittent system).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88799-DC11-47D9-96BF-031D0B28172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080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One of the conclusions from the C-book was that. design CCFs are significantly decreasing, but the pre-initiator HFEs remains almost constant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8ABCB-3848-47D1-9FD5-157BF93881A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9554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Generic/Generic:</a:t>
            </a:r>
            <a:r>
              <a:rPr lang="en-US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Application of the generic C-book CCF alfa factor estimates, part 1, requires that generic T-book data is used. The generic CCF alfa factors presented in C‑book part 1 is a correct application under the condition that the generic T-book data as given in part 1 is applied. This is necessary since the alfa factor is derived from the direct estimate using the single failure rate.  </a:t>
            </a:r>
            <a:endParaRPr lang="sv-SE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Specific/Specific:</a:t>
            </a:r>
            <a:r>
              <a:rPr lang="en-US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Application of plant specific T-book data with plant specific alfa factors estimates requires that C-book part 2 is used.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Specific/Generic:</a:t>
            </a:r>
            <a:r>
              <a:rPr lang="en-US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Application of plant specific single failure data with generic alfa factors estimates should be avoided since the CCF shock rate can be seriously underestimated. The alfa factor model assumes a direct correlation between the CCF shock rate and the single failure rate, and this is not the case. </a:t>
            </a:r>
            <a:endParaRPr lang="sv-SE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v-SE" dirty="0"/>
              <a:t>INL=Idaho national </a:t>
            </a:r>
            <a:r>
              <a:rPr lang="sv-SE" dirty="0" err="1"/>
              <a:t>laboratory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8ABCB-3848-47D1-9FD5-157BF93881A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7509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dirty="0"/>
              <a:t>Extra </a:t>
            </a:r>
            <a:r>
              <a:rPr lang="sv-SE" dirty="0" err="1"/>
              <a:t>notes</a:t>
            </a:r>
            <a:r>
              <a:rPr lang="sv-SE" dirty="0"/>
              <a:t> in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questions</a:t>
            </a:r>
            <a:r>
              <a:rPr lang="sv-SE" dirty="0"/>
              <a:t>:</a:t>
            </a:r>
            <a:br>
              <a:rPr lang="sv-SE" dirty="0"/>
            </a:br>
            <a:r>
              <a:rPr lang="en-GB" noProof="0" dirty="0"/>
              <a:t>This since the single failure rate applied to derive alfa factors can vary and is usually not known. </a:t>
            </a:r>
          </a:p>
          <a:p>
            <a:pPr lvl="0"/>
            <a:r>
              <a:rPr lang="en-GB" noProof="0" dirty="0"/>
              <a:t>The single failure rate can also vary completely independent of the CCF rate, i.e., the HFE portion of the CCF rate is independent of the single failure rate.</a:t>
            </a:r>
          </a:p>
          <a:p>
            <a:pPr lvl="0"/>
            <a:r>
              <a:rPr lang="en-GB" noProof="0" dirty="0"/>
              <a:t>Do not combine plant-specific single failure rates with generic alpha factors.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8ABCB-3848-47D1-9FD5-157BF93881A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98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D93ED2-6057-4C77-8085-2FD49099B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5410B64-6547-480F-8351-BDF343E87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00C979-FCE6-439D-B8EF-B213C2EC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777E01-C194-4121-9927-F23EEB71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34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862895-D2C3-4F8D-8F75-FB9C3362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39ECFAF-2491-480A-B2BA-6356C710C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CE9930-C86D-4B42-9E85-40C2ED6C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9ABC8D-7110-47A7-929B-6ACC9C38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8CA0C3-31FC-41C1-945B-F4301873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43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1F7E256-82F1-4EAE-B280-DC616B198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71B0B4-1197-45D3-85AA-D40058EE0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EF29C1-B959-4FC7-96E9-64BA77D1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63EC8B-5DD5-44CE-80B7-AFCC25CF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BA9B33-BC94-4C49-B10E-380FD7F6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38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E7CEBE-F283-4A81-8DCE-B07ECDCC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E4636B-5BF2-4108-A9A0-C09024212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E795B9-A9E3-46A5-B7B0-C19618C8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A94929-67D8-4438-9BE9-F4744647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68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0E0672-0547-48B3-AA81-38B09FA4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18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AE6CFD-2475-4F55-839A-32E6ED8DB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2157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8EFC3-3190-4799-8956-A25BE203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FA60A1-D2D2-42BD-A60C-1A548BC1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2CD7C3-BEF8-4397-A4C2-7398B6CF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52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278F1C-BACE-40D1-8F3D-0E34834B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5EE037-9569-421F-8EDE-A4D0A2CB7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2" y="1450240"/>
            <a:ext cx="5438272" cy="408428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B5C099-2A4D-479A-9D88-C54D4A68E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173" y="1450240"/>
            <a:ext cx="5486400" cy="408428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3E8F1BD-4448-482A-BC3E-852F0AF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AB574FD-9D6F-45C8-A6D5-FB2AAB3A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13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8496C3-46DC-4091-A610-6F94A19C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7" y="365125"/>
            <a:ext cx="1126155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BBAC3D-5FA3-44F0-B6F4-705A1D29A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388" y="1681163"/>
            <a:ext cx="5545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BCA6B30-F954-4238-BB19-A235C8E67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388" y="2505075"/>
            <a:ext cx="5545188" cy="30368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EB4E8E2-F8E3-4FE9-947F-9834B5E40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527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D288752-3537-4F08-AE1F-819B20105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52740" cy="30368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A7D3924-030B-457E-9E37-DC94B9F52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649B11F-CC3B-4ABC-94D5-DAA25324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73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CA622A-E1D9-41FE-93D7-57ED3E85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486820D-6AA5-44D0-AE1A-A7BC811C8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E4399B7-F30A-4FAB-875B-A490C985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75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BCE1169-562B-4015-A8FD-D8BFE74B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F79E9A1-1B1F-48FB-9754-99730D39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5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063B8C-F6BD-4197-A54A-33DFBC34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458D3D-C84A-4C91-B3FA-5A1EC4687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49329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F8C48C-8DBE-4FC2-8840-68CFE9F53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794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5AC500-D9DA-42E6-BAFE-C363660E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2C832BE-C763-4D6D-A4EF-7EBB0CC3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A735BBF-2F97-4128-B38B-357627E8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62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609935-C02A-49BF-8D36-0E3A0ABC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E450447-4ED8-40F6-B14C-575D0E26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CA976A-8BB4-49D7-A280-E34CD9528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1ECA25A-8EE6-47D1-89B7-1C99FA3D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F426AD2-0A1E-4937-BB72-D283BDE4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CB15AD0-FDE5-4FFA-893F-950A7EE3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96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F8F887D0-6763-4E52-89AA-C1BA7DFBB443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6F15A97-2291-44B5-933C-D9F6557D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65126"/>
            <a:ext cx="11434812" cy="847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7C181B-C753-4F1B-ADE2-E1E48FC7E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1" y="1443790"/>
            <a:ext cx="11434812" cy="398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CCF23A-9C2C-45D6-905F-BE4EFAE13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2022 PSAM 16 - C-book update</a:t>
            </a:r>
            <a:endParaRPr lang="sv-SE" sz="9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9E8BF9-D919-40F0-940B-D708F2200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37CCE53E-52C2-412F-B439-13E0C684424A}" type="slidenum">
              <a:rPr lang="sv-SE" smtClean="0"/>
              <a:pPr/>
              <a:t>‹#›</a:t>
            </a:fld>
            <a:endParaRPr lang="sv-SE" dirty="0"/>
          </a:p>
          <a:p>
            <a:endParaRPr lang="sv-SE" sz="800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F01F1-C82E-4490-8118-4BBC7B9E89C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27" y="5741273"/>
            <a:ext cx="1402245" cy="9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ttias.hakansson@riskpilot.s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67908369-6FCC-4F1C-B078-F7F82B5FD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06637"/>
          </a:xfrm>
        </p:spPr>
        <p:txBody>
          <a:bodyPr anchor="b">
            <a:normAutofit fontScale="90000"/>
          </a:bodyPr>
          <a:lstStyle/>
          <a:p>
            <a:r>
              <a:rPr lang="en-GB" noProof="0" dirty="0"/>
              <a:t>Update of the Common Cause Failure Reliability Data Book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15A3FC21-1C71-41C8-AE6C-33A58E3FC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6155"/>
            <a:ext cx="9144000" cy="2306637"/>
          </a:xfrm>
        </p:spPr>
        <p:txBody>
          <a:bodyPr>
            <a:normAutofit/>
          </a:bodyPr>
          <a:lstStyle/>
          <a:p>
            <a:endParaRPr lang="en-GB" noProof="0" dirty="0"/>
          </a:p>
          <a:p>
            <a:endParaRPr lang="en-GB" noProof="0" dirty="0"/>
          </a:p>
          <a:p>
            <a:pPr algn="l"/>
            <a:r>
              <a:rPr lang="en-GB" sz="1400" noProof="0" dirty="0"/>
              <a:t>Presenter: Mattias Håkansson</a:t>
            </a:r>
            <a:r>
              <a:rPr lang="en-GB" noProof="0" dirty="0"/>
              <a:t> </a:t>
            </a:r>
          </a:p>
          <a:p>
            <a:pPr algn="l"/>
            <a:r>
              <a:rPr lang="en-GB" sz="1400" noProof="0" dirty="0"/>
              <a:t>Risk Pilot: Mattias Håkansson</a:t>
            </a:r>
          </a:p>
          <a:p>
            <a:pPr algn="l"/>
            <a:r>
              <a:rPr lang="en-GB" sz="1400" noProof="0" dirty="0"/>
              <a:t>AFRY: Gunnar Johanson</a:t>
            </a:r>
          </a:p>
          <a:p>
            <a:pPr algn="l"/>
            <a:r>
              <a:rPr lang="en-GB" sz="1400" noProof="0" dirty="0"/>
              <a:t>Project</a:t>
            </a:r>
            <a:r>
              <a:rPr lang="en-GB" sz="1400" baseline="0" noProof="0" dirty="0"/>
              <a:t> f</a:t>
            </a:r>
            <a:r>
              <a:rPr lang="en-GB" sz="1400" noProof="0" dirty="0"/>
              <a:t>inanced by the Nordic PSA Group (NPSAG)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0A196E-DA9A-65F1-ECAD-78E0AECC1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9" y="5805211"/>
            <a:ext cx="2512941" cy="714859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AB60A92-C0CB-FE62-BCAD-02AC9756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115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08E0FA-A820-3717-04DE-FF065F89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Challenges of comparing CCF parameter estimates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3B7C2B2-B788-83A1-4D31-8C11CF5D91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There exist a few other data sources for CCF parameters. </a:t>
            </a:r>
          </a:p>
          <a:p>
            <a:pPr lvl="1"/>
            <a:r>
              <a:rPr lang="en-GB" noProof="0" dirty="0"/>
              <a:t>USA: NUREG 2015 update*</a:t>
            </a:r>
          </a:p>
          <a:p>
            <a:pPr lvl="2"/>
            <a:r>
              <a:rPr lang="en-GB" noProof="0" dirty="0"/>
              <a:t>CCF parameters are only presented with alpha factors.</a:t>
            </a:r>
          </a:p>
          <a:p>
            <a:pPr lvl="1"/>
            <a:r>
              <a:rPr lang="en-GB" noProof="0" dirty="0"/>
              <a:t>Germany: </a:t>
            </a:r>
            <a:r>
              <a:rPr lang="en-GB" noProof="0" dirty="0" err="1"/>
              <a:t>Leitfaden</a:t>
            </a:r>
            <a:r>
              <a:rPr lang="en-GB" noProof="0" dirty="0"/>
              <a:t> 2015 update</a:t>
            </a:r>
          </a:p>
          <a:p>
            <a:pPr lvl="2"/>
            <a:r>
              <a:rPr lang="en-GB" noProof="0" dirty="0"/>
              <a:t>CCF parameters are only presented with probabilities and pre-determined test intervals.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F1DE2550-4590-F57D-DC30-1AF7C76446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Both probabilities and alpha factors are dependent on:</a:t>
            </a:r>
          </a:p>
          <a:p>
            <a:pPr lvl="1"/>
            <a:r>
              <a:rPr lang="en-GB" noProof="0" dirty="0"/>
              <a:t>the single failure rate and/or system parameters (such as test interval and test policy). </a:t>
            </a:r>
          </a:p>
          <a:p>
            <a:r>
              <a:rPr lang="en-GB" noProof="0" dirty="0"/>
              <a:t>Consequently, it is very difficult to compare the CCF parameters. </a:t>
            </a:r>
          </a:p>
          <a:p>
            <a:r>
              <a:rPr lang="en-GB" noProof="0" dirty="0"/>
              <a:t>C-book presents all parameter types.</a:t>
            </a:r>
          </a:p>
          <a:p>
            <a:endParaRPr lang="en-GB" noProof="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B81AFA3-CD34-A584-966D-EB857E1D498A}"/>
              </a:ext>
            </a:extLst>
          </p:cNvPr>
          <p:cNvSpPr txBox="1"/>
          <p:nvPr/>
        </p:nvSpPr>
        <p:spPr>
          <a:xfrm>
            <a:off x="692459" y="5223094"/>
            <a:ext cx="5663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*The 2020 </a:t>
            </a:r>
            <a:r>
              <a:rPr lang="sv-SE" sz="1400" dirty="0" err="1"/>
              <a:t>update</a:t>
            </a:r>
            <a:r>
              <a:rPr lang="sv-SE" sz="1400" dirty="0"/>
              <a:t> </a:t>
            </a:r>
            <a:r>
              <a:rPr lang="sv-SE" sz="1400" dirty="0" err="1"/>
              <a:t>was</a:t>
            </a:r>
            <a:r>
              <a:rPr lang="sv-SE" sz="1400" dirty="0"/>
              <a:t> </a:t>
            </a:r>
            <a:r>
              <a:rPr lang="sv-SE" sz="1400" dirty="0" err="1"/>
              <a:t>released</a:t>
            </a:r>
            <a:r>
              <a:rPr lang="sv-SE" sz="1400" dirty="0"/>
              <a:t> </a:t>
            </a:r>
            <a:r>
              <a:rPr lang="sv-SE" sz="1400" dirty="0" err="1"/>
              <a:t>after</a:t>
            </a:r>
            <a:r>
              <a:rPr lang="sv-SE" sz="1400" dirty="0"/>
              <a:t> the </a:t>
            </a:r>
            <a:r>
              <a:rPr lang="sv-SE" sz="1400" dirty="0" err="1"/>
              <a:t>publication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the C-</a:t>
            </a:r>
            <a:r>
              <a:rPr lang="sv-SE" sz="1400" dirty="0" err="1"/>
              <a:t>book</a:t>
            </a:r>
            <a:r>
              <a:rPr lang="sv-SE" sz="1400" dirty="0"/>
              <a:t> </a:t>
            </a:r>
            <a:r>
              <a:rPr lang="sv-SE" sz="1400" dirty="0" err="1"/>
              <a:t>update</a:t>
            </a:r>
            <a:r>
              <a:rPr lang="sv-SE" sz="1400" dirty="0"/>
              <a:t>.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7E921CE-EB98-2C6C-91A2-D164E284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B24768D-3771-0995-D34D-FFAA2C5D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59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B20995-1079-44ED-B8E9-E658A560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Summary and conclusions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236DAC-5925-48F9-BD82-AA36808AFB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noProof="0" dirty="0"/>
              <a:t>Part 1 includes a parameter update of the </a:t>
            </a:r>
            <a:r>
              <a:rPr lang="en-GB" u="sng" noProof="0" dirty="0"/>
              <a:t>generic</a:t>
            </a:r>
            <a:r>
              <a:rPr lang="en-GB" noProof="0" dirty="0"/>
              <a:t> CCF parameter tables. </a:t>
            </a:r>
          </a:p>
          <a:p>
            <a:pPr lvl="1"/>
            <a:r>
              <a:rPr lang="en-GB" noProof="0" dirty="0"/>
              <a:t>New events have been assessed for the quantitative analysis.</a:t>
            </a:r>
          </a:p>
          <a:p>
            <a:pPr lvl="1"/>
            <a:r>
              <a:rPr lang="en-GB" noProof="0" dirty="0"/>
              <a:t>Observation times have been updated. </a:t>
            </a:r>
          </a:p>
          <a:p>
            <a:pPr lvl="1"/>
            <a:r>
              <a:rPr lang="en-GB" noProof="0" dirty="0"/>
              <a:t>CCF quantification challenges exists and solutions to these are covered by the quantification methodology.</a:t>
            </a:r>
          </a:p>
          <a:p>
            <a:pPr lvl="1"/>
            <a:r>
              <a:rPr lang="en-GB" noProof="0" dirty="0"/>
              <a:t>Component types: Emergency Diesel Generators, Centrifugal Pumps, Check Valves, Motor Operated Valves, Level Measurements, Batteries and Breakers</a:t>
            </a:r>
          </a:p>
          <a:p>
            <a:r>
              <a:rPr lang="en-GB" noProof="0" dirty="0"/>
              <a:t>Part 2 includes a parameter update of the </a:t>
            </a:r>
            <a:r>
              <a:rPr lang="en-GB" u="sng" noProof="0" dirty="0"/>
              <a:t>plant-specific</a:t>
            </a:r>
            <a:r>
              <a:rPr lang="en-GB" noProof="0" dirty="0"/>
              <a:t> data.</a:t>
            </a:r>
          </a:p>
          <a:p>
            <a:r>
              <a:rPr lang="en-GB" noProof="0" dirty="0"/>
              <a:t>Part 3 comprises of an overview of the included data in the C‑book, sensitivity analyses, trends and comparisons.</a:t>
            </a:r>
          </a:p>
          <a:p>
            <a:pPr marL="0" indent="0">
              <a:buNone/>
            </a:pPr>
            <a:r>
              <a:rPr lang="en-GB" noProof="0" dirty="0"/>
              <a:t>Part 3…</a:t>
            </a:r>
          </a:p>
          <a:p>
            <a:r>
              <a:rPr lang="en-GB" noProof="0" dirty="0"/>
              <a:t>In general, lower CCF rates across the components with some exceptions. </a:t>
            </a:r>
          </a:p>
          <a:p>
            <a:r>
              <a:rPr lang="en-GB" noProof="0" dirty="0"/>
              <a:t>Design related CCFs are significantly decreasing</a:t>
            </a:r>
            <a:r>
              <a:rPr lang="en-GB" dirty="0"/>
              <a:t>.</a:t>
            </a:r>
            <a:endParaRPr lang="en-GB" noProof="0" dirty="0"/>
          </a:p>
          <a:p>
            <a:r>
              <a:rPr lang="en-GB" noProof="0" dirty="0"/>
              <a:t>Pre-initiator HFEs remains almost constant. </a:t>
            </a:r>
          </a:p>
          <a:p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4172B-5C46-4ADA-AFA2-781635FD3E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noProof="0" dirty="0"/>
              <a:t>Challenging to compare different data sources.</a:t>
            </a:r>
          </a:p>
          <a:p>
            <a:pPr lvl="1"/>
            <a:r>
              <a:rPr lang="en-GB" noProof="0" dirty="0"/>
              <a:t>Especially when the parameter values depend on the single failure rate and system parameters.</a:t>
            </a:r>
          </a:p>
          <a:p>
            <a:r>
              <a:rPr lang="en-GB" noProof="0" dirty="0"/>
              <a:t>Application of the C-book CCF direct estimates is always a correct use of the presented CCF estimates. </a:t>
            </a:r>
          </a:p>
          <a:p>
            <a:pPr lvl="1"/>
            <a:r>
              <a:rPr lang="en-GB" noProof="0" dirty="0"/>
              <a:t>Use direct estimates if </a:t>
            </a:r>
            <a:r>
              <a:rPr lang="en-GB" dirty="0"/>
              <a:t>using generic CCF data. </a:t>
            </a:r>
            <a:endParaRPr lang="en-GB" noProof="0" dirty="0"/>
          </a:p>
          <a:p>
            <a:r>
              <a:rPr lang="en-GB" noProof="0" dirty="0"/>
              <a:t>The updated generic CCF data tables will be published by the NPSAG.</a:t>
            </a:r>
          </a:p>
          <a:p>
            <a:r>
              <a:rPr lang="en-GB" noProof="0" dirty="0"/>
              <a:t>A comprehensive procedure has led to the development of a CCF data book, and it will improve the quality of the CCF data used in the PRA models. 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F29B256-CFC4-2924-52F7-6979D88A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F7B63F-B16C-3C39-82FF-3F6A09CC6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473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" y="-95250"/>
            <a:ext cx="12439650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/>
          </p:cNvSpPr>
          <p:nvPr/>
        </p:nvSpPr>
        <p:spPr bwMode="auto">
          <a:xfrm>
            <a:off x="755650" y="4243164"/>
            <a:ext cx="54038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19844"/>
            <a:r>
              <a:rPr lang="en-US" sz="2400" dirty="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Franklin Gothic Medium" charset="0"/>
                <a:sym typeface="Franklin Gothic Medium" charset="0"/>
              </a:rPr>
              <a:t>Mattias Håkansson</a:t>
            </a:r>
          </a:p>
          <a:p>
            <a:pPr marL="19844"/>
            <a:r>
              <a:rPr lang="en-US" sz="2400" dirty="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Franklin Gothic Medium" charset="0"/>
                <a:sym typeface="Franklin Gothic Medium" charset="0"/>
                <a:hlinkClick r:id="rId3"/>
              </a:rPr>
              <a:t>Mattias.hakansson@riskpilot.se</a:t>
            </a:r>
            <a:endParaRPr lang="en-US" sz="2400" dirty="0">
              <a:solidFill>
                <a:schemeClr val="bg1"/>
              </a:solidFill>
              <a:latin typeface="Franklin Gothic Medium" charset="0"/>
              <a:ea typeface="ＭＳ Ｐゴシック" charset="0"/>
              <a:cs typeface="Franklin Gothic Medium" charset="0"/>
              <a:sym typeface="Franklin Gothic Medium" charset="0"/>
            </a:endParaRPr>
          </a:p>
          <a:p>
            <a:pPr marL="19844"/>
            <a:r>
              <a:rPr lang="en-US" sz="2400" dirty="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Franklin Gothic Medium" charset="0"/>
                <a:sym typeface="Franklin Gothic Medium" charset="0"/>
              </a:rPr>
              <a:t>+46 72 252 22 15</a:t>
            </a:r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754857" y="1196975"/>
            <a:ext cx="10669736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Franklin Gothic Std No.2" charset="0"/>
                <a:ea typeface="ＭＳ Ｐゴシック" charset="0"/>
                <a:cs typeface="Franklin Gothic Std No.2" charset="0"/>
                <a:sym typeface="Franklin Gothic Std No.2" charset="0"/>
              </a:rPr>
              <a:t>Thank you for your attention!</a:t>
            </a:r>
          </a:p>
          <a:p>
            <a:pPr algn="ctr"/>
            <a:endParaRPr lang="en-US" sz="4400" b="1" dirty="0">
              <a:solidFill>
                <a:srgbClr val="FFFFFF"/>
              </a:solidFill>
              <a:latin typeface="Franklin Gothic Std No.2" charset="0"/>
              <a:ea typeface="ＭＳ Ｐゴシック" charset="0"/>
              <a:cs typeface="Franklin Gothic Std No.2" charset="0"/>
              <a:sym typeface="Franklin Gothic Std No.2" charset="0"/>
            </a:endParaRPr>
          </a:p>
          <a:p>
            <a:pPr algn="ctr"/>
            <a:r>
              <a:rPr lang="en-US" sz="4400" b="1" dirty="0">
                <a:solidFill>
                  <a:srgbClr val="FFFFFF"/>
                </a:solidFill>
                <a:latin typeface="Franklin Gothic Std No.2" charset="0"/>
                <a:ea typeface="ＭＳ Ｐゴシック" charset="0"/>
                <a:cs typeface="Franklin Gothic Std No.2" charset="0"/>
                <a:sym typeface="Franklin Gothic Std No.2" charset="0"/>
              </a:rPr>
              <a:t>Questions?</a:t>
            </a:r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263" y="5543550"/>
            <a:ext cx="1555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A1A3D34-E455-755C-D851-C1738149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DB3FBE0-3237-7333-3D1F-BCD5C328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12</a:t>
            </a:fld>
            <a:endParaRPr lang="sv-S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A341C3-83CC-1E0C-60BB-50EB1A5A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Risk Pilot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672D38-F0CB-86B3-467E-0892C6C0C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Risk Pilot is a consulting company that helps companies to develop and design safe and profitable businesses, systems and products.</a:t>
            </a:r>
          </a:p>
          <a:p>
            <a:r>
              <a:rPr lang="en-GB" noProof="0" dirty="0"/>
              <a:t>We are consultants in Risk Management, Systems Engineering and Human Factors.</a:t>
            </a:r>
          </a:p>
          <a:p>
            <a:r>
              <a:rPr lang="en-GB" noProof="0" dirty="0"/>
              <a:t>We provide services and knowledge in Licensing, Analysis, Construction and Human Factors for the energy sector (nuclear power).</a:t>
            </a:r>
          </a:p>
          <a:p>
            <a:r>
              <a:rPr lang="en-GB" noProof="0" dirty="0"/>
              <a:t>Swedish based with offices in the three largest cities; Stockholm, Gothenburg and Malmoe.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737471-B07D-52EB-483F-583EF897B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3572B3C-1462-89A9-E7D7-B57A7C22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993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2654EAF3-B24A-B9F6-1E8F-FEB5750C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C-book content in the updated version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B78525-D376-478C-EF17-2E66C2F89D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noProof="0" dirty="0"/>
              <a:t>C-book part 1 </a:t>
            </a:r>
          </a:p>
          <a:p>
            <a:pPr lvl="1"/>
            <a:r>
              <a:rPr lang="en-GB" noProof="0" dirty="0"/>
              <a:t>Presents Common Cause Failure (CCF) rates, probabilities and alfa factors for k-out-of-n failures  </a:t>
            </a:r>
          </a:p>
          <a:p>
            <a:pPr lvl="2"/>
            <a:r>
              <a:rPr lang="en-GB" noProof="0" dirty="0"/>
              <a:t>Centrifugal Pumps</a:t>
            </a:r>
          </a:p>
          <a:p>
            <a:pPr lvl="2"/>
            <a:r>
              <a:rPr lang="en-GB" noProof="0" dirty="0"/>
              <a:t>Emergency Diesel Generators</a:t>
            </a:r>
          </a:p>
          <a:p>
            <a:pPr lvl="2"/>
            <a:r>
              <a:rPr lang="en-GB" noProof="0" dirty="0"/>
              <a:t>Check Valves</a:t>
            </a:r>
          </a:p>
          <a:p>
            <a:pPr lvl="2"/>
            <a:r>
              <a:rPr lang="en-GB" noProof="0" dirty="0"/>
              <a:t>Motor Operated Valves</a:t>
            </a:r>
          </a:p>
          <a:p>
            <a:pPr lvl="2"/>
            <a:r>
              <a:rPr lang="en-GB" noProof="0" dirty="0"/>
              <a:t>Level measurements</a:t>
            </a:r>
          </a:p>
          <a:p>
            <a:pPr lvl="2"/>
            <a:r>
              <a:rPr lang="en-GB" noProof="0" dirty="0"/>
              <a:t>Breakers</a:t>
            </a:r>
          </a:p>
          <a:p>
            <a:pPr lvl="2"/>
            <a:r>
              <a:rPr lang="en-GB" noProof="0" dirty="0"/>
              <a:t>Batteries</a:t>
            </a:r>
          </a:p>
          <a:p>
            <a:pPr lvl="1"/>
            <a:r>
              <a:rPr lang="en-GB" noProof="0" dirty="0"/>
              <a:t>Methodology for quantification of CCF rates, CCF probabilities and alpha factors and an overview of the generic CCF reliability data tables. </a:t>
            </a:r>
          </a:p>
          <a:p>
            <a:pPr lvl="1"/>
            <a:r>
              <a:rPr lang="en-GB" noProof="0" dirty="0"/>
              <a:t>A quantitative application presented to validate the use of the CCF reliability data in RiskSpectrum.</a:t>
            </a:r>
          </a:p>
          <a:p>
            <a:endParaRPr lang="en-GB" noProof="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9ED8086-8A94-A967-8423-EE0A517F89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noProof="0" dirty="0"/>
              <a:t>C-book part 2</a:t>
            </a:r>
          </a:p>
          <a:p>
            <a:pPr lvl="1"/>
            <a:r>
              <a:rPr lang="en-GB" noProof="0" dirty="0"/>
              <a:t>Is a handbook on how to use and obtain plant specific CCF reliability data.  </a:t>
            </a:r>
          </a:p>
          <a:p>
            <a:pPr lvl="2"/>
            <a:r>
              <a:rPr lang="en-GB" noProof="0" dirty="0"/>
              <a:t>Input/output process to generate CCF reliability data, and the manuals for the C-book generator and its supplementary calculators (Observation time, event impact vector and PREB)</a:t>
            </a:r>
          </a:p>
          <a:p>
            <a:pPr lvl="1"/>
            <a:r>
              <a:rPr lang="en-GB" noProof="0" dirty="0"/>
              <a:t>Access to Part 2 is restricted to the members of the Nordic PSA Group (NPSAG).</a:t>
            </a:r>
          </a:p>
          <a:p>
            <a:r>
              <a:rPr lang="en-GB" b="1" noProof="0" dirty="0"/>
              <a:t>C-Book part 3 (NEW!)</a:t>
            </a:r>
          </a:p>
          <a:p>
            <a:pPr lvl="1"/>
            <a:r>
              <a:rPr lang="en-GB" noProof="0" dirty="0"/>
              <a:t>presents an overview of the included data, </a:t>
            </a:r>
          </a:p>
          <a:p>
            <a:pPr lvl="1"/>
            <a:r>
              <a:rPr lang="en-GB" noProof="0" dirty="0"/>
              <a:t>sensitivity cases,</a:t>
            </a:r>
          </a:p>
          <a:p>
            <a:pPr lvl="1"/>
            <a:r>
              <a:rPr lang="en-GB" noProof="0" dirty="0"/>
              <a:t>main changes between version 1 and 2, </a:t>
            </a:r>
          </a:p>
          <a:p>
            <a:pPr lvl="1"/>
            <a:r>
              <a:rPr lang="en-GB" noProof="0" dirty="0"/>
              <a:t>incl. general trends, and</a:t>
            </a:r>
          </a:p>
          <a:p>
            <a:pPr lvl="1"/>
            <a:r>
              <a:rPr lang="en-GB" noProof="0" dirty="0"/>
              <a:t>comparisons with other CCF data sources.</a:t>
            </a:r>
          </a:p>
          <a:p>
            <a:endParaRPr lang="en-GB" noProof="0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A85C452-CAD5-D3BE-B745-DE217D51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9770B80-175F-59D6-AFC6-283D6086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18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Challenges when quantifying CCF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25275" y="4889500"/>
            <a:ext cx="466725" cy="27463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EA04DE-315C-4029-99F5-FE2CC7A37E3C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F014BBF6-EF3E-D6C5-8FC9-71FC1C35D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669394"/>
              </p:ext>
            </p:extLst>
          </p:nvPr>
        </p:nvGraphicFramePr>
        <p:xfrm>
          <a:off x="365125" y="1443038"/>
          <a:ext cx="11434813" cy="364656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46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823">
                  <a:extLst>
                    <a:ext uri="{9D8B030D-6E8A-4147-A177-3AD203B41FA5}">
                      <a16:colId xmlns:a16="http://schemas.microsoft.com/office/drawing/2014/main" val="3471341458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indent="0" algn="l" defTabSz="51435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Area</a:t>
                      </a: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12" marR="75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51435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Challenge</a:t>
                      </a: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12" marR="7591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514350" rtl="0" eaLnBrk="1" latinLnBrk="0" hangingPunct="1">
                        <a:spcAft>
                          <a:spcPts val="0"/>
                        </a:spcAft>
                      </a:pPr>
                      <a:r>
                        <a:rPr lang="sv-S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</a:t>
                      </a:r>
                    </a:p>
                  </a:txBody>
                  <a:tcPr marL="75912" marR="7591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38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1. Event set</a:t>
                      </a:r>
                      <a:endParaRPr lang="sv-S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12" marR="75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sv-S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3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sv-S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effectLst/>
                        </a:rPr>
                        <a:t>completeness of CCF event set.</a:t>
                      </a:r>
                      <a:endParaRPr lang="sv-S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12" marR="75912" marT="0" marB="0"/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>
                          <a:sym typeface="Wingdings" panose="05000000000000000000" pitchFamily="2" charset="2"/>
                        </a:rPr>
                        <a:t>Completeness statement in data</a:t>
                      </a:r>
                    </a:p>
                  </a:txBody>
                  <a:tcPr marL="75912" marR="7591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38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2. Observation time</a:t>
                      </a:r>
                      <a:endParaRPr lang="sv-S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12" marR="75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3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sv-S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3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sv-S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effectLst/>
                        </a:rPr>
                        <a:t>completeness of group observation data.</a:t>
                      </a:r>
                      <a:endParaRPr lang="sv-S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12" marR="75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>
                          <a:sym typeface="Wingdings" panose="05000000000000000000" pitchFamily="2" charset="2"/>
                        </a:rPr>
                        <a:t>Completeness statement in data</a:t>
                      </a:r>
                    </a:p>
                  </a:txBody>
                  <a:tcPr marL="75912" marR="7591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07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3. Applicability of data</a:t>
                      </a:r>
                      <a:endParaRPr lang="sv-S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12" marR="75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>
                          <a:effectLst/>
                        </a:rPr>
                        <a:t>Assessment of events and groups to assure a homogenous set of data.</a:t>
                      </a:r>
                    </a:p>
                  </a:txBody>
                  <a:tcPr marL="75912" marR="75912" marT="0" marB="0"/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>
                          <a:sym typeface="Wingdings" panose="05000000000000000000" pitchFamily="2" charset="2"/>
                        </a:rPr>
                        <a:t>Data collection in</a:t>
                      </a:r>
                      <a:r>
                        <a:rPr lang="en-US" sz="1300" baseline="0" dirty="0">
                          <a:sym typeface="Wingdings" panose="05000000000000000000" pitchFamily="2" charset="2"/>
                        </a:rPr>
                        <a:t> ICDE based on homogeneous groups. </a:t>
                      </a:r>
                      <a:r>
                        <a:rPr lang="en-US" sz="1300" dirty="0"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>
                          <a:sym typeface="Wingdings" panose="05000000000000000000" pitchFamily="2" charset="2"/>
                        </a:rPr>
                        <a:t>Iteration of grouping of events to achieve homogeneity and not too limited</a:t>
                      </a:r>
                      <a:r>
                        <a:rPr lang="en-US" sz="1300" baseline="0" dirty="0">
                          <a:sym typeface="Wingdings" panose="05000000000000000000" pitchFamily="2" charset="2"/>
                        </a:rPr>
                        <a:t> set of events for quantification.</a:t>
                      </a:r>
                      <a:endParaRPr lang="sv-S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>
                          <a:sym typeface="Wingdings" panose="05000000000000000000" pitchFamily="2" charset="2"/>
                        </a:rPr>
                        <a:t>QA review form. </a:t>
                      </a:r>
                    </a:p>
                  </a:txBody>
                  <a:tcPr marL="75912" marR="7591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4. Event interpretation with respect to CCF combinations</a:t>
                      </a:r>
                      <a:endParaRPr lang="sv-S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12" marR="75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>
                          <a:effectLst/>
                        </a:rPr>
                        <a:t>Calculation of probabilities for different CCF combinations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>
                          <a:effectLst/>
                        </a:rPr>
                        <a:t>Transformation of component impairment vector to event impact vector</a:t>
                      </a:r>
                      <a:endParaRPr lang="sv-S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12" marR="75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>
                          <a:sym typeface="Wingdings" panose="05000000000000000000" pitchFamily="2" charset="2"/>
                        </a:rPr>
                        <a:t>Interpretation of component impairment vector to event impact vector.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>
                          <a:sym typeface="Wingdings" panose="05000000000000000000" pitchFamily="2" charset="2"/>
                        </a:rPr>
                        <a:t>The FCD approach</a:t>
                      </a:r>
                      <a:r>
                        <a:rPr lang="sv-SE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.</a:t>
                      </a:r>
                      <a:endParaRPr lang="en-US" sz="1300" dirty="0">
                        <a:sym typeface="Wingdings" panose="05000000000000000000" pitchFamily="2" charset="2"/>
                      </a:endParaRPr>
                    </a:p>
                  </a:txBody>
                  <a:tcPr marL="75912" marR="7591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46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5. Parameter estimation and transformation of rates</a:t>
                      </a:r>
                      <a:endParaRPr lang="sv-S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12" marR="759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>
                          <a:effectLst/>
                        </a:rPr>
                        <a:t>Determine method for estimating failure rates.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>
                          <a:effectLst/>
                        </a:rPr>
                        <a:t>Consideration of test policy, test interval, success criterion for the target plant and system.</a:t>
                      </a:r>
                      <a:endParaRPr lang="sv-S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12" marR="7591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sym typeface="Wingdings" panose="05000000000000000000" pitchFamily="2" charset="2"/>
                        </a:rPr>
                        <a:t>Parameter estimation with PREB. </a:t>
                      </a:r>
                    </a:p>
                    <a:p>
                      <a:pPr marL="171450" indent="-1714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sym typeface="Wingdings" panose="05000000000000000000" pitchFamily="2" charset="2"/>
                        </a:rPr>
                        <a:t>Transformation via expected residence time coefficients to obtain probabilities. </a:t>
                      </a:r>
                    </a:p>
                    <a:p>
                      <a:pPr marL="171450" indent="-1714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sym typeface="Wingdings" panose="05000000000000000000" pitchFamily="2" charset="2"/>
                        </a:rPr>
                        <a:t>Formalism for transformation from probabilities to alpha factors.</a:t>
                      </a:r>
                      <a:endParaRPr lang="sv-S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12" marR="7591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F147358-0799-7A81-B1EF-5694D5AF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1D7F3DFC-5EF5-87DE-BD4D-67764B37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fld id="{37CCE53E-52C2-412F-B439-13E0C684424A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02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Quantification methodology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noProof="0" dirty="0"/>
              <a:t>The report provides a overview and summary on performed work on the development of a methodology for: </a:t>
            </a:r>
          </a:p>
          <a:p>
            <a:pPr lvl="1"/>
            <a:r>
              <a:rPr lang="en-GB" noProof="0" dirty="0"/>
              <a:t>Impact vector construction</a:t>
            </a:r>
          </a:p>
          <a:p>
            <a:pPr lvl="1"/>
            <a:r>
              <a:rPr lang="en-GB" noProof="0" dirty="0"/>
              <a:t>CCF event quantification</a:t>
            </a:r>
          </a:p>
          <a:p>
            <a:r>
              <a:rPr lang="en-GB" noProof="0" dirty="0"/>
              <a:t>Main objective: establish a common procedure and model of quantification of CCF events by,</a:t>
            </a:r>
          </a:p>
          <a:p>
            <a:pPr lvl="1"/>
            <a:r>
              <a:rPr lang="en-GB" noProof="0" dirty="0"/>
              <a:t>Providing a common basis for methods and guidelines for data classification and assessment. </a:t>
            </a:r>
          </a:p>
          <a:p>
            <a:pPr lvl="1"/>
            <a:r>
              <a:rPr lang="en-GB" noProof="0" dirty="0"/>
              <a:t>Establishing a format to allow data to be shared for quantifications and provide interpretation of raw data for exchange and use in quantification models.</a:t>
            </a:r>
          </a:p>
          <a:p>
            <a:r>
              <a:rPr lang="en-GB" noProof="0" dirty="0"/>
              <a:t>The comprehensive procedure include all steps from CCF event input data, via event impact vectors, to final CCF parameters (i.e. CCF rates).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DFD5-784A-4FCA-AD1D-07A3AF5DC721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6457899" y="5212525"/>
            <a:ext cx="259878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67" dirty="0"/>
              <a:t>*PREB = </a:t>
            </a:r>
            <a:r>
              <a:rPr lang="sv-SE" sz="1067" dirty="0" err="1"/>
              <a:t>Parametric</a:t>
            </a:r>
            <a:r>
              <a:rPr lang="sv-SE" sz="1067" dirty="0"/>
              <a:t> Robust </a:t>
            </a:r>
            <a:r>
              <a:rPr lang="sv-SE" sz="1067" dirty="0" err="1"/>
              <a:t>Empirical</a:t>
            </a:r>
            <a:r>
              <a:rPr lang="sv-SE" sz="1067" dirty="0"/>
              <a:t> </a:t>
            </a:r>
            <a:r>
              <a:rPr lang="sv-SE" sz="1067" dirty="0" err="1"/>
              <a:t>Bayes</a:t>
            </a:r>
            <a:endParaRPr lang="sv-SE" sz="1067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AAC083E-8A45-AC15-8F6E-DA86DA2997A1}"/>
              </a:ext>
            </a:extLst>
          </p:cNvPr>
          <p:cNvSpPr txBox="1"/>
          <p:nvPr/>
        </p:nvSpPr>
        <p:spPr>
          <a:xfrm>
            <a:off x="484983" y="521252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SSM Report 2009:07</a:t>
            </a:r>
            <a:endParaRPr lang="sv-SE" dirty="0"/>
          </a:p>
        </p:txBody>
      </p:sp>
      <p:pic>
        <p:nvPicPr>
          <p:cNvPr id="13" name="Picture 4" descr="Bild2">
            <a:extLst>
              <a:ext uri="{FF2B5EF4-FFF2-40B4-BE49-F238E27FC236}">
                <a16:creationId xmlns:a16="http://schemas.microsoft.com/office/drawing/2014/main" id="{804B0821-4C82-18E1-484C-6C1B104881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49" y="1450975"/>
            <a:ext cx="364727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400ACD1-4D58-86D5-68DC-C91239433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</p:spTree>
    <p:extLst>
      <p:ext uri="{BB962C8B-B14F-4D97-AF65-F5344CB8AC3E}">
        <p14:creationId xmlns:p14="http://schemas.microsoft.com/office/powerpoint/2010/main" val="141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20208-2DE8-D779-95E9-2DD68523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Scope of new data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59F925-DA1A-7F23-7B7E-6C163AD89F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 dirty="0"/>
              <a:t>Swedish, Finnish and German data.</a:t>
            </a:r>
          </a:p>
          <a:p>
            <a:r>
              <a:rPr lang="en-GB" noProof="0" dirty="0"/>
              <a:t>Data update not complete for all component types and plants.</a:t>
            </a:r>
          </a:p>
          <a:p>
            <a:r>
              <a:rPr lang="en-GB" noProof="0" dirty="0"/>
              <a:t>All components use “Nordic/German” data, except batteries.</a:t>
            </a:r>
          </a:p>
          <a:p>
            <a:endParaRPr lang="en-GB" noProof="0" dirty="0"/>
          </a:p>
        </p:txBody>
      </p:sp>
      <p:pic>
        <p:nvPicPr>
          <p:cNvPr id="5" name="Platshållare för innehåll 3">
            <a:extLst>
              <a:ext uri="{FF2B5EF4-FFF2-40B4-BE49-F238E27FC236}">
                <a16:creationId xmlns:a16="http://schemas.microsoft.com/office/drawing/2014/main" id="{FF4ABDE9-C44C-5C58-085A-9E23B7D3839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1789160"/>
            <a:ext cx="5486400" cy="3406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11C120-DB30-46F0-A7E5-0C35FB60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DF9525-E62C-9408-B6E3-429DEE76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076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5200-B8C8-42CC-A88B-11D445E3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Data trends and interpretations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C7E23-8996-4D60-9DA6-9C882FC38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In general, lower CCF rates across the component types with some exceptions. </a:t>
            </a:r>
          </a:p>
          <a:p>
            <a:r>
              <a:rPr lang="en-GB" noProof="0" dirty="0"/>
              <a:t>CCF rates decreased by up to 74% due to increased observation time.</a:t>
            </a:r>
          </a:p>
          <a:p>
            <a:r>
              <a:rPr lang="en-GB" dirty="0"/>
              <a:t>Diesels: </a:t>
            </a:r>
            <a:r>
              <a:rPr lang="en-US" noProof="0" dirty="0"/>
              <a:t>4-out-of-4 failure rates have decreased about 20%</a:t>
            </a:r>
            <a:r>
              <a:rPr lang="en-GB" noProof="0" dirty="0"/>
              <a:t>.</a:t>
            </a:r>
          </a:p>
          <a:p>
            <a:r>
              <a:rPr lang="en-GB" dirty="0"/>
              <a:t>C</a:t>
            </a:r>
            <a:r>
              <a:rPr lang="en-GB" noProof="0" dirty="0" err="1"/>
              <a:t>entrifugal</a:t>
            </a:r>
            <a:r>
              <a:rPr lang="en-GB" noProof="0" dirty="0"/>
              <a:t> pumps: Grouping revised from system type to operating modes. </a:t>
            </a:r>
          </a:p>
          <a:p>
            <a:r>
              <a:rPr lang="en-GB" noProof="0" dirty="0"/>
              <a:t>Breakers: Small increase due to that version 2 only use Nordic/German observations. Version 1 used all ICDE data. </a:t>
            </a:r>
          </a:p>
          <a:p>
            <a:r>
              <a:rPr lang="en-GB" noProof="0" dirty="0"/>
              <a:t>MOV: Increase due to one new complete 4/4 event plus several new incipient events.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7A8765-05A6-C9C2-E7DE-A41A39A49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BF2DCEA-FAD9-CF01-C51A-C5914566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97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C80B6319-DED2-48E7-AB01-1D98F455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Sensitivity case – Pre-initiator HFE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6FA9EB-08C7-422B-AA9A-BEB0E3524A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noProof="0" dirty="0"/>
              <a:t>The events can be classified as either design related CCF or as potential pre-initiator human failure events (HFEs). </a:t>
            </a:r>
          </a:p>
          <a:p>
            <a:r>
              <a:rPr lang="en-GB" sz="2000" noProof="0" dirty="0"/>
              <a:t>An HFE is an event caused by human action or procedures coupled with an organisational coupling factor. </a:t>
            </a:r>
          </a:p>
          <a:p>
            <a:r>
              <a:rPr lang="en-GB" sz="2000" noProof="0" dirty="0"/>
              <a:t>When looking at the 5-year moving averages:</a:t>
            </a:r>
          </a:p>
          <a:p>
            <a:pPr lvl="1"/>
            <a:r>
              <a:rPr lang="en-GB" sz="1600" noProof="0" dirty="0"/>
              <a:t>Design related CCFs are significantly decreasing. </a:t>
            </a:r>
          </a:p>
          <a:p>
            <a:pPr lvl="1"/>
            <a:r>
              <a:rPr lang="en-GB" sz="1600" noProof="0" dirty="0"/>
              <a:t>The pre-initiator HFEs remains </a:t>
            </a:r>
            <a:r>
              <a:rPr lang="en-GB" sz="1600" u="sng" noProof="0" dirty="0"/>
              <a:t>almost constant.</a:t>
            </a:r>
          </a:p>
          <a:p>
            <a:r>
              <a:rPr lang="en-GB" sz="2000" noProof="0" dirty="0"/>
              <a:t>Quantification show:</a:t>
            </a:r>
          </a:p>
          <a:p>
            <a:pPr lvl="1"/>
            <a:r>
              <a:rPr lang="en-GB" sz="1600" dirty="0"/>
              <a:t>T</a:t>
            </a:r>
            <a:r>
              <a:rPr lang="en-GB" sz="1600" noProof="0" dirty="0"/>
              <a:t>he individual design CCFs and pre-initiator HFE rates are lower than the base case. </a:t>
            </a:r>
          </a:p>
          <a:p>
            <a:pPr lvl="1"/>
            <a:r>
              <a:rPr lang="en-GB" sz="1600" noProof="0" dirty="0"/>
              <a:t>But division of data results in more uncertain estimations.</a:t>
            </a:r>
            <a:endParaRPr lang="en-GB" sz="1600" u="sng" dirty="0"/>
          </a:p>
          <a:p>
            <a:endParaRPr lang="en-GB" sz="2000" noProof="0" dirty="0"/>
          </a:p>
          <a:p>
            <a:endParaRPr lang="en-GB" sz="2000" noProof="0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8626B1CF-2337-4114-86EF-4808A63D615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34" y="1212784"/>
            <a:ext cx="6322448" cy="43217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A43203-DA5D-7B53-DA74-AB9129FA7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7D05A1B-86B7-EBF3-CC70-22079CEE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66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BD7230-49C0-40E6-AF45-4680612F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Generic or plant specific data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8182742-4828-10C7-E030-F3950EC61050}"/>
              </a:ext>
            </a:extLst>
          </p:cNvPr>
          <p:cNvSpPr txBox="1"/>
          <p:nvPr/>
        </p:nvSpPr>
        <p:spPr>
          <a:xfrm>
            <a:off x="391427" y="1043507"/>
            <a:ext cx="106898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Application of the C-book CCF direct estimates is always a correct use of the presented CCF estimates. </a:t>
            </a:r>
            <a:endParaRPr lang="sv-SE" sz="1600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E78989A5-3F8E-1BBA-4843-64F943B75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0516" y="1382061"/>
            <a:ext cx="8826332" cy="4226978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E67819D-4785-D76F-D13E-EC79B948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 PSAM 16 - C-book update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CF6BE17-34E0-43C8-BC27-8A2F5F91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E53E-52C2-412F-B439-13E0C684424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83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-402-8-Powerpointmall" id="{1026EBD2-8C49-466D-B1FA-12B140140BA3}" vid="{4CBAD2CA-18A4-495A-958D-13D77A8859E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3E3993FBBF0742881EBCCB5FDC87AE" ma:contentTypeVersion="10" ma:contentTypeDescription="Skapa ett nytt dokument." ma:contentTypeScope="" ma:versionID="e6fc7f9c8f5df8ac59f5284da7eff41b">
  <xsd:schema xmlns:xsd="http://www.w3.org/2001/XMLSchema" xmlns:xs="http://www.w3.org/2001/XMLSchema" xmlns:p="http://schemas.microsoft.com/office/2006/metadata/properties" xmlns:ns2="28451e35-559c-4b7c-9a8c-80006cb4a575" xmlns:ns3="79cf1af5-95d5-4e9a-a076-08ab60e06ebc" targetNamespace="http://schemas.microsoft.com/office/2006/metadata/properties" ma:root="true" ma:fieldsID="a3e35ff874d218885394a94091be97ee" ns2:_="" ns3:_="">
    <xsd:import namespace="28451e35-559c-4b7c-9a8c-80006cb4a575"/>
    <xsd:import namespace="79cf1af5-95d5-4e9a-a076-08ab60e06e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51e35-559c-4b7c-9a8c-80006cb4a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cf1af5-95d5-4e9a-a076-08ab60e06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9BC8AA-DDEE-45D0-8A67-5E0A5B23E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51e35-559c-4b7c-9a8c-80006cb4a575"/>
    <ds:schemaRef ds:uri="79cf1af5-95d5-4e9a-a076-08ab60e06e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40A4C3-1671-44BD-8B6D-CB7D9E1D1C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EEB8D0-7190-467A-932A-03B30B86394D}">
  <ds:schemaRefs>
    <ds:schemaRef ds:uri="79cf1af5-95d5-4e9a-a076-08ab60e06eb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28451e35-559c-4b7c-9a8c-80006cb4a57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3090</TotalTime>
  <Words>1770</Words>
  <Application>Microsoft Office PowerPoint</Application>
  <PresentationFormat>Bredbild</PresentationFormat>
  <Paragraphs>178</Paragraphs>
  <Slides>12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0" baseType="lpstr">
      <vt:lpstr>Arial</vt:lpstr>
      <vt:lpstr>Calibri</vt:lpstr>
      <vt:lpstr>Franklin Gothic Medium</vt:lpstr>
      <vt:lpstr>Franklin Gothic Std No.2</vt:lpstr>
      <vt:lpstr>Times New Roman</vt:lpstr>
      <vt:lpstr>Verdana</vt:lpstr>
      <vt:lpstr>Wingdings</vt:lpstr>
      <vt:lpstr>Office-tema</vt:lpstr>
      <vt:lpstr>Update of the Common Cause Failure Reliability Data Book</vt:lpstr>
      <vt:lpstr>Risk Pilot</vt:lpstr>
      <vt:lpstr>C-book content in the updated version</vt:lpstr>
      <vt:lpstr>Challenges when quantifying CCF</vt:lpstr>
      <vt:lpstr>Quantification methodology</vt:lpstr>
      <vt:lpstr>Scope of new data</vt:lpstr>
      <vt:lpstr>Data trends and interpretations</vt:lpstr>
      <vt:lpstr>Sensitivity case – Pre-initiator HFE</vt:lpstr>
      <vt:lpstr>Generic or plant specific data</vt:lpstr>
      <vt:lpstr>Challenges of comparing CCF parameter estimates</vt:lpstr>
      <vt:lpstr>Summary and conclusions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Jacob Larsson</dc:creator>
  <cp:lastModifiedBy>Mattias Håkansson</cp:lastModifiedBy>
  <cp:revision>2</cp:revision>
  <dcterms:created xsi:type="dcterms:W3CDTF">2022-04-21T06:23:45Z</dcterms:created>
  <dcterms:modified xsi:type="dcterms:W3CDTF">2022-06-23T11:01:53Z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98909c9c-f521-4b89-bdee-81e7e1c0fd73</vt:lpwstr>
  </property>
  <property fmtid="{D5CDD505-2E9C-101B-9397-08002B2CF9AE}" pid="3" name="ContentTypeId">
    <vt:lpwstr>0x0101004B3E3993FBBF0742881EBCCB5FDC87AE</vt:lpwstr>
  </property>
  <property fmtid="{D5CDD505-2E9C-101B-9397-08002B2CF9AE}" pid="4" name="Order">
    <vt:r8>13900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Granskad">
    <vt:bool>false</vt:bool>
  </property>
  <property fmtid="{D5CDD505-2E9C-101B-9397-08002B2CF9AE}" pid="10" name="_dlc_DocId">
    <vt:lpwstr>RPAB-268769424-63</vt:lpwstr>
  </property>
  <property fmtid="{D5CDD505-2E9C-101B-9397-08002B2CF9AE}" pid="11" name="_dlc_DocIdPersistId">
    <vt:bool>false</vt:bool>
  </property>
  <property fmtid="{D5CDD505-2E9C-101B-9397-08002B2CF9AE}" pid="12" name="_dlc_DocIdUrl">
    <vt:lpwstr>https://riskpilot1.sharepoint.com/sites/archive-2020-11-09T161505Z/admin/_layouts/15/DocIdRedir.aspx?ID=RPAB-268769424-63, RPAB-268769424-63</vt:lpwstr>
  </property>
</Properties>
</file>