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267" r:id="rId4"/>
    <p:sldId id="276" r:id="rId5"/>
    <p:sldId id="271" r:id="rId6"/>
    <p:sldId id="275" r:id="rId7"/>
    <p:sldId id="279" r:id="rId8"/>
    <p:sldId id="272" r:id="rId9"/>
    <p:sldId id="270" r:id="rId10"/>
    <p:sldId id="273" r:id="rId11"/>
    <p:sldId id="280" r:id="rId12"/>
    <p:sldId id="282" r:id="rId13"/>
    <p:sldId id="281" r:id="rId14"/>
    <p:sldId id="278" r:id="rId15"/>
    <p:sldId id="268" r:id="rId16"/>
  </p:sldIdLst>
  <p:sldSz cx="13428663" cy="7559675"/>
  <p:notesSz cx="6858000" cy="9144000"/>
  <p:defaultTextStyle>
    <a:defPPr>
      <a:defRPr lang="nl-NL"/>
    </a:defPPr>
    <a:lvl1pPr marL="0" algn="l" defTabSz="1007394" rtl="0" eaLnBrk="1" latinLnBrk="0" hangingPunct="1">
      <a:defRPr sz="1983" kern="1200">
        <a:solidFill>
          <a:schemeClr val="tx1"/>
        </a:solidFill>
        <a:latin typeface="+mn-lt"/>
        <a:ea typeface="+mn-ea"/>
        <a:cs typeface="+mn-cs"/>
      </a:defRPr>
    </a:lvl1pPr>
    <a:lvl2pPr marL="503697" algn="l" defTabSz="1007394" rtl="0" eaLnBrk="1" latinLnBrk="0" hangingPunct="1">
      <a:defRPr sz="1983" kern="1200">
        <a:solidFill>
          <a:schemeClr val="tx1"/>
        </a:solidFill>
        <a:latin typeface="+mn-lt"/>
        <a:ea typeface="+mn-ea"/>
        <a:cs typeface="+mn-cs"/>
      </a:defRPr>
    </a:lvl2pPr>
    <a:lvl3pPr marL="1007394" algn="l" defTabSz="1007394" rtl="0" eaLnBrk="1" latinLnBrk="0" hangingPunct="1">
      <a:defRPr sz="1983" kern="1200">
        <a:solidFill>
          <a:schemeClr val="tx1"/>
        </a:solidFill>
        <a:latin typeface="+mn-lt"/>
        <a:ea typeface="+mn-ea"/>
        <a:cs typeface="+mn-cs"/>
      </a:defRPr>
    </a:lvl3pPr>
    <a:lvl4pPr marL="1511092" algn="l" defTabSz="1007394" rtl="0" eaLnBrk="1" latinLnBrk="0" hangingPunct="1">
      <a:defRPr sz="1983" kern="1200">
        <a:solidFill>
          <a:schemeClr val="tx1"/>
        </a:solidFill>
        <a:latin typeface="+mn-lt"/>
        <a:ea typeface="+mn-ea"/>
        <a:cs typeface="+mn-cs"/>
      </a:defRPr>
    </a:lvl4pPr>
    <a:lvl5pPr marL="2014789" algn="l" defTabSz="1007394" rtl="0" eaLnBrk="1" latinLnBrk="0" hangingPunct="1">
      <a:defRPr sz="1983" kern="1200">
        <a:solidFill>
          <a:schemeClr val="tx1"/>
        </a:solidFill>
        <a:latin typeface="+mn-lt"/>
        <a:ea typeface="+mn-ea"/>
        <a:cs typeface="+mn-cs"/>
      </a:defRPr>
    </a:lvl5pPr>
    <a:lvl6pPr marL="2518486" algn="l" defTabSz="1007394" rtl="0" eaLnBrk="1" latinLnBrk="0" hangingPunct="1">
      <a:defRPr sz="1983" kern="1200">
        <a:solidFill>
          <a:schemeClr val="tx1"/>
        </a:solidFill>
        <a:latin typeface="+mn-lt"/>
        <a:ea typeface="+mn-ea"/>
        <a:cs typeface="+mn-cs"/>
      </a:defRPr>
    </a:lvl6pPr>
    <a:lvl7pPr marL="3022183" algn="l" defTabSz="1007394" rtl="0" eaLnBrk="1" latinLnBrk="0" hangingPunct="1">
      <a:defRPr sz="1983" kern="1200">
        <a:solidFill>
          <a:schemeClr val="tx1"/>
        </a:solidFill>
        <a:latin typeface="+mn-lt"/>
        <a:ea typeface="+mn-ea"/>
        <a:cs typeface="+mn-cs"/>
      </a:defRPr>
    </a:lvl7pPr>
    <a:lvl8pPr marL="3525881" algn="l" defTabSz="1007394" rtl="0" eaLnBrk="1" latinLnBrk="0" hangingPunct="1">
      <a:defRPr sz="1983" kern="1200">
        <a:solidFill>
          <a:schemeClr val="tx1"/>
        </a:solidFill>
        <a:latin typeface="+mn-lt"/>
        <a:ea typeface="+mn-ea"/>
        <a:cs typeface="+mn-cs"/>
      </a:defRPr>
    </a:lvl8pPr>
    <a:lvl9pPr marL="4029578" algn="l" defTabSz="1007394" rtl="0" eaLnBrk="1" latinLnBrk="0" hangingPunct="1">
      <a:defRPr sz="19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5DA1"/>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45C6B8-3CA5-4AA0-A0DA-1D61006B220A}" v="623" dt="2022-06-29T19:53:25.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980" autoAdjust="0"/>
  </p:normalViewPr>
  <p:slideViewPr>
    <p:cSldViewPr snapToGrid="0" showGuides="1">
      <p:cViewPr varScale="1">
        <p:scale>
          <a:sx n="67" d="100"/>
          <a:sy n="67" d="100"/>
        </p:scale>
        <p:origin x="893" y="67"/>
      </p:cViewPr>
      <p:guideLst>
        <p:guide orient="horz" pos="2381"/>
        <p:guide pos="423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0" d="100"/>
          <a:sy n="70" d="100"/>
        </p:scale>
        <p:origin x="-32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kolowski, Lukasz" userId="79ed0fb9-98fb-4a24-817d-3e1d3fa2b8be" providerId="ADAL" clId="{F445C6B8-3CA5-4AA0-A0DA-1D61006B220A}"/>
    <pc:docChg chg="undo custSel addSld delSld modSld sldOrd">
      <pc:chgData name="Sokolowski, Lukasz" userId="79ed0fb9-98fb-4a24-817d-3e1d3fa2b8be" providerId="ADAL" clId="{F445C6B8-3CA5-4AA0-A0DA-1D61006B220A}" dt="2022-06-29T19:59:08.026" v="15321" actId="20577"/>
      <pc:docMkLst>
        <pc:docMk/>
      </pc:docMkLst>
      <pc:sldChg chg="addSp delSp modSp mod">
        <pc:chgData name="Sokolowski, Lukasz" userId="79ed0fb9-98fb-4a24-817d-3e1d3fa2b8be" providerId="ADAL" clId="{F445C6B8-3CA5-4AA0-A0DA-1D61006B220A}" dt="2022-06-29T10:17:55.768" v="10333" actId="20577"/>
        <pc:sldMkLst>
          <pc:docMk/>
          <pc:sldMk cId="1111334413" sldId="256"/>
        </pc:sldMkLst>
        <pc:spChg chg="mod">
          <ac:chgData name="Sokolowski, Lukasz" userId="79ed0fb9-98fb-4a24-817d-3e1d3fa2b8be" providerId="ADAL" clId="{F445C6B8-3CA5-4AA0-A0DA-1D61006B220A}" dt="2022-06-28T02:24:23.002" v="3212" actId="313"/>
          <ac:spMkLst>
            <pc:docMk/>
            <pc:sldMk cId="1111334413" sldId="256"/>
            <ac:spMk id="4" creationId="{00000000-0000-0000-0000-000000000000}"/>
          </ac:spMkLst>
        </pc:spChg>
        <pc:spChg chg="mod">
          <ac:chgData name="Sokolowski, Lukasz" userId="79ed0fb9-98fb-4a24-817d-3e1d3fa2b8be" providerId="ADAL" clId="{F445C6B8-3CA5-4AA0-A0DA-1D61006B220A}" dt="2022-06-29T10:17:55.768" v="10333" actId="20577"/>
          <ac:spMkLst>
            <pc:docMk/>
            <pc:sldMk cId="1111334413" sldId="256"/>
            <ac:spMk id="5" creationId="{00000000-0000-0000-0000-000000000000}"/>
          </ac:spMkLst>
        </pc:spChg>
        <pc:spChg chg="mod">
          <ac:chgData name="Sokolowski, Lukasz" userId="79ed0fb9-98fb-4a24-817d-3e1d3fa2b8be" providerId="ADAL" clId="{F445C6B8-3CA5-4AA0-A0DA-1D61006B220A}" dt="2022-06-27T10:04:10.045" v="145"/>
          <ac:spMkLst>
            <pc:docMk/>
            <pc:sldMk cId="1111334413" sldId="256"/>
            <ac:spMk id="8" creationId="{80DDA67E-2B8A-46F3-BEB8-5874EBBD5024}"/>
          </ac:spMkLst>
        </pc:spChg>
        <pc:spChg chg="mod">
          <ac:chgData name="Sokolowski, Lukasz" userId="79ed0fb9-98fb-4a24-817d-3e1d3fa2b8be" providerId="ADAL" clId="{F445C6B8-3CA5-4AA0-A0DA-1D61006B220A}" dt="2022-06-27T10:04:10.045" v="145"/>
          <ac:spMkLst>
            <pc:docMk/>
            <pc:sldMk cId="1111334413" sldId="256"/>
            <ac:spMk id="9" creationId="{DBAABF99-357E-4AE5-8A76-0CB1D79CEB01}"/>
          </ac:spMkLst>
        </pc:spChg>
        <pc:spChg chg="del mod topLvl">
          <ac:chgData name="Sokolowski, Lukasz" userId="79ed0fb9-98fb-4a24-817d-3e1d3fa2b8be" providerId="ADAL" clId="{F445C6B8-3CA5-4AA0-A0DA-1D61006B220A}" dt="2022-06-27T10:04:59.690" v="155" actId="478"/>
          <ac:spMkLst>
            <pc:docMk/>
            <pc:sldMk cId="1111334413" sldId="256"/>
            <ac:spMk id="13" creationId="{A5C3CB17-C4AE-402B-B38D-D8449CE91245}"/>
          </ac:spMkLst>
        </pc:spChg>
        <pc:grpChg chg="add mod">
          <ac:chgData name="Sokolowski, Lukasz" userId="79ed0fb9-98fb-4a24-817d-3e1d3fa2b8be" providerId="ADAL" clId="{F445C6B8-3CA5-4AA0-A0DA-1D61006B220A}" dt="2022-06-27T10:04:21.144" v="150" actId="1076"/>
          <ac:grpSpMkLst>
            <pc:docMk/>
            <pc:sldMk cId="1111334413" sldId="256"/>
            <ac:grpSpMk id="6" creationId="{BEBD4117-4E37-48DA-966C-82762323174F}"/>
          </ac:grpSpMkLst>
        </pc:grpChg>
        <pc:grpChg chg="add del mod">
          <ac:chgData name="Sokolowski, Lukasz" userId="79ed0fb9-98fb-4a24-817d-3e1d3fa2b8be" providerId="ADAL" clId="{F445C6B8-3CA5-4AA0-A0DA-1D61006B220A}" dt="2022-06-27T10:04:59.690" v="155" actId="478"/>
          <ac:grpSpMkLst>
            <pc:docMk/>
            <pc:sldMk cId="1111334413" sldId="256"/>
            <ac:grpSpMk id="11" creationId="{B45C0E1A-5B0F-476F-838C-5D37556A1193}"/>
          </ac:grpSpMkLst>
        </pc:grpChg>
        <pc:picChg chg="mod">
          <ac:chgData name="Sokolowski, Lukasz" userId="79ed0fb9-98fb-4a24-817d-3e1d3fa2b8be" providerId="ADAL" clId="{F445C6B8-3CA5-4AA0-A0DA-1D61006B220A}" dt="2022-06-27T10:04:10.045" v="145"/>
          <ac:picMkLst>
            <pc:docMk/>
            <pc:sldMk cId="1111334413" sldId="256"/>
            <ac:picMk id="7" creationId="{34B52758-6576-4042-BEB2-5F791DC22384}"/>
          </ac:picMkLst>
        </pc:picChg>
        <pc:picChg chg="add mod">
          <ac:chgData name="Sokolowski, Lukasz" userId="79ed0fb9-98fb-4a24-817d-3e1d3fa2b8be" providerId="ADAL" clId="{F445C6B8-3CA5-4AA0-A0DA-1D61006B220A}" dt="2022-06-27T10:05:57.371" v="164" actId="1076"/>
          <ac:picMkLst>
            <pc:docMk/>
            <pc:sldMk cId="1111334413" sldId="256"/>
            <ac:picMk id="10" creationId="{3B4C3318-ADE1-44D0-A11B-CD02AC98563D}"/>
          </ac:picMkLst>
        </pc:picChg>
        <pc:picChg chg="mod topLvl">
          <ac:chgData name="Sokolowski, Lukasz" userId="79ed0fb9-98fb-4a24-817d-3e1d3fa2b8be" providerId="ADAL" clId="{F445C6B8-3CA5-4AA0-A0DA-1D61006B220A}" dt="2022-06-27T10:07:10.724" v="168" actId="14100"/>
          <ac:picMkLst>
            <pc:docMk/>
            <pc:sldMk cId="1111334413" sldId="256"/>
            <ac:picMk id="12" creationId="{09DB053F-9F94-4535-9B8B-5799FD86E298}"/>
          </ac:picMkLst>
        </pc:picChg>
        <pc:picChg chg="add mod">
          <ac:chgData name="Sokolowski, Lukasz" userId="79ed0fb9-98fb-4a24-817d-3e1d3fa2b8be" providerId="ADAL" clId="{F445C6B8-3CA5-4AA0-A0DA-1D61006B220A}" dt="2022-06-27T10:06:58.725" v="166" actId="1076"/>
          <ac:picMkLst>
            <pc:docMk/>
            <pc:sldMk cId="1111334413" sldId="256"/>
            <ac:picMk id="14" creationId="{726FF625-7BA6-4B50-9A29-C07F11591A76}"/>
          </ac:picMkLst>
        </pc:picChg>
      </pc:sldChg>
      <pc:sldChg chg="addSp modSp mod ord modShow">
        <pc:chgData name="Sokolowski, Lukasz" userId="79ed0fb9-98fb-4a24-817d-3e1d3fa2b8be" providerId="ADAL" clId="{F445C6B8-3CA5-4AA0-A0DA-1D61006B220A}" dt="2022-06-29T19:56:55.067" v="15311" actId="20577"/>
        <pc:sldMkLst>
          <pc:docMk/>
          <pc:sldMk cId="1366926462" sldId="258"/>
        </pc:sldMkLst>
        <pc:spChg chg="mod">
          <ac:chgData name="Sokolowski, Lukasz" userId="79ed0fb9-98fb-4a24-817d-3e1d3fa2b8be" providerId="ADAL" clId="{F445C6B8-3CA5-4AA0-A0DA-1D61006B220A}" dt="2022-06-27T16:50:15.551" v="240" actId="20577"/>
          <ac:spMkLst>
            <pc:docMk/>
            <pc:sldMk cId="1366926462" sldId="258"/>
            <ac:spMk id="2" creationId="{00000000-0000-0000-0000-000000000000}"/>
          </ac:spMkLst>
        </pc:spChg>
        <pc:spChg chg="mod">
          <ac:chgData name="Sokolowski, Lukasz" userId="79ed0fb9-98fb-4a24-817d-3e1d3fa2b8be" providerId="ADAL" clId="{F445C6B8-3CA5-4AA0-A0DA-1D61006B220A}" dt="2022-06-29T19:56:55.067" v="15311" actId="20577"/>
          <ac:spMkLst>
            <pc:docMk/>
            <pc:sldMk cId="1366926462" sldId="258"/>
            <ac:spMk id="5" creationId="{00000000-0000-0000-0000-000000000000}"/>
          </ac:spMkLst>
        </pc:spChg>
        <pc:spChg chg="mod">
          <ac:chgData name="Sokolowski, Lukasz" userId="79ed0fb9-98fb-4a24-817d-3e1d3fa2b8be" providerId="ADAL" clId="{F445C6B8-3CA5-4AA0-A0DA-1D61006B220A}" dt="2022-06-27T21:06:06.343" v="1384" actId="20577"/>
          <ac:spMkLst>
            <pc:docMk/>
            <pc:sldMk cId="1366926462" sldId="258"/>
            <ac:spMk id="6" creationId="{00000000-0000-0000-0000-000000000000}"/>
          </ac:spMkLst>
        </pc:spChg>
        <pc:spChg chg="mod">
          <ac:chgData name="Sokolowski, Lukasz" userId="79ed0fb9-98fb-4a24-817d-3e1d3fa2b8be" providerId="ADAL" clId="{F445C6B8-3CA5-4AA0-A0DA-1D61006B220A}" dt="2022-06-28T16:27:24.634" v="4539" actId="790"/>
          <ac:spMkLst>
            <pc:docMk/>
            <pc:sldMk cId="1366926462" sldId="258"/>
            <ac:spMk id="9" creationId="{F46CE4C7-3E01-411A-AAF8-779D8F1A094F}"/>
          </ac:spMkLst>
        </pc:spChg>
        <pc:spChg chg="mod">
          <ac:chgData name="Sokolowski, Lukasz" userId="79ed0fb9-98fb-4a24-817d-3e1d3fa2b8be" providerId="ADAL" clId="{F445C6B8-3CA5-4AA0-A0DA-1D61006B220A}" dt="2022-06-28T16:27:31.413" v="4540" actId="790"/>
          <ac:spMkLst>
            <pc:docMk/>
            <pc:sldMk cId="1366926462" sldId="258"/>
            <ac:spMk id="10" creationId="{D9131E42-8D69-4ACB-9AF9-5FB1180883B3}"/>
          </ac:spMkLst>
        </pc:spChg>
        <pc:spChg chg="add mod">
          <ac:chgData name="Sokolowski, Lukasz" userId="79ed0fb9-98fb-4a24-817d-3e1d3fa2b8be" providerId="ADAL" clId="{F445C6B8-3CA5-4AA0-A0DA-1D61006B220A}" dt="2022-06-27T21:05:07.342" v="1354" actId="20577"/>
          <ac:spMkLst>
            <pc:docMk/>
            <pc:sldMk cId="1366926462" sldId="258"/>
            <ac:spMk id="11" creationId="{C8925C58-187C-45E2-B33D-FCCEE6A67774}"/>
          </ac:spMkLst>
        </pc:spChg>
        <pc:grpChg chg="add mod">
          <ac:chgData name="Sokolowski, Lukasz" userId="79ed0fb9-98fb-4a24-817d-3e1d3fa2b8be" providerId="ADAL" clId="{F445C6B8-3CA5-4AA0-A0DA-1D61006B220A}" dt="2022-06-29T19:28:04.968" v="14657" actId="1076"/>
          <ac:grpSpMkLst>
            <pc:docMk/>
            <pc:sldMk cId="1366926462" sldId="258"/>
            <ac:grpSpMk id="7" creationId="{6ED5845C-9CD5-45B2-AC94-4D43D759E31C}"/>
          </ac:grpSpMkLst>
        </pc:grpChg>
        <pc:picChg chg="mod">
          <ac:chgData name="Sokolowski, Lukasz" userId="79ed0fb9-98fb-4a24-817d-3e1d3fa2b8be" providerId="ADAL" clId="{F445C6B8-3CA5-4AA0-A0DA-1D61006B220A}" dt="2022-06-27T10:24:31.250" v="229"/>
          <ac:picMkLst>
            <pc:docMk/>
            <pc:sldMk cId="1366926462" sldId="258"/>
            <ac:picMk id="8" creationId="{95E44B4D-A9BF-423B-9BE8-9EBF041BDEA1}"/>
          </ac:picMkLst>
        </pc:picChg>
        <pc:picChg chg="add mod">
          <ac:chgData name="Sokolowski, Lukasz" userId="79ed0fb9-98fb-4a24-817d-3e1d3fa2b8be" providerId="ADAL" clId="{F445C6B8-3CA5-4AA0-A0DA-1D61006B220A}" dt="2022-06-29T19:28:12.409" v="14658" actId="1076"/>
          <ac:picMkLst>
            <pc:docMk/>
            <pc:sldMk cId="1366926462" sldId="258"/>
            <ac:picMk id="12" creationId="{DE5CF4D1-1B76-4759-A949-AFA152C1108F}"/>
          </ac:picMkLst>
        </pc:picChg>
        <pc:picChg chg="add mod">
          <ac:chgData name="Sokolowski, Lukasz" userId="79ed0fb9-98fb-4a24-817d-3e1d3fa2b8be" providerId="ADAL" clId="{F445C6B8-3CA5-4AA0-A0DA-1D61006B220A}" dt="2022-06-29T19:28:12.409" v="14658" actId="1076"/>
          <ac:picMkLst>
            <pc:docMk/>
            <pc:sldMk cId="1366926462" sldId="258"/>
            <ac:picMk id="13" creationId="{B655C7DA-524A-4C3F-A917-2FEA64E31DC8}"/>
          </ac:picMkLst>
        </pc:picChg>
        <pc:picChg chg="add mod">
          <ac:chgData name="Sokolowski, Lukasz" userId="79ed0fb9-98fb-4a24-817d-3e1d3fa2b8be" providerId="ADAL" clId="{F445C6B8-3CA5-4AA0-A0DA-1D61006B220A}" dt="2022-06-29T19:28:12.409" v="14658" actId="1076"/>
          <ac:picMkLst>
            <pc:docMk/>
            <pc:sldMk cId="1366926462" sldId="258"/>
            <ac:picMk id="14" creationId="{049FFBBB-59DF-4952-B50E-0CD0197B4E02}"/>
          </ac:picMkLst>
        </pc:picChg>
      </pc:sldChg>
      <pc:sldChg chg="del">
        <pc:chgData name="Sokolowski, Lukasz" userId="79ed0fb9-98fb-4a24-817d-3e1d3fa2b8be" providerId="ADAL" clId="{F445C6B8-3CA5-4AA0-A0DA-1D61006B220A}" dt="2022-06-27T21:21:25.725" v="1777" actId="47"/>
        <pc:sldMkLst>
          <pc:docMk/>
          <pc:sldMk cId="3140875564" sldId="259"/>
        </pc:sldMkLst>
      </pc:sldChg>
      <pc:sldChg chg="del">
        <pc:chgData name="Sokolowski, Lukasz" userId="79ed0fb9-98fb-4a24-817d-3e1d3fa2b8be" providerId="ADAL" clId="{F445C6B8-3CA5-4AA0-A0DA-1D61006B220A}" dt="2022-06-27T21:21:26.433" v="1778" actId="47"/>
        <pc:sldMkLst>
          <pc:docMk/>
          <pc:sldMk cId="1905328844" sldId="260"/>
        </pc:sldMkLst>
      </pc:sldChg>
      <pc:sldChg chg="del">
        <pc:chgData name="Sokolowski, Lukasz" userId="79ed0fb9-98fb-4a24-817d-3e1d3fa2b8be" providerId="ADAL" clId="{F445C6B8-3CA5-4AA0-A0DA-1D61006B220A}" dt="2022-06-27T21:21:28.214" v="1781" actId="47"/>
        <pc:sldMkLst>
          <pc:docMk/>
          <pc:sldMk cId="2012722426" sldId="262"/>
        </pc:sldMkLst>
      </pc:sldChg>
      <pc:sldChg chg="del">
        <pc:chgData name="Sokolowski, Lukasz" userId="79ed0fb9-98fb-4a24-817d-3e1d3fa2b8be" providerId="ADAL" clId="{F445C6B8-3CA5-4AA0-A0DA-1D61006B220A}" dt="2022-06-27T21:21:27.548" v="1780" actId="47"/>
        <pc:sldMkLst>
          <pc:docMk/>
          <pc:sldMk cId="1902024680" sldId="263"/>
        </pc:sldMkLst>
      </pc:sldChg>
      <pc:sldChg chg="del">
        <pc:chgData name="Sokolowski, Lukasz" userId="79ed0fb9-98fb-4a24-817d-3e1d3fa2b8be" providerId="ADAL" clId="{F445C6B8-3CA5-4AA0-A0DA-1D61006B220A}" dt="2022-06-27T21:21:29.979" v="1782" actId="47"/>
        <pc:sldMkLst>
          <pc:docMk/>
          <pc:sldMk cId="3106932246" sldId="264"/>
        </pc:sldMkLst>
      </pc:sldChg>
      <pc:sldChg chg="del">
        <pc:chgData name="Sokolowski, Lukasz" userId="79ed0fb9-98fb-4a24-817d-3e1d3fa2b8be" providerId="ADAL" clId="{F445C6B8-3CA5-4AA0-A0DA-1D61006B220A}" dt="2022-06-27T21:21:32.062" v="1783" actId="47"/>
        <pc:sldMkLst>
          <pc:docMk/>
          <pc:sldMk cId="2032852039" sldId="265"/>
        </pc:sldMkLst>
      </pc:sldChg>
      <pc:sldChg chg="del">
        <pc:chgData name="Sokolowski, Lukasz" userId="79ed0fb9-98fb-4a24-817d-3e1d3fa2b8be" providerId="ADAL" clId="{F445C6B8-3CA5-4AA0-A0DA-1D61006B220A}" dt="2022-06-27T21:21:26.969" v="1779" actId="47"/>
        <pc:sldMkLst>
          <pc:docMk/>
          <pc:sldMk cId="1398624375" sldId="266"/>
        </pc:sldMkLst>
      </pc:sldChg>
      <pc:sldChg chg="addSp delSp modSp new mod ord modNotesTx">
        <pc:chgData name="Sokolowski, Lukasz" userId="79ed0fb9-98fb-4a24-817d-3e1d3fa2b8be" providerId="ADAL" clId="{F445C6B8-3CA5-4AA0-A0DA-1D61006B220A}" dt="2022-06-29T19:57:37.260" v="15314" actId="20577"/>
        <pc:sldMkLst>
          <pc:docMk/>
          <pc:sldMk cId="1861933697" sldId="267"/>
        </pc:sldMkLst>
        <pc:spChg chg="mod">
          <ac:chgData name="Sokolowski, Lukasz" userId="79ed0fb9-98fb-4a24-817d-3e1d3fa2b8be" providerId="ADAL" clId="{F445C6B8-3CA5-4AA0-A0DA-1D61006B220A}" dt="2022-06-28T15:54:51.917" v="3835" actId="20577"/>
          <ac:spMkLst>
            <pc:docMk/>
            <pc:sldMk cId="1861933697" sldId="267"/>
            <ac:spMk id="2" creationId="{E0B70A1E-CBF8-4DE7-9F4C-BB7DDAE6F62C}"/>
          </ac:spMkLst>
        </pc:spChg>
        <pc:spChg chg="mod">
          <ac:chgData name="Sokolowski, Lukasz" userId="79ed0fb9-98fb-4a24-817d-3e1d3fa2b8be" providerId="ADAL" clId="{F445C6B8-3CA5-4AA0-A0DA-1D61006B220A}" dt="2022-06-27T20:36:54.772" v="1037" actId="14100"/>
          <ac:spMkLst>
            <pc:docMk/>
            <pc:sldMk cId="1861933697" sldId="267"/>
            <ac:spMk id="5" creationId="{A83BD64E-9EE3-42CD-A91C-4618987290DB}"/>
          </ac:spMkLst>
        </pc:spChg>
        <pc:spChg chg="add del mod">
          <ac:chgData name="Sokolowski, Lukasz" userId="79ed0fb9-98fb-4a24-817d-3e1d3fa2b8be" providerId="ADAL" clId="{F445C6B8-3CA5-4AA0-A0DA-1D61006B220A}" dt="2022-06-29T17:13:52.463" v="11532" actId="478"/>
          <ac:spMkLst>
            <pc:docMk/>
            <pc:sldMk cId="1861933697" sldId="267"/>
            <ac:spMk id="8" creationId="{8E02C870-6314-4CEA-B805-4A26C7A5EB90}"/>
          </ac:spMkLst>
        </pc:spChg>
        <pc:spChg chg="add mod">
          <ac:chgData name="Sokolowski, Lukasz" userId="79ed0fb9-98fb-4a24-817d-3e1d3fa2b8be" providerId="ADAL" clId="{F445C6B8-3CA5-4AA0-A0DA-1D61006B220A}" dt="2022-06-29T19:57:37.260" v="15314" actId="20577"/>
          <ac:spMkLst>
            <pc:docMk/>
            <pc:sldMk cId="1861933697" sldId="267"/>
            <ac:spMk id="9" creationId="{EFD6D042-99CB-41EF-8172-7D5AFAE15CD4}"/>
          </ac:spMkLst>
        </pc:spChg>
        <pc:spChg chg="add del mod">
          <ac:chgData name="Sokolowski, Lukasz" userId="79ed0fb9-98fb-4a24-817d-3e1d3fa2b8be" providerId="ADAL" clId="{F445C6B8-3CA5-4AA0-A0DA-1D61006B220A}" dt="2022-06-28T15:51:26.601" v="3813" actId="478"/>
          <ac:spMkLst>
            <pc:docMk/>
            <pc:sldMk cId="1861933697" sldId="267"/>
            <ac:spMk id="11" creationId="{BFACEF43-577A-414C-9179-0740B9E8A060}"/>
          </ac:spMkLst>
        </pc:spChg>
        <pc:spChg chg="add mod">
          <ac:chgData name="Sokolowski, Lukasz" userId="79ed0fb9-98fb-4a24-817d-3e1d3fa2b8be" providerId="ADAL" clId="{F445C6B8-3CA5-4AA0-A0DA-1D61006B220A}" dt="2022-06-28T15:50:27.029" v="3799" actId="255"/>
          <ac:spMkLst>
            <pc:docMk/>
            <pc:sldMk cId="1861933697" sldId="267"/>
            <ac:spMk id="13" creationId="{A889764B-868F-4A82-BBCC-561A302A430A}"/>
          </ac:spMkLst>
        </pc:spChg>
        <pc:spChg chg="add mod">
          <ac:chgData name="Sokolowski, Lukasz" userId="79ed0fb9-98fb-4a24-817d-3e1d3fa2b8be" providerId="ADAL" clId="{F445C6B8-3CA5-4AA0-A0DA-1D61006B220A}" dt="2022-06-28T15:50:02.122" v="3793" actId="164"/>
          <ac:spMkLst>
            <pc:docMk/>
            <pc:sldMk cId="1861933697" sldId="267"/>
            <ac:spMk id="14" creationId="{DE9634DE-ECAF-4248-9AEA-33C71D7BD4A2}"/>
          </ac:spMkLst>
        </pc:spChg>
        <pc:spChg chg="add mod">
          <ac:chgData name="Sokolowski, Lukasz" userId="79ed0fb9-98fb-4a24-817d-3e1d3fa2b8be" providerId="ADAL" clId="{F445C6B8-3CA5-4AA0-A0DA-1D61006B220A}" dt="2022-06-28T15:50:31.424" v="3800" actId="255"/>
          <ac:spMkLst>
            <pc:docMk/>
            <pc:sldMk cId="1861933697" sldId="267"/>
            <ac:spMk id="15" creationId="{2AD48BDC-4E4C-435E-9C18-C01023B1E71E}"/>
          </ac:spMkLst>
        </pc:spChg>
        <pc:spChg chg="add mod">
          <ac:chgData name="Sokolowski, Lukasz" userId="79ed0fb9-98fb-4a24-817d-3e1d3fa2b8be" providerId="ADAL" clId="{F445C6B8-3CA5-4AA0-A0DA-1D61006B220A}" dt="2022-06-28T15:50:35.892" v="3801" actId="255"/>
          <ac:spMkLst>
            <pc:docMk/>
            <pc:sldMk cId="1861933697" sldId="267"/>
            <ac:spMk id="16" creationId="{C766DC54-1A52-4DC0-BC52-D68C01A89046}"/>
          </ac:spMkLst>
        </pc:spChg>
        <pc:spChg chg="add mod">
          <ac:chgData name="Sokolowski, Lukasz" userId="79ed0fb9-98fb-4a24-817d-3e1d3fa2b8be" providerId="ADAL" clId="{F445C6B8-3CA5-4AA0-A0DA-1D61006B220A}" dt="2022-06-28T15:50:40.027" v="3802" actId="255"/>
          <ac:spMkLst>
            <pc:docMk/>
            <pc:sldMk cId="1861933697" sldId="267"/>
            <ac:spMk id="17" creationId="{0AC3BF3B-F82B-4A6C-9FD9-4D0784B64F3A}"/>
          </ac:spMkLst>
        </pc:spChg>
        <pc:spChg chg="add mod">
          <ac:chgData name="Sokolowski, Lukasz" userId="79ed0fb9-98fb-4a24-817d-3e1d3fa2b8be" providerId="ADAL" clId="{F445C6B8-3CA5-4AA0-A0DA-1D61006B220A}" dt="2022-06-28T15:50:46.919" v="3805" actId="255"/>
          <ac:spMkLst>
            <pc:docMk/>
            <pc:sldMk cId="1861933697" sldId="267"/>
            <ac:spMk id="18" creationId="{497C7149-F659-4BF2-9BEC-12CD975C3FBA}"/>
          </ac:spMkLst>
        </pc:spChg>
        <pc:spChg chg="add mod">
          <ac:chgData name="Sokolowski, Lukasz" userId="79ed0fb9-98fb-4a24-817d-3e1d3fa2b8be" providerId="ADAL" clId="{F445C6B8-3CA5-4AA0-A0DA-1D61006B220A}" dt="2022-06-28T15:50:50.625" v="3806" actId="255"/>
          <ac:spMkLst>
            <pc:docMk/>
            <pc:sldMk cId="1861933697" sldId="267"/>
            <ac:spMk id="19" creationId="{609DAEED-B453-4CFC-BAEC-1B58C8982537}"/>
          </ac:spMkLst>
        </pc:spChg>
        <pc:spChg chg="add mod">
          <ac:chgData name="Sokolowski, Lukasz" userId="79ed0fb9-98fb-4a24-817d-3e1d3fa2b8be" providerId="ADAL" clId="{F445C6B8-3CA5-4AA0-A0DA-1D61006B220A}" dt="2022-06-28T15:50:54.503" v="3807" actId="255"/>
          <ac:spMkLst>
            <pc:docMk/>
            <pc:sldMk cId="1861933697" sldId="267"/>
            <ac:spMk id="20" creationId="{0424CAE8-B08A-4239-8402-43EC9AD7A9C0}"/>
          </ac:spMkLst>
        </pc:spChg>
        <pc:spChg chg="add mod">
          <ac:chgData name="Sokolowski, Lukasz" userId="79ed0fb9-98fb-4a24-817d-3e1d3fa2b8be" providerId="ADAL" clId="{F445C6B8-3CA5-4AA0-A0DA-1D61006B220A}" dt="2022-06-28T15:50:58.419" v="3808" actId="255"/>
          <ac:spMkLst>
            <pc:docMk/>
            <pc:sldMk cId="1861933697" sldId="267"/>
            <ac:spMk id="21" creationId="{45847230-39ED-4C4A-9816-3976E8636FB6}"/>
          </ac:spMkLst>
        </pc:spChg>
        <pc:spChg chg="add mod">
          <ac:chgData name="Sokolowski, Lukasz" userId="79ed0fb9-98fb-4a24-817d-3e1d3fa2b8be" providerId="ADAL" clId="{F445C6B8-3CA5-4AA0-A0DA-1D61006B220A}" dt="2022-06-28T15:51:04.764" v="3809" actId="255"/>
          <ac:spMkLst>
            <pc:docMk/>
            <pc:sldMk cId="1861933697" sldId="267"/>
            <ac:spMk id="22" creationId="{4FF5A72B-5961-4EF7-BF68-64BF4DD05E9C}"/>
          </ac:spMkLst>
        </pc:spChg>
        <pc:spChg chg="add del mod">
          <ac:chgData name="Sokolowski, Lukasz" userId="79ed0fb9-98fb-4a24-817d-3e1d3fa2b8be" providerId="ADAL" clId="{F445C6B8-3CA5-4AA0-A0DA-1D61006B220A}" dt="2022-06-28T15:57:35.900" v="3957" actId="478"/>
          <ac:spMkLst>
            <pc:docMk/>
            <pc:sldMk cId="1861933697" sldId="267"/>
            <ac:spMk id="25" creationId="{E652D4D3-6980-4ADB-ACBA-D9B698BEC14D}"/>
          </ac:spMkLst>
        </pc:spChg>
        <pc:spChg chg="add mod">
          <ac:chgData name="Sokolowski, Lukasz" userId="79ed0fb9-98fb-4a24-817d-3e1d3fa2b8be" providerId="ADAL" clId="{F445C6B8-3CA5-4AA0-A0DA-1D61006B220A}" dt="2022-06-28T16:15:50.172" v="4083" actId="1076"/>
          <ac:spMkLst>
            <pc:docMk/>
            <pc:sldMk cId="1861933697" sldId="267"/>
            <ac:spMk id="26" creationId="{DBFD57BF-7EA6-4709-BC14-46A9FA5ED889}"/>
          </ac:spMkLst>
        </pc:spChg>
        <pc:spChg chg="add del mod">
          <ac:chgData name="Sokolowski, Lukasz" userId="79ed0fb9-98fb-4a24-817d-3e1d3fa2b8be" providerId="ADAL" clId="{F445C6B8-3CA5-4AA0-A0DA-1D61006B220A}" dt="2022-06-29T17:13:49.170" v="11531" actId="478"/>
          <ac:spMkLst>
            <pc:docMk/>
            <pc:sldMk cId="1861933697" sldId="267"/>
            <ac:spMk id="30" creationId="{A5966B49-75B3-4B0F-934F-89CC863106F5}"/>
          </ac:spMkLst>
        </pc:spChg>
        <pc:spChg chg="add mod">
          <ac:chgData name="Sokolowski, Lukasz" userId="79ed0fb9-98fb-4a24-817d-3e1d3fa2b8be" providerId="ADAL" clId="{F445C6B8-3CA5-4AA0-A0DA-1D61006B220A}" dt="2022-06-28T16:15:22.263" v="4076" actId="1076"/>
          <ac:spMkLst>
            <pc:docMk/>
            <pc:sldMk cId="1861933697" sldId="267"/>
            <ac:spMk id="34" creationId="{DE6786EA-F94C-4868-AC5F-CA33A6C83273}"/>
          </ac:spMkLst>
        </pc:spChg>
        <pc:spChg chg="add mod">
          <ac:chgData name="Sokolowski, Lukasz" userId="79ed0fb9-98fb-4a24-817d-3e1d3fa2b8be" providerId="ADAL" clId="{F445C6B8-3CA5-4AA0-A0DA-1D61006B220A}" dt="2022-06-28T16:15:56.997" v="4085" actId="1076"/>
          <ac:spMkLst>
            <pc:docMk/>
            <pc:sldMk cId="1861933697" sldId="267"/>
            <ac:spMk id="35" creationId="{D4299408-4714-4C93-92AA-63EA2244930B}"/>
          </ac:spMkLst>
        </pc:spChg>
        <pc:spChg chg="add del mod">
          <ac:chgData name="Sokolowski, Lukasz" userId="79ed0fb9-98fb-4a24-817d-3e1d3fa2b8be" providerId="ADAL" clId="{F445C6B8-3CA5-4AA0-A0DA-1D61006B220A}" dt="2022-06-28T16:11:33.780" v="4065" actId="478"/>
          <ac:spMkLst>
            <pc:docMk/>
            <pc:sldMk cId="1861933697" sldId="267"/>
            <ac:spMk id="36" creationId="{CDA24C4C-2616-44A8-B8BF-595339477DB1}"/>
          </ac:spMkLst>
        </pc:spChg>
        <pc:spChg chg="add del mod">
          <ac:chgData name="Sokolowski, Lukasz" userId="79ed0fb9-98fb-4a24-817d-3e1d3fa2b8be" providerId="ADAL" clId="{F445C6B8-3CA5-4AA0-A0DA-1D61006B220A}" dt="2022-06-28T16:00:09.821" v="3997" actId="478"/>
          <ac:spMkLst>
            <pc:docMk/>
            <pc:sldMk cId="1861933697" sldId="267"/>
            <ac:spMk id="37" creationId="{663DF056-2A63-45B9-A430-7C217D2ABCA0}"/>
          </ac:spMkLst>
        </pc:spChg>
        <pc:spChg chg="add mod">
          <ac:chgData name="Sokolowski, Lukasz" userId="79ed0fb9-98fb-4a24-817d-3e1d3fa2b8be" providerId="ADAL" clId="{F445C6B8-3CA5-4AA0-A0DA-1D61006B220A}" dt="2022-06-28T16:01:30.647" v="4041" actId="767"/>
          <ac:spMkLst>
            <pc:docMk/>
            <pc:sldMk cId="1861933697" sldId="267"/>
            <ac:spMk id="38" creationId="{78659E0F-862E-4550-BF4B-70284B40683D}"/>
          </ac:spMkLst>
        </pc:spChg>
        <pc:spChg chg="add mod">
          <ac:chgData name="Sokolowski, Lukasz" userId="79ed0fb9-98fb-4a24-817d-3e1d3fa2b8be" providerId="ADAL" clId="{F445C6B8-3CA5-4AA0-A0DA-1D61006B220A}" dt="2022-06-28T16:16:13.099" v="4087" actId="14100"/>
          <ac:spMkLst>
            <pc:docMk/>
            <pc:sldMk cId="1861933697" sldId="267"/>
            <ac:spMk id="40" creationId="{74ED155D-3332-4AB8-B97A-622B5C76E592}"/>
          </ac:spMkLst>
        </pc:spChg>
        <pc:spChg chg="add del">
          <ac:chgData name="Sokolowski, Lukasz" userId="79ed0fb9-98fb-4a24-817d-3e1d3fa2b8be" providerId="ADAL" clId="{F445C6B8-3CA5-4AA0-A0DA-1D61006B220A}" dt="2022-06-28T16:11:31.965" v="4064" actId="478"/>
          <ac:spMkLst>
            <pc:docMk/>
            <pc:sldMk cId="1861933697" sldId="267"/>
            <ac:spMk id="42" creationId="{5180B124-E547-4B6D-BCC5-BC8B3A9789AE}"/>
          </ac:spMkLst>
        </pc:spChg>
        <pc:spChg chg="add mod">
          <ac:chgData name="Sokolowski, Lukasz" userId="79ed0fb9-98fb-4a24-817d-3e1d3fa2b8be" providerId="ADAL" clId="{F445C6B8-3CA5-4AA0-A0DA-1D61006B220A}" dt="2022-06-28T16:15:53.363" v="4084" actId="1076"/>
          <ac:spMkLst>
            <pc:docMk/>
            <pc:sldMk cId="1861933697" sldId="267"/>
            <ac:spMk id="43" creationId="{BB33D17C-5631-45E8-BD3E-0A4DE437709D}"/>
          </ac:spMkLst>
        </pc:spChg>
        <pc:spChg chg="add del mod">
          <ac:chgData name="Sokolowski, Lukasz" userId="79ed0fb9-98fb-4a24-817d-3e1d3fa2b8be" providerId="ADAL" clId="{F445C6B8-3CA5-4AA0-A0DA-1D61006B220A}" dt="2022-06-28T16:18:57.172" v="4094" actId="478"/>
          <ac:spMkLst>
            <pc:docMk/>
            <pc:sldMk cId="1861933697" sldId="267"/>
            <ac:spMk id="45" creationId="{966278F1-BC1C-4D09-AE93-9CFA520AAE60}"/>
          </ac:spMkLst>
        </pc:spChg>
        <pc:grpChg chg="add mod">
          <ac:chgData name="Sokolowski, Lukasz" userId="79ed0fb9-98fb-4a24-817d-3e1d3fa2b8be" providerId="ADAL" clId="{F445C6B8-3CA5-4AA0-A0DA-1D61006B220A}" dt="2022-06-28T16:15:37.093" v="4080" actId="1076"/>
          <ac:grpSpMkLst>
            <pc:docMk/>
            <pc:sldMk cId="1861933697" sldId="267"/>
            <ac:grpSpMk id="23" creationId="{9E988C8E-7ABE-4AC7-88C2-67487CEA382E}"/>
          </ac:grpSpMkLst>
        </pc:grpChg>
        <pc:graphicFrameChg chg="add mod modGraphic">
          <ac:chgData name="Sokolowski, Lukasz" userId="79ed0fb9-98fb-4a24-817d-3e1d3fa2b8be" providerId="ADAL" clId="{F445C6B8-3CA5-4AA0-A0DA-1D61006B220A}" dt="2022-06-28T16:15:31.280" v="4078" actId="1076"/>
          <ac:graphicFrameMkLst>
            <pc:docMk/>
            <pc:sldMk cId="1861933697" sldId="267"/>
            <ac:graphicFrameMk id="7" creationId="{53B819B0-328E-4D33-8DCD-67442907612D}"/>
          </ac:graphicFrameMkLst>
        </pc:graphicFrameChg>
        <pc:graphicFrameChg chg="add del mod modGraphic">
          <ac:chgData name="Sokolowski, Lukasz" userId="79ed0fb9-98fb-4a24-817d-3e1d3fa2b8be" providerId="ADAL" clId="{F445C6B8-3CA5-4AA0-A0DA-1D61006B220A}" dt="2022-06-28T15:42:19.138" v="3523" actId="478"/>
          <ac:graphicFrameMkLst>
            <pc:docMk/>
            <pc:sldMk cId="1861933697" sldId="267"/>
            <ac:graphicFrameMk id="10" creationId="{A3292088-E9E7-4C3F-AFBC-9A354C223DE8}"/>
          </ac:graphicFrameMkLst>
        </pc:graphicFrameChg>
        <pc:graphicFrameChg chg="add mod modGraphic">
          <ac:chgData name="Sokolowski, Lukasz" userId="79ed0fb9-98fb-4a24-817d-3e1d3fa2b8be" providerId="ADAL" clId="{F445C6B8-3CA5-4AA0-A0DA-1D61006B220A}" dt="2022-06-28T15:43:43.418" v="3531" actId="14100"/>
          <ac:graphicFrameMkLst>
            <pc:docMk/>
            <pc:sldMk cId="1861933697" sldId="267"/>
            <ac:graphicFrameMk id="12" creationId="{012562C5-EE41-4CDE-8AF4-B7C624248678}"/>
          </ac:graphicFrameMkLst>
        </pc:graphicFrameChg>
        <pc:graphicFrameChg chg="add mod modGraphic">
          <ac:chgData name="Sokolowski, Lukasz" userId="79ed0fb9-98fb-4a24-817d-3e1d3fa2b8be" providerId="ADAL" clId="{F445C6B8-3CA5-4AA0-A0DA-1D61006B220A}" dt="2022-06-28T16:15:47.143" v="4082" actId="1076"/>
          <ac:graphicFrameMkLst>
            <pc:docMk/>
            <pc:sldMk cId="1861933697" sldId="267"/>
            <ac:graphicFrameMk id="24" creationId="{C05FDECE-3E7D-47BF-9A3A-FB2194CD11D9}"/>
          </ac:graphicFrameMkLst>
        </pc:graphicFrameChg>
        <pc:picChg chg="add del mod">
          <ac:chgData name="Sokolowski, Lukasz" userId="79ed0fb9-98fb-4a24-817d-3e1d3fa2b8be" providerId="ADAL" clId="{F445C6B8-3CA5-4AA0-A0DA-1D61006B220A}" dt="2022-06-28T16:00:44.476" v="4039" actId="478"/>
          <ac:picMkLst>
            <pc:docMk/>
            <pc:sldMk cId="1861933697" sldId="267"/>
            <ac:picMk id="8" creationId="{369E8BEF-5EB5-44ED-8596-DBA4DF869F1F}"/>
          </ac:picMkLst>
        </pc:picChg>
        <pc:cxnChg chg="add del mod">
          <ac:chgData name="Sokolowski, Lukasz" userId="79ed0fb9-98fb-4a24-817d-3e1d3fa2b8be" providerId="ADAL" clId="{F445C6B8-3CA5-4AA0-A0DA-1D61006B220A}" dt="2022-06-28T15:59:24.351" v="3981" actId="478"/>
          <ac:cxnSpMkLst>
            <pc:docMk/>
            <pc:sldMk cId="1861933697" sldId="267"/>
            <ac:cxnSpMk id="28" creationId="{64D649F0-F689-42FD-9E47-7190844B1823}"/>
          </ac:cxnSpMkLst>
        </pc:cxnChg>
        <pc:cxnChg chg="add del mod">
          <ac:chgData name="Sokolowski, Lukasz" userId="79ed0fb9-98fb-4a24-817d-3e1d3fa2b8be" providerId="ADAL" clId="{F445C6B8-3CA5-4AA0-A0DA-1D61006B220A}" dt="2022-06-28T15:59:26.500" v="3982" actId="478"/>
          <ac:cxnSpMkLst>
            <pc:docMk/>
            <pc:sldMk cId="1861933697" sldId="267"/>
            <ac:cxnSpMk id="29" creationId="{0E769C0A-1A35-4393-97D4-4F5A1A60FD41}"/>
          </ac:cxnSpMkLst>
        </pc:cxnChg>
        <pc:cxnChg chg="add del mod">
          <ac:chgData name="Sokolowski, Lukasz" userId="79ed0fb9-98fb-4a24-817d-3e1d3fa2b8be" providerId="ADAL" clId="{F445C6B8-3CA5-4AA0-A0DA-1D61006B220A}" dt="2022-06-28T15:59:28.313" v="3983" actId="478"/>
          <ac:cxnSpMkLst>
            <pc:docMk/>
            <pc:sldMk cId="1861933697" sldId="267"/>
            <ac:cxnSpMk id="31" creationId="{3A9548C5-2D96-47A9-A9D0-13E8A7308066}"/>
          </ac:cxnSpMkLst>
        </pc:cxnChg>
        <pc:cxnChg chg="add mod">
          <ac:chgData name="Sokolowski, Lukasz" userId="79ed0fb9-98fb-4a24-817d-3e1d3fa2b8be" providerId="ADAL" clId="{F445C6B8-3CA5-4AA0-A0DA-1D61006B220A}" dt="2022-06-28T16:21:20.866" v="4098" actId="13822"/>
          <ac:cxnSpMkLst>
            <pc:docMk/>
            <pc:sldMk cId="1861933697" sldId="267"/>
            <ac:cxnSpMk id="47" creationId="{A6B51B69-BD75-4466-99EB-386786B9573D}"/>
          </ac:cxnSpMkLst>
        </pc:cxnChg>
      </pc:sldChg>
      <pc:sldChg chg="modSp new mod">
        <pc:chgData name="Sokolowski, Lukasz" userId="79ed0fb9-98fb-4a24-817d-3e1d3fa2b8be" providerId="ADAL" clId="{F445C6B8-3CA5-4AA0-A0DA-1D61006B220A}" dt="2022-06-29T09:36:41.496" v="8410" actId="20577"/>
        <pc:sldMkLst>
          <pc:docMk/>
          <pc:sldMk cId="2349358458" sldId="268"/>
        </pc:sldMkLst>
        <pc:spChg chg="mod">
          <ac:chgData name="Sokolowski, Lukasz" userId="79ed0fb9-98fb-4a24-817d-3e1d3fa2b8be" providerId="ADAL" clId="{F445C6B8-3CA5-4AA0-A0DA-1D61006B220A}" dt="2022-06-27T20:39:40.656" v="1048" actId="20577"/>
          <ac:spMkLst>
            <pc:docMk/>
            <pc:sldMk cId="2349358458" sldId="268"/>
            <ac:spMk id="2" creationId="{C179796C-CF01-43F0-BB2A-7D96FAB0B4E8}"/>
          </ac:spMkLst>
        </pc:spChg>
        <pc:spChg chg="mod">
          <ac:chgData name="Sokolowski, Lukasz" userId="79ed0fb9-98fb-4a24-817d-3e1d3fa2b8be" providerId="ADAL" clId="{F445C6B8-3CA5-4AA0-A0DA-1D61006B220A}" dt="2022-06-29T09:36:41.496" v="8410" actId="20577"/>
          <ac:spMkLst>
            <pc:docMk/>
            <pc:sldMk cId="2349358458" sldId="268"/>
            <ac:spMk id="5" creationId="{D487F505-D7B3-4355-8E83-BAA5CDA7C089}"/>
          </ac:spMkLst>
        </pc:spChg>
      </pc:sldChg>
      <pc:sldChg chg="modSp new del mod">
        <pc:chgData name="Sokolowski, Lukasz" userId="79ed0fb9-98fb-4a24-817d-3e1d3fa2b8be" providerId="ADAL" clId="{F445C6B8-3CA5-4AA0-A0DA-1D61006B220A}" dt="2022-06-29T08:22:45.232" v="7594" actId="47"/>
        <pc:sldMkLst>
          <pc:docMk/>
          <pc:sldMk cId="4053638079" sldId="269"/>
        </pc:sldMkLst>
        <pc:spChg chg="mod">
          <ac:chgData name="Sokolowski, Lukasz" userId="79ed0fb9-98fb-4a24-817d-3e1d3fa2b8be" providerId="ADAL" clId="{F445C6B8-3CA5-4AA0-A0DA-1D61006B220A}" dt="2022-06-27T20:42:12.155" v="1208" actId="20577"/>
          <ac:spMkLst>
            <pc:docMk/>
            <pc:sldMk cId="4053638079" sldId="269"/>
            <ac:spMk id="2" creationId="{213CFA5F-20EE-4AA7-B5DD-FF6287D60269}"/>
          </ac:spMkLst>
        </pc:spChg>
        <pc:spChg chg="mod">
          <ac:chgData name="Sokolowski, Lukasz" userId="79ed0fb9-98fb-4a24-817d-3e1d3fa2b8be" providerId="ADAL" clId="{F445C6B8-3CA5-4AA0-A0DA-1D61006B220A}" dt="2022-06-27T20:42:19.629" v="1232" actId="20577"/>
          <ac:spMkLst>
            <pc:docMk/>
            <pc:sldMk cId="4053638079" sldId="269"/>
            <ac:spMk id="6" creationId="{879BBAA7-E8DC-4D39-9EBF-5BF4495C7AD3}"/>
          </ac:spMkLst>
        </pc:spChg>
      </pc:sldChg>
      <pc:sldChg chg="addSp delSp modSp new mod">
        <pc:chgData name="Sokolowski, Lukasz" userId="79ed0fb9-98fb-4a24-817d-3e1d3fa2b8be" providerId="ADAL" clId="{F445C6B8-3CA5-4AA0-A0DA-1D61006B220A}" dt="2022-06-29T17:20:20.707" v="11881" actId="20577"/>
        <pc:sldMkLst>
          <pc:docMk/>
          <pc:sldMk cId="441004412" sldId="270"/>
        </pc:sldMkLst>
        <pc:spChg chg="mod">
          <ac:chgData name="Sokolowski, Lukasz" userId="79ed0fb9-98fb-4a24-817d-3e1d3fa2b8be" providerId="ADAL" clId="{F445C6B8-3CA5-4AA0-A0DA-1D61006B220A}" dt="2022-06-27T20:47:34.588" v="1262" actId="20577"/>
          <ac:spMkLst>
            <pc:docMk/>
            <pc:sldMk cId="441004412" sldId="270"/>
            <ac:spMk id="2" creationId="{D3C2BCDB-586D-41EA-8D8D-C0693FEE56BB}"/>
          </ac:spMkLst>
        </pc:spChg>
        <pc:spChg chg="mod">
          <ac:chgData name="Sokolowski, Lukasz" userId="79ed0fb9-98fb-4a24-817d-3e1d3fa2b8be" providerId="ADAL" clId="{F445C6B8-3CA5-4AA0-A0DA-1D61006B220A}" dt="2022-06-29T17:20:20.707" v="11881" actId="20577"/>
          <ac:spMkLst>
            <pc:docMk/>
            <pc:sldMk cId="441004412" sldId="270"/>
            <ac:spMk id="5" creationId="{5939EF10-5BFD-410C-95C2-85BA7B96DAA1}"/>
          </ac:spMkLst>
        </pc:spChg>
        <pc:spChg chg="mod">
          <ac:chgData name="Sokolowski, Lukasz" userId="79ed0fb9-98fb-4a24-817d-3e1d3fa2b8be" providerId="ADAL" clId="{F445C6B8-3CA5-4AA0-A0DA-1D61006B220A}" dt="2022-06-28T23:26:58.670" v="5411" actId="790"/>
          <ac:spMkLst>
            <pc:docMk/>
            <pc:sldMk cId="441004412" sldId="270"/>
            <ac:spMk id="6" creationId="{83641E30-3E30-44D1-8640-B344D053C98E}"/>
          </ac:spMkLst>
        </pc:spChg>
        <pc:spChg chg="add del mod">
          <ac:chgData name="Sokolowski, Lukasz" userId="79ed0fb9-98fb-4a24-817d-3e1d3fa2b8be" providerId="ADAL" clId="{F445C6B8-3CA5-4AA0-A0DA-1D61006B220A}" dt="2022-06-27T21:34:57.840" v="2209" actId="478"/>
          <ac:spMkLst>
            <pc:docMk/>
            <pc:sldMk cId="441004412" sldId="270"/>
            <ac:spMk id="10" creationId="{C0A7BF3F-B202-4002-8A13-523D3C30B25D}"/>
          </ac:spMkLst>
        </pc:spChg>
        <pc:spChg chg="add mod">
          <ac:chgData name="Sokolowski, Lukasz" userId="79ed0fb9-98fb-4a24-817d-3e1d3fa2b8be" providerId="ADAL" clId="{F445C6B8-3CA5-4AA0-A0DA-1D61006B220A}" dt="2022-06-29T10:08:54.561" v="10295" actId="1076"/>
          <ac:spMkLst>
            <pc:docMk/>
            <pc:sldMk cId="441004412" sldId="270"/>
            <ac:spMk id="14" creationId="{2248CFB1-FF7C-44A6-998B-D95776E403F2}"/>
          </ac:spMkLst>
        </pc:spChg>
        <pc:spChg chg="add mod">
          <ac:chgData name="Sokolowski, Lukasz" userId="79ed0fb9-98fb-4a24-817d-3e1d3fa2b8be" providerId="ADAL" clId="{F445C6B8-3CA5-4AA0-A0DA-1D61006B220A}" dt="2022-06-28T16:57:10.802" v="5114" actId="1076"/>
          <ac:spMkLst>
            <pc:docMk/>
            <pc:sldMk cId="441004412" sldId="270"/>
            <ac:spMk id="20" creationId="{DABD6F0F-098E-471C-9AA8-75D23542E4CB}"/>
          </ac:spMkLst>
        </pc:spChg>
        <pc:spChg chg="add mod">
          <ac:chgData name="Sokolowski, Lukasz" userId="79ed0fb9-98fb-4a24-817d-3e1d3fa2b8be" providerId="ADAL" clId="{F445C6B8-3CA5-4AA0-A0DA-1D61006B220A}" dt="2022-06-28T16:57:10.802" v="5114" actId="1076"/>
          <ac:spMkLst>
            <pc:docMk/>
            <pc:sldMk cId="441004412" sldId="270"/>
            <ac:spMk id="21" creationId="{3B22A757-8198-4B73-BAF3-821C5C9A6991}"/>
          </ac:spMkLst>
        </pc:spChg>
        <pc:spChg chg="mod">
          <ac:chgData name="Sokolowski, Lukasz" userId="79ed0fb9-98fb-4a24-817d-3e1d3fa2b8be" providerId="ADAL" clId="{F445C6B8-3CA5-4AA0-A0DA-1D61006B220A}" dt="2022-06-28T23:24:09.804" v="5387" actId="1076"/>
          <ac:spMkLst>
            <pc:docMk/>
            <pc:sldMk cId="441004412" sldId="270"/>
            <ac:spMk id="27" creationId="{ADA6A90E-C123-4805-9318-D86831E33C30}"/>
          </ac:spMkLst>
        </pc:spChg>
        <pc:spChg chg="mod">
          <ac:chgData name="Sokolowski, Lukasz" userId="79ed0fb9-98fb-4a24-817d-3e1d3fa2b8be" providerId="ADAL" clId="{F445C6B8-3CA5-4AA0-A0DA-1D61006B220A}" dt="2022-06-28T23:24:09.804" v="5387" actId="1076"/>
          <ac:spMkLst>
            <pc:docMk/>
            <pc:sldMk cId="441004412" sldId="270"/>
            <ac:spMk id="28" creationId="{20A99678-FE46-4452-89E4-A3E799F6CB46}"/>
          </ac:spMkLst>
        </pc:spChg>
        <pc:grpChg chg="add del mod">
          <ac:chgData name="Sokolowski, Lukasz" userId="79ed0fb9-98fb-4a24-817d-3e1d3fa2b8be" providerId="ADAL" clId="{F445C6B8-3CA5-4AA0-A0DA-1D61006B220A}" dt="2022-06-28T16:57:32.774" v="5121" actId="478"/>
          <ac:grpSpMkLst>
            <pc:docMk/>
            <pc:sldMk cId="441004412" sldId="270"/>
            <ac:grpSpMk id="7" creationId="{F3B87EC7-DEFF-4D6C-8920-FAF56C1363E3}"/>
          </ac:grpSpMkLst>
        </pc:grpChg>
        <pc:grpChg chg="add mod">
          <ac:chgData name="Sokolowski, Lukasz" userId="79ed0fb9-98fb-4a24-817d-3e1d3fa2b8be" providerId="ADAL" clId="{F445C6B8-3CA5-4AA0-A0DA-1D61006B220A}" dt="2022-06-29T10:08:51.344" v="10294" actId="1076"/>
          <ac:grpSpMkLst>
            <pc:docMk/>
            <pc:sldMk cId="441004412" sldId="270"/>
            <ac:grpSpMk id="9" creationId="{128EB4B3-B49A-495A-BD1C-2D106503C073}"/>
          </ac:grpSpMkLst>
        </pc:grpChg>
        <pc:grpChg chg="add del mod">
          <ac:chgData name="Sokolowski, Lukasz" userId="79ed0fb9-98fb-4a24-817d-3e1d3fa2b8be" providerId="ADAL" clId="{F445C6B8-3CA5-4AA0-A0DA-1D61006B220A}" dt="2022-06-28T23:24:42.108" v="5389" actId="478"/>
          <ac:grpSpMkLst>
            <pc:docMk/>
            <pc:sldMk cId="441004412" sldId="270"/>
            <ac:grpSpMk id="23" creationId="{D2E46910-A4AD-4558-A16C-E880CF54D57C}"/>
          </ac:grpSpMkLst>
        </pc:grpChg>
        <pc:picChg chg="add del mod">
          <ac:chgData name="Sokolowski, Lukasz" userId="79ed0fb9-98fb-4a24-817d-3e1d3fa2b8be" providerId="ADAL" clId="{F445C6B8-3CA5-4AA0-A0DA-1D61006B220A}" dt="2022-06-28T16:57:24.314" v="5117" actId="478"/>
          <ac:picMkLst>
            <pc:docMk/>
            <pc:sldMk cId="441004412" sldId="270"/>
            <ac:picMk id="8" creationId="{61B58CE1-BEF1-4DA4-A5EA-A3BE3B07D41A}"/>
          </ac:picMkLst>
        </pc:picChg>
        <pc:picChg chg="add del mod">
          <ac:chgData name="Sokolowski, Lukasz" userId="79ed0fb9-98fb-4a24-817d-3e1d3fa2b8be" providerId="ADAL" clId="{F445C6B8-3CA5-4AA0-A0DA-1D61006B220A}" dt="2022-06-28T16:57:25.800" v="5118" actId="478"/>
          <ac:picMkLst>
            <pc:docMk/>
            <pc:sldMk cId="441004412" sldId="270"/>
            <ac:picMk id="11" creationId="{7975C0FD-1A5F-41B8-9CD4-E4A75E5351C4}"/>
          </ac:picMkLst>
        </pc:picChg>
        <pc:picChg chg="add del mod">
          <ac:chgData name="Sokolowski, Lukasz" userId="79ed0fb9-98fb-4a24-817d-3e1d3fa2b8be" providerId="ADAL" clId="{F445C6B8-3CA5-4AA0-A0DA-1D61006B220A}" dt="2022-06-28T16:57:27.483" v="5119" actId="478"/>
          <ac:picMkLst>
            <pc:docMk/>
            <pc:sldMk cId="441004412" sldId="270"/>
            <ac:picMk id="12" creationId="{FD1418BA-2036-47A2-816B-ACC8B8E11033}"/>
          </ac:picMkLst>
        </pc:picChg>
        <pc:picChg chg="add mod">
          <ac:chgData name="Sokolowski, Lukasz" userId="79ed0fb9-98fb-4a24-817d-3e1d3fa2b8be" providerId="ADAL" clId="{F445C6B8-3CA5-4AA0-A0DA-1D61006B220A}" dt="2022-06-28T16:57:10.802" v="5114" actId="1076"/>
          <ac:picMkLst>
            <pc:docMk/>
            <pc:sldMk cId="441004412" sldId="270"/>
            <ac:picMk id="13" creationId="{66C0C40F-6475-4914-8571-5C9002FDA036}"/>
          </ac:picMkLst>
        </pc:picChg>
        <pc:picChg chg="add mod">
          <ac:chgData name="Sokolowski, Lukasz" userId="79ed0fb9-98fb-4a24-817d-3e1d3fa2b8be" providerId="ADAL" clId="{F445C6B8-3CA5-4AA0-A0DA-1D61006B220A}" dt="2022-06-29T10:08:51.344" v="10294" actId="1076"/>
          <ac:picMkLst>
            <pc:docMk/>
            <pc:sldMk cId="441004412" sldId="270"/>
            <ac:picMk id="18" creationId="{4C202D4B-75B5-4976-8642-6FAB3E152C74}"/>
          </ac:picMkLst>
        </pc:picChg>
        <pc:picChg chg="add mod">
          <ac:chgData name="Sokolowski, Lukasz" userId="79ed0fb9-98fb-4a24-817d-3e1d3fa2b8be" providerId="ADAL" clId="{F445C6B8-3CA5-4AA0-A0DA-1D61006B220A}" dt="2022-06-29T10:08:51.344" v="10294" actId="1076"/>
          <ac:picMkLst>
            <pc:docMk/>
            <pc:sldMk cId="441004412" sldId="270"/>
            <ac:picMk id="19" creationId="{33C389DE-A261-4BAF-9EC1-F74237184B4F}"/>
          </ac:picMkLst>
        </pc:picChg>
        <pc:picChg chg="add mod">
          <ac:chgData name="Sokolowski, Lukasz" userId="79ed0fb9-98fb-4a24-817d-3e1d3fa2b8be" providerId="ADAL" clId="{F445C6B8-3CA5-4AA0-A0DA-1D61006B220A}" dt="2022-06-29T10:08:51.344" v="10294" actId="1076"/>
          <ac:picMkLst>
            <pc:docMk/>
            <pc:sldMk cId="441004412" sldId="270"/>
            <ac:picMk id="22" creationId="{A09D65EC-1582-424C-8E61-9FD9CD8542A0}"/>
          </ac:picMkLst>
        </pc:picChg>
        <pc:picChg chg="mod">
          <ac:chgData name="Sokolowski, Lukasz" userId="79ed0fb9-98fb-4a24-817d-3e1d3fa2b8be" providerId="ADAL" clId="{F445C6B8-3CA5-4AA0-A0DA-1D61006B220A}" dt="2022-06-28T23:24:09.804" v="5387" actId="1076"/>
          <ac:picMkLst>
            <pc:docMk/>
            <pc:sldMk cId="441004412" sldId="270"/>
            <ac:picMk id="24" creationId="{A24EB407-FD6A-4C72-AAA9-7D65810BBD2E}"/>
          </ac:picMkLst>
        </pc:picChg>
        <pc:picChg chg="add del mod">
          <ac:chgData name="Sokolowski, Lukasz" userId="79ed0fb9-98fb-4a24-817d-3e1d3fa2b8be" providerId="ADAL" clId="{F445C6B8-3CA5-4AA0-A0DA-1D61006B220A}" dt="2022-06-28T23:11:38.096" v="5354"/>
          <ac:picMkLst>
            <pc:docMk/>
            <pc:sldMk cId="441004412" sldId="270"/>
            <ac:picMk id="29" creationId="{DBCA0C2D-33A9-43D0-AA0F-E81DD7E0D1C8}"/>
          </ac:picMkLst>
        </pc:picChg>
        <pc:picChg chg="add del mod">
          <ac:chgData name="Sokolowski, Lukasz" userId="79ed0fb9-98fb-4a24-817d-3e1d3fa2b8be" providerId="ADAL" clId="{F445C6B8-3CA5-4AA0-A0DA-1D61006B220A}" dt="2022-06-28T23:11:38.096" v="5354"/>
          <ac:picMkLst>
            <pc:docMk/>
            <pc:sldMk cId="441004412" sldId="270"/>
            <ac:picMk id="30" creationId="{EE21C81E-0F7F-42CB-836A-5887550D6466}"/>
          </ac:picMkLst>
        </pc:picChg>
        <pc:picChg chg="add del mod">
          <ac:chgData name="Sokolowski, Lukasz" userId="79ed0fb9-98fb-4a24-817d-3e1d3fa2b8be" providerId="ADAL" clId="{F445C6B8-3CA5-4AA0-A0DA-1D61006B220A}" dt="2022-06-28T23:24:54.051" v="5392" actId="478"/>
          <ac:picMkLst>
            <pc:docMk/>
            <pc:sldMk cId="441004412" sldId="270"/>
            <ac:picMk id="31" creationId="{A2A888CA-3CD0-480D-893A-D49158E53B8E}"/>
          </ac:picMkLst>
        </pc:picChg>
        <pc:picChg chg="add mod">
          <ac:chgData name="Sokolowski, Lukasz" userId="79ed0fb9-98fb-4a24-817d-3e1d3fa2b8be" providerId="ADAL" clId="{F445C6B8-3CA5-4AA0-A0DA-1D61006B220A}" dt="2022-06-28T23:25:46.861" v="5405" actId="1076"/>
          <ac:picMkLst>
            <pc:docMk/>
            <pc:sldMk cId="441004412" sldId="270"/>
            <ac:picMk id="32" creationId="{57737222-1744-4EB7-96B1-D3994DD9FF0C}"/>
          </ac:picMkLst>
        </pc:picChg>
        <pc:picChg chg="add mod modCrop">
          <ac:chgData name="Sokolowski, Lukasz" userId="79ed0fb9-98fb-4a24-817d-3e1d3fa2b8be" providerId="ADAL" clId="{F445C6B8-3CA5-4AA0-A0DA-1D61006B220A}" dt="2022-06-29T10:08:45.872" v="10293" actId="732"/>
          <ac:picMkLst>
            <pc:docMk/>
            <pc:sldMk cId="441004412" sldId="270"/>
            <ac:picMk id="33" creationId="{91189484-4369-4C7D-A8DC-DCBBFB32BDF5}"/>
          </ac:picMkLst>
        </pc:picChg>
        <pc:cxnChg chg="add mod">
          <ac:chgData name="Sokolowski, Lukasz" userId="79ed0fb9-98fb-4a24-817d-3e1d3fa2b8be" providerId="ADAL" clId="{F445C6B8-3CA5-4AA0-A0DA-1D61006B220A}" dt="2022-06-28T16:57:10.802" v="5114" actId="1076"/>
          <ac:cxnSpMkLst>
            <pc:docMk/>
            <pc:sldMk cId="441004412" sldId="270"/>
            <ac:cxnSpMk id="16" creationId="{A112002F-4F16-4EC3-B7FB-F19FA27ABC3F}"/>
          </ac:cxnSpMkLst>
        </pc:cxnChg>
        <pc:cxnChg chg="add mod">
          <ac:chgData name="Sokolowski, Lukasz" userId="79ed0fb9-98fb-4a24-817d-3e1d3fa2b8be" providerId="ADAL" clId="{F445C6B8-3CA5-4AA0-A0DA-1D61006B220A}" dt="2022-06-28T16:57:10.802" v="5114" actId="1076"/>
          <ac:cxnSpMkLst>
            <pc:docMk/>
            <pc:sldMk cId="441004412" sldId="270"/>
            <ac:cxnSpMk id="17" creationId="{9A53E70A-2E27-4094-8746-F4C3B3EF684F}"/>
          </ac:cxnSpMkLst>
        </pc:cxnChg>
        <pc:cxnChg chg="mod">
          <ac:chgData name="Sokolowski, Lukasz" userId="79ed0fb9-98fb-4a24-817d-3e1d3fa2b8be" providerId="ADAL" clId="{F445C6B8-3CA5-4AA0-A0DA-1D61006B220A}" dt="2022-06-28T23:24:09.804" v="5387" actId="1076"/>
          <ac:cxnSpMkLst>
            <pc:docMk/>
            <pc:sldMk cId="441004412" sldId="270"/>
            <ac:cxnSpMk id="25" creationId="{742A68EF-0F37-4EB9-AE18-C19A5B463F8C}"/>
          </ac:cxnSpMkLst>
        </pc:cxnChg>
        <pc:cxnChg chg="mod">
          <ac:chgData name="Sokolowski, Lukasz" userId="79ed0fb9-98fb-4a24-817d-3e1d3fa2b8be" providerId="ADAL" clId="{F445C6B8-3CA5-4AA0-A0DA-1D61006B220A}" dt="2022-06-28T23:24:09.804" v="5387" actId="1076"/>
          <ac:cxnSpMkLst>
            <pc:docMk/>
            <pc:sldMk cId="441004412" sldId="270"/>
            <ac:cxnSpMk id="26" creationId="{0A7FA680-2D6A-4026-BC86-56DCB9234756}"/>
          </ac:cxnSpMkLst>
        </pc:cxnChg>
      </pc:sldChg>
      <pc:sldChg chg="addSp delSp modSp new mod">
        <pc:chgData name="Sokolowski, Lukasz" userId="79ed0fb9-98fb-4a24-817d-3e1d3fa2b8be" providerId="ADAL" clId="{F445C6B8-3CA5-4AA0-A0DA-1D61006B220A}" dt="2022-06-29T19:37:09.160" v="14730" actId="20577"/>
        <pc:sldMkLst>
          <pc:docMk/>
          <pc:sldMk cId="700836419" sldId="271"/>
        </pc:sldMkLst>
        <pc:spChg chg="mod">
          <ac:chgData name="Sokolowski, Lukasz" userId="79ed0fb9-98fb-4a24-817d-3e1d3fa2b8be" providerId="ADAL" clId="{F445C6B8-3CA5-4AA0-A0DA-1D61006B220A}" dt="2022-06-28T16:37:33.098" v="4614" actId="6549"/>
          <ac:spMkLst>
            <pc:docMk/>
            <pc:sldMk cId="700836419" sldId="271"/>
            <ac:spMk id="2" creationId="{D7CAE160-2EDA-40C5-8BFC-595BAE7D81D0}"/>
          </ac:spMkLst>
        </pc:spChg>
        <pc:spChg chg="mod">
          <ac:chgData name="Sokolowski, Lukasz" userId="79ed0fb9-98fb-4a24-817d-3e1d3fa2b8be" providerId="ADAL" clId="{F445C6B8-3CA5-4AA0-A0DA-1D61006B220A}" dt="2022-06-29T09:24:29.973" v="8273" actId="6549"/>
          <ac:spMkLst>
            <pc:docMk/>
            <pc:sldMk cId="700836419" sldId="271"/>
            <ac:spMk id="5" creationId="{1C12A579-FB61-4E44-B721-289F36D88A8A}"/>
          </ac:spMkLst>
        </pc:spChg>
        <pc:spChg chg="mod">
          <ac:chgData name="Sokolowski, Lukasz" userId="79ed0fb9-98fb-4a24-817d-3e1d3fa2b8be" providerId="ADAL" clId="{F445C6B8-3CA5-4AA0-A0DA-1D61006B220A}" dt="2022-06-29T06:51:41.360" v="6369" actId="20577"/>
          <ac:spMkLst>
            <pc:docMk/>
            <pc:sldMk cId="700836419" sldId="271"/>
            <ac:spMk id="6" creationId="{37322E6B-F5B0-4C79-B40C-7F144679C345}"/>
          </ac:spMkLst>
        </pc:spChg>
        <pc:spChg chg="add mod">
          <ac:chgData name="Sokolowski, Lukasz" userId="79ed0fb9-98fb-4a24-817d-3e1d3fa2b8be" providerId="ADAL" clId="{F445C6B8-3CA5-4AA0-A0DA-1D61006B220A}" dt="2022-06-28T23:02:42.819" v="5297" actId="14100"/>
          <ac:spMkLst>
            <pc:docMk/>
            <pc:sldMk cId="700836419" sldId="271"/>
            <ac:spMk id="7" creationId="{0BDFFEC6-EDD9-4977-8406-A5DCC80B22FB}"/>
          </ac:spMkLst>
        </pc:spChg>
        <pc:spChg chg="add del mod">
          <ac:chgData name="Sokolowski, Lukasz" userId="79ed0fb9-98fb-4a24-817d-3e1d3fa2b8be" providerId="ADAL" clId="{F445C6B8-3CA5-4AA0-A0DA-1D61006B220A}" dt="2022-06-27T21:47:52.110" v="2474" actId="478"/>
          <ac:spMkLst>
            <pc:docMk/>
            <pc:sldMk cId="700836419" sldId="271"/>
            <ac:spMk id="8" creationId="{1F43601D-7679-4A6B-B577-0F614C033B5F}"/>
          </ac:spMkLst>
        </pc:spChg>
        <pc:spChg chg="add mod">
          <ac:chgData name="Sokolowski, Lukasz" userId="79ed0fb9-98fb-4a24-817d-3e1d3fa2b8be" providerId="ADAL" clId="{F445C6B8-3CA5-4AA0-A0DA-1D61006B220A}" dt="2022-06-29T09:24:40.691" v="8276" actId="1076"/>
          <ac:spMkLst>
            <pc:docMk/>
            <pc:sldMk cId="700836419" sldId="271"/>
            <ac:spMk id="8" creationId="{81D0257B-8DCE-4674-819A-FBE08E592D36}"/>
          </ac:spMkLst>
        </pc:spChg>
        <pc:spChg chg="add mod">
          <ac:chgData name="Sokolowski, Lukasz" userId="79ed0fb9-98fb-4a24-817d-3e1d3fa2b8be" providerId="ADAL" clId="{F445C6B8-3CA5-4AA0-A0DA-1D61006B220A}" dt="2022-06-29T19:37:09.160" v="14730" actId="20577"/>
          <ac:spMkLst>
            <pc:docMk/>
            <pc:sldMk cId="700836419" sldId="271"/>
            <ac:spMk id="9" creationId="{617A5D84-0F82-4C83-BD5B-562DD0E7A79D}"/>
          </ac:spMkLst>
        </pc:spChg>
        <pc:spChg chg="add mod">
          <ac:chgData name="Sokolowski, Lukasz" userId="79ed0fb9-98fb-4a24-817d-3e1d3fa2b8be" providerId="ADAL" clId="{F445C6B8-3CA5-4AA0-A0DA-1D61006B220A}" dt="2022-06-29T09:56:44.573" v="9750" actId="6549"/>
          <ac:spMkLst>
            <pc:docMk/>
            <pc:sldMk cId="700836419" sldId="271"/>
            <ac:spMk id="11" creationId="{76C64741-4031-4527-B085-454BB088F6F2}"/>
          </ac:spMkLst>
        </pc:spChg>
        <pc:spChg chg="add mod">
          <ac:chgData name="Sokolowski, Lukasz" userId="79ed0fb9-98fb-4a24-817d-3e1d3fa2b8be" providerId="ADAL" clId="{F445C6B8-3CA5-4AA0-A0DA-1D61006B220A}" dt="2022-06-29T09:56:47.363" v="9751" actId="1076"/>
          <ac:spMkLst>
            <pc:docMk/>
            <pc:sldMk cId="700836419" sldId="271"/>
            <ac:spMk id="13" creationId="{F861EFDF-DFAC-4D05-AB34-7AE0EF052653}"/>
          </ac:spMkLst>
        </pc:spChg>
        <pc:spChg chg="add mod">
          <ac:chgData name="Sokolowski, Lukasz" userId="79ed0fb9-98fb-4a24-817d-3e1d3fa2b8be" providerId="ADAL" clId="{F445C6B8-3CA5-4AA0-A0DA-1D61006B220A}" dt="2022-06-29T09:56:50.385" v="9752" actId="1076"/>
          <ac:spMkLst>
            <pc:docMk/>
            <pc:sldMk cId="700836419" sldId="271"/>
            <ac:spMk id="14" creationId="{6483B20B-2322-46E0-A2F4-99EB83E7169D}"/>
          </ac:spMkLst>
        </pc:spChg>
        <pc:spChg chg="add mod">
          <ac:chgData name="Sokolowski, Lukasz" userId="79ed0fb9-98fb-4a24-817d-3e1d3fa2b8be" providerId="ADAL" clId="{F445C6B8-3CA5-4AA0-A0DA-1D61006B220A}" dt="2022-06-29T09:56:53.742" v="9753" actId="1076"/>
          <ac:spMkLst>
            <pc:docMk/>
            <pc:sldMk cId="700836419" sldId="271"/>
            <ac:spMk id="15" creationId="{C14CA567-0D53-4747-9CEF-8CF782A0B903}"/>
          </ac:spMkLst>
        </pc:spChg>
        <pc:graphicFrameChg chg="add mod">
          <ac:chgData name="Sokolowski, Lukasz" userId="79ed0fb9-98fb-4a24-817d-3e1d3fa2b8be" providerId="ADAL" clId="{F445C6B8-3CA5-4AA0-A0DA-1D61006B220A}" dt="2022-06-28T23:00:11.238" v="5292" actId="1076"/>
          <ac:graphicFrameMkLst>
            <pc:docMk/>
            <pc:sldMk cId="700836419" sldId="271"/>
            <ac:graphicFrameMk id="12" creationId="{319EBCFA-0E3F-4585-A02C-F0434B8789C8}"/>
          </ac:graphicFrameMkLst>
        </pc:graphicFrameChg>
        <pc:picChg chg="add del mod">
          <ac:chgData name="Sokolowski, Lukasz" userId="79ed0fb9-98fb-4a24-817d-3e1d3fa2b8be" providerId="ADAL" clId="{F445C6B8-3CA5-4AA0-A0DA-1D61006B220A}" dt="2022-06-27T21:46:40.354" v="2461" actId="478"/>
          <ac:picMkLst>
            <pc:docMk/>
            <pc:sldMk cId="700836419" sldId="271"/>
            <ac:picMk id="7" creationId="{BB885698-F1F8-4F5C-B051-D7FB218D16A5}"/>
          </ac:picMkLst>
        </pc:picChg>
        <pc:picChg chg="add mod">
          <ac:chgData name="Sokolowski, Lukasz" userId="79ed0fb9-98fb-4a24-817d-3e1d3fa2b8be" providerId="ADAL" clId="{F445C6B8-3CA5-4AA0-A0DA-1D61006B220A}" dt="2022-06-29T09:24:36.435" v="8275" actId="1076"/>
          <ac:picMkLst>
            <pc:docMk/>
            <pc:sldMk cId="700836419" sldId="271"/>
            <ac:picMk id="10" creationId="{5DE5BCF3-0A9E-41C6-A8E8-38EFAA3CD1CC}"/>
          </ac:picMkLst>
        </pc:picChg>
      </pc:sldChg>
      <pc:sldChg chg="addSp delSp modSp new mod ord">
        <pc:chgData name="Sokolowski, Lukasz" userId="79ed0fb9-98fb-4a24-817d-3e1d3fa2b8be" providerId="ADAL" clId="{F445C6B8-3CA5-4AA0-A0DA-1D61006B220A}" dt="2022-06-29T19:43:39.616" v="14927" actId="20577"/>
        <pc:sldMkLst>
          <pc:docMk/>
          <pc:sldMk cId="4012176532" sldId="272"/>
        </pc:sldMkLst>
        <pc:spChg chg="mod">
          <ac:chgData name="Sokolowski, Lukasz" userId="79ed0fb9-98fb-4a24-817d-3e1d3fa2b8be" providerId="ADAL" clId="{F445C6B8-3CA5-4AA0-A0DA-1D61006B220A}" dt="2022-06-28T16:32:36.662" v="4553" actId="20577"/>
          <ac:spMkLst>
            <pc:docMk/>
            <pc:sldMk cId="4012176532" sldId="272"/>
            <ac:spMk id="2" creationId="{8926A37D-5117-4EA4-ABC2-2FB993620F59}"/>
          </ac:spMkLst>
        </pc:spChg>
        <pc:spChg chg="del mod">
          <ac:chgData name="Sokolowski, Lukasz" userId="79ed0fb9-98fb-4a24-817d-3e1d3fa2b8be" providerId="ADAL" clId="{F445C6B8-3CA5-4AA0-A0DA-1D61006B220A}" dt="2022-06-29T10:06:18.898" v="10209" actId="478"/>
          <ac:spMkLst>
            <pc:docMk/>
            <pc:sldMk cId="4012176532" sldId="272"/>
            <ac:spMk id="5" creationId="{E9E9C6B7-7A48-423E-AECE-2B7B7531B55B}"/>
          </ac:spMkLst>
        </pc:spChg>
        <pc:spChg chg="mod">
          <ac:chgData name="Sokolowski, Lukasz" userId="79ed0fb9-98fb-4a24-817d-3e1d3fa2b8be" providerId="ADAL" clId="{F445C6B8-3CA5-4AA0-A0DA-1D61006B220A}" dt="2022-06-28T16:32:46.316" v="4566" actId="790"/>
          <ac:spMkLst>
            <pc:docMk/>
            <pc:sldMk cId="4012176532" sldId="272"/>
            <ac:spMk id="6" creationId="{8F040C1C-172B-4B42-87D9-2F52F03329FD}"/>
          </ac:spMkLst>
        </pc:spChg>
        <pc:spChg chg="add del mod">
          <ac:chgData name="Sokolowski, Lukasz" userId="79ed0fb9-98fb-4a24-817d-3e1d3fa2b8be" providerId="ADAL" clId="{F445C6B8-3CA5-4AA0-A0DA-1D61006B220A}" dt="2022-06-29T10:06:24.800" v="10211" actId="478"/>
          <ac:spMkLst>
            <pc:docMk/>
            <pc:sldMk cId="4012176532" sldId="272"/>
            <ac:spMk id="7" creationId="{57788A19-7648-4E73-BC82-B6D34DC946E6}"/>
          </ac:spMkLst>
        </pc:spChg>
        <pc:spChg chg="add mod">
          <ac:chgData name="Sokolowski, Lukasz" userId="79ed0fb9-98fb-4a24-817d-3e1d3fa2b8be" providerId="ADAL" clId="{F445C6B8-3CA5-4AA0-A0DA-1D61006B220A}" dt="2022-06-29T10:06:34.493" v="10212" actId="1076"/>
          <ac:spMkLst>
            <pc:docMk/>
            <pc:sldMk cId="4012176532" sldId="272"/>
            <ac:spMk id="8" creationId="{2DA62000-AB9E-434B-A97F-AB72D1B24AF3}"/>
          </ac:spMkLst>
        </pc:spChg>
        <pc:spChg chg="add mod">
          <ac:chgData name="Sokolowski, Lukasz" userId="79ed0fb9-98fb-4a24-817d-3e1d3fa2b8be" providerId="ADAL" clId="{F445C6B8-3CA5-4AA0-A0DA-1D61006B220A}" dt="2022-06-29T10:06:34.493" v="10212" actId="1076"/>
          <ac:spMkLst>
            <pc:docMk/>
            <pc:sldMk cId="4012176532" sldId="272"/>
            <ac:spMk id="9" creationId="{746473AA-44C6-4C32-8748-3047858E3E2E}"/>
          </ac:spMkLst>
        </pc:spChg>
        <pc:spChg chg="add mod">
          <ac:chgData name="Sokolowski, Lukasz" userId="79ed0fb9-98fb-4a24-817d-3e1d3fa2b8be" providerId="ADAL" clId="{F445C6B8-3CA5-4AA0-A0DA-1D61006B220A}" dt="2022-06-29T10:06:34.493" v="10212" actId="1076"/>
          <ac:spMkLst>
            <pc:docMk/>
            <pc:sldMk cId="4012176532" sldId="272"/>
            <ac:spMk id="10" creationId="{77B76F13-E53E-4063-BB8B-9634F8468B1E}"/>
          </ac:spMkLst>
        </pc:spChg>
        <pc:spChg chg="add mod">
          <ac:chgData name="Sokolowski, Lukasz" userId="79ed0fb9-98fb-4a24-817d-3e1d3fa2b8be" providerId="ADAL" clId="{F445C6B8-3CA5-4AA0-A0DA-1D61006B220A}" dt="2022-06-29T10:06:34.493" v="10212" actId="1076"/>
          <ac:spMkLst>
            <pc:docMk/>
            <pc:sldMk cId="4012176532" sldId="272"/>
            <ac:spMk id="14" creationId="{C0E48231-C68D-4B42-AE2C-268F0113051F}"/>
          </ac:spMkLst>
        </pc:spChg>
        <pc:spChg chg="add mod">
          <ac:chgData name="Sokolowski, Lukasz" userId="79ed0fb9-98fb-4a24-817d-3e1d3fa2b8be" providerId="ADAL" clId="{F445C6B8-3CA5-4AA0-A0DA-1D61006B220A}" dt="2022-06-29T19:43:39.616" v="14927" actId="20577"/>
          <ac:spMkLst>
            <pc:docMk/>
            <pc:sldMk cId="4012176532" sldId="272"/>
            <ac:spMk id="15" creationId="{20D852D7-26ED-49BF-93AC-6625AA830CB5}"/>
          </ac:spMkLst>
        </pc:spChg>
        <pc:spChg chg="add del mod">
          <ac:chgData name="Sokolowski, Lukasz" userId="79ed0fb9-98fb-4a24-817d-3e1d3fa2b8be" providerId="ADAL" clId="{F445C6B8-3CA5-4AA0-A0DA-1D61006B220A}" dt="2022-06-29T10:06:34.493" v="10212" actId="1076"/>
          <ac:spMkLst>
            <pc:docMk/>
            <pc:sldMk cId="4012176532" sldId="272"/>
            <ac:spMk id="16" creationId="{E191E523-CC9D-4B78-9949-3549A68A2509}"/>
          </ac:spMkLst>
        </pc:spChg>
        <pc:spChg chg="add mod">
          <ac:chgData name="Sokolowski, Lukasz" userId="79ed0fb9-98fb-4a24-817d-3e1d3fa2b8be" providerId="ADAL" clId="{F445C6B8-3CA5-4AA0-A0DA-1D61006B220A}" dt="2022-06-29T17:28:06.945" v="12510" actId="20577"/>
          <ac:spMkLst>
            <pc:docMk/>
            <pc:sldMk cId="4012176532" sldId="272"/>
            <ac:spMk id="17" creationId="{B2004698-6F41-4522-849B-218B2B9E7D8F}"/>
          </ac:spMkLst>
        </pc:spChg>
        <pc:spChg chg="add mod">
          <ac:chgData name="Sokolowski, Lukasz" userId="79ed0fb9-98fb-4a24-817d-3e1d3fa2b8be" providerId="ADAL" clId="{F445C6B8-3CA5-4AA0-A0DA-1D61006B220A}" dt="2022-06-29T19:11:56.859" v="14310" actId="20577"/>
          <ac:spMkLst>
            <pc:docMk/>
            <pc:sldMk cId="4012176532" sldId="272"/>
            <ac:spMk id="18" creationId="{7547990F-12E4-44F5-BCDA-29845D92B11A}"/>
          </ac:spMkLst>
        </pc:spChg>
        <pc:spChg chg="add mod">
          <ac:chgData name="Sokolowski, Lukasz" userId="79ed0fb9-98fb-4a24-817d-3e1d3fa2b8be" providerId="ADAL" clId="{F445C6B8-3CA5-4AA0-A0DA-1D61006B220A}" dt="2022-06-29T19:41:46.345" v="14923" actId="20577"/>
          <ac:spMkLst>
            <pc:docMk/>
            <pc:sldMk cId="4012176532" sldId="272"/>
            <ac:spMk id="19" creationId="{9844E80C-58DB-40E3-97A6-FF19DB187292}"/>
          </ac:spMkLst>
        </pc:spChg>
        <pc:picChg chg="add del">
          <ac:chgData name="Sokolowski, Lukasz" userId="79ed0fb9-98fb-4a24-817d-3e1d3fa2b8be" providerId="ADAL" clId="{F445C6B8-3CA5-4AA0-A0DA-1D61006B220A}" dt="2022-06-27T21:38:54.688" v="2215"/>
          <ac:picMkLst>
            <pc:docMk/>
            <pc:sldMk cId="4012176532" sldId="272"/>
            <ac:picMk id="20" creationId="{74A5F890-36E5-4982-A66F-C8FDB47D3496}"/>
          </ac:picMkLst>
        </pc:picChg>
        <pc:cxnChg chg="add mod">
          <ac:chgData name="Sokolowski, Lukasz" userId="79ed0fb9-98fb-4a24-817d-3e1d3fa2b8be" providerId="ADAL" clId="{F445C6B8-3CA5-4AA0-A0DA-1D61006B220A}" dt="2022-06-29T10:06:34.493" v="10212" actId="1076"/>
          <ac:cxnSpMkLst>
            <pc:docMk/>
            <pc:sldMk cId="4012176532" sldId="272"/>
            <ac:cxnSpMk id="11" creationId="{A8ED07D6-6A65-4560-B7D5-2E4343F41022}"/>
          </ac:cxnSpMkLst>
        </pc:cxnChg>
        <pc:cxnChg chg="add mod">
          <ac:chgData name="Sokolowski, Lukasz" userId="79ed0fb9-98fb-4a24-817d-3e1d3fa2b8be" providerId="ADAL" clId="{F445C6B8-3CA5-4AA0-A0DA-1D61006B220A}" dt="2022-06-29T10:06:34.493" v="10212" actId="1076"/>
          <ac:cxnSpMkLst>
            <pc:docMk/>
            <pc:sldMk cId="4012176532" sldId="272"/>
            <ac:cxnSpMk id="12" creationId="{D7E2F730-C408-4033-AB1B-1EE9BBF9B6B6}"/>
          </ac:cxnSpMkLst>
        </pc:cxnChg>
        <pc:cxnChg chg="add mod">
          <ac:chgData name="Sokolowski, Lukasz" userId="79ed0fb9-98fb-4a24-817d-3e1d3fa2b8be" providerId="ADAL" clId="{F445C6B8-3CA5-4AA0-A0DA-1D61006B220A}" dt="2022-06-29T10:06:34.493" v="10212" actId="1076"/>
          <ac:cxnSpMkLst>
            <pc:docMk/>
            <pc:sldMk cId="4012176532" sldId="272"/>
            <ac:cxnSpMk id="13" creationId="{76FF8447-B52E-4C20-A15D-B9CCAFF471AC}"/>
          </ac:cxnSpMkLst>
        </pc:cxnChg>
      </pc:sldChg>
      <pc:sldChg chg="addSp delSp modSp new mod">
        <pc:chgData name="Sokolowski, Lukasz" userId="79ed0fb9-98fb-4a24-817d-3e1d3fa2b8be" providerId="ADAL" clId="{F445C6B8-3CA5-4AA0-A0DA-1D61006B220A}" dt="2022-06-29T19:46:58.469" v="15133" actId="20577"/>
        <pc:sldMkLst>
          <pc:docMk/>
          <pc:sldMk cId="994381592" sldId="273"/>
        </pc:sldMkLst>
        <pc:spChg chg="mod">
          <ac:chgData name="Sokolowski, Lukasz" userId="79ed0fb9-98fb-4a24-817d-3e1d3fa2b8be" providerId="ADAL" clId="{F445C6B8-3CA5-4AA0-A0DA-1D61006B220A}" dt="2022-06-29T09:34:44.495" v="8301" actId="790"/>
          <ac:spMkLst>
            <pc:docMk/>
            <pc:sldMk cId="994381592" sldId="273"/>
            <ac:spMk id="2" creationId="{2E9821CF-2E65-4922-AB3B-DAEAF6EEE12B}"/>
          </ac:spMkLst>
        </pc:spChg>
        <pc:spChg chg="mod">
          <ac:chgData name="Sokolowski, Lukasz" userId="79ed0fb9-98fb-4a24-817d-3e1d3fa2b8be" providerId="ADAL" clId="{F445C6B8-3CA5-4AA0-A0DA-1D61006B220A}" dt="2022-06-29T19:46:58.469" v="15133" actId="20577"/>
          <ac:spMkLst>
            <pc:docMk/>
            <pc:sldMk cId="994381592" sldId="273"/>
            <ac:spMk id="5" creationId="{AFB27B67-9C6C-4B4B-997C-1B99EAE9367C}"/>
          </ac:spMkLst>
        </pc:spChg>
        <pc:spChg chg="add del mod">
          <ac:chgData name="Sokolowski, Lukasz" userId="79ed0fb9-98fb-4a24-817d-3e1d3fa2b8be" providerId="ADAL" clId="{F445C6B8-3CA5-4AA0-A0DA-1D61006B220A}" dt="2022-06-29T17:21:13.062" v="12002" actId="478"/>
          <ac:spMkLst>
            <pc:docMk/>
            <pc:sldMk cId="994381592" sldId="273"/>
            <ac:spMk id="7" creationId="{73B066F5-7647-4BE4-83D3-D419A5CF7264}"/>
          </ac:spMkLst>
        </pc:spChg>
        <pc:spChg chg="add mod">
          <ac:chgData name="Sokolowski, Lukasz" userId="79ed0fb9-98fb-4a24-817d-3e1d3fa2b8be" providerId="ADAL" clId="{F445C6B8-3CA5-4AA0-A0DA-1D61006B220A}" dt="2022-06-29T17:22:04.882" v="12073" actId="790"/>
          <ac:spMkLst>
            <pc:docMk/>
            <pc:sldMk cId="994381592" sldId="273"/>
            <ac:spMk id="9" creationId="{16BC914B-9958-41E7-9ADC-A909C78C0FF5}"/>
          </ac:spMkLst>
        </pc:spChg>
        <pc:picChg chg="add mod">
          <ac:chgData name="Sokolowski, Lukasz" userId="79ed0fb9-98fb-4a24-817d-3e1d3fa2b8be" providerId="ADAL" clId="{F445C6B8-3CA5-4AA0-A0DA-1D61006B220A}" dt="2022-06-29T07:34:37.884" v="6554" actId="1076"/>
          <ac:picMkLst>
            <pc:docMk/>
            <pc:sldMk cId="994381592" sldId="273"/>
            <ac:picMk id="8" creationId="{DD57446A-402D-4763-8F87-2D689DC31D8F}"/>
          </ac:picMkLst>
        </pc:picChg>
      </pc:sldChg>
      <pc:sldChg chg="addSp modSp new del mod ord">
        <pc:chgData name="Sokolowski, Lukasz" userId="79ed0fb9-98fb-4a24-817d-3e1d3fa2b8be" providerId="ADAL" clId="{F445C6B8-3CA5-4AA0-A0DA-1D61006B220A}" dt="2022-06-28T23:07:32.355" v="5335" actId="47"/>
        <pc:sldMkLst>
          <pc:docMk/>
          <pc:sldMk cId="310444263" sldId="274"/>
        </pc:sldMkLst>
        <pc:spChg chg="mod">
          <ac:chgData name="Sokolowski, Lukasz" userId="79ed0fb9-98fb-4a24-817d-3e1d3fa2b8be" providerId="ADAL" clId="{F445C6B8-3CA5-4AA0-A0DA-1D61006B220A}" dt="2022-06-28T16:55:16.558" v="5088" actId="790"/>
          <ac:spMkLst>
            <pc:docMk/>
            <pc:sldMk cId="310444263" sldId="274"/>
            <ac:spMk id="2" creationId="{F596FF1A-59E3-4E00-8868-7F12F23B5D22}"/>
          </ac:spMkLst>
        </pc:spChg>
        <pc:spChg chg="mod">
          <ac:chgData name="Sokolowski, Lukasz" userId="79ed0fb9-98fb-4a24-817d-3e1d3fa2b8be" providerId="ADAL" clId="{F445C6B8-3CA5-4AA0-A0DA-1D61006B220A}" dt="2022-06-28T16:55:06.476" v="5087" actId="6549"/>
          <ac:spMkLst>
            <pc:docMk/>
            <pc:sldMk cId="310444263" sldId="274"/>
            <ac:spMk id="6" creationId="{6DA39BA2-82ED-4453-B39D-6A37DD060D7A}"/>
          </ac:spMkLst>
        </pc:spChg>
        <pc:graphicFrameChg chg="add mod">
          <ac:chgData name="Sokolowski, Lukasz" userId="79ed0fb9-98fb-4a24-817d-3e1d3fa2b8be" providerId="ADAL" clId="{F445C6B8-3CA5-4AA0-A0DA-1D61006B220A}" dt="2022-06-28T23:06:15.358" v="5330"/>
          <ac:graphicFrameMkLst>
            <pc:docMk/>
            <pc:sldMk cId="310444263" sldId="274"/>
            <ac:graphicFrameMk id="7" creationId="{195F6C25-2F95-4471-B244-2A671398A525}"/>
          </ac:graphicFrameMkLst>
        </pc:graphicFrameChg>
      </pc:sldChg>
      <pc:sldChg chg="addSp modSp new mod ord">
        <pc:chgData name="Sokolowski, Lukasz" userId="79ed0fb9-98fb-4a24-817d-3e1d3fa2b8be" providerId="ADAL" clId="{F445C6B8-3CA5-4AA0-A0DA-1D61006B220A}" dt="2022-06-29T19:40:32.979" v="14914" actId="20577"/>
        <pc:sldMkLst>
          <pc:docMk/>
          <pc:sldMk cId="1638557645" sldId="275"/>
        </pc:sldMkLst>
        <pc:spChg chg="mod">
          <ac:chgData name="Sokolowski, Lukasz" userId="79ed0fb9-98fb-4a24-817d-3e1d3fa2b8be" providerId="ADAL" clId="{F445C6B8-3CA5-4AA0-A0DA-1D61006B220A}" dt="2022-06-27T21:43:49.446" v="2451" actId="21"/>
          <ac:spMkLst>
            <pc:docMk/>
            <pc:sldMk cId="1638557645" sldId="275"/>
            <ac:spMk id="2" creationId="{62500954-355F-478B-809B-2B4BE92EBD27}"/>
          </ac:spMkLst>
        </pc:spChg>
        <pc:spChg chg="mod">
          <ac:chgData name="Sokolowski, Lukasz" userId="79ed0fb9-98fb-4a24-817d-3e1d3fa2b8be" providerId="ADAL" clId="{F445C6B8-3CA5-4AA0-A0DA-1D61006B220A}" dt="2022-06-29T19:40:32.979" v="14914" actId="20577"/>
          <ac:spMkLst>
            <pc:docMk/>
            <pc:sldMk cId="1638557645" sldId="275"/>
            <ac:spMk id="5" creationId="{9168F0D1-A0C5-4F07-87AD-CE37A74B7C5D}"/>
          </ac:spMkLst>
        </pc:spChg>
        <pc:spChg chg="mod">
          <ac:chgData name="Sokolowski, Lukasz" userId="79ed0fb9-98fb-4a24-817d-3e1d3fa2b8be" providerId="ADAL" clId="{F445C6B8-3CA5-4AA0-A0DA-1D61006B220A}" dt="2022-06-29T07:37:24.727" v="6690" actId="790"/>
          <ac:spMkLst>
            <pc:docMk/>
            <pc:sldMk cId="1638557645" sldId="275"/>
            <ac:spMk id="6" creationId="{377F35BC-1991-4651-BC2F-74B051D0DBF5}"/>
          </ac:spMkLst>
        </pc:spChg>
        <pc:spChg chg="add mod">
          <ac:chgData name="Sokolowski, Lukasz" userId="79ed0fb9-98fb-4a24-817d-3e1d3fa2b8be" providerId="ADAL" clId="{F445C6B8-3CA5-4AA0-A0DA-1D61006B220A}" dt="2022-06-28T23:43:52.427" v="5737" actId="1076"/>
          <ac:spMkLst>
            <pc:docMk/>
            <pc:sldMk cId="1638557645" sldId="275"/>
            <ac:spMk id="8" creationId="{3DC05E03-7837-4D58-BA52-B91A051ECE39}"/>
          </ac:spMkLst>
        </pc:spChg>
        <pc:graphicFrameChg chg="add mod">
          <ac:chgData name="Sokolowski, Lukasz" userId="79ed0fb9-98fb-4a24-817d-3e1d3fa2b8be" providerId="ADAL" clId="{F445C6B8-3CA5-4AA0-A0DA-1D61006B220A}" dt="2022-06-28T23:07:06.520" v="5331"/>
          <ac:graphicFrameMkLst>
            <pc:docMk/>
            <pc:sldMk cId="1638557645" sldId="275"/>
            <ac:graphicFrameMk id="7" creationId="{86BF9BCE-821D-4638-9A33-DD781AE2494D}"/>
          </ac:graphicFrameMkLst>
        </pc:graphicFrameChg>
      </pc:sldChg>
      <pc:sldChg chg="addSp delSp modSp new mod ord">
        <pc:chgData name="Sokolowski, Lukasz" userId="79ed0fb9-98fb-4a24-817d-3e1d3fa2b8be" providerId="ADAL" clId="{F445C6B8-3CA5-4AA0-A0DA-1D61006B220A}" dt="2022-06-29T19:59:08.026" v="15321" actId="20577"/>
        <pc:sldMkLst>
          <pc:docMk/>
          <pc:sldMk cId="445829583" sldId="276"/>
        </pc:sldMkLst>
        <pc:spChg chg="mod">
          <ac:chgData name="Sokolowski, Lukasz" userId="79ed0fb9-98fb-4a24-817d-3e1d3fa2b8be" providerId="ADAL" clId="{F445C6B8-3CA5-4AA0-A0DA-1D61006B220A}" dt="2022-06-29T10:53:24.764" v="11507" actId="790"/>
          <ac:spMkLst>
            <pc:docMk/>
            <pc:sldMk cId="445829583" sldId="276"/>
            <ac:spMk id="2" creationId="{B7EC7814-7049-4BD4-8AF1-9A3DC48A6248}"/>
          </ac:spMkLst>
        </pc:spChg>
        <pc:spChg chg="mod">
          <ac:chgData name="Sokolowski, Lukasz" userId="79ed0fb9-98fb-4a24-817d-3e1d3fa2b8be" providerId="ADAL" clId="{F445C6B8-3CA5-4AA0-A0DA-1D61006B220A}" dt="2022-06-29T19:59:08.026" v="15321" actId="20577"/>
          <ac:spMkLst>
            <pc:docMk/>
            <pc:sldMk cId="445829583" sldId="276"/>
            <ac:spMk id="5" creationId="{C0615474-3C65-4928-8A39-70C15B00C275}"/>
          </ac:spMkLst>
        </pc:spChg>
        <pc:spChg chg="add mod">
          <ac:chgData name="Sokolowski, Lukasz" userId="79ed0fb9-98fb-4a24-817d-3e1d3fa2b8be" providerId="ADAL" clId="{F445C6B8-3CA5-4AA0-A0DA-1D61006B220A}" dt="2022-06-28T23:12:28.553" v="5360"/>
          <ac:spMkLst>
            <pc:docMk/>
            <pc:sldMk cId="445829583" sldId="276"/>
            <ac:spMk id="7" creationId="{E5136980-F660-4961-B943-81251BF4CF3C}"/>
          </ac:spMkLst>
        </pc:spChg>
        <pc:spChg chg="add mod">
          <ac:chgData name="Sokolowski, Lukasz" userId="79ed0fb9-98fb-4a24-817d-3e1d3fa2b8be" providerId="ADAL" clId="{F445C6B8-3CA5-4AA0-A0DA-1D61006B220A}" dt="2022-06-28T23:12:36.239" v="5364"/>
          <ac:spMkLst>
            <pc:docMk/>
            <pc:sldMk cId="445829583" sldId="276"/>
            <ac:spMk id="8" creationId="{63AD2B15-7E08-479E-A616-AD90D951C811}"/>
          </ac:spMkLst>
        </pc:spChg>
        <pc:spChg chg="add mod">
          <ac:chgData name="Sokolowski, Lukasz" userId="79ed0fb9-98fb-4a24-817d-3e1d3fa2b8be" providerId="ADAL" clId="{F445C6B8-3CA5-4AA0-A0DA-1D61006B220A}" dt="2022-06-28T23:12:57.397" v="5367" actId="1076"/>
          <ac:spMkLst>
            <pc:docMk/>
            <pc:sldMk cId="445829583" sldId="276"/>
            <ac:spMk id="10" creationId="{B47BBDAC-6BB7-493E-8A81-E2B999FA2DA7}"/>
          </ac:spMkLst>
        </pc:spChg>
        <pc:spChg chg="add del mod">
          <ac:chgData name="Sokolowski, Lukasz" userId="79ed0fb9-98fb-4a24-817d-3e1d3fa2b8be" providerId="ADAL" clId="{F445C6B8-3CA5-4AA0-A0DA-1D61006B220A}" dt="2022-06-28T23:38:55.020" v="5720" actId="478"/>
          <ac:spMkLst>
            <pc:docMk/>
            <pc:sldMk cId="445829583" sldId="276"/>
            <ac:spMk id="11" creationId="{5746D64B-F65B-4994-B20E-999A436281C1}"/>
          </ac:spMkLst>
        </pc:spChg>
        <pc:spChg chg="add del mod">
          <ac:chgData name="Sokolowski, Lukasz" userId="79ed0fb9-98fb-4a24-817d-3e1d3fa2b8be" providerId="ADAL" clId="{F445C6B8-3CA5-4AA0-A0DA-1D61006B220A}" dt="2022-06-28T23:32:08.123" v="5415" actId="478"/>
          <ac:spMkLst>
            <pc:docMk/>
            <pc:sldMk cId="445829583" sldId="276"/>
            <ac:spMk id="12" creationId="{F7B7D7DC-58FA-4596-9AF2-ABFDBD4643C5}"/>
          </ac:spMkLst>
        </pc:spChg>
        <pc:spChg chg="add mod">
          <ac:chgData name="Sokolowski, Lukasz" userId="79ed0fb9-98fb-4a24-817d-3e1d3fa2b8be" providerId="ADAL" clId="{F445C6B8-3CA5-4AA0-A0DA-1D61006B220A}" dt="2022-06-29T08:52:23.638" v="7976" actId="790"/>
          <ac:spMkLst>
            <pc:docMk/>
            <pc:sldMk cId="445829583" sldId="276"/>
            <ac:spMk id="14" creationId="{E268499F-9669-4826-B1EA-670D3BA6CCA8}"/>
          </ac:spMkLst>
        </pc:spChg>
        <pc:spChg chg="mod topLvl">
          <ac:chgData name="Sokolowski, Lukasz" userId="79ed0fb9-98fb-4a24-817d-3e1d3fa2b8be" providerId="ADAL" clId="{F445C6B8-3CA5-4AA0-A0DA-1D61006B220A}" dt="2022-06-29T10:53:02.550" v="11505" actId="790"/>
          <ac:spMkLst>
            <pc:docMk/>
            <pc:sldMk cId="445829583" sldId="276"/>
            <ac:spMk id="16" creationId="{4E580644-4E8F-4219-A9C0-BBE0AAA9354B}"/>
          </ac:spMkLst>
        </pc:spChg>
        <pc:spChg chg="mod topLvl">
          <ac:chgData name="Sokolowski, Lukasz" userId="79ed0fb9-98fb-4a24-817d-3e1d3fa2b8be" providerId="ADAL" clId="{F445C6B8-3CA5-4AA0-A0DA-1D61006B220A}" dt="2022-06-29T09:22:14.084" v="8254" actId="478"/>
          <ac:spMkLst>
            <pc:docMk/>
            <pc:sldMk cId="445829583" sldId="276"/>
            <ac:spMk id="20" creationId="{DB202949-86A0-4A56-87EA-A4FCD6AE64CB}"/>
          </ac:spMkLst>
        </pc:spChg>
        <pc:spChg chg="mod topLvl">
          <ac:chgData name="Sokolowski, Lukasz" userId="79ed0fb9-98fb-4a24-817d-3e1d3fa2b8be" providerId="ADAL" clId="{F445C6B8-3CA5-4AA0-A0DA-1D61006B220A}" dt="2022-06-29T17:17:10.658" v="11753" actId="790"/>
          <ac:spMkLst>
            <pc:docMk/>
            <pc:sldMk cId="445829583" sldId="276"/>
            <ac:spMk id="25" creationId="{4AE15E80-1FCF-4180-9B37-4C5E93476D85}"/>
          </ac:spMkLst>
        </pc:spChg>
        <pc:spChg chg="mod">
          <ac:chgData name="Sokolowski, Lukasz" userId="79ed0fb9-98fb-4a24-817d-3e1d3fa2b8be" providerId="ADAL" clId="{F445C6B8-3CA5-4AA0-A0DA-1D61006B220A}" dt="2022-06-28T23:39:30.744" v="5735" actId="20577"/>
          <ac:spMkLst>
            <pc:docMk/>
            <pc:sldMk cId="445829583" sldId="276"/>
            <ac:spMk id="28" creationId="{0F4BE1F2-9598-43DC-86CF-7649499E7B3F}"/>
          </ac:spMkLst>
        </pc:spChg>
        <pc:spChg chg="mod">
          <ac:chgData name="Sokolowski, Lukasz" userId="79ed0fb9-98fb-4a24-817d-3e1d3fa2b8be" providerId="ADAL" clId="{F445C6B8-3CA5-4AA0-A0DA-1D61006B220A}" dt="2022-06-28T23:39:07.396" v="5721" actId="1076"/>
          <ac:spMkLst>
            <pc:docMk/>
            <pc:sldMk cId="445829583" sldId="276"/>
            <ac:spMk id="29" creationId="{FC73A99C-554F-49BC-96FA-12628500756C}"/>
          </ac:spMkLst>
        </pc:spChg>
        <pc:spChg chg="add mod">
          <ac:chgData name="Sokolowski, Lukasz" userId="79ed0fb9-98fb-4a24-817d-3e1d3fa2b8be" providerId="ADAL" clId="{F445C6B8-3CA5-4AA0-A0DA-1D61006B220A}" dt="2022-06-28T23:39:07.396" v="5721" actId="1076"/>
          <ac:spMkLst>
            <pc:docMk/>
            <pc:sldMk cId="445829583" sldId="276"/>
            <ac:spMk id="30" creationId="{8D992998-2D68-415E-AC3D-EE3690FB6110}"/>
          </ac:spMkLst>
        </pc:spChg>
        <pc:spChg chg="add mod">
          <ac:chgData name="Sokolowski, Lukasz" userId="79ed0fb9-98fb-4a24-817d-3e1d3fa2b8be" providerId="ADAL" clId="{F445C6B8-3CA5-4AA0-A0DA-1D61006B220A}" dt="2022-06-28T23:39:07.396" v="5721" actId="1076"/>
          <ac:spMkLst>
            <pc:docMk/>
            <pc:sldMk cId="445829583" sldId="276"/>
            <ac:spMk id="31" creationId="{CE0F9EF8-F63A-49B3-B2CE-AD02D0C514D6}"/>
          </ac:spMkLst>
        </pc:spChg>
        <pc:spChg chg="mod">
          <ac:chgData name="Sokolowski, Lukasz" userId="79ed0fb9-98fb-4a24-817d-3e1d3fa2b8be" providerId="ADAL" clId="{F445C6B8-3CA5-4AA0-A0DA-1D61006B220A}" dt="2022-06-29T19:34:47.704" v="14711" actId="14100"/>
          <ac:spMkLst>
            <pc:docMk/>
            <pc:sldMk cId="445829583" sldId="276"/>
            <ac:spMk id="35" creationId="{2F1D28CD-1788-4F75-85C2-C7F03B47877E}"/>
          </ac:spMkLst>
        </pc:spChg>
        <pc:spChg chg="mod">
          <ac:chgData name="Sokolowski, Lukasz" userId="79ed0fb9-98fb-4a24-817d-3e1d3fa2b8be" providerId="ADAL" clId="{F445C6B8-3CA5-4AA0-A0DA-1D61006B220A}" dt="2022-06-29T19:34:47.704" v="14711" actId="14100"/>
          <ac:spMkLst>
            <pc:docMk/>
            <pc:sldMk cId="445829583" sldId="276"/>
            <ac:spMk id="36" creationId="{BF6306F3-F9B5-47EC-89C5-A10AEE53B3D9}"/>
          </ac:spMkLst>
        </pc:spChg>
        <pc:spChg chg="mod">
          <ac:chgData name="Sokolowski, Lukasz" userId="79ed0fb9-98fb-4a24-817d-3e1d3fa2b8be" providerId="ADAL" clId="{F445C6B8-3CA5-4AA0-A0DA-1D61006B220A}" dt="2022-06-29T19:34:47.704" v="14711" actId="14100"/>
          <ac:spMkLst>
            <pc:docMk/>
            <pc:sldMk cId="445829583" sldId="276"/>
            <ac:spMk id="37" creationId="{B290F8F4-B15C-4BD8-870F-C71B082A07B2}"/>
          </ac:spMkLst>
        </pc:spChg>
        <pc:spChg chg="mod">
          <ac:chgData name="Sokolowski, Lukasz" userId="79ed0fb9-98fb-4a24-817d-3e1d3fa2b8be" providerId="ADAL" clId="{F445C6B8-3CA5-4AA0-A0DA-1D61006B220A}" dt="2022-06-29T19:34:47.704" v="14711" actId="14100"/>
          <ac:spMkLst>
            <pc:docMk/>
            <pc:sldMk cId="445829583" sldId="276"/>
            <ac:spMk id="38" creationId="{BCD35163-7BDC-43EF-8892-86DDC6930F15}"/>
          </ac:spMkLst>
        </pc:spChg>
        <pc:spChg chg="mod">
          <ac:chgData name="Sokolowski, Lukasz" userId="79ed0fb9-98fb-4a24-817d-3e1d3fa2b8be" providerId="ADAL" clId="{F445C6B8-3CA5-4AA0-A0DA-1D61006B220A}" dt="2022-06-29T19:34:47.704" v="14711" actId="14100"/>
          <ac:spMkLst>
            <pc:docMk/>
            <pc:sldMk cId="445829583" sldId="276"/>
            <ac:spMk id="41" creationId="{6444955E-E21B-457C-AE76-E530F124C93A}"/>
          </ac:spMkLst>
        </pc:spChg>
        <pc:spChg chg="mod">
          <ac:chgData name="Sokolowski, Lukasz" userId="79ed0fb9-98fb-4a24-817d-3e1d3fa2b8be" providerId="ADAL" clId="{F445C6B8-3CA5-4AA0-A0DA-1D61006B220A}" dt="2022-06-29T19:34:47.704" v="14711" actId="14100"/>
          <ac:spMkLst>
            <pc:docMk/>
            <pc:sldMk cId="445829583" sldId="276"/>
            <ac:spMk id="42" creationId="{B12830CC-590F-4E04-8BA6-94931E78A0F0}"/>
          </ac:spMkLst>
        </pc:spChg>
        <pc:spChg chg="mod">
          <ac:chgData name="Sokolowski, Lukasz" userId="79ed0fb9-98fb-4a24-817d-3e1d3fa2b8be" providerId="ADAL" clId="{F445C6B8-3CA5-4AA0-A0DA-1D61006B220A}" dt="2022-06-29T19:34:47.704" v="14711" actId="14100"/>
          <ac:spMkLst>
            <pc:docMk/>
            <pc:sldMk cId="445829583" sldId="276"/>
            <ac:spMk id="43" creationId="{714078A7-047F-41BE-9805-54B67CC3E383}"/>
          </ac:spMkLst>
        </pc:spChg>
        <pc:spChg chg="mod">
          <ac:chgData name="Sokolowski, Lukasz" userId="79ed0fb9-98fb-4a24-817d-3e1d3fa2b8be" providerId="ADAL" clId="{F445C6B8-3CA5-4AA0-A0DA-1D61006B220A}" dt="2022-06-29T19:34:47.704" v="14711" actId="14100"/>
          <ac:spMkLst>
            <pc:docMk/>
            <pc:sldMk cId="445829583" sldId="276"/>
            <ac:spMk id="44" creationId="{522444B9-3CEA-4985-A39C-2F99BE89D996}"/>
          </ac:spMkLst>
        </pc:spChg>
        <pc:spChg chg="add mod">
          <ac:chgData name="Sokolowski, Lukasz" userId="79ed0fb9-98fb-4a24-817d-3e1d3fa2b8be" providerId="ADAL" clId="{F445C6B8-3CA5-4AA0-A0DA-1D61006B220A}" dt="2022-06-29T10:53:10.736" v="11506" actId="790"/>
          <ac:spMkLst>
            <pc:docMk/>
            <pc:sldMk cId="445829583" sldId="276"/>
            <ac:spMk id="45" creationId="{D714BC4D-7A8C-4248-BA3D-50A062478D67}"/>
          </ac:spMkLst>
        </pc:spChg>
        <pc:spChg chg="mod">
          <ac:chgData name="Sokolowski, Lukasz" userId="79ed0fb9-98fb-4a24-817d-3e1d3fa2b8be" providerId="ADAL" clId="{F445C6B8-3CA5-4AA0-A0DA-1D61006B220A}" dt="2022-06-29T06:48:22.336" v="6331"/>
          <ac:spMkLst>
            <pc:docMk/>
            <pc:sldMk cId="445829583" sldId="276"/>
            <ac:spMk id="48" creationId="{F541103E-EFB6-47B9-B485-5E8CE01000C7}"/>
          </ac:spMkLst>
        </pc:spChg>
        <pc:spChg chg="add mod">
          <ac:chgData name="Sokolowski, Lukasz" userId="79ed0fb9-98fb-4a24-817d-3e1d3fa2b8be" providerId="ADAL" clId="{F445C6B8-3CA5-4AA0-A0DA-1D61006B220A}" dt="2022-06-28T23:45:43.506" v="5740" actId="1076"/>
          <ac:spMkLst>
            <pc:docMk/>
            <pc:sldMk cId="445829583" sldId="276"/>
            <ac:spMk id="49" creationId="{F6DECD02-6EB0-42F6-8709-4DCADFF0785E}"/>
          </ac:spMkLst>
        </pc:spChg>
        <pc:spChg chg="add mod">
          <ac:chgData name="Sokolowski, Lukasz" userId="79ed0fb9-98fb-4a24-817d-3e1d3fa2b8be" providerId="ADAL" clId="{F445C6B8-3CA5-4AA0-A0DA-1D61006B220A}" dt="2022-06-28T23:45:52.625" v="5743" actId="1076"/>
          <ac:spMkLst>
            <pc:docMk/>
            <pc:sldMk cId="445829583" sldId="276"/>
            <ac:spMk id="50" creationId="{547B2661-0DF4-42B7-A951-AB1BB884F183}"/>
          </ac:spMkLst>
        </pc:spChg>
        <pc:spChg chg="add mod">
          <ac:chgData name="Sokolowski, Lukasz" userId="79ed0fb9-98fb-4a24-817d-3e1d3fa2b8be" providerId="ADAL" clId="{F445C6B8-3CA5-4AA0-A0DA-1D61006B220A}" dt="2022-06-28T23:46:15.362" v="5745" actId="1076"/>
          <ac:spMkLst>
            <pc:docMk/>
            <pc:sldMk cId="445829583" sldId="276"/>
            <ac:spMk id="51" creationId="{BF5A319B-934D-453F-951F-23D52A9A74BE}"/>
          </ac:spMkLst>
        </pc:spChg>
        <pc:spChg chg="mod">
          <ac:chgData name="Sokolowski, Lukasz" userId="79ed0fb9-98fb-4a24-817d-3e1d3fa2b8be" providerId="ADAL" clId="{F445C6B8-3CA5-4AA0-A0DA-1D61006B220A}" dt="2022-06-29T06:48:22.336" v="6331"/>
          <ac:spMkLst>
            <pc:docMk/>
            <pc:sldMk cId="445829583" sldId="276"/>
            <ac:spMk id="52" creationId="{AE42F7B4-AA0B-406E-BCF0-BCA03314C591}"/>
          </ac:spMkLst>
        </pc:spChg>
        <pc:spChg chg="add mod">
          <ac:chgData name="Sokolowski, Lukasz" userId="79ed0fb9-98fb-4a24-817d-3e1d3fa2b8be" providerId="ADAL" clId="{F445C6B8-3CA5-4AA0-A0DA-1D61006B220A}" dt="2022-06-29T09:22:34.877" v="8259" actId="17032"/>
          <ac:spMkLst>
            <pc:docMk/>
            <pc:sldMk cId="445829583" sldId="276"/>
            <ac:spMk id="55" creationId="{787553D3-F5F4-4DD3-A024-B73E3D29BD6C}"/>
          </ac:spMkLst>
        </pc:spChg>
        <pc:grpChg chg="add del mod">
          <ac:chgData name="Sokolowski, Lukasz" userId="79ed0fb9-98fb-4a24-817d-3e1d3fa2b8be" providerId="ADAL" clId="{F445C6B8-3CA5-4AA0-A0DA-1D61006B220A}" dt="2022-06-29T08:51:42.607" v="7969" actId="478"/>
          <ac:grpSpMkLst>
            <pc:docMk/>
            <pc:sldMk cId="445829583" sldId="276"/>
            <ac:grpSpMk id="15" creationId="{2EDA2C3C-F7F0-44A5-9ADC-00E49AD5764E}"/>
          </ac:grpSpMkLst>
        </pc:grpChg>
        <pc:grpChg chg="add del mod">
          <ac:chgData name="Sokolowski, Lukasz" userId="79ed0fb9-98fb-4a24-817d-3e1d3fa2b8be" providerId="ADAL" clId="{F445C6B8-3CA5-4AA0-A0DA-1D61006B220A}" dt="2022-06-29T09:22:14.084" v="8254" actId="478"/>
          <ac:grpSpMkLst>
            <pc:docMk/>
            <pc:sldMk cId="445829583" sldId="276"/>
            <ac:grpSpMk id="18" creationId="{77413CF2-55E7-4866-9CE0-D92334CF74F0}"/>
          </ac:grpSpMkLst>
        </pc:grpChg>
        <pc:grpChg chg="add del mod">
          <ac:chgData name="Sokolowski, Lukasz" userId="79ed0fb9-98fb-4a24-817d-3e1d3fa2b8be" providerId="ADAL" clId="{F445C6B8-3CA5-4AA0-A0DA-1D61006B220A}" dt="2022-06-29T07:13:54.037" v="6517" actId="165"/>
          <ac:grpSpMkLst>
            <pc:docMk/>
            <pc:sldMk cId="445829583" sldId="276"/>
            <ac:grpSpMk id="21" creationId="{BB003D2A-1000-4B58-90C2-3C9EDC0FBACD}"/>
          </ac:grpSpMkLst>
        </pc:grpChg>
        <pc:grpChg chg="add mod">
          <ac:chgData name="Sokolowski, Lukasz" userId="79ed0fb9-98fb-4a24-817d-3e1d3fa2b8be" providerId="ADAL" clId="{F445C6B8-3CA5-4AA0-A0DA-1D61006B220A}" dt="2022-06-28T23:39:07.396" v="5721" actId="1076"/>
          <ac:grpSpMkLst>
            <pc:docMk/>
            <pc:sldMk cId="445829583" sldId="276"/>
            <ac:grpSpMk id="26" creationId="{2417B8C8-5EE7-4923-938D-47987E568F07}"/>
          </ac:grpSpMkLst>
        </pc:grpChg>
        <pc:grpChg chg="add mod">
          <ac:chgData name="Sokolowski, Lukasz" userId="79ed0fb9-98fb-4a24-817d-3e1d3fa2b8be" providerId="ADAL" clId="{F445C6B8-3CA5-4AA0-A0DA-1D61006B220A}" dt="2022-06-29T19:34:47.704" v="14711" actId="14100"/>
          <ac:grpSpMkLst>
            <pc:docMk/>
            <pc:sldMk cId="445829583" sldId="276"/>
            <ac:grpSpMk id="33" creationId="{8BC92B95-9400-4E85-BDA1-E185487F3C06}"/>
          </ac:grpSpMkLst>
        </pc:grpChg>
        <pc:grpChg chg="mod">
          <ac:chgData name="Sokolowski, Lukasz" userId="79ed0fb9-98fb-4a24-817d-3e1d3fa2b8be" providerId="ADAL" clId="{F445C6B8-3CA5-4AA0-A0DA-1D61006B220A}" dt="2022-06-29T19:34:47.704" v="14711" actId="14100"/>
          <ac:grpSpMkLst>
            <pc:docMk/>
            <pc:sldMk cId="445829583" sldId="276"/>
            <ac:grpSpMk id="39" creationId="{164B9190-A12F-4944-9C26-B45B82FE2D60}"/>
          </ac:grpSpMkLst>
        </pc:grpChg>
        <pc:grpChg chg="mod">
          <ac:chgData name="Sokolowski, Lukasz" userId="79ed0fb9-98fb-4a24-817d-3e1d3fa2b8be" providerId="ADAL" clId="{F445C6B8-3CA5-4AA0-A0DA-1D61006B220A}" dt="2022-06-29T19:34:47.704" v="14711" actId="14100"/>
          <ac:grpSpMkLst>
            <pc:docMk/>
            <pc:sldMk cId="445829583" sldId="276"/>
            <ac:grpSpMk id="40" creationId="{16F83CB1-768C-46C5-8567-0A24418AE306}"/>
          </ac:grpSpMkLst>
        </pc:grpChg>
        <pc:grpChg chg="add del mod">
          <ac:chgData name="Sokolowski, Lukasz" userId="79ed0fb9-98fb-4a24-817d-3e1d3fa2b8be" providerId="ADAL" clId="{F445C6B8-3CA5-4AA0-A0DA-1D61006B220A}" dt="2022-06-29T06:48:36.181" v="6337" actId="478"/>
          <ac:grpSpMkLst>
            <pc:docMk/>
            <pc:sldMk cId="445829583" sldId="276"/>
            <ac:grpSpMk id="46" creationId="{871AFC3C-FA16-4D13-86AB-B2EDBDFC9C2D}"/>
          </ac:grpSpMkLst>
        </pc:grpChg>
        <pc:graphicFrameChg chg="add mod">
          <ac:chgData name="Sokolowski, Lukasz" userId="79ed0fb9-98fb-4a24-817d-3e1d3fa2b8be" providerId="ADAL" clId="{F445C6B8-3CA5-4AA0-A0DA-1D61006B220A}" dt="2022-06-28T23:45:46.896" v="5742"/>
          <ac:graphicFrameMkLst>
            <pc:docMk/>
            <pc:sldMk cId="445829583" sldId="276"/>
            <ac:graphicFrameMk id="9" creationId="{3E91782B-3ADA-425A-A485-E3CF1206ACC8}"/>
          </ac:graphicFrameMkLst>
        </pc:graphicFrameChg>
        <pc:picChg chg="add mod">
          <ac:chgData name="Sokolowski, Lukasz" userId="79ed0fb9-98fb-4a24-817d-3e1d3fa2b8be" providerId="ADAL" clId="{F445C6B8-3CA5-4AA0-A0DA-1D61006B220A}" dt="2022-06-29T08:52:44.063" v="7979" actId="1076"/>
          <ac:picMkLst>
            <pc:docMk/>
            <pc:sldMk cId="445829583" sldId="276"/>
            <ac:picMk id="7" creationId="{F8463682-B213-4352-B908-F7F4D9B8DEA2}"/>
          </ac:picMkLst>
        </pc:picChg>
        <pc:picChg chg="add del mod">
          <ac:chgData name="Sokolowski, Lukasz" userId="79ed0fb9-98fb-4a24-817d-3e1d3fa2b8be" providerId="ADAL" clId="{F445C6B8-3CA5-4AA0-A0DA-1D61006B220A}" dt="2022-06-29T07:12:44.774" v="6512" actId="22"/>
          <ac:picMkLst>
            <pc:docMk/>
            <pc:sldMk cId="445829583" sldId="276"/>
            <ac:picMk id="11" creationId="{3B554909-F3BC-49BF-A2D0-E5E3612AFC1C}"/>
          </ac:picMkLst>
        </pc:picChg>
        <pc:picChg chg="add mod">
          <ac:chgData name="Sokolowski, Lukasz" userId="79ed0fb9-98fb-4a24-817d-3e1d3fa2b8be" providerId="ADAL" clId="{F445C6B8-3CA5-4AA0-A0DA-1D61006B220A}" dt="2022-06-28T23:39:07.396" v="5721" actId="1076"/>
          <ac:picMkLst>
            <pc:docMk/>
            <pc:sldMk cId="445829583" sldId="276"/>
            <ac:picMk id="13" creationId="{CE9E5434-2C2A-4BF5-88DD-476E856C346E}"/>
          </ac:picMkLst>
        </pc:picChg>
        <pc:picChg chg="del mod topLvl">
          <ac:chgData name="Sokolowski, Lukasz" userId="79ed0fb9-98fb-4a24-817d-3e1d3fa2b8be" providerId="ADAL" clId="{F445C6B8-3CA5-4AA0-A0DA-1D61006B220A}" dt="2022-06-29T08:51:42.607" v="7969" actId="478"/>
          <ac:picMkLst>
            <pc:docMk/>
            <pc:sldMk cId="445829583" sldId="276"/>
            <ac:picMk id="17" creationId="{ADB6B398-186B-45D1-B96D-A939D6DC86BF}"/>
          </ac:picMkLst>
        </pc:picChg>
        <pc:picChg chg="add del mod topLvl">
          <ac:chgData name="Sokolowski, Lukasz" userId="79ed0fb9-98fb-4a24-817d-3e1d3fa2b8be" providerId="ADAL" clId="{F445C6B8-3CA5-4AA0-A0DA-1D61006B220A}" dt="2022-06-29T09:22:14.084" v="8254" actId="478"/>
          <ac:picMkLst>
            <pc:docMk/>
            <pc:sldMk cId="445829583" sldId="276"/>
            <ac:picMk id="19" creationId="{AF5CEE24-92A7-492A-8867-794F5AAB0E90}"/>
          </ac:picMkLst>
        </pc:picChg>
        <pc:picChg chg="mod topLvl">
          <ac:chgData name="Sokolowski, Lukasz" userId="79ed0fb9-98fb-4a24-817d-3e1d3fa2b8be" providerId="ADAL" clId="{F445C6B8-3CA5-4AA0-A0DA-1D61006B220A}" dt="2022-06-29T08:52:44.063" v="7979" actId="1076"/>
          <ac:picMkLst>
            <pc:docMk/>
            <pc:sldMk cId="445829583" sldId="276"/>
            <ac:picMk id="22" creationId="{F79E3479-EBE1-476B-A72B-307C1D47F5BC}"/>
          </ac:picMkLst>
        </pc:picChg>
        <pc:picChg chg="mod topLvl">
          <ac:chgData name="Sokolowski, Lukasz" userId="79ed0fb9-98fb-4a24-817d-3e1d3fa2b8be" providerId="ADAL" clId="{F445C6B8-3CA5-4AA0-A0DA-1D61006B220A}" dt="2022-06-29T08:52:44.063" v="7979" actId="1076"/>
          <ac:picMkLst>
            <pc:docMk/>
            <pc:sldMk cId="445829583" sldId="276"/>
            <ac:picMk id="23" creationId="{AF7F2CC4-B095-4D0F-843B-792FA03962B0}"/>
          </ac:picMkLst>
        </pc:picChg>
        <pc:picChg chg="mod topLvl">
          <ac:chgData name="Sokolowski, Lukasz" userId="79ed0fb9-98fb-4a24-817d-3e1d3fa2b8be" providerId="ADAL" clId="{F445C6B8-3CA5-4AA0-A0DA-1D61006B220A}" dt="2022-06-29T08:52:44.063" v="7979" actId="1076"/>
          <ac:picMkLst>
            <pc:docMk/>
            <pc:sldMk cId="445829583" sldId="276"/>
            <ac:picMk id="24" creationId="{18756DFE-1348-4938-B33B-4B150FD36A4B}"/>
          </ac:picMkLst>
        </pc:picChg>
        <pc:picChg chg="mod">
          <ac:chgData name="Sokolowski, Lukasz" userId="79ed0fb9-98fb-4a24-817d-3e1d3fa2b8be" providerId="ADAL" clId="{F445C6B8-3CA5-4AA0-A0DA-1D61006B220A}" dt="2022-06-28T23:39:07.396" v="5721" actId="1076"/>
          <ac:picMkLst>
            <pc:docMk/>
            <pc:sldMk cId="445829583" sldId="276"/>
            <ac:picMk id="27" creationId="{1F430614-D01C-43A8-ABBD-6819828CE3F8}"/>
          </ac:picMkLst>
        </pc:picChg>
        <pc:picChg chg="add mod">
          <ac:chgData name="Sokolowski, Lukasz" userId="79ed0fb9-98fb-4a24-817d-3e1d3fa2b8be" providerId="ADAL" clId="{F445C6B8-3CA5-4AA0-A0DA-1D61006B220A}" dt="2022-06-28T23:39:07.396" v="5721" actId="1076"/>
          <ac:picMkLst>
            <pc:docMk/>
            <pc:sldMk cId="445829583" sldId="276"/>
            <ac:picMk id="32" creationId="{E64F1B2E-2ED2-4C49-9E99-0D7E66B5EC1B}"/>
          </ac:picMkLst>
        </pc:picChg>
        <pc:picChg chg="mod">
          <ac:chgData name="Sokolowski, Lukasz" userId="79ed0fb9-98fb-4a24-817d-3e1d3fa2b8be" providerId="ADAL" clId="{F445C6B8-3CA5-4AA0-A0DA-1D61006B220A}" dt="2022-06-29T19:34:47.704" v="14711" actId="14100"/>
          <ac:picMkLst>
            <pc:docMk/>
            <pc:sldMk cId="445829583" sldId="276"/>
            <ac:picMk id="34" creationId="{9D940457-0CF2-44B0-9E64-9D52CE62D7E1}"/>
          </ac:picMkLst>
        </pc:picChg>
        <pc:picChg chg="add del mod">
          <ac:chgData name="Sokolowski, Lukasz" userId="79ed0fb9-98fb-4a24-817d-3e1d3fa2b8be" providerId="ADAL" clId="{F445C6B8-3CA5-4AA0-A0DA-1D61006B220A}" dt="2022-06-28T23:36:18.314" v="5577" actId="478"/>
          <ac:picMkLst>
            <pc:docMk/>
            <pc:sldMk cId="445829583" sldId="276"/>
            <ac:picMk id="46" creationId="{CF41E970-7451-4A26-B52A-7F55FB73617D}"/>
          </ac:picMkLst>
        </pc:picChg>
        <pc:picChg chg="add del mod">
          <ac:chgData name="Sokolowski, Lukasz" userId="79ed0fb9-98fb-4a24-817d-3e1d3fa2b8be" providerId="ADAL" clId="{F445C6B8-3CA5-4AA0-A0DA-1D61006B220A}" dt="2022-06-28T23:36:20.056" v="5578" actId="478"/>
          <ac:picMkLst>
            <pc:docMk/>
            <pc:sldMk cId="445829583" sldId="276"/>
            <ac:picMk id="47" creationId="{55125C46-3DA8-4E6B-AB80-82191CADECF3}"/>
          </ac:picMkLst>
        </pc:picChg>
        <pc:picChg chg="mod">
          <ac:chgData name="Sokolowski, Lukasz" userId="79ed0fb9-98fb-4a24-817d-3e1d3fa2b8be" providerId="ADAL" clId="{F445C6B8-3CA5-4AA0-A0DA-1D61006B220A}" dt="2022-06-29T06:48:22.336" v="6331"/>
          <ac:picMkLst>
            <pc:docMk/>
            <pc:sldMk cId="445829583" sldId="276"/>
            <ac:picMk id="47" creationId="{84D3D734-66DB-4407-B844-CA300F7C2ECE}"/>
          </ac:picMkLst>
        </pc:picChg>
        <pc:picChg chg="add del mod">
          <ac:chgData name="Sokolowski, Lukasz" userId="79ed0fb9-98fb-4a24-817d-3e1d3fa2b8be" providerId="ADAL" clId="{F445C6B8-3CA5-4AA0-A0DA-1D61006B220A}" dt="2022-06-28T23:35:34.159" v="5520" actId="478"/>
          <ac:picMkLst>
            <pc:docMk/>
            <pc:sldMk cId="445829583" sldId="276"/>
            <ac:picMk id="48" creationId="{8D3DFA6D-CCAF-45FE-8171-3E63AB9BE03A}"/>
          </ac:picMkLst>
        </pc:picChg>
        <pc:picChg chg="add mod">
          <ac:chgData name="Sokolowski, Lukasz" userId="79ed0fb9-98fb-4a24-817d-3e1d3fa2b8be" providerId="ADAL" clId="{F445C6B8-3CA5-4AA0-A0DA-1D61006B220A}" dt="2022-06-29T08:52:33.155" v="7978" actId="208"/>
          <ac:picMkLst>
            <pc:docMk/>
            <pc:sldMk cId="445829583" sldId="276"/>
            <ac:picMk id="53" creationId="{2F85F199-8FE2-430D-848B-F583808E5B10}"/>
          </ac:picMkLst>
        </pc:picChg>
        <pc:picChg chg="add mod">
          <ac:chgData name="Sokolowski, Lukasz" userId="79ed0fb9-98fb-4a24-817d-3e1d3fa2b8be" providerId="ADAL" clId="{F445C6B8-3CA5-4AA0-A0DA-1D61006B220A}" dt="2022-06-29T09:22:20.954" v="8257" actId="1076"/>
          <ac:picMkLst>
            <pc:docMk/>
            <pc:sldMk cId="445829583" sldId="276"/>
            <ac:picMk id="54" creationId="{8549EB5D-8908-4CD3-9F4D-EA659D0AB8F8}"/>
          </ac:picMkLst>
        </pc:picChg>
      </pc:sldChg>
      <pc:sldChg chg="modSp new del mod">
        <pc:chgData name="Sokolowski, Lukasz" userId="79ed0fb9-98fb-4a24-817d-3e1d3fa2b8be" providerId="ADAL" clId="{F445C6B8-3CA5-4AA0-A0DA-1D61006B220A}" dt="2022-06-29T08:21:19.643" v="7388" actId="47"/>
        <pc:sldMkLst>
          <pc:docMk/>
          <pc:sldMk cId="2704981747" sldId="277"/>
        </pc:sldMkLst>
        <pc:spChg chg="mod">
          <ac:chgData name="Sokolowski, Lukasz" userId="79ed0fb9-98fb-4a24-817d-3e1d3fa2b8be" providerId="ADAL" clId="{F445C6B8-3CA5-4AA0-A0DA-1D61006B220A}" dt="2022-06-27T21:44:34.822" v="2460"/>
          <ac:spMkLst>
            <pc:docMk/>
            <pc:sldMk cId="2704981747" sldId="277"/>
            <ac:spMk id="2" creationId="{D685E75E-F402-4D4E-8484-6EC30E4A37A6}"/>
          </ac:spMkLst>
        </pc:spChg>
      </pc:sldChg>
      <pc:sldChg chg="addSp delSp modSp new mod">
        <pc:chgData name="Sokolowski, Lukasz" userId="79ed0fb9-98fb-4a24-817d-3e1d3fa2b8be" providerId="ADAL" clId="{F445C6B8-3CA5-4AA0-A0DA-1D61006B220A}" dt="2022-06-29T19:54:24.298" v="15291" actId="6549"/>
        <pc:sldMkLst>
          <pc:docMk/>
          <pc:sldMk cId="3737439982" sldId="278"/>
        </pc:sldMkLst>
        <pc:spChg chg="mod">
          <ac:chgData name="Sokolowski, Lukasz" userId="79ed0fb9-98fb-4a24-817d-3e1d3fa2b8be" providerId="ADAL" clId="{F445C6B8-3CA5-4AA0-A0DA-1D61006B220A}" dt="2022-06-28T02:25:11.578" v="3236" actId="790"/>
          <ac:spMkLst>
            <pc:docMk/>
            <pc:sldMk cId="3737439982" sldId="278"/>
            <ac:spMk id="2" creationId="{83662FEA-6664-48D1-AF61-ABA5476B1FAB}"/>
          </ac:spMkLst>
        </pc:spChg>
        <pc:spChg chg="mod">
          <ac:chgData name="Sokolowski, Lukasz" userId="79ed0fb9-98fb-4a24-817d-3e1d3fa2b8be" providerId="ADAL" clId="{F445C6B8-3CA5-4AA0-A0DA-1D61006B220A}" dt="2022-06-29T19:54:24.298" v="15291" actId="6549"/>
          <ac:spMkLst>
            <pc:docMk/>
            <pc:sldMk cId="3737439982" sldId="278"/>
            <ac:spMk id="5" creationId="{B62A4664-44A0-4250-8757-78D64D78979A}"/>
          </ac:spMkLst>
        </pc:spChg>
        <pc:spChg chg="add mod">
          <ac:chgData name="Sokolowski, Lukasz" userId="79ed0fb9-98fb-4a24-817d-3e1d3fa2b8be" providerId="ADAL" clId="{F445C6B8-3CA5-4AA0-A0DA-1D61006B220A}" dt="2022-06-29T17:40:18.100" v="13264" actId="1076"/>
          <ac:spMkLst>
            <pc:docMk/>
            <pc:sldMk cId="3737439982" sldId="278"/>
            <ac:spMk id="13" creationId="{68120016-0DB6-470B-BF9D-7FCB7EB7CD75}"/>
          </ac:spMkLst>
        </pc:spChg>
        <pc:spChg chg="add mod">
          <ac:chgData name="Sokolowski, Lukasz" userId="79ed0fb9-98fb-4a24-817d-3e1d3fa2b8be" providerId="ADAL" clId="{F445C6B8-3CA5-4AA0-A0DA-1D61006B220A}" dt="2022-06-29T19:24:38.097" v="14510" actId="1076"/>
          <ac:spMkLst>
            <pc:docMk/>
            <pc:sldMk cId="3737439982" sldId="278"/>
            <ac:spMk id="14" creationId="{024E80B6-8A5B-4AE0-A640-56C3C416D926}"/>
          </ac:spMkLst>
        </pc:spChg>
        <pc:spChg chg="add mod">
          <ac:chgData name="Sokolowski, Lukasz" userId="79ed0fb9-98fb-4a24-817d-3e1d3fa2b8be" providerId="ADAL" clId="{F445C6B8-3CA5-4AA0-A0DA-1D61006B220A}" dt="2022-06-29T17:40:45.455" v="13293" actId="1076"/>
          <ac:spMkLst>
            <pc:docMk/>
            <pc:sldMk cId="3737439982" sldId="278"/>
            <ac:spMk id="15" creationId="{75F65DE8-AD5D-4E06-8C97-925647BCFBFE}"/>
          </ac:spMkLst>
        </pc:spChg>
        <pc:spChg chg="add mod">
          <ac:chgData name="Sokolowski, Lukasz" userId="79ed0fb9-98fb-4a24-817d-3e1d3fa2b8be" providerId="ADAL" clId="{F445C6B8-3CA5-4AA0-A0DA-1D61006B220A}" dt="2022-06-29T10:51:09.115" v="11470" actId="1076"/>
          <ac:spMkLst>
            <pc:docMk/>
            <pc:sldMk cId="3737439982" sldId="278"/>
            <ac:spMk id="16" creationId="{ADCA0786-CB8D-4A76-AB66-4BE9EB5975CE}"/>
          </ac:spMkLst>
        </pc:spChg>
        <pc:spChg chg="add del mod">
          <ac:chgData name="Sokolowski, Lukasz" userId="79ed0fb9-98fb-4a24-817d-3e1d3fa2b8be" providerId="ADAL" clId="{F445C6B8-3CA5-4AA0-A0DA-1D61006B220A}" dt="2022-06-29T17:37:53.303" v="13078" actId="478"/>
          <ac:spMkLst>
            <pc:docMk/>
            <pc:sldMk cId="3737439982" sldId="278"/>
            <ac:spMk id="17" creationId="{649DF921-7548-4E9D-A8D2-D26CDA582F9A}"/>
          </ac:spMkLst>
        </pc:spChg>
        <pc:picChg chg="add mod">
          <ac:chgData name="Sokolowski, Lukasz" userId="79ed0fb9-98fb-4a24-817d-3e1d3fa2b8be" providerId="ADAL" clId="{F445C6B8-3CA5-4AA0-A0DA-1D61006B220A}" dt="2022-06-29T10:47:55.872" v="11357" actId="1076"/>
          <ac:picMkLst>
            <pc:docMk/>
            <pc:sldMk cId="3737439982" sldId="278"/>
            <ac:picMk id="7" creationId="{C15767ED-A485-466B-AE46-EA620B3C3AC0}"/>
          </ac:picMkLst>
        </pc:picChg>
        <pc:picChg chg="add del mod">
          <ac:chgData name="Sokolowski, Lukasz" userId="79ed0fb9-98fb-4a24-817d-3e1d3fa2b8be" providerId="ADAL" clId="{F445C6B8-3CA5-4AA0-A0DA-1D61006B220A}" dt="2022-06-29T10:49:35.099" v="11381" actId="478"/>
          <ac:picMkLst>
            <pc:docMk/>
            <pc:sldMk cId="3737439982" sldId="278"/>
            <ac:picMk id="8" creationId="{346601CB-CBD6-4A82-A21B-651D13E59FB0}"/>
          </ac:picMkLst>
        </pc:picChg>
        <pc:picChg chg="add mod">
          <ac:chgData name="Sokolowski, Lukasz" userId="79ed0fb9-98fb-4a24-817d-3e1d3fa2b8be" providerId="ADAL" clId="{F445C6B8-3CA5-4AA0-A0DA-1D61006B220A}" dt="2022-06-29T17:39:55.295" v="13242" actId="1076"/>
          <ac:picMkLst>
            <pc:docMk/>
            <pc:sldMk cId="3737439982" sldId="278"/>
            <ac:picMk id="9" creationId="{F358607D-E59E-4122-9A74-95DF8E0955A6}"/>
          </ac:picMkLst>
        </pc:picChg>
        <pc:picChg chg="add del mod">
          <ac:chgData name="Sokolowski, Lukasz" userId="79ed0fb9-98fb-4a24-817d-3e1d3fa2b8be" providerId="ADAL" clId="{F445C6B8-3CA5-4AA0-A0DA-1D61006B220A}" dt="2022-06-29T10:49:56.996" v="11405" actId="478"/>
          <ac:picMkLst>
            <pc:docMk/>
            <pc:sldMk cId="3737439982" sldId="278"/>
            <ac:picMk id="10" creationId="{21B3317F-F091-46A8-A9F7-5798D9B1BCBE}"/>
          </ac:picMkLst>
        </pc:picChg>
        <pc:picChg chg="add mod">
          <ac:chgData name="Sokolowski, Lukasz" userId="79ed0fb9-98fb-4a24-817d-3e1d3fa2b8be" providerId="ADAL" clId="{F445C6B8-3CA5-4AA0-A0DA-1D61006B220A}" dt="2022-06-29T17:40:40.018" v="13292" actId="1076"/>
          <ac:picMkLst>
            <pc:docMk/>
            <pc:sldMk cId="3737439982" sldId="278"/>
            <ac:picMk id="11" creationId="{59B63325-B663-46E7-A90D-9D8CF3BD2136}"/>
          </ac:picMkLst>
        </pc:picChg>
        <pc:picChg chg="add mod">
          <ac:chgData name="Sokolowski, Lukasz" userId="79ed0fb9-98fb-4a24-817d-3e1d3fa2b8be" providerId="ADAL" clId="{F445C6B8-3CA5-4AA0-A0DA-1D61006B220A}" dt="2022-06-29T10:50:38.519" v="11444" actId="1076"/>
          <ac:picMkLst>
            <pc:docMk/>
            <pc:sldMk cId="3737439982" sldId="278"/>
            <ac:picMk id="12" creationId="{9B3E4B85-0CEC-492E-94F1-EF66B7B91CA5}"/>
          </ac:picMkLst>
        </pc:picChg>
      </pc:sldChg>
      <pc:sldChg chg="addSp delSp modSp new mod ord">
        <pc:chgData name="Sokolowski, Lukasz" userId="79ed0fb9-98fb-4a24-817d-3e1d3fa2b8be" providerId="ADAL" clId="{F445C6B8-3CA5-4AA0-A0DA-1D61006B220A}" dt="2022-06-29T19:41:20.127" v="14917" actId="20577"/>
        <pc:sldMkLst>
          <pc:docMk/>
          <pc:sldMk cId="2013599743" sldId="279"/>
        </pc:sldMkLst>
        <pc:spChg chg="mod">
          <ac:chgData name="Sokolowski, Lukasz" userId="79ed0fb9-98fb-4a24-817d-3e1d3fa2b8be" providerId="ADAL" clId="{F445C6B8-3CA5-4AA0-A0DA-1D61006B220A}" dt="2022-06-29T17:34:25.117" v="12874" actId="790"/>
          <ac:spMkLst>
            <pc:docMk/>
            <pc:sldMk cId="2013599743" sldId="279"/>
            <ac:spMk id="2" creationId="{76633874-C7DC-488C-9EB7-0521CA233CC9}"/>
          </ac:spMkLst>
        </pc:spChg>
        <pc:spChg chg="mod">
          <ac:chgData name="Sokolowski, Lukasz" userId="79ed0fb9-98fb-4a24-817d-3e1d3fa2b8be" providerId="ADAL" clId="{F445C6B8-3CA5-4AA0-A0DA-1D61006B220A}" dt="2022-06-29T19:41:20.127" v="14917" actId="20577"/>
          <ac:spMkLst>
            <pc:docMk/>
            <pc:sldMk cId="2013599743" sldId="279"/>
            <ac:spMk id="5" creationId="{F277372E-F9E3-44D1-983D-58F59793BBCA}"/>
          </ac:spMkLst>
        </pc:spChg>
        <pc:spChg chg="mod">
          <ac:chgData name="Sokolowski, Lukasz" userId="79ed0fb9-98fb-4a24-817d-3e1d3fa2b8be" providerId="ADAL" clId="{F445C6B8-3CA5-4AA0-A0DA-1D61006B220A}" dt="2022-06-29T17:56:43.289" v="14118" actId="790"/>
          <ac:spMkLst>
            <pc:docMk/>
            <pc:sldMk cId="2013599743" sldId="279"/>
            <ac:spMk id="6" creationId="{86AEFA13-6B2F-4BBE-AF52-E4E7D72AABE3}"/>
          </ac:spMkLst>
        </pc:spChg>
        <pc:spChg chg="add mod">
          <ac:chgData name="Sokolowski, Lukasz" userId="79ed0fb9-98fb-4a24-817d-3e1d3fa2b8be" providerId="ADAL" clId="{F445C6B8-3CA5-4AA0-A0DA-1D61006B220A}" dt="2022-06-28T23:05:14.715" v="5301"/>
          <ac:spMkLst>
            <pc:docMk/>
            <pc:sldMk cId="2013599743" sldId="279"/>
            <ac:spMk id="8" creationId="{CF2D3921-11EE-4344-ABA7-5598356A8BFB}"/>
          </ac:spMkLst>
        </pc:spChg>
        <pc:spChg chg="add mod">
          <ac:chgData name="Sokolowski, Lukasz" userId="79ed0fb9-98fb-4a24-817d-3e1d3fa2b8be" providerId="ADAL" clId="{F445C6B8-3CA5-4AA0-A0DA-1D61006B220A}" dt="2022-06-29T07:08:13.230" v="6390" actId="1076"/>
          <ac:spMkLst>
            <pc:docMk/>
            <pc:sldMk cId="2013599743" sldId="279"/>
            <ac:spMk id="14" creationId="{F9F3D55D-948D-4130-936C-3C19AE9C4306}"/>
          </ac:spMkLst>
        </pc:spChg>
        <pc:spChg chg="add del mod">
          <ac:chgData name="Sokolowski, Lukasz" userId="79ed0fb9-98fb-4a24-817d-3e1d3fa2b8be" providerId="ADAL" clId="{F445C6B8-3CA5-4AA0-A0DA-1D61006B220A}" dt="2022-06-29T07:08:28.848" v="6415" actId="478"/>
          <ac:spMkLst>
            <pc:docMk/>
            <pc:sldMk cId="2013599743" sldId="279"/>
            <ac:spMk id="15" creationId="{C192DD5F-50E3-4FA3-B1FB-BD17F3CB0DEB}"/>
          </ac:spMkLst>
        </pc:spChg>
        <pc:spChg chg="add mod">
          <ac:chgData name="Sokolowski, Lukasz" userId="79ed0fb9-98fb-4a24-817d-3e1d3fa2b8be" providerId="ADAL" clId="{F445C6B8-3CA5-4AA0-A0DA-1D61006B220A}" dt="2022-06-29T07:08:50.879" v="6451" actId="1076"/>
          <ac:spMkLst>
            <pc:docMk/>
            <pc:sldMk cId="2013599743" sldId="279"/>
            <ac:spMk id="16" creationId="{0B906FF6-CE70-4870-BAA3-F4EA5C8D7B8C}"/>
          </ac:spMkLst>
        </pc:spChg>
        <pc:graphicFrameChg chg="add mod">
          <ac:chgData name="Sokolowski, Lukasz" userId="79ed0fb9-98fb-4a24-817d-3e1d3fa2b8be" providerId="ADAL" clId="{F445C6B8-3CA5-4AA0-A0DA-1D61006B220A}" dt="2022-06-28T23:05:03.189" v="5300"/>
          <ac:graphicFrameMkLst>
            <pc:docMk/>
            <pc:sldMk cId="2013599743" sldId="279"/>
            <ac:graphicFrameMk id="7" creationId="{5E085FDF-0C45-4571-AD10-108D5026A6DC}"/>
          </ac:graphicFrameMkLst>
        </pc:graphicFrameChg>
        <pc:picChg chg="add del mod">
          <ac:chgData name="Sokolowski, Lukasz" userId="79ed0fb9-98fb-4a24-817d-3e1d3fa2b8be" providerId="ADAL" clId="{F445C6B8-3CA5-4AA0-A0DA-1D61006B220A}" dt="2022-06-29T07:05:11.255" v="6374" actId="478"/>
          <ac:picMkLst>
            <pc:docMk/>
            <pc:sldMk cId="2013599743" sldId="279"/>
            <ac:picMk id="9" creationId="{52EA8E20-C3F3-4408-979F-BC377D5DF79F}"/>
          </ac:picMkLst>
        </pc:picChg>
        <pc:picChg chg="add mod">
          <ac:chgData name="Sokolowski, Lukasz" userId="79ed0fb9-98fb-4a24-817d-3e1d3fa2b8be" providerId="ADAL" clId="{F445C6B8-3CA5-4AA0-A0DA-1D61006B220A}" dt="2022-06-29T07:08:08.951" v="6388" actId="1076"/>
          <ac:picMkLst>
            <pc:docMk/>
            <pc:sldMk cId="2013599743" sldId="279"/>
            <ac:picMk id="11" creationId="{803DD78A-291F-4504-9714-258B7FAC53F0}"/>
          </ac:picMkLst>
        </pc:picChg>
        <pc:picChg chg="add mod">
          <ac:chgData name="Sokolowski, Lukasz" userId="79ed0fb9-98fb-4a24-817d-3e1d3fa2b8be" providerId="ADAL" clId="{F445C6B8-3CA5-4AA0-A0DA-1D61006B220A}" dt="2022-06-29T07:08:10.252" v="6389" actId="1076"/>
          <ac:picMkLst>
            <pc:docMk/>
            <pc:sldMk cId="2013599743" sldId="279"/>
            <ac:picMk id="13" creationId="{F385832A-84A8-4C73-882B-33CD13478110}"/>
          </ac:picMkLst>
        </pc:picChg>
      </pc:sldChg>
      <pc:sldChg chg="addSp delSp modSp new mod">
        <pc:chgData name="Sokolowski, Lukasz" userId="79ed0fb9-98fb-4a24-817d-3e1d3fa2b8be" providerId="ADAL" clId="{F445C6B8-3CA5-4AA0-A0DA-1D61006B220A}" dt="2022-06-29T19:16:07.795" v="14316" actId="6549"/>
        <pc:sldMkLst>
          <pc:docMk/>
          <pc:sldMk cId="2443418781" sldId="280"/>
        </pc:sldMkLst>
        <pc:spChg chg="mod">
          <ac:chgData name="Sokolowski, Lukasz" userId="79ed0fb9-98fb-4a24-817d-3e1d3fa2b8be" providerId="ADAL" clId="{F445C6B8-3CA5-4AA0-A0DA-1D61006B220A}" dt="2022-06-29T10:40:12.094" v="10768" actId="20577"/>
          <ac:spMkLst>
            <pc:docMk/>
            <pc:sldMk cId="2443418781" sldId="280"/>
            <ac:spMk id="2" creationId="{90D14FE4-B114-4B0D-A999-4CF6A651F639}"/>
          </ac:spMkLst>
        </pc:spChg>
        <pc:spChg chg="mod">
          <ac:chgData name="Sokolowski, Lukasz" userId="79ed0fb9-98fb-4a24-817d-3e1d3fa2b8be" providerId="ADAL" clId="{F445C6B8-3CA5-4AA0-A0DA-1D61006B220A}" dt="2022-06-29T19:16:07.795" v="14316" actId="6549"/>
          <ac:spMkLst>
            <pc:docMk/>
            <pc:sldMk cId="2443418781" sldId="280"/>
            <ac:spMk id="5" creationId="{0B7D19D5-66B1-4152-ACF6-1337F27E740A}"/>
          </ac:spMkLst>
        </pc:spChg>
        <pc:spChg chg="add mod">
          <ac:chgData name="Sokolowski, Lukasz" userId="79ed0fb9-98fb-4a24-817d-3e1d3fa2b8be" providerId="ADAL" clId="{F445C6B8-3CA5-4AA0-A0DA-1D61006B220A}" dt="2022-06-29T09:53:34.188" v="9518" actId="790"/>
          <ac:spMkLst>
            <pc:docMk/>
            <pc:sldMk cId="2443418781" sldId="280"/>
            <ac:spMk id="11" creationId="{FC12C754-6D4B-42F2-9022-1B34BE7BC627}"/>
          </ac:spMkLst>
        </pc:spChg>
        <pc:spChg chg="add mod">
          <ac:chgData name="Sokolowski, Lukasz" userId="79ed0fb9-98fb-4a24-817d-3e1d3fa2b8be" providerId="ADAL" clId="{F445C6B8-3CA5-4AA0-A0DA-1D61006B220A}" dt="2022-06-29T10:09:09.754" v="10296" actId="1076"/>
          <ac:spMkLst>
            <pc:docMk/>
            <pc:sldMk cId="2443418781" sldId="280"/>
            <ac:spMk id="12" creationId="{48AA53AD-0CC2-4A1C-99FB-FC28431551AB}"/>
          </ac:spMkLst>
        </pc:spChg>
        <pc:graphicFrameChg chg="add del mod">
          <ac:chgData name="Sokolowski, Lukasz" userId="79ed0fb9-98fb-4a24-817d-3e1d3fa2b8be" providerId="ADAL" clId="{F445C6B8-3CA5-4AA0-A0DA-1D61006B220A}" dt="2022-06-29T09:15:27.615" v="8239"/>
          <ac:graphicFrameMkLst>
            <pc:docMk/>
            <pc:sldMk cId="2443418781" sldId="280"/>
            <ac:graphicFrameMk id="8" creationId="{C681E5F6-2BC0-44A6-9DE2-9FF641F7EFC2}"/>
          </ac:graphicFrameMkLst>
        </pc:graphicFrameChg>
        <pc:picChg chg="add mod">
          <ac:chgData name="Sokolowski, Lukasz" userId="79ed0fb9-98fb-4a24-817d-3e1d3fa2b8be" providerId="ADAL" clId="{F445C6B8-3CA5-4AA0-A0DA-1D61006B220A}" dt="2022-06-29T10:09:09.754" v="10296" actId="1076"/>
          <ac:picMkLst>
            <pc:docMk/>
            <pc:sldMk cId="2443418781" sldId="280"/>
            <ac:picMk id="7" creationId="{732093BE-0FB4-42EF-A6C8-2BFBB3787AE0}"/>
          </ac:picMkLst>
        </pc:picChg>
        <pc:picChg chg="add del mod">
          <ac:chgData name="Sokolowski, Lukasz" userId="79ed0fb9-98fb-4a24-817d-3e1d3fa2b8be" providerId="ADAL" clId="{F445C6B8-3CA5-4AA0-A0DA-1D61006B220A}" dt="2022-06-29T09:16:20.652" v="8247" actId="478"/>
          <ac:picMkLst>
            <pc:docMk/>
            <pc:sldMk cId="2443418781" sldId="280"/>
            <ac:picMk id="9" creationId="{ECD85A05-F652-4177-97F5-783DF687C0D6}"/>
          </ac:picMkLst>
        </pc:picChg>
        <pc:picChg chg="add mod">
          <ac:chgData name="Sokolowski, Lukasz" userId="79ed0fb9-98fb-4a24-817d-3e1d3fa2b8be" providerId="ADAL" clId="{F445C6B8-3CA5-4AA0-A0DA-1D61006B220A}" dt="2022-06-29T09:16:35.406" v="8251" actId="208"/>
          <ac:picMkLst>
            <pc:docMk/>
            <pc:sldMk cId="2443418781" sldId="280"/>
            <ac:picMk id="10" creationId="{3282A50B-C125-4ECD-BD56-14FE5D826B6D}"/>
          </ac:picMkLst>
        </pc:picChg>
      </pc:sldChg>
      <pc:sldChg chg="addSp delSp modSp new mod">
        <pc:chgData name="Sokolowski, Lukasz" userId="79ed0fb9-98fb-4a24-817d-3e1d3fa2b8be" providerId="ADAL" clId="{F445C6B8-3CA5-4AA0-A0DA-1D61006B220A}" dt="2022-06-29T19:51:42.796" v="15192" actId="20577"/>
        <pc:sldMkLst>
          <pc:docMk/>
          <pc:sldMk cId="818722563" sldId="281"/>
        </pc:sldMkLst>
        <pc:spChg chg="mod">
          <ac:chgData name="Sokolowski, Lukasz" userId="79ed0fb9-98fb-4a24-817d-3e1d3fa2b8be" providerId="ADAL" clId="{F445C6B8-3CA5-4AA0-A0DA-1D61006B220A}" dt="2022-06-29T19:20:21.728" v="14421" actId="20577"/>
          <ac:spMkLst>
            <pc:docMk/>
            <pc:sldMk cId="818722563" sldId="281"/>
            <ac:spMk id="2" creationId="{6982B00C-B27C-403A-A8FD-87C3CFC2FA6B}"/>
          </ac:spMkLst>
        </pc:spChg>
        <pc:spChg chg="add mod">
          <ac:chgData name="Sokolowski, Lukasz" userId="79ed0fb9-98fb-4a24-817d-3e1d3fa2b8be" providerId="ADAL" clId="{F445C6B8-3CA5-4AA0-A0DA-1D61006B220A}" dt="2022-06-29T19:51:42.796" v="15192" actId="20577"/>
          <ac:spMkLst>
            <pc:docMk/>
            <pc:sldMk cId="818722563" sldId="281"/>
            <ac:spMk id="5" creationId="{302A7B8A-856E-45C0-9E86-53BCDE8588D8}"/>
          </ac:spMkLst>
        </pc:spChg>
        <pc:spChg chg="del">
          <ac:chgData name="Sokolowski, Lukasz" userId="79ed0fb9-98fb-4a24-817d-3e1d3fa2b8be" providerId="ADAL" clId="{F445C6B8-3CA5-4AA0-A0DA-1D61006B220A}" dt="2022-06-28T17:19:22.508" v="5261" actId="22"/>
          <ac:spMkLst>
            <pc:docMk/>
            <pc:sldMk cId="818722563" sldId="281"/>
            <ac:spMk id="5" creationId="{52C55B94-42F7-49AF-8B67-E0E50D1F66BA}"/>
          </ac:spMkLst>
        </pc:spChg>
        <pc:spChg chg="add del mod">
          <ac:chgData name="Sokolowski, Lukasz" userId="79ed0fb9-98fb-4a24-817d-3e1d3fa2b8be" providerId="ADAL" clId="{F445C6B8-3CA5-4AA0-A0DA-1D61006B220A}" dt="2022-06-29T00:22:22.304" v="6293" actId="767"/>
          <ac:spMkLst>
            <pc:docMk/>
            <pc:sldMk cId="818722563" sldId="281"/>
            <ac:spMk id="9" creationId="{D1F5478D-309D-4255-8DAC-455256427B91}"/>
          </ac:spMkLst>
        </pc:spChg>
        <pc:spChg chg="add del mod">
          <ac:chgData name="Sokolowski, Lukasz" userId="79ed0fb9-98fb-4a24-817d-3e1d3fa2b8be" providerId="ADAL" clId="{F445C6B8-3CA5-4AA0-A0DA-1D61006B220A}" dt="2022-06-29T08:30:15.670" v="7600" actId="478"/>
          <ac:spMkLst>
            <pc:docMk/>
            <pc:sldMk cId="818722563" sldId="281"/>
            <ac:spMk id="10" creationId="{4B539C21-A6D3-4EF9-AC1A-5A4CFF757C06}"/>
          </ac:spMkLst>
        </pc:spChg>
        <pc:spChg chg="add mod">
          <ac:chgData name="Sokolowski, Lukasz" userId="79ed0fb9-98fb-4a24-817d-3e1d3fa2b8be" providerId="ADAL" clId="{F445C6B8-3CA5-4AA0-A0DA-1D61006B220A}" dt="2022-06-29T08:48:31.095" v="7962" actId="1076"/>
          <ac:spMkLst>
            <pc:docMk/>
            <pc:sldMk cId="818722563" sldId="281"/>
            <ac:spMk id="11" creationId="{B5176460-F32D-46A6-8756-2B81C33CBEC6}"/>
          </ac:spMkLst>
        </pc:spChg>
        <pc:spChg chg="add mod">
          <ac:chgData name="Sokolowski, Lukasz" userId="79ed0fb9-98fb-4a24-817d-3e1d3fa2b8be" providerId="ADAL" clId="{F445C6B8-3CA5-4AA0-A0DA-1D61006B220A}" dt="2022-06-29T08:48:35.795" v="7963" actId="1076"/>
          <ac:spMkLst>
            <pc:docMk/>
            <pc:sldMk cId="818722563" sldId="281"/>
            <ac:spMk id="14" creationId="{7A7F4C0B-5DCA-4B3A-A201-DD407EEDD5AD}"/>
          </ac:spMkLst>
        </pc:spChg>
        <pc:spChg chg="add mod">
          <ac:chgData name="Sokolowski, Lukasz" userId="79ed0fb9-98fb-4a24-817d-3e1d3fa2b8be" providerId="ADAL" clId="{F445C6B8-3CA5-4AA0-A0DA-1D61006B220A}" dt="2022-06-29T08:38:05.657" v="7703" actId="1076"/>
          <ac:spMkLst>
            <pc:docMk/>
            <pc:sldMk cId="818722563" sldId="281"/>
            <ac:spMk id="21" creationId="{91958CC6-9B9B-4DF3-8B2F-49009AD86E57}"/>
          </ac:spMkLst>
        </pc:spChg>
        <pc:spChg chg="add mod">
          <ac:chgData name="Sokolowski, Lukasz" userId="79ed0fb9-98fb-4a24-817d-3e1d3fa2b8be" providerId="ADAL" clId="{F445C6B8-3CA5-4AA0-A0DA-1D61006B220A}" dt="2022-06-29T08:48:41.880" v="7968" actId="1076"/>
          <ac:spMkLst>
            <pc:docMk/>
            <pc:sldMk cId="818722563" sldId="281"/>
            <ac:spMk id="22" creationId="{013479B3-2D70-453D-9BA7-9D819CC1EDD3}"/>
          </ac:spMkLst>
        </pc:spChg>
        <pc:spChg chg="add mod">
          <ac:chgData name="Sokolowski, Lukasz" userId="79ed0fb9-98fb-4a24-817d-3e1d3fa2b8be" providerId="ADAL" clId="{F445C6B8-3CA5-4AA0-A0DA-1D61006B220A}" dt="2022-06-29T09:36:54.136" v="8411" actId="255"/>
          <ac:spMkLst>
            <pc:docMk/>
            <pc:sldMk cId="818722563" sldId="281"/>
            <ac:spMk id="23" creationId="{BECC363F-23C3-47AA-97F5-C02B16B391B7}"/>
          </ac:spMkLst>
        </pc:spChg>
        <pc:spChg chg="add del mod">
          <ac:chgData name="Sokolowski, Lukasz" userId="79ed0fb9-98fb-4a24-817d-3e1d3fa2b8be" providerId="ADAL" clId="{F445C6B8-3CA5-4AA0-A0DA-1D61006B220A}" dt="2022-06-29T08:48:26.058" v="7960" actId="478"/>
          <ac:spMkLst>
            <pc:docMk/>
            <pc:sldMk cId="818722563" sldId="281"/>
            <ac:spMk id="25" creationId="{604974F1-6E0A-42FC-95BB-D331B75E8C22}"/>
          </ac:spMkLst>
        </pc:spChg>
        <pc:spChg chg="add del mod">
          <ac:chgData name="Sokolowski, Lukasz" userId="79ed0fb9-98fb-4a24-817d-3e1d3fa2b8be" providerId="ADAL" clId="{F445C6B8-3CA5-4AA0-A0DA-1D61006B220A}" dt="2022-06-29T09:06:48.877" v="8182" actId="478"/>
          <ac:spMkLst>
            <pc:docMk/>
            <pc:sldMk cId="818722563" sldId="281"/>
            <ac:spMk id="26" creationId="{822876AF-1319-4DBE-9C47-3734FB1FBC1E}"/>
          </ac:spMkLst>
        </pc:spChg>
        <pc:spChg chg="add mod">
          <ac:chgData name="Sokolowski, Lukasz" userId="79ed0fb9-98fb-4a24-817d-3e1d3fa2b8be" providerId="ADAL" clId="{F445C6B8-3CA5-4AA0-A0DA-1D61006B220A}" dt="2022-06-29T17:23:33.182" v="12188" actId="790"/>
          <ac:spMkLst>
            <pc:docMk/>
            <pc:sldMk cId="818722563" sldId="281"/>
            <ac:spMk id="27" creationId="{7FD6BB20-8820-41BE-84BB-2B229E5A37F7}"/>
          </ac:spMkLst>
        </pc:spChg>
        <pc:spChg chg="add mod">
          <ac:chgData name="Sokolowski, Lukasz" userId="79ed0fb9-98fb-4a24-817d-3e1d3fa2b8be" providerId="ADAL" clId="{F445C6B8-3CA5-4AA0-A0DA-1D61006B220A}" dt="2022-06-29T09:07:22.925" v="8230" actId="14100"/>
          <ac:spMkLst>
            <pc:docMk/>
            <pc:sldMk cId="818722563" sldId="281"/>
            <ac:spMk id="28" creationId="{7472E4EF-7CA1-475D-BB4E-223CAF06FF7E}"/>
          </ac:spMkLst>
        </pc:spChg>
        <pc:spChg chg="add mod">
          <ac:chgData name="Sokolowski, Lukasz" userId="79ed0fb9-98fb-4a24-817d-3e1d3fa2b8be" providerId="ADAL" clId="{F445C6B8-3CA5-4AA0-A0DA-1D61006B220A}" dt="2022-06-29T09:38:00.097" v="8510" actId="14100"/>
          <ac:spMkLst>
            <pc:docMk/>
            <pc:sldMk cId="818722563" sldId="281"/>
            <ac:spMk id="29" creationId="{5F70A03B-4DB0-4531-A760-731A4210A7B1}"/>
          </ac:spMkLst>
        </pc:spChg>
        <pc:graphicFrameChg chg="add mod">
          <ac:chgData name="Sokolowski, Lukasz" userId="79ed0fb9-98fb-4a24-817d-3e1d3fa2b8be" providerId="ADAL" clId="{F445C6B8-3CA5-4AA0-A0DA-1D61006B220A}" dt="2022-06-29T08:37:34.470" v="7697" actId="14100"/>
          <ac:graphicFrameMkLst>
            <pc:docMk/>
            <pc:sldMk cId="818722563" sldId="281"/>
            <ac:graphicFrameMk id="9" creationId="{B7969C7B-7FF9-46AF-A217-ED205C2CD220}"/>
          </ac:graphicFrameMkLst>
        </pc:graphicFrameChg>
        <pc:picChg chg="add mod">
          <ac:chgData name="Sokolowski, Lukasz" userId="79ed0fb9-98fb-4a24-817d-3e1d3fa2b8be" providerId="ADAL" clId="{F445C6B8-3CA5-4AA0-A0DA-1D61006B220A}" dt="2022-06-29T08:37:39.161" v="7698" actId="1076"/>
          <ac:picMkLst>
            <pc:docMk/>
            <pc:sldMk cId="818722563" sldId="281"/>
            <ac:picMk id="7" creationId="{C046E3F2-56F6-49A0-9FBB-04F6D09081C3}"/>
          </ac:picMkLst>
        </pc:picChg>
        <pc:picChg chg="add del mod ord">
          <ac:chgData name="Sokolowski, Lukasz" userId="79ed0fb9-98fb-4a24-817d-3e1d3fa2b8be" providerId="ADAL" clId="{F445C6B8-3CA5-4AA0-A0DA-1D61006B220A}" dt="2022-06-29T08:47:59.135" v="7958" actId="478"/>
          <ac:picMkLst>
            <pc:docMk/>
            <pc:sldMk cId="818722563" sldId="281"/>
            <ac:picMk id="8" creationId="{1A141775-7C26-46B4-9432-6E277CE07575}"/>
          </ac:picMkLst>
        </pc:picChg>
        <pc:picChg chg="add mod">
          <ac:chgData name="Sokolowski, Lukasz" userId="79ed0fb9-98fb-4a24-817d-3e1d3fa2b8be" providerId="ADAL" clId="{F445C6B8-3CA5-4AA0-A0DA-1D61006B220A}" dt="2022-06-29T08:38:01.276" v="7702" actId="1076"/>
          <ac:picMkLst>
            <pc:docMk/>
            <pc:sldMk cId="818722563" sldId="281"/>
            <ac:picMk id="16" creationId="{BEBB6DBB-BD18-46A5-8D96-0BF221CC1EC3}"/>
          </ac:picMkLst>
        </pc:picChg>
        <pc:picChg chg="add mod">
          <ac:chgData name="Sokolowski, Lukasz" userId="79ed0fb9-98fb-4a24-817d-3e1d3fa2b8be" providerId="ADAL" clId="{F445C6B8-3CA5-4AA0-A0DA-1D61006B220A}" dt="2022-06-29T08:38:01.276" v="7702" actId="1076"/>
          <ac:picMkLst>
            <pc:docMk/>
            <pc:sldMk cId="818722563" sldId="281"/>
            <ac:picMk id="18" creationId="{A03A87FA-DF43-4E1D-9401-360B67E3B4A8}"/>
          </ac:picMkLst>
        </pc:picChg>
        <pc:picChg chg="add mod">
          <ac:chgData name="Sokolowski, Lukasz" userId="79ed0fb9-98fb-4a24-817d-3e1d3fa2b8be" providerId="ADAL" clId="{F445C6B8-3CA5-4AA0-A0DA-1D61006B220A}" dt="2022-06-29T08:38:01.276" v="7702" actId="1076"/>
          <ac:picMkLst>
            <pc:docMk/>
            <pc:sldMk cId="818722563" sldId="281"/>
            <ac:picMk id="19" creationId="{29E3E3D4-C10A-4944-9FD4-22CB75B57909}"/>
          </ac:picMkLst>
        </pc:picChg>
        <pc:cxnChg chg="add mod">
          <ac:chgData name="Sokolowski, Lukasz" userId="79ed0fb9-98fb-4a24-817d-3e1d3fa2b8be" providerId="ADAL" clId="{F445C6B8-3CA5-4AA0-A0DA-1D61006B220A}" dt="2022-06-29T08:37:53.341" v="7699" actId="1076"/>
          <ac:cxnSpMkLst>
            <pc:docMk/>
            <pc:sldMk cId="818722563" sldId="281"/>
            <ac:cxnSpMk id="13" creationId="{01733F62-ADED-48D2-BF9C-2D63351708B1}"/>
          </ac:cxnSpMkLst>
        </pc:cxnChg>
        <pc:cxnChg chg="add mod">
          <ac:chgData name="Sokolowski, Lukasz" userId="79ed0fb9-98fb-4a24-817d-3e1d3fa2b8be" providerId="ADAL" clId="{F445C6B8-3CA5-4AA0-A0DA-1D61006B220A}" dt="2022-06-29T08:43:47.363" v="7708" actId="1076"/>
          <ac:cxnSpMkLst>
            <pc:docMk/>
            <pc:sldMk cId="818722563" sldId="281"/>
            <ac:cxnSpMk id="20" creationId="{1455A998-A0FE-44DA-8630-18EEEF7CF997}"/>
          </ac:cxnSpMkLst>
        </pc:cxnChg>
      </pc:sldChg>
      <pc:sldChg chg="addSp delSp modSp new mod">
        <pc:chgData name="Sokolowski, Lukasz" userId="79ed0fb9-98fb-4a24-817d-3e1d3fa2b8be" providerId="ADAL" clId="{F445C6B8-3CA5-4AA0-A0DA-1D61006B220A}" dt="2022-06-29T19:51:51.669" v="15196" actId="20577"/>
        <pc:sldMkLst>
          <pc:docMk/>
          <pc:sldMk cId="353544698" sldId="282"/>
        </pc:sldMkLst>
        <pc:spChg chg="mod">
          <ac:chgData name="Sokolowski, Lukasz" userId="79ed0fb9-98fb-4a24-817d-3e1d3fa2b8be" providerId="ADAL" clId="{F445C6B8-3CA5-4AA0-A0DA-1D61006B220A}" dt="2022-06-29T10:52:36.140" v="11503" actId="790"/>
          <ac:spMkLst>
            <pc:docMk/>
            <pc:sldMk cId="353544698" sldId="282"/>
            <ac:spMk id="2" creationId="{A71C3280-D4F9-4A80-8F73-1FD9C64487D8}"/>
          </ac:spMkLst>
        </pc:spChg>
        <pc:spChg chg="add mod">
          <ac:chgData name="Sokolowski, Lukasz" userId="79ed0fb9-98fb-4a24-817d-3e1d3fa2b8be" providerId="ADAL" clId="{F445C6B8-3CA5-4AA0-A0DA-1D61006B220A}" dt="2022-06-29T08:16:20.420" v="7232" actId="790"/>
          <ac:spMkLst>
            <pc:docMk/>
            <pc:sldMk cId="353544698" sldId="282"/>
            <ac:spMk id="7" creationId="{8F305638-060A-4596-B020-CB17F588D9BF}"/>
          </ac:spMkLst>
        </pc:spChg>
        <pc:spChg chg="add mod">
          <ac:chgData name="Sokolowski, Lukasz" userId="79ed0fb9-98fb-4a24-817d-3e1d3fa2b8be" providerId="ADAL" clId="{F445C6B8-3CA5-4AA0-A0DA-1D61006B220A}" dt="2022-06-29T19:17:00.457" v="14328" actId="1076"/>
          <ac:spMkLst>
            <pc:docMk/>
            <pc:sldMk cId="353544698" sldId="282"/>
            <ac:spMk id="8" creationId="{3C2F1672-72F1-4C8B-828A-414BB1F2E5C3}"/>
          </ac:spMkLst>
        </pc:spChg>
        <pc:spChg chg="add mod">
          <ac:chgData name="Sokolowski, Lukasz" userId="79ed0fb9-98fb-4a24-817d-3e1d3fa2b8be" providerId="ADAL" clId="{F445C6B8-3CA5-4AA0-A0DA-1D61006B220A}" dt="2022-06-29T08:16:08.316" v="7228" actId="1076"/>
          <ac:spMkLst>
            <pc:docMk/>
            <pc:sldMk cId="353544698" sldId="282"/>
            <ac:spMk id="9" creationId="{C5432B39-78D1-4698-B610-E1E94D566141}"/>
          </ac:spMkLst>
        </pc:spChg>
        <pc:spChg chg="add mod">
          <ac:chgData name="Sokolowski, Lukasz" userId="79ed0fb9-98fb-4a24-817d-3e1d3fa2b8be" providerId="ADAL" clId="{F445C6B8-3CA5-4AA0-A0DA-1D61006B220A}" dt="2022-06-29T17:25:01.789" v="12268" actId="790"/>
          <ac:spMkLst>
            <pc:docMk/>
            <pc:sldMk cId="353544698" sldId="282"/>
            <ac:spMk id="10" creationId="{A2103F33-711C-4BF4-8624-FA480486DFC6}"/>
          </ac:spMkLst>
        </pc:spChg>
        <pc:spChg chg="mod topLvl">
          <ac:chgData name="Sokolowski, Lukasz" userId="79ed0fb9-98fb-4a24-817d-3e1d3fa2b8be" providerId="ADAL" clId="{F445C6B8-3CA5-4AA0-A0DA-1D61006B220A}" dt="2022-06-29T19:18:22.523" v="14341" actId="1076"/>
          <ac:spMkLst>
            <pc:docMk/>
            <pc:sldMk cId="353544698" sldId="282"/>
            <ac:spMk id="13" creationId="{D7B3596C-F971-4629-AA9E-A986BE98AA63}"/>
          </ac:spMkLst>
        </pc:spChg>
        <pc:spChg chg="mod topLvl">
          <ac:chgData name="Sokolowski, Lukasz" userId="79ed0fb9-98fb-4a24-817d-3e1d3fa2b8be" providerId="ADAL" clId="{F445C6B8-3CA5-4AA0-A0DA-1D61006B220A}" dt="2022-06-29T19:18:22.523" v="14341" actId="1076"/>
          <ac:spMkLst>
            <pc:docMk/>
            <pc:sldMk cId="353544698" sldId="282"/>
            <ac:spMk id="14" creationId="{FFB0A78B-876E-4010-B224-CA4B40C5A7A5}"/>
          </ac:spMkLst>
        </pc:spChg>
        <pc:spChg chg="add mod">
          <ac:chgData name="Sokolowski, Lukasz" userId="79ed0fb9-98fb-4a24-817d-3e1d3fa2b8be" providerId="ADAL" clId="{F445C6B8-3CA5-4AA0-A0DA-1D61006B220A}" dt="2022-06-29T19:18:22.523" v="14341" actId="1076"/>
          <ac:spMkLst>
            <pc:docMk/>
            <pc:sldMk cId="353544698" sldId="282"/>
            <ac:spMk id="15" creationId="{20BDA955-D343-43CE-ACE6-CE31C3ECF457}"/>
          </ac:spMkLst>
        </pc:spChg>
        <pc:spChg chg="add mod">
          <ac:chgData name="Sokolowski, Lukasz" userId="79ed0fb9-98fb-4a24-817d-3e1d3fa2b8be" providerId="ADAL" clId="{F445C6B8-3CA5-4AA0-A0DA-1D61006B220A}" dt="2022-06-29T19:18:22.523" v="14341" actId="1076"/>
          <ac:spMkLst>
            <pc:docMk/>
            <pc:sldMk cId="353544698" sldId="282"/>
            <ac:spMk id="16" creationId="{C8A18634-FE0D-4A65-A36D-392833358FEF}"/>
          </ac:spMkLst>
        </pc:spChg>
        <pc:spChg chg="add mod">
          <ac:chgData name="Sokolowski, Lukasz" userId="79ed0fb9-98fb-4a24-817d-3e1d3fa2b8be" providerId="ADAL" clId="{F445C6B8-3CA5-4AA0-A0DA-1D61006B220A}" dt="2022-06-29T19:18:22.523" v="14341" actId="1076"/>
          <ac:spMkLst>
            <pc:docMk/>
            <pc:sldMk cId="353544698" sldId="282"/>
            <ac:spMk id="17" creationId="{F2839A26-EE6A-4E64-8B10-2A290681B958}"/>
          </ac:spMkLst>
        </pc:spChg>
        <pc:spChg chg="add mod">
          <ac:chgData name="Sokolowski, Lukasz" userId="79ed0fb9-98fb-4a24-817d-3e1d3fa2b8be" providerId="ADAL" clId="{F445C6B8-3CA5-4AA0-A0DA-1D61006B220A}" dt="2022-06-29T19:18:22.523" v="14341" actId="1076"/>
          <ac:spMkLst>
            <pc:docMk/>
            <pc:sldMk cId="353544698" sldId="282"/>
            <ac:spMk id="18" creationId="{897423DE-0B27-4B8E-A5C7-5529D8C5AF7B}"/>
          </ac:spMkLst>
        </pc:spChg>
        <pc:spChg chg="add mod">
          <ac:chgData name="Sokolowski, Lukasz" userId="79ed0fb9-98fb-4a24-817d-3e1d3fa2b8be" providerId="ADAL" clId="{F445C6B8-3CA5-4AA0-A0DA-1D61006B220A}" dt="2022-06-29T19:16:58.939" v="14327" actId="1076"/>
          <ac:spMkLst>
            <pc:docMk/>
            <pc:sldMk cId="353544698" sldId="282"/>
            <ac:spMk id="19" creationId="{6BD0118C-3639-4AFD-B869-15A75BF4522F}"/>
          </ac:spMkLst>
        </pc:spChg>
        <pc:spChg chg="add mod">
          <ac:chgData name="Sokolowski, Lukasz" userId="79ed0fb9-98fb-4a24-817d-3e1d3fa2b8be" providerId="ADAL" clId="{F445C6B8-3CA5-4AA0-A0DA-1D61006B220A}" dt="2022-06-29T19:51:51.669" v="15196" actId="20577"/>
          <ac:spMkLst>
            <pc:docMk/>
            <pc:sldMk cId="353544698" sldId="282"/>
            <ac:spMk id="32" creationId="{2F52CA4A-3624-4993-B968-3C16CCB60278}"/>
          </ac:spMkLst>
        </pc:spChg>
        <pc:spChg chg="add del mod">
          <ac:chgData name="Sokolowski, Lukasz" userId="79ed0fb9-98fb-4a24-817d-3e1d3fa2b8be" providerId="ADAL" clId="{F445C6B8-3CA5-4AA0-A0DA-1D61006B220A}" dt="2022-06-29T19:17:34.417" v="14336" actId="478"/>
          <ac:spMkLst>
            <pc:docMk/>
            <pc:sldMk cId="353544698" sldId="282"/>
            <ac:spMk id="33" creationId="{9D3C368B-A25E-455A-BE8E-2047BDF1B3A8}"/>
          </ac:spMkLst>
        </pc:spChg>
        <pc:spChg chg="add mod">
          <ac:chgData name="Sokolowski, Lukasz" userId="79ed0fb9-98fb-4a24-817d-3e1d3fa2b8be" providerId="ADAL" clId="{F445C6B8-3CA5-4AA0-A0DA-1D61006B220A}" dt="2022-06-29T19:19:21.611" v="14390" actId="688"/>
          <ac:spMkLst>
            <pc:docMk/>
            <pc:sldMk cId="353544698" sldId="282"/>
            <ac:spMk id="40" creationId="{2C95AA7D-C0F4-46E4-9AC4-880326720B17}"/>
          </ac:spMkLst>
        </pc:spChg>
        <pc:spChg chg="add mod">
          <ac:chgData name="Sokolowski, Lukasz" userId="79ed0fb9-98fb-4a24-817d-3e1d3fa2b8be" providerId="ADAL" clId="{F445C6B8-3CA5-4AA0-A0DA-1D61006B220A}" dt="2022-06-29T08:19:45.064" v="7283" actId="1076"/>
          <ac:spMkLst>
            <pc:docMk/>
            <pc:sldMk cId="353544698" sldId="282"/>
            <ac:spMk id="48" creationId="{8F06F060-19DE-4000-A19B-A1A776D2A1D3}"/>
          </ac:spMkLst>
        </pc:spChg>
        <pc:spChg chg="add mod">
          <ac:chgData name="Sokolowski, Lukasz" userId="79ed0fb9-98fb-4a24-817d-3e1d3fa2b8be" providerId="ADAL" clId="{F445C6B8-3CA5-4AA0-A0DA-1D61006B220A}" dt="2022-06-29T08:19:52.347" v="7291" actId="13822"/>
          <ac:spMkLst>
            <pc:docMk/>
            <pc:sldMk cId="353544698" sldId="282"/>
            <ac:spMk id="49" creationId="{15F203B2-03E4-4CAA-892A-D89E606CDD39}"/>
          </ac:spMkLst>
        </pc:spChg>
        <pc:grpChg chg="add del mod">
          <ac:chgData name="Sokolowski, Lukasz" userId="79ed0fb9-98fb-4a24-817d-3e1d3fa2b8be" providerId="ADAL" clId="{F445C6B8-3CA5-4AA0-A0DA-1D61006B220A}" dt="2022-06-29T17:30:40.611" v="12637" actId="165"/>
          <ac:grpSpMkLst>
            <pc:docMk/>
            <pc:sldMk cId="353544698" sldId="282"/>
            <ac:grpSpMk id="11" creationId="{6129C140-CFA6-4A9A-BB93-92FAA887EE58}"/>
          </ac:grpSpMkLst>
        </pc:grpChg>
        <pc:picChg chg="mod topLvl">
          <ac:chgData name="Sokolowski, Lukasz" userId="79ed0fb9-98fb-4a24-817d-3e1d3fa2b8be" providerId="ADAL" clId="{F445C6B8-3CA5-4AA0-A0DA-1D61006B220A}" dt="2022-06-29T19:18:22.523" v="14341" actId="1076"/>
          <ac:picMkLst>
            <pc:docMk/>
            <pc:sldMk cId="353544698" sldId="282"/>
            <ac:picMk id="12" creationId="{92AAE5C8-E095-47B4-B063-DD5C8F67570C}"/>
          </ac:picMkLst>
        </pc:picChg>
        <pc:picChg chg="add del mod">
          <ac:chgData name="Sokolowski, Lukasz" userId="79ed0fb9-98fb-4a24-817d-3e1d3fa2b8be" providerId="ADAL" clId="{F445C6B8-3CA5-4AA0-A0DA-1D61006B220A}" dt="2022-06-29T09:01:31.154" v="7985" actId="21"/>
          <ac:picMkLst>
            <pc:docMk/>
            <pc:sldMk cId="353544698" sldId="282"/>
            <ac:picMk id="50" creationId="{87020FDF-2EF7-47B8-A8D1-0BC5E9971434}"/>
          </ac:picMkLst>
        </pc:picChg>
        <pc:cxnChg chg="add mod">
          <ac:chgData name="Sokolowski, Lukasz" userId="79ed0fb9-98fb-4a24-817d-3e1d3fa2b8be" providerId="ADAL" clId="{F445C6B8-3CA5-4AA0-A0DA-1D61006B220A}" dt="2022-06-29T19:17:00.457" v="14328" actId="1076"/>
          <ac:cxnSpMkLst>
            <pc:docMk/>
            <pc:sldMk cId="353544698" sldId="282"/>
            <ac:cxnSpMk id="21" creationId="{EDD495AB-46ED-4A84-87A1-CCE9DD8C236A}"/>
          </ac:cxnSpMkLst>
        </pc:cxnChg>
        <pc:cxnChg chg="add mod">
          <ac:chgData name="Sokolowski, Lukasz" userId="79ed0fb9-98fb-4a24-817d-3e1d3fa2b8be" providerId="ADAL" clId="{F445C6B8-3CA5-4AA0-A0DA-1D61006B220A}" dt="2022-06-29T19:17:00.457" v="14328" actId="1076"/>
          <ac:cxnSpMkLst>
            <pc:docMk/>
            <pc:sldMk cId="353544698" sldId="282"/>
            <ac:cxnSpMk id="22" creationId="{07042133-7269-48F2-94C8-BF3ED5652715}"/>
          </ac:cxnSpMkLst>
        </pc:cxnChg>
        <pc:cxnChg chg="add mod">
          <ac:chgData name="Sokolowski, Lukasz" userId="79ed0fb9-98fb-4a24-817d-3e1d3fa2b8be" providerId="ADAL" clId="{F445C6B8-3CA5-4AA0-A0DA-1D61006B220A}" dt="2022-06-29T19:16:58.939" v="14327" actId="1076"/>
          <ac:cxnSpMkLst>
            <pc:docMk/>
            <pc:sldMk cId="353544698" sldId="282"/>
            <ac:cxnSpMk id="25" creationId="{F6FF6C7D-DA82-4E48-BB8E-4EE3CBA2A56B}"/>
          </ac:cxnSpMkLst>
        </pc:cxnChg>
        <pc:cxnChg chg="add mod">
          <ac:chgData name="Sokolowski, Lukasz" userId="79ed0fb9-98fb-4a24-817d-3e1d3fa2b8be" providerId="ADAL" clId="{F445C6B8-3CA5-4AA0-A0DA-1D61006B220A}" dt="2022-06-29T08:17:45.736" v="7251" actId="14100"/>
          <ac:cxnSpMkLst>
            <pc:docMk/>
            <pc:sldMk cId="353544698" sldId="282"/>
            <ac:cxnSpMk id="28" creationId="{F6628FD6-E59B-411A-9FAF-6F654B3FB2A3}"/>
          </ac:cxnSpMkLst>
        </pc:cxnChg>
        <pc:cxnChg chg="add mod">
          <ac:chgData name="Sokolowski, Lukasz" userId="79ed0fb9-98fb-4a24-817d-3e1d3fa2b8be" providerId="ADAL" clId="{F445C6B8-3CA5-4AA0-A0DA-1D61006B220A}" dt="2022-06-29T19:18:22.523" v="14341" actId="1076"/>
          <ac:cxnSpMkLst>
            <pc:docMk/>
            <pc:sldMk cId="353544698" sldId="282"/>
            <ac:cxnSpMk id="31" creationId="{0B1DDFD6-012E-4E3E-A395-0624ECF56EB7}"/>
          </ac:cxnSpMkLst>
        </pc:cxnChg>
        <pc:cxnChg chg="add mod">
          <ac:chgData name="Sokolowski, Lukasz" userId="79ed0fb9-98fb-4a24-817d-3e1d3fa2b8be" providerId="ADAL" clId="{F445C6B8-3CA5-4AA0-A0DA-1D61006B220A}" dt="2022-06-29T19:18:22.523" v="14341" actId="1076"/>
          <ac:cxnSpMkLst>
            <pc:docMk/>
            <pc:sldMk cId="353544698" sldId="282"/>
            <ac:cxnSpMk id="35" creationId="{C0CC08B7-F8BD-426A-B234-904793481AFA}"/>
          </ac:cxnSpMkLst>
        </pc:cxnChg>
        <pc:cxnChg chg="add mod">
          <ac:chgData name="Sokolowski, Lukasz" userId="79ed0fb9-98fb-4a24-817d-3e1d3fa2b8be" providerId="ADAL" clId="{F445C6B8-3CA5-4AA0-A0DA-1D61006B220A}" dt="2022-06-29T19:18:22.523" v="14341" actId="1076"/>
          <ac:cxnSpMkLst>
            <pc:docMk/>
            <pc:sldMk cId="353544698" sldId="282"/>
            <ac:cxnSpMk id="36" creationId="{23261148-7FA0-46A5-AEB8-D68E3A289EE7}"/>
          </ac:cxnSpMkLst>
        </pc:cxnChg>
        <pc:cxnChg chg="add mod">
          <ac:chgData name="Sokolowski, Lukasz" userId="79ed0fb9-98fb-4a24-817d-3e1d3fa2b8be" providerId="ADAL" clId="{F445C6B8-3CA5-4AA0-A0DA-1D61006B220A}" dt="2022-06-29T19:18:22.523" v="14341" actId="1076"/>
          <ac:cxnSpMkLst>
            <pc:docMk/>
            <pc:sldMk cId="353544698" sldId="282"/>
            <ac:cxnSpMk id="38" creationId="{B7CB3E04-E3B8-42E4-A3B8-23D42D2652D2}"/>
          </ac:cxnSpMkLst>
        </pc:cxnChg>
        <pc:cxnChg chg="add mod">
          <ac:chgData name="Sokolowski, Lukasz" userId="79ed0fb9-98fb-4a24-817d-3e1d3fa2b8be" providerId="ADAL" clId="{F445C6B8-3CA5-4AA0-A0DA-1D61006B220A}" dt="2022-06-29T19:18:22.523" v="14341" actId="1076"/>
          <ac:cxnSpMkLst>
            <pc:docMk/>
            <pc:sldMk cId="353544698" sldId="282"/>
            <ac:cxnSpMk id="42" creationId="{24A63B70-8FF5-4BA9-9612-D6A01EDF8E6B}"/>
          </ac:cxnSpMkLst>
        </pc:cxnChg>
        <pc:cxnChg chg="add mod">
          <ac:chgData name="Sokolowski, Lukasz" userId="79ed0fb9-98fb-4a24-817d-3e1d3fa2b8be" providerId="ADAL" clId="{F445C6B8-3CA5-4AA0-A0DA-1D61006B220A}" dt="2022-06-29T19:18:22.523" v="14341" actId="1076"/>
          <ac:cxnSpMkLst>
            <pc:docMk/>
            <pc:sldMk cId="353544698" sldId="282"/>
            <ac:cxnSpMk id="45" creationId="{885771B2-AB67-45DD-BE98-59632984CF76}"/>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iwacompany-my.sharepoint.com/personal/lukasz_sokolowski_kiwa_com/Documents/Data/PSAM-16/Model_SR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Predicted</a:t>
            </a:r>
            <a:r>
              <a:rPr lang="sv-SE" baseline="0"/>
              <a:t> Construction Start</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4542193928536337"/>
          <c:y val="0.16039036029587211"/>
          <c:w val="0.51328165754981558"/>
          <c:h val="0.64569156128211247"/>
        </c:manualLayout>
      </c:layout>
      <c:lineChart>
        <c:grouping val="standard"/>
        <c:varyColors val="0"/>
        <c:ser>
          <c:idx val="0"/>
          <c:order val="0"/>
          <c:tx>
            <c:strRef>
              <c:f>Graph!$B$7</c:f>
              <c:strCache>
                <c:ptCount val="1"/>
                <c:pt idx="0">
                  <c:v>Scenario 1 Optimistic</c:v>
                </c:pt>
              </c:strCache>
            </c:strRef>
          </c:tx>
          <c:spPr>
            <a:ln w="22225" cap="rnd">
              <a:solidFill>
                <a:schemeClr val="tx1"/>
              </a:solidFill>
              <a:round/>
            </a:ln>
            <a:effectLst/>
          </c:spPr>
          <c:marker>
            <c:symbol val="none"/>
          </c:marker>
          <c:cat>
            <c:numRef>
              <c:f>Graph!$A$9:$A$37</c:f>
              <c:numCache>
                <c:formatCode>mmm\-yy</c:formatCode>
                <c:ptCount val="29"/>
                <c:pt idx="0">
                  <c:v>48580</c:v>
                </c:pt>
                <c:pt idx="1">
                  <c:v>48611</c:v>
                </c:pt>
                <c:pt idx="2">
                  <c:v>48639</c:v>
                </c:pt>
                <c:pt idx="3">
                  <c:v>48670</c:v>
                </c:pt>
                <c:pt idx="4">
                  <c:v>48700</c:v>
                </c:pt>
                <c:pt idx="5">
                  <c:v>48731</c:v>
                </c:pt>
                <c:pt idx="6">
                  <c:v>48761</c:v>
                </c:pt>
                <c:pt idx="7">
                  <c:v>48792</c:v>
                </c:pt>
                <c:pt idx="8">
                  <c:v>48823</c:v>
                </c:pt>
                <c:pt idx="9">
                  <c:v>48853</c:v>
                </c:pt>
                <c:pt idx="10">
                  <c:v>48884</c:v>
                </c:pt>
                <c:pt idx="11">
                  <c:v>48914</c:v>
                </c:pt>
                <c:pt idx="12">
                  <c:v>48945</c:v>
                </c:pt>
                <c:pt idx="13">
                  <c:v>48976</c:v>
                </c:pt>
                <c:pt idx="14">
                  <c:v>49004</c:v>
                </c:pt>
                <c:pt idx="15">
                  <c:v>49035</c:v>
                </c:pt>
                <c:pt idx="16">
                  <c:v>49065</c:v>
                </c:pt>
                <c:pt idx="17">
                  <c:v>49096</c:v>
                </c:pt>
                <c:pt idx="18">
                  <c:v>49126</c:v>
                </c:pt>
                <c:pt idx="19">
                  <c:v>49157</c:v>
                </c:pt>
                <c:pt idx="20">
                  <c:v>49188</c:v>
                </c:pt>
                <c:pt idx="21">
                  <c:v>49218</c:v>
                </c:pt>
                <c:pt idx="22">
                  <c:v>49249</c:v>
                </c:pt>
                <c:pt idx="23">
                  <c:v>49279</c:v>
                </c:pt>
                <c:pt idx="24">
                  <c:v>49310</c:v>
                </c:pt>
                <c:pt idx="25">
                  <c:v>49341</c:v>
                </c:pt>
                <c:pt idx="26">
                  <c:v>49369</c:v>
                </c:pt>
                <c:pt idx="27">
                  <c:v>49400</c:v>
                </c:pt>
                <c:pt idx="28">
                  <c:v>49430</c:v>
                </c:pt>
              </c:numCache>
            </c:numRef>
          </c:cat>
          <c:val>
            <c:numRef>
              <c:f>Graph!$D$9:$D$37</c:f>
              <c:numCache>
                <c:formatCode>General</c:formatCode>
                <c:ptCount val="29"/>
                <c:pt idx="0">
                  <c:v>0</c:v>
                </c:pt>
                <c:pt idx="1">
                  <c:v>0</c:v>
                </c:pt>
                <c:pt idx="2">
                  <c:v>3.0000000000000001E-3</c:v>
                </c:pt>
                <c:pt idx="3">
                  <c:v>3.2000000000000001E-2</c:v>
                </c:pt>
                <c:pt idx="4">
                  <c:v>9.2999999999999999E-2</c:v>
                </c:pt>
                <c:pt idx="5">
                  <c:v>0.188</c:v>
                </c:pt>
                <c:pt idx="6">
                  <c:v>0.32100000000000001</c:v>
                </c:pt>
                <c:pt idx="7">
                  <c:v>0.49099999999999999</c:v>
                </c:pt>
                <c:pt idx="8">
                  <c:v>0.67799999999999994</c:v>
                </c:pt>
                <c:pt idx="9">
                  <c:v>0.87199999999999989</c:v>
                </c:pt>
                <c:pt idx="10">
                  <c:v>0.96799999999999986</c:v>
                </c:pt>
                <c:pt idx="11">
                  <c:v>0.99699999999999989</c:v>
                </c:pt>
                <c:pt idx="12">
                  <c:v>0.99999999999999989</c:v>
                </c:pt>
                <c:pt idx="13">
                  <c:v>0.99999999999999989</c:v>
                </c:pt>
                <c:pt idx="14">
                  <c:v>0.99999999999999989</c:v>
                </c:pt>
                <c:pt idx="15">
                  <c:v>0.99999999999999989</c:v>
                </c:pt>
                <c:pt idx="16">
                  <c:v>0.99999999999999989</c:v>
                </c:pt>
                <c:pt idx="17">
                  <c:v>0.99999999999999989</c:v>
                </c:pt>
                <c:pt idx="18">
                  <c:v>0.99999999999999989</c:v>
                </c:pt>
                <c:pt idx="19">
                  <c:v>0.99999999999999989</c:v>
                </c:pt>
                <c:pt idx="20">
                  <c:v>0.99999999999999989</c:v>
                </c:pt>
                <c:pt idx="21">
                  <c:v>0.99999999999999989</c:v>
                </c:pt>
                <c:pt idx="22">
                  <c:v>0.99999999999999989</c:v>
                </c:pt>
                <c:pt idx="23">
                  <c:v>0.99999999999999989</c:v>
                </c:pt>
                <c:pt idx="24">
                  <c:v>0.99999999999999989</c:v>
                </c:pt>
                <c:pt idx="25">
                  <c:v>0.99999999999999989</c:v>
                </c:pt>
                <c:pt idx="26">
                  <c:v>0.99999999999999989</c:v>
                </c:pt>
                <c:pt idx="27">
                  <c:v>0.99999999999999989</c:v>
                </c:pt>
                <c:pt idx="28">
                  <c:v>0.99999999999999989</c:v>
                </c:pt>
              </c:numCache>
            </c:numRef>
          </c:val>
          <c:smooth val="0"/>
          <c:extLst>
            <c:ext xmlns:c16="http://schemas.microsoft.com/office/drawing/2014/chart" uri="{C3380CC4-5D6E-409C-BE32-E72D297353CC}">
              <c16:uniqueId val="{00000000-9A44-4684-BEEE-D2ECE0B6E9F9}"/>
            </c:ext>
          </c:extLst>
        </c:ser>
        <c:ser>
          <c:idx val="3"/>
          <c:order val="1"/>
          <c:tx>
            <c:strRef>
              <c:f>Graph!$H$7</c:f>
              <c:strCache>
                <c:ptCount val="1"/>
                <c:pt idx="0">
                  <c:v>Scenario 2 Internal risks play an important role (TO-BE)</c:v>
                </c:pt>
              </c:strCache>
            </c:strRef>
          </c:tx>
          <c:spPr>
            <a:ln w="22225" cap="rnd">
              <a:solidFill>
                <a:schemeClr val="tx1"/>
              </a:solidFill>
              <a:prstDash val="lgDashDot"/>
              <a:round/>
            </a:ln>
            <a:effectLst/>
          </c:spPr>
          <c:marker>
            <c:symbol val="none"/>
          </c:marker>
          <c:val>
            <c:numRef>
              <c:f>Graph!$J$9:$J$37</c:f>
              <c:numCache>
                <c:formatCode>General</c:formatCode>
                <c:ptCount val="29"/>
                <c:pt idx="0">
                  <c:v>0</c:v>
                </c:pt>
                <c:pt idx="1">
                  <c:v>0</c:v>
                </c:pt>
                <c:pt idx="2">
                  <c:v>0</c:v>
                </c:pt>
                <c:pt idx="3">
                  <c:v>0</c:v>
                </c:pt>
                <c:pt idx="4">
                  <c:v>1.4999999999999999E-2</c:v>
                </c:pt>
                <c:pt idx="5">
                  <c:v>6.4000000000000001E-2</c:v>
                </c:pt>
                <c:pt idx="6">
                  <c:v>0.14200000000000002</c:v>
                </c:pt>
                <c:pt idx="7">
                  <c:v>0.27600000000000002</c:v>
                </c:pt>
                <c:pt idx="8">
                  <c:v>0.42600000000000005</c:v>
                </c:pt>
                <c:pt idx="9">
                  <c:v>0.6100000000000001</c:v>
                </c:pt>
                <c:pt idx="10">
                  <c:v>0.80400000000000005</c:v>
                </c:pt>
                <c:pt idx="11">
                  <c:v>0.95500000000000007</c:v>
                </c:pt>
                <c:pt idx="12">
                  <c:v>0.99800000000000011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numCache>
            </c:numRef>
          </c:val>
          <c:smooth val="0"/>
          <c:extLst>
            <c:ext xmlns:c16="http://schemas.microsoft.com/office/drawing/2014/chart" uri="{C3380CC4-5D6E-409C-BE32-E72D297353CC}">
              <c16:uniqueId val="{00000001-9A44-4684-BEEE-D2ECE0B6E9F9}"/>
            </c:ext>
          </c:extLst>
        </c:ser>
        <c:ser>
          <c:idx val="1"/>
          <c:order val="2"/>
          <c:tx>
            <c:strRef>
              <c:f>Graph!$E$7</c:f>
              <c:strCache>
                <c:ptCount val="1"/>
                <c:pt idx="0">
                  <c:v>Scenario 2 Internal risks play an important role (AS-IS)</c:v>
                </c:pt>
              </c:strCache>
            </c:strRef>
          </c:tx>
          <c:spPr>
            <a:ln w="22225" cap="rnd">
              <a:solidFill>
                <a:schemeClr val="tx1"/>
              </a:solidFill>
              <a:prstDash val="sysDash"/>
              <a:round/>
            </a:ln>
            <a:effectLst/>
          </c:spPr>
          <c:marker>
            <c:symbol val="none"/>
          </c:marker>
          <c:val>
            <c:numRef>
              <c:f>Graph!$G$9:$G$37</c:f>
              <c:numCache>
                <c:formatCode>General</c:formatCode>
                <c:ptCount val="29"/>
                <c:pt idx="0">
                  <c:v>0</c:v>
                </c:pt>
                <c:pt idx="1">
                  <c:v>0</c:v>
                </c:pt>
                <c:pt idx="2">
                  <c:v>0</c:v>
                </c:pt>
                <c:pt idx="3">
                  <c:v>0</c:v>
                </c:pt>
                <c:pt idx="4">
                  <c:v>0</c:v>
                </c:pt>
                <c:pt idx="5">
                  <c:v>8.9999999999999993E-3</c:v>
                </c:pt>
                <c:pt idx="6">
                  <c:v>3.9E-2</c:v>
                </c:pt>
                <c:pt idx="7">
                  <c:v>0.11799999999999999</c:v>
                </c:pt>
                <c:pt idx="8">
                  <c:v>0.22599999999999998</c:v>
                </c:pt>
                <c:pt idx="9">
                  <c:v>0.40299999999999997</c:v>
                </c:pt>
                <c:pt idx="10">
                  <c:v>0.56899999999999995</c:v>
                </c:pt>
                <c:pt idx="11">
                  <c:v>0.73199999999999998</c:v>
                </c:pt>
                <c:pt idx="12">
                  <c:v>0.89900000000000002</c:v>
                </c:pt>
                <c:pt idx="13">
                  <c:v>0.97199999999999998</c:v>
                </c:pt>
                <c:pt idx="14">
                  <c:v>0.996</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numCache>
            </c:numRef>
          </c:val>
          <c:smooth val="0"/>
          <c:extLst>
            <c:ext xmlns:c16="http://schemas.microsoft.com/office/drawing/2014/chart" uri="{C3380CC4-5D6E-409C-BE32-E72D297353CC}">
              <c16:uniqueId val="{00000002-9A44-4684-BEEE-D2ECE0B6E9F9}"/>
            </c:ext>
          </c:extLst>
        </c:ser>
        <c:ser>
          <c:idx val="2"/>
          <c:order val="3"/>
          <c:tx>
            <c:strRef>
              <c:f>Graph!$K$7</c:f>
              <c:strCache>
                <c:ptCount val="1"/>
                <c:pt idx="0">
                  <c:v>Scenario 3 External risks are dominant</c:v>
                </c:pt>
              </c:strCache>
            </c:strRef>
          </c:tx>
          <c:spPr>
            <a:ln w="28575" cap="rnd">
              <a:solidFill>
                <a:schemeClr val="tx1"/>
              </a:solidFill>
              <a:prstDash val="dash"/>
              <a:round/>
            </a:ln>
            <a:effectLst/>
          </c:spPr>
          <c:marker>
            <c:symbol val="none"/>
          </c:marker>
          <c:val>
            <c:numRef>
              <c:f>Graph!$M$9:$M$37</c:f>
              <c:numCache>
                <c:formatCode>General</c:formatCode>
                <c:ptCount val="29"/>
                <c:pt idx="0">
                  <c:v>0</c:v>
                </c:pt>
                <c:pt idx="1">
                  <c:v>0</c:v>
                </c:pt>
                <c:pt idx="2">
                  <c:v>0</c:v>
                </c:pt>
                <c:pt idx="3">
                  <c:v>0</c:v>
                </c:pt>
                <c:pt idx="4">
                  <c:v>0</c:v>
                </c:pt>
                <c:pt idx="5">
                  <c:v>0</c:v>
                </c:pt>
                <c:pt idx="6">
                  <c:v>0</c:v>
                </c:pt>
                <c:pt idx="7">
                  <c:v>3.0000000000000001E-3</c:v>
                </c:pt>
                <c:pt idx="8">
                  <c:v>1.7999999999999999E-2</c:v>
                </c:pt>
                <c:pt idx="9">
                  <c:v>6.5000000000000002E-2</c:v>
                </c:pt>
                <c:pt idx="10">
                  <c:v>0.14500000000000002</c:v>
                </c:pt>
                <c:pt idx="11">
                  <c:v>0.29300000000000004</c:v>
                </c:pt>
                <c:pt idx="12">
                  <c:v>0.47300000000000003</c:v>
                </c:pt>
                <c:pt idx="13">
                  <c:v>0.628</c:v>
                </c:pt>
                <c:pt idx="14">
                  <c:v>0.79500000000000004</c:v>
                </c:pt>
                <c:pt idx="15">
                  <c:v>0.92800000000000005</c:v>
                </c:pt>
                <c:pt idx="16">
                  <c:v>0.9840000000000001</c:v>
                </c:pt>
                <c:pt idx="17">
                  <c:v>0.99800000000000011</c:v>
                </c:pt>
                <c:pt idx="18">
                  <c:v>1</c:v>
                </c:pt>
                <c:pt idx="19">
                  <c:v>1</c:v>
                </c:pt>
                <c:pt idx="20">
                  <c:v>1</c:v>
                </c:pt>
                <c:pt idx="21">
                  <c:v>1</c:v>
                </c:pt>
                <c:pt idx="22">
                  <c:v>1</c:v>
                </c:pt>
                <c:pt idx="23">
                  <c:v>1</c:v>
                </c:pt>
                <c:pt idx="24">
                  <c:v>1</c:v>
                </c:pt>
                <c:pt idx="25">
                  <c:v>1</c:v>
                </c:pt>
                <c:pt idx="26">
                  <c:v>1</c:v>
                </c:pt>
                <c:pt idx="27">
                  <c:v>1</c:v>
                </c:pt>
                <c:pt idx="28">
                  <c:v>1</c:v>
                </c:pt>
              </c:numCache>
            </c:numRef>
          </c:val>
          <c:smooth val="0"/>
          <c:extLst>
            <c:ext xmlns:c16="http://schemas.microsoft.com/office/drawing/2014/chart" uri="{C3380CC4-5D6E-409C-BE32-E72D297353CC}">
              <c16:uniqueId val="{00000003-9A44-4684-BEEE-D2ECE0B6E9F9}"/>
            </c:ext>
          </c:extLst>
        </c:ser>
        <c:dLbls>
          <c:showLegendKey val="0"/>
          <c:showVal val="0"/>
          <c:showCatName val="0"/>
          <c:showSerName val="0"/>
          <c:showPercent val="0"/>
          <c:showBubbleSize val="0"/>
        </c:dLbls>
        <c:smooth val="0"/>
        <c:axId val="1605304016"/>
        <c:axId val="168091888"/>
      </c:lineChart>
      <c:dateAx>
        <c:axId val="1605304016"/>
        <c:scaling>
          <c:orientation val="minMax"/>
          <c:max val="49096"/>
          <c:min val="4858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Predicted Construction Start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8091888"/>
        <c:crosses val="autoZero"/>
        <c:auto val="1"/>
        <c:lblOffset val="100"/>
        <c:baseTimeUnit val="months"/>
      </c:dateAx>
      <c:valAx>
        <c:axId val="1680918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Cumulative Probability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05304016"/>
        <c:crosses val="autoZero"/>
        <c:crossBetween val="between"/>
      </c:valAx>
      <c:spPr>
        <a:noFill/>
        <a:ln>
          <a:noFill/>
        </a:ln>
        <a:effectLst/>
      </c:spPr>
    </c:plotArea>
    <c:legend>
      <c:legendPos val="r"/>
      <c:layout>
        <c:manualLayout>
          <c:xMode val="edge"/>
          <c:yMode val="edge"/>
          <c:x val="0.662541925249998"/>
          <c:y val="0.28172676613621495"/>
          <c:w val="0.32292017236163234"/>
          <c:h val="0.451037302155412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590FB-3ACA-4792-B26D-790A17258756}" type="doc">
      <dgm:prSet loTypeId="urn:microsoft.com/office/officeart/2005/8/layout/cycle8" loCatId="cycle" qsTypeId="urn:microsoft.com/office/officeart/2005/8/quickstyle/simple1" qsCatId="simple" csTypeId="urn:microsoft.com/office/officeart/2005/8/colors/accent6_2" csCatId="accent6" phldr="1"/>
      <dgm:spPr/>
    </dgm:pt>
    <dgm:pt modelId="{7C246192-65A0-467F-BC16-F7C048953850}">
      <dgm:prSet phldrT="[Text]"/>
      <dgm:spPr/>
      <dgm:t>
        <a:bodyPr/>
        <a:lstStyle/>
        <a:p>
          <a:r>
            <a:rPr lang="en-US" noProof="0" dirty="0"/>
            <a:t>Integrated</a:t>
          </a:r>
        </a:p>
      </dgm:t>
    </dgm:pt>
    <dgm:pt modelId="{6724EDBD-291E-469A-AFDC-5DF1046ED61F}" type="parTrans" cxnId="{FE161E87-0207-4A7D-9911-8C23366193D4}">
      <dgm:prSet/>
      <dgm:spPr/>
      <dgm:t>
        <a:bodyPr/>
        <a:lstStyle/>
        <a:p>
          <a:endParaRPr lang="sv-SE"/>
        </a:p>
      </dgm:t>
    </dgm:pt>
    <dgm:pt modelId="{1F931CA7-358F-42FD-B491-A586EB80E82D}" type="sibTrans" cxnId="{FE161E87-0207-4A7D-9911-8C23366193D4}">
      <dgm:prSet/>
      <dgm:spPr/>
      <dgm:t>
        <a:bodyPr/>
        <a:lstStyle/>
        <a:p>
          <a:endParaRPr lang="sv-SE"/>
        </a:p>
      </dgm:t>
    </dgm:pt>
    <dgm:pt modelId="{17CB7DEB-24FF-4242-B58B-AE00DD30C419}">
      <dgm:prSet phldrT="[Text]"/>
      <dgm:spPr/>
      <dgm:t>
        <a:bodyPr/>
        <a:lstStyle/>
        <a:p>
          <a:r>
            <a:rPr lang="en-US" noProof="0" dirty="0"/>
            <a:t>Structured and Comprehensive</a:t>
          </a:r>
        </a:p>
      </dgm:t>
    </dgm:pt>
    <dgm:pt modelId="{A2935DB3-40E7-435F-AECE-C01F58DFC833}" type="parTrans" cxnId="{846BED69-0A80-4157-A4C0-B2E734922487}">
      <dgm:prSet/>
      <dgm:spPr/>
      <dgm:t>
        <a:bodyPr/>
        <a:lstStyle/>
        <a:p>
          <a:endParaRPr lang="sv-SE"/>
        </a:p>
      </dgm:t>
    </dgm:pt>
    <dgm:pt modelId="{C3788500-3EA3-437C-A242-574748987C9B}" type="sibTrans" cxnId="{846BED69-0A80-4157-A4C0-B2E734922487}">
      <dgm:prSet/>
      <dgm:spPr/>
      <dgm:t>
        <a:bodyPr/>
        <a:lstStyle/>
        <a:p>
          <a:endParaRPr lang="sv-SE"/>
        </a:p>
      </dgm:t>
    </dgm:pt>
    <dgm:pt modelId="{78142D7E-AC69-46A8-A6D0-B0C8F2F2241A}">
      <dgm:prSet phldrT="[Text]"/>
      <dgm:spPr/>
      <dgm:t>
        <a:bodyPr/>
        <a:lstStyle/>
        <a:p>
          <a:r>
            <a:rPr lang="en-US" noProof="0" dirty="0"/>
            <a:t>Customized</a:t>
          </a:r>
        </a:p>
      </dgm:t>
    </dgm:pt>
    <dgm:pt modelId="{0560A2E1-3C43-4F17-92D3-34AB0022BDBF}" type="parTrans" cxnId="{A90E1A23-8BE4-4CB2-97DB-A18E16CA7A7F}">
      <dgm:prSet/>
      <dgm:spPr/>
      <dgm:t>
        <a:bodyPr/>
        <a:lstStyle/>
        <a:p>
          <a:endParaRPr lang="sv-SE"/>
        </a:p>
      </dgm:t>
    </dgm:pt>
    <dgm:pt modelId="{707BD900-8FE1-4C60-95D4-62E4C6A6E3B8}" type="sibTrans" cxnId="{A90E1A23-8BE4-4CB2-97DB-A18E16CA7A7F}">
      <dgm:prSet/>
      <dgm:spPr/>
      <dgm:t>
        <a:bodyPr/>
        <a:lstStyle/>
        <a:p>
          <a:endParaRPr lang="sv-SE"/>
        </a:p>
      </dgm:t>
    </dgm:pt>
    <dgm:pt modelId="{9CBF4DF0-0FA6-48D4-9EE4-E61700AFE1CD}">
      <dgm:prSet phldrT="[Text]"/>
      <dgm:spPr/>
      <dgm:t>
        <a:bodyPr/>
        <a:lstStyle/>
        <a:p>
          <a:r>
            <a:rPr lang="en-US" noProof="0" dirty="0"/>
            <a:t>Inclusive</a:t>
          </a:r>
        </a:p>
      </dgm:t>
    </dgm:pt>
    <dgm:pt modelId="{1942233B-E9AF-4DF9-8504-E88C46652CC1}" type="parTrans" cxnId="{49BDB047-0615-4043-A9BC-EFD95FCDF589}">
      <dgm:prSet/>
      <dgm:spPr/>
      <dgm:t>
        <a:bodyPr/>
        <a:lstStyle/>
        <a:p>
          <a:endParaRPr lang="sv-SE"/>
        </a:p>
      </dgm:t>
    </dgm:pt>
    <dgm:pt modelId="{A5A1C450-2BEE-4689-B5B7-020AD1B400EB}" type="sibTrans" cxnId="{49BDB047-0615-4043-A9BC-EFD95FCDF589}">
      <dgm:prSet/>
      <dgm:spPr/>
      <dgm:t>
        <a:bodyPr/>
        <a:lstStyle/>
        <a:p>
          <a:endParaRPr lang="sv-SE"/>
        </a:p>
      </dgm:t>
    </dgm:pt>
    <dgm:pt modelId="{A2A95DFC-DC68-4B55-981A-68428A3FA0F5}">
      <dgm:prSet phldrT="[Text]"/>
      <dgm:spPr/>
      <dgm:t>
        <a:bodyPr/>
        <a:lstStyle/>
        <a:p>
          <a:r>
            <a:rPr lang="en-US" noProof="0" dirty="0"/>
            <a:t>Best Available Information</a:t>
          </a:r>
        </a:p>
      </dgm:t>
    </dgm:pt>
    <dgm:pt modelId="{1CE468CF-4F59-42A9-BF8E-09084CCBEFA4}" type="parTrans" cxnId="{EAD45F96-BA38-46E2-BD49-1C82618E2CE2}">
      <dgm:prSet/>
      <dgm:spPr/>
      <dgm:t>
        <a:bodyPr/>
        <a:lstStyle/>
        <a:p>
          <a:endParaRPr lang="sv-SE"/>
        </a:p>
      </dgm:t>
    </dgm:pt>
    <dgm:pt modelId="{0E1B1C2E-BF0A-449B-B561-95CCCCBD9648}" type="sibTrans" cxnId="{EAD45F96-BA38-46E2-BD49-1C82618E2CE2}">
      <dgm:prSet/>
      <dgm:spPr/>
      <dgm:t>
        <a:bodyPr/>
        <a:lstStyle/>
        <a:p>
          <a:endParaRPr lang="sv-SE"/>
        </a:p>
      </dgm:t>
    </dgm:pt>
    <dgm:pt modelId="{9D4E3F43-2928-42D7-B3A1-5293A4B6307C}">
      <dgm:prSet phldrT="[Text]"/>
      <dgm:spPr/>
      <dgm:t>
        <a:bodyPr/>
        <a:lstStyle/>
        <a:p>
          <a:r>
            <a:rPr lang="en-US" noProof="0" dirty="0"/>
            <a:t>Human and Cultural Factors</a:t>
          </a:r>
        </a:p>
      </dgm:t>
    </dgm:pt>
    <dgm:pt modelId="{018923A1-39CB-407E-B309-39244F294B8B}" type="parTrans" cxnId="{593D0096-6C46-43CE-82EA-0EEFA12796BF}">
      <dgm:prSet/>
      <dgm:spPr/>
      <dgm:t>
        <a:bodyPr/>
        <a:lstStyle/>
        <a:p>
          <a:endParaRPr lang="sv-SE"/>
        </a:p>
      </dgm:t>
    </dgm:pt>
    <dgm:pt modelId="{BDE371D6-61B0-4847-B5CC-C02940717D89}" type="sibTrans" cxnId="{593D0096-6C46-43CE-82EA-0EEFA12796BF}">
      <dgm:prSet/>
      <dgm:spPr/>
      <dgm:t>
        <a:bodyPr/>
        <a:lstStyle/>
        <a:p>
          <a:endParaRPr lang="sv-SE"/>
        </a:p>
      </dgm:t>
    </dgm:pt>
    <dgm:pt modelId="{494B6B89-35C6-44F5-B522-A39C1B781F96}">
      <dgm:prSet phldrT="[Text]"/>
      <dgm:spPr/>
      <dgm:t>
        <a:bodyPr/>
        <a:lstStyle/>
        <a:p>
          <a:r>
            <a:rPr lang="en-US" noProof="0" dirty="0"/>
            <a:t>Continual Improvement</a:t>
          </a:r>
        </a:p>
      </dgm:t>
    </dgm:pt>
    <dgm:pt modelId="{74AEEE83-2FCA-4F80-BA6E-4BCFE81349D7}" type="parTrans" cxnId="{21139D67-272C-4D31-9B53-43A3EF2D4D04}">
      <dgm:prSet/>
      <dgm:spPr/>
      <dgm:t>
        <a:bodyPr/>
        <a:lstStyle/>
        <a:p>
          <a:endParaRPr lang="sv-SE"/>
        </a:p>
      </dgm:t>
    </dgm:pt>
    <dgm:pt modelId="{D6D7D894-0A78-4834-81FD-E6DD1E396F24}" type="sibTrans" cxnId="{21139D67-272C-4D31-9B53-43A3EF2D4D04}">
      <dgm:prSet/>
      <dgm:spPr/>
      <dgm:t>
        <a:bodyPr/>
        <a:lstStyle/>
        <a:p>
          <a:endParaRPr lang="sv-SE"/>
        </a:p>
      </dgm:t>
    </dgm:pt>
    <dgm:pt modelId="{DB6AFD21-AF1C-43CB-81CB-CBFE21C48672}" type="pres">
      <dgm:prSet presAssocID="{27F590FB-3ACA-4792-B26D-790A17258756}" presName="compositeShape" presStyleCnt="0">
        <dgm:presLayoutVars>
          <dgm:chMax val="7"/>
          <dgm:dir/>
          <dgm:resizeHandles val="exact"/>
        </dgm:presLayoutVars>
      </dgm:prSet>
      <dgm:spPr/>
    </dgm:pt>
    <dgm:pt modelId="{BFC8A469-3F9A-4D3A-8E76-44F93EA8D388}" type="pres">
      <dgm:prSet presAssocID="{27F590FB-3ACA-4792-B26D-790A17258756}" presName="wedge1" presStyleLbl="node1" presStyleIdx="0" presStyleCnt="7"/>
      <dgm:spPr/>
    </dgm:pt>
    <dgm:pt modelId="{2CA29A38-EB02-4071-A95B-45E8D4983552}" type="pres">
      <dgm:prSet presAssocID="{27F590FB-3ACA-4792-B26D-790A17258756}" presName="dummy1a" presStyleCnt="0"/>
      <dgm:spPr/>
    </dgm:pt>
    <dgm:pt modelId="{BECC8031-8853-4F0A-BD3D-F047ACCD7970}" type="pres">
      <dgm:prSet presAssocID="{27F590FB-3ACA-4792-B26D-790A17258756}" presName="dummy1b" presStyleCnt="0"/>
      <dgm:spPr/>
    </dgm:pt>
    <dgm:pt modelId="{8997FAD8-4D93-4BDE-8376-78290310326F}" type="pres">
      <dgm:prSet presAssocID="{27F590FB-3ACA-4792-B26D-790A17258756}" presName="wedge1Tx" presStyleLbl="node1" presStyleIdx="0" presStyleCnt="7">
        <dgm:presLayoutVars>
          <dgm:chMax val="0"/>
          <dgm:chPref val="0"/>
          <dgm:bulletEnabled val="1"/>
        </dgm:presLayoutVars>
      </dgm:prSet>
      <dgm:spPr/>
    </dgm:pt>
    <dgm:pt modelId="{1F1FFBE5-735C-4F2B-BAE9-970C7F3D17E5}" type="pres">
      <dgm:prSet presAssocID="{27F590FB-3ACA-4792-B26D-790A17258756}" presName="wedge2" presStyleLbl="node1" presStyleIdx="1" presStyleCnt="7"/>
      <dgm:spPr/>
    </dgm:pt>
    <dgm:pt modelId="{D05104A9-A74D-4E61-A9FD-CD2F8A539A3B}" type="pres">
      <dgm:prSet presAssocID="{27F590FB-3ACA-4792-B26D-790A17258756}" presName="dummy2a" presStyleCnt="0"/>
      <dgm:spPr/>
    </dgm:pt>
    <dgm:pt modelId="{5014D604-DE7F-4570-A795-372C0CE1D931}" type="pres">
      <dgm:prSet presAssocID="{27F590FB-3ACA-4792-B26D-790A17258756}" presName="dummy2b" presStyleCnt="0"/>
      <dgm:spPr/>
    </dgm:pt>
    <dgm:pt modelId="{A9A8A70A-A6C2-4CE9-BFAA-CC6CF1DF2AEB}" type="pres">
      <dgm:prSet presAssocID="{27F590FB-3ACA-4792-B26D-790A17258756}" presName="wedge2Tx" presStyleLbl="node1" presStyleIdx="1" presStyleCnt="7">
        <dgm:presLayoutVars>
          <dgm:chMax val="0"/>
          <dgm:chPref val="0"/>
          <dgm:bulletEnabled val="1"/>
        </dgm:presLayoutVars>
      </dgm:prSet>
      <dgm:spPr/>
    </dgm:pt>
    <dgm:pt modelId="{C5A90993-1195-448B-BD74-1707C2DD7824}" type="pres">
      <dgm:prSet presAssocID="{27F590FB-3ACA-4792-B26D-790A17258756}" presName="wedge3" presStyleLbl="node1" presStyleIdx="2" presStyleCnt="7"/>
      <dgm:spPr/>
    </dgm:pt>
    <dgm:pt modelId="{7DA276C9-594A-4C1C-A129-C3C842A18269}" type="pres">
      <dgm:prSet presAssocID="{27F590FB-3ACA-4792-B26D-790A17258756}" presName="dummy3a" presStyleCnt="0"/>
      <dgm:spPr/>
    </dgm:pt>
    <dgm:pt modelId="{40A6597F-CAFD-459F-AC2C-EDD03D8B0EA4}" type="pres">
      <dgm:prSet presAssocID="{27F590FB-3ACA-4792-B26D-790A17258756}" presName="dummy3b" presStyleCnt="0"/>
      <dgm:spPr/>
    </dgm:pt>
    <dgm:pt modelId="{DD41C113-865E-4440-A4A6-D024FDBCEE10}" type="pres">
      <dgm:prSet presAssocID="{27F590FB-3ACA-4792-B26D-790A17258756}" presName="wedge3Tx" presStyleLbl="node1" presStyleIdx="2" presStyleCnt="7">
        <dgm:presLayoutVars>
          <dgm:chMax val="0"/>
          <dgm:chPref val="0"/>
          <dgm:bulletEnabled val="1"/>
        </dgm:presLayoutVars>
      </dgm:prSet>
      <dgm:spPr/>
    </dgm:pt>
    <dgm:pt modelId="{63A5B605-E01B-46D0-9641-2ABF22C0FC21}" type="pres">
      <dgm:prSet presAssocID="{27F590FB-3ACA-4792-B26D-790A17258756}" presName="wedge4" presStyleLbl="node1" presStyleIdx="3" presStyleCnt="7"/>
      <dgm:spPr/>
    </dgm:pt>
    <dgm:pt modelId="{7D9CFA72-9C56-4CF8-9A16-7D5CF6DD12B7}" type="pres">
      <dgm:prSet presAssocID="{27F590FB-3ACA-4792-B26D-790A17258756}" presName="dummy4a" presStyleCnt="0"/>
      <dgm:spPr/>
    </dgm:pt>
    <dgm:pt modelId="{85101E16-66D4-421C-96D2-8DE8511B52B0}" type="pres">
      <dgm:prSet presAssocID="{27F590FB-3ACA-4792-B26D-790A17258756}" presName="dummy4b" presStyleCnt="0"/>
      <dgm:spPr/>
    </dgm:pt>
    <dgm:pt modelId="{7F966525-F106-4AA0-8F0B-6C79AC6090F0}" type="pres">
      <dgm:prSet presAssocID="{27F590FB-3ACA-4792-B26D-790A17258756}" presName="wedge4Tx" presStyleLbl="node1" presStyleIdx="3" presStyleCnt="7">
        <dgm:presLayoutVars>
          <dgm:chMax val="0"/>
          <dgm:chPref val="0"/>
          <dgm:bulletEnabled val="1"/>
        </dgm:presLayoutVars>
      </dgm:prSet>
      <dgm:spPr/>
    </dgm:pt>
    <dgm:pt modelId="{02758AA7-51DE-455F-B6C5-BD98AE4D6533}" type="pres">
      <dgm:prSet presAssocID="{27F590FB-3ACA-4792-B26D-790A17258756}" presName="wedge5" presStyleLbl="node1" presStyleIdx="4" presStyleCnt="7"/>
      <dgm:spPr/>
    </dgm:pt>
    <dgm:pt modelId="{E5F41663-CBE2-4A69-A367-A13EC81C6B76}" type="pres">
      <dgm:prSet presAssocID="{27F590FB-3ACA-4792-B26D-790A17258756}" presName="dummy5a" presStyleCnt="0"/>
      <dgm:spPr/>
    </dgm:pt>
    <dgm:pt modelId="{EF69414A-76B0-4E1F-A097-9FA08EB61883}" type="pres">
      <dgm:prSet presAssocID="{27F590FB-3ACA-4792-B26D-790A17258756}" presName="dummy5b" presStyleCnt="0"/>
      <dgm:spPr/>
    </dgm:pt>
    <dgm:pt modelId="{E01AABE1-EE3F-4A79-8015-55B09F03916D}" type="pres">
      <dgm:prSet presAssocID="{27F590FB-3ACA-4792-B26D-790A17258756}" presName="wedge5Tx" presStyleLbl="node1" presStyleIdx="4" presStyleCnt="7">
        <dgm:presLayoutVars>
          <dgm:chMax val="0"/>
          <dgm:chPref val="0"/>
          <dgm:bulletEnabled val="1"/>
        </dgm:presLayoutVars>
      </dgm:prSet>
      <dgm:spPr/>
    </dgm:pt>
    <dgm:pt modelId="{00492213-BA6D-48EB-9E2E-568D1943C65B}" type="pres">
      <dgm:prSet presAssocID="{27F590FB-3ACA-4792-B26D-790A17258756}" presName="wedge6" presStyleLbl="node1" presStyleIdx="5" presStyleCnt="7"/>
      <dgm:spPr/>
    </dgm:pt>
    <dgm:pt modelId="{0CAB1E7F-1596-4AE8-8CB3-44BBF46A2A40}" type="pres">
      <dgm:prSet presAssocID="{27F590FB-3ACA-4792-B26D-790A17258756}" presName="dummy6a" presStyleCnt="0"/>
      <dgm:spPr/>
    </dgm:pt>
    <dgm:pt modelId="{CDFAE2B8-9156-4EB2-B127-58AAE90342AE}" type="pres">
      <dgm:prSet presAssocID="{27F590FB-3ACA-4792-B26D-790A17258756}" presName="dummy6b" presStyleCnt="0"/>
      <dgm:spPr/>
    </dgm:pt>
    <dgm:pt modelId="{53EDAD42-9F9F-47A4-9AE2-EB70CDE5119C}" type="pres">
      <dgm:prSet presAssocID="{27F590FB-3ACA-4792-B26D-790A17258756}" presName="wedge6Tx" presStyleLbl="node1" presStyleIdx="5" presStyleCnt="7">
        <dgm:presLayoutVars>
          <dgm:chMax val="0"/>
          <dgm:chPref val="0"/>
          <dgm:bulletEnabled val="1"/>
        </dgm:presLayoutVars>
      </dgm:prSet>
      <dgm:spPr/>
    </dgm:pt>
    <dgm:pt modelId="{103061ED-48DA-4FC8-BE86-166D73D80065}" type="pres">
      <dgm:prSet presAssocID="{27F590FB-3ACA-4792-B26D-790A17258756}" presName="wedge7" presStyleLbl="node1" presStyleIdx="6" presStyleCnt="7"/>
      <dgm:spPr/>
    </dgm:pt>
    <dgm:pt modelId="{493E86C3-BF2A-4B64-931A-D8F5C09CCFCC}" type="pres">
      <dgm:prSet presAssocID="{27F590FB-3ACA-4792-B26D-790A17258756}" presName="dummy7a" presStyleCnt="0"/>
      <dgm:spPr/>
    </dgm:pt>
    <dgm:pt modelId="{0F940C27-2E63-4070-AB51-9D220F25E49A}" type="pres">
      <dgm:prSet presAssocID="{27F590FB-3ACA-4792-B26D-790A17258756}" presName="dummy7b" presStyleCnt="0"/>
      <dgm:spPr/>
    </dgm:pt>
    <dgm:pt modelId="{60582F14-8F88-4FD0-96C0-EC6AF89CF956}" type="pres">
      <dgm:prSet presAssocID="{27F590FB-3ACA-4792-B26D-790A17258756}" presName="wedge7Tx" presStyleLbl="node1" presStyleIdx="6" presStyleCnt="7">
        <dgm:presLayoutVars>
          <dgm:chMax val="0"/>
          <dgm:chPref val="0"/>
          <dgm:bulletEnabled val="1"/>
        </dgm:presLayoutVars>
      </dgm:prSet>
      <dgm:spPr/>
    </dgm:pt>
    <dgm:pt modelId="{95E62FCE-C278-4357-B591-10395F69B469}" type="pres">
      <dgm:prSet presAssocID="{1F931CA7-358F-42FD-B491-A586EB80E82D}" presName="arrowWedge1" presStyleLbl="fgSibTrans2D1" presStyleIdx="0" presStyleCnt="7"/>
      <dgm:spPr/>
    </dgm:pt>
    <dgm:pt modelId="{82C6CF87-F0FB-458C-A011-03C61A7BFAC7}" type="pres">
      <dgm:prSet presAssocID="{C3788500-3EA3-437C-A242-574748987C9B}" presName="arrowWedge2" presStyleLbl="fgSibTrans2D1" presStyleIdx="1" presStyleCnt="7"/>
      <dgm:spPr/>
    </dgm:pt>
    <dgm:pt modelId="{4BEEFF07-CD4E-4836-BE77-190456470550}" type="pres">
      <dgm:prSet presAssocID="{707BD900-8FE1-4C60-95D4-62E4C6A6E3B8}" presName="arrowWedge3" presStyleLbl="fgSibTrans2D1" presStyleIdx="2" presStyleCnt="7"/>
      <dgm:spPr/>
    </dgm:pt>
    <dgm:pt modelId="{C3432610-43D4-43BD-8773-CD64E50F78ED}" type="pres">
      <dgm:prSet presAssocID="{A5A1C450-2BEE-4689-B5B7-020AD1B400EB}" presName="arrowWedge4" presStyleLbl="fgSibTrans2D1" presStyleIdx="3" presStyleCnt="7"/>
      <dgm:spPr/>
    </dgm:pt>
    <dgm:pt modelId="{FE71F9DB-03F8-44EC-AB57-D51124391AFD}" type="pres">
      <dgm:prSet presAssocID="{0E1B1C2E-BF0A-449B-B561-95CCCCBD9648}" presName="arrowWedge5" presStyleLbl="fgSibTrans2D1" presStyleIdx="4" presStyleCnt="7"/>
      <dgm:spPr/>
    </dgm:pt>
    <dgm:pt modelId="{B1E30D42-53C2-4A1D-A847-5F8F6B8541B4}" type="pres">
      <dgm:prSet presAssocID="{BDE371D6-61B0-4847-B5CC-C02940717D89}" presName="arrowWedge6" presStyleLbl="fgSibTrans2D1" presStyleIdx="5" presStyleCnt="7"/>
      <dgm:spPr/>
    </dgm:pt>
    <dgm:pt modelId="{E63AF569-9ACB-45D5-9908-3E1237581264}" type="pres">
      <dgm:prSet presAssocID="{D6D7D894-0A78-4834-81FD-E6DD1E396F24}" presName="arrowWedge7" presStyleLbl="fgSibTrans2D1" presStyleIdx="6" presStyleCnt="7"/>
      <dgm:spPr/>
    </dgm:pt>
  </dgm:ptLst>
  <dgm:cxnLst>
    <dgm:cxn modelId="{4AAEE915-9AB5-4668-82E7-9A7B6118C2D6}" type="presOf" srcId="{A2A95DFC-DC68-4B55-981A-68428A3FA0F5}" destId="{02758AA7-51DE-455F-B6C5-BD98AE4D6533}" srcOrd="0" destOrd="0" presId="urn:microsoft.com/office/officeart/2005/8/layout/cycle8"/>
    <dgm:cxn modelId="{03345221-CCC2-4ABC-9907-92EF0F22CA8A}" type="presOf" srcId="{9CBF4DF0-0FA6-48D4-9EE4-E61700AFE1CD}" destId="{7F966525-F106-4AA0-8F0B-6C79AC6090F0}" srcOrd="1" destOrd="0" presId="urn:microsoft.com/office/officeart/2005/8/layout/cycle8"/>
    <dgm:cxn modelId="{A90E1A23-8BE4-4CB2-97DB-A18E16CA7A7F}" srcId="{27F590FB-3ACA-4792-B26D-790A17258756}" destId="{78142D7E-AC69-46A8-A6D0-B0C8F2F2241A}" srcOrd="2" destOrd="0" parTransId="{0560A2E1-3C43-4F17-92D3-34AB0022BDBF}" sibTransId="{707BD900-8FE1-4C60-95D4-62E4C6A6E3B8}"/>
    <dgm:cxn modelId="{99E7C92B-C0CD-4ACB-ACEB-EF49380DDB5E}" type="presOf" srcId="{494B6B89-35C6-44F5-B522-A39C1B781F96}" destId="{103061ED-48DA-4FC8-BE86-166D73D80065}" srcOrd="0" destOrd="0" presId="urn:microsoft.com/office/officeart/2005/8/layout/cycle8"/>
    <dgm:cxn modelId="{4EB42D3F-77B5-4140-B389-12BEA20218D5}" type="presOf" srcId="{9D4E3F43-2928-42D7-B3A1-5293A4B6307C}" destId="{53EDAD42-9F9F-47A4-9AE2-EB70CDE5119C}" srcOrd="1" destOrd="0" presId="urn:microsoft.com/office/officeart/2005/8/layout/cycle8"/>
    <dgm:cxn modelId="{27BD6341-479F-4CAD-BE4F-59D77C4A2D69}" type="presOf" srcId="{7C246192-65A0-467F-BC16-F7C048953850}" destId="{8997FAD8-4D93-4BDE-8376-78290310326F}" srcOrd="1" destOrd="0" presId="urn:microsoft.com/office/officeart/2005/8/layout/cycle8"/>
    <dgm:cxn modelId="{57BBEC66-6877-4FCD-9D05-A73920CCD916}" type="presOf" srcId="{78142D7E-AC69-46A8-A6D0-B0C8F2F2241A}" destId="{DD41C113-865E-4440-A4A6-D024FDBCEE10}" srcOrd="1" destOrd="0" presId="urn:microsoft.com/office/officeart/2005/8/layout/cycle8"/>
    <dgm:cxn modelId="{21139D67-272C-4D31-9B53-43A3EF2D4D04}" srcId="{27F590FB-3ACA-4792-B26D-790A17258756}" destId="{494B6B89-35C6-44F5-B522-A39C1B781F96}" srcOrd="6" destOrd="0" parTransId="{74AEEE83-2FCA-4F80-BA6E-4BCFE81349D7}" sibTransId="{D6D7D894-0A78-4834-81FD-E6DD1E396F24}"/>
    <dgm:cxn modelId="{49BDB047-0615-4043-A9BC-EFD95FCDF589}" srcId="{27F590FB-3ACA-4792-B26D-790A17258756}" destId="{9CBF4DF0-0FA6-48D4-9EE4-E61700AFE1CD}" srcOrd="3" destOrd="0" parTransId="{1942233B-E9AF-4DF9-8504-E88C46652CC1}" sibTransId="{A5A1C450-2BEE-4689-B5B7-020AD1B400EB}"/>
    <dgm:cxn modelId="{846BED69-0A80-4157-A4C0-B2E734922487}" srcId="{27F590FB-3ACA-4792-B26D-790A17258756}" destId="{17CB7DEB-24FF-4242-B58B-AE00DD30C419}" srcOrd="1" destOrd="0" parTransId="{A2935DB3-40E7-435F-AECE-C01F58DFC833}" sibTransId="{C3788500-3EA3-437C-A242-574748987C9B}"/>
    <dgm:cxn modelId="{977B194A-353E-4114-8BD7-387E2301A7FA}" type="presOf" srcId="{9D4E3F43-2928-42D7-B3A1-5293A4B6307C}" destId="{00492213-BA6D-48EB-9E2E-568D1943C65B}" srcOrd="0" destOrd="0" presId="urn:microsoft.com/office/officeart/2005/8/layout/cycle8"/>
    <dgm:cxn modelId="{88951751-CB6B-42A3-8655-A713DAF1E345}" type="presOf" srcId="{78142D7E-AC69-46A8-A6D0-B0C8F2F2241A}" destId="{C5A90993-1195-448B-BD74-1707C2DD7824}" srcOrd="0" destOrd="0" presId="urn:microsoft.com/office/officeart/2005/8/layout/cycle8"/>
    <dgm:cxn modelId="{9900EF53-9AE9-47EB-BA5A-2FB89D364EB6}" type="presOf" srcId="{17CB7DEB-24FF-4242-B58B-AE00DD30C419}" destId="{A9A8A70A-A6C2-4CE9-BFAA-CC6CF1DF2AEB}" srcOrd="1" destOrd="0" presId="urn:microsoft.com/office/officeart/2005/8/layout/cycle8"/>
    <dgm:cxn modelId="{1B9C2178-6BB0-4682-9205-000485D5EB16}" type="presOf" srcId="{494B6B89-35C6-44F5-B522-A39C1B781F96}" destId="{60582F14-8F88-4FD0-96C0-EC6AF89CF956}" srcOrd="1" destOrd="0" presId="urn:microsoft.com/office/officeart/2005/8/layout/cycle8"/>
    <dgm:cxn modelId="{FE161E87-0207-4A7D-9911-8C23366193D4}" srcId="{27F590FB-3ACA-4792-B26D-790A17258756}" destId="{7C246192-65A0-467F-BC16-F7C048953850}" srcOrd="0" destOrd="0" parTransId="{6724EDBD-291E-469A-AFDC-5DF1046ED61F}" sibTransId="{1F931CA7-358F-42FD-B491-A586EB80E82D}"/>
    <dgm:cxn modelId="{DB4D3688-C5FE-4600-AF4A-5FC8DE9FDE85}" type="presOf" srcId="{7C246192-65A0-467F-BC16-F7C048953850}" destId="{BFC8A469-3F9A-4D3A-8E76-44F93EA8D388}" srcOrd="0" destOrd="0" presId="urn:microsoft.com/office/officeart/2005/8/layout/cycle8"/>
    <dgm:cxn modelId="{593D0096-6C46-43CE-82EA-0EEFA12796BF}" srcId="{27F590FB-3ACA-4792-B26D-790A17258756}" destId="{9D4E3F43-2928-42D7-B3A1-5293A4B6307C}" srcOrd="5" destOrd="0" parTransId="{018923A1-39CB-407E-B309-39244F294B8B}" sibTransId="{BDE371D6-61B0-4847-B5CC-C02940717D89}"/>
    <dgm:cxn modelId="{EAD45F96-BA38-46E2-BD49-1C82618E2CE2}" srcId="{27F590FB-3ACA-4792-B26D-790A17258756}" destId="{A2A95DFC-DC68-4B55-981A-68428A3FA0F5}" srcOrd="4" destOrd="0" parTransId="{1CE468CF-4F59-42A9-BF8E-09084CCBEFA4}" sibTransId="{0E1B1C2E-BF0A-449B-B561-95CCCCBD9648}"/>
    <dgm:cxn modelId="{DC486C9F-8889-47C5-9B44-A9D50357A53B}" type="presOf" srcId="{17CB7DEB-24FF-4242-B58B-AE00DD30C419}" destId="{1F1FFBE5-735C-4F2B-BAE9-970C7F3D17E5}" srcOrd="0" destOrd="0" presId="urn:microsoft.com/office/officeart/2005/8/layout/cycle8"/>
    <dgm:cxn modelId="{2DD859B8-59E1-4A38-B563-60159078DCC9}" type="presOf" srcId="{27F590FB-3ACA-4792-B26D-790A17258756}" destId="{DB6AFD21-AF1C-43CB-81CB-CBFE21C48672}" srcOrd="0" destOrd="0" presId="urn:microsoft.com/office/officeart/2005/8/layout/cycle8"/>
    <dgm:cxn modelId="{4C1393EE-F27E-4519-A922-B920CFE2DEC1}" type="presOf" srcId="{9CBF4DF0-0FA6-48D4-9EE4-E61700AFE1CD}" destId="{63A5B605-E01B-46D0-9641-2ABF22C0FC21}" srcOrd="0" destOrd="0" presId="urn:microsoft.com/office/officeart/2005/8/layout/cycle8"/>
    <dgm:cxn modelId="{53BC24F7-D021-4D96-B588-1615FA6C1D6F}" type="presOf" srcId="{A2A95DFC-DC68-4B55-981A-68428A3FA0F5}" destId="{E01AABE1-EE3F-4A79-8015-55B09F03916D}" srcOrd="1" destOrd="0" presId="urn:microsoft.com/office/officeart/2005/8/layout/cycle8"/>
    <dgm:cxn modelId="{E6D2F502-55D6-43FD-A16C-59EAD3396E1F}" type="presParOf" srcId="{DB6AFD21-AF1C-43CB-81CB-CBFE21C48672}" destId="{BFC8A469-3F9A-4D3A-8E76-44F93EA8D388}" srcOrd="0" destOrd="0" presId="urn:microsoft.com/office/officeart/2005/8/layout/cycle8"/>
    <dgm:cxn modelId="{7B24822E-5A91-47DE-BD71-8F8779B17BA6}" type="presParOf" srcId="{DB6AFD21-AF1C-43CB-81CB-CBFE21C48672}" destId="{2CA29A38-EB02-4071-A95B-45E8D4983552}" srcOrd="1" destOrd="0" presId="urn:microsoft.com/office/officeart/2005/8/layout/cycle8"/>
    <dgm:cxn modelId="{B65E5142-752F-4596-98B1-39570CF3F4CA}" type="presParOf" srcId="{DB6AFD21-AF1C-43CB-81CB-CBFE21C48672}" destId="{BECC8031-8853-4F0A-BD3D-F047ACCD7970}" srcOrd="2" destOrd="0" presId="urn:microsoft.com/office/officeart/2005/8/layout/cycle8"/>
    <dgm:cxn modelId="{D23A145E-3393-44AC-870A-C62DA470065D}" type="presParOf" srcId="{DB6AFD21-AF1C-43CB-81CB-CBFE21C48672}" destId="{8997FAD8-4D93-4BDE-8376-78290310326F}" srcOrd="3" destOrd="0" presId="urn:microsoft.com/office/officeart/2005/8/layout/cycle8"/>
    <dgm:cxn modelId="{CD9A08C3-6BE8-45A8-A79A-984BB9DB943F}" type="presParOf" srcId="{DB6AFD21-AF1C-43CB-81CB-CBFE21C48672}" destId="{1F1FFBE5-735C-4F2B-BAE9-970C7F3D17E5}" srcOrd="4" destOrd="0" presId="urn:microsoft.com/office/officeart/2005/8/layout/cycle8"/>
    <dgm:cxn modelId="{016B63D9-9AC5-4911-A569-F146B9150443}" type="presParOf" srcId="{DB6AFD21-AF1C-43CB-81CB-CBFE21C48672}" destId="{D05104A9-A74D-4E61-A9FD-CD2F8A539A3B}" srcOrd="5" destOrd="0" presId="urn:microsoft.com/office/officeart/2005/8/layout/cycle8"/>
    <dgm:cxn modelId="{EB792FD5-77CB-4ADD-B8C4-813F3B01EE04}" type="presParOf" srcId="{DB6AFD21-AF1C-43CB-81CB-CBFE21C48672}" destId="{5014D604-DE7F-4570-A795-372C0CE1D931}" srcOrd="6" destOrd="0" presId="urn:microsoft.com/office/officeart/2005/8/layout/cycle8"/>
    <dgm:cxn modelId="{A18565C4-FB1F-40B5-B342-62C394641510}" type="presParOf" srcId="{DB6AFD21-AF1C-43CB-81CB-CBFE21C48672}" destId="{A9A8A70A-A6C2-4CE9-BFAA-CC6CF1DF2AEB}" srcOrd="7" destOrd="0" presId="urn:microsoft.com/office/officeart/2005/8/layout/cycle8"/>
    <dgm:cxn modelId="{AD675729-367E-4D46-9037-C4146299ADC0}" type="presParOf" srcId="{DB6AFD21-AF1C-43CB-81CB-CBFE21C48672}" destId="{C5A90993-1195-448B-BD74-1707C2DD7824}" srcOrd="8" destOrd="0" presId="urn:microsoft.com/office/officeart/2005/8/layout/cycle8"/>
    <dgm:cxn modelId="{A401275B-CCA6-4B80-B9DC-5E29863654C0}" type="presParOf" srcId="{DB6AFD21-AF1C-43CB-81CB-CBFE21C48672}" destId="{7DA276C9-594A-4C1C-A129-C3C842A18269}" srcOrd="9" destOrd="0" presId="urn:microsoft.com/office/officeart/2005/8/layout/cycle8"/>
    <dgm:cxn modelId="{3913C2B2-AE92-4617-82B5-CD401B949E0B}" type="presParOf" srcId="{DB6AFD21-AF1C-43CB-81CB-CBFE21C48672}" destId="{40A6597F-CAFD-459F-AC2C-EDD03D8B0EA4}" srcOrd="10" destOrd="0" presId="urn:microsoft.com/office/officeart/2005/8/layout/cycle8"/>
    <dgm:cxn modelId="{97E7D101-C1FB-4FD0-A272-68FF7292E1FF}" type="presParOf" srcId="{DB6AFD21-AF1C-43CB-81CB-CBFE21C48672}" destId="{DD41C113-865E-4440-A4A6-D024FDBCEE10}" srcOrd="11" destOrd="0" presId="urn:microsoft.com/office/officeart/2005/8/layout/cycle8"/>
    <dgm:cxn modelId="{6411D845-19A2-43E9-AB83-4B7E11E83A5D}" type="presParOf" srcId="{DB6AFD21-AF1C-43CB-81CB-CBFE21C48672}" destId="{63A5B605-E01B-46D0-9641-2ABF22C0FC21}" srcOrd="12" destOrd="0" presId="urn:microsoft.com/office/officeart/2005/8/layout/cycle8"/>
    <dgm:cxn modelId="{D3213CB1-72B4-49F5-A3A7-4ACBFE961C62}" type="presParOf" srcId="{DB6AFD21-AF1C-43CB-81CB-CBFE21C48672}" destId="{7D9CFA72-9C56-4CF8-9A16-7D5CF6DD12B7}" srcOrd="13" destOrd="0" presId="urn:microsoft.com/office/officeart/2005/8/layout/cycle8"/>
    <dgm:cxn modelId="{3FE36D32-E69B-46D9-BF08-D2D8FDBEAFEA}" type="presParOf" srcId="{DB6AFD21-AF1C-43CB-81CB-CBFE21C48672}" destId="{85101E16-66D4-421C-96D2-8DE8511B52B0}" srcOrd="14" destOrd="0" presId="urn:microsoft.com/office/officeart/2005/8/layout/cycle8"/>
    <dgm:cxn modelId="{4B7E00B5-06BB-4B10-97E0-15DFE2243175}" type="presParOf" srcId="{DB6AFD21-AF1C-43CB-81CB-CBFE21C48672}" destId="{7F966525-F106-4AA0-8F0B-6C79AC6090F0}" srcOrd="15" destOrd="0" presId="urn:microsoft.com/office/officeart/2005/8/layout/cycle8"/>
    <dgm:cxn modelId="{FD9FDF36-86E2-41DA-A11F-6E485D40E7ED}" type="presParOf" srcId="{DB6AFD21-AF1C-43CB-81CB-CBFE21C48672}" destId="{02758AA7-51DE-455F-B6C5-BD98AE4D6533}" srcOrd="16" destOrd="0" presId="urn:microsoft.com/office/officeart/2005/8/layout/cycle8"/>
    <dgm:cxn modelId="{26F7E709-9592-46E8-9AFC-E94B302F32E4}" type="presParOf" srcId="{DB6AFD21-AF1C-43CB-81CB-CBFE21C48672}" destId="{E5F41663-CBE2-4A69-A367-A13EC81C6B76}" srcOrd="17" destOrd="0" presId="urn:microsoft.com/office/officeart/2005/8/layout/cycle8"/>
    <dgm:cxn modelId="{E20F9E75-266B-4211-B979-E8273349AD33}" type="presParOf" srcId="{DB6AFD21-AF1C-43CB-81CB-CBFE21C48672}" destId="{EF69414A-76B0-4E1F-A097-9FA08EB61883}" srcOrd="18" destOrd="0" presId="urn:microsoft.com/office/officeart/2005/8/layout/cycle8"/>
    <dgm:cxn modelId="{D76D77E9-6500-4E4C-B2DB-52DB1016E040}" type="presParOf" srcId="{DB6AFD21-AF1C-43CB-81CB-CBFE21C48672}" destId="{E01AABE1-EE3F-4A79-8015-55B09F03916D}" srcOrd="19" destOrd="0" presId="urn:microsoft.com/office/officeart/2005/8/layout/cycle8"/>
    <dgm:cxn modelId="{F34FF311-A1BF-4C79-B424-A86B3193E507}" type="presParOf" srcId="{DB6AFD21-AF1C-43CB-81CB-CBFE21C48672}" destId="{00492213-BA6D-48EB-9E2E-568D1943C65B}" srcOrd="20" destOrd="0" presId="urn:microsoft.com/office/officeart/2005/8/layout/cycle8"/>
    <dgm:cxn modelId="{4631C10D-28BB-4AB8-BD0C-1AA33C20251C}" type="presParOf" srcId="{DB6AFD21-AF1C-43CB-81CB-CBFE21C48672}" destId="{0CAB1E7F-1596-4AE8-8CB3-44BBF46A2A40}" srcOrd="21" destOrd="0" presId="urn:microsoft.com/office/officeart/2005/8/layout/cycle8"/>
    <dgm:cxn modelId="{56F4F9E0-DC0B-44F2-8F92-EFBB40EDE8D4}" type="presParOf" srcId="{DB6AFD21-AF1C-43CB-81CB-CBFE21C48672}" destId="{CDFAE2B8-9156-4EB2-B127-58AAE90342AE}" srcOrd="22" destOrd="0" presId="urn:microsoft.com/office/officeart/2005/8/layout/cycle8"/>
    <dgm:cxn modelId="{5A45C762-A17B-46A3-9571-5A595E9889CC}" type="presParOf" srcId="{DB6AFD21-AF1C-43CB-81CB-CBFE21C48672}" destId="{53EDAD42-9F9F-47A4-9AE2-EB70CDE5119C}" srcOrd="23" destOrd="0" presId="urn:microsoft.com/office/officeart/2005/8/layout/cycle8"/>
    <dgm:cxn modelId="{3C303A6E-4E98-4B1D-B18D-40CB3DD7CA0D}" type="presParOf" srcId="{DB6AFD21-AF1C-43CB-81CB-CBFE21C48672}" destId="{103061ED-48DA-4FC8-BE86-166D73D80065}" srcOrd="24" destOrd="0" presId="urn:microsoft.com/office/officeart/2005/8/layout/cycle8"/>
    <dgm:cxn modelId="{AEE4F959-C4E7-493A-8000-F920614BB7F4}" type="presParOf" srcId="{DB6AFD21-AF1C-43CB-81CB-CBFE21C48672}" destId="{493E86C3-BF2A-4B64-931A-D8F5C09CCFCC}" srcOrd="25" destOrd="0" presId="urn:microsoft.com/office/officeart/2005/8/layout/cycle8"/>
    <dgm:cxn modelId="{974E4E5F-3CB6-4FAC-A1EA-9EF3952E232B}" type="presParOf" srcId="{DB6AFD21-AF1C-43CB-81CB-CBFE21C48672}" destId="{0F940C27-2E63-4070-AB51-9D220F25E49A}" srcOrd="26" destOrd="0" presId="urn:microsoft.com/office/officeart/2005/8/layout/cycle8"/>
    <dgm:cxn modelId="{9F00BC37-46AD-4EEE-B06D-0E32B4DD908A}" type="presParOf" srcId="{DB6AFD21-AF1C-43CB-81CB-CBFE21C48672}" destId="{60582F14-8F88-4FD0-96C0-EC6AF89CF956}" srcOrd="27" destOrd="0" presId="urn:microsoft.com/office/officeart/2005/8/layout/cycle8"/>
    <dgm:cxn modelId="{64ADFD59-3911-4929-8AB3-4EE1EF69A059}" type="presParOf" srcId="{DB6AFD21-AF1C-43CB-81CB-CBFE21C48672}" destId="{95E62FCE-C278-4357-B591-10395F69B469}" srcOrd="28" destOrd="0" presId="urn:microsoft.com/office/officeart/2005/8/layout/cycle8"/>
    <dgm:cxn modelId="{672638DA-5645-4AF6-9223-A1BEA56B8694}" type="presParOf" srcId="{DB6AFD21-AF1C-43CB-81CB-CBFE21C48672}" destId="{82C6CF87-F0FB-458C-A011-03C61A7BFAC7}" srcOrd="29" destOrd="0" presId="urn:microsoft.com/office/officeart/2005/8/layout/cycle8"/>
    <dgm:cxn modelId="{CA9707F8-394A-44AA-BF3E-18152F7CB182}" type="presParOf" srcId="{DB6AFD21-AF1C-43CB-81CB-CBFE21C48672}" destId="{4BEEFF07-CD4E-4836-BE77-190456470550}" srcOrd="30" destOrd="0" presId="urn:microsoft.com/office/officeart/2005/8/layout/cycle8"/>
    <dgm:cxn modelId="{A48167C8-710D-425C-853F-3BCF0410C020}" type="presParOf" srcId="{DB6AFD21-AF1C-43CB-81CB-CBFE21C48672}" destId="{C3432610-43D4-43BD-8773-CD64E50F78ED}" srcOrd="31" destOrd="0" presId="urn:microsoft.com/office/officeart/2005/8/layout/cycle8"/>
    <dgm:cxn modelId="{DC1DBC1B-3E47-44B4-B538-6E20E90D1A73}" type="presParOf" srcId="{DB6AFD21-AF1C-43CB-81CB-CBFE21C48672}" destId="{FE71F9DB-03F8-44EC-AB57-D51124391AFD}" srcOrd="32" destOrd="0" presId="urn:microsoft.com/office/officeart/2005/8/layout/cycle8"/>
    <dgm:cxn modelId="{B2D2785F-2335-46AE-968B-F255E77F4D22}" type="presParOf" srcId="{DB6AFD21-AF1C-43CB-81CB-CBFE21C48672}" destId="{B1E30D42-53C2-4A1D-A847-5F8F6B8541B4}" srcOrd="33" destOrd="0" presId="urn:microsoft.com/office/officeart/2005/8/layout/cycle8"/>
    <dgm:cxn modelId="{72C9FEBE-B94C-494F-9834-F89446BB7636}" type="presParOf" srcId="{DB6AFD21-AF1C-43CB-81CB-CBFE21C48672}" destId="{E63AF569-9ACB-45D5-9908-3E1237581264}"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99A40-BA77-4223-827B-AADA74EA4CB8}" type="doc">
      <dgm:prSet loTypeId="urn:microsoft.com/office/officeart/2005/8/layout/process5" loCatId="process" qsTypeId="urn:microsoft.com/office/officeart/2005/8/quickstyle/3d1" qsCatId="3D" csTypeId="urn:microsoft.com/office/officeart/2005/8/colors/accent1_2" csCatId="accent1" phldr="0"/>
      <dgm:spPr/>
      <dgm:t>
        <a:bodyPr/>
        <a:lstStyle/>
        <a:p>
          <a:endParaRPr lang="sv-SE"/>
        </a:p>
      </dgm:t>
    </dgm:pt>
    <dgm:pt modelId="{7E60FC5F-0B32-411F-A775-3B2467A6E75B}" type="pres">
      <dgm:prSet presAssocID="{56199A40-BA77-4223-827B-AADA74EA4CB8}" presName="diagram" presStyleCnt="0">
        <dgm:presLayoutVars>
          <dgm:dir/>
          <dgm:resizeHandles val="exact"/>
        </dgm:presLayoutVars>
      </dgm:prSet>
      <dgm:spPr/>
    </dgm:pt>
  </dgm:ptLst>
  <dgm:cxnLst>
    <dgm:cxn modelId="{048A7238-3F00-40DF-ABB0-D9D36DC4C3FE}" type="presOf" srcId="{56199A40-BA77-4223-827B-AADA74EA4CB8}" destId="{7E60FC5F-0B32-411F-A775-3B2467A6E75B}" srcOrd="0"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684A1C-5E56-41B8-9454-CD54DF3EA021}"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lang="sv-SE"/>
        </a:p>
      </dgm:t>
    </dgm:pt>
    <dgm:pt modelId="{6BE1CFD3-EF95-44CF-B652-E1D799637B5A}">
      <dgm:prSet phldrT="[Text]"/>
      <dgm:spPr/>
      <dgm:t>
        <a:bodyPr/>
        <a:lstStyle/>
        <a:p>
          <a:r>
            <a:rPr lang="en-US" noProof="0" dirty="0"/>
            <a:t>Integration</a:t>
          </a:r>
        </a:p>
      </dgm:t>
    </dgm:pt>
    <dgm:pt modelId="{EF3F92E4-0632-4D17-B643-D86D6771BB74}" type="parTrans" cxnId="{85982E95-9DCA-4A85-BF6F-FEB2D736ADFA}">
      <dgm:prSet/>
      <dgm:spPr/>
      <dgm:t>
        <a:bodyPr/>
        <a:lstStyle/>
        <a:p>
          <a:endParaRPr lang="sv-SE"/>
        </a:p>
      </dgm:t>
    </dgm:pt>
    <dgm:pt modelId="{55E91E9B-E16D-4201-986D-4DA6A8F0FFDE}" type="sibTrans" cxnId="{85982E95-9DCA-4A85-BF6F-FEB2D736ADFA}">
      <dgm:prSet/>
      <dgm:spPr/>
      <dgm:t>
        <a:bodyPr/>
        <a:lstStyle/>
        <a:p>
          <a:endParaRPr lang="sv-SE"/>
        </a:p>
      </dgm:t>
    </dgm:pt>
    <dgm:pt modelId="{8DB1C612-2A6C-4FF7-BDEC-6B033085D0C3}">
      <dgm:prSet phldrT="[Text]"/>
      <dgm:spPr/>
      <dgm:t>
        <a:bodyPr/>
        <a:lstStyle/>
        <a:p>
          <a:r>
            <a:rPr lang="sv-SE" dirty="0"/>
            <a:t>Design</a:t>
          </a:r>
        </a:p>
      </dgm:t>
    </dgm:pt>
    <dgm:pt modelId="{3908F08E-0C0E-439E-8A74-65F2F2D87013}" type="parTrans" cxnId="{02A13A7F-8D7F-4AEB-BF0E-64C39F67664A}">
      <dgm:prSet/>
      <dgm:spPr/>
      <dgm:t>
        <a:bodyPr/>
        <a:lstStyle/>
        <a:p>
          <a:endParaRPr lang="sv-SE"/>
        </a:p>
      </dgm:t>
    </dgm:pt>
    <dgm:pt modelId="{F3D20301-339F-44A9-A93D-488F1DADCA9D}" type="sibTrans" cxnId="{02A13A7F-8D7F-4AEB-BF0E-64C39F67664A}">
      <dgm:prSet/>
      <dgm:spPr/>
      <dgm:t>
        <a:bodyPr/>
        <a:lstStyle/>
        <a:p>
          <a:endParaRPr lang="sv-SE"/>
        </a:p>
      </dgm:t>
    </dgm:pt>
    <dgm:pt modelId="{B2BB61C0-2F25-460D-897F-FEBEAFEBC0BC}">
      <dgm:prSet phldrT="[Text]"/>
      <dgm:spPr/>
      <dgm:t>
        <a:bodyPr/>
        <a:lstStyle/>
        <a:p>
          <a:r>
            <a:rPr lang="sv-SE" dirty="0"/>
            <a:t>Implementation</a:t>
          </a:r>
        </a:p>
      </dgm:t>
    </dgm:pt>
    <dgm:pt modelId="{05CCA61F-40D6-4D42-94C6-30FFA35696E3}" type="parTrans" cxnId="{3ADB20C2-5475-4769-9CF6-34EDAA154DE7}">
      <dgm:prSet/>
      <dgm:spPr/>
      <dgm:t>
        <a:bodyPr/>
        <a:lstStyle/>
        <a:p>
          <a:endParaRPr lang="sv-SE"/>
        </a:p>
      </dgm:t>
    </dgm:pt>
    <dgm:pt modelId="{CF78AB11-1AC4-4C4B-9B1B-435FECF73D77}" type="sibTrans" cxnId="{3ADB20C2-5475-4769-9CF6-34EDAA154DE7}">
      <dgm:prSet/>
      <dgm:spPr/>
      <dgm:t>
        <a:bodyPr/>
        <a:lstStyle/>
        <a:p>
          <a:endParaRPr lang="sv-SE"/>
        </a:p>
      </dgm:t>
    </dgm:pt>
    <dgm:pt modelId="{AF6D9B08-8C4D-4ADA-8DE9-595FB4490FF1}">
      <dgm:prSet phldrT="[Text]"/>
      <dgm:spPr/>
      <dgm:t>
        <a:bodyPr/>
        <a:lstStyle/>
        <a:p>
          <a:r>
            <a:rPr lang="en-US" noProof="0" dirty="0"/>
            <a:t>Evaluation</a:t>
          </a:r>
        </a:p>
      </dgm:t>
    </dgm:pt>
    <dgm:pt modelId="{AFAC6A75-DBCE-43D8-9F31-DE702CDF2BBE}" type="parTrans" cxnId="{10A1BEF6-D51E-4240-81B8-0615328D5D96}">
      <dgm:prSet/>
      <dgm:spPr/>
      <dgm:t>
        <a:bodyPr/>
        <a:lstStyle/>
        <a:p>
          <a:endParaRPr lang="sv-SE"/>
        </a:p>
      </dgm:t>
    </dgm:pt>
    <dgm:pt modelId="{1D392B75-5880-4DAB-9909-BC2EEFAD2D42}" type="sibTrans" cxnId="{10A1BEF6-D51E-4240-81B8-0615328D5D96}">
      <dgm:prSet/>
      <dgm:spPr/>
      <dgm:t>
        <a:bodyPr/>
        <a:lstStyle/>
        <a:p>
          <a:endParaRPr lang="sv-SE"/>
        </a:p>
      </dgm:t>
    </dgm:pt>
    <dgm:pt modelId="{32EB26F8-76E7-4AF2-A04A-8E0255101D82}">
      <dgm:prSet phldrT="[Text]"/>
      <dgm:spPr/>
      <dgm:t>
        <a:bodyPr/>
        <a:lstStyle/>
        <a:p>
          <a:r>
            <a:rPr lang="en-US" noProof="0" dirty="0"/>
            <a:t>Improvement</a:t>
          </a:r>
        </a:p>
      </dgm:t>
    </dgm:pt>
    <dgm:pt modelId="{E23C539C-B682-4C90-BE96-B48D084D8FA8}" type="parTrans" cxnId="{DB471840-ED75-4386-AEED-1FC794095BBB}">
      <dgm:prSet/>
      <dgm:spPr/>
      <dgm:t>
        <a:bodyPr/>
        <a:lstStyle/>
        <a:p>
          <a:endParaRPr lang="sv-SE"/>
        </a:p>
      </dgm:t>
    </dgm:pt>
    <dgm:pt modelId="{8003279D-BDFB-4FF2-9171-E9336EAFA43C}" type="sibTrans" cxnId="{DB471840-ED75-4386-AEED-1FC794095BBB}">
      <dgm:prSet/>
      <dgm:spPr/>
      <dgm:t>
        <a:bodyPr/>
        <a:lstStyle/>
        <a:p>
          <a:endParaRPr lang="sv-SE"/>
        </a:p>
      </dgm:t>
    </dgm:pt>
    <dgm:pt modelId="{63DD2CC7-97BD-4205-AD8A-45D6D7A2ED61}" type="pres">
      <dgm:prSet presAssocID="{F2684A1C-5E56-41B8-9454-CD54DF3EA021}" presName="cycle" presStyleCnt="0">
        <dgm:presLayoutVars>
          <dgm:dir/>
          <dgm:resizeHandles val="exact"/>
        </dgm:presLayoutVars>
      </dgm:prSet>
      <dgm:spPr/>
    </dgm:pt>
    <dgm:pt modelId="{4397D8D7-8660-4557-B9BB-66FB58F09A01}" type="pres">
      <dgm:prSet presAssocID="{6BE1CFD3-EF95-44CF-B652-E1D799637B5A}" presName="node" presStyleLbl="node1" presStyleIdx="0" presStyleCnt="5">
        <dgm:presLayoutVars>
          <dgm:bulletEnabled val="1"/>
        </dgm:presLayoutVars>
      </dgm:prSet>
      <dgm:spPr/>
    </dgm:pt>
    <dgm:pt modelId="{3F32DAD5-1494-4C17-8155-21B84A4A77E7}" type="pres">
      <dgm:prSet presAssocID="{6BE1CFD3-EF95-44CF-B652-E1D799637B5A}" presName="spNode" presStyleCnt="0"/>
      <dgm:spPr/>
    </dgm:pt>
    <dgm:pt modelId="{D979F2EA-436F-41D3-B672-B3E44EB26EE9}" type="pres">
      <dgm:prSet presAssocID="{55E91E9B-E16D-4201-986D-4DA6A8F0FFDE}" presName="sibTrans" presStyleLbl="sibTrans1D1" presStyleIdx="0" presStyleCnt="5"/>
      <dgm:spPr/>
    </dgm:pt>
    <dgm:pt modelId="{0F6D5731-DBC5-428F-92F6-B849E1282418}" type="pres">
      <dgm:prSet presAssocID="{8DB1C612-2A6C-4FF7-BDEC-6B033085D0C3}" presName="node" presStyleLbl="node1" presStyleIdx="1" presStyleCnt="5">
        <dgm:presLayoutVars>
          <dgm:bulletEnabled val="1"/>
        </dgm:presLayoutVars>
      </dgm:prSet>
      <dgm:spPr/>
    </dgm:pt>
    <dgm:pt modelId="{ACD23539-7994-4C98-BBC8-2CB06DEC5D0E}" type="pres">
      <dgm:prSet presAssocID="{8DB1C612-2A6C-4FF7-BDEC-6B033085D0C3}" presName="spNode" presStyleCnt="0"/>
      <dgm:spPr/>
    </dgm:pt>
    <dgm:pt modelId="{4ECF3998-0476-4C0F-A4B0-EF154DB6E8DA}" type="pres">
      <dgm:prSet presAssocID="{F3D20301-339F-44A9-A93D-488F1DADCA9D}" presName="sibTrans" presStyleLbl="sibTrans1D1" presStyleIdx="1" presStyleCnt="5"/>
      <dgm:spPr/>
    </dgm:pt>
    <dgm:pt modelId="{EFE710C4-FDE3-463A-A5AE-35A50E55E286}" type="pres">
      <dgm:prSet presAssocID="{B2BB61C0-2F25-460D-897F-FEBEAFEBC0BC}" presName="node" presStyleLbl="node1" presStyleIdx="2" presStyleCnt="5">
        <dgm:presLayoutVars>
          <dgm:bulletEnabled val="1"/>
        </dgm:presLayoutVars>
      </dgm:prSet>
      <dgm:spPr/>
    </dgm:pt>
    <dgm:pt modelId="{04F06049-D530-4C09-AF2D-3806680370DD}" type="pres">
      <dgm:prSet presAssocID="{B2BB61C0-2F25-460D-897F-FEBEAFEBC0BC}" presName="spNode" presStyleCnt="0"/>
      <dgm:spPr/>
    </dgm:pt>
    <dgm:pt modelId="{CE394394-F5A5-40E0-9EC9-878F4B728B2F}" type="pres">
      <dgm:prSet presAssocID="{CF78AB11-1AC4-4C4B-9B1B-435FECF73D77}" presName="sibTrans" presStyleLbl="sibTrans1D1" presStyleIdx="2" presStyleCnt="5"/>
      <dgm:spPr/>
    </dgm:pt>
    <dgm:pt modelId="{3451AED2-4551-4F92-847C-44B5629C3143}" type="pres">
      <dgm:prSet presAssocID="{AF6D9B08-8C4D-4ADA-8DE9-595FB4490FF1}" presName="node" presStyleLbl="node1" presStyleIdx="3" presStyleCnt="5">
        <dgm:presLayoutVars>
          <dgm:bulletEnabled val="1"/>
        </dgm:presLayoutVars>
      </dgm:prSet>
      <dgm:spPr/>
    </dgm:pt>
    <dgm:pt modelId="{E668B6D4-1DAF-441F-9D6F-C8C61F2F642A}" type="pres">
      <dgm:prSet presAssocID="{AF6D9B08-8C4D-4ADA-8DE9-595FB4490FF1}" presName="spNode" presStyleCnt="0"/>
      <dgm:spPr/>
    </dgm:pt>
    <dgm:pt modelId="{FB73C1C5-6F87-4F68-ADCD-6E795C437A70}" type="pres">
      <dgm:prSet presAssocID="{1D392B75-5880-4DAB-9909-BC2EEFAD2D42}" presName="sibTrans" presStyleLbl="sibTrans1D1" presStyleIdx="3" presStyleCnt="5"/>
      <dgm:spPr/>
    </dgm:pt>
    <dgm:pt modelId="{870BC699-55E7-4BA2-98D9-234D9C266F02}" type="pres">
      <dgm:prSet presAssocID="{32EB26F8-76E7-4AF2-A04A-8E0255101D82}" presName="node" presStyleLbl="node1" presStyleIdx="4" presStyleCnt="5">
        <dgm:presLayoutVars>
          <dgm:bulletEnabled val="1"/>
        </dgm:presLayoutVars>
      </dgm:prSet>
      <dgm:spPr/>
    </dgm:pt>
    <dgm:pt modelId="{E6CFA933-A5BF-4807-8F49-751F3B81155F}" type="pres">
      <dgm:prSet presAssocID="{32EB26F8-76E7-4AF2-A04A-8E0255101D82}" presName="spNode" presStyleCnt="0"/>
      <dgm:spPr/>
    </dgm:pt>
    <dgm:pt modelId="{E1C374D7-590D-495F-9482-D6455DF667CE}" type="pres">
      <dgm:prSet presAssocID="{8003279D-BDFB-4FF2-9171-E9336EAFA43C}" presName="sibTrans" presStyleLbl="sibTrans1D1" presStyleIdx="4" presStyleCnt="5"/>
      <dgm:spPr/>
    </dgm:pt>
  </dgm:ptLst>
  <dgm:cxnLst>
    <dgm:cxn modelId="{4611C906-6631-434E-9979-A056C23C189B}" type="presOf" srcId="{8003279D-BDFB-4FF2-9171-E9336EAFA43C}" destId="{E1C374D7-590D-495F-9482-D6455DF667CE}" srcOrd="0" destOrd="0" presId="urn:microsoft.com/office/officeart/2005/8/layout/cycle6"/>
    <dgm:cxn modelId="{A326FC1D-61EB-4625-BBA4-9236534DD862}" type="presOf" srcId="{F2684A1C-5E56-41B8-9454-CD54DF3EA021}" destId="{63DD2CC7-97BD-4205-AD8A-45D6D7A2ED61}" srcOrd="0" destOrd="0" presId="urn:microsoft.com/office/officeart/2005/8/layout/cycle6"/>
    <dgm:cxn modelId="{E714441F-CCB7-41B6-B9BA-659924B8988E}" type="presOf" srcId="{6BE1CFD3-EF95-44CF-B652-E1D799637B5A}" destId="{4397D8D7-8660-4557-B9BB-66FB58F09A01}" srcOrd="0" destOrd="0" presId="urn:microsoft.com/office/officeart/2005/8/layout/cycle6"/>
    <dgm:cxn modelId="{2B88F026-1EDB-44F1-9C3B-14090052879B}" type="presOf" srcId="{32EB26F8-76E7-4AF2-A04A-8E0255101D82}" destId="{870BC699-55E7-4BA2-98D9-234D9C266F02}" srcOrd="0" destOrd="0" presId="urn:microsoft.com/office/officeart/2005/8/layout/cycle6"/>
    <dgm:cxn modelId="{DB471840-ED75-4386-AEED-1FC794095BBB}" srcId="{F2684A1C-5E56-41B8-9454-CD54DF3EA021}" destId="{32EB26F8-76E7-4AF2-A04A-8E0255101D82}" srcOrd="4" destOrd="0" parTransId="{E23C539C-B682-4C90-BE96-B48D084D8FA8}" sibTransId="{8003279D-BDFB-4FF2-9171-E9336EAFA43C}"/>
    <dgm:cxn modelId="{A4F5F249-BE75-468E-9671-7185F659B99B}" type="presOf" srcId="{CF78AB11-1AC4-4C4B-9B1B-435FECF73D77}" destId="{CE394394-F5A5-40E0-9EC9-878F4B728B2F}" srcOrd="0" destOrd="0" presId="urn:microsoft.com/office/officeart/2005/8/layout/cycle6"/>
    <dgm:cxn modelId="{A136B27E-84E4-4C8A-9BA4-AB329B45E6C6}" type="presOf" srcId="{B2BB61C0-2F25-460D-897F-FEBEAFEBC0BC}" destId="{EFE710C4-FDE3-463A-A5AE-35A50E55E286}" srcOrd="0" destOrd="0" presId="urn:microsoft.com/office/officeart/2005/8/layout/cycle6"/>
    <dgm:cxn modelId="{02A13A7F-8D7F-4AEB-BF0E-64C39F67664A}" srcId="{F2684A1C-5E56-41B8-9454-CD54DF3EA021}" destId="{8DB1C612-2A6C-4FF7-BDEC-6B033085D0C3}" srcOrd="1" destOrd="0" parTransId="{3908F08E-0C0E-439E-8A74-65F2F2D87013}" sibTransId="{F3D20301-339F-44A9-A93D-488F1DADCA9D}"/>
    <dgm:cxn modelId="{85982E95-9DCA-4A85-BF6F-FEB2D736ADFA}" srcId="{F2684A1C-5E56-41B8-9454-CD54DF3EA021}" destId="{6BE1CFD3-EF95-44CF-B652-E1D799637B5A}" srcOrd="0" destOrd="0" parTransId="{EF3F92E4-0632-4D17-B643-D86D6771BB74}" sibTransId="{55E91E9B-E16D-4201-986D-4DA6A8F0FFDE}"/>
    <dgm:cxn modelId="{E04060A8-EA5C-4D7F-8E7A-28DA00141EE1}" type="presOf" srcId="{F3D20301-339F-44A9-A93D-488F1DADCA9D}" destId="{4ECF3998-0476-4C0F-A4B0-EF154DB6E8DA}" srcOrd="0" destOrd="0" presId="urn:microsoft.com/office/officeart/2005/8/layout/cycle6"/>
    <dgm:cxn modelId="{C292D7A9-F66D-42DC-8A37-F08F4AF38464}" type="presOf" srcId="{AF6D9B08-8C4D-4ADA-8DE9-595FB4490FF1}" destId="{3451AED2-4551-4F92-847C-44B5629C3143}" srcOrd="0" destOrd="0" presId="urn:microsoft.com/office/officeart/2005/8/layout/cycle6"/>
    <dgm:cxn modelId="{3ADB20C2-5475-4769-9CF6-34EDAA154DE7}" srcId="{F2684A1C-5E56-41B8-9454-CD54DF3EA021}" destId="{B2BB61C0-2F25-460D-897F-FEBEAFEBC0BC}" srcOrd="2" destOrd="0" parTransId="{05CCA61F-40D6-4D42-94C6-30FFA35696E3}" sibTransId="{CF78AB11-1AC4-4C4B-9B1B-435FECF73D77}"/>
    <dgm:cxn modelId="{770A77CA-9346-44D8-ABD8-47890F96A620}" type="presOf" srcId="{8DB1C612-2A6C-4FF7-BDEC-6B033085D0C3}" destId="{0F6D5731-DBC5-428F-92F6-B849E1282418}" srcOrd="0" destOrd="0" presId="urn:microsoft.com/office/officeart/2005/8/layout/cycle6"/>
    <dgm:cxn modelId="{8DDE3DD0-13CC-43BE-A463-E4A611D379F4}" type="presOf" srcId="{55E91E9B-E16D-4201-986D-4DA6A8F0FFDE}" destId="{D979F2EA-436F-41D3-B672-B3E44EB26EE9}" srcOrd="0" destOrd="0" presId="urn:microsoft.com/office/officeart/2005/8/layout/cycle6"/>
    <dgm:cxn modelId="{E81019E6-AAC7-45DB-BADE-E41D678F6A2F}" type="presOf" srcId="{1D392B75-5880-4DAB-9909-BC2EEFAD2D42}" destId="{FB73C1C5-6F87-4F68-ADCD-6E795C437A70}" srcOrd="0" destOrd="0" presId="urn:microsoft.com/office/officeart/2005/8/layout/cycle6"/>
    <dgm:cxn modelId="{10A1BEF6-D51E-4240-81B8-0615328D5D96}" srcId="{F2684A1C-5E56-41B8-9454-CD54DF3EA021}" destId="{AF6D9B08-8C4D-4ADA-8DE9-595FB4490FF1}" srcOrd="3" destOrd="0" parTransId="{AFAC6A75-DBCE-43D8-9F31-DE702CDF2BBE}" sibTransId="{1D392B75-5880-4DAB-9909-BC2EEFAD2D42}"/>
    <dgm:cxn modelId="{C1DF0B85-75C9-4A1A-AA27-5A60038C612B}" type="presParOf" srcId="{63DD2CC7-97BD-4205-AD8A-45D6D7A2ED61}" destId="{4397D8D7-8660-4557-B9BB-66FB58F09A01}" srcOrd="0" destOrd="0" presId="urn:microsoft.com/office/officeart/2005/8/layout/cycle6"/>
    <dgm:cxn modelId="{01EFDA64-6AC1-441B-A18B-137AC3B8BF09}" type="presParOf" srcId="{63DD2CC7-97BD-4205-AD8A-45D6D7A2ED61}" destId="{3F32DAD5-1494-4C17-8155-21B84A4A77E7}" srcOrd="1" destOrd="0" presId="urn:microsoft.com/office/officeart/2005/8/layout/cycle6"/>
    <dgm:cxn modelId="{83C44527-AB0F-46E4-8DAB-B05191284486}" type="presParOf" srcId="{63DD2CC7-97BD-4205-AD8A-45D6D7A2ED61}" destId="{D979F2EA-436F-41D3-B672-B3E44EB26EE9}" srcOrd="2" destOrd="0" presId="urn:microsoft.com/office/officeart/2005/8/layout/cycle6"/>
    <dgm:cxn modelId="{D54B90AA-871D-47C2-907D-74B40D4FEAC0}" type="presParOf" srcId="{63DD2CC7-97BD-4205-AD8A-45D6D7A2ED61}" destId="{0F6D5731-DBC5-428F-92F6-B849E1282418}" srcOrd="3" destOrd="0" presId="urn:microsoft.com/office/officeart/2005/8/layout/cycle6"/>
    <dgm:cxn modelId="{25BE6A7A-6432-4D6E-B55E-4567B49680CF}" type="presParOf" srcId="{63DD2CC7-97BD-4205-AD8A-45D6D7A2ED61}" destId="{ACD23539-7994-4C98-BBC8-2CB06DEC5D0E}" srcOrd="4" destOrd="0" presId="urn:microsoft.com/office/officeart/2005/8/layout/cycle6"/>
    <dgm:cxn modelId="{E2DD8CD0-57A6-40FF-8A0A-EF35BD37C620}" type="presParOf" srcId="{63DD2CC7-97BD-4205-AD8A-45D6D7A2ED61}" destId="{4ECF3998-0476-4C0F-A4B0-EF154DB6E8DA}" srcOrd="5" destOrd="0" presId="urn:microsoft.com/office/officeart/2005/8/layout/cycle6"/>
    <dgm:cxn modelId="{2544A067-9DA1-4D47-9ED5-CBBA5E8448C6}" type="presParOf" srcId="{63DD2CC7-97BD-4205-AD8A-45D6D7A2ED61}" destId="{EFE710C4-FDE3-463A-A5AE-35A50E55E286}" srcOrd="6" destOrd="0" presId="urn:microsoft.com/office/officeart/2005/8/layout/cycle6"/>
    <dgm:cxn modelId="{9A6BC342-41EB-480A-ACFA-81C2C4345ED1}" type="presParOf" srcId="{63DD2CC7-97BD-4205-AD8A-45D6D7A2ED61}" destId="{04F06049-D530-4C09-AF2D-3806680370DD}" srcOrd="7" destOrd="0" presId="urn:microsoft.com/office/officeart/2005/8/layout/cycle6"/>
    <dgm:cxn modelId="{96F66D83-2467-4C23-B801-A20E6702EE56}" type="presParOf" srcId="{63DD2CC7-97BD-4205-AD8A-45D6D7A2ED61}" destId="{CE394394-F5A5-40E0-9EC9-878F4B728B2F}" srcOrd="8" destOrd="0" presId="urn:microsoft.com/office/officeart/2005/8/layout/cycle6"/>
    <dgm:cxn modelId="{FCD9EE63-A4A3-475A-ADE5-0696B8CFE419}" type="presParOf" srcId="{63DD2CC7-97BD-4205-AD8A-45D6D7A2ED61}" destId="{3451AED2-4551-4F92-847C-44B5629C3143}" srcOrd="9" destOrd="0" presId="urn:microsoft.com/office/officeart/2005/8/layout/cycle6"/>
    <dgm:cxn modelId="{74E55F7E-E523-4113-AAEE-B128E102157C}" type="presParOf" srcId="{63DD2CC7-97BD-4205-AD8A-45D6D7A2ED61}" destId="{E668B6D4-1DAF-441F-9D6F-C8C61F2F642A}" srcOrd="10" destOrd="0" presId="urn:microsoft.com/office/officeart/2005/8/layout/cycle6"/>
    <dgm:cxn modelId="{3F31B292-3A32-4B82-9899-A3FDCF65684C}" type="presParOf" srcId="{63DD2CC7-97BD-4205-AD8A-45D6D7A2ED61}" destId="{FB73C1C5-6F87-4F68-ADCD-6E795C437A70}" srcOrd="11" destOrd="0" presId="urn:microsoft.com/office/officeart/2005/8/layout/cycle6"/>
    <dgm:cxn modelId="{9A2DA478-E9CD-4DEE-8161-7A71A96E45C0}" type="presParOf" srcId="{63DD2CC7-97BD-4205-AD8A-45D6D7A2ED61}" destId="{870BC699-55E7-4BA2-98D9-234D9C266F02}" srcOrd="12" destOrd="0" presId="urn:microsoft.com/office/officeart/2005/8/layout/cycle6"/>
    <dgm:cxn modelId="{E50F2CCD-A6A2-4CB6-8560-527DA5E6CB61}" type="presParOf" srcId="{63DD2CC7-97BD-4205-AD8A-45D6D7A2ED61}" destId="{E6CFA933-A5BF-4807-8F49-751F3B81155F}" srcOrd="13" destOrd="0" presId="urn:microsoft.com/office/officeart/2005/8/layout/cycle6"/>
    <dgm:cxn modelId="{EF200FB5-5893-4AF4-8A1C-DA480C6BAB33}" type="presParOf" srcId="{63DD2CC7-97BD-4205-AD8A-45D6D7A2ED61}" destId="{E1C374D7-590D-495F-9482-D6455DF667CE}" srcOrd="14" destOrd="0" presId="urn:microsoft.com/office/officeart/2005/8/layout/cycle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F590FB-3ACA-4792-B26D-790A17258756}" type="doc">
      <dgm:prSet loTypeId="urn:microsoft.com/office/officeart/2005/8/layout/cycle8" loCatId="cycle" qsTypeId="urn:microsoft.com/office/officeart/2005/8/quickstyle/simple1" qsCatId="simple" csTypeId="urn:microsoft.com/office/officeart/2005/8/colors/accent6_2" csCatId="accent6" phldr="1"/>
      <dgm:spPr/>
    </dgm:pt>
    <dgm:pt modelId="{7C246192-65A0-467F-BC16-F7C048953850}">
      <dgm:prSet phldrT="[Text]"/>
      <dgm:spPr/>
      <dgm:t>
        <a:bodyPr/>
        <a:lstStyle/>
        <a:p>
          <a:r>
            <a:rPr lang="en-US" noProof="0" dirty="0"/>
            <a:t>Integrated</a:t>
          </a:r>
        </a:p>
      </dgm:t>
    </dgm:pt>
    <dgm:pt modelId="{6724EDBD-291E-469A-AFDC-5DF1046ED61F}" type="parTrans" cxnId="{FE161E87-0207-4A7D-9911-8C23366193D4}">
      <dgm:prSet/>
      <dgm:spPr/>
      <dgm:t>
        <a:bodyPr/>
        <a:lstStyle/>
        <a:p>
          <a:endParaRPr lang="sv-SE"/>
        </a:p>
      </dgm:t>
    </dgm:pt>
    <dgm:pt modelId="{1F931CA7-358F-42FD-B491-A586EB80E82D}" type="sibTrans" cxnId="{FE161E87-0207-4A7D-9911-8C23366193D4}">
      <dgm:prSet/>
      <dgm:spPr/>
      <dgm:t>
        <a:bodyPr/>
        <a:lstStyle/>
        <a:p>
          <a:endParaRPr lang="sv-SE"/>
        </a:p>
      </dgm:t>
    </dgm:pt>
    <dgm:pt modelId="{17CB7DEB-24FF-4242-B58B-AE00DD30C419}">
      <dgm:prSet phldrT="[Text]"/>
      <dgm:spPr/>
      <dgm:t>
        <a:bodyPr/>
        <a:lstStyle/>
        <a:p>
          <a:r>
            <a:rPr lang="en-US" noProof="0" dirty="0"/>
            <a:t>Structured and Comprehensive</a:t>
          </a:r>
        </a:p>
      </dgm:t>
    </dgm:pt>
    <dgm:pt modelId="{A2935DB3-40E7-435F-AECE-C01F58DFC833}" type="parTrans" cxnId="{846BED69-0A80-4157-A4C0-B2E734922487}">
      <dgm:prSet/>
      <dgm:spPr/>
      <dgm:t>
        <a:bodyPr/>
        <a:lstStyle/>
        <a:p>
          <a:endParaRPr lang="sv-SE"/>
        </a:p>
      </dgm:t>
    </dgm:pt>
    <dgm:pt modelId="{C3788500-3EA3-437C-A242-574748987C9B}" type="sibTrans" cxnId="{846BED69-0A80-4157-A4C0-B2E734922487}">
      <dgm:prSet/>
      <dgm:spPr/>
      <dgm:t>
        <a:bodyPr/>
        <a:lstStyle/>
        <a:p>
          <a:endParaRPr lang="sv-SE"/>
        </a:p>
      </dgm:t>
    </dgm:pt>
    <dgm:pt modelId="{78142D7E-AC69-46A8-A6D0-B0C8F2F2241A}">
      <dgm:prSet phldrT="[Text]"/>
      <dgm:spPr/>
      <dgm:t>
        <a:bodyPr/>
        <a:lstStyle/>
        <a:p>
          <a:r>
            <a:rPr lang="en-US" noProof="0" dirty="0"/>
            <a:t>Customized</a:t>
          </a:r>
        </a:p>
      </dgm:t>
    </dgm:pt>
    <dgm:pt modelId="{0560A2E1-3C43-4F17-92D3-34AB0022BDBF}" type="parTrans" cxnId="{A90E1A23-8BE4-4CB2-97DB-A18E16CA7A7F}">
      <dgm:prSet/>
      <dgm:spPr/>
      <dgm:t>
        <a:bodyPr/>
        <a:lstStyle/>
        <a:p>
          <a:endParaRPr lang="sv-SE"/>
        </a:p>
      </dgm:t>
    </dgm:pt>
    <dgm:pt modelId="{707BD900-8FE1-4C60-95D4-62E4C6A6E3B8}" type="sibTrans" cxnId="{A90E1A23-8BE4-4CB2-97DB-A18E16CA7A7F}">
      <dgm:prSet/>
      <dgm:spPr/>
      <dgm:t>
        <a:bodyPr/>
        <a:lstStyle/>
        <a:p>
          <a:endParaRPr lang="sv-SE"/>
        </a:p>
      </dgm:t>
    </dgm:pt>
    <dgm:pt modelId="{9CBF4DF0-0FA6-48D4-9EE4-E61700AFE1CD}">
      <dgm:prSet phldrT="[Text]"/>
      <dgm:spPr/>
      <dgm:t>
        <a:bodyPr/>
        <a:lstStyle/>
        <a:p>
          <a:r>
            <a:rPr lang="en-US" noProof="0" dirty="0"/>
            <a:t>Inclusive</a:t>
          </a:r>
        </a:p>
      </dgm:t>
    </dgm:pt>
    <dgm:pt modelId="{1942233B-E9AF-4DF9-8504-E88C46652CC1}" type="parTrans" cxnId="{49BDB047-0615-4043-A9BC-EFD95FCDF589}">
      <dgm:prSet/>
      <dgm:spPr/>
      <dgm:t>
        <a:bodyPr/>
        <a:lstStyle/>
        <a:p>
          <a:endParaRPr lang="sv-SE"/>
        </a:p>
      </dgm:t>
    </dgm:pt>
    <dgm:pt modelId="{A5A1C450-2BEE-4689-B5B7-020AD1B400EB}" type="sibTrans" cxnId="{49BDB047-0615-4043-A9BC-EFD95FCDF589}">
      <dgm:prSet/>
      <dgm:spPr/>
      <dgm:t>
        <a:bodyPr/>
        <a:lstStyle/>
        <a:p>
          <a:endParaRPr lang="sv-SE"/>
        </a:p>
      </dgm:t>
    </dgm:pt>
    <dgm:pt modelId="{A2A95DFC-DC68-4B55-981A-68428A3FA0F5}">
      <dgm:prSet phldrT="[Text]"/>
      <dgm:spPr/>
      <dgm:t>
        <a:bodyPr/>
        <a:lstStyle/>
        <a:p>
          <a:r>
            <a:rPr lang="en-US" noProof="0" dirty="0"/>
            <a:t>Best Available Information</a:t>
          </a:r>
        </a:p>
      </dgm:t>
    </dgm:pt>
    <dgm:pt modelId="{1CE468CF-4F59-42A9-BF8E-09084CCBEFA4}" type="parTrans" cxnId="{EAD45F96-BA38-46E2-BD49-1C82618E2CE2}">
      <dgm:prSet/>
      <dgm:spPr/>
      <dgm:t>
        <a:bodyPr/>
        <a:lstStyle/>
        <a:p>
          <a:endParaRPr lang="sv-SE"/>
        </a:p>
      </dgm:t>
    </dgm:pt>
    <dgm:pt modelId="{0E1B1C2E-BF0A-449B-B561-95CCCCBD9648}" type="sibTrans" cxnId="{EAD45F96-BA38-46E2-BD49-1C82618E2CE2}">
      <dgm:prSet/>
      <dgm:spPr/>
      <dgm:t>
        <a:bodyPr/>
        <a:lstStyle/>
        <a:p>
          <a:endParaRPr lang="sv-SE"/>
        </a:p>
      </dgm:t>
    </dgm:pt>
    <dgm:pt modelId="{9D4E3F43-2928-42D7-B3A1-5293A4B6307C}">
      <dgm:prSet phldrT="[Text]"/>
      <dgm:spPr/>
      <dgm:t>
        <a:bodyPr/>
        <a:lstStyle/>
        <a:p>
          <a:r>
            <a:rPr lang="en-US" noProof="0" dirty="0"/>
            <a:t>Human and Cultural Factors</a:t>
          </a:r>
        </a:p>
      </dgm:t>
    </dgm:pt>
    <dgm:pt modelId="{018923A1-39CB-407E-B309-39244F294B8B}" type="parTrans" cxnId="{593D0096-6C46-43CE-82EA-0EEFA12796BF}">
      <dgm:prSet/>
      <dgm:spPr/>
      <dgm:t>
        <a:bodyPr/>
        <a:lstStyle/>
        <a:p>
          <a:endParaRPr lang="sv-SE"/>
        </a:p>
      </dgm:t>
    </dgm:pt>
    <dgm:pt modelId="{BDE371D6-61B0-4847-B5CC-C02940717D89}" type="sibTrans" cxnId="{593D0096-6C46-43CE-82EA-0EEFA12796BF}">
      <dgm:prSet/>
      <dgm:spPr/>
      <dgm:t>
        <a:bodyPr/>
        <a:lstStyle/>
        <a:p>
          <a:endParaRPr lang="sv-SE"/>
        </a:p>
      </dgm:t>
    </dgm:pt>
    <dgm:pt modelId="{494B6B89-35C6-44F5-B522-A39C1B781F96}">
      <dgm:prSet phldrT="[Text]"/>
      <dgm:spPr/>
      <dgm:t>
        <a:bodyPr/>
        <a:lstStyle/>
        <a:p>
          <a:r>
            <a:rPr lang="en-US" noProof="0" dirty="0"/>
            <a:t>Continual Improvement</a:t>
          </a:r>
        </a:p>
      </dgm:t>
    </dgm:pt>
    <dgm:pt modelId="{74AEEE83-2FCA-4F80-BA6E-4BCFE81349D7}" type="parTrans" cxnId="{21139D67-272C-4D31-9B53-43A3EF2D4D04}">
      <dgm:prSet/>
      <dgm:spPr/>
      <dgm:t>
        <a:bodyPr/>
        <a:lstStyle/>
        <a:p>
          <a:endParaRPr lang="sv-SE"/>
        </a:p>
      </dgm:t>
    </dgm:pt>
    <dgm:pt modelId="{D6D7D894-0A78-4834-81FD-E6DD1E396F24}" type="sibTrans" cxnId="{21139D67-272C-4D31-9B53-43A3EF2D4D04}">
      <dgm:prSet/>
      <dgm:spPr/>
      <dgm:t>
        <a:bodyPr/>
        <a:lstStyle/>
        <a:p>
          <a:endParaRPr lang="sv-SE"/>
        </a:p>
      </dgm:t>
    </dgm:pt>
    <dgm:pt modelId="{DB6AFD21-AF1C-43CB-81CB-CBFE21C48672}" type="pres">
      <dgm:prSet presAssocID="{27F590FB-3ACA-4792-B26D-790A17258756}" presName="compositeShape" presStyleCnt="0">
        <dgm:presLayoutVars>
          <dgm:chMax val="7"/>
          <dgm:dir/>
          <dgm:resizeHandles val="exact"/>
        </dgm:presLayoutVars>
      </dgm:prSet>
      <dgm:spPr/>
    </dgm:pt>
    <dgm:pt modelId="{BFC8A469-3F9A-4D3A-8E76-44F93EA8D388}" type="pres">
      <dgm:prSet presAssocID="{27F590FB-3ACA-4792-B26D-790A17258756}" presName="wedge1" presStyleLbl="node1" presStyleIdx="0" presStyleCnt="7"/>
      <dgm:spPr/>
    </dgm:pt>
    <dgm:pt modelId="{2CA29A38-EB02-4071-A95B-45E8D4983552}" type="pres">
      <dgm:prSet presAssocID="{27F590FB-3ACA-4792-B26D-790A17258756}" presName="dummy1a" presStyleCnt="0"/>
      <dgm:spPr/>
    </dgm:pt>
    <dgm:pt modelId="{BECC8031-8853-4F0A-BD3D-F047ACCD7970}" type="pres">
      <dgm:prSet presAssocID="{27F590FB-3ACA-4792-B26D-790A17258756}" presName="dummy1b" presStyleCnt="0"/>
      <dgm:spPr/>
    </dgm:pt>
    <dgm:pt modelId="{8997FAD8-4D93-4BDE-8376-78290310326F}" type="pres">
      <dgm:prSet presAssocID="{27F590FB-3ACA-4792-B26D-790A17258756}" presName="wedge1Tx" presStyleLbl="node1" presStyleIdx="0" presStyleCnt="7">
        <dgm:presLayoutVars>
          <dgm:chMax val="0"/>
          <dgm:chPref val="0"/>
          <dgm:bulletEnabled val="1"/>
        </dgm:presLayoutVars>
      </dgm:prSet>
      <dgm:spPr/>
    </dgm:pt>
    <dgm:pt modelId="{1F1FFBE5-735C-4F2B-BAE9-970C7F3D17E5}" type="pres">
      <dgm:prSet presAssocID="{27F590FB-3ACA-4792-B26D-790A17258756}" presName="wedge2" presStyleLbl="node1" presStyleIdx="1" presStyleCnt="7"/>
      <dgm:spPr/>
    </dgm:pt>
    <dgm:pt modelId="{D05104A9-A74D-4E61-A9FD-CD2F8A539A3B}" type="pres">
      <dgm:prSet presAssocID="{27F590FB-3ACA-4792-B26D-790A17258756}" presName="dummy2a" presStyleCnt="0"/>
      <dgm:spPr/>
    </dgm:pt>
    <dgm:pt modelId="{5014D604-DE7F-4570-A795-372C0CE1D931}" type="pres">
      <dgm:prSet presAssocID="{27F590FB-3ACA-4792-B26D-790A17258756}" presName="dummy2b" presStyleCnt="0"/>
      <dgm:spPr/>
    </dgm:pt>
    <dgm:pt modelId="{A9A8A70A-A6C2-4CE9-BFAA-CC6CF1DF2AEB}" type="pres">
      <dgm:prSet presAssocID="{27F590FB-3ACA-4792-B26D-790A17258756}" presName="wedge2Tx" presStyleLbl="node1" presStyleIdx="1" presStyleCnt="7">
        <dgm:presLayoutVars>
          <dgm:chMax val="0"/>
          <dgm:chPref val="0"/>
          <dgm:bulletEnabled val="1"/>
        </dgm:presLayoutVars>
      </dgm:prSet>
      <dgm:spPr/>
    </dgm:pt>
    <dgm:pt modelId="{C5A90993-1195-448B-BD74-1707C2DD7824}" type="pres">
      <dgm:prSet presAssocID="{27F590FB-3ACA-4792-B26D-790A17258756}" presName="wedge3" presStyleLbl="node1" presStyleIdx="2" presStyleCnt="7"/>
      <dgm:spPr/>
    </dgm:pt>
    <dgm:pt modelId="{7DA276C9-594A-4C1C-A129-C3C842A18269}" type="pres">
      <dgm:prSet presAssocID="{27F590FB-3ACA-4792-B26D-790A17258756}" presName="dummy3a" presStyleCnt="0"/>
      <dgm:spPr/>
    </dgm:pt>
    <dgm:pt modelId="{40A6597F-CAFD-459F-AC2C-EDD03D8B0EA4}" type="pres">
      <dgm:prSet presAssocID="{27F590FB-3ACA-4792-B26D-790A17258756}" presName="dummy3b" presStyleCnt="0"/>
      <dgm:spPr/>
    </dgm:pt>
    <dgm:pt modelId="{DD41C113-865E-4440-A4A6-D024FDBCEE10}" type="pres">
      <dgm:prSet presAssocID="{27F590FB-3ACA-4792-B26D-790A17258756}" presName="wedge3Tx" presStyleLbl="node1" presStyleIdx="2" presStyleCnt="7">
        <dgm:presLayoutVars>
          <dgm:chMax val="0"/>
          <dgm:chPref val="0"/>
          <dgm:bulletEnabled val="1"/>
        </dgm:presLayoutVars>
      </dgm:prSet>
      <dgm:spPr/>
    </dgm:pt>
    <dgm:pt modelId="{63A5B605-E01B-46D0-9641-2ABF22C0FC21}" type="pres">
      <dgm:prSet presAssocID="{27F590FB-3ACA-4792-B26D-790A17258756}" presName="wedge4" presStyleLbl="node1" presStyleIdx="3" presStyleCnt="7"/>
      <dgm:spPr/>
    </dgm:pt>
    <dgm:pt modelId="{7D9CFA72-9C56-4CF8-9A16-7D5CF6DD12B7}" type="pres">
      <dgm:prSet presAssocID="{27F590FB-3ACA-4792-B26D-790A17258756}" presName="dummy4a" presStyleCnt="0"/>
      <dgm:spPr/>
    </dgm:pt>
    <dgm:pt modelId="{85101E16-66D4-421C-96D2-8DE8511B52B0}" type="pres">
      <dgm:prSet presAssocID="{27F590FB-3ACA-4792-B26D-790A17258756}" presName="dummy4b" presStyleCnt="0"/>
      <dgm:spPr/>
    </dgm:pt>
    <dgm:pt modelId="{7F966525-F106-4AA0-8F0B-6C79AC6090F0}" type="pres">
      <dgm:prSet presAssocID="{27F590FB-3ACA-4792-B26D-790A17258756}" presName="wedge4Tx" presStyleLbl="node1" presStyleIdx="3" presStyleCnt="7">
        <dgm:presLayoutVars>
          <dgm:chMax val="0"/>
          <dgm:chPref val="0"/>
          <dgm:bulletEnabled val="1"/>
        </dgm:presLayoutVars>
      </dgm:prSet>
      <dgm:spPr/>
    </dgm:pt>
    <dgm:pt modelId="{02758AA7-51DE-455F-B6C5-BD98AE4D6533}" type="pres">
      <dgm:prSet presAssocID="{27F590FB-3ACA-4792-B26D-790A17258756}" presName="wedge5" presStyleLbl="node1" presStyleIdx="4" presStyleCnt="7"/>
      <dgm:spPr/>
    </dgm:pt>
    <dgm:pt modelId="{E5F41663-CBE2-4A69-A367-A13EC81C6B76}" type="pres">
      <dgm:prSet presAssocID="{27F590FB-3ACA-4792-B26D-790A17258756}" presName="dummy5a" presStyleCnt="0"/>
      <dgm:spPr/>
    </dgm:pt>
    <dgm:pt modelId="{EF69414A-76B0-4E1F-A097-9FA08EB61883}" type="pres">
      <dgm:prSet presAssocID="{27F590FB-3ACA-4792-B26D-790A17258756}" presName="dummy5b" presStyleCnt="0"/>
      <dgm:spPr/>
    </dgm:pt>
    <dgm:pt modelId="{E01AABE1-EE3F-4A79-8015-55B09F03916D}" type="pres">
      <dgm:prSet presAssocID="{27F590FB-3ACA-4792-B26D-790A17258756}" presName="wedge5Tx" presStyleLbl="node1" presStyleIdx="4" presStyleCnt="7">
        <dgm:presLayoutVars>
          <dgm:chMax val="0"/>
          <dgm:chPref val="0"/>
          <dgm:bulletEnabled val="1"/>
        </dgm:presLayoutVars>
      </dgm:prSet>
      <dgm:spPr/>
    </dgm:pt>
    <dgm:pt modelId="{00492213-BA6D-48EB-9E2E-568D1943C65B}" type="pres">
      <dgm:prSet presAssocID="{27F590FB-3ACA-4792-B26D-790A17258756}" presName="wedge6" presStyleLbl="node1" presStyleIdx="5" presStyleCnt="7"/>
      <dgm:spPr/>
    </dgm:pt>
    <dgm:pt modelId="{0CAB1E7F-1596-4AE8-8CB3-44BBF46A2A40}" type="pres">
      <dgm:prSet presAssocID="{27F590FB-3ACA-4792-B26D-790A17258756}" presName="dummy6a" presStyleCnt="0"/>
      <dgm:spPr/>
    </dgm:pt>
    <dgm:pt modelId="{CDFAE2B8-9156-4EB2-B127-58AAE90342AE}" type="pres">
      <dgm:prSet presAssocID="{27F590FB-3ACA-4792-B26D-790A17258756}" presName="dummy6b" presStyleCnt="0"/>
      <dgm:spPr/>
    </dgm:pt>
    <dgm:pt modelId="{53EDAD42-9F9F-47A4-9AE2-EB70CDE5119C}" type="pres">
      <dgm:prSet presAssocID="{27F590FB-3ACA-4792-B26D-790A17258756}" presName="wedge6Tx" presStyleLbl="node1" presStyleIdx="5" presStyleCnt="7">
        <dgm:presLayoutVars>
          <dgm:chMax val="0"/>
          <dgm:chPref val="0"/>
          <dgm:bulletEnabled val="1"/>
        </dgm:presLayoutVars>
      </dgm:prSet>
      <dgm:spPr/>
    </dgm:pt>
    <dgm:pt modelId="{103061ED-48DA-4FC8-BE86-166D73D80065}" type="pres">
      <dgm:prSet presAssocID="{27F590FB-3ACA-4792-B26D-790A17258756}" presName="wedge7" presStyleLbl="node1" presStyleIdx="6" presStyleCnt="7"/>
      <dgm:spPr/>
    </dgm:pt>
    <dgm:pt modelId="{493E86C3-BF2A-4B64-931A-D8F5C09CCFCC}" type="pres">
      <dgm:prSet presAssocID="{27F590FB-3ACA-4792-B26D-790A17258756}" presName="dummy7a" presStyleCnt="0"/>
      <dgm:spPr/>
    </dgm:pt>
    <dgm:pt modelId="{0F940C27-2E63-4070-AB51-9D220F25E49A}" type="pres">
      <dgm:prSet presAssocID="{27F590FB-3ACA-4792-B26D-790A17258756}" presName="dummy7b" presStyleCnt="0"/>
      <dgm:spPr/>
    </dgm:pt>
    <dgm:pt modelId="{60582F14-8F88-4FD0-96C0-EC6AF89CF956}" type="pres">
      <dgm:prSet presAssocID="{27F590FB-3ACA-4792-B26D-790A17258756}" presName="wedge7Tx" presStyleLbl="node1" presStyleIdx="6" presStyleCnt="7">
        <dgm:presLayoutVars>
          <dgm:chMax val="0"/>
          <dgm:chPref val="0"/>
          <dgm:bulletEnabled val="1"/>
        </dgm:presLayoutVars>
      </dgm:prSet>
      <dgm:spPr/>
    </dgm:pt>
    <dgm:pt modelId="{95E62FCE-C278-4357-B591-10395F69B469}" type="pres">
      <dgm:prSet presAssocID="{1F931CA7-358F-42FD-B491-A586EB80E82D}" presName="arrowWedge1" presStyleLbl="fgSibTrans2D1" presStyleIdx="0" presStyleCnt="7"/>
      <dgm:spPr/>
    </dgm:pt>
    <dgm:pt modelId="{82C6CF87-F0FB-458C-A011-03C61A7BFAC7}" type="pres">
      <dgm:prSet presAssocID="{C3788500-3EA3-437C-A242-574748987C9B}" presName="arrowWedge2" presStyleLbl="fgSibTrans2D1" presStyleIdx="1" presStyleCnt="7"/>
      <dgm:spPr/>
    </dgm:pt>
    <dgm:pt modelId="{4BEEFF07-CD4E-4836-BE77-190456470550}" type="pres">
      <dgm:prSet presAssocID="{707BD900-8FE1-4C60-95D4-62E4C6A6E3B8}" presName="arrowWedge3" presStyleLbl="fgSibTrans2D1" presStyleIdx="2" presStyleCnt="7"/>
      <dgm:spPr/>
    </dgm:pt>
    <dgm:pt modelId="{C3432610-43D4-43BD-8773-CD64E50F78ED}" type="pres">
      <dgm:prSet presAssocID="{A5A1C450-2BEE-4689-B5B7-020AD1B400EB}" presName="arrowWedge4" presStyleLbl="fgSibTrans2D1" presStyleIdx="3" presStyleCnt="7"/>
      <dgm:spPr/>
    </dgm:pt>
    <dgm:pt modelId="{FE71F9DB-03F8-44EC-AB57-D51124391AFD}" type="pres">
      <dgm:prSet presAssocID="{0E1B1C2E-BF0A-449B-B561-95CCCCBD9648}" presName="arrowWedge5" presStyleLbl="fgSibTrans2D1" presStyleIdx="4" presStyleCnt="7"/>
      <dgm:spPr/>
    </dgm:pt>
    <dgm:pt modelId="{B1E30D42-53C2-4A1D-A847-5F8F6B8541B4}" type="pres">
      <dgm:prSet presAssocID="{BDE371D6-61B0-4847-B5CC-C02940717D89}" presName="arrowWedge6" presStyleLbl="fgSibTrans2D1" presStyleIdx="5" presStyleCnt="7"/>
      <dgm:spPr/>
    </dgm:pt>
    <dgm:pt modelId="{E63AF569-9ACB-45D5-9908-3E1237581264}" type="pres">
      <dgm:prSet presAssocID="{D6D7D894-0A78-4834-81FD-E6DD1E396F24}" presName="arrowWedge7" presStyleLbl="fgSibTrans2D1" presStyleIdx="6" presStyleCnt="7"/>
      <dgm:spPr/>
    </dgm:pt>
  </dgm:ptLst>
  <dgm:cxnLst>
    <dgm:cxn modelId="{4AAEE915-9AB5-4668-82E7-9A7B6118C2D6}" type="presOf" srcId="{A2A95DFC-DC68-4B55-981A-68428A3FA0F5}" destId="{02758AA7-51DE-455F-B6C5-BD98AE4D6533}" srcOrd="0" destOrd="0" presId="urn:microsoft.com/office/officeart/2005/8/layout/cycle8"/>
    <dgm:cxn modelId="{03345221-CCC2-4ABC-9907-92EF0F22CA8A}" type="presOf" srcId="{9CBF4DF0-0FA6-48D4-9EE4-E61700AFE1CD}" destId="{7F966525-F106-4AA0-8F0B-6C79AC6090F0}" srcOrd="1" destOrd="0" presId="urn:microsoft.com/office/officeart/2005/8/layout/cycle8"/>
    <dgm:cxn modelId="{A90E1A23-8BE4-4CB2-97DB-A18E16CA7A7F}" srcId="{27F590FB-3ACA-4792-B26D-790A17258756}" destId="{78142D7E-AC69-46A8-A6D0-B0C8F2F2241A}" srcOrd="2" destOrd="0" parTransId="{0560A2E1-3C43-4F17-92D3-34AB0022BDBF}" sibTransId="{707BD900-8FE1-4C60-95D4-62E4C6A6E3B8}"/>
    <dgm:cxn modelId="{99E7C92B-C0CD-4ACB-ACEB-EF49380DDB5E}" type="presOf" srcId="{494B6B89-35C6-44F5-B522-A39C1B781F96}" destId="{103061ED-48DA-4FC8-BE86-166D73D80065}" srcOrd="0" destOrd="0" presId="urn:microsoft.com/office/officeart/2005/8/layout/cycle8"/>
    <dgm:cxn modelId="{4EB42D3F-77B5-4140-B389-12BEA20218D5}" type="presOf" srcId="{9D4E3F43-2928-42D7-B3A1-5293A4B6307C}" destId="{53EDAD42-9F9F-47A4-9AE2-EB70CDE5119C}" srcOrd="1" destOrd="0" presId="urn:microsoft.com/office/officeart/2005/8/layout/cycle8"/>
    <dgm:cxn modelId="{27BD6341-479F-4CAD-BE4F-59D77C4A2D69}" type="presOf" srcId="{7C246192-65A0-467F-BC16-F7C048953850}" destId="{8997FAD8-4D93-4BDE-8376-78290310326F}" srcOrd="1" destOrd="0" presId="urn:microsoft.com/office/officeart/2005/8/layout/cycle8"/>
    <dgm:cxn modelId="{57BBEC66-6877-4FCD-9D05-A73920CCD916}" type="presOf" srcId="{78142D7E-AC69-46A8-A6D0-B0C8F2F2241A}" destId="{DD41C113-865E-4440-A4A6-D024FDBCEE10}" srcOrd="1" destOrd="0" presId="urn:microsoft.com/office/officeart/2005/8/layout/cycle8"/>
    <dgm:cxn modelId="{21139D67-272C-4D31-9B53-43A3EF2D4D04}" srcId="{27F590FB-3ACA-4792-B26D-790A17258756}" destId="{494B6B89-35C6-44F5-B522-A39C1B781F96}" srcOrd="6" destOrd="0" parTransId="{74AEEE83-2FCA-4F80-BA6E-4BCFE81349D7}" sibTransId="{D6D7D894-0A78-4834-81FD-E6DD1E396F24}"/>
    <dgm:cxn modelId="{49BDB047-0615-4043-A9BC-EFD95FCDF589}" srcId="{27F590FB-3ACA-4792-B26D-790A17258756}" destId="{9CBF4DF0-0FA6-48D4-9EE4-E61700AFE1CD}" srcOrd="3" destOrd="0" parTransId="{1942233B-E9AF-4DF9-8504-E88C46652CC1}" sibTransId="{A5A1C450-2BEE-4689-B5B7-020AD1B400EB}"/>
    <dgm:cxn modelId="{846BED69-0A80-4157-A4C0-B2E734922487}" srcId="{27F590FB-3ACA-4792-B26D-790A17258756}" destId="{17CB7DEB-24FF-4242-B58B-AE00DD30C419}" srcOrd="1" destOrd="0" parTransId="{A2935DB3-40E7-435F-AECE-C01F58DFC833}" sibTransId="{C3788500-3EA3-437C-A242-574748987C9B}"/>
    <dgm:cxn modelId="{977B194A-353E-4114-8BD7-387E2301A7FA}" type="presOf" srcId="{9D4E3F43-2928-42D7-B3A1-5293A4B6307C}" destId="{00492213-BA6D-48EB-9E2E-568D1943C65B}" srcOrd="0" destOrd="0" presId="urn:microsoft.com/office/officeart/2005/8/layout/cycle8"/>
    <dgm:cxn modelId="{88951751-CB6B-42A3-8655-A713DAF1E345}" type="presOf" srcId="{78142D7E-AC69-46A8-A6D0-B0C8F2F2241A}" destId="{C5A90993-1195-448B-BD74-1707C2DD7824}" srcOrd="0" destOrd="0" presId="urn:microsoft.com/office/officeart/2005/8/layout/cycle8"/>
    <dgm:cxn modelId="{9900EF53-9AE9-47EB-BA5A-2FB89D364EB6}" type="presOf" srcId="{17CB7DEB-24FF-4242-B58B-AE00DD30C419}" destId="{A9A8A70A-A6C2-4CE9-BFAA-CC6CF1DF2AEB}" srcOrd="1" destOrd="0" presId="urn:microsoft.com/office/officeart/2005/8/layout/cycle8"/>
    <dgm:cxn modelId="{1B9C2178-6BB0-4682-9205-000485D5EB16}" type="presOf" srcId="{494B6B89-35C6-44F5-B522-A39C1B781F96}" destId="{60582F14-8F88-4FD0-96C0-EC6AF89CF956}" srcOrd="1" destOrd="0" presId="urn:microsoft.com/office/officeart/2005/8/layout/cycle8"/>
    <dgm:cxn modelId="{FE161E87-0207-4A7D-9911-8C23366193D4}" srcId="{27F590FB-3ACA-4792-B26D-790A17258756}" destId="{7C246192-65A0-467F-BC16-F7C048953850}" srcOrd="0" destOrd="0" parTransId="{6724EDBD-291E-469A-AFDC-5DF1046ED61F}" sibTransId="{1F931CA7-358F-42FD-B491-A586EB80E82D}"/>
    <dgm:cxn modelId="{DB4D3688-C5FE-4600-AF4A-5FC8DE9FDE85}" type="presOf" srcId="{7C246192-65A0-467F-BC16-F7C048953850}" destId="{BFC8A469-3F9A-4D3A-8E76-44F93EA8D388}" srcOrd="0" destOrd="0" presId="urn:microsoft.com/office/officeart/2005/8/layout/cycle8"/>
    <dgm:cxn modelId="{593D0096-6C46-43CE-82EA-0EEFA12796BF}" srcId="{27F590FB-3ACA-4792-B26D-790A17258756}" destId="{9D4E3F43-2928-42D7-B3A1-5293A4B6307C}" srcOrd="5" destOrd="0" parTransId="{018923A1-39CB-407E-B309-39244F294B8B}" sibTransId="{BDE371D6-61B0-4847-B5CC-C02940717D89}"/>
    <dgm:cxn modelId="{EAD45F96-BA38-46E2-BD49-1C82618E2CE2}" srcId="{27F590FB-3ACA-4792-B26D-790A17258756}" destId="{A2A95DFC-DC68-4B55-981A-68428A3FA0F5}" srcOrd="4" destOrd="0" parTransId="{1CE468CF-4F59-42A9-BF8E-09084CCBEFA4}" sibTransId="{0E1B1C2E-BF0A-449B-B561-95CCCCBD9648}"/>
    <dgm:cxn modelId="{DC486C9F-8889-47C5-9B44-A9D50357A53B}" type="presOf" srcId="{17CB7DEB-24FF-4242-B58B-AE00DD30C419}" destId="{1F1FFBE5-735C-4F2B-BAE9-970C7F3D17E5}" srcOrd="0" destOrd="0" presId="urn:microsoft.com/office/officeart/2005/8/layout/cycle8"/>
    <dgm:cxn modelId="{2DD859B8-59E1-4A38-B563-60159078DCC9}" type="presOf" srcId="{27F590FB-3ACA-4792-B26D-790A17258756}" destId="{DB6AFD21-AF1C-43CB-81CB-CBFE21C48672}" srcOrd="0" destOrd="0" presId="urn:microsoft.com/office/officeart/2005/8/layout/cycle8"/>
    <dgm:cxn modelId="{4C1393EE-F27E-4519-A922-B920CFE2DEC1}" type="presOf" srcId="{9CBF4DF0-0FA6-48D4-9EE4-E61700AFE1CD}" destId="{63A5B605-E01B-46D0-9641-2ABF22C0FC21}" srcOrd="0" destOrd="0" presId="urn:microsoft.com/office/officeart/2005/8/layout/cycle8"/>
    <dgm:cxn modelId="{53BC24F7-D021-4D96-B588-1615FA6C1D6F}" type="presOf" srcId="{A2A95DFC-DC68-4B55-981A-68428A3FA0F5}" destId="{E01AABE1-EE3F-4A79-8015-55B09F03916D}" srcOrd="1" destOrd="0" presId="urn:microsoft.com/office/officeart/2005/8/layout/cycle8"/>
    <dgm:cxn modelId="{E6D2F502-55D6-43FD-A16C-59EAD3396E1F}" type="presParOf" srcId="{DB6AFD21-AF1C-43CB-81CB-CBFE21C48672}" destId="{BFC8A469-3F9A-4D3A-8E76-44F93EA8D388}" srcOrd="0" destOrd="0" presId="urn:microsoft.com/office/officeart/2005/8/layout/cycle8"/>
    <dgm:cxn modelId="{7B24822E-5A91-47DE-BD71-8F8779B17BA6}" type="presParOf" srcId="{DB6AFD21-AF1C-43CB-81CB-CBFE21C48672}" destId="{2CA29A38-EB02-4071-A95B-45E8D4983552}" srcOrd="1" destOrd="0" presId="urn:microsoft.com/office/officeart/2005/8/layout/cycle8"/>
    <dgm:cxn modelId="{B65E5142-752F-4596-98B1-39570CF3F4CA}" type="presParOf" srcId="{DB6AFD21-AF1C-43CB-81CB-CBFE21C48672}" destId="{BECC8031-8853-4F0A-BD3D-F047ACCD7970}" srcOrd="2" destOrd="0" presId="urn:microsoft.com/office/officeart/2005/8/layout/cycle8"/>
    <dgm:cxn modelId="{D23A145E-3393-44AC-870A-C62DA470065D}" type="presParOf" srcId="{DB6AFD21-AF1C-43CB-81CB-CBFE21C48672}" destId="{8997FAD8-4D93-4BDE-8376-78290310326F}" srcOrd="3" destOrd="0" presId="urn:microsoft.com/office/officeart/2005/8/layout/cycle8"/>
    <dgm:cxn modelId="{CD9A08C3-6BE8-45A8-A79A-984BB9DB943F}" type="presParOf" srcId="{DB6AFD21-AF1C-43CB-81CB-CBFE21C48672}" destId="{1F1FFBE5-735C-4F2B-BAE9-970C7F3D17E5}" srcOrd="4" destOrd="0" presId="urn:microsoft.com/office/officeart/2005/8/layout/cycle8"/>
    <dgm:cxn modelId="{016B63D9-9AC5-4911-A569-F146B9150443}" type="presParOf" srcId="{DB6AFD21-AF1C-43CB-81CB-CBFE21C48672}" destId="{D05104A9-A74D-4E61-A9FD-CD2F8A539A3B}" srcOrd="5" destOrd="0" presId="urn:microsoft.com/office/officeart/2005/8/layout/cycle8"/>
    <dgm:cxn modelId="{EB792FD5-77CB-4ADD-B8C4-813F3B01EE04}" type="presParOf" srcId="{DB6AFD21-AF1C-43CB-81CB-CBFE21C48672}" destId="{5014D604-DE7F-4570-A795-372C0CE1D931}" srcOrd="6" destOrd="0" presId="urn:microsoft.com/office/officeart/2005/8/layout/cycle8"/>
    <dgm:cxn modelId="{A18565C4-FB1F-40B5-B342-62C394641510}" type="presParOf" srcId="{DB6AFD21-AF1C-43CB-81CB-CBFE21C48672}" destId="{A9A8A70A-A6C2-4CE9-BFAA-CC6CF1DF2AEB}" srcOrd="7" destOrd="0" presId="urn:microsoft.com/office/officeart/2005/8/layout/cycle8"/>
    <dgm:cxn modelId="{AD675729-367E-4D46-9037-C4146299ADC0}" type="presParOf" srcId="{DB6AFD21-AF1C-43CB-81CB-CBFE21C48672}" destId="{C5A90993-1195-448B-BD74-1707C2DD7824}" srcOrd="8" destOrd="0" presId="urn:microsoft.com/office/officeart/2005/8/layout/cycle8"/>
    <dgm:cxn modelId="{A401275B-CCA6-4B80-B9DC-5E29863654C0}" type="presParOf" srcId="{DB6AFD21-AF1C-43CB-81CB-CBFE21C48672}" destId="{7DA276C9-594A-4C1C-A129-C3C842A18269}" srcOrd="9" destOrd="0" presId="urn:microsoft.com/office/officeart/2005/8/layout/cycle8"/>
    <dgm:cxn modelId="{3913C2B2-AE92-4617-82B5-CD401B949E0B}" type="presParOf" srcId="{DB6AFD21-AF1C-43CB-81CB-CBFE21C48672}" destId="{40A6597F-CAFD-459F-AC2C-EDD03D8B0EA4}" srcOrd="10" destOrd="0" presId="urn:microsoft.com/office/officeart/2005/8/layout/cycle8"/>
    <dgm:cxn modelId="{97E7D101-C1FB-4FD0-A272-68FF7292E1FF}" type="presParOf" srcId="{DB6AFD21-AF1C-43CB-81CB-CBFE21C48672}" destId="{DD41C113-865E-4440-A4A6-D024FDBCEE10}" srcOrd="11" destOrd="0" presId="urn:microsoft.com/office/officeart/2005/8/layout/cycle8"/>
    <dgm:cxn modelId="{6411D845-19A2-43E9-AB83-4B7E11E83A5D}" type="presParOf" srcId="{DB6AFD21-AF1C-43CB-81CB-CBFE21C48672}" destId="{63A5B605-E01B-46D0-9641-2ABF22C0FC21}" srcOrd="12" destOrd="0" presId="urn:microsoft.com/office/officeart/2005/8/layout/cycle8"/>
    <dgm:cxn modelId="{D3213CB1-72B4-49F5-A3A7-4ACBFE961C62}" type="presParOf" srcId="{DB6AFD21-AF1C-43CB-81CB-CBFE21C48672}" destId="{7D9CFA72-9C56-4CF8-9A16-7D5CF6DD12B7}" srcOrd="13" destOrd="0" presId="urn:microsoft.com/office/officeart/2005/8/layout/cycle8"/>
    <dgm:cxn modelId="{3FE36D32-E69B-46D9-BF08-D2D8FDBEAFEA}" type="presParOf" srcId="{DB6AFD21-AF1C-43CB-81CB-CBFE21C48672}" destId="{85101E16-66D4-421C-96D2-8DE8511B52B0}" srcOrd="14" destOrd="0" presId="urn:microsoft.com/office/officeart/2005/8/layout/cycle8"/>
    <dgm:cxn modelId="{4B7E00B5-06BB-4B10-97E0-15DFE2243175}" type="presParOf" srcId="{DB6AFD21-AF1C-43CB-81CB-CBFE21C48672}" destId="{7F966525-F106-4AA0-8F0B-6C79AC6090F0}" srcOrd="15" destOrd="0" presId="urn:microsoft.com/office/officeart/2005/8/layout/cycle8"/>
    <dgm:cxn modelId="{FD9FDF36-86E2-41DA-A11F-6E485D40E7ED}" type="presParOf" srcId="{DB6AFD21-AF1C-43CB-81CB-CBFE21C48672}" destId="{02758AA7-51DE-455F-B6C5-BD98AE4D6533}" srcOrd="16" destOrd="0" presId="urn:microsoft.com/office/officeart/2005/8/layout/cycle8"/>
    <dgm:cxn modelId="{26F7E709-9592-46E8-9AFC-E94B302F32E4}" type="presParOf" srcId="{DB6AFD21-AF1C-43CB-81CB-CBFE21C48672}" destId="{E5F41663-CBE2-4A69-A367-A13EC81C6B76}" srcOrd="17" destOrd="0" presId="urn:microsoft.com/office/officeart/2005/8/layout/cycle8"/>
    <dgm:cxn modelId="{E20F9E75-266B-4211-B979-E8273349AD33}" type="presParOf" srcId="{DB6AFD21-AF1C-43CB-81CB-CBFE21C48672}" destId="{EF69414A-76B0-4E1F-A097-9FA08EB61883}" srcOrd="18" destOrd="0" presId="urn:microsoft.com/office/officeart/2005/8/layout/cycle8"/>
    <dgm:cxn modelId="{D76D77E9-6500-4E4C-B2DB-52DB1016E040}" type="presParOf" srcId="{DB6AFD21-AF1C-43CB-81CB-CBFE21C48672}" destId="{E01AABE1-EE3F-4A79-8015-55B09F03916D}" srcOrd="19" destOrd="0" presId="urn:microsoft.com/office/officeart/2005/8/layout/cycle8"/>
    <dgm:cxn modelId="{F34FF311-A1BF-4C79-B424-A86B3193E507}" type="presParOf" srcId="{DB6AFD21-AF1C-43CB-81CB-CBFE21C48672}" destId="{00492213-BA6D-48EB-9E2E-568D1943C65B}" srcOrd="20" destOrd="0" presId="urn:microsoft.com/office/officeart/2005/8/layout/cycle8"/>
    <dgm:cxn modelId="{4631C10D-28BB-4AB8-BD0C-1AA33C20251C}" type="presParOf" srcId="{DB6AFD21-AF1C-43CB-81CB-CBFE21C48672}" destId="{0CAB1E7F-1596-4AE8-8CB3-44BBF46A2A40}" srcOrd="21" destOrd="0" presId="urn:microsoft.com/office/officeart/2005/8/layout/cycle8"/>
    <dgm:cxn modelId="{56F4F9E0-DC0B-44F2-8F92-EFBB40EDE8D4}" type="presParOf" srcId="{DB6AFD21-AF1C-43CB-81CB-CBFE21C48672}" destId="{CDFAE2B8-9156-4EB2-B127-58AAE90342AE}" srcOrd="22" destOrd="0" presId="urn:microsoft.com/office/officeart/2005/8/layout/cycle8"/>
    <dgm:cxn modelId="{5A45C762-A17B-46A3-9571-5A595E9889CC}" type="presParOf" srcId="{DB6AFD21-AF1C-43CB-81CB-CBFE21C48672}" destId="{53EDAD42-9F9F-47A4-9AE2-EB70CDE5119C}" srcOrd="23" destOrd="0" presId="urn:microsoft.com/office/officeart/2005/8/layout/cycle8"/>
    <dgm:cxn modelId="{3C303A6E-4E98-4B1D-B18D-40CB3DD7CA0D}" type="presParOf" srcId="{DB6AFD21-AF1C-43CB-81CB-CBFE21C48672}" destId="{103061ED-48DA-4FC8-BE86-166D73D80065}" srcOrd="24" destOrd="0" presId="urn:microsoft.com/office/officeart/2005/8/layout/cycle8"/>
    <dgm:cxn modelId="{AEE4F959-C4E7-493A-8000-F920614BB7F4}" type="presParOf" srcId="{DB6AFD21-AF1C-43CB-81CB-CBFE21C48672}" destId="{493E86C3-BF2A-4B64-931A-D8F5C09CCFCC}" srcOrd="25" destOrd="0" presId="urn:microsoft.com/office/officeart/2005/8/layout/cycle8"/>
    <dgm:cxn modelId="{974E4E5F-3CB6-4FAC-A1EA-9EF3952E232B}" type="presParOf" srcId="{DB6AFD21-AF1C-43CB-81CB-CBFE21C48672}" destId="{0F940C27-2E63-4070-AB51-9D220F25E49A}" srcOrd="26" destOrd="0" presId="urn:microsoft.com/office/officeart/2005/8/layout/cycle8"/>
    <dgm:cxn modelId="{9F00BC37-46AD-4EEE-B06D-0E32B4DD908A}" type="presParOf" srcId="{DB6AFD21-AF1C-43CB-81CB-CBFE21C48672}" destId="{60582F14-8F88-4FD0-96C0-EC6AF89CF956}" srcOrd="27" destOrd="0" presId="urn:microsoft.com/office/officeart/2005/8/layout/cycle8"/>
    <dgm:cxn modelId="{64ADFD59-3911-4929-8AB3-4EE1EF69A059}" type="presParOf" srcId="{DB6AFD21-AF1C-43CB-81CB-CBFE21C48672}" destId="{95E62FCE-C278-4357-B591-10395F69B469}" srcOrd="28" destOrd="0" presId="urn:microsoft.com/office/officeart/2005/8/layout/cycle8"/>
    <dgm:cxn modelId="{672638DA-5645-4AF6-9223-A1BEA56B8694}" type="presParOf" srcId="{DB6AFD21-AF1C-43CB-81CB-CBFE21C48672}" destId="{82C6CF87-F0FB-458C-A011-03C61A7BFAC7}" srcOrd="29" destOrd="0" presId="urn:microsoft.com/office/officeart/2005/8/layout/cycle8"/>
    <dgm:cxn modelId="{CA9707F8-394A-44AA-BF3E-18152F7CB182}" type="presParOf" srcId="{DB6AFD21-AF1C-43CB-81CB-CBFE21C48672}" destId="{4BEEFF07-CD4E-4836-BE77-190456470550}" srcOrd="30" destOrd="0" presId="urn:microsoft.com/office/officeart/2005/8/layout/cycle8"/>
    <dgm:cxn modelId="{A48167C8-710D-425C-853F-3BCF0410C020}" type="presParOf" srcId="{DB6AFD21-AF1C-43CB-81CB-CBFE21C48672}" destId="{C3432610-43D4-43BD-8773-CD64E50F78ED}" srcOrd="31" destOrd="0" presId="urn:microsoft.com/office/officeart/2005/8/layout/cycle8"/>
    <dgm:cxn modelId="{DC1DBC1B-3E47-44B4-B538-6E20E90D1A73}" type="presParOf" srcId="{DB6AFD21-AF1C-43CB-81CB-CBFE21C48672}" destId="{FE71F9DB-03F8-44EC-AB57-D51124391AFD}" srcOrd="32" destOrd="0" presId="urn:microsoft.com/office/officeart/2005/8/layout/cycle8"/>
    <dgm:cxn modelId="{B2D2785F-2335-46AE-968B-F255E77F4D22}" type="presParOf" srcId="{DB6AFD21-AF1C-43CB-81CB-CBFE21C48672}" destId="{B1E30D42-53C2-4A1D-A847-5F8F6B8541B4}" srcOrd="33" destOrd="0" presId="urn:microsoft.com/office/officeart/2005/8/layout/cycle8"/>
    <dgm:cxn modelId="{72C9FEBE-B94C-494F-9834-F89446BB7636}" type="presParOf" srcId="{DB6AFD21-AF1C-43CB-81CB-CBFE21C48672}" destId="{E63AF569-9ACB-45D5-9908-3E1237581264}"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F590FB-3ACA-4792-B26D-790A17258756}" type="doc">
      <dgm:prSet loTypeId="urn:microsoft.com/office/officeart/2005/8/layout/cycle8" loCatId="cycle" qsTypeId="urn:microsoft.com/office/officeart/2005/8/quickstyle/simple1" qsCatId="simple" csTypeId="urn:microsoft.com/office/officeart/2005/8/colors/accent6_2" csCatId="accent6" phldr="1"/>
      <dgm:spPr/>
    </dgm:pt>
    <dgm:pt modelId="{7C246192-65A0-467F-BC16-F7C048953850}">
      <dgm:prSet phldrT="[Text]"/>
      <dgm:spPr/>
      <dgm:t>
        <a:bodyPr/>
        <a:lstStyle/>
        <a:p>
          <a:r>
            <a:rPr lang="en-US" noProof="0" dirty="0"/>
            <a:t>Integrated</a:t>
          </a:r>
        </a:p>
      </dgm:t>
    </dgm:pt>
    <dgm:pt modelId="{6724EDBD-291E-469A-AFDC-5DF1046ED61F}" type="parTrans" cxnId="{FE161E87-0207-4A7D-9911-8C23366193D4}">
      <dgm:prSet/>
      <dgm:spPr/>
      <dgm:t>
        <a:bodyPr/>
        <a:lstStyle/>
        <a:p>
          <a:endParaRPr lang="sv-SE"/>
        </a:p>
      </dgm:t>
    </dgm:pt>
    <dgm:pt modelId="{1F931CA7-358F-42FD-B491-A586EB80E82D}" type="sibTrans" cxnId="{FE161E87-0207-4A7D-9911-8C23366193D4}">
      <dgm:prSet/>
      <dgm:spPr/>
      <dgm:t>
        <a:bodyPr/>
        <a:lstStyle/>
        <a:p>
          <a:endParaRPr lang="sv-SE"/>
        </a:p>
      </dgm:t>
    </dgm:pt>
    <dgm:pt modelId="{17CB7DEB-24FF-4242-B58B-AE00DD30C419}">
      <dgm:prSet phldrT="[Text]"/>
      <dgm:spPr/>
      <dgm:t>
        <a:bodyPr/>
        <a:lstStyle/>
        <a:p>
          <a:r>
            <a:rPr lang="en-US" noProof="0" dirty="0"/>
            <a:t>Structured and Comprehensive</a:t>
          </a:r>
        </a:p>
      </dgm:t>
    </dgm:pt>
    <dgm:pt modelId="{A2935DB3-40E7-435F-AECE-C01F58DFC833}" type="parTrans" cxnId="{846BED69-0A80-4157-A4C0-B2E734922487}">
      <dgm:prSet/>
      <dgm:spPr/>
      <dgm:t>
        <a:bodyPr/>
        <a:lstStyle/>
        <a:p>
          <a:endParaRPr lang="sv-SE"/>
        </a:p>
      </dgm:t>
    </dgm:pt>
    <dgm:pt modelId="{C3788500-3EA3-437C-A242-574748987C9B}" type="sibTrans" cxnId="{846BED69-0A80-4157-A4C0-B2E734922487}">
      <dgm:prSet/>
      <dgm:spPr/>
      <dgm:t>
        <a:bodyPr/>
        <a:lstStyle/>
        <a:p>
          <a:endParaRPr lang="sv-SE"/>
        </a:p>
      </dgm:t>
    </dgm:pt>
    <dgm:pt modelId="{78142D7E-AC69-46A8-A6D0-B0C8F2F2241A}">
      <dgm:prSet phldrT="[Text]"/>
      <dgm:spPr/>
      <dgm:t>
        <a:bodyPr/>
        <a:lstStyle/>
        <a:p>
          <a:r>
            <a:rPr lang="en-US" noProof="0" dirty="0"/>
            <a:t>Customized</a:t>
          </a:r>
        </a:p>
      </dgm:t>
    </dgm:pt>
    <dgm:pt modelId="{0560A2E1-3C43-4F17-92D3-34AB0022BDBF}" type="parTrans" cxnId="{A90E1A23-8BE4-4CB2-97DB-A18E16CA7A7F}">
      <dgm:prSet/>
      <dgm:spPr/>
      <dgm:t>
        <a:bodyPr/>
        <a:lstStyle/>
        <a:p>
          <a:endParaRPr lang="sv-SE"/>
        </a:p>
      </dgm:t>
    </dgm:pt>
    <dgm:pt modelId="{707BD900-8FE1-4C60-95D4-62E4C6A6E3B8}" type="sibTrans" cxnId="{A90E1A23-8BE4-4CB2-97DB-A18E16CA7A7F}">
      <dgm:prSet/>
      <dgm:spPr/>
      <dgm:t>
        <a:bodyPr/>
        <a:lstStyle/>
        <a:p>
          <a:endParaRPr lang="sv-SE"/>
        </a:p>
      </dgm:t>
    </dgm:pt>
    <dgm:pt modelId="{9CBF4DF0-0FA6-48D4-9EE4-E61700AFE1CD}">
      <dgm:prSet phldrT="[Text]"/>
      <dgm:spPr/>
      <dgm:t>
        <a:bodyPr/>
        <a:lstStyle/>
        <a:p>
          <a:r>
            <a:rPr lang="en-US" noProof="0" dirty="0"/>
            <a:t>Inclusive</a:t>
          </a:r>
        </a:p>
      </dgm:t>
    </dgm:pt>
    <dgm:pt modelId="{1942233B-E9AF-4DF9-8504-E88C46652CC1}" type="parTrans" cxnId="{49BDB047-0615-4043-A9BC-EFD95FCDF589}">
      <dgm:prSet/>
      <dgm:spPr/>
      <dgm:t>
        <a:bodyPr/>
        <a:lstStyle/>
        <a:p>
          <a:endParaRPr lang="sv-SE"/>
        </a:p>
      </dgm:t>
    </dgm:pt>
    <dgm:pt modelId="{A5A1C450-2BEE-4689-B5B7-020AD1B400EB}" type="sibTrans" cxnId="{49BDB047-0615-4043-A9BC-EFD95FCDF589}">
      <dgm:prSet/>
      <dgm:spPr/>
      <dgm:t>
        <a:bodyPr/>
        <a:lstStyle/>
        <a:p>
          <a:endParaRPr lang="sv-SE"/>
        </a:p>
      </dgm:t>
    </dgm:pt>
    <dgm:pt modelId="{A2A95DFC-DC68-4B55-981A-68428A3FA0F5}">
      <dgm:prSet phldrT="[Text]"/>
      <dgm:spPr/>
      <dgm:t>
        <a:bodyPr/>
        <a:lstStyle/>
        <a:p>
          <a:r>
            <a:rPr lang="en-US" noProof="0" dirty="0"/>
            <a:t>Best Available Information</a:t>
          </a:r>
        </a:p>
      </dgm:t>
    </dgm:pt>
    <dgm:pt modelId="{1CE468CF-4F59-42A9-BF8E-09084CCBEFA4}" type="parTrans" cxnId="{EAD45F96-BA38-46E2-BD49-1C82618E2CE2}">
      <dgm:prSet/>
      <dgm:spPr/>
      <dgm:t>
        <a:bodyPr/>
        <a:lstStyle/>
        <a:p>
          <a:endParaRPr lang="sv-SE"/>
        </a:p>
      </dgm:t>
    </dgm:pt>
    <dgm:pt modelId="{0E1B1C2E-BF0A-449B-B561-95CCCCBD9648}" type="sibTrans" cxnId="{EAD45F96-BA38-46E2-BD49-1C82618E2CE2}">
      <dgm:prSet/>
      <dgm:spPr/>
      <dgm:t>
        <a:bodyPr/>
        <a:lstStyle/>
        <a:p>
          <a:endParaRPr lang="sv-SE"/>
        </a:p>
      </dgm:t>
    </dgm:pt>
    <dgm:pt modelId="{9D4E3F43-2928-42D7-B3A1-5293A4B6307C}">
      <dgm:prSet phldrT="[Text]"/>
      <dgm:spPr/>
      <dgm:t>
        <a:bodyPr/>
        <a:lstStyle/>
        <a:p>
          <a:r>
            <a:rPr lang="en-US" noProof="0" dirty="0"/>
            <a:t>Human and Cultural Factors</a:t>
          </a:r>
        </a:p>
      </dgm:t>
    </dgm:pt>
    <dgm:pt modelId="{018923A1-39CB-407E-B309-39244F294B8B}" type="parTrans" cxnId="{593D0096-6C46-43CE-82EA-0EEFA12796BF}">
      <dgm:prSet/>
      <dgm:spPr/>
      <dgm:t>
        <a:bodyPr/>
        <a:lstStyle/>
        <a:p>
          <a:endParaRPr lang="sv-SE"/>
        </a:p>
      </dgm:t>
    </dgm:pt>
    <dgm:pt modelId="{BDE371D6-61B0-4847-B5CC-C02940717D89}" type="sibTrans" cxnId="{593D0096-6C46-43CE-82EA-0EEFA12796BF}">
      <dgm:prSet/>
      <dgm:spPr/>
      <dgm:t>
        <a:bodyPr/>
        <a:lstStyle/>
        <a:p>
          <a:endParaRPr lang="sv-SE"/>
        </a:p>
      </dgm:t>
    </dgm:pt>
    <dgm:pt modelId="{494B6B89-35C6-44F5-B522-A39C1B781F96}">
      <dgm:prSet phldrT="[Text]"/>
      <dgm:spPr/>
      <dgm:t>
        <a:bodyPr/>
        <a:lstStyle/>
        <a:p>
          <a:r>
            <a:rPr lang="en-US" noProof="0" dirty="0"/>
            <a:t>Continual Improvement</a:t>
          </a:r>
        </a:p>
      </dgm:t>
    </dgm:pt>
    <dgm:pt modelId="{74AEEE83-2FCA-4F80-BA6E-4BCFE81349D7}" type="parTrans" cxnId="{21139D67-272C-4D31-9B53-43A3EF2D4D04}">
      <dgm:prSet/>
      <dgm:spPr/>
      <dgm:t>
        <a:bodyPr/>
        <a:lstStyle/>
        <a:p>
          <a:endParaRPr lang="sv-SE"/>
        </a:p>
      </dgm:t>
    </dgm:pt>
    <dgm:pt modelId="{D6D7D894-0A78-4834-81FD-E6DD1E396F24}" type="sibTrans" cxnId="{21139D67-272C-4D31-9B53-43A3EF2D4D04}">
      <dgm:prSet/>
      <dgm:spPr/>
      <dgm:t>
        <a:bodyPr/>
        <a:lstStyle/>
        <a:p>
          <a:endParaRPr lang="sv-SE"/>
        </a:p>
      </dgm:t>
    </dgm:pt>
    <dgm:pt modelId="{DB6AFD21-AF1C-43CB-81CB-CBFE21C48672}" type="pres">
      <dgm:prSet presAssocID="{27F590FB-3ACA-4792-B26D-790A17258756}" presName="compositeShape" presStyleCnt="0">
        <dgm:presLayoutVars>
          <dgm:chMax val="7"/>
          <dgm:dir/>
          <dgm:resizeHandles val="exact"/>
        </dgm:presLayoutVars>
      </dgm:prSet>
      <dgm:spPr/>
    </dgm:pt>
    <dgm:pt modelId="{BFC8A469-3F9A-4D3A-8E76-44F93EA8D388}" type="pres">
      <dgm:prSet presAssocID="{27F590FB-3ACA-4792-B26D-790A17258756}" presName="wedge1" presStyleLbl="node1" presStyleIdx="0" presStyleCnt="7"/>
      <dgm:spPr/>
    </dgm:pt>
    <dgm:pt modelId="{2CA29A38-EB02-4071-A95B-45E8D4983552}" type="pres">
      <dgm:prSet presAssocID="{27F590FB-3ACA-4792-B26D-790A17258756}" presName="dummy1a" presStyleCnt="0"/>
      <dgm:spPr/>
    </dgm:pt>
    <dgm:pt modelId="{BECC8031-8853-4F0A-BD3D-F047ACCD7970}" type="pres">
      <dgm:prSet presAssocID="{27F590FB-3ACA-4792-B26D-790A17258756}" presName="dummy1b" presStyleCnt="0"/>
      <dgm:spPr/>
    </dgm:pt>
    <dgm:pt modelId="{8997FAD8-4D93-4BDE-8376-78290310326F}" type="pres">
      <dgm:prSet presAssocID="{27F590FB-3ACA-4792-B26D-790A17258756}" presName="wedge1Tx" presStyleLbl="node1" presStyleIdx="0" presStyleCnt="7">
        <dgm:presLayoutVars>
          <dgm:chMax val="0"/>
          <dgm:chPref val="0"/>
          <dgm:bulletEnabled val="1"/>
        </dgm:presLayoutVars>
      </dgm:prSet>
      <dgm:spPr/>
    </dgm:pt>
    <dgm:pt modelId="{1F1FFBE5-735C-4F2B-BAE9-970C7F3D17E5}" type="pres">
      <dgm:prSet presAssocID="{27F590FB-3ACA-4792-B26D-790A17258756}" presName="wedge2" presStyleLbl="node1" presStyleIdx="1" presStyleCnt="7"/>
      <dgm:spPr/>
    </dgm:pt>
    <dgm:pt modelId="{D05104A9-A74D-4E61-A9FD-CD2F8A539A3B}" type="pres">
      <dgm:prSet presAssocID="{27F590FB-3ACA-4792-B26D-790A17258756}" presName="dummy2a" presStyleCnt="0"/>
      <dgm:spPr/>
    </dgm:pt>
    <dgm:pt modelId="{5014D604-DE7F-4570-A795-372C0CE1D931}" type="pres">
      <dgm:prSet presAssocID="{27F590FB-3ACA-4792-B26D-790A17258756}" presName="dummy2b" presStyleCnt="0"/>
      <dgm:spPr/>
    </dgm:pt>
    <dgm:pt modelId="{A9A8A70A-A6C2-4CE9-BFAA-CC6CF1DF2AEB}" type="pres">
      <dgm:prSet presAssocID="{27F590FB-3ACA-4792-B26D-790A17258756}" presName="wedge2Tx" presStyleLbl="node1" presStyleIdx="1" presStyleCnt="7">
        <dgm:presLayoutVars>
          <dgm:chMax val="0"/>
          <dgm:chPref val="0"/>
          <dgm:bulletEnabled val="1"/>
        </dgm:presLayoutVars>
      </dgm:prSet>
      <dgm:spPr/>
    </dgm:pt>
    <dgm:pt modelId="{C5A90993-1195-448B-BD74-1707C2DD7824}" type="pres">
      <dgm:prSet presAssocID="{27F590FB-3ACA-4792-B26D-790A17258756}" presName="wedge3" presStyleLbl="node1" presStyleIdx="2" presStyleCnt="7"/>
      <dgm:spPr/>
    </dgm:pt>
    <dgm:pt modelId="{7DA276C9-594A-4C1C-A129-C3C842A18269}" type="pres">
      <dgm:prSet presAssocID="{27F590FB-3ACA-4792-B26D-790A17258756}" presName="dummy3a" presStyleCnt="0"/>
      <dgm:spPr/>
    </dgm:pt>
    <dgm:pt modelId="{40A6597F-CAFD-459F-AC2C-EDD03D8B0EA4}" type="pres">
      <dgm:prSet presAssocID="{27F590FB-3ACA-4792-B26D-790A17258756}" presName="dummy3b" presStyleCnt="0"/>
      <dgm:spPr/>
    </dgm:pt>
    <dgm:pt modelId="{DD41C113-865E-4440-A4A6-D024FDBCEE10}" type="pres">
      <dgm:prSet presAssocID="{27F590FB-3ACA-4792-B26D-790A17258756}" presName="wedge3Tx" presStyleLbl="node1" presStyleIdx="2" presStyleCnt="7">
        <dgm:presLayoutVars>
          <dgm:chMax val="0"/>
          <dgm:chPref val="0"/>
          <dgm:bulletEnabled val="1"/>
        </dgm:presLayoutVars>
      </dgm:prSet>
      <dgm:spPr/>
    </dgm:pt>
    <dgm:pt modelId="{63A5B605-E01B-46D0-9641-2ABF22C0FC21}" type="pres">
      <dgm:prSet presAssocID="{27F590FB-3ACA-4792-B26D-790A17258756}" presName="wedge4" presStyleLbl="node1" presStyleIdx="3" presStyleCnt="7"/>
      <dgm:spPr/>
    </dgm:pt>
    <dgm:pt modelId="{7D9CFA72-9C56-4CF8-9A16-7D5CF6DD12B7}" type="pres">
      <dgm:prSet presAssocID="{27F590FB-3ACA-4792-B26D-790A17258756}" presName="dummy4a" presStyleCnt="0"/>
      <dgm:spPr/>
    </dgm:pt>
    <dgm:pt modelId="{85101E16-66D4-421C-96D2-8DE8511B52B0}" type="pres">
      <dgm:prSet presAssocID="{27F590FB-3ACA-4792-B26D-790A17258756}" presName="dummy4b" presStyleCnt="0"/>
      <dgm:spPr/>
    </dgm:pt>
    <dgm:pt modelId="{7F966525-F106-4AA0-8F0B-6C79AC6090F0}" type="pres">
      <dgm:prSet presAssocID="{27F590FB-3ACA-4792-B26D-790A17258756}" presName="wedge4Tx" presStyleLbl="node1" presStyleIdx="3" presStyleCnt="7">
        <dgm:presLayoutVars>
          <dgm:chMax val="0"/>
          <dgm:chPref val="0"/>
          <dgm:bulletEnabled val="1"/>
        </dgm:presLayoutVars>
      </dgm:prSet>
      <dgm:spPr/>
    </dgm:pt>
    <dgm:pt modelId="{02758AA7-51DE-455F-B6C5-BD98AE4D6533}" type="pres">
      <dgm:prSet presAssocID="{27F590FB-3ACA-4792-B26D-790A17258756}" presName="wedge5" presStyleLbl="node1" presStyleIdx="4" presStyleCnt="7"/>
      <dgm:spPr/>
    </dgm:pt>
    <dgm:pt modelId="{E5F41663-CBE2-4A69-A367-A13EC81C6B76}" type="pres">
      <dgm:prSet presAssocID="{27F590FB-3ACA-4792-B26D-790A17258756}" presName="dummy5a" presStyleCnt="0"/>
      <dgm:spPr/>
    </dgm:pt>
    <dgm:pt modelId="{EF69414A-76B0-4E1F-A097-9FA08EB61883}" type="pres">
      <dgm:prSet presAssocID="{27F590FB-3ACA-4792-B26D-790A17258756}" presName="dummy5b" presStyleCnt="0"/>
      <dgm:spPr/>
    </dgm:pt>
    <dgm:pt modelId="{E01AABE1-EE3F-4A79-8015-55B09F03916D}" type="pres">
      <dgm:prSet presAssocID="{27F590FB-3ACA-4792-B26D-790A17258756}" presName="wedge5Tx" presStyleLbl="node1" presStyleIdx="4" presStyleCnt="7">
        <dgm:presLayoutVars>
          <dgm:chMax val="0"/>
          <dgm:chPref val="0"/>
          <dgm:bulletEnabled val="1"/>
        </dgm:presLayoutVars>
      </dgm:prSet>
      <dgm:spPr/>
    </dgm:pt>
    <dgm:pt modelId="{00492213-BA6D-48EB-9E2E-568D1943C65B}" type="pres">
      <dgm:prSet presAssocID="{27F590FB-3ACA-4792-B26D-790A17258756}" presName="wedge6" presStyleLbl="node1" presStyleIdx="5" presStyleCnt="7"/>
      <dgm:spPr/>
    </dgm:pt>
    <dgm:pt modelId="{0CAB1E7F-1596-4AE8-8CB3-44BBF46A2A40}" type="pres">
      <dgm:prSet presAssocID="{27F590FB-3ACA-4792-B26D-790A17258756}" presName="dummy6a" presStyleCnt="0"/>
      <dgm:spPr/>
    </dgm:pt>
    <dgm:pt modelId="{CDFAE2B8-9156-4EB2-B127-58AAE90342AE}" type="pres">
      <dgm:prSet presAssocID="{27F590FB-3ACA-4792-B26D-790A17258756}" presName="dummy6b" presStyleCnt="0"/>
      <dgm:spPr/>
    </dgm:pt>
    <dgm:pt modelId="{53EDAD42-9F9F-47A4-9AE2-EB70CDE5119C}" type="pres">
      <dgm:prSet presAssocID="{27F590FB-3ACA-4792-B26D-790A17258756}" presName="wedge6Tx" presStyleLbl="node1" presStyleIdx="5" presStyleCnt="7">
        <dgm:presLayoutVars>
          <dgm:chMax val="0"/>
          <dgm:chPref val="0"/>
          <dgm:bulletEnabled val="1"/>
        </dgm:presLayoutVars>
      </dgm:prSet>
      <dgm:spPr/>
    </dgm:pt>
    <dgm:pt modelId="{103061ED-48DA-4FC8-BE86-166D73D80065}" type="pres">
      <dgm:prSet presAssocID="{27F590FB-3ACA-4792-B26D-790A17258756}" presName="wedge7" presStyleLbl="node1" presStyleIdx="6" presStyleCnt="7"/>
      <dgm:spPr/>
    </dgm:pt>
    <dgm:pt modelId="{493E86C3-BF2A-4B64-931A-D8F5C09CCFCC}" type="pres">
      <dgm:prSet presAssocID="{27F590FB-3ACA-4792-B26D-790A17258756}" presName="dummy7a" presStyleCnt="0"/>
      <dgm:spPr/>
    </dgm:pt>
    <dgm:pt modelId="{0F940C27-2E63-4070-AB51-9D220F25E49A}" type="pres">
      <dgm:prSet presAssocID="{27F590FB-3ACA-4792-B26D-790A17258756}" presName="dummy7b" presStyleCnt="0"/>
      <dgm:spPr/>
    </dgm:pt>
    <dgm:pt modelId="{60582F14-8F88-4FD0-96C0-EC6AF89CF956}" type="pres">
      <dgm:prSet presAssocID="{27F590FB-3ACA-4792-B26D-790A17258756}" presName="wedge7Tx" presStyleLbl="node1" presStyleIdx="6" presStyleCnt="7">
        <dgm:presLayoutVars>
          <dgm:chMax val="0"/>
          <dgm:chPref val="0"/>
          <dgm:bulletEnabled val="1"/>
        </dgm:presLayoutVars>
      </dgm:prSet>
      <dgm:spPr/>
    </dgm:pt>
    <dgm:pt modelId="{95E62FCE-C278-4357-B591-10395F69B469}" type="pres">
      <dgm:prSet presAssocID="{1F931CA7-358F-42FD-B491-A586EB80E82D}" presName="arrowWedge1" presStyleLbl="fgSibTrans2D1" presStyleIdx="0" presStyleCnt="7"/>
      <dgm:spPr/>
    </dgm:pt>
    <dgm:pt modelId="{82C6CF87-F0FB-458C-A011-03C61A7BFAC7}" type="pres">
      <dgm:prSet presAssocID="{C3788500-3EA3-437C-A242-574748987C9B}" presName="arrowWedge2" presStyleLbl="fgSibTrans2D1" presStyleIdx="1" presStyleCnt="7"/>
      <dgm:spPr/>
    </dgm:pt>
    <dgm:pt modelId="{4BEEFF07-CD4E-4836-BE77-190456470550}" type="pres">
      <dgm:prSet presAssocID="{707BD900-8FE1-4C60-95D4-62E4C6A6E3B8}" presName="arrowWedge3" presStyleLbl="fgSibTrans2D1" presStyleIdx="2" presStyleCnt="7"/>
      <dgm:spPr/>
    </dgm:pt>
    <dgm:pt modelId="{C3432610-43D4-43BD-8773-CD64E50F78ED}" type="pres">
      <dgm:prSet presAssocID="{A5A1C450-2BEE-4689-B5B7-020AD1B400EB}" presName="arrowWedge4" presStyleLbl="fgSibTrans2D1" presStyleIdx="3" presStyleCnt="7"/>
      <dgm:spPr/>
    </dgm:pt>
    <dgm:pt modelId="{FE71F9DB-03F8-44EC-AB57-D51124391AFD}" type="pres">
      <dgm:prSet presAssocID="{0E1B1C2E-BF0A-449B-B561-95CCCCBD9648}" presName="arrowWedge5" presStyleLbl="fgSibTrans2D1" presStyleIdx="4" presStyleCnt="7"/>
      <dgm:spPr/>
    </dgm:pt>
    <dgm:pt modelId="{B1E30D42-53C2-4A1D-A847-5F8F6B8541B4}" type="pres">
      <dgm:prSet presAssocID="{BDE371D6-61B0-4847-B5CC-C02940717D89}" presName="arrowWedge6" presStyleLbl="fgSibTrans2D1" presStyleIdx="5" presStyleCnt="7"/>
      <dgm:spPr/>
    </dgm:pt>
    <dgm:pt modelId="{E63AF569-9ACB-45D5-9908-3E1237581264}" type="pres">
      <dgm:prSet presAssocID="{D6D7D894-0A78-4834-81FD-E6DD1E396F24}" presName="arrowWedge7" presStyleLbl="fgSibTrans2D1" presStyleIdx="6" presStyleCnt="7"/>
      <dgm:spPr/>
    </dgm:pt>
  </dgm:ptLst>
  <dgm:cxnLst>
    <dgm:cxn modelId="{4AAEE915-9AB5-4668-82E7-9A7B6118C2D6}" type="presOf" srcId="{A2A95DFC-DC68-4B55-981A-68428A3FA0F5}" destId="{02758AA7-51DE-455F-B6C5-BD98AE4D6533}" srcOrd="0" destOrd="0" presId="urn:microsoft.com/office/officeart/2005/8/layout/cycle8"/>
    <dgm:cxn modelId="{03345221-CCC2-4ABC-9907-92EF0F22CA8A}" type="presOf" srcId="{9CBF4DF0-0FA6-48D4-9EE4-E61700AFE1CD}" destId="{7F966525-F106-4AA0-8F0B-6C79AC6090F0}" srcOrd="1" destOrd="0" presId="urn:microsoft.com/office/officeart/2005/8/layout/cycle8"/>
    <dgm:cxn modelId="{A90E1A23-8BE4-4CB2-97DB-A18E16CA7A7F}" srcId="{27F590FB-3ACA-4792-B26D-790A17258756}" destId="{78142D7E-AC69-46A8-A6D0-B0C8F2F2241A}" srcOrd="2" destOrd="0" parTransId="{0560A2E1-3C43-4F17-92D3-34AB0022BDBF}" sibTransId="{707BD900-8FE1-4C60-95D4-62E4C6A6E3B8}"/>
    <dgm:cxn modelId="{99E7C92B-C0CD-4ACB-ACEB-EF49380DDB5E}" type="presOf" srcId="{494B6B89-35C6-44F5-B522-A39C1B781F96}" destId="{103061ED-48DA-4FC8-BE86-166D73D80065}" srcOrd="0" destOrd="0" presId="urn:microsoft.com/office/officeart/2005/8/layout/cycle8"/>
    <dgm:cxn modelId="{4EB42D3F-77B5-4140-B389-12BEA20218D5}" type="presOf" srcId="{9D4E3F43-2928-42D7-B3A1-5293A4B6307C}" destId="{53EDAD42-9F9F-47A4-9AE2-EB70CDE5119C}" srcOrd="1" destOrd="0" presId="urn:microsoft.com/office/officeart/2005/8/layout/cycle8"/>
    <dgm:cxn modelId="{27BD6341-479F-4CAD-BE4F-59D77C4A2D69}" type="presOf" srcId="{7C246192-65A0-467F-BC16-F7C048953850}" destId="{8997FAD8-4D93-4BDE-8376-78290310326F}" srcOrd="1" destOrd="0" presId="urn:microsoft.com/office/officeart/2005/8/layout/cycle8"/>
    <dgm:cxn modelId="{57BBEC66-6877-4FCD-9D05-A73920CCD916}" type="presOf" srcId="{78142D7E-AC69-46A8-A6D0-B0C8F2F2241A}" destId="{DD41C113-865E-4440-A4A6-D024FDBCEE10}" srcOrd="1" destOrd="0" presId="urn:microsoft.com/office/officeart/2005/8/layout/cycle8"/>
    <dgm:cxn modelId="{21139D67-272C-4D31-9B53-43A3EF2D4D04}" srcId="{27F590FB-3ACA-4792-B26D-790A17258756}" destId="{494B6B89-35C6-44F5-B522-A39C1B781F96}" srcOrd="6" destOrd="0" parTransId="{74AEEE83-2FCA-4F80-BA6E-4BCFE81349D7}" sibTransId="{D6D7D894-0A78-4834-81FD-E6DD1E396F24}"/>
    <dgm:cxn modelId="{49BDB047-0615-4043-A9BC-EFD95FCDF589}" srcId="{27F590FB-3ACA-4792-B26D-790A17258756}" destId="{9CBF4DF0-0FA6-48D4-9EE4-E61700AFE1CD}" srcOrd="3" destOrd="0" parTransId="{1942233B-E9AF-4DF9-8504-E88C46652CC1}" sibTransId="{A5A1C450-2BEE-4689-B5B7-020AD1B400EB}"/>
    <dgm:cxn modelId="{846BED69-0A80-4157-A4C0-B2E734922487}" srcId="{27F590FB-3ACA-4792-B26D-790A17258756}" destId="{17CB7DEB-24FF-4242-B58B-AE00DD30C419}" srcOrd="1" destOrd="0" parTransId="{A2935DB3-40E7-435F-AECE-C01F58DFC833}" sibTransId="{C3788500-3EA3-437C-A242-574748987C9B}"/>
    <dgm:cxn modelId="{977B194A-353E-4114-8BD7-387E2301A7FA}" type="presOf" srcId="{9D4E3F43-2928-42D7-B3A1-5293A4B6307C}" destId="{00492213-BA6D-48EB-9E2E-568D1943C65B}" srcOrd="0" destOrd="0" presId="urn:microsoft.com/office/officeart/2005/8/layout/cycle8"/>
    <dgm:cxn modelId="{88951751-CB6B-42A3-8655-A713DAF1E345}" type="presOf" srcId="{78142D7E-AC69-46A8-A6D0-B0C8F2F2241A}" destId="{C5A90993-1195-448B-BD74-1707C2DD7824}" srcOrd="0" destOrd="0" presId="urn:microsoft.com/office/officeart/2005/8/layout/cycle8"/>
    <dgm:cxn modelId="{9900EF53-9AE9-47EB-BA5A-2FB89D364EB6}" type="presOf" srcId="{17CB7DEB-24FF-4242-B58B-AE00DD30C419}" destId="{A9A8A70A-A6C2-4CE9-BFAA-CC6CF1DF2AEB}" srcOrd="1" destOrd="0" presId="urn:microsoft.com/office/officeart/2005/8/layout/cycle8"/>
    <dgm:cxn modelId="{1B9C2178-6BB0-4682-9205-000485D5EB16}" type="presOf" srcId="{494B6B89-35C6-44F5-B522-A39C1B781F96}" destId="{60582F14-8F88-4FD0-96C0-EC6AF89CF956}" srcOrd="1" destOrd="0" presId="urn:microsoft.com/office/officeart/2005/8/layout/cycle8"/>
    <dgm:cxn modelId="{FE161E87-0207-4A7D-9911-8C23366193D4}" srcId="{27F590FB-3ACA-4792-B26D-790A17258756}" destId="{7C246192-65A0-467F-BC16-F7C048953850}" srcOrd="0" destOrd="0" parTransId="{6724EDBD-291E-469A-AFDC-5DF1046ED61F}" sibTransId="{1F931CA7-358F-42FD-B491-A586EB80E82D}"/>
    <dgm:cxn modelId="{DB4D3688-C5FE-4600-AF4A-5FC8DE9FDE85}" type="presOf" srcId="{7C246192-65A0-467F-BC16-F7C048953850}" destId="{BFC8A469-3F9A-4D3A-8E76-44F93EA8D388}" srcOrd="0" destOrd="0" presId="urn:microsoft.com/office/officeart/2005/8/layout/cycle8"/>
    <dgm:cxn modelId="{593D0096-6C46-43CE-82EA-0EEFA12796BF}" srcId="{27F590FB-3ACA-4792-B26D-790A17258756}" destId="{9D4E3F43-2928-42D7-B3A1-5293A4B6307C}" srcOrd="5" destOrd="0" parTransId="{018923A1-39CB-407E-B309-39244F294B8B}" sibTransId="{BDE371D6-61B0-4847-B5CC-C02940717D89}"/>
    <dgm:cxn modelId="{EAD45F96-BA38-46E2-BD49-1C82618E2CE2}" srcId="{27F590FB-3ACA-4792-B26D-790A17258756}" destId="{A2A95DFC-DC68-4B55-981A-68428A3FA0F5}" srcOrd="4" destOrd="0" parTransId="{1CE468CF-4F59-42A9-BF8E-09084CCBEFA4}" sibTransId="{0E1B1C2E-BF0A-449B-B561-95CCCCBD9648}"/>
    <dgm:cxn modelId="{DC486C9F-8889-47C5-9B44-A9D50357A53B}" type="presOf" srcId="{17CB7DEB-24FF-4242-B58B-AE00DD30C419}" destId="{1F1FFBE5-735C-4F2B-BAE9-970C7F3D17E5}" srcOrd="0" destOrd="0" presId="urn:microsoft.com/office/officeart/2005/8/layout/cycle8"/>
    <dgm:cxn modelId="{2DD859B8-59E1-4A38-B563-60159078DCC9}" type="presOf" srcId="{27F590FB-3ACA-4792-B26D-790A17258756}" destId="{DB6AFD21-AF1C-43CB-81CB-CBFE21C48672}" srcOrd="0" destOrd="0" presId="urn:microsoft.com/office/officeart/2005/8/layout/cycle8"/>
    <dgm:cxn modelId="{4C1393EE-F27E-4519-A922-B920CFE2DEC1}" type="presOf" srcId="{9CBF4DF0-0FA6-48D4-9EE4-E61700AFE1CD}" destId="{63A5B605-E01B-46D0-9641-2ABF22C0FC21}" srcOrd="0" destOrd="0" presId="urn:microsoft.com/office/officeart/2005/8/layout/cycle8"/>
    <dgm:cxn modelId="{53BC24F7-D021-4D96-B588-1615FA6C1D6F}" type="presOf" srcId="{A2A95DFC-DC68-4B55-981A-68428A3FA0F5}" destId="{E01AABE1-EE3F-4A79-8015-55B09F03916D}" srcOrd="1" destOrd="0" presId="urn:microsoft.com/office/officeart/2005/8/layout/cycle8"/>
    <dgm:cxn modelId="{E6D2F502-55D6-43FD-A16C-59EAD3396E1F}" type="presParOf" srcId="{DB6AFD21-AF1C-43CB-81CB-CBFE21C48672}" destId="{BFC8A469-3F9A-4D3A-8E76-44F93EA8D388}" srcOrd="0" destOrd="0" presId="urn:microsoft.com/office/officeart/2005/8/layout/cycle8"/>
    <dgm:cxn modelId="{7B24822E-5A91-47DE-BD71-8F8779B17BA6}" type="presParOf" srcId="{DB6AFD21-AF1C-43CB-81CB-CBFE21C48672}" destId="{2CA29A38-EB02-4071-A95B-45E8D4983552}" srcOrd="1" destOrd="0" presId="urn:microsoft.com/office/officeart/2005/8/layout/cycle8"/>
    <dgm:cxn modelId="{B65E5142-752F-4596-98B1-39570CF3F4CA}" type="presParOf" srcId="{DB6AFD21-AF1C-43CB-81CB-CBFE21C48672}" destId="{BECC8031-8853-4F0A-BD3D-F047ACCD7970}" srcOrd="2" destOrd="0" presId="urn:microsoft.com/office/officeart/2005/8/layout/cycle8"/>
    <dgm:cxn modelId="{D23A145E-3393-44AC-870A-C62DA470065D}" type="presParOf" srcId="{DB6AFD21-AF1C-43CB-81CB-CBFE21C48672}" destId="{8997FAD8-4D93-4BDE-8376-78290310326F}" srcOrd="3" destOrd="0" presId="urn:microsoft.com/office/officeart/2005/8/layout/cycle8"/>
    <dgm:cxn modelId="{CD9A08C3-6BE8-45A8-A79A-984BB9DB943F}" type="presParOf" srcId="{DB6AFD21-AF1C-43CB-81CB-CBFE21C48672}" destId="{1F1FFBE5-735C-4F2B-BAE9-970C7F3D17E5}" srcOrd="4" destOrd="0" presId="urn:microsoft.com/office/officeart/2005/8/layout/cycle8"/>
    <dgm:cxn modelId="{016B63D9-9AC5-4911-A569-F146B9150443}" type="presParOf" srcId="{DB6AFD21-AF1C-43CB-81CB-CBFE21C48672}" destId="{D05104A9-A74D-4E61-A9FD-CD2F8A539A3B}" srcOrd="5" destOrd="0" presId="urn:microsoft.com/office/officeart/2005/8/layout/cycle8"/>
    <dgm:cxn modelId="{EB792FD5-77CB-4ADD-B8C4-813F3B01EE04}" type="presParOf" srcId="{DB6AFD21-AF1C-43CB-81CB-CBFE21C48672}" destId="{5014D604-DE7F-4570-A795-372C0CE1D931}" srcOrd="6" destOrd="0" presId="urn:microsoft.com/office/officeart/2005/8/layout/cycle8"/>
    <dgm:cxn modelId="{A18565C4-FB1F-40B5-B342-62C394641510}" type="presParOf" srcId="{DB6AFD21-AF1C-43CB-81CB-CBFE21C48672}" destId="{A9A8A70A-A6C2-4CE9-BFAA-CC6CF1DF2AEB}" srcOrd="7" destOrd="0" presId="urn:microsoft.com/office/officeart/2005/8/layout/cycle8"/>
    <dgm:cxn modelId="{AD675729-367E-4D46-9037-C4146299ADC0}" type="presParOf" srcId="{DB6AFD21-AF1C-43CB-81CB-CBFE21C48672}" destId="{C5A90993-1195-448B-BD74-1707C2DD7824}" srcOrd="8" destOrd="0" presId="urn:microsoft.com/office/officeart/2005/8/layout/cycle8"/>
    <dgm:cxn modelId="{A401275B-CCA6-4B80-B9DC-5E29863654C0}" type="presParOf" srcId="{DB6AFD21-AF1C-43CB-81CB-CBFE21C48672}" destId="{7DA276C9-594A-4C1C-A129-C3C842A18269}" srcOrd="9" destOrd="0" presId="urn:microsoft.com/office/officeart/2005/8/layout/cycle8"/>
    <dgm:cxn modelId="{3913C2B2-AE92-4617-82B5-CD401B949E0B}" type="presParOf" srcId="{DB6AFD21-AF1C-43CB-81CB-CBFE21C48672}" destId="{40A6597F-CAFD-459F-AC2C-EDD03D8B0EA4}" srcOrd="10" destOrd="0" presId="urn:microsoft.com/office/officeart/2005/8/layout/cycle8"/>
    <dgm:cxn modelId="{97E7D101-C1FB-4FD0-A272-68FF7292E1FF}" type="presParOf" srcId="{DB6AFD21-AF1C-43CB-81CB-CBFE21C48672}" destId="{DD41C113-865E-4440-A4A6-D024FDBCEE10}" srcOrd="11" destOrd="0" presId="urn:microsoft.com/office/officeart/2005/8/layout/cycle8"/>
    <dgm:cxn modelId="{6411D845-19A2-43E9-AB83-4B7E11E83A5D}" type="presParOf" srcId="{DB6AFD21-AF1C-43CB-81CB-CBFE21C48672}" destId="{63A5B605-E01B-46D0-9641-2ABF22C0FC21}" srcOrd="12" destOrd="0" presId="urn:microsoft.com/office/officeart/2005/8/layout/cycle8"/>
    <dgm:cxn modelId="{D3213CB1-72B4-49F5-A3A7-4ACBFE961C62}" type="presParOf" srcId="{DB6AFD21-AF1C-43CB-81CB-CBFE21C48672}" destId="{7D9CFA72-9C56-4CF8-9A16-7D5CF6DD12B7}" srcOrd="13" destOrd="0" presId="urn:microsoft.com/office/officeart/2005/8/layout/cycle8"/>
    <dgm:cxn modelId="{3FE36D32-E69B-46D9-BF08-D2D8FDBEAFEA}" type="presParOf" srcId="{DB6AFD21-AF1C-43CB-81CB-CBFE21C48672}" destId="{85101E16-66D4-421C-96D2-8DE8511B52B0}" srcOrd="14" destOrd="0" presId="urn:microsoft.com/office/officeart/2005/8/layout/cycle8"/>
    <dgm:cxn modelId="{4B7E00B5-06BB-4B10-97E0-15DFE2243175}" type="presParOf" srcId="{DB6AFD21-AF1C-43CB-81CB-CBFE21C48672}" destId="{7F966525-F106-4AA0-8F0B-6C79AC6090F0}" srcOrd="15" destOrd="0" presId="urn:microsoft.com/office/officeart/2005/8/layout/cycle8"/>
    <dgm:cxn modelId="{FD9FDF36-86E2-41DA-A11F-6E485D40E7ED}" type="presParOf" srcId="{DB6AFD21-AF1C-43CB-81CB-CBFE21C48672}" destId="{02758AA7-51DE-455F-B6C5-BD98AE4D6533}" srcOrd="16" destOrd="0" presId="urn:microsoft.com/office/officeart/2005/8/layout/cycle8"/>
    <dgm:cxn modelId="{26F7E709-9592-46E8-9AFC-E94B302F32E4}" type="presParOf" srcId="{DB6AFD21-AF1C-43CB-81CB-CBFE21C48672}" destId="{E5F41663-CBE2-4A69-A367-A13EC81C6B76}" srcOrd="17" destOrd="0" presId="urn:microsoft.com/office/officeart/2005/8/layout/cycle8"/>
    <dgm:cxn modelId="{E20F9E75-266B-4211-B979-E8273349AD33}" type="presParOf" srcId="{DB6AFD21-AF1C-43CB-81CB-CBFE21C48672}" destId="{EF69414A-76B0-4E1F-A097-9FA08EB61883}" srcOrd="18" destOrd="0" presId="urn:microsoft.com/office/officeart/2005/8/layout/cycle8"/>
    <dgm:cxn modelId="{D76D77E9-6500-4E4C-B2DB-52DB1016E040}" type="presParOf" srcId="{DB6AFD21-AF1C-43CB-81CB-CBFE21C48672}" destId="{E01AABE1-EE3F-4A79-8015-55B09F03916D}" srcOrd="19" destOrd="0" presId="urn:microsoft.com/office/officeart/2005/8/layout/cycle8"/>
    <dgm:cxn modelId="{F34FF311-A1BF-4C79-B424-A86B3193E507}" type="presParOf" srcId="{DB6AFD21-AF1C-43CB-81CB-CBFE21C48672}" destId="{00492213-BA6D-48EB-9E2E-568D1943C65B}" srcOrd="20" destOrd="0" presId="urn:microsoft.com/office/officeart/2005/8/layout/cycle8"/>
    <dgm:cxn modelId="{4631C10D-28BB-4AB8-BD0C-1AA33C20251C}" type="presParOf" srcId="{DB6AFD21-AF1C-43CB-81CB-CBFE21C48672}" destId="{0CAB1E7F-1596-4AE8-8CB3-44BBF46A2A40}" srcOrd="21" destOrd="0" presId="urn:microsoft.com/office/officeart/2005/8/layout/cycle8"/>
    <dgm:cxn modelId="{56F4F9E0-DC0B-44F2-8F92-EFBB40EDE8D4}" type="presParOf" srcId="{DB6AFD21-AF1C-43CB-81CB-CBFE21C48672}" destId="{CDFAE2B8-9156-4EB2-B127-58AAE90342AE}" srcOrd="22" destOrd="0" presId="urn:microsoft.com/office/officeart/2005/8/layout/cycle8"/>
    <dgm:cxn modelId="{5A45C762-A17B-46A3-9571-5A595E9889CC}" type="presParOf" srcId="{DB6AFD21-AF1C-43CB-81CB-CBFE21C48672}" destId="{53EDAD42-9F9F-47A4-9AE2-EB70CDE5119C}" srcOrd="23" destOrd="0" presId="urn:microsoft.com/office/officeart/2005/8/layout/cycle8"/>
    <dgm:cxn modelId="{3C303A6E-4E98-4B1D-B18D-40CB3DD7CA0D}" type="presParOf" srcId="{DB6AFD21-AF1C-43CB-81CB-CBFE21C48672}" destId="{103061ED-48DA-4FC8-BE86-166D73D80065}" srcOrd="24" destOrd="0" presId="urn:microsoft.com/office/officeart/2005/8/layout/cycle8"/>
    <dgm:cxn modelId="{AEE4F959-C4E7-493A-8000-F920614BB7F4}" type="presParOf" srcId="{DB6AFD21-AF1C-43CB-81CB-CBFE21C48672}" destId="{493E86C3-BF2A-4B64-931A-D8F5C09CCFCC}" srcOrd="25" destOrd="0" presId="urn:microsoft.com/office/officeart/2005/8/layout/cycle8"/>
    <dgm:cxn modelId="{974E4E5F-3CB6-4FAC-A1EA-9EF3952E232B}" type="presParOf" srcId="{DB6AFD21-AF1C-43CB-81CB-CBFE21C48672}" destId="{0F940C27-2E63-4070-AB51-9D220F25E49A}" srcOrd="26" destOrd="0" presId="urn:microsoft.com/office/officeart/2005/8/layout/cycle8"/>
    <dgm:cxn modelId="{9F00BC37-46AD-4EEE-B06D-0E32B4DD908A}" type="presParOf" srcId="{DB6AFD21-AF1C-43CB-81CB-CBFE21C48672}" destId="{60582F14-8F88-4FD0-96C0-EC6AF89CF956}" srcOrd="27" destOrd="0" presId="urn:microsoft.com/office/officeart/2005/8/layout/cycle8"/>
    <dgm:cxn modelId="{64ADFD59-3911-4929-8AB3-4EE1EF69A059}" type="presParOf" srcId="{DB6AFD21-AF1C-43CB-81CB-CBFE21C48672}" destId="{95E62FCE-C278-4357-B591-10395F69B469}" srcOrd="28" destOrd="0" presId="urn:microsoft.com/office/officeart/2005/8/layout/cycle8"/>
    <dgm:cxn modelId="{672638DA-5645-4AF6-9223-A1BEA56B8694}" type="presParOf" srcId="{DB6AFD21-AF1C-43CB-81CB-CBFE21C48672}" destId="{82C6CF87-F0FB-458C-A011-03C61A7BFAC7}" srcOrd="29" destOrd="0" presId="urn:microsoft.com/office/officeart/2005/8/layout/cycle8"/>
    <dgm:cxn modelId="{CA9707F8-394A-44AA-BF3E-18152F7CB182}" type="presParOf" srcId="{DB6AFD21-AF1C-43CB-81CB-CBFE21C48672}" destId="{4BEEFF07-CD4E-4836-BE77-190456470550}" srcOrd="30" destOrd="0" presId="urn:microsoft.com/office/officeart/2005/8/layout/cycle8"/>
    <dgm:cxn modelId="{A48167C8-710D-425C-853F-3BCF0410C020}" type="presParOf" srcId="{DB6AFD21-AF1C-43CB-81CB-CBFE21C48672}" destId="{C3432610-43D4-43BD-8773-CD64E50F78ED}" srcOrd="31" destOrd="0" presId="urn:microsoft.com/office/officeart/2005/8/layout/cycle8"/>
    <dgm:cxn modelId="{DC1DBC1B-3E47-44B4-B538-6E20E90D1A73}" type="presParOf" srcId="{DB6AFD21-AF1C-43CB-81CB-CBFE21C48672}" destId="{FE71F9DB-03F8-44EC-AB57-D51124391AFD}" srcOrd="32" destOrd="0" presId="urn:microsoft.com/office/officeart/2005/8/layout/cycle8"/>
    <dgm:cxn modelId="{B2D2785F-2335-46AE-968B-F255E77F4D22}" type="presParOf" srcId="{DB6AFD21-AF1C-43CB-81CB-CBFE21C48672}" destId="{B1E30D42-53C2-4A1D-A847-5F8F6B8541B4}" srcOrd="33" destOrd="0" presId="urn:microsoft.com/office/officeart/2005/8/layout/cycle8"/>
    <dgm:cxn modelId="{72C9FEBE-B94C-494F-9834-F89446BB7636}" type="presParOf" srcId="{DB6AFD21-AF1C-43CB-81CB-CBFE21C48672}" destId="{E63AF569-9ACB-45D5-9908-3E1237581264}"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F590FB-3ACA-4792-B26D-790A17258756}" type="doc">
      <dgm:prSet loTypeId="urn:microsoft.com/office/officeart/2005/8/layout/cycle8" loCatId="cycle" qsTypeId="urn:microsoft.com/office/officeart/2005/8/quickstyle/simple1" qsCatId="simple" csTypeId="urn:microsoft.com/office/officeart/2005/8/colors/accent6_2" csCatId="accent6" phldr="1"/>
      <dgm:spPr/>
    </dgm:pt>
    <dgm:pt modelId="{7C246192-65A0-467F-BC16-F7C048953850}">
      <dgm:prSet phldrT="[Text]"/>
      <dgm:spPr/>
      <dgm:t>
        <a:bodyPr/>
        <a:lstStyle/>
        <a:p>
          <a:r>
            <a:rPr lang="en-US" noProof="0" dirty="0"/>
            <a:t>Integrated</a:t>
          </a:r>
        </a:p>
      </dgm:t>
    </dgm:pt>
    <dgm:pt modelId="{6724EDBD-291E-469A-AFDC-5DF1046ED61F}" type="parTrans" cxnId="{FE161E87-0207-4A7D-9911-8C23366193D4}">
      <dgm:prSet/>
      <dgm:spPr/>
      <dgm:t>
        <a:bodyPr/>
        <a:lstStyle/>
        <a:p>
          <a:endParaRPr lang="sv-SE"/>
        </a:p>
      </dgm:t>
    </dgm:pt>
    <dgm:pt modelId="{1F931CA7-358F-42FD-B491-A586EB80E82D}" type="sibTrans" cxnId="{FE161E87-0207-4A7D-9911-8C23366193D4}">
      <dgm:prSet/>
      <dgm:spPr/>
      <dgm:t>
        <a:bodyPr/>
        <a:lstStyle/>
        <a:p>
          <a:endParaRPr lang="sv-SE"/>
        </a:p>
      </dgm:t>
    </dgm:pt>
    <dgm:pt modelId="{17CB7DEB-24FF-4242-B58B-AE00DD30C419}">
      <dgm:prSet phldrT="[Text]"/>
      <dgm:spPr/>
      <dgm:t>
        <a:bodyPr/>
        <a:lstStyle/>
        <a:p>
          <a:r>
            <a:rPr lang="en-US" noProof="0" dirty="0"/>
            <a:t>Structured and Comprehensive</a:t>
          </a:r>
        </a:p>
      </dgm:t>
    </dgm:pt>
    <dgm:pt modelId="{A2935DB3-40E7-435F-AECE-C01F58DFC833}" type="parTrans" cxnId="{846BED69-0A80-4157-A4C0-B2E734922487}">
      <dgm:prSet/>
      <dgm:spPr/>
      <dgm:t>
        <a:bodyPr/>
        <a:lstStyle/>
        <a:p>
          <a:endParaRPr lang="sv-SE"/>
        </a:p>
      </dgm:t>
    </dgm:pt>
    <dgm:pt modelId="{C3788500-3EA3-437C-A242-574748987C9B}" type="sibTrans" cxnId="{846BED69-0A80-4157-A4C0-B2E734922487}">
      <dgm:prSet/>
      <dgm:spPr/>
      <dgm:t>
        <a:bodyPr/>
        <a:lstStyle/>
        <a:p>
          <a:endParaRPr lang="sv-SE"/>
        </a:p>
      </dgm:t>
    </dgm:pt>
    <dgm:pt modelId="{78142D7E-AC69-46A8-A6D0-B0C8F2F2241A}">
      <dgm:prSet phldrT="[Text]"/>
      <dgm:spPr/>
      <dgm:t>
        <a:bodyPr/>
        <a:lstStyle/>
        <a:p>
          <a:r>
            <a:rPr lang="en-US" noProof="0" dirty="0"/>
            <a:t>Customized</a:t>
          </a:r>
        </a:p>
      </dgm:t>
    </dgm:pt>
    <dgm:pt modelId="{0560A2E1-3C43-4F17-92D3-34AB0022BDBF}" type="parTrans" cxnId="{A90E1A23-8BE4-4CB2-97DB-A18E16CA7A7F}">
      <dgm:prSet/>
      <dgm:spPr/>
      <dgm:t>
        <a:bodyPr/>
        <a:lstStyle/>
        <a:p>
          <a:endParaRPr lang="sv-SE"/>
        </a:p>
      </dgm:t>
    </dgm:pt>
    <dgm:pt modelId="{707BD900-8FE1-4C60-95D4-62E4C6A6E3B8}" type="sibTrans" cxnId="{A90E1A23-8BE4-4CB2-97DB-A18E16CA7A7F}">
      <dgm:prSet/>
      <dgm:spPr/>
      <dgm:t>
        <a:bodyPr/>
        <a:lstStyle/>
        <a:p>
          <a:endParaRPr lang="sv-SE"/>
        </a:p>
      </dgm:t>
    </dgm:pt>
    <dgm:pt modelId="{9CBF4DF0-0FA6-48D4-9EE4-E61700AFE1CD}">
      <dgm:prSet phldrT="[Text]"/>
      <dgm:spPr/>
      <dgm:t>
        <a:bodyPr/>
        <a:lstStyle/>
        <a:p>
          <a:r>
            <a:rPr lang="en-US" noProof="0" dirty="0"/>
            <a:t>Inclusive</a:t>
          </a:r>
        </a:p>
      </dgm:t>
    </dgm:pt>
    <dgm:pt modelId="{1942233B-E9AF-4DF9-8504-E88C46652CC1}" type="parTrans" cxnId="{49BDB047-0615-4043-A9BC-EFD95FCDF589}">
      <dgm:prSet/>
      <dgm:spPr/>
      <dgm:t>
        <a:bodyPr/>
        <a:lstStyle/>
        <a:p>
          <a:endParaRPr lang="sv-SE"/>
        </a:p>
      </dgm:t>
    </dgm:pt>
    <dgm:pt modelId="{A5A1C450-2BEE-4689-B5B7-020AD1B400EB}" type="sibTrans" cxnId="{49BDB047-0615-4043-A9BC-EFD95FCDF589}">
      <dgm:prSet/>
      <dgm:spPr/>
      <dgm:t>
        <a:bodyPr/>
        <a:lstStyle/>
        <a:p>
          <a:endParaRPr lang="sv-SE"/>
        </a:p>
      </dgm:t>
    </dgm:pt>
    <dgm:pt modelId="{A2A95DFC-DC68-4B55-981A-68428A3FA0F5}">
      <dgm:prSet phldrT="[Text]"/>
      <dgm:spPr/>
      <dgm:t>
        <a:bodyPr/>
        <a:lstStyle/>
        <a:p>
          <a:r>
            <a:rPr lang="en-US" noProof="0" dirty="0"/>
            <a:t>Best Available Information</a:t>
          </a:r>
        </a:p>
      </dgm:t>
    </dgm:pt>
    <dgm:pt modelId="{1CE468CF-4F59-42A9-BF8E-09084CCBEFA4}" type="parTrans" cxnId="{EAD45F96-BA38-46E2-BD49-1C82618E2CE2}">
      <dgm:prSet/>
      <dgm:spPr/>
      <dgm:t>
        <a:bodyPr/>
        <a:lstStyle/>
        <a:p>
          <a:endParaRPr lang="sv-SE"/>
        </a:p>
      </dgm:t>
    </dgm:pt>
    <dgm:pt modelId="{0E1B1C2E-BF0A-449B-B561-95CCCCBD9648}" type="sibTrans" cxnId="{EAD45F96-BA38-46E2-BD49-1C82618E2CE2}">
      <dgm:prSet/>
      <dgm:spPr/>
      <dgm:t>
        <a:bodyPr/>
        <a:lstStyle/>
        <a:p>
          <a:endParaRPr lang="sv-SE"/>
        </a:p>
      </dgm:t>
    </dgm:pt>
    <dgm:pt modelId="{9D4E3F43-2928-42D7-B3A1-5293A4B6307C}">
      <dgm:prSet phldrT="[Text]"/>
      <dgm:spPr/>
      <dgm:t>
        <a:bodyPr/>
        <a:lstStyle/>
        <a:p>
          <a:r>
            <a:rPr lang="en-US" noProof="0" dirty="0"/>
            <a:t>Human and Cultural Factors</a:t>
          </a:r>
        </a:p>
      </dgm:t>
    </dgm:pt>
    <dgm:pt modelId="{018923A1-39CB-407E-B309-39244F294B8B}" type="parTrans" cxnId="{593D0096-6C46-43CE-82EA-0EEFA12796BF}">
      <dgm:prSet/>
      <dgm:spPr/>
      <dgm:t>
        <a:bodyPr/>
        <a:lstStyle/>
        <a:p>
          <a:endParaRPr lang="sv-SE"/>
        </a:p>
      </dgm:t>
    </dgm:pt>
    <dgm:pt modelId="{BDE371D6-61B0-4847-B5CC-C02940717D89}" type="sibTrans" cxnId="{593D0096-6C46-43CE-82EA-0EEFA12796BF}">
      <dgm:prSet/>
      <dgm:spPr/>
      <dgm:t>
        <a:bodyPr/>
        <a:lstStyle/>
        <a:p>
          <a:endParaRPr lang="sv-SE"/>
        </a:p>
      </dgm:t>
    </dgm:pt>
    <dgm:pt modelId="{494B6B89-35C6-44F5-B522-A39C1B781F96}">
      <dgm:prSet phldrT="[Text]"/>
      <dgm:spPr/>
      <dgm:t>
        <a:bodyPr/>
        <a:lstStyle/>
        <a:p>
          <a:r>
            <a:rPr lang="en-US" noProof="0" dirty="0"/>
            <a:t>Continual Improvement</a:t>
          </a:r>
        </a:p>
      </dgm:t>
    </dgm:pt>
    <dgm:pt modelId="{74AEEE83-2FCA-4F80-BA6E-4BCFE81349D7}" type="parTrans" cxnId="{21139D67-272C-4D31-9B53-43A3EF2D4D04}">
      <dgm:prSet/>
      <dgm:spPr/>
      <dgm:t>
        <a:bodyPr/>
        <a:lstStyle/>
        <a:p>
          <a:endParaRPr lang="sv-SE"/>
        </a:p>
      </dgm:t>
    </dgm:pt>
    <dgm:pt modelId="{D6D7D894-0A78-4834-81FD-E6DD1E396F24}" type="sibTrans" cxnId="{21139D67-272C-4D31-9B53-43A3EF2D4D04}">
      <dgm:prSet/>
      <dgm:spPr/>
      <dgm:t>
        <a:bodyPr/>
        <a:lstStyle/>
        <a:p>
          <a:endParaRPr lang="sv-SE"/>
        </a:p>
      </dgm:t>
    </dgm:pt>
    <dgm:pt modelId="{DB6AFD21-AF1C-43CB-81CB-CBFE21C48672}" type="pres">
      <dgm:prSet presAssocID="{27F590FB-3ACA-4792-B26D-790A17258756}" presName="compositeShape" presStyleCnt="0">
        <dgm:presLayoutVars>
          <dgm:chMax val="7"/>
          <dgm:dir/>
          <dgm:resizeHandles val="exact"/>
        </dgm:presLayoutVars>
      </dgm:prSet>
      <dgm:spPr/>
    </dgm:pt>
    <dgm:pt modelId="{BFC8A469-3F9A-4D3A-8E76-44F93EA8D388}" type="pres">
      <dgm:prSet presAssocID="{27F590FB-3ACA-4792-B26D-790A17258756}" presName="wedge1" presStyleLbl="node1" presStyleIdx="0" presStyleCnt="7"/>
      <dgm:spPr/>
    </dgm:pt>
    <dgm:pt modelId="{2CA29A38-EB02-4071-A95B-45E8D4983552}" type="pres">
      <dgm:prSet presAssocID="{27F590FB-3ACA-4792-B26D-790A17258756}" presName="dummy1a" presStyleCnt="0"/>
      <dgm:spPr/>
    </dgm:pt>
    <dgm:pt modelId="{BECC8031-8853-4F0A-BD3D-F047ACCD7970}" type="pres">
      <dgm:prSet presAssocID="{27F590FB-3ACA-4792-B26D-790A17258756}" presName="dummy1b" presStyleCnt="0"/>
      <dgm:spPr/>
    </dgm:pt>
    <dgm:pt modelId="{8997FAD8-4D93-4BDE-8376-78290310326F}" type="pres">
      <dgm:prSet presAssocID="{27F590FB-3ACA-4792-B26D-790A17258756}" presName="wedge1Tx" presStyleLbl="node1" presStyleIdx="0" presStyleCnt="7">
        <dgm:presLayoutVars>
          <dgm:chMax val="0"/>
          <dgm:chPref val="0"/>
          <dgm:bulletEnabled val="1"/>
        </dgm:presLayoutVars>
      </dgm:prSet>
      <dgm:spPr/>
    </dgm:pt>
    <dgm:pt modelId="{1F1FFBE5-735C-4F2B-BAE9-970C7F3D17E5}" type="pres">
      <dgm:prSet presAssocID="{27F590FB-3ACA-4792-B26D-790A17258756}" presName="wedge2" presStyleLbl="node1" presStyleIdx="1" presStyleCnt="7"/>
      <dgm:spPr/>
    </dgm:pt>
    <dgm:pt modelId="{D05104A9-A74D-4E61-A9FD-CD2F8A539A3B}" type="pres">
      <dgm:prSet presAssocID="{27F590FB-3ACA-4792-B26D-790A17258756}" presName="dummy2a" presStyleCnt="0"/>
      <dgm:spPr/>
    </dgm:pt>
    <dgm:pt modelId="{5014D604-DE7F-4570-A795-372C0CE1D931}" type="pres">
      <dgm:prSet presAssocID="{27F590FB-3ACA-4792-B26D-790A17258756}" presName="dummy2b" presStyleCnt="0"/>
      <dgm:spPr/>
    </dgm:pt>
    <dgm:pt modelId="{A9A8A70A-A6C2-4CE9-BFAA-CC6CF1DF2AEB}" type="pres">
      <dgm:prSet presAssocID="{27F590FB-3ACA-4792-B26D-790A17258756}" presName="wedge2Tx" presStyleLbl="node1" presStyleIdx="1" presStyleCnt="7">
        <dgm:presLayoutVars>
          <dgm:chMax val="0"/>
          <dgm:chPref val="0"/>
          <dgm:bulletEnabled val="1"/>
        </dgm:presLayoutVars>
      </dgm:prSet>
      <dgm:spPr/>
    </dgm:pt>
    <dgm:pt modelId="{C5A90993-1195-448B-BD74-1707C2DD7824}" type="pres">
      <dgm:prSet presAssocID="{27F590FB-3ACA-4792-B26D-790A17258756}" presName="wedge3" presStyleLbl="node1" presStyleIdx="2" presStyleCnt="7"/>
      <dgm:spPr/>
    </dgm:pt>
    <dgm:pt modelId="{7DA276C9-594A-4C1C-A129-C3C842A18269}" type="pres">
      <dgm:prSet presAssocID="{27F590FB-3ACA-4792-B26D-790A17258756}" presName="dummy3a" presStyleCnt="0"/>
      <dgm:spPr/>
    </dgm:pt>
    <dgm:pt modelId="{40A6597F-CAFD-459F-AC2C-EDD03D8B0EA4}" type="pres">
      <dgm:prSet presAssocID="{27F590FB-3ACA-4792-B26D-790A17258756}" presName="dummy3b" presStyleCnt="0"/>
      <dgm:spPr/>
    </dgm:pt>
    <dgm:pt modelId="{DD41C113-865E-4440-A4A6-D024FDBCEE10}" type="pres">
      <dgm:prSet presAssocID="{27F590FB-3ACA-4792-B26D-790A17258756}" presName="wedge3Tx" presStyleLbl="node1" presStyleIdx="2" presStyleCnt="7">
        <dgm:presLayoutVars>
          <dgm:chMax val="0"/>
          <dgm:chPref val="0"/>
          <dgm:bulletEnabled val="1"/>
        </dgm:presLayoutVars>
      </dgm:prSet>
      <dgm:spPr/>
    </dgm:pt>
    <dgm:pt modelId="{63A5B605-E01B-46D0-9641-2ABF22C0FC21}" type="pres">
      <dgm:prSet presAssocID="{27F590FB-3ACA-4792-B26D-790A17258756}" presName="wedge4" presStyleLbl="node1" presStyleIdx="3" presStyleCnt="7"/>
      <dgm:spPr/>
    </dgm:pt>
    <dgm:pt modelId="{7D9CFA72-9C56-4CF8-9A16-7D5CF6DD12B7}" type="pres">
      <dgm:prSet presAssocID="{27F590FB-3ACA-4792-B26D-790A17258756}" presName="dummy4a" presStyleCnt="0"/>
      <dgm:spPr/>
    </dgm:pt>
    <dgm:pt modelId="{85101E16-66D4-421C-96D2-8DE8511B52B0}" type="pres">
      <dgm:prSet presAssocID="{27F590FB-3ACA-4792-B26D-790A17258756}" presName="dummy4b" presStyleCnt="0"/>
      <dgm:spPr/>
    </dgm:pt>
    <dgm:pt modelId="{7F966525-F106-4AA0-8F0B-6C79AC6090F0}" type="pres">
      <dgm:prSet presAssocID="{27F590FB-3ACA-4792-B26D-790A17258756}" presName="wedge4Tx" presStyleLbl="node1" presStyleIdx="3" presStyleCnt="7">
        <dgm:presLayoutVars>
          <dgm:chMax val="0"/>
          <dgm:chPref val="0"/>
          <dgm:bulletEnabled val="1"/>
        </dgm:presLayoutVars>
      </dgm:prSet>
      <dgm:spPr/>
    </dgm:pt>
    <dgm:pt modelId="{02758AA7-51DE-455F-B6C5-BD98AE4D6533}" type="pres">
      <dgm:prSet presAssocID="{27F590FB-3ACA-4792-B26D-790A17258756}" presName="wedge5" presStyleLbl="node1" presStyleIdx="4" presStyleCnt="7"/>
      <dgm:spPr/>
    </dgm:pt>
    <dgm:pt modelId="{E5F41663-CBE2-4A69-A367-A13EC81C6B76}" type="pres">
      <dgm:prSet presAssocID="{27F590FB-3ACA-4792-B26D-790A17258756}" presName="dummy5a" presStyleCnt="0"/>
      <dgm:spPr/>
    </dgm:pt>
    <dgm:pt modelId="{EF69414A-76B0-4E1F-A097-9FA08EB61883}" type="pres">
      <dgm:prSet presAssocID="{27F590FB-3ACA-4792-B26D-790A17258756}" presName="dummy5b" presStyleCnt="0"/>
      <dgm:spPr/>
    </dgm:pt>
    <dgm:pt modelId="{E01AABE1-EE3F-4A79-8015-55B09F03916D}" type="pres">
      <dgm:prSet presAssocID="{27F590FB-3ACA-4792-B26D-790A17258756}" presName="wedge5Tx" presStyleLbl="node1" presStyleIdx="4" presStyleCnt="7">
        <dgm:presLayoutVars>
          <dgm:chMax val="0"/>
          <dgm:chPref val="0"/>
          <dgm:bulletEnabled val="1"/>
        </dgm:presLayoutVars>
      </dgm:prSet>
      <dgm:spPr/>
    </dgm:pt>
    <dgm:pt modelId="{00492213-BA6D-48EB-9E2E-568D1943C65B}" type="pres">
      <dgm:prSet presAssocID="{27F590FB-3ACA-4792-B26D-790A17258756}" presName="wedge6" presStyleLbl="node1" presStyleIdx="5" presStyleCnt="7"/>
      <dgm:spPr/>
    </dgm:pt>
    <dgm:pt modelId="{0CAB1E7F-1596-4AE8-8CB3-44BBF46A2A40}" type="pres">
      <dgm:prSet presAssocID="{27F590FB-3ACA-4792-B26D-790A17258756}" presName="dummy6a" presStyleCnt="0"/>
      <dgm:spPr/>
    </dgm:pt>
    <dgm:pt modelId="{CDFAE2B8-9156-4EB2-B127-58AAE90342AE}" type="pres">
      <dgm:prSet presAssocID="{27F590FB-3ACA-4792-B26D-790A17258756}" presName="dummy6b" presStyleCnt="0"/>
      <dgm:spPr/>
    </dgm:pt>
    <dgm:pt modelId="{53EDAD42-9F9F-47A4-9AE2-EB70CDE5119C}" type="pres">
      <dgm:prSet presAssocID="{27F590FB-3ACA-4792-B26D-790A17258756}" presName="wedge6Tx" presStyleLbl="node1" presStyleIdx="5" presStyleCnt="7">
        <dgm:presLayoutVars>
          <dgm:chMax val="0"/>
          <dgm:chPref val="0"/>
          <dgm:bulletEnabled val="1"/>
        </dgm:presLayoutVars>
      </dgm:prSet>
      <dgm:spPr/>
    </dgm:pt>
    <dgm:pt modelId="{103061ED-48DA-4FC8-BE86-166D73D80065}" type="pres">
      <dgm:prSet presAssocID="{27F590FB-3ACA-4792-B26D-790A17258756}" presName="wedge7" presStyleLbl="node1" presStyleIdx="6" presStyleCnt="7"/>
      <dgm:spPr/>
    </dgm:pt>
    <dgm:pt modelId="{493E86C3-BF2A-4B64-931A-D8F5C09CCFCC}" type="pres">
      <dgm:prSet presAssocID="{27F590FB-3ACA-4792-B26D-790A17258756}" presName="dummy7a" presStyleCnt="0"/>
      <dgm:spPr/>
    </dgm:pt>
    <dgm:pt modelId="{0F940C27-2E63-4070-AB51-9D220F25E49A}" type="pres">
      <dgm:prSet presAssocID="{27F590FB-3ACA-4792-B26D-790A17258756}" presName="dummy7b" presStyleCnt="0"/>
      <dgm:spPr/>
    </dgm:pt>
    <dgm:pt modelId="{60582F14-8F88-4FD0-96C0-EC6AF89CF956}" type="pres">
      <dgm:prSet presAssocID="{27F590FB-3ACA-4792-B26D-790A17258756}" presName="wedge7Tx" presStyleLbl="node1" presStyleIdx="6" presStyleCnt="7">
        <dgm:presLayoutVars>
          <dgm:chMax val="0"/>
          <dgm:chPref val="0"/>
          <dgm:bulletEnabled val="1"/>
        </dgm:presLayoutVars>
      </dgm:prSet>
      <dgm:spPr/>
    </dgm:pt>
    <dgm:pt modelId="{95E62FCE-C278-4357-B591-10395F69B469}" type="pres">
      <dgm:prSet presAssocID="{1F931CA7-358F-42FD-B491-A586EB80E82D}" presName="arrowWedge1" presStyleLbl="fgSibTrans2D1" presStyleIdx="0" presStyleCnt="7"/>
      <dgm:spPr/>
    </dgm:pt>
    <dgm:pt modelId="{82C6CF87-F0FB-458C-A011-03C61A7BFAC7}" type="pres">
      <dgm:prSet presAssocID="{C3788500-3EA3-437C-A242-574748987C9B}" presName="arrowWedge2" presStyleLbl="fgSibTrans2D1" presStyleIdx="1" presStyleCnt="7"/>
      <dgm:spPr/>
    </dgm:pt>
    <dgm:pt modelId="{4BEEFF07-CD4E-4836-BE77-190456470550}" type="pres">
      <dgm:prSet presAssocID="{707BD900-8FE1-4C60-95D4-62E4C6A6E3B8}" presName="arrowWedge3" presStyleLbl="fgSibTrans2D1" presStyleIdx="2" presStyleCnt="7"/>
      <dgm:spPr/>
    </dgm:pt>
    <dgm:pt modelId="{C3432610-43D4-43BD-8773-CD64E50F78ED}" type="pres">
      <dgm:prSet presAssocID="{A5A1C450-2BEE-4689-B5B7-020AD1B400EB}" presName="arrowWedge4" presStyleLbl="fgSibTrans2D1" presStyleIdx="3" presStyleCnt="7"/>
      <dgm:spPr/>
    </dgm:pt>
    <dgm:pt modelId="{FE71F9DB-03F8-44EC-AB57-D51124391AFD}" type="pres">
      <dgm:prSet presAssocID="{0E1B1C2E-BF0A-449B-B561-95CCCCBD9648}" presName="arrowWedge5" presStyleLbl="fgSibTrans2D1" presStyleIdx="4" presStyleCnt="7"/>
      <dgm:spPr/>
    </dgm:pt>
    <dgm:pt modelId="{B1E30D42-53C2-4A1D-A847-5F8F6B8541B4}" type="pres">
      <dgm:prSet presAssocID="{BDE371D6-61B0-4847-B5CC-C02940717D89}" presName="arrowWedge6" presStyleLbl="fgSibTrans2D1" presStyleIdx="5" presStyleCnt="7"/>
      <dgm:spPr/>
    </dgm:pt>
    <dgm:pt modelId="{E63AF569-9ACB-45D5-9908-3E1237581264}" type="pres">
      <dgm:prSet presAssocID="{D6D7D894-0A78-4834-81FD-E6DD1E396F24}" presName="arrowWedge7" presStyleLbl="fgSibTrans2D1" presStyleIdx="6" presStyleCnt="7"/>
      <dgm:spPr/>
    </dgm:pt>
  </dgm:ptLst>
  <dgm:cxnLst>
    <dgm:cxn modelId="{4AAEE915-9AB5-4668-82E7-9A7B6118C2D6}" type="presOf" srcId="{A2A95DFC-DC68-4B55-981A-68428A3FA0F5}" destId="{02758AA7-51DE-455F-B6C5-BD98AE4D6533}" srcOrd="0" destOrd="0" presId="urn:microsoft.com/office/officeart/2005/8/layout/cycle8"/>
    <dgm:cxn modelId="{03345221-CCC2-4ABC-9907-92EF0F22CA8A}" type="presOf" srcId="{9CBF4DF0-0FA6-48D4-9EE4-E61700AFE1CD}" destId="{7F966525-F106-4AA0-8F0B-6C79AC6090F0}" srcOrd="1" destOrd="0" presId="urn:microsoft.com/office/officeart/2005/8/layout/cycle8"/>
    <dgm:cxn modelId="{A90E1A23-8BE4-4CB2-97DB-A18E16CA7A7F}" srcId="{27F590FB-3ACA-4792-B26D-790A17258756}" destId="{78142D7E-AC69-46A8-A6D0-B0C8F2F2241A}" srcOrd="2" destOrd="0" parTransId="{0560A2E1-3C43-4F17-92D3-34AB0022BDBF}" sibTransId="{707BD900-8FE1-4C60-95D4-62E4C6A6E3B8}"/>
    <dgm:cxn modelId="{99E7C92B-C0CD-4ACB-ACEB-EF49380DDB5E}" type="presOf" srcId="{494B6B89-35C6-44F5-B522-A39C1B781F96}" destId="{103061ED-48DA-4FC8-BE86-166D73D80065}" srcOrd="0" destOrd="0" presId="urn:microsoft.com/office/officeart/2005/8/layout/cycle8"/>
    <dgm:cxn modelId="{4EB42D3F-77B5-4140-B389-12BEA20218D5}" type="presOf" srcId="{9D4E3F43-2928-42D7-B3A1-5293A4B6307C}" destId="{53EDAD42-9F9F-47A4-9AE2-EB70CDE5119C}" srcOrd="1" destOrd="0" presId="urn:microsoft.com/office/officeart/2005/8/layout/cycle8"/>
    <dgm:cxn modelId="{27BD6341-479F-4CAD-BE4F-59D77C4A2D69}" type="presOf" srcId="{7C246192-65A0-467F-BC16-F7C048953850}" destId="{8997FAD8-4D93-4BDE-8376-78290310326F}" srcOrd="1" destOrd="0" presId="urn:microsoft.com/office/officeart/2005/8/layout/cycle8"/>
    <dgm:cxn modelId="{57BBEC66-6877-4FCD-9D05-A73920CCD916}" type="presOf" srcId="{78142D7E-AC69-46A8-A6D0-B0C8F2F2241A}" destId="{DD41C113-865E-4440-A4A6-D024FDBCEE10}" srcOrd="1" destOrd="0" presId="urn:microsoft.com/office/officeart/2005/8/layout/cycle8"/>
    <dgm:cxn modelId="{21139D67-272C-4D31-9B53-43A3EF2D4D04}" srcId="{27F590FB-3ACA-4792-B26D-790A17258756}" destId="{494B6B89-35C6-44F5-B522-A39C1B781F96}" srcOrd="6" destOrd="0" parTransId="{74AEEE83-2FCA-4F80-BA6E-4BCFE81349D7}" sibTransId="{D6D7D894-0A78-4834-81FD-E6DD1E396F24}"/>
    <dgm:cxn modelId="{49BDB047-0615-4043-A9BC-EFD95FCDF589}" srcId="{27F590FB-3ACA-4792-B26D-790A17258756}" destId="{9CBF4DF0-0FA6-48D4-9EE4-E61700AFE1CD}" srcOrd="3" destOrd="0" parTransId="{1942233B-E9AF-4DF9-8504-E88C46652CC1}" sibTransId="{A5A1C450-2BEE-4689-B5B7-020AD1B400EB}"/>
    <dgm:cxn modelId="{846BED69-0A80-4157-A4C0-B2E734922487}" srcId="{27F590FB-3ACA-4792-B26D-790A17258756}" destId="{17CB7DEB-24FF-4242-B58B-AE00DD30C419}" srcOrd="1" destOrd="0" parTransId="{A2935DB3-40E7-435F-AECE-C01F58DFC833}" sibTransId="{C3788500-3EA3-437C-A242-574748987C9B}"/>
    <dgm:cxn modelId="{977B194A-353E-4114-8BD7-387E2301A7FA}" type="presOf" srcId="{9D4E3F43-2928-42D7-B3A1-5293A4B6307C}" destId="{00492213-BA6D-48EB-9E2E-568D1943C65B}" srcOrd="0" destOrd="0" presId="urn:microsoft.com/office/officeart/2005/8/layout/cycle8"/>
    <dgm:cxn modelId="{88951751-CB6B-42A3-8655-A713DAF1E345}" type="presOf" srcId="{78142D7E-AC69-46A8-A6D0-B0C8F2F2241A}" destId="{C5A90993-1195-448B-BD74-1707C2DD7824}" srcOrd="0" destOrd="0" presId="urn:microsoft.com/office/officeart/2005/8/layout/cycle8"/>
    <dgm:cxn modelId="{9900EF53-9AE9-47EB-BA5A-2FB89D364EB6}" type="presOf" srcId="{17CB7DEB-24FF-4242-B58B-AE00DD30C419}" destId="{A9A8A70A-A6C2-4CE9-BFAA-CC6CF1DF2AEB}" srcOrd="1" destOrd="0" presId="urn:microsoft.com/office/officeart/2005/8/layout/cycle8"/>
    <dgm:cxn modelId="{1B9C2178-6BB0-4682-9205-000485D5EB16}" type="presOf" srcId="{494B6B89-35C6-44F5-B522-A39C1B781F96}" destId="{60582F14-8F88-4FD0-96C0-EC6AF89CF956}" srcOrd="1" destOrd="0" presId="urn:microsoft.com/office/officeart/2005/8/layout/cycle8"/>
    <dgm:cxn modelId="{FE161E87-0207-4A7D-9911-8C23366193D4}" srcId="{27F590FB-3ACA-4792-B26D-790A17258756}" destId="{7C246192-65A0-467F-BC16-F7C048953850}" srcOrd="0" destOrd="0" parTransId="{6724EDBD-291E-469A-AFDC-5DF1046ED61F}" sibTransId="{1F931CA7-358F-42FD-B491-A586EB80E82D}"/>
    <dgm:cxn modelId="{DB4D3688-C5FE-4600-AF4A-5FC8DE9FDE85}" type="presOf" srcId="{7C246192-65A0-467F-BC16-F7C048953850}" destId="{BFC8A469-3F9A-4D3A-8E76-44F93EA8D388}" srcOrd="0" destOrd="0" presId="urn:microsoft.com/office/officeart/2005/8/layout/cycle8"/>
    <dgm:cxn modelId="{593D0096-6C46-43CE-82EA-0EEFA12796BF}" srcId="{27F590FB-3ACA-4792-B26D-790A17258756}" destId="{9D4E3F43-2928-42D7-B3A1-5293A4B6307C}" srcOrd="5" destOrd="0" parTransId="{018923A1-39CB-407E-B309-39244F294B8B}" sibTransId="{BDE371D6-61B0-4847-B5CC-C02940717D89}"/>
    <dgm:cxn modelId="{EAD45F96-BA38-46E2-BD49-1C82618E2CE2}" srcId="{27F590FB-3ACA-4792-B26D-790A17258756}" destId="{A2A95DFC-DC68-4B55-981A-68428A3FA0F5}" srcOrd="4" destOrd="0" parTransId="{1CE468CF-4F59-42A9-BF8E-09084CCBEFA4}" sibTransId="{0E1B1C2E-BF0A-449B-B561-95CCCCBD9648}"/>
    <dgm:cxn modelId="{DC486C9F-8889-47C5-9B44-A9D50357A53B}" type="presOf" srcId="{17CB7DEB-24FF-4242-B58B-AE00DD30C419}" destId="{1F1FFBE5-735C-4F2B-BAE9-970C7F3D17E5}" srcOrd="0" destOrd="0" presId="urn:microsoft.com/office/officeart/2005/8/layout/cycle8"/>
    <dgm:cxn modelId="{2DD859B8-59E1-4A38-B563-60159078DCC9}" type="presOf" srcId="{27F590FB-3ACA-4792-B26D-790A17258756}" destId="{DB6AFD21-AF1C-43CB-81CB-CBFE21C48672}" srcOrd="0" destOrd="0" presId="urn:microsoft.com/office/officeart/2005/8/layout/cycle8"/>
    <dgm:cxn modelId="{4C1393EE-F27E-4519-A922-B920CFE2DEC1}" type="presOf" srcId="{9CBF4DF0-0FA6-48D4-9EE4-E61700AFE1CD}" destId="{63A5B605-E01B-46D0-9641-2ABF22C0FC21}" srcOrd="0" destOrd="0" presId="urn:microsoft.com/office/officeart/2005/8/layout/cycle8"/>
    <dgm:cxn modelId="{53BC24F7-D021-4D96-B588-1615FA6C1D6F}" type="presOf" srcId="{A2A95DFC-DC68-4B55-981A-68428A3FA0F5}" destId="{E01AABE1-EE3F-4A79-8015-55B09F03916D}" srcOrd="1" destOrd="0" presId="urn:microsoft.com/office/officeart/2005/8/layout/cycle8"/>
    <dgm:cxn modelId="{E6D2F502-55D6-43FD-A16C-59EAD3396E1F}" type="presParOf" srcId="{DB6AFD21-AF1C-43CB-81CB-CBFE21C48672}" destId="{BFC8A469-3F9A-4D3A-8E76-44F93EA8D388}" srcOrd="0" destOrd="0" presId="urn:microsoft.com/office/officeart/2005/8/layout/cycle8"/>
    <dgm:cxn modelId="{7B24822E-5A91-47DE-BD71-8F8779B17BA6}" type="presParOf" srcId="{DB6AFD21-AF1C-43CB-81CB-CBFE21C48672}" destId="{2CA29A38-EB02-4071-A95B-45E8D4983552}" srcOrd="1" destOrd="0" presId="urn:microsoft.com/office/officeart/2005/8/layout/cycle8"/>
    <dgm:cxn modelId="{B65E5142-752F-4596-98B1-39570CF3F4CA}" type="presParOf" srcId="{DB6AFD21-AF1C-43CB-81CB-CBFE21C48672}" destId="{BECC8031-8853-4F0A-BD3D-F047ACCD7970}" srcOrd="2" destOrd="0" presId="urn:microsoft.com/office/officeart/2005/8/layout/cycle8"/>
    <dgm:cxn modelId="{D23A145E-3393-44AC-870A-C62DA470065D}" type="presParOf" srcId="{DB6AFD21-AF1C-43CB-81CB-CBFE21C48672}" destId="{8997FAD8-4D93-4BDE-8376-78290310326F}" srcOrd="3" destOrd="0" presId="urn:microsoft.com/office/officeart/2005/8/layout/cycle8"/>
    <dgm:cxn modelId="{CD9A08C3-6BE8-45A8-A79A-984BB9DB943F}" type="presParOf" srcId="{DB6AFD21-AF1C-43CB-81CB-CBFE21C48672}" destId="{1F1FFBE5-735C-4F2B-BAE9-970C7F3D17E5}" srcOrd="4" destOrd="0" presId="urn:microsoft.com/office/officeart/2005/8/layout/cycle8"/>
    <dgm:cxn modelId="{016B63D9-9AC5-4911-A569-F146B9150443}" type="presParOf" srcId="{DB6AFD21-AF1C-43CB-81CB-CBFE21C48672}" destId="{D05104A9-A74D-4E61-A9FD-CD2F8A539A3B}" srcOrd="5" destOrd="0" presId="urn:microsoft.com/office/officeart/2005/8/layout/cycle8"/>
    <dgm:cxn modelId="{EB792FD5-77CB-4ADD-B8C4-813F3B01EE04}" type="presParOf" srcId="{DB6AFD21-AF1C-43CB-81CB-CBFE21C48672}" destId="{5014D604-DE7F-4570-A795-372C0CE1D931}" srcOrd="6" destOrd="0" presId="urn:microsoft.com/office/officeart/2005/8/layout/cycle8"/>
    <dgm:cxn modelId="{A18565C4-FB1F-40B5-B342-62C394641510}" type="presParOf" srcId="{DB6AFD21-AF1C-43CB-81CB-CBFE21C48672}" destId="{A9A8A70A-A6C2-4CE9-BFAA-CC6CF1DF2AEB}" srcOrd="7" destOrd="0" presId="urn:microsoft.com/office/officeart/2005/8/layout/cycle8"/>
    <dgm:cxn modelId="{AD675729-367E-4D46-9037-C4146299ADC0}" type="presParOf" srcId="{DB6AFD21-AF1C-43CB-81CB-CBFE21C48672}" destId="{C5A90993-1195-448B-BD74-1707C2DD7824}" srcOrd="8" destOrd="0" presId="urn:microsoft.com/office/officeart/2005/8/layout/cycle8"/>
    <dgm:cxn modelId="{A401275B-CCA6-4B80-B9DC-5E29863654C0}" type="presParOf" srcId="{DB6AFD21-AF1C-43CB-81CB-CBFE21C48672}" destId="{7DA276C9-594A-4C1C-A129-C3C842A18269}" srcOrd="9" destOrd="0" presId="urn:microsoft.com/office/officeart/2005/8/layout/cycle8"/>
    <dgm:cxn modelId="{3913C2B2-AE92-4617-82B5-CD401B949E0B}" type="presParOf" srcId="{DB6AFD21-AF1C-43CB-81CB-CBFE21C48672}" destId="{40A6597F-CAFD-459F-AC2C-EDD03D8B0EA4}" srcOrd="10" destOrd="0" presId="urn:microsoft.com/office/officeart/2005/8/layout/cycle8"/>
    <dgm:cxn modelId="{97E7D101-C1FB-4FD0-A272-68FF7292E1FF}" type="presParOf" srcId="{DB6AFD21-AF1C-43CB-81CB-CBFE21C48672}" destId="{DD41C113-865E-4440-A4A6-D024FDBCEE10}" srcOrd="11" destOrd="0" presId="urn:microsoft.com/office/officeart/2005/8/layout/cycle8"/>
    <dgm:cxn modelId="{6411D845-19A2-43E9-AB83-4B7E11E83A5D}" type="presParOf" srcId="{DB6AFD21-AF1C-43CB-81CB-CBFE21C48672}" destId="{63A5B605-E01B-46D0-9641-2ABF22C0FC21}" srcOrd="12" destOrd="0" presId="urn:microsoft.com/office/officeart/2005/8/layout/cycle8"/>
    <dgm:cxn modelId="{D3213CB1-72B4-49F5-A3A7-4ACBFE961C62}" type="presParOf" srcId="{DB6AFD21-AF1C-43CB-81CB-CBFE21C48672}" destId="{7D9CFA72-9C56-4CF8-9A16-7D5CF6DD12B7}" srcOrd="13" destOrd="0" presId="urn:microsoft.com/office/officeart/2005/8/layout/cycle8"/>
    <dgm:cxn modelId="{3FE36D32-E69B-46D9-BF08-D2D8FDBEAFEA}" type="presParOf" srcId="{DB6AFD21-AF1C-43CB-81CB-CBFE21C48672}" destId="{85101E16-66D4-421C-96D2-8DE8511B52B0}" srcOrd="14" destOrd="0" presId="urn:microsoft.com/office/officeart/2005/8/layout/cycle8"/>
    <dgm:cxn modelId="{4B7E00B5-06BB-4B10-97E0-15DFE2243175}" type="presParOf" srcId="{DB6AFD21-AF1C-43CB-81CB-CBFE21C48672}" destId="{7F966525-F106-4AA0-8F0B-6C79AC6090F0}" srcOrd="15" destOrd="0" presId="urn:microsoft.com/office/officeart/2005/8/layout/cycle8"/>
    <dgm:cxn modelId="{FD9FDF36-86E2-41DA-A11F-6E485D40E7ED}" type="presParOf" srcId="{DB6AFD21-AF1C-43CB-81CB-CBFE21C48672}" destId="{02758AA7-51DE-455F-B6C5-BD98AE4D6533}" srcOrd="16" destOrd="0" presId="urn:microsoft.com/office/officeart/2005/8/layout/cycle8"/>
    <dgm:cxn modelId="{26F7E709-9592-46E8-9AFC-E94B302F32E4}" type="presParOf" srcId="{DB6AFD21-AF1C-43CB-81CB-CBFE21C48672}" destId="{E5F41663-CBE2-4A69-A367-A13EC81C6B76}" srcOrd="17" destOrd="0" presId="urn:microsoft.com/office/officeart/2005/8/layout/cycle8"/>
    <dgm:cxn modelId="{E20F9E75-266B-4211-B979-E8273349AD33}" type="presParOf" srcId="{DB6AFD21-AF1C-43CB-81CB-CBFE21C48672}" destId="{EF69414A-76B0-4E1F-A097-9FA08EB61883}" srcOrd="18" destOrd="0" presId="urn:microsoft.com/office/officeart/2005/8/layout/cycle8"/>
    <dgm:cxn modelId="{D76D77E9-6500-4E4C-B2DB-52DB1016E040}" type="presParOf" srcId="{DB6AFD21-AF1C-43CB-81CB-CBFE21C48672}" destId="{E01AABE1-EE3F-4A79-8015-55B09F03916D}" srcOrd="19" destOrd="0" presId="urn:microsoft.com/office/officeart/2005/8/layout/cycle8"/>
    <dgm:cxn modelId="{F34FF311-A1BF-4C79-B424-A86B3193E507}" type="presParOf" srcId="{DB6AFD21-AF1C-43CB-81CB-CBFE21C48672}" destId="{00492213-BA6D-48EB-9E2E-568D1943C65B}" srcOrd="20" destOrd="0" presId="urn:microsoft.com/office/officeart/2005/8/layout/cycle8"/>
    <dgm:cxn modelId="{4631C10D-28BB-4AB8-BD0C-1AA33C20251C}" type="presParOf" srcId="{DB6AFD21-AF1C-43CB-81CB-CBFE21C48672}" destId="{0CAB1E7F-1596-4AE8-8CB3-44BBF46A2A40}" srcOrd="21" destOrd="0" presId="urn:microsoft.com/office/officeart/2005/8/layout/cycle8"/>
    <dgm:cxn modelId="{56F4F9E0-DC0B-44F2-8F92-EFBB40EDE8D4}" type="presParOf" srcId="{DB6AFD21-AF1C-43CB-81CB-CBFE21C48672}" destId="{CDFAE2B8-9156-4EB2-B127-58AAE90342AE}" srcOrd="22" destOrd="0" presId="urn:microsoft.com/office/officeart/2005/8/layout/cycle8"/>
    <dgm:cxn modelId="{5A45C762-A17B-46A3-9571-5A595E9889CC}" type="presParOf" srcId="{DB6AFD21-AF1C-43CB-81CB-CBFE21C48672}" destId="{53EDAD42-9F9F-47A4-9AE2-EB70CDE5119C}" srcOrd="23" destOrd="0" presId="urn:microsoft.com/office/officeart/2005/8/layout/cycle8"/>
    <dgm:cxn modelId="{3C303A6E-4E98-4B1D-B18D-40CB3DD7CA0D}" type="presParOf" srcId="{DB6AFD21-AF1C-43CB-81CB-CBFE21C48672}" destId="{103061ED-48DA-4FC8-BE86-166D73D80065}" srcOrd="24" destOrd="0" presId="urn:microsoft.com/office/officeart/2005/8/layout/cycle8"/>
    <dgm:cxn modelId="{AEE4F959-C4E7-493A-8000-F920614BB7F4}" type="presParOf" srcId="{DB6AFD21-AF1C-43CB-81CB-CBFE21C48672}" destId="{493E86C3-BF2A-4B64-931A-D8F5C09CCFCC}" srcOrd="25" destOrd="0" presId="urn:microsoft.com/office/officeart/2005/8/layout/cycle8"/>
    <dgm:cxn modelId="{974E4E5F-3CB6-4FAC-A1EA-9EF3952E232B}" type="presParOf" srcId="{DB6AFD21-AF1C-43CB-81CB-CBFE21C48672}" destId="{0F940C27-2E63-4070-AB51-9D220F25E49A}" srcOrd="26" destOrd="0" presId="urn:microsoft.com/office/officeart/2005/8/layout/cycle8"/>
    <dgm:cxn modelId="{9F00BC37-46AD-4EEE-B06D-0E32B4DD908A}" type="presParOf" srcId="{DB6AFD21-AF1C-43CB-81CB-CBFE21C48672}" destId="{60582F14-8F88-4FD0-96C0-EC6AF89CF956}" srcOrd="27" destOrd="0" presId="urn:microsoft.com/office/officeart/2005/8/layout/cycle8"/>
    <dgm:cxn modelId="{64ADFD59-3911-4929-8AB3-4EE1EF69A059}" type="presParOf" srcId="{DB6AFD21-AF1C-43CB-81CB-CBFE21C48672}" destId="{95E62FCE-C278-4357-B591-10395F69B469}" srcOrd="28" destOrd="0" presId="urn:microsoft.com/office/officeart/2005/8/layout/cycle8"/>
    <dgm:cxn modelId="{672638DA-5645-4AF6-9223-A1BEA56B8694}" type="presParOf" srcId="{DB6AFD21-AF1C-43CB-81CB-CBFE21C48672}" destId="{82C6CF87-F0FB-458C-A011-03C61A7BFAC7}" srcOrd="29" destOrd="0" presId="urn:microsoft.com/office/officeart/2005/8/layout/cycle8"/>
    <dgm:cxn modelId="{CA9707F8-394A-44AA-BF3E-18152F7CB182}" type="presParOf" srcId="{DB6AFD21-AF1C-43CB-81CB-CBFE21C48672}" destId="{4BEEFF07-CD4E-4836-BE77-190456470550}" srcOrd="30" destOrd="0" presId="urn:microsoft.com/office/officeart/2005/8/layout/cycle8"/>
    <dgm:cxn modelId="{A48167C8-710D-425C-853F-3BCF0410C020}" type="presParOf" srcId="{DB6AFD21-AF1C-43CB-81CB-CBFE21C48672}" destId="{C3432610-43D4-43BD-8773-CD64E50F78ED}" srcOrd="31" destOrd="0" presId="urn:microsoft.com/office/officeart/2005/8/layout/cycle8"/>
    <dgm:cxn modelId="{DC1DBC1B-3E47-44B4-B538-6E20E90D1A73}" type="presParOf" srcId="{DB6AFD21-AF1C-43CB-81CB-CBFE21C48672}" destId="{FE71F9DB-03F8-44EC-AB57-D51124391AFD}" srcOrd="32" destOrd="0" presId="urn:microsoft.com/office/officeart/2005/8/layout/cycle8"/>
    <dgm:cxn modelId="{B2D2785F-2335-46AE-968B-F255E77F4D22}" type="presParOf" srcId="{DB6AFD21-AF1C-43CB-81CB-CBFE21C48672}" destId="{B1E30D42-53C2-4A1D-A847-5F8F6B8541B4}" srcOrd="33" destOrd="0" presId="urn:microsoft.com/office/officeart/2005/8/layout/cycle8"/>
    <dgm:cxn modelId="{72C9FEBE-B94C-494F-9834-F89446BB7636}" type="presParOf" srcId="{DB6AFD21-AF1C-43CB-81CB-CBFE21C48672}" destId="{E63AF569-9ACB-45D5-9908-3E1237581264}"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F590FB-3ACA-4792-B26D-790A17258756}" type="doc">
      <dgm:prSet loTypeId="urn:microsoft.com/office/officeart/2005/8/layout/cycle8" loCatId="cycle" qsTypeId="urn:microsoft.com/office/officeart/2005/8/quickstyle/simple1" qsCatId="simple" csTypeId="urn:microsoft.com/office/officeart/2005/8/colors/accent6_2" csCatId="accent6" phldr="1"/>
      <dgm:spPr/>
    </dgm:pt>
    <dgm:pt modelId="{7C246192-65A0-467F-BC16-F7C048953850}">
      <dgm:prSet phldrT="[Text]"/>
      <dgm:spPr/>
      <dgm:t>
        <a:bodyPr/>
        <a:lstStyle/>
        <a:p>
          <a:r>
            <a:rPr lang="en-US" noProof="0" dirty="0"/>
            <a:t>Integrated</a:t>
          </a:r>
        </a:p>
      </dgm:t>
    </dgm:pt>
    <dgm:pt modelId="{6724EDBD-291E-469A-AFDC-5DF1046ED61F}" type="parTrans" cxnId="{FE161E87-0207-4A7D-9911-8C23366193D4}">
      <dgm:prSet/>
      <dgm:spPr/>
      <dgm:t>
        <a:bodyPr/>
        <a:lstStyle/>
        <a:p>
          <a:endParaRPr lang="sv-SE"/>
        </a:p>
      </dgm:t>
    </dgm:pt>
    <dgm:pt modelId="{1F931CA7-358F-42FD-B491-A586EB80E82D}" type="sibTrans" cxnId="{FE161E87-0207-4A7D-9911-8C23366193D4}">
      <dgm:prSet/>
      <dgm:spPr/>
      <dgm:t>
        <a:bodyPr/>
        <a:lstStyle/>
        <a:p>
          <a:endParaRPr lang="sv-SE"/>
        </a:p>
      </dgm:t>
    </dgm:pt>
    <dgm:pt modelId="{17CB7DEB-24FF-4242-B58B-AE00DD30C419}">
      <dgm:prSet phldrT="[Text]"/>
      <dgm:spPr/>
      <dgm:t>
        <a:bodyPr/>
        <a:lstStyle/>
        <a:p>
          <a:r>
            <a:rPr lang="en-US" noProof="0" dirty="0"/>
            <a:t>Structured and Comprehensive</a:t>
          </a:r>
        </a:p>
      </dgm:t>
    </dgm:pt>
    <dgm:pt modelId="{A2935DB3-40E7-435F-AECE-C01F58DFC833}" type="parTrans" cxnId="{846BED69-0A80-4157-A4C0-B2E734922487}">
      <dgm:prSet/>
      <dgm:spPr/>
      <dgm:t>
        <a:bodyPr/>
        <a:lstStyle/>
        <a:p>
          <a:endParaRPr lang="sv-SE"/>
        </a:p>
      </dgm:t>
    </dgm:pt>
    <dgm:pt modelId="{C3788500-3EA3-437C-A242-574748987C9B}" type="sibTrans" cxnId="{846BED69-0A80-4157-A4C0-B2E734922487}">
      <dgm:prSet/>
      <dgm:spPr/>
      <dgm:t>
        <a:bodyPr/>
        <a:lstStyle/>
        <a:p>
          <a:endParaRPr lang="sv-SE"/>
        </a:p>
      </dgm:t>
    </dgm:pt>
    <dgm:pt modelId="{78142D7E-AC69-46A8-A6D0-B0C8F2F2241A}">
      <dgm:prSet phldrT="[Text]"/>
      <dgm:spPr/>
      <dgm:t>
        <a:bodyPr/>
        <a:lstStyle/>
        <a:p>
          <a:r>
            <a:rPr lang="en-US" noProof="0" dirty="0"/>
            <a:t>Customized</a:t>
          </a:r>
        </a:p>
      </dgm:t>
    </dgm:pt>
    <dgm:pt modelId="{0560A2E1-3C43-4F17-92D3-34AB0022BDBF}" type="parTrans" cxnId="{A90E1A23-8BE4-4CB2-97DB-A18E16CA7A7F}">
      <dgm:prSet/>
      <dgm:spPr/>
      <dgm:t>
        <a:bodyPr/>
        <a:lstStyle/>
        <a:p>
          <a:endParaRPr lang="sv-SE"/>
        </a:p>
      </dgm:t>
    </dgm:pt>
    <dgm:pt modelId="{707BD900-8FE1-4C60-95D4-62E4C6A6E3B8}" type="sibTrans" cxnId="{A90E1A23-8BE4-4CB2-97DB-A18E16CA7A7F}">
      <dgm:prSet/>
      <dgm:spPr/>
      <dgm:t>
        <a:bodyPr/>
        <a:lstStyle/>
        <a:p>
          <a:endParaRPr lang="sv-SE"/>
        </a:p>
      </dgm:t>
    </dgm:pt>
    <dgm:pt modelId="{9CBF4DF0-0FA6-48D4-9EE4-E61700AFE1CD}">
      <dgm:prSet phldrT="[Text]"/>
      <dgm:spPr/>
      <dgm:t>
        <a:bodyPr/>
        <a:lstStyle/>
        <a:p>
          <a:r>
            <a:rPr lang="en-US" noProof="0" dirty="0"/>
            <a:t>Inclusive</a:t>
          </a:r>
        </a:p>
      </dgm:t>
    </dgm:pt>
    <dgm:pt modelId="{1942233B-E9AF-4DF9-8504-E88C46652CC1}" type="parTrans" cxnId="{49BDB047-0615-4043-A9BC-EFD95FCDF589}">
      <dgm:prSet/>
      <dgm:spPr/>
      <dgm:t>
        <a:bodyPr/>
        <a:lstStyle/>
        <a:p>
          <a:endParaRPr lang="sv-SE"/>
        </a:p>
      </dgm:t>
    </dgm:pt>
    <dgm:pt modelId="{A5A1C450-2BEE-4689-B5B7-020AD1B400EB}" type="sibTrans" cxnId="{49BDB047-0615-4043-A9BC-EFD95FCDF589}">
      <dgm:prSet/>
      <dgm:spPr/>
      <dgm:t>
        <a:bodyPr/>
        <a:lstStyle/>
        <a:p>
          <a:endParaRPr lang="sv-SE"/>
        </a:p>
      </dgm:t>
    </dgm:pt>
    <dgm:pt modelId="{A2A95DFC-DC68-4B55-981A-68428A3FA0F5}">
      <dgm:prSet phldrT="[Text]"/>
      <dgm:spPr/>
      <dgm:t>
        <a:bodyPr/>
        <a:lstStyle/>
        <a:p>
          <a:r>
            <a:rPr lang="en-US" noProof="0" dirty="0"/>
            <a:t>Best Available Information</a:t>
          </a:r>
        </a:p>
      </dgm:t>
    </dgm:pt>
    <dgm:pt modelId="{1CE468CF-4F59-42A9-BF8E-09084CCBEFA4}" type="parTrans" cxnId="{EAD45F96-BA38-46E2-BD49-1C82618E2CE2}">
      <dgm:prSet/>
      <dgm:spPr/>
      <dgm:t>
        <a:bodyPr/>
        <a:lstStyle/>
        <a:p>
          <a:endParaRPr lang="sv-SE"/>
        </a:p>
      </dgm:t>
    </dgm:pt>
    <dgm:pt modelId="{0E1B1C2E-BF0A-449B-B561-95CCCCBD9648}" type="sibTrans" cxnId="{EAD45F96-BA38-46E2-BD49-1C82618E2CE2}">
      <dgm:prSet/>
      <dgm:spPr/>
      <dgm:t>
        <a:bodyPr/>
        <a:lstStyle/>
        <a:p>
          <a:endParaRPr lang="sv-SE"/>
        </a:p>
      </dgm:t>
    </dgm:pt>
    <dgm:pt modelId="{9D4E3F43-2928-42D7-B3A1-5293A4B6307C}">
      <dgm:prSet phldrT="[Text]"/>
      <dgm:spPr/>
      <dgm:t>
        <a:bodyPr/>
        <a:lstStyle/>
        <a:p>
          <a:r>
            <a:rPr lang="en-US" noProof="0" dirty="0"/>
            <a:t>Human and Cultural Factors</a:t>
          </a:r>
        </a:p>
      </dgm:t>
    </dgm:pt>
    <dgm:pt modelId="{018923A1-39CB-407E-B309-39244F294B8B}" type="parTrans" cxnId="{593D0096-6C46-43CE-82EA-0EEFA12796BF}">
      <dgm:prSet/>
      <dgm:spPr/>
      <dgm:t>
        <a:bodyPr/>
        <a:lstStyle/>
        <a:p>
          <a:endParaRPr lang="sv-SE"/>
        </a:p>
      </dgm:t>
    </dgm:pt>
    <dgm:pt modelId="{BDE371D6-61B0-4847-B5CC-C02940717D89}" type="sibTrans" cxnId="{593D0096-6C46-43CE-82EA-0EEFA12796BF}">
      <dgm:prSet/>
      <dgm:spPr/>
      <dgm:t>
        <a:bodyPr/>
        <a:lstStyle/>
        <a:p>
          <a:endParaRPr lang="sv-SE"/>
        </a:p>
      </dgm:t>
    </dgm:pt>
    <dgm:pt modelId="{494B6B89-35C6-44F5-B522-A39C1B781F96}">
      <dgm:prSet phldrT="[Text]"/>
      <dgm:spPr/>
      <dgm:t>
        <a:bodyPr/>
        <a:lstStyle/>
        <a:p>
          <a:r>
            <a:rPr lang="en-US" noProof="0" dirty="0"/>
            <a:t>Continual Improvement</a:t>
          </a:r>
        </a:p>
      </dgm:t>
    </dgm:pt>
    <dgm:pt modelId="{74AEEE83-2FCA-4F80-BA6E-4BCFE81349D7}" type="parTrans" cxnId="{21139D67-272C-4D31-9B53-43A3EF2D4D04}">
      <dgm:prSet/>
      <dgm:spPr/>
      <dgm:t>
        <a:bodyPr/>
        <a:lstStyle/>
        <a:p>
          <a:endParaRPr lang="sv-SE"/>
        </a:p>
      </dgm:t>
    </dgm:pt>
    <dgm:pt modelId="{D6D7D894-0A78-4834-81FD-E6DD1E396F24}" type="sibTrans" cxnId="{21139D67-272C-4D31-9B53-43A3EF2D4D04}">
      <dgm:prSet/>
      <dgm:spPr/>
      <dgm:t>
        <a:bodyPr/>
        <a:lstStyle/>
        <a:p>
          <a:endParaRPr lang="sv-SE"/>
        </a:p>
      </dgm:t>
    </dgm:pt>
    <dgm:pt modelId="{DB6AFD21-AF1C-43CB-81CB-CBFE21C48672}" type="pres">
      <dgm:prSet presAssocID="{27F590FB-3ACA-4792-B26D-790A17258756}" presName="compositeShape" presStyleCnt="0">
        <dgm:presLayoutVars>
          <dgm:chMax val="7"/>
          <dgm:dir/>
          <dgm:resizeHandles val="exact"/>
        </dgm:presLayoutVars>
      </dgm:prSet>
      <dgm:spPr/>
    </dgm:pt>
    <dgm:pt modelId="{BFC8A469-3F9A-4D3A-8E76-44F93EA8D388}" type="pres">
      <dgm:prSet presAssocID="{27F590FB-3ACA-4792-B26D-790A17258756}" presName="wedge1" presStyleLbl="node1" presStyleIdx="0" presStyleCnt="7"/>
      <dgm:spPr/>
    </dgm:pt>
    <dgm:pt modelId="{2CA29A38-EB02-4071-A95B-45E8D4983552}" type="pres">
      <dgm:prSet presAssocID="{27F590FB-3ACA-4792-B26D-790A17258756}" presName="dummy1a" presStyleCnt="0"/>
      <dgm:spPr/>
    </dgm:pt>
    <dgm:pt modelId="{BECC8031-8853-4F0A-BD3D-F047ACCD7970}" type="pres">
      <dgm:prSet presAssocID="{27F590FB-3ACA-4792-B26D-790A17258756}" presName="dummy1b" presStyleCnt="0"/>
      <dgm:spPr/>
    </dgm:pt>
    <dgm:pt modelId="{8997FAD8-4D93-4BDE-8376-78290310326F}" type="pres">
      <dgm:prSet presAssocID="{27F590FB-3ACA-4792-B26D-790A17258756}" presName="wedge1Tx" presStyleLbl="node1" presStyleIdx="0" presStyleCnt="7">
        <dgm:presLayoutVars>
          <dgm:chMax val="0"/>
          <dgm:chPref val="0"/>
          <dgm:bulletEnabled val="1"/>
        </dgm:presLayoutVars>
      </dgm:prSet>
      <dgm:spPr/>
    </dgm:pt>
    <dgm:pt modelId="{1F1FFBE5-735C-4F2B-BAE9-970C7F3D17E5}" type="pres">
      <dgm:prSet presAssocID="{27F590FB-3ACA-4792-B26D-790A17258756}" presName="wedge2" presStyleLbl="node1" presStyleIdx="1" presStyleCnt="7"/>
      <dgm:spPr/>
    </dgm:pt>
    <dgm:pt modelId="{D05104A9-A74D-4E61-A9FD-CD2F8A539A3B}" type="pres">
      <dgm:prSet presAssocID="{27F590FB-3ACA-4792-B26D-790A17258756}" presName="dummy2a" presStyleCnt="0"/>
      <dgm:spPr/>
    </dgm:pt>
    <dgm:pt modelId="{5014D604-DE7F-4570-A795-372C0CE1D931}" type="pres">
      <dgm:prSet presAssocID="{27F590FB-3ACA-4792-B26D-790A17258756}" presName="dummy2b" presStyleCnt="0"/>
      <dgm:spPr/>
    </dgm:pt>
    <dgm:pt modelId="{A9A8A70A-A6C2-4CE9-BFAA-CC6CF1DF2AEB}" type="pres">
      <dgm:prSet presAssocID="{27F590FB-3ACA-4792-B26D-790A17258756}" presName="wedge2Tx" presStyleLbl="node1" presStyleIdx="1" presStyleCnt="7">
        <dgm:presLayoutVars>
          <dgm:chMax val="0"/>
          <dgm:chPref val="0"/>
          <dgm:bulletEnabled val="1"/>
        </dgm:presLayoutVars>
      </dgm:prSet>
      <dgm:spPr/>
    </dgm:pt>
    <dgm:pt modelId="{C5A90993-1195-448B-BD74-1707C2DD7824}" type="pres">
      <dgm:prSet presAssocID="{27F590FB-3ACA-4792-B26D-790A17258756}" presName="wedge3" presStyleLbl="node1" presStyleIdx="2" presStyleCnt="7"/>
      <dgm:spPr/>
    </dgm:pt>
    <dgm:pt modelId="{7DA276C9-594A-4C1C-A129-C3C842A18269}" type="pres">
      <dgm:prSet presAssocID="{27F590FB-3ACA-4792-B26D-790A17258756}" presName="dummy3a" presStyleCnt="0"/>
      <dgm:spPr/>
    </dgm:pt>
    <dgm:pt modelId="{40A6597F-CAFD-459F-AC2C-EDD03D8B0EA4}" type="pres">
      <dgm:prSet presAssocID="{27F590FB-3ACA-4792-B26D-790A17258756}" presName="dummy3b" presStyleCnt="0"/>
      <dgm:spPr/>
    </dgm:pt>
    <dgm:pt modelId="{DD41C113-865E-4440-A4A6-D024FDBCEE10}" type="pres">
      <dgm:prSet presAssocID="{27F590FB-3ACA-4792-B26D-790A17258756}" presName="wedge3Tx" presStyleLbl="node1" presStyleIdx="2" presStyleCnt="7">
        <dgm:presLayoutVars>
          <dgm:chMax val="0"/>
          <dgm:chPref val="0"/>
          <dgm:bulletEnabled val="1"/>
        </dgm:presLayoutVars>
      </dgm:prSet>
      <dgm:spPr/>
    </dgm:pt>
    <dgm:pt modelId="{63A5B605-E01B-46D0-9641-2ABF22C0FC21}" type="pres">
      <dgm:prSet presAssocID="{27F590FB-3ACA-4792-B26D-790A17258756}" presName="wedge4" presStyleLbl="node1" presStyleIdx="3" presStyleCnt="7"/>
      <dgm:spPr/>
    </dgm:pt>
    <dgm:pt modelId="{7D9CFA72-9C56-4CF8-9A16-7D5CF6DD12B7}" type="pres">
      <dgm:prSet presAssocID="{27F590FB-3ACA-4792-B26D-790A17258756}" presName="dummy4a" presStyleCnt="0"/>
      <dgm:spPr/>
    </dgm:pt>
    <dgm:pt modelId="{85101E16-66D4-421C-96D2-8DE8511B52B0}" type="pres">
      <dgm:prSet presAssocID="{27F590FB-3ACA-4792-B26D-790A17258756}" presName="dummy4b" presStyleCnt="0"/>
      <dgm:spPr/>
    </dgm:pt>
    <dgm:pt modelId="{7F966525-F106-4AA0-8F0B-6C79AC6090F0}" type="pres">
      <dgm:prSet presAssocID="{27F590FB-3ACA-4792-B26D-790A17258756}" presName="wedge4Tx" presStyleLbl="node1" presStyleIdx="3" presStyleCnt="7">
        <dgm:presLayoutVars>
          <dgm:chMax val="0"/>
          <dgm:chPref val="0"/>
          <dgm:bulletEnabled val="1"/>
        </dgm:presLayoutVars>
      </dgm:prSet>
      <dgm:spPr/>
    </dgm:pt>
    <dgm:pt modelId="{02758AA7-51DE-455F-B6C5-BD98AE4D6533}" type="pres">
      <dgm:prSet presAssocID="{27F590FB-3ACA-4792-B26D-790A17258756}" presName="wedge5" presStyleLbl="node1" presStyleIdx="4" presStyleCnt="7"/>
      <dgm:spPr/>
    </dgm:pt>
    <dgm:pt modelId="{E5F41663-CBE2-4A69-A367-A13EC81C6B76}" type="pres">
      <dgm:prSet presAssocID="{27F590FB-3ACA-4792-B26D-790A17258756}" presName="dummy5a" presStyleCnt="0"/>
      <dgm:spPr/>
    </dgm:pt>
    <dgm:pt modelId="{EF69414A-76B0-4E1F-A097-9FA08EB61883}" type="pres">
      <dgm:prSet presAssocID="{27F590FB-3ACA-4792-B26D-790A17258756}" presName="dummy5b" presStyleCnt="0"/>
      <dgm:spPr/>
    </dgm:pt>
    <dgm:pt modelId="{E01AABE1-EE3F-4A79-8015-55B09F03916D}" type="pres">
      <dgm:prSet presAssocID="{27F590FB-3ACA-4792-B26D-790A17258756}" presName="wedge5Tx" presStyleLbl="node1" presStyleIdx="4" presStyleCnt="7">
        <dgm:presLayoutVars>
          <dgm:chMax val="0"/>
          <dgm:chPref val="0"/>
          <dgm:bulletEnabled val="1"/>
        </dgm:presLayoutVars>
      </dgm:prSet>
      <dgm:spPr/>
    </dgm:pt>
    <dgm:pt modelId="{00492213-BA6D-48EB-9E2E-568D1943C65B}" type="pres">
      <dgm:prSet presAssocID="{27F590FB-3ACA-4792-B26D-790A17258756}" presName="wedge6" presStyleLbl="node1" presStyleIdx="5" presStyleCnt="7"/>
      <dgm:spPr/>
    </dgm:pt>
    <dgm:pt modelId="{0CAB1E7F-1596-4AE8-8CB3-44BBF46A2A40}" type="pres">
      <dgm:prSet presAssocID="{27F590FB-3ACA-4792-B26D-790A17258756}" presName="dummy6a" presStyleCnt="0"/>
      <dgm:spPr/>
    </dgm:pt>
    <dgm:pt modelId="{CDFAE2B8-9156-4EB2-B127-58AAE90342AE}" type="pres">
      <dgm:prSet presAssocID="{27F590FB-3ACA-4792-B26D-790A17258756}" presName="dummy6b" presStyleCnt="0"/>
      <dgm:spPr/>
    </dgm:pt>
    <dgm:pt modelId="{53EDAD42-9F9F-47A4-9AE2-EB70CDE5119C}" type="pres">
      <dgm:prSet presAssocID="{27F590FB-3ACA-4792-B26D-790A17258756}" presName="wedge6Tx" presStyleLbl="node1" presStyleIdx="5" presStyleCnt="7">
        <dgm:presLayoutVars>
          <dgm:chMax val="0"/>
          <dgm:chPref val="0"/>
          <dgm:bulletEnabled val="1"/>
        </dgm:presLayoutVars>
      </dgm:prSet>
      <dgm:spPr/>
    </dgm:pt>
    <dgm:pt modelId="{103061ED-48DA-4FC8-BE86-166D73D80065}" type="pres">
      <dgm:prSet presAssocID="{27F590FB-3ACA-4792-B26D-790A17258756}" presName="wedge7" presStyleLbl="node1" presStyleIdx="6" presStyleCnt="7"/>
      <dgm:spPr/>
    </dgm:pt>
    <dgm:pt modelId="{493E86C3-BF2A-4B64-931A-D8F5C09CCFCC}" type="pres">
      <dgm:prSet presAssocID="{27F590FB-3ACA-4792-B26D-790A17258756}" presName="dummy7a" presStyleCnt="0"/>
      <dgm:spPr/>
    </dgm:pt>
    <dgm:pt modelId="{0F940C27-2E63-4070-AB51-9D220F25E49A}" type="pres">
      <dgm:prSet presAssocID="{27F590FB-3ACA-4792-B26D-790A17258756}" presName="dummy7b" presStyleCnt="0"/>
      <dgm:spPr/>
    </dgm:pt>
    <dgm:pt modelId="{60582F14-8F88-4FD0-96C0-EC6AF89CF956}" type="pres">
      <dgm:prSet presAssocID="{27F590FB-3ACA-4792-B26D-790A17258756}" presName="wedge7Tx" presStyleLbl="node1" presStyleIdx="6" presStyleCnt="7">
        <dgm:presLayoutVars>
          <dgm:chMax val="0"/>
          <dgm:chPref val="0"/>
          <dgm:bulletEnabled val="1"/>
        </dgm:presLayoutVars>
      </dgm:prSet>
      <dgm:spPr/>
    </dgm:pt>
    <dgm:pt modelId="{95E62FCE-C278-4357-B591-10395F69B469}" type="pres">
      <dgm:prSet presAssocID="{1F931CA7-358F-42FD-B491-A586EB80E82D}" presName="arrowWedge1" presStyleLbl="fgSibTrans2D1" presStyleIdx="0" presStyleCnt="7"/>
      <dgm:spPr/>
    </dgm:pt>
    <dgm:pt modelId="{82C6CF87-F0FB-458C-A011-03C61A7BFAC7}" type="pres">
      <dgm:prSet presAssocID="{C3788500-3EA3-437C-A242-574748987C9B}" presName="arrowWedge2" presStyleLbl="fgSibTrans2D1" presStyleIdx="1" presStyleCnt="7"/>
      <dgm:spPr/>
    </dgm:pt>
    <dgm:pt modelId="{4BEEFF07-CD4E-4836-BE77-190456470550}" type="pres">
      <dgm:prSet presAssocID="{707BD900-8FE1-4C60-95D4-62E4C6A6E3B8}" presName="arrowWedge3" presStyleLbl="fgSibTrans2D1" presStyleIdx="2" presStyleCnt="7"/>
      <dgm:spPr/>
    </dgm:pt>
    <dgm:pt modelId="{C3432610-43D4-43BD-8773-CD64E50F78ED}" type="pres">
      <dgm:prSet presAssocID="{A5A1C450-2BEE-4689-B5B7-020AD1B400EB}" presName="arrowWedge4" presStyleLbl="fgSibTrans2D1" presStyleIdx="3" presStyleCnt="7"/>
      <dgm:spPr/>
    </dgm:pt>
    <dgm:pt modelId="{FE71F9DB-03F8-44EC-AB57-D51124391AFD}" type="pres">
      <dgm:prSet presAssocID="{0E1B1C2E-BF0A-449B-B561-95CCCCBD9648}" presName="arrowWedge5" presStyleLbl="fgSibTrans2D1" presStyleIdx="4" presStyleCnt="7"/>
      <dgm:spPr/>
    </dgm:pt>
    <dgm:pt modelId="{B1E30D42-53C2-4A1D-A847-5F8F6B8541B4}" type="pres">
      <dgm:prSet presAssocID="{BDE371D6-61B0-4847-B5CC-C02940717D89}" presName="arrowWedge6" presStyleLbl="fgSibTrans2D1" presStyleIdx="5" presStyleCnt="7"/>
      <dgm:spPr/>
    </dgm:pt>
    <dgm:pt modelId="{E63AF569-9ACB-45D5-9908-3E1237581264}" type="pres">
      <dgm:prSet presAssocID="{D6D7D894-0A78-4834-81FD-E6DD1E396F24}" presName="arrowWedge7" presStyleLbl="fgSibTrans2D1" presStyleIdx="6" presStyleCnt="7"/>
      <dgm:spPr/>
    </dgm:pt>
  </dgm:ptLst>
  <dgm:cxnLst>
    <dgm:cxn modelId="{4AAEE915-9AB5-4668-82E7-9A7B6118C2D6}" type="presOf" srcId="{A2A95DFC-DC68-4B55-981A-68428A3FA0F5}" destId="{02758AA7-51DE-455F-B6C5-BD98AE4D6533}" srcOrd="0" destOrd="0" presId="urn:microsoft.com/office/officeart/2005/8/layout/cycle8"/>
    <dgm:cxn modelId="{03345221-CCC2-4ABC-9907-92EF0F22CA8A}" type="presOf" srcId="{9CBF4DF0-0FA6-48D4-9EE4-E61700AFE1CD}" destId="{7F966525-F106-4AA0-8F0B-6C79AC6090F0}" srcOrd="1" destOrd="0" presId="urn:microsoft.com/office/officeart/2005/8/layout/cycle8"/>
    <dgm:cxn modelId="{A90E1A23-8BE4-4CB2-97DB-A18E16CA7A7F}" srcId="{27F590FB-3ACA-4792-B26D-790A17258756}" destId="{78142D7E-AC69-46A8-A6D0-B0C8F2F2241A}" srcOrd="2" destOrd="0" parTransId="{0560A2E1-3C43-4F17-92D3-34AB0022BDBF}" sibTransId="{707BD900-8FE1-4C60-95D4-62E4C6A6E3B8}"/>
    <dgm:cxn modelId="{99E7C92B-C0CD-4ACB-ACEB-EF49380DDB5E}" type="presOf" srcId="{494B6B89-35C6-44F5-B522-A39C1B781F96}" destId="{103061ED-48DA-4FC8-BE86-166D73D80065}" srcOrd="0" destOrd="0" presId="urn:microsoft.com/office/officeart/2005/8/layout/cycle8"/>
    <dgm:cxn modelId="{4EB42D3F-77B5-4140-B389-12BEA20218D5}" type="presOf" srcId="{9D4E3F43-2928-42D7-B3A1-5293A4B6307C}" destId="{53EDAD42-9F9F-47A4-9AE2-EB70CDE5119C}" srcOrd="1" destOrd="0" presId="urn:microsoft.com/office/officeart/2005/8/layout/cycle8"/>
    <dgm:cxn modelId="{27BD6341-479F-4CAD-BE4F-59D77C4A2D69}" type="presOf" srcId="{7C246192-65A0-467F-BC16-F7C048953850}" destId="{8997FAD8-4D93-4BDE-8376-78290310326F}" srcOrd="1" destOrd="0" presId="urn:microsoft.com/office/officeart/2005/8/layout/cycle8"/>
    <dgm:cxn modelId="{57BBEC66-6877-4FCD-9D05-A73920CCD916}" type="presOf" srcId="{78142D7E-AC69-46A8-A6D0-B0C8F2F2241A}" destId="{DD41C113-865E-4440-A4A6-D024FDBCEE10}" srcOrd="1" destOrd="0" presId="urn:microsoft.com/office/officeart/2005/8/layout/cycle8"/>
    <dgm:cxn modelId="{21139D67-272C-4D31-9B53-43A3EF2D4D04}" srcId="{27F590FB-3ACA-4792-B26D-790A17258756}" destId="{494B6B89-35C6-44F5-B522-A39C1B781F96}" srcOrd="6" destOrd="0" parTransId="{74AEEE83-2FCA-4F80-BA6E-4BCFE81349D7}" sibTransId="{D6D7D894-0A78-4834-81FD-E6DD1E396F24}"/>
    <dgm:cxn modelId="{49BDB047-0615-4043-A9BC-EFD95FCDF589}" srcId="{27F590FB-3ACA-4792-B26D-790A17258756}" destId="{9CBF4DF0-0FA6-48D4-9EE4-E61700AFE1CD}" srcOrd="3" destOrd="0" parTransId="{1942233B-E9AF-4DF9-8504-E88C46652CC1}" sibTransId="{A5A1C450-2BEE-4689-B5B7-020AD1B400EB}"/>
    <dgm:cxn modelId="{846BED69-0A80-4157-A4C0-B2E734922487}" srcId="{27F590FB-3ACA-4792-B26D-790A17258756}" destId="{17CB7DEB-24FF-4242-B58B-AE00DD30C419}" srcOrd="1" destOrd="0" parTransId="{A2935DB3-40E7-435F-AECE-C01F58DFC833}" sibTransId="{C3788500-3EA3-437C-A242-574748987C9B}"/>
    <dgm:cxn modelId="{977B194A-353E-4114-8BD7-387E2301A7FA}" type="presOf" srcId="{9D4E3F43-2928-42D7-B3A1-5293A4B6307C}" destId="{00492213-BA6D-48EB-9E2E-568D1943C65B}" srcOrd="0" destOrd="0" presId="urn:microsoft.com/office/officeart/2005/8/layout/cycle8"/>
    <dgm:cxn modelId="{88951751-CB6B-42A3-8655-A713DAF1E345}" type="presOf" srcId="{78142D7E-AC69-46A8-A6D0-B0C8F2F2241A}" destId="{C5A90993-1195-448B-BD74-1707C2DD7824}" srcOrd="0" destOrd="0" presId="urn:microsoft.com/office/officeart/2005/8/layout/cycle8"/>
    <dgm:cxn modelId="{9900EF53-9AE9-47EB-BA5A-2FB89D364EB6}" type="presOf" srcId="{17CB7DEB-24FF-4242-B58B-AE00DD30C419}" destId="{A9A8A70A-A6C2-4CE9-BFAA-CC6CF1DF2AEB}" srcOrd="1" destOrd="0" presId="urn:microsoft.com/office/officeart/2005/8/layout/cycle8"/>
    <dgm:cxn modelId="{1B9C2178-6BB0-4682-9205-000485D5EB16}" type="presOf" srcId="{494B6B89-35C6-44F5-B522-A39C1B781F96}" destId="{60582F14-8F88-4FD0-96C0-EC6AF89CF956}" srcOrd="1" destOrd="0" presId="urn:microsoft.com/office/officeart/2005/8/layout/cycle8"/>
    <dgm:cxn modelId="{FE161E87-0207-4A7D-9911-8C23366193D4}" srcId="{27F590FB-3ACA-4792-B26D-790A17258756}" destId="{7C246192-65A0-467F-BC16-F7C048953850}" srcOrd="0" destOrd="0" parTransId="{6724EDBD-291E-469A-AFDC-5DF1046ED61F}" sibTransId="{1F931CA7-358F-42FD-B491-A586EB80E82D}"/>
    <dgm:cxn modelId="{DB4D3688-C5FE-4600-AF4A-5FC8DE9FDE85}" type="presOf" srcId="{7C246192-65A0-467F-BC16-F7C048953850}" destId="{BFC8A469-3F9A-4D3A-8E76-44F93EA8D388}" srcOrd="0" destOrd="0" presId="urn:microsoft.com/office/officeart/2005/8/layout/cycle8"/>
    <dgm:cxn modelId="{593D0096-6C46-43CE-82EA-0EEFA12796BF}" srcId="{27F590FB-3ACA-4792-B26D-790A17258756}" destId="{9D4E3F43-2928-42D7-B3A1-5293A4B6307C}" srcOrd="5" destOrd="0" parTransId="{018923A1-39CB-407E-B309-39244F294B8B}" sibTransId="{BDE371D6-61B0-4847-B5CC-C02940717D89}"/>
    <dgm:cxn modelId="{EAD45F96-BA38-46E2-BD49-1C82618E2CE2}" srcId="{27F590FB-3ACA-4792-B26D-790A17258756}" destId="{A2A95DFC-DC68-4B55-981A-68428A3FA0F5}" srcOrd="4" destOrd="0" parTransId="{1CE468CF-4F59-42A9-BF8E-09084CCBEFA4}" sibTransId="{0E1B1C2E-BF0A-449B-B561-95CCCCBD9648}"/>
    <dgm:cxn modelId="{DC486C9F-8889-47C5-9B44-A9D50357A53B}" type="presOf" srcId="{17CB7DEB-24FF-4242-B58B-AE00DD30C419}" destId="{1F1FFBE5-735C-4F2B-BAE9-970C7F3D17E5}" srcOrd="0" destOrd="0" presId="urn:microsoft.com/office/officeart/2005/8/layout/cycle8"/>
    <dgm:cxn modelId="{2DD859B8-59E1-4A38-B563-60159078DCC9}" type="presOf" srcId="{27F590FB-3ACA-4792-B26D-790A17258756}" destId="{DB6AFD21-AF1C-43CB-81CB-CBFE21C48672}" srcOrd="0" destOrd="0" presId="urn:microsoft.com/office/officeart/2005/8/layout/cycle8"/>
    <dgm:cxn modelId="{4C1393EE-F27E-4519-A922-B920CFE2DEC1}" type="presOf" srcId="{9CBF4DF0-0FA6-48D4-9EE4-E61700AFE1CD}" destId="{63A5B605-E01B-46D0-9641-2ABF22C0FC21}" srcOrd="0" destOrd="0" presId="urn:microsoft.com/office/officeart/2005/8/layout/cycle8"/>
    <dgm:cxn modelId="{53BC24F7-D021-4D96-B588-1615FA6C1D6F}" type="presOf" srcId="{A2A95DFC-DC68-4B55-981A-68428A3FA0F5}" destId="{E01AABE1-EE3F-4A79-8015-55B09F03916D}" srcOrd="1" destOrd="0" presId="urn:microsoft.com/office/officeart/2005/8/layout/cycle8"/>
    <dgm:cxn modelId="{E6D2F502-55D6-43FD-A16C-59EAD3396E1F}" type="presParOf" srcId="{DB6AFD21-AF1C-43CB-81CB-CBFE21C48672}" destId="{BFC8A469-3F9A-4D3A-8E76-44F93EA8D388}" srcOrd="0" destOrd="0" presId="urn:microsoft.com/office/officeart/2005/8/layout/cycle8"/>
    <dgm:cxn modelId="{7B24822E-5A91-47DE-BD71-8F8779B17BA6}" type="presParOf" srcId="{DB6AFD21-AF1C-43CB-81CB-CBFE21C48672}" destId="{2CA29A38-EB02-4071-A95B-45E8D4983552}" srcOrd="1" destOrd="0" presId="urn:microsoft.com/office/officeart/2005/8/layout/cycle8"/>
    <dgm:cxn modelId="{B65E5142-752F-4596-98B1-39570CF3F4CA}" type="presParOf" srcId="{DB6AFD21-AF1C-43CB-81CB-CBFE21C48672}" destId="{BECC8031-8853-4F0A-BD3D-F047ACCD7970}" srcOrd="2" destOrd="0" presId="urn:microsoft.com/office/officeart/2005/8/layout/cycle8"/>
    <dgm:cxn modelId="{D23A145E-3393-44AC-870A-C62DA470065D}" type="presParOf" srcId="{DB6AFD21-AF1C-43CB-81CB-CBFE21C48672}" destId="{8997FAD8-4D93-4BDE-8376-78290310326F}" srcOrd="3" destOrd="0" presId="urn:microsoft.com/office/officeart/2005/8/layout/cycle8"/>
    <dgm:cxn modelId="{CD9A08C3-6BE8-45A8-A79A-984BB9DB943F}" type="presParOf" srcId="{DB6AFD21-AF1C-43CB-81CB-CBFE21C48672}" destId="{1F1FFBE5-735C-4F2B-BAE9-970C7F3D17E5}" srcOrd="4" destOrd="0" presId="urn:microsoft.com/office/officeart/2005/8/layout/cycle8"/>
    <dgm:cxn modelId="{016B63D9-9AC5-4911-A569-F146B9150443}" type="presParOf" srcId="{DB6AFD21-AF1C-43CB-81CB-CBFE21C48672}" destId="{D05104A9-A74D-4E61-A9FD-CD2F8A539A3B}" srcOrd="5" destOrd="0" presId="urn:microsoft.com/office/officeart/2005/8/layout/cycle8"/>
    <dgm:cxn modelId="{EB792FD5-77CB-4ADD-B8C4-813F3B01EE04}" type="presParOf" srcId="{DB6AFD21-AF1C-43CB-81CB-CBFE21C48672}" destId="{5014D604-DE7F-4570-A795-372C0CE1D931}" srcOrd="6" destOrd="0" presId="urn:microsoft.com/office/officeart/2005/8/layout/cycle8"/>
    <dgm:cxn modelId="{A18565C4-FB1F-40B5-B342-62C394641510}" type="presParOf" srcId="{DB6AFD21-AF1C-43CB-81CB-CBFE21C48672}" destId="{A9A8A70A-A6C2-4CE9-BFAA-CC6CF1DF2AEB}" srcOrd="7" destOrd="0" presId="urn:microsoft.com/office/officeart/2005/8/layout/cycle8"/>
    <dgm:cxn modelId="{AD675729-367E-4D46-9037-C4146299ADC0}" type="presParOf" srcId="{DB6AFD21-AF1C-43CB-81CB-CBFE21C48672}" destId="{C5A90993-1195-448B-BD74-1707C2DD7824}" srcOrd="8" destOrd="0" presId="urn:microsoft.com/office/officeart/2005/8/layout/cycle8"/>
    <dgm:cxn modelId="{A401275B-CCA6-4B80-B9DC-5E29863654C0}" type="presParOf" srcId="{DB6AFD21-AF1C-43CB-81CB-CBFE21C48672}" destId="{7DA276C9-594A-4C1C-A129-C3C842A18269}" srcOrd="9" destOrd="0" presId="urn:microsoft.com/office/officeart/2005/8/layout/cycle8"/>
    <dgm:cxn modelId="{3913C2B2-AE92-4617-82B5-CD401B949E0B}" type="presParOf" srcId="{DB6AFD21-AF1C-43CB-81CB-CBFE21C48672}" destId="{40A6597F-CAFD-459F-AC2C-EDD03D8B0EA4}" srcOrd="10" destOrd="0" presId="urn:microsoft.com/office/officeart/2005/8/layout/cycle8"/>
    <dgm:cxn modelId="{97E7D101-C1FB-4FD0-A272-68FF7292E1FF}" type="presParOf" srcId="{DB6AFD21-AF1C-43CB-81CB-CBFE21C48672}" destId="{DD41C113-865E-4440-A4A6-D024FDBCEE10}" srcOrd="11" destOrd="0" presId="urn:microsoft.com/office/officeart/2005/8/layout/cycle8"/>
    <dgm:cxn modelId="{6411D845-19A2-43E9-AB83-4B7E11E83A5D}" type="presParOf" srcId="{DB6AFD21-AF1C-43CB-81CB-CBFE21C48672}" destId="{63A5B605-E01B-46D0-9641-2ABF22C0FC21}" srcOrd="12" destOrd="0" presId="urn:microsoft.com/office/officeart/2005/8/layout/cycle8"/>
    <dgm:cxn modelId="{D3213CB1-72B4-49F5-A3A7-4ACBFE961C62}" type="presParOf" srcId="{DB6AFD21-AF1C-43CB-81CB-CBFE21C48672}" destId="{7D9CFA72-9C56-4CF8-9A16-7D5CF6DD12B7}" srcOrd="13" destOrd="0" presId="urn:microsoft.com/office/officeart/2005/8/layout/cycle8"/>
    <dgm:cxn modelId="{3FE36D32-E69B-46D9-BF08-D2D8FDBEAFEA}" type="presParOf" srcId="{DB6AFD21-AF1C-43CB-81CB-CBFE21C48672}" destId="{85101E16-66D4-421C-96D2-8DE8511B52B0}" srcOrd="14" destOrd="0" presId="urn:microsoft.com/office/officeart/2005/8/layout/cycle8"/>
    <dgm:cxn modelId="{4B7E00B5-06BB-4B10-97E0-15DFE2243175}" type="presParOf" srcId="{DB6AFD21-AF1C-43CB-81CB-CBFE21C48672}" destId="{7F966525-F106-4AA0-8F0B-6C79AC6090F0}" srcOrd="15" destOrd="0" presId="urn:microsoft.com/office/officeart/2005/8/layout/cycle8"/>
    <dgm:cxn modelId="{FD9FDF36-86E2-41DA-A11F-6E485D40E7ED}" type="presParOf" srcId="{DB6AFD21-AF1C-43CB-81CB-CBFE21C48672}" destId="{02758AA7-51DE-455F-B6C5-BD98AE4D6533}" srcOrd="16" destOrd="0" presId="urn:microsoft.com/office/officeart/2005/8/layout/cycle8"/>
    <dgm:cxn modelId="{26F7E709-9592-46E8-9AFC-E94B302F32E4}" type="presParOf" srcId="{DB6AFD21-AF1C-43CB-81CB-CBFE21C48672}" destId="{E5F41663-CBE2-4A69-A367-A13EC81C6B76}" srcOrd="17" destOrd="0" presId="urn:microsoft.com/office/officeart/2005/8/layout/cycle8"/>
    <dgm:cxn modelId="{E20F9E75-266B-4211-B979-E8273349AD33}" type="presParOf" srcId="{DB6AFD21-AF1C-43CB-81CB-CBFE21C48672}" destId="{EF69414A-76B0-4E1F-A097-9FA08EB61883}" srcOrd="18" destOrd="0" presId="urn:microsoft.com/office/officeart/2005/8/layout/cycle8"/>
    <dgm:cxn modelId="{D76D77E9-6500-4E4C-B2DB-52DB1016E040}" type="presParOf" srcId="{DB6AFD21-AF1C-43CB-81CB-CBFE21C48672}" destId="{E01AABE1-EE3F-4A79-8015-55B09F03916D}" srcOrd="19" destOrd="0" presId="urn:microsoft.com/office/officeart/2005/8/layout/cycle8"/>
    <dgm:cxn modelId="{F34FF311-A1BF-4C79-B424-A86B3193E507}" type="presParOf" srcId="{DB6AFD21-AF1C-43CB-81CB-CBFE21C48672}" destId="{00492213-BA6D-48EB-9E2E-568D1943C65B}" srcOrd="20" destOrd="0" presId="urn:microsoft.com/office/officeart/2005/8/layout/cycle8"/>
    <dgm:cxn modelId="{4631C10D-28BB-4AB8-BD0C-1AA33C20251C}" type="presParOf" srcId="{DB6AFD21-AF1C-43CB-81CB-CBFE21C48672}" destId="{0CAB1E7F-1596-4AE8-8CB3-44BBF46A2A40}" srcOrd="21" destOrd="0" presId="urn:microsoft.com/office/officeart/2005/8/layout/cycle8"/>
    <dgm:cxn modelId="{56F4F9E0-DC0B-44F2-8F92-EFBB40EDE8D4}" type="presParOf" srcId="{DB6AFD21-AF1C-43CB-81CB-CBFE21C48672}" destId="{CDFAE2B8-9156-4EB2-B127-58AAE90342AE}" srcOrd="22" destOrd="0" presId="urn:microsoft.com/office/officeart/2005/8/layout/cycle8"/>
    <dgm:cxn modelId="{5A45C762-A17B-46A3-9571-5A595E9889CC}" type="presParOf" srcId="{DB6AFD21-AF1C-43CB-81CB-CBFE21C48672}" destId="{53EDAD42-9F9F-47A4-9AE2-EB70CDE5119C}" srcOrd="23" destOrd="0" presId="urn:microsoft.com/office/officeart/2005/8/layout/cycle8"/>
    <dgm:cxn modelId="{3C303A6E-4E98-4B1D-B18D-40CB3DD7CA0D}" type="presParOf" srcId="{DB6AFD21-AF1C-43CB-81CB-CBFE21C48672}" destId="{103061ED-48DA-4FC8-BE86-166D73D80065}" srcOrd="24" destOrd="0" presId="urn:microsoft.com/office/officeart/2005/8/layout/cycle8"/>
    <dgm:cxn modelId="{AEE4F959-C4E7-493A-8000-F920614BB7F4}" type="presParOf" srcId="{DB6AFD21-AF1C-43CB-81CB-CBFE21C48672}" destId="{493E86C3-BF2A-4B64-931A-D8F5C09CCFCC}" srcOrd="25" destOrd="0" presId="urn:microsoft.com/office/officeart/2005/8/layout/cycle8"/>
    <dgm:cxn modelId="{974E4E5F-3CB6-4FAC-A1EA-9EF3952E232B}" type="presParOf" srcId="{DB6AFD21-AF1C-43CB-81CB-CBFE21C48672}" destId="{0F940C27-2E63-4070-AB51-9D220F25E49A}" srcOrd="26" destOrd="0" presId="urn:microsoft.com/office/officeart/2005/8/layout/cycle8"/>
    <dgm:cxn modelId="{9F00BC37-46AD-4EEE-B06D-0E32B4DD908A}" type="presParOf" srcId="{DB6AFD21-AF1C-43CB-81CB-CBFE21C48672}" destId="{60582F14-8F88-4FD0-96C0-EC6AF89CF956}" srcOrd="27" destOrd="0" presId="urn:microsoft.com/office/officeart/2005/8/layout/cycle8"/>
    <dgm:cxn modelId="{64ADFD59-3911-4929-8AB3-4EE1EF69A059}" type="presParOf" srcId="{DB6AFD21-AF1C-43CB-81CB-CBFE21C48672}" destId="{95E62FCE-C278-4357-B591-10395F69B469}" srcOrd="28" destOrd="0" presId="urn:microsoft.com/office/officeart/2005/8/layout/cycle8"/>
    <dgm:cxn modelId="{672638DA-5645-4AF6-9223-A1BEA56B8694}" type="presParOf" srcId="{DB6AFD21-AF1C-43CB-81CB-CBFE21C48672}" destId="{82C6CF87-F0FB-458C-A011-03C61A7BFAC7}" srcOrd="29" destOrd="0" presId="urn:microsoft.com/office/officeart/2005/8/layout/cycle8"/>
    <dgm:cxn modelId="{CA9707F8-394A-44AA-BF3E-18152F7CB182}" type="presParOf" srcId="{DB6AFD21-AF1C-43CB-81CB-CBFE21C48672}" destId="{4BEEFF07-CD4E-4836-BE77-190456470550}" srcOrd="30" destOrd="0" presId="urn:microsoft.com/office/officeart/2005/8/layout/cycle8"/>
    <dgm:cxn modelId="{A48167C8-710D-425C-853F-3BCF0410C020}" type="presParOf" srcId="{DB6AFD21-AF1C-43CB-81CB-CBFE21C48672}" destId="{C3432610-43D4-43BD-8773-CD64E50F78ED}" srcOrd="31" destOrd="0" presId="urn:microsoft.com/office/officeart/2005/8/layout/cycle8"/>
    <dgm:cxn modelId="{DC1DBC1B-3E47-44B4-B538-6E20E90D1A73}" type="presParOf" srcId="{DB6AFD21-AF1C-43CB-81CB-CBFE21C48672}" destId="{FE71F9DB-03F8-44EC-AB57-D51124391AFD}" srcOrd="32" destOrd="0" presId="urn:microsoft.com/office/officeart/2005/8/layout/cycle8"/>
    <dgm:cxn modelId="{B2D2785F-2335-46AE-968B-F255E77F4D22}" type="presParOf" srcId="{DB6AFD21-AF1C-43CB-81CB-CBFE21C48672}" destId="{B1E30D42-53C2-4A1D-A847-5F8F6B8541B4}" srcOrd="33" destOrd="0" presId="urn:microsoft.com/office/officeart/2005/8/layout/cycle8"/>
    <dgm:cxn modelId="{72C9FEBE-B94C-494F-9834-F89446BB7636}" type="presParOf" srcId="{DB6AFD21-AF1C-43CB-81CB-CBFE21C48672}" destId="{E63AF569-9ACB-45D5-9908-3E1237581264}"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8A469-3F9A-4D3A-8E76-44F93EA8D388}">
      <dsp:nvSpPr>
        <dsp:cNvPr id="0" name=""/>
        <dsp:cNvSpPr/>
      </dsp:nvSpPr>
      <dsp:spPr>
        <a:xfrm>
          <a:off x="792912" y="164055"/>
          <a:ext cx="2259122" cy="2259122"/>
        </a:xfrm>
        <a:prstGeom prst="pie">
          <a:avLst>
            <a:gd name="adj1" fmla="val 16200000"/>
            <a:gd name="adj2" fmla="val 19285716"/>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Integrated</a:t>
          </a:r>
        </a:p>
      </dsp:txBody>
      <dsp:txXfrm>
        <a:off x="1979758" y="373830"/>
        <a:ext cx="537886" cy="430308"/>
      </dsp:txXfrm>
    </dsp:sp>
    <dsp:sp modelId="{1F1FFBE5-735C-4F2B-BAE9-970C7F3D17E5}">
      <dsp:nvSpPr>
        <dsp:cNvPr id="0" name=""/>
        <dsp:cNvSpPr/>
      </dsp:nvSpPr>
      <dsp:spPr>
        <a:xfrm>
          <a:off x="821958" y="200362"/>
          <a:ext cx="2259122" cy="2259122"/>
        </a:xfrm>
        <a:prstGeom prst="pie">
          <a:avLst>
            <a:gd name="adj1" fmla="val 19285716"/>
            <a:gd name="adj2" fmla="val 77142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Structured and Comprehensive</a:t>
          </a:r>
        </a:p>
      </dsp:txBody>
      <dsp:txXfrm>
        <a:off x="2356278" y="1019294"/>
        <a:ext cx="618569" cy="376520"/>
      </dsp:txXfrm>
    </dsp:sp>
    <dsp:sp modelId="{C5A90993-1195-448B-BD74-1707C2DD7824}">
      <dsp:nvSpPr>
        <dsp:cNvPr id="0" name=""/>
        <dsp:cNvSpPr/>
      </dsp:nvSpPr>
      <dsp:spPr>
        <a:xfrm>
          <a:off x="811469" y="246082"/>
          <a:ext cx="2259122" cy="2259122"/>
        </a:xfrm>
        <a:prstGeom prst="pie">
          <a:avLst>
            <a:gd name="adj1" fmla="val 771428"/>
            <a:gd name="adj2" fmla="val 3857143"/>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Customized</a:t>
          </a:r>
        </a:p>
      </dsp:txBody>
      <dsp:txXfrm>
        <a:off x="2262148" y="1584074"/>
        <a:ext cx="537886" cy="416861"/>
      </dsp:txXfrm>
    </dsp:sp>
    <dsp:sp modelId="{63A5B605-E01B-46D0-9641-2ABF22C0FC21}">
      <dsp:nvSpPr>
        <dsp:cNvPr id="0" name=""/>
        <dsp:cNvSpPr/>
      </dsp:nvSpPr>
      <dsp:spPr>
        <a:xfrm>
          <a:off x="769514" y="266253"/>
          <a:ext cx="2259122" cy="2259122"/>
        </a:xfrm>
        <a:prstGeom prst="pie">
          <a:avLst>
            <a:gd name="adj1" fmla="val 3857226"/>
            <a:gd name="adj2" fmla="val 694285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Inclusive</a:t>
          </a:r>
        </a:p>
      </dsp:txBody>
      <dsp:txXfrm>
        <a:off x="1636855" y="2041278"/>
        <a:ext cx="524439" cy="376520"/>
      </dsp:txXfrm>
    </dsp:sp>
    <dsp:sp modelId="{02758AA7-51DE-455F-B6C5-BD98AE4D6533}">
      <dsp:nvSpPr>
        <dsp:cNvPr id="0" name=""/>
        <dsp:cNvSpPr/>
      </dsp:nvSpPr>
      <dsp:spPr>
        <a:xfrm>
          <a:off x="727559" y="246082"/>
          <a:ext cx="2259122" cy="2259122"/>
        </a:xfrm>
        <a:prstGeom prst="pie">
          <a:avLst>
            <a:gd name="adj1" fmla="val 6942858"/>
            <a:gd name="adj2" fmla="val 1002857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Best Available Information</a:t>
          </a:r>
        </a:p>
      </dsp:txBody>
      <dsp:txXfrm>
        <a:off x="998116" y="1584074"/>
        <a:ext cx="537886" cy="416861"/>
      </dsp:txXfrm>
    </dsp:sp>
    <dsp:sp modelId="{00492213-BA6D-48EB-9E2E-568D1943C65B}">
      <dsp:nvSpPr>
        <dsp:cNvPr id="0" name=""/>
        <dsp:cNvSpPr/>
      </dsp:nvSpPr>
      <dsp:spPr>
        <a:xfrm>
          <a:off x="717070" y="200362"/>
          <a:ext cx="2259122" cy="2259122"/>
        </a:xfrm>
        <a:prstGeom prst="pie">
          <a:avLst>
            <a:gd name="adj1" fmla="val 10028574"/>
            <a:gd name="adj2" fmla="val 1311428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Human and Cultural Factors</a:t>
          </a:r>
        </a:p>
      </dsp:txBody>
      <dsp:txXfrm>
        <a:off x="823303" y="1019294"/>
        <a:ext cx="618569" cy="376520"/>
      </dsp:txXfrm>
    </dsp:sp>
    <dsp:sp modelId="{103061ED-48DA-4FC8-BE86-166D73D80065}">
      <dsp:nvSpPr>
        <dsp:cNvPr id="0" name=""/>
        <dsp:cNvSpPr/>
      </dsp:nvSpPr>
      <dsp:spPr>
        <a:xfrm>
          <a:off x="746116" y="164055"/>
          <a:ext cx="2259122" cy="2259122"/>
        </a:xfrm>
        <a:prstGeom prst="pie">
          <a:avLst>
            <a:gd name="adj1" fmla="val 13114284"/>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Continual Improvement</a:t>
          </a:r>
        </a:p>
      </dsp:txBody>
      <dsp:txXfrm>
        <a:off x="1280506" y="373830"/>
        <a:ext cx="537886" cy="430308"/>
      </dsp:txXfrm>
    </dsp:sp>
    <dsp:sp modelId="{95E62FCE-C278-4357-B591-10395F69B469}">
      <dsp:nvSpPr>
        <dsp:cNvPr id="0" name=""/>
        <dsp:cNvSpPr/>
      </dsp:nvSpPr>
      <dsp:spPr>
        <a:xfrm>
          <a:off x="652949" y="24204"/>
          <a:ext cx="2538822" cy="2538822"/>
        </a:xfrm>
        <a:prstGeom prst="circularArrow">
          <a:avLst>
            <a:gd name="adj1" fmla="val 5085"/>
            <a:gd name="adj2" fmla="val 327528"/>
            <a:gd name="adj3" fmla="val 18957827"/>
            <a:gd name="adj4" fmla="val 16200343"/>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6CF87-F0FB-458C-A011-03C61A7BFAC7}">
      <dsp:nvSpPr>
        <dsp:cNvPr id="0" name=""/>
        <dsp:cNvSpPr/>
      </dsp:nvSpPr>
      <dsp:spPr>
        <a:xfrm>
          <a:off x="682178" y="60672"/>
          <a:ext cx="2538822" cy="2538822"/>
        </a:xfrm>
        <a:prstGeom prst="circularArrow">
          <a:avLst>
            <a:gd name="adj1" fmla="val 5085"/>
            <a:gd name="adj2" fmla="val 327528"/>
            <a:gd name="adj3" fmla="val 443744"/>
            <a:gd name="adj4" fmla="val 1928577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EFF07-CD4E-4836-BE77-190456470550}">
      <dsp:nvSpPr>
        <dsp:cNvPr id="0" name=""/>
        <dsp:cNvSpPr/>
      </dsp:nvSpPr>
      <dsp:spPr>
        <a:xfrm>
          <a:off x="671652" y="106287"/>
          <a:ext cx="2538822" cy="2538822"/>
        </a:xfrm>
        <a:prstGeom prst="circularArrow">
          <a:avLst>
            <a:gd name="adj1" fmla="val 5085"/>
            <a:gd name="adj2" fmla="val 327528"/>
            <a:gd name="adj3" fmla="val 3529100"/>
            <a:gd name="adj4" fmla="val 770764"/>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432610-43D4-43BD-8773-CD64E50F78ED}">
      <dsp:nvSpPr>
        <dsp:cNvPr id="0" name=""/>
        <dsp:cNvSpPr/>
      </dsp:nvSpPr>
      <dsp:spPr>
        <a:xfrm>
          <a:off x="629664" y="126344"/>
          <a:ext cx="2538822" cy="2538822"/>
        </a:xfrm>
        <a:prstGeom prst="circularArrow">
          <a:avLst>
            <a:gd name="adj1" fmla="val 5085"/>
            <a:gd name="adj2" fmla="val 327528"/>
            <a:gd name="adj3" fmla="val 6615046"/>
            <a:gd name="adj4" fmla="val 385742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71F9DB-03F8-44EC-AB57-D51124391AFD}">
      <dsp:nvSpPr>
        <dsp:cNvPr id="0" name=""/>
        <dsp:cNvSpPr/>
      </dsp:nvSpPr>
      <dsp:spPr>
        <a:xfrm>
          <a:off x="587676" y="106287"/>
          <a:ext cx="2538822" cy="2538822"/>
        </a:xfrm>
        <a:prstGeom prst="circularArrow">
          <a:avLst>
            <a:gd name="adj1" fmla="val 5085"/>
            <a:gd name="adj2" fmla="val 327528"/>
            <a:gd name="adj3" fmla="val 9701707"/>
            <a:gd name="adj4" fmla="val 6943371"/>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E30D42-53C2-4A1D-A847-5F8F6B8541B4}">
      <dsp:nvSpPr>
        <dsp:cNvPr id="0" name=""/>
        <dsp:cNvSpPr/>
      </dsp:nvSpPr>
      <dsp:spPr>
        <a:xfrm>
          <a:off x="577150" y="60672"/>
          <a:ext cx="2538822" cy="2538822"/>
        </a:xfrm>
        <a:prstGeom prst="circularArrow">
          <a:avLst>
            <a:gd name="adj1" fmla="val 5085"/>
            <a:gd name="adj2" fmla="val 327528"/>
            <a:gd name="adj3" fmla="val 12786695"/>
            <a:gd name="adj4" fmla="val 10028727"/>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3AF569-9ACB-45D5-9908-3E1237581264}">
      <dsp:nvSpPr>
        <dsp:cNvPr id="0" name=""/>
        <dsp:cNvSpPr/>
      </dsp:nvSpPr>
      <dsp:spPr>
        <a:xfrm>
          <a:off x="606378" y="24204"/>
          <a:ext cx="2538822" cy="2538822"/>
        </a:xfrm>
        <a:prstGeom prst="circularArrow">
          <a:avLst>
            <a:gd name="adj1" fmla="val 5085"/>
            <a:gd name="adj2" fmla="val 327528"/>
            <a:gd name="adj3" fmla="val 15872129"/>
            <a:gd name="adj4" fmla="val 13114645"/>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7D8D7-8660-4557-B9BB-66FB58F09A01}">
      <dsp:nvSpPr>
        <dsp:cNvPr id="0" name=""/>
        <dsp:cNvSpPr/>
      </dsp:nvSpPr>
      <dsp:spPr>
        <a:xfrm>
          <a:off x="1804523" y="1642"/>
          <a:ext cx="994707" cy="6465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a:t>Integration</a:t>
          </a:r>
        </a:p>
      </dsp:txBody>
      <dsp:txXfrm>
        <a:off x="1836085" y="33204"/>
        <a:ext cx="931583" cy="583435"/>
      </dsp:txXfrm>
    </dsp:sp>
    <dsp:sp modelId="{D979F2EA-436F-41D3-B672-B3E44EB26EE9}">
      <dsp:nvSpPr>
        <dsp:cNvPr id="0" name=""/>
        <dsp:cNvSpPr/>
      </dsp:nvSpPr>
      <dsp:spPr>
        <a:xfrm>
          <a:off x="1010875" y="324922"/>
          <a:ext cx="2582002" cy="2582002"/>
        </a:xfrm>
        <a:custGeom>
          <a:avLst/>
          <a:gdLst/>
          <a:ahLst/>
          <a:cxnLst/>
          <a:rect l="0" t="0" r="0" b="0"/>
          <a:pathLst>
            <a:path>
              <a:moveTo>
                <a:pt x="1795178" y="102519"/>
              </a:moveTo>
              <a:arcTo wR="1291001" hR="1291001" stAng="17579257" swAng="196005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6D5731-DBC5-428F-92F6-B849E1282418}">
      <dsp:nvSpPr>
        <dsp:cNvPr id="0" name=""/>
        <dsp:cNvSpPr/>
      </dsp:nvSpPr>
      <dsp:spPr>
        <a:xfrm>
          <a:off x="3032338" y="893702"/>
          <a:ext cx="994707" cy="6465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Design</a:t>
          </a:r>
        </a:p>
      </dsp:txBody>
      <dsp:txXfrm>
        <a:off x="3063900" y="925264"/>
        <a:ext cx="931583" cy="583435"/>
      </dsp:txXfrm>
    </dsp:sp>
    <dsp:sp modelId="{4ECF3998-0476-4C0F-A4B0-EF154DB6E8DA}">
      <dsp:nvSpPr>
        <dsp:cNvPr id="0" name=""/>
        <dsp:cNvSpPr/>
      </dsp:nvSpPr>
      <dsp:spPr>
        <a:xfrm>
          <a:off x="1010875" y="324922"/>
          <a:ext cx="2582002" cy="2582002"/>
        </a:xfrm>
        <a:custGeom>
          <a:avLst/>
          <a:gdLst/>
          <a:ahLst/>
          <a:cxnLst/>
          <a:rect l="0" t="0" r="0" b="0"/>
          <a:pathLst>
            <a:path>
              <a:moveTo>
                <a:pt x="2580241" y="1223588"/>
              </a:moveTo>
              <a:arcTo wR="1291001" hR="1291001" stAng="21420407" swAng="219516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E710C4-FDE3-463A-A5AE-35A50E55E286}">
      <dsp:nvSpPr>
        <dsp:cNvPr id="0" name=""/>
        <dsp:cNvSpPr/>
      </dsp:nvSpPr>
      <dsp:spPr>
        <a:xfrm>
          <a:off x="2563354" y="2337086"/>
          <a:ext cx="994707" cy="6465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sv-SE" sz="900" kern="1200" dirty="0"/>
            <a:t>Implementation</a:t>
          </a:r>
        </a:p>
      </dsp:txBody>
      <dsp:txXfrm>
        <a:off x="2594916" y="2368648"/>
        <a:ext cx="931583" cy="583435"/>
      </dsp:txXfrm>
    </dsp:sp>
    <dsp:sp modelId="{CE394394-F5A5-40E0-9EC9-878F4B728B2F}">
      <dsp:nvSpPr>
        <dsp:cNvPr id="0" name=""/>
        <dsp:cNvSpPr/>
      </dsp:nvSpPr>
      <dsp:spPr>
        <a:xfrm>
          <a:off x="1010875" y="324922"/>
          <a:ext cx="2582002" cy="2582002"/>
        </a:xfrm>
        <a:custGeom>
          <a:avLst/>
          <a:gdLst/>
          <a:ahLst/>
          <a:cxnLst/>
          <a:rect l="0" t="0" r="0" b="0"/>
          <a:pathLst>
            <a:path>
              <a:moveTo>
                <a:pt x="1547355" y="2556294"/>
              </a:moveTo>
              <a:arcTo wR="1291001" hR="1291001" stAng="4712798" swAng="137440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51AED2-4551-4F92-847C-44B5629C3143}">
      <dsp:nvSpPr>
        <dsp:cNvPr id="0" name=""/>
        <dsp:cNvSpPr/>
      </dsp:nvSpPr>
      <dsp:spPr>
        <a:xfrm>
          <a:off x="1045691" y="2337086"/>
          <a:ext cx="994707" cy="6465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a:t>Evaluation</a:t>
          </a:r>
        </a:p>
      </dsp:txBody>
      <dsp:txXfrm>
        <a:off x="1077253" y="2368648"/>
        <a:ext cx="931583" cy="583435"/>
      </dsp:txXfrm>
    </dsp:sp>
    <dsp:sp modelId="{FB73C1C5-6F87-4F68-ADCD-6E795C437A70}">
      <dsp:nvSpPr>
        <dsp:cNvPr id="0" name=""/>
        <dsp:cNvSpPr/>
      </dsp:nvSpPr>
      <dsp:spPr>
        <a:xfrm>
          <a:off x="1010875" y="324922"/>
          <a:ext cx="2582002" cy="2582002"/>
        </a:xfrm>
        <a:custGeom>
          <a:avLst/>
          <a:gdLst/>
          <a:ahLst/>
          <a:cxnLst/>
          <a:rect l="0" t="0" r="0" b="0"/>
          <a:pathLst>
            <a:path>
              <a:moveTo>
                <a:pt x="215609" y="2005296"/>
              </a:moveTo>
              <a:arcTo wR="1291001" hR="1291001" stAng="8784428" swAng="219516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0BC699-55E7-4BA2-98D9-234D9C266F02}">
      <dsp:nvSpPr>
        <dsp:cNvPr id="0" name=""/>
        <dsp:cNvSpPr/>
      </dsp:nvSpPr>
      <dsp:spPr>
        <a:xfrm>
          <a:off x="576708" y="893702"/>
          <a:ext cx="994707" cy="6465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noProof="0" dirty="0"/>
            <a:t>Improvement</a:t>
          </a:r>
        </a:p>
      </dsp:txBody>
      <dsp:txXfrm>
        <a:off x="608270" y="925264"/>
        <a:ext cx="931583" cy="583435"/>
      </dsp:txXfrm>
    </dsp:sp>
    <dsp:sp modelId="{E1C374D7-590D-495F-9482-D6455DF667CE}">
      <dsp:nvSpPr>
        <dsp:cNvPr id="0" name=""/>
        <dsp:cNvSpPr/>
      </dsp:nvSpPr>
      <dsp:spPr>
        <a:xfrm>
          <a:off x="1010875" y="324922"/>
          <a:ext cx="2582002" cy="2582002"/>
        </a:xfrm>
        <a:custGeom>
          <a:avLst/>
          <a:gdLst/>
          <a:ahLst/>
          <a:cxnLst/>
          <a:rect l="0" t="0" r="0" b="0"/>
          <a:pathLst>
            <a:path>
              <a:moveTo>
                <a:pt x="225076" y="562655"/>
              </a:moveTo>
              <a:arcTo wR="1291001" hR="1291001" stAng="12860686" swAng="196005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8A469-3F9A-4D3A-8E76-44F93EA8D388}">
      <dsp:nvSpPr>
        <dsp:cNvPr id="0" name=""/>
        <dsp:cNvSpPr/>
      </dsp:nvSpPr>
      <dsp:spPr>
        <a:xfrm>
          <a:off x="792912" y="164055"/>
          <a:ext cx="2259122" cy="2259122"/>
        </a:xfrm>
        <a:prstGeom prst="pie">
          <a:avLst>
            <a:gd name="adj1" fmla="val 16200000"/>
            <a:gd name="adj2" fmla="val 19285716"/>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Integrated</a:t>
          </a:r>
        </a:p>
      </dsp:txBody>
      <dsp:txXfrm>
        <a:off x="1979758" y="373830"/>
        <a:ext cx="537886" cy="430308"/>
      </dsp:txXfrm>
    </dsp:sp>
    <dsp:sp modelId="{1F1FFBE5-735C-4F2B-BAE9-970C7F3D17E5}">
      <dsp:nvSpPr>
        <dsp:cNvPr id="0" name=""/>
        <dsp:cNvSpPr/>
      </dsp:nvSpPr>
      <dsp:spPr>
        <a:xfrm>
          <a:off x="821958" y="200362"/>
          <a:ext cx="2259122" cy="2259122"/>
        </a:xfrm>
        <a:prstGeom prst="pie">
          <a:avLst>
            <a:gd name="adj1" fmla="val 19285716"/>
            <a:gd name="adj2" fmla="val 77142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Structured and Comprehensive</a:t>
          </a:r>
        </a:p>
      </dsp:txBody>
      <dsp:txXfrm>
        <a:off x="2356278" y="1019294"/>
        <a:ext cx="618569" cy="376520"/>
      </dsp:txXfrm>
    </dsp:sp>
    <dsp:sp modelId="{C5A90993-1195-448B-BD74-1707C2DD7824}">
      <dsp:nvSpPr>
        <dsp:cNvPr id="0" name=""/>
        <dsp:cNvSpPr/>
      </dsp:nvSpPr>
      <dsp:spPr>
        <a:xfrm>
          <a:off x="811469" y="246082"/>
          <a:ext cx="2259122" cy="2259122"/>
        </a:xfrm>
        <a:prstGeom prst="pie">
          <a:avLst>
            <a:gd name="adj1" fmla="val 771428"/>
            <a:gd name="adj2" fmla="val 3857143"/>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Customized</a:t>
          </a:r>
        </a:p>
      </dsp:txBody>
      <dsp:txXfrm>
        <a:off x="2262148" y="1584074"/>
        <a:ext cx="537886" cy="416861"/>
      </dsp:txXfrm>
    </dsp:sp>
    <dsp:sp modelId="{63A5B605-E01B-46D0-9641-2ABF22C0FC21}">
      <dsp:nvSpPr>
        <dsp:cNvPr id="0" name=""/>
        <dsp:cNvSpPr/>
      </dsp:nvSpPr>
      <dsp:spPr>
        <a:xfrm>
          <a:off x="769514" y="266253"/>
          <a:ext cx="2259122" cy="2259122"/>
        </a:xfrm>
        <a:prstGeom prst="pie">
          <a:avLst>
            <a:gd name="adj1" fmla="val 3857226"/>
            <a:gd name="adj2" fmla="val 694285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Inclusive</a:t>
          </a:r>
        </a:p>
      </dsp:txBody>
      <dsp:txXfrm>
        <a:off x="1636855" y="2041278"/>
        <a:ext cx="524439" cy="376520"/>
      </dsp:txXfrm>
    </dsp:sp>
    <dsp:sp modelId="{02758AA7-51DE-455F-B6C5-BD98AE4D6533}">
      <dsp:nvSpPr>
        <dsp:cNvPr id="0" name=""/>
        <dsp:cNvSpPr/>
      </dsp:nvSpPr>
      <dsp:spPr>
        <a:xfrm>
          <a:off x="727559" y="246082"/>
          <a:ext cx="2259122" cy="2259122"/>
        </a:xfrm>
        <a:prstGeom prst="pie">
          <a:avLst>
            <a:gd name="adj1" fmla="val 6942858"/>
            <a:gd name="adj2" fmla="val 1002857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Best Available Information</a:t>
          </a:r>
        </a:p>
      </dsp:txBody>
      <dsp:txXfrm>
        <a:off x="998116" y="1584074"/>
        <a:ext cx="537886" cy="416861"/>
      </dsp:txXfrm>
    </dsp:sp>
    <dsp:sp modelId="{00492213-BA6D-48EB-9E2E-568D1943C65B}">
      <dsp:nvSpPr>
        <dsp:cNvPr id="0" name=""/>
        <dsp:cNvSpPr/>
      </dsp:nvSpPr>
      <dsp:spPr>
        <a:xfrm>
          <a:off x="717070" y="200362"/>
          <a:ext cx="2259122" cy="2259122"/>
        </a:xfrm>
        <a:prstGeom prst="pie">
          <a:avLst>
            <a:gd name="adj1" fmla="val 10028574"/>
            <a:gd name="adj2" fmla="val 1311428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Human and Cultural Factors</a:t>
          </a:r>
        </a:p>
      </dsp:txBody>
      <dsp:txXfrm>
        <a:off x="823303" y="1019294"/>
        <a:ext cx="618569" cy="376520"/>
      </dsp:txXfrm>
    </dsp:sp>
    <dsp:sp modelId="{103061ED-48DA-4FC8-BE86-166D73D80065}">
      <dsp:nvSpPr>
        <dsp:cNvPr id="0" name=""/>
        <dsp:cNvSpPr/>
      </dsp:nvSpPr>
      <dsp:spPr>
        <a:xfrm>
          <a:off x="746116" y="164055"/>
          <a:ext cx="2259122" cy="2259122"/>
        </a:xfrm>
        <a:prstGeom prst="pie">
          <a:avLst>
            <a:gd name="adj1" fmla="val 13114284"/>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Continual Improvement</a:t>
          </a:r>
        </a:p>
      </dsp:txBody>
      <dsp:txXfrm>
        <a:off x="1280506" y="373830"/>
        <a:ext cx="537886" cy="430308"/>
      </dsp:txXfrm>
    </dsp:sp>
    <dsp:sp modelId="{95E62FCE-C278-4357-B591-10395F69B469}">
      <dsp:nvSpPr>
        <dsp:cNvPr id="0" name=""/>
        <dsp:cNvSpPr/>
      </dsp:nvSpPr>
      <dsp:spPr>
        <a:xfrm>
          <a:off x="652949" y="24204"/>
          <a:ext cx="2538822" cy="2538822"/>
        </a:xfrm>
        <a:prstGeom prst="circularArrow">
          <a:avLst>
            <a:gd name="adj1" fmla="val 5085"/>
            <a:gd name="adj2" fmla="val 327528"/>
            <a:gd name="adj3" fmla="val 18957827"/>
            <a:gd name="adj4" fmla="val 16200343"/>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6CF87-F0FB-458C-A011-03C61A7BFAC7}">
      <dsp:nvSpPr>
        <dsp:cNvPr id="0" name=""/>
        <dsp:cNvSpPr/>
      </dsp:nvSpPr>
      <dsp:spPr>
        <a:xfrm>
          <a:off x="682178" y="60672"/>
          <a:ext cx="2538822" cy="2538822"/>
        </a:xfrm>
        <a:prstGeom prst="circularArrow">
          <a:avLst>
            <a:gd name="adj1" fmla="val 5085"/>
            <a:gd name="adj2" fmla="val 327528"/>
            <a:gd name="adj3" fmla="val 443744"/>
            <a:gd name="adj4" fmla="val 1928577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EFF07-CD4E-4836-BE77-190456470550}">
      <dsp:nvSpPr>
        <dsp:cNvPr id="0" name=""/>
        <dsp:cNvSpPr/>
      </dsp:nvSpPr>
      <dsp:spPr>
        <a:xfrm>
          <a:off x="671652" y="106287"/>
          <a:ext cx="2538822" cy="2538822"/>
        </a:xfrm>
        <a:prstGeom prst="circularArrow">
          <a:avLst>
            <a:gd name="adj1" fmla="val 5085"/>
            <a:gd name="adj2" fmla="val 327528"/>
            <a:gd name="adj3" fmla="val 3529100"/>
            <a:gd name="adj4" fmla="val 770764"/>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432610-43D4-43BD-8773-CD64E50F78ED}">
      <dsp:nvSpPr>
        <dsp:cNvPr id="0" name=""/>
        <dsp:cNvSpPr/>
      </dsp:nvSpPr>
      <dsp:spPr>
        <a:xfrm>
          <a:off x="629664" y="126344"/>
          <a:ext cx="2538822" cy="2538822"/>
        </a:xfrm>
        <a:prstGeom prst="circularArrow">
          <a:avLst>
            <a:gd name="adj1" fmla="val 5085"/>
            <a:gd name="adj2" fmla="val 327528"/>
            <a:gd name="adj3" fmla="val 6615046"/>
            <a:gd name="adj4" fmla="val 385742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71F9DB-03F8-44EC-AB57-D51124391AFD}">
      <dsp:nvSpPr>
        <dsp:cNvPr id="0" name=""/>
        <dsp:cNvSpPr/>
      </dsp:nvSpPr>
      <dsp:spPr>
        <a:xfrm>
          <a:off x="587676" y="106287"/>
          <a:ext cx="2538822" cy="2538822"/>
        </a:xfrm>
        <a:prstGeom prst="circularArrow">
          <a:avLst>
            <a:gd name="adj1" fmla="val 5085"/>
            <a:gd name="adj2" fmla="val 327528"/>
            <a:gd name="adj3" fmla="val 9701707"/>
            <a:gd name="adj4" fmla="val 6943371"/>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E30D42-53C2-4A1D-A847-5F8F6B8541B4}">
      <dsp:nvSpPr>
        <dsp:cNvPr id="0" name=""/>
        <dsp:cNvSpPr/>
      </dsp:nvSpPr>
      <dsp:spPr>
        <a:xfrm>
          <a:off x="577150" y="60672"/>
          <a:ext cx="2538822" cy="2538822"/>
        </a:xfrm>
        <a:prstGeom prst="circularArrow">
          <a:avLst>
            <a:gd name="adj1" fmla="val 5085"/>
            <a:gd name="adj2" fmla="val 327528"/>
            <a:gd name="adj3" fmla="val 12786695"/>
            <a:gd name="adj4" fmla="val 10028727"/>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3AF569-9ACB-45D5-9908-3E1237581264}">
      <dsp:nvSpPr>
        <dsp:cNvPr id="0" name=""/>
        <dsp:cNvSpPr/>
      </dsp:nvSpPr>
      <dsp:spPr>
        <a:xfrm>
          <a:off x="606378" y="24204"/>
          <a:ext cx="2538822" cy="2538822"/>
        </a:xfrm>
        <a:prstGeom prst="circularArrow">
          <a:avLst>
            <a:gd name="adj1" fmla="val 5085"/>
            <a:gd name="adj2" fmla="val 327528"/>
            <a:gd name="adj3" fmla="val 15872129"/>
            <a:gd name="adj4" fmla="val 13114645"/>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8A469-3F9A-4D3A-8E76-44F93EA8D388}">
      <dsp:nvSpPr>
        <dsp:cNvPr id="0" name=""/>
        <dsp:cNvSpPr/>
      </dsp:nvSpPr>
      <dsp:spPr>
        <a:xfrm>
          <a:off x="792912" y="164055"/>
          <a:ext cx="2259122" cy="2259122"/>
        </a:xfrm>
        <a:prstGeom prst="pie">
          <a:avLst>
            <a:gd name="adj1" fmla="val 16200000"/>
            <a:gd name="adj2" fmla="val 19285716"/>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Integrated</a:t>
          </a:r>
        </a:p>
      </dsp:txBody>
      <dsp:txXfrm>
        <a:off x="1979758" y="373830"/>
        <a:ext cx="537886" cy="430308"/>
      </dsp:txXfrm>
    </dsp:sp>
    <dsp:sp modelId="{1F1FFBE5-735C-4F2B-BAE9-970C7F3D17E5}">
      <dsp:nvSpPr>
        <dsp:cNvPr id="0" name=""/>
        <dsp:cNvSpPr/>
      </dsp:nvSpPr>
      <dsp:spPr>
        <a:xfrm>
          <a:off x="821958" y="200362"/>
          <a:ext cx="2259122" cy="2259122"/>
        </a:xfrm>
        <a:prstGeom prst="pie">
          <a:avLst>
            <a:gd name="adj1" fmla="val 19285716"/>
            <a:gd name="adj2" fmla="val 77142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Structured and Comprehensive</a:t>
          </a:r>
        </a:p>
      </dsp:txBody>
      <dsp:txXfrm>
        <a:off x="2356278" y="1019294"/>
        <a:ext cx="618569" cy="376520"/>
      </dsp:txXfrm>
    </dsp:sp>
    <dsp:sp modelId="{C5A90993-1195-448B-BD74-1707C2DD7824}">
      <dsp:nvSpPr>
        <dsp:cNvPr id="0" name=""/>
        <dsp:cNvSpPr/>
      </dsp:nvSpPr>
      <dsp:spPr>
        <a:xfrm>
          <a:off x="811469" y="246082"/>
          <a:ext cx="2259122" cy="2259122"/>
        </a:xfrm>
        <a:prstGeom prst="pie">
          <a:avLst>
            <a:gd name="adj1" fmla="val 771428"/>
            <a:gd name="adj2" fmla="val 3857143"/>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Customized</a:t>
          </a:r>
        </a:p>
      </dsp:txBody>
      <dsp:txXfrm>
        <a:off x="2262148" y="1584074"/>
        <a:ext cx="537886" cy="416861"/>
      </dsp:txXfrm>
    </dsp:sp>
    <dsp:sp modelId="{63A5B605-E01B-46D0-9641-2ABF22C0FC21}">
      <dsp:nvSpPr>
        <dsp:cNvPr id="0" name=""/>
        <dsp:cNvSpPr/>
      </dsp:nvSpPr>
      <dsp:spPr>
        <a:xfrm>
          <a:off x="769514" y="266253"/>
          <a:ext cx="2259122" cy="2259122"/>
        </a:xfrm>
        <a:prstGeom prst="pie">
          <a:avLst>
            <a:gd name="adj1" fmla="val 3857226"/>
            <a:gd name="adj2" fmla="val 694285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Inclusive</a:t>
          </a:r>
        </a:p>
      </dsp:txBody>
      <dsp:txXfrm>
        <a:off x="1636855" y="2041278"/>
        <a:ext cx="524439" cy="376520"/>
      </dsp:txXfrm>
    </dsp:sp>
    <dsp:sp modelId="{02758AA7-51DE-455F-B6C5-BD98AE4D6533}">
      <dsp:nvSpPr>
        <dsp:cNvPr id="0" name=""/>
        <dsp:cNvSpPr/>
      </dsp:nvSpPr>
      <dsp:spPr>
        <a:xfrm>
          <a:off x="727559" y="246082"/>
          <a:ext cx="2259122" cy="2259122"/>
        </a:xfrm>
        <a:prstGeom prst="pie">
          <a:avLst>
            <a:gd name="adj1" fmla="val 6942858"/>
            <a:gd name="adj2" fmla="val 1002857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Best Available Information</a:t>
          </a:r>
        </a:p>
      </dsp:txBody>
      <dsp:txXfrm>
        <a:off x="998116" y="1584074"/>
        <a:ext cx="537886" cy="416861"/>
      </dsp:txXfrm>
    </dsp:sp>
    <dsp:sp modelId="{00492213-BA6D-48EB-9E2E-568D1943C65B}">
      <dsp:nvSpPr>
        <dsp:cNvPr id="0" name=""/>
        <dsp:cNvSpPr/>
      </dsp:nvSpPr>
      <dsp:spPr>
        <a:xfrm>
          <a:off x="717070" y="200362"/>
          <a:ext cx="2259122" cy="2259122"/>
        </a:xfrm>
        <a:prstGeom prst="pie">
          <a:avLst>
            <a:gd name="adj1" fmla="val 10028574"/>
            <a:gd name="adj2" fmla="val 1311428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Human and Cultural Factors</a:t>
          </a:r>
        </a:p>
      </dsp:txBody>
      <dsp:txXfrm>
        <a:off x="823303" y="1019294"/>
        <a:ext cx="618569" cy="376520"/>
      </dsp:txXfrm>
    </dsp:sp>
    <dsp:sp modelId="{103061ED-48DA-4FC8-BE86-166D73D80065}">
      <dsp:nvSpPr>
        <dsp:cNvPr id="0" name=""/>
        <dsp:cNvSpPr/>
      </dsp:nvSpPr>
      <dsp:spPr>
        <a:xfrm>
          <a:off x="746116" y="164055"/>
          <a:ext cx="2259122" cy="2259122"/>
        </a:xfrm>
        <a:prstGeom prst="pie">
          <a:avLst>
            <a:gd name="adj1" fmla="val 13114284"/>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Continual Improvement</a:t>
          </a:r>
        </a:p>
      </dsp:txBody>
      <dsp:txXfrm>
        <a:off x="1280506" y="373830"/>
        <a:ext cx="537886" cy="430308"/>
      </dsp:txXfrm>
    </dsp:sp>
    <dsp:sp modelId="{95E62FCE-C278-4357-B591-10395F69B469}">
      <dsp:nvSpPr>
        <dsp:cNvPr id="0" name=""/>
        <dsp:cNvSpPr/>
      </dsp:nvSpPr>
      <dsp:spPr>
        <a:xfrm>
          <a:off x="652949" y="24204"/>
          <a:ext cx="2538822" cy="2538822"/>
        </a:xfrm>
        <a:prstGeom prst="circularArrow">
          <a:avLst>
            <a:gd name="adj1" fmla="val 5085"/>
            <a:gd name="adj2" fmla="val 327528"/>
            <a:gd name="adj3" fmla="val 18957827"/>
            <a:gd name="adj4" fmla="val 16200343"/>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6CF87-F0FB-458C-A011-03C61A7BFAC7}">
      <dsp:nvSpPr>
        <dsp:cNvPr id="0" name=""/>
        <dsp:cNvSpPr/>
      </dsp:nvSpPr>
      <dsp:spPr>
        <a:xfrm>
          <a:off x="682178" y="60672"/>
          <a:ext cx="2538822" cy="2538822"/>
        </a:xfrm>
        <a:prstGeom prst="circularArrow">
          <a:avLst>
            <a:gd name="adj1" fmla="val 5085"/>
            <a:gd name="adj2" fmla="val 327528"/>
            <a:gd name="adj3" fmla="val 443744"/>
            <a:gd name="adj4" fmla="val 1928577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EFF07-CD4E-4836-BE77-190456470550}">
      <dsp:nvSpPr>
        <dsp:cNvPr id="0" name=""/>
        <dsp:cNvSpPr/>
      </dsp:nvSpPr>
      <dsp:spPr>
        <a:xfrm>
          <a:off x="671652" y="106287"/>
          <a:ext cx="2538822" cy="2538822"/>
        </a:xfrm>
        <a:prstGeom prst="circularArrow">
          <a:avLst>
            <a:gd name="adj1" fmla="val 5085"/>
            <a:gd name="adj2" fmla="val 327528"/>
            <a:gd name="adj3" fmla="val 3529100"/>
            <a:gd name="adj4" fmla="val 770764"/>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432610-43D4-43BD-8773-CD64E50F78ED}">
      <dsp:nvSpPr>
        <dsp:cNvPr id="0" name=""/>
        <dsp:cNvSpPr/>
      </dsp:nvSpPr>
      <dsp:spPr>
        <a:xfrm>
          <a:off x="629664" y="126344"/>
          <a:ext cx="2538822" cy="2538822"/>
        </a:xfrm>
        <a:prstGeom prst="circularArrow">
          <a:avLst>
            <a:gd name="adj1" fmla="val 5085"/>
            <a:gd name="adj2" fmla="val 327528"/>
            <a:gd name="adj3" fmla="val 6615046"/>
            <a:gd name="adj4" fmla="val 385742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71F9DB-03F8-44EC-AB57-D51124391AFD}">
      <dsp:nvSpPr>
        <dsp:cNvPr id="0" name=""/>
        <dsp:cNvSpPr/>
      </dsp:nvSpPr>
      <dsp:spPr>
        <a:xfrm>
          <a:off x="587676" y="106287"/>
          <a:ext cx="2538822" cy="2538822"/>
        </a:xfrm>
        <a:prstGeom prst="circularArrow">
          <a:avLst>
            <a:gd name="adj1" fmla="val 5085"/>
            <a:gd name="adj2" fmla="val 327528"/>
            <a:gd name="adj3" fmla="val 9701707"/>
            <a:gd name="adj4" fmla="val 6943371"/>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E30D42-53C2-4A1D-A847-5F8F6B8541B4}">
      <dsp:nvSpPr>
        <dsp:cNvPr id="0" name=""/>
        <dsp:cNvSpPr/>
      </dsp:nvSpPr>
      <dsp:spPr>
        <a:xfrm>
          <a:off x="577150" y="60672"/>
          <a:ext cx="2538822" cy="2538822"/>
        </a:xfrm>
        <a:prstGeom prst="circularArrow">
          <a:avLst>
            <a:gd name="adj1" fmla="val 5085"/>
            <a:gd name="adj2" fmla="val 327528"/>
            <a:gd name="adj3" fmla="val 12786695"/>
            <a:gd name="adj4" fmla="val 10028727"/>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3AF569-9ACB-45D5-9908-3E1237581264}">
      <dsp:nvSpPr>
        <dsp:cNvPr id="0" name=""/>
        <dsp:cNvSpPr/>
      </dsp:nvSpPr>
      <dsp:spPr>
        <a:xfrm>
          <a:off x="606378" y="24204"/>
          <a:ext cx="2538822" cy="2538822"/>
        </a:xfrm>
        <a:prstGeom prst="circularArrow">
          <a:avLst>
            <a:gd name="adj1" fmla="val 5085"/>
            <a:gd name="adj2" fmla="val 327528"/>
            <a:gd name="adj3" fmla="val 15872129"/>
            <a:gd name="adj4" fmla="val 13114645"/>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8A469-3F9A-4D3A-8E76-44F93EA8D388}">
      <dsp:nvSpPr>
        <dsp:cNvPr id="0" name=""/>
        <dsp:cNvSpPr/>
      </dsp:nvSpPr>
      <dsp:spPr>
        <a:xfrm>
          <a:off x="792912" y="164055"/>
          <a:ext cx="2259122" cy="2259122"/>
        </a:xfrm>
        <a:prstGeom prst="pie">
          <a:avLst>
            <a:gd name="adj1" fmla="val 16200000"/>
            <a:gd name="adj2" fmla="val 19285716"/>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Integrated</a:t>
          </a:r>
        </a:p>
      </dsp:txBody>
      <dsp:txXfrm>
        <a:off x="1979758" y="373830"/>
        <a:ext cx="537886" cy="430308"/>
      </dsp:txXfrm>
    </dsp:sp>
    <dsp:sp modelId="{1F1FFBE5-735C-4F2B-BAE9-970C7F3D17E5}">
      <dsp:nvSpPr>
        <dsp:cNvPr id="0" name=""/>
        <dsp:cNvSpPr/>
      </dsp:nvSpPr>
      <dsp:spPr>
        <a:xfrm>
          <a:off x="821958" y="200362"/>
          <a:ext cx="2259122" cy="2259122"/>
        </a:xfrm>
        <a:prstGeom prst="pie">
          <a:avLst>
            <a:gd name="adj1" fmla="val 19285716"/>
            <a:gd name="adj2" fmla="val 77142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Structured and Comprehensive</a:t>
          </a:r>
        </a:p>
      </dsp:txBody>
      <dsp:txXfrm>
        <a:off x="2356278" y="1019294"/>
        <a:ext cx="618569" cy="376520"/>
      </dsp:txXfrm>
    </dsp:sp>
    <dsp:sp modelId="{C5A90993-1195-448B-BD74-1707C2DD7824}">
      <dsp:nvSpPr>
        <dsp:cNvPr id="0" name=""/>
        <dsp:cNvSpPr/>
      </dsp:nvSpPr>
      <dsp:spPr>
        <a:xfrm>
          <a:off x="811469" y="246082"/>
          <a:ext cx="2259122" cy="2259122"/>
        </a:xfrm>
        <a:prstGeom prst="pie">
          <a:avLst>
            <a:gd name="adj1" fmla="val 771428"/>
            <a:gd name="adj2" fmla="val 3857143"/>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Customized</a:t>
          </a:r>
        </a:p>
      </dsp:txBody>
      <dsp:txXfrm>
        <a:off x="2262148" y="1584074"/>
        <a:ext cx="537886" cy="416861"/>
      </dsp:txXfrm>
    </dsp:sp>
    <dsp:sp modelId="{63A5B605-E01B-46D0-9641-2ABF22C0FC21}">
      <dsp:nvSpPr>
        <dsp:cNvPr id="0" name=""/>
        <dsp:cNvSpPr/>
      </dsp:nvSpPr>
      <dsp:spPr>
        <a:xfrm>
          <a:off x="769514" y="266253"/>
          <a:ext cx="2259122" cy="2259122"/>
        </a:xfrm>
        <a:prstGeom prst="pie">
          <a:avLst>
            <a:gd name="adj1" fmla="val 3857226"/>
            <a:gd name="adj2" fmla="val 694285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Inclusive</a:t>
          </a:r>
        </a:p>
      </dsp:txBody>
      <dsp:txXfrm>
        <a:off x="1636855" y="2041278"/>
        <a:ext cx="524439" cy="376520"/>
      </dsp:txXfrm>
    </dsp:sp>
    <dsp:sp modelId="{02758AA7-51DE-455F-B6C5-BD98AE4D6533}">
      <dsp:nvSpPr>
        <dsp:cNvPr id="0" name=""/>
        <dsp:cNvSpPr/>
      </dsp:nvSpPr>
      <dsp:spPr>
        <a:xfrm>
          <a:off x="727559" y="246082"/>
          <a:ext cx="2259122" cy="2259122"/>
        </a:xfrm>
        <a:prstGeom prst="pie">
          <a:avLst>
            <a:gd name="adj1" fmla="val 6942858"/>
            <a:gd name="adj2" fmla="val 1002857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Best Available Information</a:t>
          </a:r>
        </a:p>
      </dsp:txBody>
      <dsp:txXfrm>
        <a:off x="998116" y="1584074"/>
        <a:ext cx="537886" cy="416861"/>
      </dsp:txXfrm>
    </dsp:sp>
    <dsp:sp modelId="{00492213-BA6D-48EB-9E2E-568D1943C65B}">
      <dsp:nvSpPr>
        <dsp:cNvPr id="0" name=""/>
        <dsp:cNvSpPr/>
      </dsp:nvSpPr>
      <dsp:spPr>
        <a:xfrm>
          <a:off x="717070" y="200362"/>
          <a:ext cx="2259122" cy="2259122"/>
        </a:xfrm>
        <a:prstGeom prst="pie">
          <a:avLst>
            <a:gd name="adj1" fmla="val 10028574"/>
            <a:gd name="adj2" fmla="val 1311428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Human and Cultural Factors</a:t>
          </a:r>
        </a:p>
      </dsp:txBody>
      <dsp:txXfrm>
        <a:off x="823303" y="1019294"/>
        <a:ext cx="618569" cy="376520"/>
      </dsp:txXfrm>
    </dsp:sp>
    <dsp:sp modelId="{103061ED-48DA-4FC8-BE86-166D73D80065}">
      <dsp:nvSpPr>
        <dsp:cNvPr id="0" name=""/>
        <dsp:cNvSpPr/>
      </dsp:nvSpPr>
      <dsp:spPr>
        <a:xfrm>
          <a:off x="746116" y="164055"/>
          <a:ext cx="2259122" cy="2259122"/>
        </a:xfrm>
        <a:prstGeom prst="pie">
          <a:avLst>
            <a:gd name="adj1" fmla="val 13114284"/>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Continual Improvement</a:t>
          </a:r>
        </a:p>
      </dsp:txBody>
      <dsp:txXfrm>
        <a:off x="1280506" y="373830"/>
        <a:ext cx="537886" cy="430308"/>
      </dsp:txXfrm>
    </dsp:sp>
    <dsp:sp modelId="{95E62FCE-C278-4357-B591-10395F69B469}">
      <dsp:nvSpPr>
        <dsp:cNvPr id="0" name=""/>
        <dsp:cNvSpPr/>
      </dsp:nvSpPr>
      <dsp:spPr>
        <a:xfrm>
          <a:off x="652949" y="24204"/>
          <a:ext cx="2538822" cy="2538822"/>
        </a:xfrm>
        <a:prstGeom prst="circularArrow">
          <a:avLst>
            <a:gd name="adj1" fmla="val 5085"/>
            <a:gd name="adj2" fmla="val 327528"/>
            <a:gd name="adj3" fmla="val 18957827"/>
            <a:gd name="adj4" fmla="val 16200343"/>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6CF87-F0FB-458C-A011-03C61A7BFAC7}">
      <dsp:nvSpPr>
        <dsp:cNvPr id="0" name=""/>
        <dsp:cNvSpPr/>
      </dsp:nvSpPr>
      <dsp:spPr>
        <a:xfrm>
          <a:off x="682178" y="60672"/>
          <a:ext cx="2538822" cy="2538822"/>
        </a:xfrm>
        <a:prstGeom prst="circularArrow">
          <a:avLst>
            <a:gd name="adj1" fmla="val 5085"/>
            <a:gd name="adj2" fmla="val 327528"/>
            <a:gd name="adj3" fmla="val 443744"/>
            <a:gd name="adj4" fmla="val 1928577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EFF07-CD4E-4836-BE77-190456470550}">
      <dsp:nvSpPr>
        <dsp:cNvPr id="0" name=""/>
        <dsp:cNvSpPr/>
      </dsp:nvSpPr>
      <dsp:spPr>
        <a:xfrm>
          <a:off x="671652" y="106287"/>
          <a:ext cx="2538822" cy="2538822"/>
        </a:xfrm>
        <a:prstGeom prst="circularArrow">
          <a:avLst>
            <a:gd name="adj1" fmla="val 5085"/>
            <a:gd name="adj2" fmla="val 327528"/>
            <a:gd name="adj3" fmla="val 3529100"/>
            <a:gd name="adj4" fmla="val 770764"/>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432610-43D4-43BD-8773-CD64E50F78ED}">
      <dsp:nvSpPr>
        <dsp:cNvPr id="0" name=""/>
        <dsp:cNvSpPr/>
      </dsp:nvSpPr>
      <dsp:spPr>
        <a:xfrm>
          <a:off x="629664" y="126344"/>
          <a:ext cx="2538822" cy="2538822"/>
        </a:xfrm>
        <a:prstGeom prst="circularArrow">
          <a:avLst>
            <a:gd name="adj1" fmla="val 5085"/>
            <a:gd name="adj2" fmla="val 327528"/>
            <a:gd name="adj3" fmla="val 6615046"/>
            <a:gd name="adj4" fmla="val 385742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71F9DB-03F8-44EC-AB57-D51124391AFD}">
      <dsp:nvSpPr>
        <dsp:cNvPr id="0" name=""/>
        <dsp:cNvSpPr/>
      </dsp:nvSpPr>
      <dsp:spPr>
        <a:xfrm>
          <a:off x="587676" y="106287"/>
          <a:ext cx="2538822" cy="2538822"/>
        </a:xfrm>
        <a:prstGeom prst="circularArrow">
          <a:avLst>
            <a:gd name="adj1" fmla="val 5085"/>
            <a:gd name="adj2" fmla="val 327528"/>
            <a:gd name="adj3" fmla="val 9701707"/>
            <a:gd name="adj4" fmla="val 6943371"/>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E30D42-53C2-4A1D-A847-5F8F6B8541B4}">
      <dsp:nvSpPr>
        <dsp:cNvPr id="0" name=""/>
        <dsp:cNvSpPr/>
      </dsp:nvSpPr>
      <dsp:spPr>
        <a:xfrm>
          <a:off x="577150" y="60672"/>
          <a:ext cx="2538822" cy="2538822"/>
        </a:xfrm>
        <a:prstGeom prst="circularArrow">
          <a:avLst>
            <a:gd name="adj1" fmla="val 5085"/>
            <a:gd name="adj2" fmla="val 327528"/>
            <a:gd name="adj3" fmla="val 12786695"/>
            <a:gd name="adj4" fmla="val 10028727"/>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3AF569-9ACB-45D5-9908-3E1237581264}">
      <dsp:nvSpPr>
        <dsp:cNvPr id="0" name=""/>
        <dsp:cNvSpPr/>
      </dsp:nvSpPr>
      <dsp:spPr>
        <a:xfrm>
          <a:off x="606378" y="24204"/>
          <a:ext cx="2538822" cy="2538822"/>
        </a:xfrm>
        <a:prstGeom prst="circularArrow">
          <a:avLst>
            <a:gd name="adj1" fmla="val 5085"/>
            <a:gd name="adj2" fmla="val 327528"/>
            <a:gd name="adj3" fmla="val 15872129"/>
            <a:gd name="adj4" fmla="val 13114645"/>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8A469-3F9A-4D3A-8E76-44F93EA8D388}">
      <dsp:nvSpPr>
        <dsp:cNvPr id="0" name=""/>
        <dsp:cNvSpPr/>
      </dsp:nvSpPr>
      <dsp:spPr>
        <a:xfrm>
          <a:off x="792912" y="164055"/>
          <a:ext cx="2259122" cy="2259122"/>
        </a:xfrm>
        <a:prstGeom prst="pie">
          <a:avLst>
            <a:gd name="adj1" fmla="val 16200000"/>
            <a:gd name="adj2" fmla="val 19285716"/>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Integrated</a:t>
          </a:r>
        </a:p>
      </dsp:txBody>
      <dsp:txXfrm>
        <a:off x="1979758" y="373830"/>
        <a:ext cx="537886" cy="430308"/>
      </dsp:txXfrm>
    </dsp:sp>
    <dsp:sp modelId="{1F1FFBE5-735C-4F2B-BAE9-970C7F3D17E5}">
      <dsp:nvSpPr>
        <dsp:cNvPr id="0" name=""/>
        <dsp:cNvSpPr/>
      </dsp:nvSpPr>
      <dsp:spPr>
        <a:xfrm>
          <a:off x="821958" y="200362"/>
          <a:ext cx="2259122" cy="2259122"/>
        </a:xfrm>
        <a:prstGeom prst="pie">
          <a:avLst>
            <a:gd name="adj1" fmla="val 19285716"/>
            <a:gd name="adj2" fmla="val 77142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Structured and Comprehensive</a:t>
          </a:r>
        </a:p>
      </dsp:txBody>
      <dsp:txXfrm>
        <a:off x="2356278" y="1019294"/>
        <a:ext cx="618569" cy="376520"/>
      </dsp:txXfrm>
    </dsp:sp>
    <dsp:sp modelId="{C5A90993-1195-448B-BD74-1707C2DD7824}">
      <dsp:nvSpPr>
        <dsp:cNvPr id="0" name=""/>
        <dsp:cNvSpPr/>
      </dsp:nvSpPr>
      <dsp:spPr>
        <a:xfrm>
          <a:off x="811469" y="246082"/>
          <a:ext cx="2259122" cy="2259122"/>
        </a:xfrm>
        <a:prstGeom prst="pie">
          <a:avLst>
            <a:gd name="adj1" fmla="val 771428"/>
            <a:gd name="adj2" fmla="val 3857143"/>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Customized</a:t>
          </a:r>
        </a:p>
      </dsp:txBody>
      <dsp:txXfrm>
        <a:off x="2262148" y="1584074"/>
        <a:ext cx="537886" cy="416861"/>
      </dsp:txXfrm>
    </dsp:sp>
    <dsp:sp modelId="{63A5B605-E01B-46D0-9641-2ABF22C0FC21}">
      <dsp:nvSpPr>
        <dsp:cNvPr id="0" name=""/>
        <dsp:cNvSpPr/>
      </dsp:nvSpPr>
      <dsp:spPr>
        <a:xfrm>
          <a:off x="769514" y="266253"/>
          <a:ext cx="2259122" cy="2259122"/>
        </a:xfrm>
        <a:prstGeom prst="pie">
          <a:avLst>
            <a:gd name="adj1" fmla="val 3857226"/>
            <a:gd name="adj2" fmla="val 694285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Inclusive</a:t>
          </a:r>
        </a:p>
      </dsp:txBody>
      <dsp:txXfrm>
        <a:off x="1636855" y="2041278"/>
        <a:ext cx="524439" cy="376520"/>
      </dsp:txXfrm>
    </dsp:sp>
    <dsp:sp modelId="{02758AA7-51DE-455F-B6C5-BD98AE4D6533}">
      <dsp:nvSpPr>
        <dsp:cNvPr id="0" name=""/>
        <dsp:cNvSpPr/>
      </dsp:nvSpPr>
      <dsp:spPr>
        <a:xfrm>
          <a:off x="727559" y="246082"/>
          <a:ext cx="2259122" cy="2259122"/>
        </a:xfrm>
        <a:prstGeom prst="pie">
          <a:avLst>
            <a:gd name="adj1" fmla="val 6942858"/>
            <a:gd name="adj2" fmla="val 1002857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Best Available Information</a:t>
          </a:r>
        </a:p>
      </dsp:txBody>
      <dsp:txXfrm>
        <a:off x="998116" y="1584074"/>
        <a:ext cx="537886" cy="416861"/>
      </dsp:txXfrm>
    </dsp:sp>
    <dsp:sp modelId="{00492213-BA6D-48EB-9E2E-568D1943C65B}">
      <dsp:nvSpPr>
        <dsp:cNvPr id="0" name=""/>
        <dsp:cNvSpPr/>
      </dsp:nvSpPr>
      <dsp:spPr>
        <a:xfrm>
          <a:off x="717070" y="200362"/>
          <a:ext cx="2259122" cy="2259122"/>
        </a:xfrm>
        <a:prstGeom prst="pie">
          <a:avLst>
            <a:gd name="adj1" fmla="val 10028574"/>
            <a:gd name="adj2" fmla="val 1311428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Human and Cultural Factors</a:t>
          </a:r>
        </a:p>
      </dsp:txBody>
      <dsp:txXfrm>
        <a:off x="823303" y="1019294"/>
        <a:ext cx="618569" cy="376520"/>
      </dsp:txXfrm>
    </dsp:sp>
    <dsp:sp modelId="{103061ED-48DA-4FC8-BE86-166D73D80065}">
      <dsp:nvSpPr>
        <dsp:cNvPr id="0" name=""/>
        <dsp:cNvSpPr/>
      </dsp:nvSpPr>
      <dsp:spPr>
        <a:xfrm>
          <a:off x="746116" y="164055"/>
          <a:ext cx="2259122" cy="2259122"/>
        </a:xfrm>
        <a:prstGeom prst="pie">
          <a:avLst>
            <a:gd name="adj1" fmla="val 13114284"/>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noProof="0" dirty="0"/>
            <a:t>Continual Improvement</a:t>
          </a:r>
        </a:p>
      </dsp:txBody>
      <dsp:txXfrm>
        <a:off x="1280506" y="373830"/>
        <a:ext cx="537886" cy="430308"/>
      </dsp:txXfrm>
    </dsp:sp>
    <dsp:sp modelId="{95E62FCE-C278-4357-B591-10395F69B469}">
      <dsp:nvSpPr>
        <dsp:cNvPr id="0" name=""/>
        <dsp:cNvSpPr/>
      </dsp:nvSpPr>
      <dsp:spPr>
        <a:xfrm>
          <a:off x="652949" y="24204"/>
          <a:ext cx="2538822" cy="2538822"/>
        </a:xfrm>
        <a:prstGeom prst="circularArrow">
          <a:avLst>
            <a:gd name="adj1" fmla="val 5085"/>
            <a:gd name="adj2" fmla="val 327528"/>
            <a:gd name="adj3" fmla="val 18957827"/>
            <a:gd name="adj4" fmla="val 16200343"/>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6CF87-F0FB-458C-A011-03C61A7BFAC7}">
      <dsp:nvSpPr>
        <dsp:cNvPr id="0" name=""/>
        <dsp:cNvSpPr/>
      </dsp:nvSpPr>
      <dsp:spPr>
        <a:xfrm>
          <a:off x="682178" y="60672"/>
          <a:ext cx="2538822" cy="2538822"/>
        </a:xfrm>
        <a:prstGeom prst="circularArrow">
          <a:avLst>
            <a:gd name="adj1" fmla="val 5085"/>
            <a:gd name="adj2" fmla="val 327528"/>
            <a:gd name="adj3" fmla="val 443744"/>
            <a:gd name="adj4" fmla="val 1928577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EEFF07-CD4E-4836-BE77-190456470550}">
      <dsp:nvSpPr>
        <dsp:cNvPr id="0" name=""/>
        <dsp:cNvSpPr/>
      </dsp:nvSpPr>
      <dsp:spPr>
        <a:xfrm>
          <a:off x="671652" y="106287"/>
          <a:ext cx="2538822" cy="2538822"/>
        </a:xfrm>
        <a:prstGeom prst="circularArrow">
          <a:avLst>
            <a:gd name="adj1" fmla="val 5085"/>
            <a:gd name="adj2" fmla="val 327528"/>
            <a:gd name="adj3" fmla="val 3529100"/>
            <a:gd name="adj4" fmla="val 770764"/>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432610-43D4-43BD-8773-CD64E50F78ED}">
      <dsp:nvSpPr>
        <dsp:cNvPr id="0" name=""/>
        <dsp:cNvSpPr/>
      </dsp:nvSpPr>
      <dsp:spPr>
        <a:xfrm>
          <a:off x="629664" y="126344"/>
          <a:ext cx="2538822" cy="2538822"/>
        </a:xfrm>
        <a:prstGeom prst="circularArrow">
          <a:avLst>
            <a:gd name="adj1" fmla="val 5085"/>
            <a:gd name="adj2" fmla="val 327528"/>
            <a:gd name="adj3" fmla="val 6615046"/>
            <a:gd name="adj4" fmla="val 3857426"/>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71F9DB-03F8-44EC-AB57-D51124391AFD}">
      <dsp:nvSpPr>
        <dsp:cNvPr id="0" name=""/>
        <dsp:cNvSpPr/>
      </dsp:nvSpPr>
      <dsp:spPr>
        <a:xfrm>
          <a:off x="587676" y="106287"/>
          <a:ext cx="2538822" cy="2538822"/>
        </a:xfrm>
        <a:prstGeom prst="circularArrow">
          <a:avLst>
            <a:gd name="adj1" fmla="val 5085"/>
            <a:gd name="adj2" fmla="val 327528"/>
            <a:gd name="adj3" fmla="val 9701707"/>
            <a:gd name="adj4" fmla="val 6943371"/>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E30D42-53C2-4A1D-A847-5F8F6B8541B4}">
      <dsp:nvSpPr>
        <dsp:cNvPr id="0" name=""/>
        <dsp:cNvSpPr/>
      </dsp:nvSpPr>
      <dsp:spPr>
        <a:xfrm>
          <a:off x="577150" y="60672"/>
          <a:ext cx="2538822" cy="2538822"/>
        </a:xfrm>
        <a:prstGeom prst="circularArrow">
          <a:avLst>
            <a:gd name="adj1" fmla="val 5085"/>
            <a:gd name="adj2" fmla="val 327528"/>
            <a:gd name="adj3" fmla="val 12786695"/>
            <a:gd name="adj4" fmla="val 10028727"/>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3AF569-9ACB-45D5-9908-3E1237581264}">
      <dsp:nvSpPr>
        <dsp:cNvPr id="0" name=""/>
        <dsp:cNvSpPr/>
      </dsp:nvSpPr>
      <dsp:spPr>
        <a:xfrm>
          <a:off x="606378" y="24204"/>
          <a:ext cx="2538822" cy="2538822"/>
        </a:xfrm>
        <a:prstGeom prst="circularArrow">
          <a:avLst>
            <a:gd name="adj1" fmla="val 5085"/>
            <a:gd name="adj2" fmla="val 327528"/>
            <a:gd name="adj3" fmla="val 15872129"/>
            <a:gd name="adj4" fmla="val 13114645"/>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531BF-9E43-45AB-BB8E-2BCF31D97644}" type="datetimeFigureOut">
              <a:rPr lang="fi-FI" smtClean="0"/>
              <a:t>29.6.2022</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752B6-1BDA-498A-B896-43955C5CA23F}" type="slidenum">
              <a:rPr lang="fi-FI" smtClean="0"/>
              <a:t>‹#›</a:t>
            </a:fld>
            <a:endParaRPr lang="fi-FI"/>
          </a:p>
        </p:txBody>
      </p:sp>
    </p:spTree>
    <p:extLst>
      <p:ext uri="{BB962C8B-B14F-4D97-AF65-F5344CB8AC3E}">
        <p14:creationId xmlns:p14="http://schemas.microsoft.com/office/powerpoint/2010/main" val="88205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EEFAE-3152-4244-ACDF-64FB5E81FC91}" type="datetimeFigureOut">
              <a:rPr lang="nl-NL" smtClean="0"/>
              <a:t>29-6-2022</a:t>
            </a:fld>
            <a:endParaRPr lang="nl-NL"/>
          </a:p>
        </p:txBody>
      </p:sp>
      <p:sp>
        <p:nvSpPr>
          <p:cNvPr id="4" name="Tijdelijke aanduiding voor dia-afbeelding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F91E7-BF5F-4244-8009-4F8285940291}" type="slidenum">
              <a:rPr lang="nl-NL" smtClean="0"/>
              <a:t>‹#›</a:t>
            </a:fld>
            <a:endParaRPr lang="nl-NL"/>
          </a:p>
        </p:txBody>
      </p:sp>
    </p:spTree>
    <p:extLst>
      <p:ext uri="{BB962C8B-B14F-4D97-AF65-F5344CB8AC3E}">
        <p14:creationId xmlns:p14="http://schemas.microsoft.com/office/powerpoint/2010/main" val="374958698"/>
      </p:ext>
    </p:extLst>
  </p:cSld>
  <p:clrMap bg1="lt1" tx1="dk1" bg2="lt2" tx2="dk2" accent1="accent1" accent2="accent2" accent3="accent3" accent4="accent4" accent5="accent5" accent6="accent6" hlink="hlink" folHlink="folHlink"/>
  <p:notesStyle>
    <a:lvl1pPr marL="0" algn="l" defTabSz="1007394" rtl="0" eaLnBrk="1" latinLnBrk="0" hangingPunct="1">
      <a:defRPr sz="1322" kern="1200">
        <a:solidFill>
          <a:schemeClr val="tx1"/>
        </a:solidFill>
        <a:latin typeface="+mn-lt"/>
        <a:ea typeface="+mn-ea"/>
        <a:cs typeface="+mn-cs"/>
      </a:defRPr>
    </a:lvl1pPr>
    <a:lvl2pPr marL="503697" algn="l" defTabSz="1007394" rtl="0" eaLnBrk="1" latinLnBrk="0" hangingPunct="1">
      <a:defRPr sz="1322" kern="1200">
        <a:solidFill>
          <a:schemeClr val="tx1"/>
        </a:solidFill>
        <a:latin typeface="+mn-lt"/>
        <a:ea typeface="+mn-ea"/>
        <a:cs typeface="+mn-cs"/>
      </a:defRPr>
    </a:lvl2pPr>
    <a:lvl3pPr marL="1007394" algn="l" defTabSz="1007394" rtl="0" eaLnBrk="1" latinLnBrk="0" hangingPunct="1">
      <a:defRPr sz="1322" kern="1200">
        <a:solidFill>
          <a:schemeClr val="tx1"/>
        </a:solidFill>
        <a:latin typeface="+mn-lt"/>
        <a:ea typeface="+mn-ea"/>
        <a:cs typeface="+mn-cs"/>
      </a:defRPr>
    </a:lvl3pPr>
    <a:lvl4pPr marL="1511092" algn="l" defTabSz="1007394" rtl="0" eaLnBrk="1" latinLnBrk="0" hangingPunct="1">
      <a:defRPr sz="1322" kern="1200">
        <a:solidFill>
          <a:schemeClr val="tx1"/>
        </a:solidFill>
        <a:latin typeface="+mn-lt"/>
        <a:ea typeface="+mn-ea"/>
        <a:cs typeface="+mn-cs"/>
      </a:defRPr>
    </a:lvl4pPr>
    <a:lvl5pPr marL="2014789" algn="l" defTabSz="1007394" rtl="0" eaLnBrk="1" latinLnBrk="0" hangingPunct="1">
      <a:defRPr sz="1322" kern="1200">
        <a:solidFill>
          <a:schemeClr val="tx1"/>
        </a:solidFill>
        <a:latin typeface="+mn-lt"/>
        <a:ea typeface="+mn-ea"/>
        <a:cs typeface="+mn-cs"/>
      </a:defRPr>
    </a:lvl5pPr>
    <a:lvl6pPr marL="2518486" algn="l" defTabSz="1007394" rtl="0" eaLnBrk="1" latinLnBrk="0" hangingPunct="1">
      <a:defRPr sz="1322" kern="1200">
        <a:solidFill>
          <a:schemeClr val="tx1"/>
        </a:solidFill>
        <a:latin typeface="+mn-lt"/>
        <a:ea typeface="+mn-ea"/>
        <a:cs typeface="+mn-cs"/>
      </a:defRPr>
    </a:lvl6pPr>
    <a:lvl7pPr marL="3022183" algn="l" defTabSz="1007394" rtl="0" eaLnBrk="1" latinLnBrk="0" hangingPunct="1">
      <a:defRPr sz="1322" kern="1200">
        <a:solidFill>
          <a:schemeClr val="tx1"/>
        </a:solidFill>
        <a:latin typeface="+mn-lt"/>
        <a:ea typeface="+mn-ea"/>
        <a:cs typeface="+mn-cs"/>
      </a:defRPr>
    </a:lvl7pPr>
    <a:lvl8pPr marL="3525881" algn="l" defTabSz="1007394" rtl="0" eaLnBrk="1" latinLnBrk="0" hangingPunct="1">
      <a:defRPr sz="1322" kern="1200">
        <a:solidFill>
          <a:schemeClr val="tx1"/>
        </a:solidFill>
        <a:latin typeface="+mn-lt"/>
        <a:ea typeface="+mn-ea"/>
        <a:cs typeface="+mn-cs"/>
      </a:defRPr>
    </a:lvl8pPr>
    <a:lvl9pPr marL="4029578" algn="l" defTabSz="1007394" rtl="0" eaLnBrk="1" latinLnBrk="0" hangingPunct="1">
      <a:defRPr sz="13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Integrated - Risk management is an integral part of all organizational activities.</a:t>
            </a:r>
          </a:p>
          <a:p>
            <a:r>
              <a:rPr lang="en-US" sz="1400" dirty="0"/>
              <a:t>Structured and comprehensive - A structured and comprehensive approach to risk management contributes to consistent and comparable results.</a:t>
            </a:r>
          </a:p>
          <a:p>
            <a:r>
              <a:rPr lang="en-US" sz="1400" dirty="0"/>
              <a:t>Customized - The risk management framework and process are customized and proportionate to the</a:t>
            </a:r>
          </a:p>
          <a:p>
            <a:r>
              <a:rPr lang="en-US" sz="1400" dirty="0"/>
              <a:t>organization’s external and internal context related to its objectives.</a:t>
            </a:r>
          </a:p>
          <a:p>
            <a:r>
              <a:rPr lang="en-US" sz="1400" dirty="0"/>
              <a:t>Inclusive - Appropriate and timely involvement of stakeholders enables their knowledge, views and</a:t>
            </a:r>
          </a:p>
          <a:p>
            <a:r>
              <a:rPr lang="en-US" sz="1400" dirty="0"/>
              <a:t>perceptions to be considered. This results in improved awareness and informed risk management.</a:t>
            </a:r>
          </a:p>
          <a:p>
            <a:r>
              <a:rPr lang="en-US" sz="1400" dirty="0"/>
              <a:t>Dynamic - Risks can emerge, change or disappear as an organization’s external and internal context changes. Risk management anticipates, detects, acknowledges and responds to those changes and events in an appropriate and timely manner.</a:t>
            </a:r>
          </a:p>
          <a:p>
            <a:r>
              <a:rPr lang="en-US" sz="1400" dirty="0"/>
              <a:t>Best available information - The inputs to risk management are based on historical and current information, as well as on future expectations. Risk management explicitly takes into account any limitations and uncertainties associated with such information and expectations. Information should be timely, clear and available to relevant stakeholders.</a:t>
            </a:r>
          </a:p>
          <a:p>
            <a:r>
              <a:rPr lang="en-US" sz="1400" dirty="0"/>
              <a:t>Human and cultural factors - Human </a:t>
            </a:r>
            <a:r>
              <a:rPr lang="en-US" sz="1400" dirty="0" err="1"/>
              <a:t>behaviour</a:t>
            </a:r>
            <a:r>
              <a:rPr lang="en-US" sz="1400" dirty="0"/>
              <a:t> and culture significantly influence all aspects of risk management at each level</a:t>
            </a:r>
          </a:p>
          <a:p>
            <a:r>
              <a:rPr lang="en-US" sz="1400" dirty="0"/>
              <a:t>and stage.</a:t>
            </a:r>
          </a:p>
          <a:p>
            <a:r>
              <a:rPr lang="en-US" sz="1400" dirty="0"/>
              <a:t>Continual improvement - Risk management is continually improved through learning and experience.</a:t>
            </a:r>
          </a:p>
        </p:txBody>
      </p:sp>
      <p:sp>
        <p:nvSpPr>
          <p:cNvPr id="4" name="Slide Number Placeholder 3"/>
          <p:cNvSpPr>
            <a:spLocks noGrp="1"/>
          </p:cNvSpPr>
          <p:nvPr>
            <p:ph type="sldNum" sz="quarter" idx="5"/>
          </p:nvPr>
        </p:nvSpPr>
        <p:spPr/>
        <p:txBody>
          <a:bodyPr/>
          <a:lstStyle/>
          <a:p>
            <a:fld id="{368F91E7-BF5F-4244-8009-4F8285940291}" type="slidenum">
              <a:rPr lang="nl-NL" smtClean="0"/>
              <a:t>3</a:t>
            </a:fld>
            <a:endParaRPr lang="nl-NL"/>
          </a:p>
        </p:txBody>
      </p:sp>
    </p:spTree>
    <p:extLst>
      <p:ext uri="{BB962C8B-B14F-4D97-AF65-F5344CB8AC3E}">
        <p14:creationId xmlns:p14="http://schemas.microsoft.com/office/powerpoint/2010/main" val="2726834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Ref idx="1001">
        <a:schemeClr val="bg1"/>
      </p:bgRef>
    </p:bg>
    <p:spTree>
      <p:nvGrpSpPr>
        <p:cNvPr id="1" name=""/>
        <p:cNvGrpSpPr/>
        <p:nvPr/>
      </p:nvGrpSpPr>
      <p:grpSpPr>
        <a:xfrm>
          <a:off x="0" y="0"/>
          <a:ext cx="0" cy="0"/>
          <a:chOff x="0" y="0"/>
          <a:chExt cx="0" cy="0"/>
        </a:xfrm>
      </p:grpSpPr>
      <p:pic>
        <p:nvPicPr>
          <p:cNvPr id="23" name="Picture 22"/>
          <p:cNvPicPr preferRelativeResize="0">
            <a:picLocks/>
          </p:cNvPicPr>
          <p:nvPr userDrawn="1"/>
        </p:nvPicPr>
        <p:blipFill rotWithShape="1">
          <a:blip r:embed="rId2">
            <a:extLst>
              <a:ext uri="{28A0092B-C50C-407E-A947-70E740481C1C}">
                <a14:useLocalDpi xmlns:a14="http://schemas.microsoft.com/office/drawing/2010/main" val="0"/>
              </a:ext>
            </a:extLst>
          </a:blip>
          <a:srcRect t="10172"/>
          <a:stretch/>
        </p:blipFill>
        <p:spPr>
          <a:xfrm>
            <a:off x="892" y="2580402"/>
            <a:ext cx="10182185" cy="4984774"/>
          </a:xfrm>
          <a:prstGeom prst="rect">
            <a:avLst/>
          </a:prstGeom>
          <a:ln>
            <a:noFill/>
          </a:ln>
        </p:spPr>
      </p:pic>
      <p:sp>
        <p:nvSpPr>
          <p:cNvPr id="24" name="Rectangle 23"/>
          <p:cNvSpPr/>
          <p:nvPr userDrawn="1"/>
        </p:nvSpPr>
        <p:spPr>
          <a:xfrm>
            <a:off x="10182999" y="3013624"/>
            <a:ext cx="3245664" cy="48292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117" y="10103"/>
            <a:ext cx="10129999" cy="2564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userDrawn="1"/>
        </p:nvCxnSpPr>
        <p:spPr>
          <a:xfrm>
            <a:off x="-29728" y="2574986"/>
            <a:ext cx="902825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3"/>
          <a:stretch>
            <a:fillRect/>
          </a:stretch>
        </p:blipFill>
        <p:spPr>
          <a:xfrm>
            <a:off x="8356426" y="1070987"/>
            <a:ext cx="3650363" cy="2990255"/>
          </a:xfrm>
          <a:prstGeom prst="rect">
            <a:avLst/>
          </a:prstGeom>
        </p:spPr>
      </p:pic>
      <p:sp>
        <p:nvSpPr>
          <p:cNvPr id="29" name="Isosceles Triangle 28"/>
          <p:cNvSpPr/>
          <p:nvPr userDrawn="1"/>
        </p:nvSpPr>
        <p:spPr>
          <a:xfrm rot="5400000">
            <a:off x="10099757" y="5463569"/>
            <a:ext cx="310896" cy="155448"/>
          </a:xfrm>
          <a:prstGeom prst="triangle">
            <a:avLst>
              <a:gd name="adj" fmla="val 56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5"/>
          <p:cNvSpPr txBox="1">
            <a:spLocks/>
          </p:cNvSpPr>
          <p:nvPr userDrawn="1"/>
        </p:nvSpPr>
        <p:spPr>
          <a:xfrm>
            <a:off x="34493" y="5479409"/>
            <a:ext cx="259079" cy="259079"/>
          </a:xfrm>
          <a:prstGeom prst="rect">
            <a:avLst/>
          </a:prstGeom>
        </p:spPr>
        <p:txBody>
          <a:bodyPr vert="horz" lIns="0" tIns="0" rIns="0" bIns="0" rtlCol="0" anchor="ctr"/>
          <a:lstStyle>
            <a:defPPr>
              <a:defRPr lang="nl-NL"/>
            </a:defPPr>
            <a:lvl1pPr marL="0" algn="l" defTabSz="685733" rtl="0" eaLnBrk="1" latinLnBrk="0" hangingPunct="1">
              <a:defRPr sz="100" kern="1200">
                <a:solidFill>
                  <a:schemeClr val="bg1">
                    <a:lumMod val="85000"/>
                  </a:schemeClr>
                </a:solidFill>
                <a:latin typeface="+mn-lt"/>
                <a:ea typeface="+mn-ea"/>
                <a:cs typeface="+mn-cs"/>
              </a:defRPr>
            </a:lvl1pPr>
            <a:lvl2pPr marL="342867"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600" algn="l" defTabSz="685733" rtl="0" eaLnBrk="1" latinLnBrk="0" hangingPunct="1">
              <a:defRPr sz="1350" kern="1200">
                <a:solidFill>
                  <a:schemeClr val="tx1"/>
                </a:solidFill>
                <a:latin typeface="+mn-lt"/>
                <a:ea typeface="+mn-ea"/>
                <a:cs typeface="+mn-cs"/>
              </a:defRPr>
            </a:lvl4pPr>
            <a:lvl5pPr marL="1371467" algn="l" defTabSz="685733" rtl="0" eaLnBrk="1" latinLnBrk="0" hangingPunct="1">
              <a:defRPr sz="1350" kern="1200">
                <a:solidFill>
                  <a:schemeClr val="tx1"/>
                </a:solidFill>
                <a:latin typeface="+mn-lt"/>
                <a:ea typeface="+mn-ea"/>
                <a:cs typeface="+mn-cs"/>
              </a:defRPr>
            </a:lvl5pPr>
            <a:lvl6pPr marL="1714333" algn="l" defTabSz="685733" rtl="0" eaLnBrk="1" latinLnBrk="0" hangingPunct="1">
              <a:defRPr sz="1350" kern="1200">
                <a:solidFill>
                  <a:schemeClr val="tx1"/>
                </a:solidFill>
                <a:latin typeface="+mn-lt"/>
                <a:ea typeface="+mn-ea"/>
                <a:cs typeface="+mn-cs"/>
              </a:defRPr>
            </a:lvl6pPr>
            <a:lvl7pPr marL="2057200" algn="l" defTabSz="685733" rtl="0" eaLnBrk="1" latinLnBrk="0" hangingPunct="1">
              <a:defRPr sz="1350" kern="1200">
                <a:solidFill>
                  <a:schemeClr val="tx1"/>
                </a:solidFill>
                <a:latin typeface="+mn-lt"/>
                <a:ea typeface="+mn-ea"/>
                <a:cs typeface="+mn-cs"/>
              </a:defRPr>
            </a:lvl7pPr>
            <a:lvl8pPr marL="2400067" algn="l" defTabSz="685733" rtl="0" eaLnBrk="1" latinLnBrk="0" hangingPunct="1">
              <a:defRPr sz="1350" kern="1200">
                <a:solidFill>
                  <a:schemeClr val="tx1"/>
                </a:solidFill>
                <a:latin typeface="+mn-lt"/>
                <a:ea typeface="+mn-ea"/>
                <a:cs typeface="+mn-cs"/>
              </a:defRPr>
            </a:lvl8pPr>
            <a:lvl9pPr marL="2742934" algn="l" defTabSz="685733" rtl="0" eaLnBrk="1" latinLnBrk="0" hangingPunct="1">
              <a:defRPr sz="1350" kern="1200">
                <a:solidFill>
                  <a:schemeClr val="tx1"/>
                </a:solidFill>
                <a:latin typeface="+mn-lt"/>
                <a:ea typeface="+mn-ea"/>
                <a:cs typeface="+mn-cs"/>
              </a:defRPr>
            </a:lvl9pPr>
          </a:lstStyle>
          <a:p>
            <a:r>
              <a:rPr lang="en-US" noProof="1"/>
              <a:t>[presentation title] via &gt;Insert &gt;Header &amp; Footer</a:t>
            </a:r>
          </a:p>
        </p:txBody>
      </p:sp>
      <p:sp>
        <p:nvSpPr>
          <p:cNvPr id="32" name="Slide Number Placeholder 7"/>
          <p:cNvSpPr txBox="1">
            <a:spLocks/>
          </p:cNvSpPr>
          <p:nvPr userDrawn="1"/>
        </p:nvSpPr>
        <p:spPr>
          <a:xfrm>
            <a:off x="-288807" y="5479409"/>
            <a:ext cx="259079" cy="259079"/>
          </a:xfrm>
          <a:prstGeom prst="rect">
            <a:avLst/>
          </a:prstGeom>
        </p:spPr>
        <p:txBody>
          <a:bodyPr vert="horz" lIns="0" tIns="0" rIns="0" bIns="0" rtlCol="0" anchor="ctr"/>
          <a:lstStyle>
            <a:defPPr>
              <a:defRPr lang="nl-NL"/>
            </a:defPPr>
            <a:lvl1pPr marL="0" algn="l" defTabSz="685733" rtl="0" eaLnBrk="1" latinLnBrk="0" hangingPunct="1">
              <a:defRPr sz="100" b="1" kern="1200">
                <a:solidFill>
                  <a:schemeClr val="bg1">
                    <a:lumMod val="85000"/>
                  </a:schemeClr>
                </a:solidFill>
                <a:latin typeface="+mn-lt"/>
                <a:ea typeface="+mn-ea"/>
                <a:cs typeface="+mn-cs"/>
              </a:defRPr>
            </a:lvl1pPr>
            <a:lvl2pPr marL="342867"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600" algn="l" defTabSz="685733" rtl="0" eaLnBrk="1" latinLnBrk="0" hangingPunct="1">
              <a:defRPr sz="1350" kern="1200">
                <a:solidFill>
                  <a:schemeClr val="tx1"/>
                </a:solidFill>
                <a:latin typeface="+mn-lt"/>
                <a:ea typeface="+mn-ea"/>
                <a:cs typeface="+mn-cs"/>
              </a:defRPr>
            </a:lvl4pPr>
            <a:lvl5pPr marL="1371467" algn="l" defTabSz="685733" rtl="0" eaLnBrk="1" latinLnBrk="0" hangingPunct="1">
              <a:defRPr sz="1350" kern="1200">
                <a:solidFill>
                  <a:schemeClr val="tx1"/>
                </a:solidFill>
                <a:latin typeface="+mn-lt"/>
                <a:ea typeface="+mn-ea"/>
                <a:cs typeface="+mn-cs"/>
              </a:defRPr>
            </a:lvl5pPr>
            <a:lvl6pPr marL="1714333" algn="l" defTabSz="685733" rtl="0" eaLnBrk="1" latinLnBrk="0" hangingPunct="1">
              <a:defRPr sz="1350" kern="1200">
                <a:solidFill>
                  <a:schemeClr val="tx1"/>
                </a:solidFill>
                <a:latin typeface="+mn-lt"/>
                <a:ea typeface="+mn-ea"/>
                <a:cs typeface="+mn-cs"/>
              </a:defRPr>
            </a:lvl6pPr>
            <a:lvl7pPr marL="2057200" algn="l" defTabSz="685733" rtl="0" eaLnBrk="1" latinLnBrk="0" hangingPunct="1">
              <a:defRPr sz="1350" kern="1200">
                <a:solidFill>
                  <a:schemeClr val="tx1"/>
                </a:solidFill>
                <a:latin typeface="+mn-lt"/>
                <a:ea typeface="+mn-ea"/>
                <a:cs typeface="+mn-cs"/>
              </a:defRPr>
            </a:lvl7pPr>
            <a:lvl8pPr marL="2400067" algn="l" defTabSz="685733" rtl="0" eaLnBrk="1" latinLnBrk="0" hangingPunct="1">
              <a:defRPr sz="1350" kern="1200">
                <a:solidFill>
                  <a:schemeClr val="tx1"/>
                </a:solidFill>
                <a:latin typeface="+mn-lt"/>
                <a:ea typeface="+mn-ea"/>
                <a:cs typeface="+mn-cs"/>
              </a:defRPr>
            </a:lvl8pPr>
            <a:lvl9pPr marL="2742934" algn="l" defTabSz="685733" rtl="0" eaLnBrk="1" latinLnBrk="0" hangingPunct="1">
              <a:defRPr sz="1350" kern="1200">
                <a:solidFill>
                  <a:schemeClr val="tx1"/>
                </a:solidFill>
                <a:latin typeface="+mn-lt"/>
                <a:ea typeface="+mn-ea"/>
                <a:cs typeface="+mn-cs"/>
              </a:defRPr>
            </a:lvl9pPr>
          </a:lstStyle>
          <a:p>
            <a:fld id="{76304153-AB0A-48EF-9773-766B89829996}" type="slidenum">
              <a:rPr lang="en-US" noProof="1" smtClean="0"/>
              <a:pPr/>
              <a:t>‹#›</a:t>
            </a:fld>
            <a:endParaRPr lang="en-US" noProof="1"/>
          </a:p>
        </p:txBody>
      </p:sp>
      <p:sp>
        <p:nvSpPr>
          <p:cNvPr id="34" name="Title 1"/>
          <p:cNvSpPr>
            <a:spLocks noGrp="1"/>
          </p:cNvSpPr>
          <p:nvPr>
            <p:ph type="ctrTitle"/>
          </p:nvPr>
        </p:nvSpPr>
        <p:spPr>
          <a:xfrm>
            <a:off x="577534" y="455213"/>
            <a:ext cx="8932928" cy="1269488"/>
          </a:xfrm>
        </p:spPr>
        <p:txBody>
          <a:bodyPr anchor="b"/>
          <a:lstStyle>
            <a:lvl1pPr algn="l">
              <a:lnSpc>
                <a:spcPts val="3538"/>
              </a:lnSpc>
              <a:defRPr sz="4400">
                <a:solidFill>
                  <a:schemeClr val="bg1"/>
                </a:solidFill>
              </a:defRPr>
            </a:lvl1pPr>
          </a:lstStyle>
          <a:p>
            <a:r>
              <a:rPr lang="en-US"/>
              <a:t>Click to edit Master title style</a:t>
            </a:r>
            <a:endParaRPr lang="en-US" dirty="0"/>
          </a:p>
        </p:txBody>
      </p:sp>
      <p:sp>
        <p:nvSpPr>
          <p:cNvPr id="37" name="Subtitle 2"/>
          <p:cNvSpPr>
            <a:spLocks noGrp="1"/>
          </p:cNvSpPr>
          <p:nvPr>
            <p:ph type="subTitle" idx="1"/>
          </p:nvPr>
        </p:nvSpPr>
        <p:spPr>
          <a:xfrm>
            <a:off x="604211" y="1926721"/>
            <a:ext cx="8222548" cy="471524"/>
          </a:xfrm>
        </p:spPr>
        <p:txBody>
          <a:bodyPr/>
          <a:lstStyle>
            <a:lvl1pPr marL="0" indent="0" algn="l">
              <a:lnSpc>
                <a:spcPts val="1200"/>
              </a:lnSpc>
              <a:spcAft>
                <a:spcPts val="0"/>
              </a:spcAft>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38" name="Straight Connector 37"/>
          <p:cNvCxnSpPr/>
          <p:nvPr userDrawn="1"/>
        </p:nvCxnSpPr>
        <p:spPr>
          <a:xfrm flipH="1">
            <a:off x="10172848" y="3886200"/>
            <a:ext cx="10151" cy="3935230"/>
          </a:xfrm>
          <a:prstGeom prst="line">
            <a:avLst/>
          </a:prstGeom>
          <a:ln w="28575">
            <a:solidFill>
              <a:schemeClr val="bg1"/>
            </a:solidFill>
          </a:ln>
        </p:spPr>
        <p:style>
          <a:lnRef idx="1">
            <a:schemeClr val="accent4"/>
          </a:lnRef>
          <a:fillRef idx="0">
            <a:schemeClr val="accent4"/>
          </a:fillRef>
          <a:effectRef idx="0">
            <a:schemeClr val="accent4"/>
          </a:effectRef>
          <a:fontRef idx="minor">
            <a:schemeClr val="tx1"/>
          </a:fontRef>
        </p:style>
      </p:cxnSp>
      <p:sp>
        <p:nvSpPr>
          <p:cNvPr id="39" name="Slogan"/>
          <p:cNvSpPr txBox="1"/>
          <p:nvPr userDrawn="1"/>
        </p:nvSpPr>
        <p:spPr>
          <a:xfrm>
            <a:off x="10814202" y="3886185"/>
            <a:ext cx="2099366" cy="461665"/>
          </a:xfrm>
          <a:prstGeom prst="rect">
            <a:avLst/>
          </a:prstGeom>
          <a:noFill/>
        </p:spPr>
        <p:txBody>
          <a:bodyPr wrap="square" rtlCol="0">
            <a:spAutoFit/>
          </a:bodyPr>
          <a:lstStyle/>
          <a:p>
            <a:pPr>
              <a:lnSpc>
                <a:spcPct val="150000"/>
              </a:lnSpc>
            </a:pPr>
            <a:r>
              <a:rPr lang="nl-NL" sz="1800" b="1" noProof="1">
                <a:solidFill>
                  <a:schemeClr val="bg1"/>
                </a:solidFill>
              </a:rPr>
              <a:t>Kiwa Sweden AB</a:t>
            </a:r>
          </a:p>
        </p:txBody>
      </p:sp>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07812" y="5448433"/>
            <a:ext cx="1492801" cy="1267651"/>
          </a:xfrm>
          <a:prstGeom prst="rect">
            <a:avLst/>
          </a:prstGeom>
        </p:spPr>
      </p:pic>
    </p:spTree>
    <p:extLst>
      <p:ext uri="{BB962C8B-B14F-4D97-AF65-F5344CB8AC3E}">
        <p14:creationId xmlns:p14="http://schemas.microsoft.com/office/powerpoint/2010/main" val="13909717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70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8" name="Title placeholder"/>
          <p:cNvSpPr>
            <a:spLocks noGrp="1"/>
          </p:cNvSpPr>
          <p:nvPr>
            <p:ph type="title"/>
          </p:nvPr>
        </p:nvSpPr>
        <p:spPr/>
        <p:txBody>
          <a:bodyPr/>
          <a:lstStyle/>
          <a:p>
            <a:r>
              <a:rPr lang="en-US"/>
              <a:t>Click to edit Master title style</a:t>
            </a:r>
            <a:endParaRPr lang="en-US" dirty="0"/>
          </a:p>
        </p:txBody>
      </p:sp>
      <p:sp>
        <p:nvSpPr>
          <p:cNvPr id="13" name="Slide number placeholder"/>
          <p:cNvSpPr>
            <a:spLocks noGrp="1"/>
          </p:cNvSpPr>
          <p:nvPr>
            <p:ph type="sldNum" sz="quarter" idx="16"/>
          </p:nvPr>
        </p:nvSpPr>
        <p:spPr>
          <a:xfrm>
            <a:off x="450000" y="7023209"/>
            <a:ext cx="360000" cy="402483"/>
          </a:xfrm>
        </p:spPr>
        <p:txBody>
          <a:bodyPr/>
          <a:lstStyle/>
          <a:p>
            <a:fld id="{76304153-AB0A-48EF-9773-766B89829996}" type="slidenum">
              <a:rPr lang="en-US" noProof="1" smtClean="0"/>
              <a:pPr/>
              <a:t>‹#›</a:t>
            </a:fld>
            <a:endParaRPr lang="en-US" noProof="1"/>
          </a:p>
        </p:txBody>
      </p:sp>
      <p:sp>
        <p:nvSpPr>
          <p:cNvPr id="12" name="Presentation title placeholder"/>
          <p:cNvSpPr>
            <a:spLocks noGrp="1"/>
          </p:cNvSpPr>
          <p:nvPr>
            <p:ph type="ftr" sz="quarter" idx="15"/>
          </p:nvPr>
        </p:nvSpPr>
        <p:spPr>
          <a:xfrm>
            <a:off x="955575" y="7023209"/>
            <a:ext cx="7200000" cy="402483"/>
          </a:xfrm>
        </p:spPr>
        <p:txBody>
          <a:bodyPr/>
          <a:lstStyle/>
          <a:p>
            <a:r>
              <a:rPr lang="en-US" noProof="1"/>
              <a:t>[presentation title] via &gt;Insert &gt;Header &amp; Footer</a:t>
            </a:r>
          </a:p>
        </p:txBody>
      </p:sp>
      <p:sp>
        <p:nvSpPr>
          <p:cNvPr id="11" name="Brand name placeholder"/>
          <p:cNvSpPr>
            <a:spLocks noGrp="1"/>
          </p:cNvSpPr>
          <p:nvPr>
            <p:ph type="dt" sz="half" idx="14"/>
          </p:nvPr>
        </p:nvSpPr>
        <p:spPr>
          <a:xfrm>
            <a:off x="8540057" y="7026062"/>
            <a:ext cx="1142424" cy="402483"/>
          </a:xfrm>
        </p:spPr>
        <p:txBody>
          <a:bodyPr/>
          <a:lstStyle/>
          <a:p>
            <a:pPr algn="l"/>
            <a:fld id="{3CE8A30B-18AE-4E07-BE45-A7D54B349C37}" type="datetime1">
              <a:rPr lang="sv-SE" noProof="1" smtClean="0"/>
              <a:t>2022-06-29</a:t>
            </a:fld>
            <a:endParaRPr lang="en-US" noProof="1"/>
          </a:p>
        </p:txBody>
      </p:sp>
      <p:sp>
        <p:nvSpPr>
          <p:cNvPr id="10" name="Content placeholder"/>
          <p:cNvSpPr>
            <a:spLocks noGrp="1"/>
          </p:cNvSpPr>
          <p:nvPr>
            <p:ph sz="quarter" idx="17"/>
          </p:nvPr>
        </p:nvSpPr>
        <p:spPr>
          <a:xfrm>
            <a:off x="450000" y="1792800"/>
            <a:ext cx="11646750" cy="4795200"/>
          </a:xfrm>
        </p:spPr>
        <p:txBody>
          <a:bodyPr/>
          <a:lstStyle>
            <a:lvl1pPr>
              <a:lnSpc>
                <a:spcPts val="2300"/>
              </a:lnSpc>
              <a:defRPr/>
            </a:lvl1pPr>
            <a:lvl2pPr>
              <a:lnSpc>
                <a:spcPts val="2300"/>
              </a:lnSpc>
              <a:defRPr/>
            </a:lvl2pPr>
            <a:lvl3pPr>
              <a:lnSpc>
                <a:spcPts val="2300"/>
              </a:lnSpc>
              <a:defRPr/>
            </a:lvl3pPr>
            <a:lvl4pPr>
              <a:lnSpc>
                <a:spcPts val="2300"/>
              </a:lnSpc>
              <a:defRPr/>
            </a:lvl4pPr>
            <a:lvl5pPr>
              <a:lnSpc>
                <a:spcPts val="23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8" hasCustomPrompt="1"/>
          </p:nvPr>
        </p:nvSpPr>
        <p:spPr>
          <a:xfrm>
            <a:off x="462280" y="945515"/>
            <a:ext cx="11582400" cy="654050"/>
          </a:xfrm>
          <a:noFill/>
        </p:spPr>
        <p:txBody>
          <a:bodyPr/>
          <a:lstStyle>
            <a:lvl1pPr marL="0" indent="0">
              <a:buNone/>
              <a:defRPr sz="2800" baseline="0">
                <a:solidFill>
                  <a:schemeClr val="accent2"/>
                </a:solidFill>
              </a:defRPr>
            </a:lvl1pPr>
          </a:lstStyle>
          <a:p>
            <a:pPr lvl="0"/>
            <a:r>
              <a:rPr lang="en-US"/>
              <a:t>Click to edit subtitle</a:t>
            </a:r>
            <a:endParaRPr lang="sv-SE"/>
          </a:p>
        </p:txBody>
      </p:sp>
    </p:spTree>
    <p:extLst>
      <p:ext uri="{BB962C8B-B14F-4D97-AF65-F5344CB8AC3E}">
        <p14:creationId xmlns:p14="http://schemas.microsoft.com/office/powerpoint/2010/main" val="76686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12" name="Content placeholder"/>
          <p:cNvSpPr>
            <a:spLocks noGrp="1"/>
          </p:cNvSpPr>
          <p:nvPr>
            <p:ph sz="quarter" idx="14"/>
          </p:nvPr>
        </p:nvSpPr>
        <p:spPr>
          <a:xfrm>
            <a:off x="450000" y="1792800"/>
            <a:ext cx="9364560" cy="479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p:cNvSpPr>
            <a:spLocks noGrp="1"/>
          </p:cNvSpPr>
          <p:nvPr>
            <p:ph type="pic" sz="quarter" idx="13"/>
          </p:nvPr>
        </p:nvSpPr>
        <p:spPr>
          <a:xfrm>
            <a:off x="10063163" y="0"/>
            <a:ext cx="3365500" cy="6854400"/>
          </a:xfrm>
          <a:solidFill>
            <a:schemeClr val="bg1">
              <a:lumMod val="85000"/>
            </a:schemeClr>
          </a:solidFill>
        </p:spPr>
        <p:txBody>
          <a:bodyPr/>
          <a:lstStyle/>
          <a:p>
            <a:r>
              <a:rPr lang="en-US"/>
              <a:t>Click icon to add picture</a:t>
            </a:r>
            <a:endParaRPr lang="nl-NL"/>
          </a:p>
        </p:txBody>
      </p:sp>
      <p:sp>
        <p:nvSpPr>
          <p:cNvPr id="15" name="Slide number placeholder"/>
          <p:cNvSpPr>
            <a:spLocks noGrp="1"/>
          </p:cNvSpPr>
          <p:nvPr>
            <p:ph type="sldNum" sz="quarter" idx="17"/>
          </p:nvPr>
        </p:nvSpPr>
        <p:spPr/>
        <p:txBody>
          <a:bodyPr/>
          <a:lstStyle/>
          <a:p>
            <a:fld id="{76304153-AB0A-48EF-9773-766B89829996}" type="slidenum">
              <a:rPr lang="en-US" noProof="1" smtClean="0"/>
              <a:pPr/>
              <a:t>‹#›</a:t>
            </a:fld>
            <a:endParaRPr lang="en-US" noProof="1"/>
          </a:p>
        </p:txBody>
      </p:sp>
      <p:sp>
        <p:nvSpPr>
          <p:cNvPr id="14" name="Presentation title placeholder"/>
          <p:cNvSpPr>
            <a:spLocks noGrp="1"/>
          </p:cNvSpPr>
          <p:nvPr>
            <p:ph type="ftr" sz="quarter" idx="16"/>
          </p:nvPr>
        </p:nvSpPr>
        <p:spPr/>
        <p:txBody>
          <a:bodyPr/>
          <a:lstStyle/>
          <a:p>
            <a:r>
              <a:rPr lang="en-US" noProof="1"/>
              <a:t>[presentation title] via &gt;Insert &gt;Header &amp; Footer</a:t>
            </a:r>
          </a:p>
        </p:txBody>
      </p:sp>
      <p:sp>
        <p:nvSpPr>
          <p:cNvPr id="13" name="Brand name placeholder"/>
          <p:cNvSpPr>
            <a:spLocks noGrp="1"/>
          </p:cNvSpPr>
          <p:nvPr>
            <p:ph type="dt" sz="half" idx="15"/>
          </p:nvPr>
        </p:nvSpPr>
        <p:spPr/>
        <p:txBody>
          <a:bodyPr/>
          <a:lstStyle/>
          <a:p>
            <a:pPr algn="l"/>
            <a:fld id="{2FB9E4C2-0BBD-4FA2-9914-C6D3A54226DE}" type="datetime1">
              <a:rPr lang="sv-SE" noProof="1" smtClean="0"/>
              <a:t>2022-06-29</a:t>
            </a:fld>
            <a:endParaRPr lang="en-US" noProof="1"/>
          </a:p>
        </p:txBody>
      </p:sp>
      <p:sp>
        <p:nvSpPr>
          <p:cNvPr id="16" name="Title placeholder"/>
          <p:cNvSpPr>
            <a:spLocks noGrp="1"/>
          </p:cNvSpPr>
          <p:nvPr>
            <p:ph type="title"/>
          </p:nvPr>
        </p:nvSpPr>
        <p:spPr>
          <a:xfrm>
            <a:off x="450000" y="271463"/>
            <a:ext cx="9354400" cy="642937"/>
          </a:xfrm>
        </p:spPr>
        <p:txBody>
          <a:bodyPr/>
          <a:lstStyle/>
          <a:p>
            <a:r>
              <a:rPr lang="en-US"/>
              <a:t>Click to edit Master title style</a:t>
            </a:r>
            <a:endParaRPr lang="en-US" dirty="0"/>
          </a:p>
        </p:txBody>
      </p:sp>
      <p:sp>
        <p:nvSpPr>
          <p:cNvPr id="17" name="Text Placeholder 2"/>
          <p:cNvSpPr>
            <a:spLocks noGrp="1"/>
          </p:cNvSpPr>
          <p:nvPr>
            <p:ph type="body" sz="quarter" idx="18" hasCustomPrompt="1"/>
          </p:nvPr>
        </p:nvSpPr>
        <p:spPr>
          <a:xfrm>
            <a:off x="462280" y="945515"/>
            <a:ext cx="9354544" cy="654050"/>
          </a:xfrm>
          <a:noFill/>
        </p:spPr>
        <p:txBody>
          <a:bodyPr/>
          <a:lstStyle>
            <a:lvl1pPr marL="0" indent="0">
              <a:buNone/>
              <a:defRPr sz="2800" baseline="0">
                <a:solidFill>
                  <a:schemeClr val="accent2"/>
                </a:solidFill>
              </a:defRPr>
            </a:lvl1pPr>
          </a:lstStyle>
          <a:p>
            <a:pPr lvl="0"/>
            <a:r>
              <a:rPr lang="en-US"/>
              <a:t>Click to edit subtitle</a:t>
            </a:r>
            <a:endParaRPr lang="sv-SE"/>
          </a:p>
        </p:txBody>
      </p:sp>
    </p:spTree>
    <p:extLst>
      <p:ext uri="{BB962C8B-B14F-4D97-AF65-F5344CB8AC3E}">
        <p14:creationId xmlns:p14="http://schemas.microsoft.com/office/powerpoint/2010/main" val="259670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halv bild höger">
    <p:spTree>
      <p:nvGrpSpPr>
        <p:cNvPr id="1" name=""/>
        <p:cNvGrpSpPr/>
        <p:nvPr/>
      </p:nvGrpSpPr>
      <p:grpSpPr>
        <a:xfrm>
          <a:off x="0" y="0"/>
          <a:ext cx="0" cy="0"/>
          <a:chOff x="0" y="0"/>
          <a:chExt cx="0" cy="0"/>
        </a:xfrm>
      </p:grpSpPr>
      <p:sp>
        <p:nvSpPr>
          <p:cNvPr id="10" name="Content placeholder"/>
          <p:cNvSpPr>
            <a:spLocks noGrp="1"/>
          </p:cNvSpPr>
          <p:nvPr>
            <p:ph sz="quarter" idx="14"/>
          </p:nvPr>
        </p:nvSpPr>
        <p:spPr>
          <a:xfrm>
            <a:off x="450000" y="1792800"/>
            <a:ext cx="6032080" cy="4795200"/>
          </a:xfrm>
        </p:spPr>
        <p:txBody>
          <a:bodyPr/>
          <a:lstStyle>
            <a:lvl1pPr>
              <a:defRPr sz="18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p:cNvSpPr>
            <a:spLocks noGrp="1"/>
          </p:cNvSpPr>
          <p:nvPr>
            <p:ph type="pic" sz="quarter" idx="13"/>
          </p:nvPr>
        </p:nvSpPr>
        <p:spPr>
          <a:xfrm>
            <a:off x="6714000" y="0"/>
            <a:ext cx="6714000" cy="6854400"/>
          </a:xfrm>
          <a:solidFill>
            <a:schemeClr val="bg1">
              <a:lumMod val="85000"/>
            </a:schemeClr>
          </a:solidFill>
        </p:spPr>
        <p:txBody>
          <a:bodyPr/>
          <a:lstStyle/>
          <a:p>
            <a:r>
              <a:rPr lang="en-US"/>
              <a:t>Click icon to add picture</a:t>
            </a:r>
            <a:endParaRPr lang="nl-NL" dirty="0"/>
          </a:p>
        </p:txBody>
      </p:sp>
      <p:sp>
        <p:nvSpPr>
          <p:cNvPr id="13" name="Slide number placeholder"/>
          <p:cNvSpPr>
            <a:spLocks noGrp="1"/>
          </p:cNvSpPr>
          <p:nvPr>
            <p:ph type="sldNum" sz="quarter" idx="17"/>
          </p:nvPr>
        </p:nvSpPr>
        <p:spPr/>
        <p:txBody>
          <a:bodyPr/>
          <a:lstStyle/>
          <a:p>
            <a:fld id="{76304153-AB0A-48EF-9773-766B89829996}" type="slidenum">
              <a:rPr lang="en-US" noProof="1" smtClean="0"/>
              <a:pPr/>
              <a:t>‹#›</a:t>
            </a:fld>
            <a:endParaRPr lang="en-US" noProof="1"/>
          </a:p>
        </p:txBody>
      </p:sp>
      <p:sp>
        <p:nvSpPr>
          <p:cNvPr id="12" name="Presentation title placeholder"/>
          <p:cNvSpPr>
            <a:spLocks noGrp="1"/>
          </p:cNvSpPr>
          <p:nvPr>
            <p:ph type="ftr" sz="quarter" idx="16"/>
          </p:nvPr>
        </p:nvSpPr>
        <p:spPr/>
        <p:txBody>
          <a:bodyPr/>
          <a:lstStyle/>
          <a:p>
            <a:r>
              <a:rPr lang="en-US" noProof="1"/>
              <a:t>[presentation title] via &gt;Insert &gt;Header &amp; Footer</a:t>
            </a:r>
          </a:p>
        </p:txBody>
      </p:sp>
      <p:sp>
        <p:nvSpPr>
          <p:cNvPr id="8" name="Brand name placeholder"/>
          <p:cNvSpPr>
            <a:spLocks noGrp="1"/>
          </p:cNvSpPr>
          <p:nvPr>
            <p:ph type="dt" sz="half" idx="15"/>
          </p:nvPr>
        </p:nvSpPr>
        <p:spPr/>
        <p:txBody>
          <a:bodyPr/>
          <a:lstStyle/>
          <a:p>
            <a:pPr algn="l"/>
            <a:fld id="{2D21EAA9-433F-48CF-BF00-130309992964}" type="datetime1">
              <a:rPr lang="sv-SE" noProof="1" smtClean="0"/>
              <a:t>2022-06-29</a:t>
            </a:fld>
            <a:endParaRPr lang="en-US" noProof="1"/>
          </a:p>
        </p:txBody>
      </p:sp>
      <p:sp>
        <p:nvSpPr>
          <p:cNvPr id="14" name="Title placeholder"/>
          <p:cNvSpPr>
            <a:spLocks noGrp="1"/>
          </p:cNvSpPr>
          <p:nvPr>
            <p:ph type="title"/>
          </p:nvPr>
        </p:nvSpPr>
        <p:spPr>
          <a:xfrm>
            <a:off x="450000" y="271463"/>
            <a:ext cx="6032080" cy="642937"/>
          </a:xfrm>
        </p:spPr>
        <p:txBody>
          <a:bodyPr/>
          <a:lstStyle/>
          <a:p>
            <a:r>
              <a:rPr lang="en-US"/>
              <a:t>Click to edit Master title style</a:t>
            </a:r>
            <a:endParaRPr lang="en-US" dirty="0"/>
          </a:p>
        </p:txBody>
      </p:sp>
      <p:sp>
        <p:nvSpPr>
          <p:cNvPr id="15" name="Text Placeholder 2"/>
          <p:cNvSpPr>
            <a:spLocks noGrp="1"/>
          </p:cNvSpPr>
          <p:nvPr>
            <p:ph type="body" sz="quarter" idx="18" hasCustomPrompt="1"/>
          </p:nvPr>
        </p:nvSpPr>
        <p:spPr>
          <a:xfrm>
            <a:off x="462280" y="945515"/>
            <a:ext cx="6032173" cy="654050"/>
          </a:xfrm>
          <a:noFill/>
        </p:spPr>
        <p:txBody>
          <a:bodyPr/>
          <a:lstStyle>
            <a:lvl1pPr marL="0" indent="0">
              <a:buNone/>
              <a:defRPr sz="2800" baseline="0">
                <a:solidFill>
                  <a:schemeClr val="accent2"/>
                </a:solidFill>
              </a:defRPr>
            </a:lvl1pPr>
          </a:lstStyle>
          <a:p>
            <a:pPr lvl="0"/>
            <a:r>
              <a:rPr lang="en-US"/>
              <a:t>Click to edit subtitle</a:t>
            </a:r>
            <a:endParaRPr lang="sv-SE"/>
          </a:p>
        </p:txBody>
      </p:sp>
    </p:spTree>
    <p:extLst>
      <p:ext uri="{BB962C8B-B14F-4D97-AF65-F5344CB8AC3E}">
        <p14:creationId xmlns:p14="http://schemas.microsoft.com/office/powerpoint/2010/main" val="400817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9" name="Picture placeholder"/>
          <p:cNvSpPr>
            <a:spLocks noGrp="1"/>
          </p:cNvSpPr>
          <p:nvPr>
            <p:ph type="pic" sz="quarter" idx="13"/>
          </p:nvPr>
        </p:nvSpPr>
        <p:spPr>
          <a:xfrm>
            <a:off x="0" y="0"/>
            <a:ext cx="13428000" cy="6854400"/>
          </a:xfrm>
          <a:solidFill>
            <a:schemeClr val="bg1">
              <a:lumMod val="85000"/>
            </a:schemeClr>
          </a:solidFill>
        </p:spPr>
        <p:txBody>
          <a:bodyPr/>
          <a:lstStyle>
            <a:lvl1pPr>
              <a:defRPr/>
            </a:lvl1pPr>
          </a:lstStyle>
          <a:p>
            <a:r>
              <a:rPr lang="en-US"/>
              <a:t>Click icon to add picture</a:t>
            </a:r>
            <a:endParaRPr lang="nl-NL" dirty="0"/>
          </a:p>
        </p:txBody>
      </p:sp>
      <p:sp>
        <p:nvSpPr>
          <p:cNvPr id="7" name="Slide number placeholder"/>
          <p:cNvSpPr>
            <a:spLocks noGrp="1"/>
          </p:cNvSpPr>
          <p:nvPr>
            <p:ph type="sldNum" sz="quarter" idx="16"/>
          </p:nvPr>
        </p:nvSpPr>
        <p:spPr/>
        <p:txBody>
          <a:bodyPr/>
          <a:lstStyle/>
          <a:p>
            <a:fld id="{76304153-AB0A-48EF-9773-766B89829996}" type="slidenum">
              <a:rPr lang="en-US" noProof="1" smtClean="0"/>
              <a:pPr/>
              <a:t>‹#›</a:t>
            </a:fld>
            <a:endParaRPr lang="en-US" noProof="1"/>
          </a:p>
        </p:txBody>
      </p:sp>
      <p:sp>
        <p:nvSpPr>
          <p:cNvPr id="3" name="Presentation title placeholder"/>
          <p:cNvSpPr>
            <a:spLocks noGrp="1"/>
          </p:cNvSpPr>
          <p:nvPr>
            <p:ph type="ftr" sz="quarter" idx="15"/>
          </p:nvPr>
        </p:nvSpPr>
        <p:spPr/>
        <p:txBody>
          <a:bodyPr/>
          <a:lstStyle/>
          <a:p>
            <a:r>
              <a:rPr lang="en-US" noProof="1"/>
              <a:t>[presentation title] via &gt;Insert &gt;Header &amp; Footer</a:t>
            </a:r>
          </a:p>
        </p:txBody>
      </p:sp>
      <p:sp>
        <p:nvSpPr>
          <p:cNvPr id="2" name="Brand name placeholder"/>
          <p:cNvSpPr>
            <a:spLocks noGrp="1"/>
          </p:cNvSpPr>
          <p:nvPr>
            <p:ph type="dt" sz="half" idx="14"/>
          </p:nvPr>
        </p:nvSpPr>
        <p:spPr/>
        <p:txBody>
          <a:bodyPr/>
          <a:lstStyle/>
          <a:p>
            <a:pPr algn="l"/>
            <a:fld id="{6FB78849-EDCF-4156-8054-23D658B47278}" type="datetime1">
              <a:rPr lang="sv-SE" noProof="1" smtClean="0"/>
              <a:t>2022-06-29</a:t>
            </a:fld>
            <a:endParaRPr lang="en-US" noProof="1"/>
          </a:p>
        </p:txBody>
      </p:sp>
      <p:sp>
        <p:nvSpPr>
          <p:cNvPr id="6" name="Title placeholder"/>
          <p:cNvSpPr>
            <a:spLocks noGrp="1"/>
          </p:cNvSpPr>
          <p:nvPr>
            <p:ph type="title"/>
          </p:nvPr>
        </p:nvSpPr>
        <p:spPr>
          <a:xfrm>
            <a:off x="450000" y="271463"/>
            <a:ext cx="11582222" cy="642937"/>
          </a:xfrm>
        </p:spPr>
        <p:txBody>
          <a:bodyPr/>
          <a:lstStyle/>
          <a:p>
            <a:r>
              <a:rPr lang="en-US"/>
              <a:t>Click to edit Master title style</a:t>
            </a:r>
            <a:endParaRPr lang="en-US" dirty="0"/>
          </a:p>
        </p:txBody>
      </p:sp>
      <p:sp>
        <p:nvSpPr>
          <p:cNvPr id="8" name="Text Placeholder 2"/>
          <p:cNvSpPr>
            <a:spLocks noGrp="1"/>
          </p:cNvSpPr>
          <p:nvPr>
            <p:ph type="body" sz="quarter" idx="18" hasCustomPrompt="1"/>
          </p:nvPr>
        </p:nvSpPr>
        <p:spPr>
          <a:xfrm>
            <a:off x="457200" y="975995"/>
            <a:ext cx="11612879" cy="654050"/>
          </a:xfrm>
          <a:noFill/>
        </p:spPr>
        <p:txBody>
          <a:bodyPr/>
          <a:lstStyle>
            <a:lvl1pPr marL="0" indent="0">
              <a:buNone/>
              <a:defRPr sz="2800" baseline="0">
                <a:solidFill>
                  <a:schemeClr val="accent2"/>
                </a:solidFill>
              </a:defRPr>
            </a:lvl1pPr>
          </a:lstStyle>
          <a:p>
            <a:pPr lvl="0"/>
            <a:r>
              <a:rPr lang="en-US"/>
              <a:t>Click to edit subtitle</a:t>
            </a:r>
            <a:endParaRPr lang="sv-SE"/>
          </a:p>
        </p:txBody>
      </p:sp>
    </p:spTree>
    <p:extLst>
      <p:ext uri="{BB962C8B-B14F-4D97-AF65-F5344CB8AC3E}">
        <p14:creationId xmlns:p14="http://schemas.microsoft.com/office/powerpoint/2010/main" val="256912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halva bilder">
    <p:spTree>
      <p:nvGrpSpPr>
        <p:cNvPr id="1" name=""/>
        <p:cNvGrpSpPr/>
        <p:nvPr/>
      </p:nvGrpSpPr>
      <p:grpSpPr>
        <a:xfrm>
          <a:off x="0" y="0"/>
          <a:ext cx="0" cy="0"/>
          <a:chOff x="0" y="0"/>
          <a:chExt cx="0" cy="0"/>
        </a:xfrm>
      </p:grpSpPr>
      <p:sp>
        <p:nvSpPr>
          <p:cNvPr id="9" name="Picture 1 placeholder"/>
          <p:cNvSpPr>
            <a:spLocks noGrp="1"/>
          </p:cNvSpPr>
          <p:nvPr>
            <p:ph type="pic" sz="quarter" idx="13"/>
          </p:nvPr>
        </p:nvSpPr>
        <p:spPr>
          <a:xfrm>
            <a:off x="450000" y="450000"/>
            <a:ext cx="6037200" cy="6037200"/>
          </a:xfrm>
          <a:solidFill>
            <a:schemeClr val="bg1">
              <a:lumMod val="85000"/>
            </a:schemeClr>
          </a:solidFill>
        </p:spPr>
        <p:txBody>
          <a:bodyPr/>
          <a:lstStyle/>
          <a:p>
            <a:r>
              <a:rPr lang="en-US"/>
              <a:t>Click icon to add picture</a:t>
            </a:r>
            <a:endParaRPr lang="nl-NL"/>
          </a:p>
        </p:txBody>
      </p:sp>
      <p:sp>
        <p:nvSpPr>
          <p:cNvPr id="10" name="Picture 2 placeholder"/>
          <p:cNvSpPr>
            <a:spLocks noGrp="1"/>
          </p:cNvSpPr>
          <p:nvPr>
            <p:ph type="pic" sz="quarter" idx="17"/>
          </p:nvPr>
        </p:nvSpPr>
        <p:spPr>
          <a:xfrm>
            <a:off x="6940800" y="450000"/>
            <a:ext cx="6037200" cy="6037200"/>
          </a:xfrm>
          <a:solidFill>
            <a:schemeClr val="bg1">
              <a:lumMod val="85000"/>
            </a:schemeClr>
          </a:solidFill>
        </p:spPr>
        <p:txBody>
          <a:bodyPr/>
          <a:lstStyle/>
          <a:p>
            <a:r>
              <a:rPr lang="en-US"/>
              <a:t>Click icon to add picture</a:t>
            </a:r>
            <a:endParaRPr lang="nl-NL"/>
          </a:p>
        </p:txBody>
      </p:sp>
      <p:sp>
        <p:nvSpPr>
          <p:cNvPr id="5" name="Slide number placeholder"/>
          <p:cNvSpPr>
            <a:spLocks noGrp="1"/>
          </p:cNvSpPr>
          <p:nvPr>
            <p:ph type="sldNum" sz="quarter" idx="20"/>
          </p:nvPr>
        </p:nvSpPr>
        <p:spPr/>
        <p:txBody>
          <a:bodyPr/>
          <a:lstStyle/>
          <a:p>
            <a:fld id="{76304153-AB0A-48EF-9773-766B89829996}" type="slidenum">
              <a:rPr lang="en-US" noProof="1" smtClean="0"/>
              <a:pPr/>
              <a:t>‹#›</a:t>
            </a:fld>
            <a:endParaRPr lang="en-US" noProof="1"/>
          </a:p>
        </p:txBody>
      </p:sp>
      <p:sp>
        <p:nvSpPr>
          <p:cNvPr id="4" name="Presentation title placeholder"/>
          <p:cNvSpPr>
            <a:spLocks noGrp="1"/>
          </p:cNvSpPr>
          <p:nvPr>
            <p:ph type="ftr" sz="quarter" idx="19"/>
          </p:nvPr>
        </p:nvSpPr>
        <p:spPr/>
        <p:txBody>
          <a:bodyPr/>
          <a:lstStyle/>
          <a:p>
            <a:r>
              <a:rPr lang="en-US" noProof="1"/>
              <a:t>[presentation title] via &gt;Insert &gt;Header &amp; Footer</a:t>
            </a:r>
          </a:p>
        </p:txBody>
      </p:sp>
      <p:sp>
        <p:nvSpPr>
          <p:cNvPr id="2" name="Brand name placeholder"/>
          <p:cNvSpPr>
            <a:spLocks noGrp="1"/>
          </p:cNvSpPr>
          <p:nvPr>
            <p:ph type="dt" sz="half" idx="18"/>
          </p:nvPr>
        </p:nvSpPr>
        <p:spPr/>
        <p:txBody>
          <a:bodyPr/>
          <a:lstStyle/>
          <a:p>
            <a:pPr algn="l"/>
            <a:fld id="{B09041D3-1003-4A8E-8515-1286751D58BF}" type="datetime1">
              <a:rPr lang="sv-SE" noProof="1" smtClean="0"/>
              <a:t>2022-06-29</a:t>
            </a:fld>
            <a:endParaRPr lang="en-US" noProof="1"/>
          </a:p>
        </p:txBody>
      </p:sp>
    </p:spTree>
    <p:extLst>
      <p:ext uri="{BB962C8B-B14F-4D97-AF65-F5344CB8AC3E}">
        <p14:creationId xmlns:p14="http://schemas.microsoft.com/office/powerpoint/2010/main" val="223166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sp>
        <p:nvSpPr>
          <p:cNvPr id="9" name="Picture 1 placeholder"/>
          <p:cNvSpPr>
            <a:spLocks noGrp="1"/>
          </p:cNvSpPr>
          <p:nvPr>
            <p:ph type="pic" sz="quarter" idx="13"/>
          </p:nvPr>
        </p:nvSpPr>
        <p:spPr>
          <a:xfrm>
            <a:off x="450000" y="2910840"/>
            <a:ext cx="2988000" cy="3489960"/>
          </a:xfrm>
          <a:solidFill>
            <a:schemeClr val="bg1">
              <a:lumMod val="85000"/>
            </a:schemeClr>
          </a:solidFill>
        </p:spPr>
        <p:txBody>
          <a:bodyPr/>
          <a:lstStyle/>
          <a:p>
            <a:r>
              <a:rPr lang="en-US"/>
              <a:t>Click icon to add picture</a:t>
            </a:r>
            <a:endParaRPr lang="nl-NL" dirty="0"/>
          </a:p>
        </p:txBody>
      </p:sp>
      <p:sp>
        <p:nvSpPr>
          <p:cNvPr id="10" name="Picture 2 placeholder"/>
          <p:cNvSpPr>
            <a:spLocks noGrp="1"/>
          </p:cNvSpPr>
          <p:nvPr>
            <p:ph type="pic" sz="quarter" idx="17"/>
          </p:nvPr>
        </p:nvSpPr>
        <p:spPr>
          <a:xfrm>
            <a:off x="3505200" y="447757"/>
            <a:ext cx="4833938" cy="3590843"/>
          </a:xfrm>
          <a:solidFill>
            <a:schemeClr val="bg1">
              <a:lumMod val="85000"/>
            </a:schemeClr>
          </a:solidFill>
        </p:spPr>
        <p:txBody>
          <a:bodyPr/>
          <a:lstStyle/>
          <a:p>
            <a:r>
              <a:rPr lang="en-US"/>
              <a:t>Click icon to add picture</a:t>
            </a:r>
            <a:endParaRPr lang="nl-NL" dirty="0"/>
          </a:p>
        </p:txBody>
      </p:sp>
      <p:sp>
        <p:nvSpPr>
          <p:cNvPr id="12" name="Picture 3 placeholder"/>
          <p:cNvSpPr>
            <a:spLocks noGrp="1"/>
          </p:cNvSpPr>
          <p:nvPr>
            <p:ph type="pic" sz="quarter" idx="20"/>
          </p:nvPr>
        </p:nvSpPr>
        <p:spPr>
          <a:xfrm>
            <a:off x="3505200" y="4105274"/>
            <a:ext cx="2371725" cy="2290763"/>
          </a:xfrm>
          <a:solidFill>
            <a:schemeClr val="bg1">
              <a:lumMod val="85000"/>
            </a:schemeClr>
          </a:solidFill>
        </p:spPr>
        <p:txBody>
          <a:bodyPr/>
          <a:lstStyle/>
          <a:p>
            <a:r>
              <a:rPr lang="en-US"/>
              <a:t>Click icon to add picture</a:t>
            </a:r>
            <a:endParaRPr lang="nl-NL"/>
          </a:p>
        </p:txBody>
      </p:sp>
      <p:sp>
        <p:nvSpPr>
          <p:cNvPr id="13" name="Picture 4 placeholder"/>
          <p:cNvSpPr>
            <a:spLocks noGrp="1"/>
          </p:cNvSpPr>
          <p:nvPr>
            <p:ph type="pic" sz="quarter" idx="21"/>
          </p:nvPr>
        </p:nvSpPr>
        <p:spPr>
          <a:xfrm>
            <a:off x="8405811" y="447757"/>
            <a:ext cx="4567239" cy="5948281"/>
          </a:xfrm>
          <a:solidFill>
            <a:schemeClr val="bg1">
              <a:lumMod val="85000"/>
            </a:schemeClr>
          </a:solidFill>
        </p:spPr>
        <p:txBody>
          <a:bodyPr/>
          <a:lstStyle/>
          <a:p>
            <a:r>
              <a:rPr lang="en-US"/>
              <a:t>Click icon to add picture</a:t>
            </a:r>
            <a:endParaRPr lang="nl-NL" dirty="0"/>
          </a:p>
        </p:txBody>
      </p:sp>
      <p:sp>
        <p:nvSpPr>
          <p:cNvPr id="14" name="Picture 5 placeholder"/>
          <p:cNvSpPr>
            <a:spLocks noGrp="1"/>
          </p:cNvSpPr>
          <p:nvPr>
            <p:ph type="pic" sz="quarter" idx="22"/>
          </p:nvPr>
        </p:nvSpPr>
        <p:spPr>
          <a:xfrm>
            <a:off x="5924551" y="4105274"/>
            <a:ext cx="2414588" cy="2290763"/>
          </a:xfrm>
          <a:solidFill>
            <a:schemeClr val="bg1">
              <a:lumMod val="85000"/>
            </a:schemeClr>
          </a:solidFill>
        </p:spPr>
        <p:txBody>
          <a:bodyPr/>
          <a:lstStyle/>
          <a:p>
            <a:r>
              <a:rPr lang="en-US"/>
              <a:t>Click icon to add picture</a:t>
            </a:r>
            <a:endParaRPr lang="nl-NL"/>
          </a:p>
        </p:txBody>
      </p:sp>
      <p:sp>
        <p:nvSpPr>
          <p:cNvPr id="5" name="Text placeholder"/>
          <p:cNvSpPr>
            <a:spLocks noGrp="1"/>
          </p:cNvSpPr>
          <p:nvPr>
            <p:ph type="body" sz="quarter" idx="18"/>
          </p:nvPr>
        </p:nvSpPr>
        <p:spPr>
          <a:xfrm>
            <a:off x="449263" y="449262"/>
            <a:ext cx="2989262" cy="2377757"/>
          </a:xfrm>
          <a:solidFill>
            <a:schemeClr val="accent2"/>
          </a:solidFill>
        </p:spPr>
        <p:txBody>
          <a:bodyPr lIns="180000" tIns="180000">
            <a:noAutofit/>
          </a:bodyPr>
          <a:lstStyle>
            <a:lvl1pPr>
              <a:defRPr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p:txBody>
      </p:sp>
      <p:sp>
        <p:nvSpPr>
          <p:cNvPr id="6" name="Slide number placeholder"/>
          <p:cNvSpPr>
            <a:spLocks noGrp="1"/>
          </p:cNvSpPr>
          <p:nvPr>
            <p:ph type="sldNum" sz="quarter" idx="25"/>
          </p:nvPr>
        </p:nvSpPr>
        <p:spPr/>
        <p:txBody>
          <a:bodyPr/>
          <a:lstStyle/>
          <a:p>
            <a:fld id="{76304153-AB0A-48EF-9773-766B89829996}" type="slidenum">
              <a:rPr lang="en-US" noProof="1" smtClean="0"/>
              <a:pPr/>
              <a:t>‹#›</a:t>
            </a:fld>
            <a:endParaRPr lang="en-US" noProof="1"/>
          </a:p>
        </p:txBody>
      </p:sp>
      <p:sp>
        <p:nvSpPr>
          <p:cNvPr id="4" name="Presentation title placeholder"/>
          <p:cNvSpPr>
            <a:spLocks noGrp="1"/>
          </p:cNvSpPr>
          <p:nvPr>
            <p:ph type="ftr" sz="quarter" idx="24"/>
          </p:nvPr>
        </p:nvSpPr>
        <p:spPr/>
        <p:txBody>
          <a:bodyPr/>
          <a:lstStyle/>
          <a:p>
            <a:r>
              <a:rPr lang="en-US" noProof="1"/>
              <a:t>[presentation title] via &gt;Insert &gt;Header &amp; Footer</a:t>
            </a:r>
          </a:p>
        </p:txBody>
      </p:sp>
      <p:sp>
        <p:nvSpPr>
          <p:cNvPr id="2" name="Brand name placeholder"/>
          <p:cNvSpPr>
            <a:spLocks noGrp="1"/>
          </p:cNvSpPr>
          <p:nvPr>
            <p:ph type="dt" sz="half" idx="23"/>
          </p:nvPr>
        </p:nvSpPr>
        <p:spPr/>
        <p:txBody>
          <a:bodyPr/>
          <a:lstStyle>
            <a:lvl1pPr>
              <a:defRPr/>
            </a:lvl1pPr>
          </a:lstStyle>
          <a:p>
            <a:pPr algn="l"/>
            <a:fld id="{510037F6-B613-41F4-9FCD-9D55832A7D2F}" type="datetime1">
              <a:rPr lang="sv-SE" noProof="1" smtClean="0"/>
              <a:t>2022-06-29</a:t>
            </a:fld>
            <a:endParaRPr lang="en-US" noProof="1"/>
          </a:p>
        </p:txBody>
      </p:sp>
    </p:spTree>
    <p:extLst>
      <p:ext uri="{BB962C8B-B14F-4D97-AF65-F5344CB8AC3E}">
        <p14:creationId xmlns:p14="http://schemas.microsoft.com/office/powerpoint/2010/main" val="261503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utan rubrik">
    <p:spTree>
      <p:nvGrpSpPr>
        <p:cNvPr id="1" name=""/>
        <p:cNvGrpSpPr/>
        <p:nvPr/>
      </p:nvGrpSpPr>
      <p:grpSpPr>
        <a:xfrm>
          <a:off x="0" y="0"/>
          <a:ext cx="0" cy="0"/>
          <a:chOff x="0" y="0"/>
          <a:chExt cx="0" cy="0"/>
        </a:xfrm>
      </p:grpSpPr>
      <p:sp>
        <p:nvSpPr>
          <p:cNvPr id="8" name="Slide number placeholder"/>
          <p:cNvSpPr>
            <a:spLocks noGrp="1"/>
          </p:cNvSpPr>
          <p:nvPr>
            <p:ph type="sldNum" sz="quarter" idx="12"/>
          </p:nvPr>
        </p:nvSpPr>
        <p:spPr/>
        <p:txBody>
          <a:bodyPr/>
          <a:lstStyle/>
          <a:p>
            <a:fld id="{76304153-AB0A-48EF-9773-766B89829996}" type="slidenum">
              <a:rPr lang="en-US" noProof="1" smtClean="0"/>
              <a:pPr/>
              <a:t>‹#›</a:t>
            </a:fld>
            <a:endParaRPr lang="en-US" noProof="1"/>
          </a:p>
        </p:txBody>
      </p:sp>
      <p:sp>
        <p:nvSpPr>
          <p:cNvPr id="7" name="Presentation title placeholder"/>
          <p:cNvSpPr>
            <a:spLocks noGrp="1"/>
          </p:cNvSpPr>
          <p:nvPr>
            <p:ph type="ftr" sz="quarter" idx="11"/>
          </p:nvPr>
        </p:nvSpPr>
        <p:spPr/>
        <p:txBody>
          <a:bodyPr/>
          <a:lstStyle/>
          <a:p>
            <a:r>
              <a:rPr lang="en-US" noProof="1"/>
              <a:t>[presentation title] via &gt;Insert &gt;Header &amp; Footer</a:t>
            </a:r>
          </a:p>
        </p:txBody>
      </p:sp>
      <p:sp>
        <p:nvSpPr>
          <p:cNvPr id="6" name="Brand name placeholder"/>
          <p:cNvSpPr>
            <a:spLocks noGrp="1"/>
          </p:cNvSpPr>
          <p:nvPr>
            <p:ph type="dt" sz="half" idx="10"/>
          </p:nvPr>
        </p:nvSpPr>
        <p:spPr/>
        <p:txBody>
          <a:bodyPr/>
          <a:lstStyle/>
          <a:p>
            <a:pPr algn="l"/>
            <a:fld id="{B2EDE1F8-8307-469E-A142-E47507AE082A}" type="datetime1">
              <a:rPr lang="sv-SE" noProof="1" smtClean="0"/>
              <a:t>2022-06-29</a:t>
            </a:fld>
            <a:endParaRPr lang="en-US" noProof="1"/>
          </a:p>
        </p:txBody>
      </p:sp>
      <p:sp>
        <p:nvSpPr>
          <p:cNvPr id="5" name="Content placeholder"/>
          <p:cNvSpPr>
            <a:spLocks noGrp="1"/>
          </p:cNvSpPr>
          <p:nvPr>
            <p:ph sz="quarter" idx="17"/>
          </p:nvPr>
        </p:nvSpPr>
        <p:spPr>
          <a:xfrm>
            <a:off x="450000" y="1792800"/>
            <a:ext cx="11646750" cy="4795200"/>
          </a:xfrm>
        </p:spPr>
        <p:txBody>
          <a:bodyPr/>
          <a:lstStyle>
            <a:lvl1pPr>
              <a:lnSpc>
                <a:spcPts val="2300"/>
              </a:lnSpc>
              <a:defRPr/>
            </a:lvl1pPr>
            <a:lvl2pPr>
              <a:lnSpc>
                <a:spcPts val="2300"/>
              </a:lnSpc>
              <a:defRPr/>
            </a:lvl2pPr>
            <a:lvl3pPr>
              <a:lnSpc>
                <a:spcPts val="2300"/>
              </a:lnSpc>
              <a:defRPr/>
            </a:lvl3pPr>
            <a:lvl4pPr>
              <a:lnSpc>
                <a:spcPts val="2300"/>
              </a:lnSpc>
              <a:defRPr/>
            </a:lvl4pPr>
            <a:lvl5pPr>
              <a:lnSpc>
                <a:spcPts val="23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355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450000" y="271463"/>
            <a:ext cx="11582222" cy="642937"/>
          </a:xfrm>
          <a:prstGeom prst="rect">
            <a:avLst/>
          </a:prstGeom>
        </p:spPr>
        <p:txBody>
          <a:bodyPr vert="horz" lIns="0" tIns="0" rIns="0" bIns="0" rtlCol="0" anchor="b" anchorCtr="0">
            <a:noAutofit/>
          </a:bodyPr>
          <a:lstStyle/>
          <a:p>
            <a:r>
              <a:rPr lang="en-US"/>
              <a:t>Click to edit Master title style</a:t>
            </a:r>
            <a:endParaRPr lang="en-US" noProof="0" dirty="0"/>
          </a:p>
        </p:txBody>
      </p:sp>
      <p:sp>
        <p:nvSpPr>
          <p:cNvPr id="3" name="Object"/>
          <p:cNvSpPr>
            <a:spLocks noGrp="1"/>
          </p:cNvSpPr>
          <p:nvPr>
            <p:ph type="body" idx="1"/>
          </p:nvPr>
        </p:nvSpPr>
        <p:spPr>
          <a:xfrm>
            <a:off x="450000" y="1793339"/>
            <a:ext cx="11582222" cy="479654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dirty="0"/>
          </a:p>
        </p:txBody>
      </p:sp>
      <p:sp>
        <p:nvSpPr>
          <p:cNvPr id="6" name="Slide number"/>
          <p:cNvSpPr>
            <a:spLocks noGrp="1"/>
          </p:cNvSpPr>
          <p:nvPr>
            <p:ph type="sldNum" sz="quarter" idx="4"/>
          </p:nvPr>
        </p:nvSpPr>
        <p:spPr>
          <a:xfrm>
            <a:off x="450000" y="7023209"/>
            <a:ext cx="360000" cy="402483"/>
          </a:xfrm>
          <a:prstGeom prst="rect">
            <a:avLst/>
          </a:prstGeom>
        </p:spPr>
        <p:txBody>
          <a:bodyPr vert="horz" lIns="0" tIns="0" rIns="0" bIns="0" rtlCol="0" anchor="ctr"/>
          <a:lstStyle>
            <a:lvl1pPr algn="l">
              <a:defRPr sz="1400">
                <a:solidFill>
                  <a:srgbClr val="6F6F6F"/>
                </a:solidFill>
              </a:defRPr>
            </a:lvl1pPr>
          </a:lstStyle>
          <a:p>
            <a:fld id="{76304153-AB0A-48EF-9773-766B89829996}" type="slidenum">
              <a:rPr lang="en-US" noProof="1" dirty="0" smtClean="0"/>
              <a:pPr/>
              <a:t>‹#›</a:t>
            </a:fld>
            <a:endParaRPr lang="en-US" noProof="1"/>
          </a:p>
        </p:txBody>
      </p:sp>
      <p:sp>
        <p:nvSpPr>
          <p:cNvPr id="5" name="Presentation title"/>
          <p:cNvSpPr>
            <a:spLocks noGrp="1"/>
          </p:cNvSpPr>
          <p:nvPr>
            <p:ph type="ftr" sz="quarter" idx="3"/>
          </p:nvPr>
        </p:nvSpPr>
        <p:spPr>
          <a:xfrm>
            <a:off x="955575" y="7023209"/>
            <a:ext cx="7200000" cy="402483"/>
          </a:xfrm>
          <a:prstGeom prst="rect">
            <a:avLst/>
          </a:prstGeom>
        </p:spPr>
        <p:txBody>
          <a:bodyPr vert="horz" lIns="0" tIns="0" rIns="0" bIns="0" rtlCol="0" anchor="ctr"/>
          <a:lstStyle>
            <a:lvl1pPr algn="l">
              <a:defRPr sz="1400">
                <a:solidFill>
                  <a:srgbClr val="6F6F6F"/>
                </a:solidFill>
              </a:defRPr>
            </a:lvl1pPr>
          </a:lstStyle>
          <a:p>
            <a:r>
              <a:rPr lang="en-US" noProof="1"/>
              <a:t>[presentation title] via &gt;Insert &gt;Header &amp; Footer</a:t>
            </a:r>
          </a:p>
        </p:txBody>
      </p:sp>
      <p:sp>
        <p:nvSpPr>
          <p:cNvPr id="4" name="Brand name"/>
          <p:cNvSpPr>
            <a:spLocks noGrp="1"/>
          </p:cNvSpPr>
          <p:nvPr>
            <p:ph type="dt" sz="half" idx="2"/>
          </p:nvPr>
        </p:nvSpPr>
        <p:spPr>
          <a:xfrm>
            <a:off x="8539363" y="7023005"/>
            <a:ext cx="1132957" cy="402483"/>
          </a:xfrm>
          <a:prstGeom prst="rect">
            <a:avLst/>
          </a:prstGeom>
        </p:spPr>
        <p:txBody>
          <a:bodyPr vert="horz" lIns="0" tIns="0" rIns="0" bIns="0" rtlCol="0" anchor="ctr"/>
          <a:lstStyle>
            <a:lvl1pPr algn="r">
              <a:defRPr sz="1400" b="1">
                <a:solidFill>
                  <a:srgbClr val="6F6F6F"/>
                </a:solidFill>
              </a:defRPr>
            </a:lvl1pPr>
          </a:lstStyle>
          <a:p>
            <a:pPr algn="l"/>
            <a:fld id="{5D1F4993-832E-46AE-9B32-6989FF943BD8}" type="datetime1">
              <a:rPr lang="sv-SE" noProof="1" smtClean="0"/>
              <a:t>2022-06-29</a:t>
            </a:fld>
            <a:endParaRPr lang="en-US" noProof="1"/>
          </a:p>
        </p:txBody>
      </p:sp>
      <p:pic>
        <p:nvPicPr>
          <p:cNvPr id="8" name="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52663" y="7059728"/>
            <a:ext cx="886416" cy="313200"/>
          </a:xfrm>
          <a:prstGeom prst="rect">
            <a:avLst/>
          </a:prstGeom>
        </p:spPr>
      </p:pic>
      <p:pic>
        <p:nvPicPr>
          <p:cNvPr id="9" name="Lin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854418"/>
            <a:ext cx="13428000" cy="68449"/>
          </a:xfrm>
          <a:prstGeom prst="rect">
            <a:avLst/>
          </a:prstGeom>
        </p:spPr>
      </p:pic>
      <p:sp>
        <p:nvSpPr>
          <p:cNvPr id="7" name="TextBox 6"/>
          <p:cNvSpPr txBox="1"/>
          <p:nvPr userDrawn="1"/>
        </p:nvSpPr>
        <p:spPr>
          <a:xfrm>
            <a:off x="9966960" y="7029248"/>
            <a:ext cx="1543722" cy="407872"/>
          </a:xfrm>
          <a:prstGeom prst="rect">
            <a:avLst/>
          </a:prstGeom>
        </p:spPr>
        <p:txBody>
          <a:bodyPr vert="horz" wrap="square" lIns="0" tIns="0" rIns="0" bIns="0" rtlCol="0" anchor="ctr" anchorCtr="0">
            <a:noAutofit/>
          </a:bodyPr>
          <a:lstStyle/>
          <a:p>
            <a:r>
              <a:rPr lang="sv-SE" sz="1400" b="1" dirty="0" err="1">
                <a:solidFill>
                  <a:schemeClr val="tx1">
                    <a:lumMod val="65000"/>
                    <a:lumOff val="35000"/>
                  </a:schemeClr>
                </a:solidFill>
              </a:rPr>
              <a:t>Kiwa</a:t>
            </a:r>
            <a:r>
              <a:rPr lang="sv-SE" sz="1400" b="1" dirty="0">
                <a:solidFill>
                  <a:schemeClr val="tx1">
                    <a:lumMod val="65000"/>
                    <a:lumOff val="35000"/>
                  </a:schemeClr>
                </a:solidFill>
              </a:rPr>
              <a:t> Sweden AB</a:t>
            </a:r>
          </a:p>
        </p:txBody>
      </p:sp>
    </p:spTree>
    <p:extLst>
      <p:ext uri="{BB962C8B-B14F-4D97-AF65-F5344CB8AC3E}">
        <p14:creationId xmlns:p14="http://schemas.microsoft.com/office/powerpoint/2010/main" val="1421299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 id="2147483660" r:id="rId7"/>
    <p:sldLayoutId id="2147483655" r:id="rId8"/>
  </p:sldLayoutIdLst>
  <p:hf hdr="0" ftr="0"/>
  <p:txStyles>
    <p:titleStyle>
      <a:lvl1pPr algn="l" defTabSz="1007120" rtl="0" eaLnBrk="1" latinLnBrk="0" hangingPunct="1">
        <a:lnSpc>
          <a:spcPts val="5066"/>
        </a:lnSpc>
        <a:spcBef>
          <a:spcPct val="0"/>
        </a:spcBef>
        <a:buNone/>
        <a:defRPr sz="4406" kern="1200" baseline="0">
          <a:solidFill>
            <a:schemeClr val="accent2"/>
          </a:solidFill>
          <a:latin typeface="+mj-lt"/>
          <a:ea typeface="+mj-ea"/>
          <a:cs typeface="+mj-cs"/>
        </a:defRPr>
      </a:lvl1pPr>
    </p:titleStyle>
    <p:bodyStyle>
      <a:lvl1pPr marL="342900" indent="-342900" algn="l" defTabSz="1007120" rtl="0" eaLnBrk="1" latinLnBrk="0" hangingPunct="1">
        <a:lnSpc>
          <a:spcPts val="2300"/>
        </a:lnSpc>
        <a:spcBef>
          <a:spcPts val="0"/>
        </a:spcBef>
        <a:spcAft>
          <a:spcPts val="0"/>
        </a:spcAft>
        <a:buClr>
          <a:schemeClr val="tx2"/>
        </a:buClr>
        <a:buSzPct val="100000"/>
        <a:buFont typeface="Arial" panose="020B0604020202020204" pitchFamily="34" charset="0"/>
        <a:buChar char="■"/>
        <a:defRPr sz="1800" b="0" kern="1200">
          <a:solidFill>
            <a:schemeClr val="tx2"/>
          </a:solidFill>
          <a:latin typeface="+mn-lt"/>
          <a:ea typeface="+mn-ea"/>
          <a:cs typeface="+mn-cs"/>
        </a:defRPr>
      </a:lvl1pPr>
      <a:lvl2pPr marL="723900" indent="-361950" algn="l" defTabSz="723900" rtl="0" eaLnBrk="1" latinLnBrk="0" hangingPunct="1">
        <a:lnSpc>
          <a:spcPts val="2300"/>
        </a:lnSpc>
        <a:spcBef>
          <a:spcPts val="0"/>
        </a:spcBef>
        <a:buClr>
          <a:schemeClr val="tx2"/>
        </a:buClr>
        <a:buSzPct val="100000"/>
        <a:buFont typeface="Arial" panose="020B0604020202020204" pitchFamily="34" charset="0"/>
        <a:buChar char="■"/>
        <a:tabLst/>
        <a:defRPr sz="1800" kern="1200" baseline="0">
          <a:solidFill>
            <a:schemeClr val="tx2"/>
          </a:solidFill>
          <a:latin typeface="+mn-lt"/>
          <a:ea typeface="+mn-ea"/>
          <a:cs typeface="+mn-cs"/>
        </a:defRPr>
      </a:lvl2pPr>
      <a:lvl3pPr marL="1085850" indent="-361950" algn="l" defTabSz="1007120" rtl="0" eaLnBrk="1" latinLnBrk="0" hangingPunct="1">
        <a:lnSpc>
          <a:spcPts val="2300"/>
        </a:lnSpc>
        <a:spcBef>
          <a:spcPts val="0"/>
        </a:spcBef>
        <a:buSzPct val="150000"/>
        <a:buFont typeface="Arial" panose="020B0604020202020204" pitchFamily="34" charset="0"/>
        <a:buChar char="▪"/>
        <a:defRPr sz="1600" kern="1200">
          <a:solidFill>
            <a:schemeClr val="tx2"/>
          </a:solidFill>
          <a:latin typeface="+mn-lt"/>
          <a:ea typeface="+mn-ea"/>
          <a:cs typeface="+mn-cs"/>
        </a:defRPr>
      </a:lvl3pPr>
      <a:lvl4pPr marL="1428750" indent="-342900" algn="l" defTabSz="1007120" rtl="0" eaLnBrk="1" latinLnBrk="0" hangingPunct="1">
        <a:lnSpc>
          <a:spcPts val="2300"/>
        </a:lnSpc>
        <a:spcBef>
          <a:spcPts val="0"/>
        </a:spcBef>
        <a:buClr>
          <a:schemeClr val="tx2"/>
        </a:buClr>
        <a:buSzPct val="150000"/>
        <a:buFont typeface="Arial" panose="020B0604020202020204" pitchFamily="34" charset="0"/>
        <a:buChar char="▪"/>
        <a:defRPr sz="1600" kern="1200">
          <a:solidFill>
            <a:schemeClr val="tx2"/>
          </a:solidFill>
          <a:latin typeface="+mn-lt"/>
          <a:ea typeface="+mn-ea"/>
          <a:cs typeface="+mn-cs"/>
        </a:defRPr>
      </a:lvl4pPr>
      <a:lvl5pPr marL="1619250" indent="-190500" algn="l" defTabSz="1007120" rtl="0" eaLnBrk="1" latinLnBrk="0" hangingPunct="1">
        <a:lnSpc>
          <a:spcPts val="2300"/>
        </a:lnSpc>
        <a:spcBef>
          <a:spcPts val="0"/>
        </a:spcBef>
        <a:buFont typeface="Arial" panose="020B0604020202020204" pitchFamily="34" charset="0"/>
        <a:buChar char="-"/>
        <a:defRPr sz="1600" kern="1200" baseline="0">
          <a:solidFill>
            <a:schemeClr val="tx2"/>
          </a:solidFill>
          <a:latin typeface="+mn-lt"/>
          <a:ea typeface="+mn-ea"/>
          <a:cs typeface="+mn-cs"/>
        </a:defRPr>
      </a:lvl5pPr>
      <a:lvl6pPr marL="2769580"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314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670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0261" indent="-251780" algn="l" defTabSz="1007120"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p:bodyStyle>
    <p:otherStyle>
      <a:defPPr>
        <a:defRPr lang="nl-NL"/>
      </a:defPPr>
      <a:lvl1pPr marL="0" algn="l" defTabSz="1007120" rtl="0" eaLnBrk="1" latinLnBrk="0" hangingPunct="1">
        <a:defRPr sz="1983" kern="1200">
          <a:solidFill>
            <a:schemeClr val="tx1"/>
          </a:solidFill>
          <a:latin typeface="+mn-lt"/>
          <a:ea typeface="+mn-ea"/>
          <a:cs typeface="+mn-cs"/>
        </a:defRPr>
      </a:lvl1pPr>
      <a:lvl2pPr marL="503560" algn="l" defTabSz="1007120" rtl="0" eaLnBrk="1" latinLnBrk="0" hangingPunct="1">
        <a:defRPr sz="1983" kern="1200">
          <a:solidFill>
            <a:schemeClr val="tx1"/>
          </a:solidFill>
          <a:latin typeface="+mn-lt"/>
          <a:ea typeface="+mn-ea"/>
          <a:cs typeface="+mn-cs"/>
        </a:defRPr>
      </a:lvl2pPr>
      <a:lvl3pPr marL="1007120" algn="l" defTabSz="1007120" rtl="0" eaLnBrk="1" latinLnBrk="0" hangingPunct="1">
        <a:defRPr sz="1983" kern="1200">
          <a:solidFill>
            <a:schemeClr val="tx1"/>
          </a:solidFill>
          <a:latin typeface="+mn-lt"/>
          <a:ea typeface="+mn-ea"/>
          <a:cs typeface="+mn-cs"/>
        </a:defRPr>
      </a:lvl3pPr>
      <a:lvl4pPr marL="1510680" algn="l" defTabSz="1007120" rtl="0" eaLnBrk="1" latinLnBrk="0" hangingPunct="1">
        <a:defRPr sz="1983" kern="1200">
          <a:solidFill>
            <a:schemeClr val="tx1"/>
          </a:solidFill>
          <a:latin typeface="+mn-lt"/>
          <a:ea typeface="+mn-ea"/>
          <a:cs typeface="+mn-cs"/>
        </a:defRPr>
      </a:lvl4pPr>
      <a:lvl5pPr marL="2014240" algn="l" defTabSz="1007120" rtl="0" eaLnBrk="1" latinLnBrk="0" hangingPunct="1">
        <a:defRPr sz="1983" kern="1200">
          <a:solidFill>
            <a:schemeClr val="tx1"/>
          </a:solidFill>
          <a:latin typeface="+mn-lt"/>
          <a:ea typeface="+mn-ea"/>
          <a:cs typeface="+mn-cs"/>
        </a:defRPr>
      </a:lvl5pPr>
      <a:lvl6pPr marL="2517800" algn="l" defTabSz="1007120" rtl="0" eaLnBrk="1" latinLnBrk="0" hangingPunct="1">
        <a:defRPr sz="1983" kern="1200">
          <a:solidFill>
            <a:schemeClr val="tx1"/>
          </a:solidFill>
          <a:latin typeface="+mn-lt"/>
          <a:ea typeface="+mn-ea"/>
          <a:cs typeface="+mn-cs"/>
        </a:defRPr>
      </a:lvl6pPr>
      <a:lvl7pPr marL="3021360" algn="l" defTabSz="1007120" rtl="0" eaLnBrk="1" latinLnBrk="0" hangingPunct="1">
        <a:defRPr sz="1983" kern="1200">
          <a:solidFill>
            <a:schemeClr val="tx1"/>
          </a:solidFill>
          <a:latin typeface="+mn-lt"/>
          <a:ea typeface="+mn-ea"/>
          <a:cs typeface="+mn-cs"/>
        </a:defRPr>
      </a:lvl7pPr>
      <a:lvl8pPr marL="3524921" algn="l" defTabSz="1007120" rtl="0" eaLnBrk="1" latinLnBrk="0" hangingPunct="1">
        <a:defRPr sz="1983" kern="1200">
          <a:solidFill>
            <a:schemeClr val="tx1"/>
          </a:solidFill>
          <a:latin typeface="+mn-lt"/>
          <a:ea typeface="+mn-ea"/>
          <a:cs typeface="+mn-cs"/>
        </a:defRPr>
      </a:lvl8pPr>
      <a:lvl9pPr marL="4028481" algn="l" defTabSz="1007120" rtl="0" eaLnBrk="1" latinLnBrk="0" hangingPunct="1">
        <a:defRPr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sociocratie.nl/in-de-praktijk/improve_you_meeting/" TargetMode="External"/><Relationship Id="rId3" Type="http://schemas.openxmlformats.org/officeDocument/2006/relationships/diagramLayout" Target="../diagrams/layout4.xml"/><Relationship Id="rId7" Type="http://schemas.openxmlformats.org/officeDocument/2006/relationships/image" Target="../media/image13.png"/><Relationship Id="rId12" Type="http://schemas.openxmlformats.org/officeDocument/2006/relationships/image" Target="../media/image17.jpeg"/><Relationship Id="rId17" Type="http://schemas.openxmlformats.org/officeDocument/2006/relationships/image" Target="../media/image21.png"/><Relationship Id="rId2" Type="http://schemas.openxmlformats.org/officeDocument/2006/relationships/diagramData" Target="../diagrams/data4.xml"/><Relationship Id="rId16" Type="http://schemas.openxmlformats.org/officeDocument/2006/relationships/image" Target="../media/image20.jpeg"/><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16.png"/><Relationship Id="rId5" Type="http://schemas.openxmlformats.org/officeDocument/2006/relationships/diagramColors" Target="../diagrams/colors4.xml"/><Relationship Id="rId1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diagramQuickStyle" Target="../diagrams/quickStyle4.xml"/><Relationship Id="rId9" Type="http://schemas.openxmlformats.org/officeDocument/2006/relationships/image" Target="../media/image15.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7.xml"/><Relationship Id="rId7"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Identification of Input Errors in Schedule Risk Assessment (SRA) of Multidisciplinary Projects</a:t>
            </a:r>
            <a:endParaRPr lang="fi-FI" dirty="0"/>
          </a:p>
        </p:txBody>
      </p:sp>
      <p:sp>
        <p:nvSpPr>
          <p:cNvPr id="5" name="Subtitle 4"/>
          <p:cNvSpPr>
            <a:spLocks noGrp="1"/>
          </p:cNvSpPr>
          <p:nvPr>
            <p:ph type="subTitle" idx="1"/>
          </p:nvPr>
        </p:nvSpPr>
        <p:spPr/>
        <p:txBody>
          <a:bodyPr/>
          <a:lstStyle/>
          <a:p>
            <a:r>
              <a:rPr lang="fi-FI" dirty="0"/>
              <a:t>Lukasz Sokolowski, </a:t>
            </a:r>
            <a:r>
              <a:rPr lang="fi-FI" dirty="0" err="1"/>
              <a:t>Kiwa</a:t>
            </a:r>
            <a:r>
              <a:rPr lang="fi-FI" dirty="0"/>
              <a:t> </a:t>
            </a:r>
            <a:r>
              <a:rPr lang="fi-FI" dirty="0" err="1"/>
              <a:t>Sweden</a:t>
            </a:r>
            <a:r>
              <a:rPr lang="fi-FI" dirty="0"/>
              <a:t> AB, Solna, </a:t>
            </a:r>
            <a:r>
              <a:rPr lang="fi-FI" dirty="0" err="1"/>
              <a:t>Sweden</a:t>
            </a:r>
            <a:endParaRPr lang="fi-FI" dirty="0"/>
          </a:p>
          <a:p>
            <a:endParaRPr lang="fi-FI" dirty="0"/>
          </a:p>
          <a:p>
            <a:r>
              <a:rPr lang="fi-FI" dirty="0" err="1"/>
              <a:t>Probabilistic</a:t>
            </a:r>
            <a:r>
              <a:rPr lang="fi-FI" dirty="0"/>
              <a:t> </a:t>
            </a:r>
            <a:r>
              <a:rPr lang="fi-FI" dirty="0" err="1"/>
              <a:t>Safety</a:t>
            </a:r>
            <a:r>
              <a:rPr lang="fi-FI" dirty="0"/>
              <a:t> </a:t>
            </a:r>
            <a:r>
              <a:rPr lang="fi-FI" dirty="0" err="1"/>
              <a:t>Assessment</a:t>
            </a:r>
            <a:r>
              <a:rPr lang="fi-FI" dirty="0"/>
              <a:t> and Management (PSAM) 16</a:t>
            </a:r>
          </a:p>
          <a:p>
            <a:r>
              <a:rPr lang="fi-FI" dirty="0"/>
              <a:t>Honolulu, HI, USA, </a:t>
            </a:r>
            <a:r>
              <a:rPr lang="fi-FI" dirty="0" err="1"/>
              <a:t>June</a:t>
            </a:r>
            <a:r>
              <a:rPr lang="fi-FI" dirty="0"/>
              <a:t> 26 - </a:t>
            </a:r>
            <a:r>
              <a:rPr lang="fi-FI" dirty="0" err="1"/>
              <a:t>July</a:t>
            </a:r>
            <a:r>
              <a:rPr lang="fi-FI" dirty="0"/>
              <a:t> 1, 2022</a:t>
            </a:r>
          </a:p>
        </p:txBody>
      </p:sp>
      <p:grpSp>
        <p:nvGrpSpPr>
          <p:cNvPr id="6" name="Group 5">
            <a:extLst>
              <a:ext uri="{FF2B5EF4-FFF2-40B4-BE49-F238E27FC236}">
                <a16:creationId xmlns:a16="http://schemas.microsoft.com/office/drawing/2014/main" id="{BEBD4117-4E37-48DA-966C-82762323174F}"/>
              </a:ext>
            </a:extLst>
          </p:cNvPr>
          <p:cNvGrpSpPr/>
          <p:nvPr/>
        </p:nvGrpSpPr>
        <p:grpSpPr>
          <a:xfrm>
            <a:off x="165288" y="2676670"/>
            <a:ext cx="3040490" cy="1959876"/>
            <a:chOff x="1395097" y="2276872"/>
            <a:chExt cx="4977103" cy="3132484"/>
          </a:xfrm>
          <a:noFill/>
        </p:grpSpPr>
        <p:pic>
          <p:nvPicPr>
            <p:cNvPr id="7" name="Bildobjekt 4">
              <a:extLst>
                <a:ext uri="{FF2B5EF4-FFF2-40B4-BE49-F238E27FC236}">
                  <a16:creationId xmlns:a16="http://schemas.microsoft.com/office/drawing/2014/main" id="{34B52758-6576-4042-BEB2-5F791DC22384}"/>
                </a:ext>
              </a:extLst>
            </p:cNvPr>
            <p:cNvPicPr>
              <a:picLocks noChangeAspect="1"/>
            </p:cNvPicPr>
            <p:nvPr/>
          </p:nvPicPr>
          <p:blipFill rotWithShape="1">
            <a:blip r:embed="rId2"/>
            <a:srcRect l="8387" t="14061" r="33717" b="17391"/>
            <a:stretch/>
          </p:blipFill>
          <p:spPr>
            <a:xfrm>
              <a:off x="1763688" y="2276872"/>
              <a:ext cx="4608512" cy="28083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pic>
        <p:sp>
          <p:nvSpPr>
            <p:cNvPr id="8" name="TextBox 7">
              <a:extLst>
                <a:ext uri="{FF2B5EF4-FFF2-40B4-BE49-F238E27FC236}">
                  <a16:creationId xmlns:a16="http://schemas.microsoft.com/office/drawing/2014/main" id="{80DDA67E-2B8A-46F3-BEB8-5874EBBD5024}"/>
                </a:ext>
              </a:extLst>
            </p:cNvPr>
            <p:cNvSpPr txBox="1"/>
            <p:nvPr/>
          </p:nvSpPr>
          <p:spPr>
            <a:xfrm>
              <a:off x="2707056" y="5051676"/>
              <a:ext cx="2858278" cy="3576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sz="1100" i="1" dirty="0" err="1"/>
                <a:t>Predicted</a:t>
              </a:r>
              <a:r>
                <a:rPr lang="sv-SE" sz="1100" i="1" dirty="0"/>
                <a:t> Construction (Date)</a:t>
              </a:r>
            </a:p>
          </p:txBody>
        </p:sp>
        <p:sp>
          <p:nvSpPr>
            <p:cNvPr id="9" name="TextBox 8">
              <a:extLst>
                <a:ext uri="{FF2B5EF4-FFF2-40B4-BE49-F238E27FC236}">
                  <a16:creationId xmlns:a16="http://schemas.microsoft.com/office/drawing/2014/main" id="{DBAABF99-357E-4AE5-8A76-0CB1D79CEB01}"/>
                </a:ext>
              </a:extLst>
            </p:cNvPr>
            <p:cNvSpPr txBox="1"/>
            <p:nvPr/>
          </p:nvSpPr>
          <p:spPr>
            <a:xfrm rot="16200000">
              <a:off x="276199" y="3564933"/>
              <a:ext cx="2605642" cy="36784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sz="1100" i="1" dirty="0" err="1"/>
                <a:t>Cumulative</a:t>
              </a:r>
              <a:r>
                <a:rPr lang="sv-SE" sz="1100" i="1" dirty="0"/>
                <a:t> </a:t>
              </a:r>
              <a:r>
                <a:rPr lang="sv-SE" sz="1100" i="1" dirty="0" err="1"/>
                <a:t>Probability</a:t>
              </a:r>
              <a:r>
                <a:rPr lang="sv-SE" sz="1100" i="1" dirty="0"/>
                <a:t> (%)</a:t>
              </a:r>
            </a:p>
          </p:txBody>
        </p:sp>
      </p:grpSp>
      <p:pic>
        <p:nvPicPr>
          <p:cNvPr id="10" name="Picture 9">
            <a:extLst>
              <a:ext uri="{FF2B5EF4-FFF2-40B4-BE49-F238E27FC236}">
                <a16:creationId xmlns:a16="http://schemas.microsoft.com/office/drawing/2014/main" id="{3B4C3318-ADE1-44D0-A11B-CD02AC98563D}"/>
              </a:ext>
            </a:extLst>
          </p:cNvPr>
          <p:cNvPicPr>
            <a:picLocks noChangeAspect="1"/>
          </p:cNvPicPr>
          <p:nvPr/>
        </p:nvPicPr>
        <p:blipFill>
          <a:blip r:embed="rId3"/>
          <a:stretch>
            <a:fillRect/>
          </a:stretch>
        </p:blipFill>
        <p:spPr>
          <a:xfrm>
            <a:off x="7017294" y="3606042"/>
            <a:ext cx="2660436" cy="1986614"/>
          </a:xfrm>
          <a:prstGeom prst="rect">
            <a:avLst/>
          </a:prstGeom>
        </p:spPr>
      </p:pic>
      <p:pic>
        <p:nvPicPr>
          <p:cNvPr id="12" name="Picture 2">
            <a:extLst>
              <a:ext uri="{FF2B5EF4-FFF2-40B4-BE49-F238E27FC236}">
                <a16:creationId xmlns:a16="http://schemas.microsoft.com/office/drawing/2014/main" id="{09DB053F-9F94-4535-9B8B-5799FD86E2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758" y="5802377"/>
            <a:ext cx="2020655" cy="17572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6" descr="Beginner's Guide to Critical Path Method (CPM) | Smartsheet">
            <a:extLst>
              <a:ext uri="{FF2B5EF4-FFF2-40B4-BE49-F238E27FC236}">
                <a16:creationId xmlns:a16="http://schemas.microsoft.com/office/drawing/2014/main" id="{726FF625-7BA6-4B50-9A29-C07F11591A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4599" y="5911013"/>
            <a:ext cx="2876261" cy="1193449"/>
          </a:xfrm>
          <a:prstGeom prst="rect">
            <a:avLst/>
          </a:prstGeom>
          <a:solidFill>
            <a:schemeClr val="accent3"/>
          </a:solidFill>
          <a:ln>
            <a:solidFill>
              <a:schemeClr val="bg1"/>
            </a:solidFill>
          </a:ln>
        </p:spPr>
      </p:pic>
    </p:spTree>
    <p:extLst>
      <p:ext uri="{BB962C8B-B14F-4D97-AF65-F5344CB8AC3E}">
        <p14:creationId xmlns:p14="http://schemas.microsoft.com/office/powerpoint/2010/main" val="1111334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21CF-2E65-4922-AB3B-DAEAF6EEE12B}"/>
              </a:ext>
            </a:extLst>
          </p:cNvPr>
          <p:cNvSpPr>
            <a:spLocks noGrp="1"/>
          </p:cNvSpPr>
          <p:nvPr>
            <p:ph type="title"/>
          </p:nvPr>
        </p:nvSpPr>
        <p:spPr/>
        <p:txBody>
          <a:bodyPr/>
          <a:lstStyle/>
          <a:p>
            <a:r>
              <a:rPr lang="en-US" dirty="0"/>
              <a:t>Risk Breakdown Structure (RBS)</a:t>
            </a:r>
          </a:p>
        </p:txBody>
      </p:sp>
      <p:sp>
        <p:nvSpPr>
          <p:cNvPr id="3" name="Slide Number Placeholder 2">
            <a:extLst>
              <a:ext uri="{FF2B5EF4-FFF2-40B4-BE49-F238E27FC236}">
                <a16:creationId xmlns:a16="http://schemas.microsoft.com/office/drawing/2014/main" id="{876F3708-AC53-44D4-A86D-27649D82F2E1}"/>
              </a:ext>
            </a:extLst>
          </p:cNvPr>
          <p:cNvSpPr>
            <a:spLocks noGrp="1"/>
          </p:cNvSpPr>
          <p:nvPr>
            <p:ph type="sldNum" sz="quarter" idx="16"/>
          </p:nvPr>
        </p:nvSpPr>
        <p:spPr/>
        <p:txBody>
          <a:bodyPr/>
          <a:lstStyle/>
          <a:p>
            <a:fld id="{76304153-AB0A-48EF-9773-766B89829996}" type="slidenum">
              <a:rPr lang="en-US" noProof="1" smtClean="0"/>
              <a:pPr/>
              <a:t>10</a:t>
            </a:fld>
            <a:endParaRPr lang="en-US" noProof="1"/>
          </a:p>
        </p:txBody>
      </p:sp>
      <p:sp>
        <p:nvSpPr>
          <p:cNvPr id="4" name="Date Placeholder 3">
            <a:extLst>
              <a:ext uri="{FF2B5EF4-FFF2-40B4-BE49-F238E27FC236}">
                <a16:creationId xmlns:a16="http://schemas.microsoft.com/office/drawing/2014/main" id="{BB873881-FD8D-4097-AA31-6E37235E2494}"/>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AFB27B67-9C6C-4B4B-997C-1B99EAE9367C}"/>
              </a:ext>
            </a:extLst>
          </p:cNvPr>
          <p:cNvSpPr>
            <a:spLocks noGrp="1"/>
          </p:cNvSpPr>
          <p:nvPr>
            <p:ph sz="quarter" idx="17"/>
          </p:nvPr>
        </p:nvSpPr>
        <p:spPr>
          <a:xfrm>
            <a:off x="450000" y="1792800"/>
            <a:ext cx="3916260" cy="4795200"/>
          </a:xfrm>
        </p:spPr>
        <p:txBody>
          <a:bodyPr/>
          <a:lstStyle/>
          <a:p>
            <a:r>
              <a:rPr lang="en-US" dirty="0"/>
              <a:t>We should strive to get as detailed input as possible. It is better to have more data than less. </a:t>
            </a:r>
          </a:p>
          <a:p>
            <a:r>
              <a:rPr lang="en-US" dirty="0"/>
              <a:t>RBS should be adjusted to a certain project (size, budget, number of co-workers, technology, etc.)</a:t>
            </a:r>
          </a:p>
          <a:p>
            <a:r>
              <a:rPr lang="en-US" dirty="0"/>
              <a:t>Choose a proper level of details</a:t>
            </a:r>
          </a:p>
          <a:p>
            <a:r>
              <a:rPr lang="en-US" dirty="0"/>
              <a:t>Risk analysis should preferably be of “full record” (better for statistical purposes)</a:t>
            </a:r>
          </a:p>
        </p:txBody>
      </p:sp>
      <p:sp>
        <p:nvSpPr>
          <p:cNvPr id="6" name="Text Placeholder 5">
            <a:extLst>
              <a:ext uri="{FF2B5EF4-FFF2-40B4-BE49-F238E27FC236}">
                <a16:creationId xmlns:a16="http://schemas.microsoft.com/office/drawing/2014/main" id="{BEE0C001-14CA-48E3-BCDD-B1CB7CF9806C}"/>
              </a:ext>
            </a:extLst>
          </p:cNvPr>
          <p:cNvSpPr>
            <a:spLocks noGrp="1"/>
          </p:cNvSpPr>
          <p:nvPr>
            <p:ph type="body" sz="quarter" idx="18"/>
          </p:nvPr>
        </p:nvSpPr>
        <p:spPr/>
        <p:txBody>
          <a:bodyPr/>
          <a:lstStyle/>
          <a:p>
            <a:endParaRPr lang="sv-SE" dirty="0"/>
          </a:p>
        </p:txBody>
      </p:sp>
      <p:pic>
        <p:nvPicPr>
          <p:cNvPr id="8" name="Picture 7">
            <a:extLst>
              <a:ext uri="{FF2B5EF4-FFF2-40B4-BE49-F238E27FC236}">
                <a16:creationId xmlns:a16="http://schemas.microsoft.com/office/drawing/2014/main" id="{DD57446A-402D-4763-8F87-2D689DC31D8F}"/>
              </a:ext>
            </a:extLst>
          </p:cNvPr>
          <p:cNvPicPr>
            <a:picLocks noChangeAspect="1"/>
          </p:cNvPicPr>
          <p:nvPr/>
        </p:nvPicPr>
        <p:blipFill>
          <a:blip r:embed="rId2"/>
          <a:stretch>
            <a:fillRect/>
          </a:stretch>
        </p:blipFill>
        <p:spPr>
          <a:xfrm>
            <a:off x="4506094" y="1906465"/>
            <a:ext cx="8067926" cy="4273672"/>
          </a:xfrm>
          <a:prstGeom prst="rect">
            <a:avLst/>
          </a:prstGeom>
        </p:spPr>
      </p:pic>
      <p:sp>
        <p:nvSpPr>
          <p:cNvPr id="9" name="Rectangle 8">
            <a:extLst>
              <a:ext uri="{FF2B5EF4-FFF2-40B4-BE49-F238E27FC236}">
                <a16:creationId xmlns:a16="http://schemas.microsoft.com/office/drawing/2014/main" id="{16BC914B-9958-41E7-9ADC-A909C78C0FF5}"/>
              </a:ext>
            </a:extLst>
          </p:cNvPr>
          <p:cNvSpPr/>
          <p:nvPr/>
        </p:nvSpPr>
        <p:spPr>
          <a:xfrm>
            <a:off x="4366260" y="6269432"/>
            <a:ext cx="5383530" cy="43520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RBS for a construction project (Hillson 2012)</a:t>
            </a:r>
          </a:p>
        </p:txBody>
      </p:sp>
    </p:spTree>
    <p:extLst>
      <p:ext uri="{BB962C8B-B14F-4D97-AF65-F5344CB8AC3E}">
        <p14:creationId xmlns:p14="http://schemas.microsoft.com/office/powerpoint/2010/main" val="99438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4FE4-B114-4B0D-A999-4CF6A651F639}"/>
              </a:ext>
            </a:extLst>
          </p:cNvPr>
          <p:cNvSpPr>
            <a:spLocks noGrp="1"/>
          </p:cNvSpPr>
          <p:nvPr>
            <p:ph type="title"/>
          </p:nvPr>
        </p:nvSpPr>
        <p:spPr/>
        <p:txBody>
          <a:bodyPr/>
          <a:lstStyle/>
          <a:p>
            <a:r>
              <a:rPr lang="sv-SE" dirty="0"/>
              <a:t>Master Schedule/</a:t>
            </a:r>
            <a:r>
              <a:rPr lang="sv-SE" dirty="0" err="1"/>
              <a:t>base</a:t>
            </a:r>
            <a:r>
              <a:rPr lang="sv-SE" dirty="0"/>
              <a:t> </a:t>
            </a:r>
            <a:r>
              <a:rPr lang="sv-SE" dirty="0" err="1"/>
              <a:t>line</a:t>
            </a:r>
            <a:endParaRPr lang="sv-SE" dirty="0"/>
          </a:p>
        </p:txBody>
      </p:sp>
      <p:sp>
        <p:nvSpPr>
          <p:cNvPr id="3" name="Slide Number Placeholder 2">
            <a:extLst>
              <a:ext uri="{FF2B5EF4-FFF2-40B4-BE49-F238E27FC236}">
                <a16:creationId xmlns:a16="http://schemas.microsoft.com/office/drawing/2014/main" id="{5CB6D14A-853C-4FBC-A48D-EC2FB695FCB6}"/>
              </a:ext>
            </a:extLst>
          </p:cNvPr>
          <p:cNvSpPr>
            <a:spLocks noGrp="1"/>
          </p:cNvSpPr>
          <p:nvPr>
            <p:ph type="sldNum" sz="quarter" idx="16"/>
          </p:nvPr>
        </p:nvSpPr>
        <p:spPr/>
        <p:txBody>
          <a:bodyPr/>
          <a:lstStyle/>
          <a:p>
            <a:fld id="{76304153-AB0A-48EF-9773-766B89829996}" type="slidenum">
              <a:rPr lang="en-US" noProof="1" smtClean="0"/>
              <a:pPr/>
              <a:t>11</a:t>
            </a:fld>
            <a:endParaRPr lang="en-US" noProof="1"/>
          </a:p>
        </p:txBody>
      </p:sp>
      <p:sp>
        <p:nvSpPr>
          <p:cNvPr id="4" name="Date Placeholder 3">
            <a:extLst>
              <a:ext uri="{FF2B5EF4-FFF2-40B4-BE49-F238E27FC236}">
                <a16:creationId xmlns:a16="http://schemas.microsoft.com/office/drawing/2014/main" id="{1F6239A0-80CB-4987-9973-8C1E4F3573FA}"/>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0B7D19D5-66B1-4152-ACF6-1337F27E740A}"/>
              </a:ext>
            </a:extLst>
          </p:cNvPr>
          <p:cNvSpPr>
            <a:spLocks noGrp="1"/>
          </p:cNvSpPr>
          <p:nvPr>
            <p:ph sz="quarter" idx="17"/>
          </p:nvPr>
        </p:nvSpPr>
        <p:spPr>
          <a:xfrm>
            <a:off x="450000" y="1792800"/>
            <a:ext cx="6585800" cy="4795200"/>
          </a:xfrm>
        </p:spPr>
        <p:txBody>
          <a:bodyPr/>
          <a:lstStyle/>
          <a:p>
            <a:r>
              <a:rPr lang="en-US" dirty="0"/>
              <a:t>The master schedule (or preliminary schedule) should be prepared at the beginning of the project.</a:t>
            </a:r>
          </a:p>
          <a:p>
            <a:r>
              <a:rPr lang="en-US" dirty="0"/>
              <a:t>Important with </a:t>
            </a:r>
            <a:r>
              <a:rPr lang="en-US" b="1" i="1" dirty="0"/>
              <a:t>action</a:t>
            </a:r>
            <a:r>
              <a:rPr lang="en-US" dirty="0"/>
              <a:t> (AKA urgency) and </a:t>
            </a:r>
            <a:r>
              <a:rPr lang="en-US" b="1" i="1" dirty="0"/>
              <a:t>impact</a:t>
            </a:r>
            <a:r>
              <a:rPr lang="en-US" dirty="0"/>
              <a:t> windows. This two constitute so called the </a:t>
            </a:r>
            <a:r>
              <a:rPr lang="en-US" b="1" i="1" dirty="0"/>
              <a:t>Critical Path</a:t>
            </a:r>
            <a:r>
              <a:rPr lang="en-US" dirty="0"/>
              <a:t> of the project. In many cases these information are hardly available (uncertainties).</a:t>
            </a:r>
          </a:p>
          <a:p>
            <a:r>
              <a:rPr lang="en-US" dirty="0"/>
              <a:t>There should be a responsible person to keep the schedule updated. This information should be available at any time.</a:t>
            </a:r>
          </a:p>
          <a:p>
            <a:endParaRPr lang="en-US" dirty="0"/>
          </a:p>
          <a:p>
            <a:endParaRPr lang="en-US" dirty="0"/>
          </a:p>
          <a:p>
            <a:endParaRPr lang="sv-SE" dirty="0"/>
          </a:p>
        </p:txBody>
      </p:sp>
      <p:sp>
        <p:nvSpPr>
          <p:cNvPr id="6" name="Text Placeholder 5">
            <a:extLst>
              <a:ext uri="{FF2B5EF4-FFF2-40B4-BE49-F238E27FC236}">
                <a16:creationId xmlns:a16="http://schemas.microsoft.com/office/drawing/2014/main" id="{01769508-A304-4EF9-8CF9-895D84780311}"/>
              </a:ext>
            </a:extLst>
          </p:cNvPr>
          <p:cNvSpPr>
            <a:spLocks noGrp="1"/>
          </p:cNvSpPr>
          <p:nvPr>
            <p:ph type="body" sz="quarter" idx="18"/>
          </p:nvPr>
        </p:nvSpPr>
        <p:spPr/>
        <p:txBody>
          <a:bodyPr/>
          <a:lstStyle/>
          <a:p>
            <a:endParaRPr lang="sv-SE"/>
          </a:p>
        </p:txBody>
      </p:sp>
      <p:pic>
        <p:nvPicPr>
          <p:cNvPr id="7" name="Picture 6" descr="Beginner's Guide to Critical Path Method (CPM) | Smartsheet">
            <a:extLst>
              <a:ext uri="{FF2B5EF4-FFF2-40B4-BE49-F238E27FC236}">
                <a16:creationId xmlns:a16="http://schemas.microsoft.com/office/drawing/2014/main" id="{732093BE-0FB4-42EF-A6C8-2BFBB3787A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300" y="4568023"/>
            <a:ext cx="4188169" cy="1737800"/>
          </a:xfrm>
          <a:prstGeom prst="rect">
            <a:avLst/>
          </a:prstGeom>
          <a:solidFill>
            <a:schemeClr val="accent3"/>
          </a:solidFill>
          <a:ln>
            <a:solidFill>
              <a:schemeClr val="bg1"/>
            </a:solidFill>
          </a:ln>
        </p:spPr>
      </p:pic>
      <p:pic>
        <p:nvPicPr>
          <p:cNvPr id="10" name="Picture 9">
            <a:extLst>
              <a:ext uri="{FF2B5EF4-FFF2-40B4-BE49-F238E27FC236}">
                <a16:creationId xmlns:a16="http://schemas.microsoft.com/office/drawing/2014/main" id="{3282A50B-C125-4ECD-BD56-14FE5D826B6D}"/>
              </a:ext>
            </a:extLst>
          </p:cNvPr>
          <p:cNvPicPr>
            <a:picLocks noChangeAspect="1"/>
          </p:cNvPicPr>
          <p:nvPr/>
        </p:nvPicPr>
        <p:blipFill>
          <a:blip r:embed="rId3"/>
          <a:stretch>
            <a:fillRect/>
          </a:stretch>
        </p:blipFill>
        <p:spPr>
          <a:xfrm>
            <a:off x="7772241" y="1272540"/>
            <a:ext cx="4792980" cy="4038600"/>
          </a:xfrm>
          <a:prstGeom prst="rect">
            <a:avLst/>
          </a:prstGeom>
          <a:ln>
            <a:solidFill>
              <a:schemeClr val="tx2"/>
            </a:solidFill>
          </a:ln>
        </p:spPr>
      </p:pic>
      <p:sp>
        <p:nvSpPr>
          <p:cNvPr id="11" name="Rectangle 10">
            <a:extLst>
              <a:ext uri="{FF2B5EF4-FFF2-40B4-BE49-F238E27FC236}">
                <a16:creationId xmlns:a16="http://schemas.microsoft.com/office/drawing/2014/main" id="{FC12C754-6D4B-42F2-9022-1B34BE7BC627}"/>
              </a:ext>
            </a:extLst>
          </p:cNvPr>
          <p:cNvSpPr/>
          <p:nvPr/>
        </p:nvSpPr>
        <p:spPr>
          <a:xfrm>
            <a:off x="7657941" y="5436923"/>
            <a:ext cx="5206422" cy="4024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dirty="0"/>
              <a:t>Action and impact windows in the project</a:t>
            </a:r>
          </a:p>
        </p:txBody>
      </p:sp>
      <p:sp>
        <p:nvSpPr>
          <p:cNvPr id="12" name="Rectangle 11">
            <a:extLst>
              <a:ext uri="{FF2B5EF4-FFF2-40B4-BE49-F238E27FC236}">
                <a16:creationId xmlns:a16="http://schemas.microsoft.com/office/drawing/2014/main" id="{48AA53AD-0CC2-4A1C-99FB-FC28431551AB}"/>
              </a:ext>
            </a:extLst>
          </p:cNvPr>
          <p:cNvSpPr/>
          <p:nvPr/>
        </p:nvSpPr>
        <p:spPr>
          <a:xfrm>
            <a:off x="656800" y="6286703"/>
            <a:ext cx="2946400" cy="52609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en-US" dirty="0"/>
              <a:t>Project ”Critical Path”</a:t>
            </a:r>
          </a:p>
        </p:txBody>
      </p:sp>
    </p:spTree>
    <p:extLst>
      <p:ext uri="{BB962C8B-B14F-4D97-AF65-F5344CB8AC3E}">
        <p14:creationId xmlns:p14="http://schemas.microsoft.com/office/powerpoint/2010/main" val="244341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3280-D4F9-4A80-8F73-1FD9C64487D8}"/>
              </a:ext>
            </a:extLst>
          </p:cNvPr>
          <p:cNvSpPr>
            <a:spLocks noGrp="1"/>
          </p:cNvSpPr>
          <p:nvPr>
            <p:ph type="title"/>
          </p:nvPr>
        </p:nvSpPr>
        <p:spPr>
          <a:xfrm>
            <a:off x="450000" y="271463"/>
            <a:ext cx="11814390" cy="642937"/>
          </a:xfrm>
        </p:spPr>
        <p:txBody>
          <a:bodyPr/>
          <a:lstStyle/>
          <a:p>
            <a:r>
              <a:rPr lang="en-US" dirty="0"/>
              <a:t>From Qualitative to Quantitative (</a:t>
            </a:r>
            <a:r>
              <a:rPr lang="en-US" dirty="0" err="1"/>
              <a:t>Hillston</a:t>
            </a:r>
            <a:r>
              <a:rPr lang="en-US" dirty="0"/>
              <a:t> 2004)</a:t>
            </a:r>
          </a:p>
        </p:txBody>
      </p:sp>
      <p:sp>
        <p:nvSpPr>
          <p:cNvPr id="3" name="Slide Number Placeholder 2">
            <a:extLst>
              <a:ext uri="{FF2B5EF4-FFF2-40B4-BE49-F238E27FC236}">
                <a16:creationId xmlns:a16="http://schemas.microsoft.com/office/drawing/2014/main" id="{016FFCAA-2296-4171-BEC3-5359C902EC6D}"/>
              </a:ext>
            </a:extLst>
          </p:cNvPr>
          <p:cNvSpPr>
            <a:spLocks noGrp="1"/>
          </p:cNvSpPr>
          <p:nvPr>
            <p:ph type="sldNum" sz="quarter" idx="16"/>
          </p:nvPr>
        </p:nvSpPr>
        <p:spPr/>
        <p:txBody>
          <a:bodyPr/>
          <a:lstStyle/>
          <a:p>
            <a:fld id="{76304153-AB0A-48EF-9773-766B89829996}" type="slidenum">
              <a:rPr lang="en-US" noProof="1" smtClean="0"/>
              <a:pPr/>
              <a:t>12</a:t>
            </a:fld>
            <a:endParaRPr lang="en-US" noProof="1"/>
          </a:p>
        </p:txBody>
      </p:sp>
      <p:sp>
        <p:nvSpPr>
          <p:cNvPr id="4" name="Date Placeholder 3">
            <a:extLst>
              <a:ext uri="{FF2B5EF4-FFF2-40B4-BE49-F238E27FC236}">
                <a16:creationId xmlns:a16="http://schemas.microsoft.com/office/drawing/2014/main" id="{0DCF09AE-1016-4C79-9D2F-3981561099F0}"/>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23299757-81DD-49A6-9B87-BD72C195EDDB}"/>
              </a:ext>
            </a:extLst>
          </p:cNvPr>
          <p:cNvSpPr>
            <a:spLocks noGrp="1"/>
          </p:cNvSpPr>
          <p:nvPr>
            <p:ph sz="quarter" idx="17"/>
          </p:nvPr>
        </p:nvSpPr>
        <p:spPr/>
        <p:txBody>
          <a:bodyPr/>
          <a:lstStyle/>
          <a:p>
            <a:endParaRPr lang="sv-SE" dirty="0"/>
          </a:p>
        </p:txBody>
      </p:sp>
      <p:sp>
        <p:nvSpPr>
          <p:cNvPr id="6" name="Text Placeholder 5">
            <a:extLst>
              <a:ext uri="{FF2B5EF4-FFF2-40B4-BE49-F238E27FC236}">
                <a16:creationId xmlns:a16="http://schemas.microsoft.com/office/drawing/2014/main" id="{5717186A-9B09-4BB5-887D-63558EB8D304}"/>
              </a:ext>
            </a:extLst>
          </p:cNvPr>
          <p:cNvSpPr>
            <a:spLocks noGrp="1"/>
          </p:cNvSpPr>
          <p:nvPr>
            <p:ph type="body" sz="quarter" idx="18"/>
          </p:nvPr>
        </p:nvSpPr>
        <p:spPr/>
        <p:txBody>
          <a:bodyPr/>
          <a:lstStyle/>
          <a:p>
            <a:endParaRPr lang="sv-SE"/>
          </a:p>
        </p:txBody>
      </p:sp>
      <p:sp>
        <p:nvSpPr>
          <p:cNvPr id="7" name="Rectangle 6">
            <a:extLst>
              <a:ext uri="{FF2B5EF4-FFF2-40B4-BE49-F238E27FC236}">
                <a16:creationId xmlns:a16="http://schemas.microsoft.com/office/drawing/2014/main" id="{8F305638-060A-4596-B020-CB17F588D9BF}"/>
              </a:ext>
            </a:extLst>
          </p:cNvPr>
          <p:cNvSpPr/>
          <p:nvPr/>
        </p:nvSpPr>
        <p:spPr>
          <a:xfrm>
            <a:off x="630000" y="1456065"/>
            <a:ext cx="2604690" cy="555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 Identification</a:t>
            </a:r>
          </a:p>
        </p:txBody>
      </p:sp>
      <p:sp>
        <p:nvSpPr>
          <p:cNvPr id="8" name="Rectangle 7">
            <a:extLst>
              <a:ext uri="{FF2B5EF4-FFF2-40B4-BE49-F238E27FC236}">
                <a16:creationId xmlns:a16="http://schemas.microsoft.com/office/drawing/2014/main" id="{3C2F1672-72F1-4C8B-828A-414BB1F2E5C3}"/>
              </a:ext>
            </a:extLst>
          </p:cNvPr>
          <p:cNvSpPr/>
          <p:nvPr/>
        </p:nvSpPr>
        <p:spPr>
          <a:xfrm>
            <a:off x="619103" y="2553197"/>
            <a:ext cx="2604690" cy="60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Qualitative Assessment</a:t>
            </a:r>
          </a:p>
        </p:txBody>
      </p:sp>
      <p:sp>
        <p:nvSpPr>
          <p:cNvPr id="9" name="Rectangle 8">
            <a:extLst>
              <a:ext uri="{FF2B5EF4-FFF2-40B4-BE49-F238E27FC236}">
                <a16:creationId xmlns:a16="http://schemas.microsoft.com/office/drawing/2014/main" id="{C5432B39-78D1-4698-B610-E1E94D566141}"/>
              </a:ext>
            </a:extLst>
          </p:cNvPr>
          <p:cNvSpPr/>
          <p:nvPr/>
        </p:nvSpPr>
        <p:spPr>
          <a:xfrm>
            <a:off x="1085850" y="5156762"/>
            <a:ext cx="2148840" cy="86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Risk Register</a:t>
            </a:r>
          </a:p>
        </p:txBody>
      </p:sp>
      <p:sp>
        <p:nvSpPr>
          <p:cNvPr id="10" name="Rectangle 9">
            <a:extLst>
              <a:ext uri="{FF2B5EF4-FFF2-40B4-BE49-F238E27FC236}">
                <a16:creationId xmlns:a16="http://schemas.microsoft.com/office/drawing/2014/main" id="{A2103F33-711C-4BF4-8624-FA480486DFC6}"/>
              </a:ext>
            </a:extLst>
          </p:cNvPr>
          <p:cNvSpPr/>
          <p:nvPr/>
        </p:nvSpPr>
        <p:spPr>
          <a:xfrm>
            <a:off x="4179464" y="5156762"/>
            <a:ext cx="2148840" cy="86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 Reports</a:t>
            </a:r>
          </a:p>
        </p:txBody>
      </p:sp>
      <p:pic>
        <p:nvPicPr>
          <p:cNvPr id="12" name="Bildobjekt 4">
            <a:extLst>
              <a:ext uri="{FF2B5EF4-FFF2-40B4-BE49-F238E27FC236}">
                <a16:creationId xmlns:a16="http://schemas.microsoft.com/office/drawing/2014/main" id="{92AAE5C8-E095-47B4-B063-DD5C8F67570C}"/>
              </a:ext>
            </a:extLst>
          </p:cNvPr>
          <p:cNvPicPr>
            <a:picLocks noChangeAspect="1"/>
          </p:cNvPicPr>
          <p:nvPr/>
        </p:nvPicPr>
        <p:blipFill rotWithShape="1">
          <a:blip r:embed="rId2"/>
          <a:srcRect l="8387" t="14061" r="33717" b="17391"/>
          <a:stretch/>
        </p:blipFill>
        <p:spPr>
          <a:xfrm>
            <a:off x="7292127" y="4961405"/>
            <a:ext cx="2279727" cy="12299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pic>
      <p:sp>
        <p:nvSpPr>
          <p:cNvPr id="13" name="TextBox 12">
            <a:extLst>
              <a:ext uri="{FF2B5EF4-FFF2-40B4-BE49-F238E27FC236}">
                <a16:creationId xmlns:a16="http://schemas.microsoft.com/office/drawing/2014/main" id="{D7B3596C-F971-4629-AA9E-A986BE98AA63}"/>
              </a:ext>
            </a:extLst>
          </p:cNvPr>
          <p:cNvSpPr txBox="1"/>
          <p:nvPr/>
        </p:nvSpPr>
        <p:spPr>
          <a:xfrm>
            <a:off x="7717506" y="6176715"/>
            <a:ext cx="1532395" cy="15665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100" i="1" dirty="0"/>
              <a:t>Predicted Construction (Date)</a:t>
            </a:r>
          </a:p>
        </p:txBody>
      </p:sp>
      <p:sp>
        <p:nvSpPr>
          <p:cNvPr id="14" name="TextBox 13">
            <a:extLst>
              <a:ext uri="{FF2B5EF4-FFF2-40B4-BE49-F238E27FC236}">
                <a16:creationId xmlns:a16="http://schemas.microsoft.com/office/drawing/2014/main" id="{FFB0A78B-876E-4010-B224-CA4B40C5A7A5}"/>
              </a:ext>
            </a:extLst>
          </p:cNvPr>
          <p:cNvSpPr txBox="1"/>
          <p:nvPr/>
        </p:nvSpPr>
        <p:spPr>
          <a:xfrm rot="16200000">
            <a:off x="6542128" y="5507500"/>
            <a:ext cx="1141220" cy="1972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100" i="1" dirty="0"/>
              <a:t>Cumulative Probability (%)</a:t>
            </a:r>
          </a:p>
        </p:txBody>
      </p:sp>
      <p:sp>
        <p:nvSpPr>
          <p:cNvPr id="15" name="Rectangle 14">
            <a:extLst>
              <a:ext uri="{FF2B5EF4-FFF2-40B4-BE49-F238E27FC236}">
                <a16:creationId xmlns:a16="http://schemas.microsoft.com/office/drawing/2014/main" id="{20BDA955-D343-43CE-ACE6-CE31C3ECF457}"/>
              </a:ext>
            </a:extLst>
          </p:cNvPr>
          <p:cNvSpPr/>
          <p:nvPr/>
        </p:nvSpPr>
        <p:spPr>
          <a:xfrm>
            <a:off x="7533641" y="3719881"/>
            <a:ext cx="2148840" cy="86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Quantitative Assessment</a:t>
            </a:r>
          </a:p>
        </p:txBody>
      </p:sp>
      <p:sp>
        <p:nvSpPr>
          <p:cNvPr id="16" name="Rectangle 15">
            <a:extLst>
              <a:ext uri="{FF2B5EF4-FFF2-40B4-BE49-F238E27FC236}">
                <a16:creationId xmlns:a16="http://schemas.microsoft.com/office/drawing/2014/main" id="{C8A18634-FE0D-4A65-A36D-392833358FEF}"/>
              </a:ext>
            </a:extLst>
          </p:cNvPr>
          <p:cNvSpPr/>
          <p:nvPr/>
        </p:nvSpPr>
        <p:spPr>
          <a:xfrm>
            <a:off x="7533641" y="2968669"/>
            <a:ext cx="2148840" cy="479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Input Data</a:t>
            </a:r>
          </a:p>
        </p:txBody>
      </p:sp>
      <p:sp>
        <p:nvSpPr>
          <p:cNvPr id="17" name="Rectangle 16">
            <a:extLst>
              <a:ext uri="{FF2B5EF4-FFF2-40B4-BE49-F238E27FC236}">
                <a16:creationId xmlns:a16="http://schemas.microsoft.com/office/drawing/2014/main" id="{F2839A26-EE6A-4E64-8B10-2A290681B958}"/>
              </a:ext>
            </a:extLst>
          </p:cNvPr>
          <p:cNvSpPr/>
          <p:nvPr/>
        </p:nvSpPr>
        <p:spPr>
          <a:xfrm>
            <a:off x="7533641" y="2205048"/>
            <a:ext cx="2148840" cy="42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 model</a:t>
            </a:r>
          </a:p>
        </p:txBody>
      </p:sp>
      <p:sp>
        <p:nvSpPr>
          <p:cNvPr id="18" name="Rectangle 17">
            <a:extLst>
              <a:ext uri="{FF2B5EF4-FFF2-40B4-BE49-F238E27FC236}">
                <a16:creationId xmlns:a16="http://schemas.microsoft.com/office/drawing/2014/main" id="{897423DE-0B27-4B8E-A5C7-5529D8C5AF7B}"/>
              </a:ext>
            </a:extLst>
          </p:cNvPr>
          <p:cNvSpPr/>
          <p:nvPr/>
        </p:nvSpPr>
        <p:spPr>
          <a:xfrm>
            <a:off x="7533641" y="1499572"/>
            <a:ext cx="2148840" cy="42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Project Schedule</a:t>
            </a:r>
          </a:p>
        </p:txBody>
      </p:sp>
      <p:sp>
        <p:nvSpPr>
          <p:cNvPr id="19" name="Rectangle 18">
            <a:extLst>
              <a:ext uri="{FF2B5EF4-FFF2-40B4-BE49-F238E27FC236}">
                <a16:creationId xmlns:a16="http://schemas.microsoft.com/office/drawing/2014/main" id="{6BD0118C-3639-4AFD-B869-15A75BF4522F}"/>
              </a:ext>
            </a:extLst>
          </p:cNvPr>
          <p:cNvSpPr/>
          <p:nvPr/>
        </p:nvSpPr>
        <p:spPr>
          <a:xfrm>
            <a:off x="619103" y="3702319"/>
            <a:ext cx="2604690" cy="479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a:t>
            </a:r>
          </a:p>
        </p:txBody>
      </p:sp>
      <p:cxnSp>
        <p:nvCxnSpPr>
          <p:cNvPr id="21" name="Straight Arrow Connector 20">
            <a:extLst>
              <a:ext uri="{FF2B5EF4-FFF2-40B4-BE49-F238E27FC236}">
                <a16:creationId xmlns:a16="http://schemas.microsoft.com/office/drawing/2014/main" id="{EDD495AB-46ED-4A84-87A1-CCE9DD8C236A}"/>
              </a:ext>
            </a:extLst>
          </p:cNvPr>
          <p:cNvCxnSpPr>
            <a:stCxn id="7" idx="2"/>
            <a:endCxn id="8" idx="0"/>
          </p:cNvCxnSpPr>
          <p:nvPr/>
        </p:nvCxnSpPr>
        <p:spPr>
          <a:xfrm flipH="1">
            <a:off x="1921448" y="2011424"/>
            <a:ext cx="10897" cy="541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7042133-7269-48F2-94C8-BF3ED5652715}"/>
              </a:ext>
            </a:extLst>
          </p:cNvPr>
          <p:cNvCxnSpPr>
            <a:cxnSpLocks/>
            <a:stCxn id="8" idx="2"/>
            <a:endCxn id="19" idx="0"/>
          </p:cNvCxnSpPr>
          <p:nvPr/>
        </p:nvCxnSpPr>
        <p:spPr>
          <a:xfrm>
            <a:off x="1921448" y="3160545"/>
            <a:ext cx="0" cy="541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6FF6C7D-DA82-4E48-BB8E-4EE3CBA2A56B}"/>
              </a:ext>
            </a:extLst>
          </p:cNvPr>
          <p:cNvCxnSpPr>
            <a:cxnSpLocks/>
            <a:stCxn id="19" idx="2"/>
            <a:endCxn id="9" idx="0"/>
          </p:cNvCxnSpPr>
          <p:nvPr/>
        </p:nvCxnSpPr>
        <p:spPr>
          <a:xfrm>
            <a:off x="1921448" y="4181341"/>
            <a:ext cx="238822" cy="975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6628FD6-E59B-411A-9FAF-6F654B3FB2A3}"/>
              </a:ext>
            </a:extLst>
          </p:cNvPr>
          <p:cNvCxnSpPr>
            <a:cxnSpLocks/>
            <a:stCxn id="9" idx="3"/>
            <a:endCxn id="10" idx="1"/>
          </p:cNvCxnSpPr>
          <p:nvPr/>
        </p:nvCxnSpPr>
        <p:spPr>
          <a:xfrm>
            <a:off x="3234690" y="5591102"/>
            <a:ext cx="9447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B1DDFD6-012E-4E3E-A395-0624ECF56EB7}"/>
              </a:ext>
            </a:extLst>
          </p:cNvPr>
          <p:cNvCxnSpPr>
            <a:cxnSpLocks/>
            <a:stCxn id="14" idx="0"/>
            <a:endCxn id="10" idx="3"/>
          </p:cNvCxnSpPr>
          <p:nvPr/>
        </p:nvCxnSpPr>
        <p:spPr>
          <a:xfrm flipH="1" flipV="1">
            <a:off x="6328304" y="5591102"/>
            <a:ext cx="685829" cy="15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0CC08B7-F8BD-426A-B234-904793481AFA}"/>
              </a:ext>
            </a:extLst>
          </p:cNvPr>
          <p:cNvCxnSpPr>
            <a:cxnSpLocks/>
            <a:stCxn id="15" idx="2"/>
            <a:endCxn id="12" idx="0"/>
          </p:cNvCxnSpPr>
          <p:nvPr/>
        </p:nvCxnSpPr>
        <p:spPr>
          <a:xfrm flipH="1">
            <a:off x="8431991" y="4588561"/>
            <a:ext cx="176070" cy="372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7CB3E04-E3B8-42E4-A3B8-23D42D2652D2}"/>
              </a:ext>
            </a:extLst>
          </p:cNvPr>
          <p:cNvCxnSpPr>
            <a:cxnSpLocks/>
            <a:stCxn id="16" idx="2"/>
            <a:endCxn id="15" idx="0"/>
          </p:cNvCxnSpPr>
          <p:nvPr/>
        </p:nvCxnSpPr>
        <p:spPr>
          <a:xfrm>
            <a:off x="8608061" y="3447691"/>
            <a:ext cx="0" cy="272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4A63B70-8FF5-4BA9-9612-D6A01EDF8E6B}"/>
              </a:ext>
            </a:extLst>
          </p:cNvPr>
          <p:cNvCxnSpPr>
            <a:cxnSpLocks/>
            <a:stCxn id="17" idx="2"/>
            <a:endCxn id="16" idx="0"/>
          </p:cNvCxnSpPr>
          <p:nvPr/>
        </p:nvCxnSpPr>
        <p:spPr>
          <a:xfrm>
            <a:off x="8608061" y="2633394"/>
            <a:ext cx="0" cy="33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85771B2-AB67-45DD-BE98-59632984CF76}"/>
              </a:ext>
            </a:extLst>
          </p:cNvPr>
          <p:cNvCxnSpPr>
            <a:cxnSpLocks/>
            <a:stCxn id="18" idx="2"/>
            <a:endCxn id="17" idx="0"/>
          </p:cNvCxnSpPr>
          <p:nvPr/>
        </p:nvCxnSpPr>
        <p:spPr>
          <a:xfrm>
            <a:off x="8608061" y="1927918"/>
            <a:ext cx="0" cy="277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Arrow: Down 47">
            <a:extLst>
              <a:ext uri="{FF2B5EF4-FFF2-40B4-BE49-F238E27FC236}">
                <a16:creationId xmlns:a16="http://schemas.microsoft.com/office/drawing/2014/main" id="{8F06F060-19DE-4000-A19B-A1A776D2A1D3}"/>
              </a:ext>
            </a:extLst>
          </p:cNvPr>
          <p:cNvSpPr/>
          <p:nvPr/>
        </p:nvSpPr>
        <p:spPr>
          <a:xfrm>
            <a:off x="4830445" y="6173829"/>
            <a:ext cx="948690" cy="70739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49" name="Rectangle: Rounded Corners 48">
            <a:extLst>
              <a:ext uri="{FF2B5EF4-FFF2-40B4-BE49-F238E27FC236}">
                <a16:creationId xmlns:a16="http://schemas.microsoft.com/office/drawing/2014/main" id="{15F203B2-03E4-4CAA-892A-D89E606CDD39}"/>
              </a:ext>
            </a:extLst>
          </p:cNvPr>
          <p:cNvSpPr/>
          <p:nvPr/>
        </p:nvSpPr>
        <p:spPr>
          <a:xfrm>
            <a:off x="4356100" y="7063917"/>
            <a:ext cx="1897380" cy="4024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dirty="0"/>
              <a:t>Actions</a:t>
            </a:r>
          </a:p>
        </p:txBody>
      </p:sp>
      <p:sp>
        <p:nvSpPr>
          <p:cNvPr id="32" name="Rectangle: Rounded Corners 31">
            <a:extLst>
              <a:ext uri="{FF2B5EF4-FFF2-40B4-BE49-F238E27FC236}">
                <a16:creationId xmlns:a16="http://schemas.microsoft.com/office/drawing/2014/main" id="{2F52CA4A-3624-4993-B968-3C16CCB60278}"/>
              </a:ext>
            </a:extLst>
          </p:cNvPr>
          <p:cNvSpPr/>
          <p:nvPr/>
        </p:nvSpPr>
        <p:spPr>
          <a:xfrm>
            <a:off x="10107746" y="4657888"/>
            <a:ext cx="3144204" cy="19562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1) Detail level of the model is not suitable</a:t>
            </a:r>
          </a:p>
          <a:p>
            <a:r>
              <a:rPr lang="en-US" dirty="0"/>
              <a:t>2) Lack of detailed information about the risks</a:t>
            </a:r>
          </a:p>
        </p:txBody>
      </p:sp>
      <p:cxnSp>
        <p:nvCxnSpPr>
          <p:cNvPr id="36" name="Straight Arrow Connector 35">
            <a:extLst>
              <a:ext uri="{FF2B5EF4-FFF2-40B4-BE49-F238E27FC236}">
                <a16:creationId xmlns:a16="http://schemas.microsoft.com/office/drawing/2014/main" id="{23261148-7FA0-46A5-AEB8-D68E3A289EE7}"/>
              </a:ext>
            </a:extLst>
          </p:cNvPr>
          <p:cNvCxnSpPr>
            <a:stCxn id="8" idx="3"/>
            <a:endCxn id="17" idx="1"/>
          </p:cNvCxnSpPr>
          <p:nvPr/>
        </p:nvCxnSpPr>
        <p:spPr>
          <a:xfrm flipV="1">
            <a:off x="3223793" y="2419221"/>
            <a:ext cx="4309848" cy="437650"/>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40" name="Rectangle 39">
            <a:extLst>
              <a:ext uri="{FF2B5EF4-FFF2-40B4-BE49-F238E27FC236}">
                <a16:creationId xmlns:a16="http://schemas.microsoft.com/office/drawing/2014/main" id="{2C95AA7D-C0F4-46E4-9AC4-880326720B17}"/>
              </a:ext>
            </a:extLst>
          </p:cNvPr>
          <p:cNvSpPr/>
          <p:nvPr/>
        </p:nvSpPr>
        <p:spPr>
          <a:xfrm rot="21313330">
            <a:off x="3934616" y="1845512"/>
            <a:ext cx="266811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solidFill>
              </a:rPr>
              <a:t>Risk mapping, transfer of information</a:t>
            </a:r>
          </a:p>
        </p:txBody>
      </p:sp>
    </p:spTree>
    <p:extLst>
      <p:ext uri="{BB962C8B-B14F-4D97-AF65-F5344CB8AC3E}">
        <p14:creationId xmlns:p14="http://schemas.microsoft.com/office/powerpoint/2010/main" val="35354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B00C-B27C-403A-A8FD-87C3CFC2FA6B}"/>
              </a:ext>
            </a:extLst>
          </p:cNvPr>
          <p:cNvSpPr>
            <a:spLocks noGrp="1"/>
          </p:cNvSpPr>
          <p:nvPr>
            <p:ph type="title"/>
          </p:nvPr>
        </p:nvSpPr>
        <p:spPr/>
        <p:txBody>
          <a:bodyPr/>
          <a:lstStyle/>
          <a:p>
            <a:r>
              <a:rPr lang="sv-SE" dirty="0"/>
              <a:t>SRA </a:t>
            </a:r>
            <a:r>
              <a:rPr lang="sv-SE" dirty="0" err="1"/>
              <a:t>model</a:t>
            </a:r>
            <a:r>
              <a:rPr lang="sv-SE" dirty="0"/>
              <a:t> and </a:t>
            </a:r>
            <a:r>
              <a:rPr lang="sv-SE" dirty="0" err="1"/>
              <a:t>results</a:t>
            </a:r>
            <a:r>
              <a:rPr lang="sv-SE" dirty="0"/>
              <a:t> (</a:t>
            </a:r>
            <a:r>
              <a:rPr lang="sv-SE" dirty="0" err="1"/>
              <a:t>DoE</a:t>
            </a:r>
            <a:r>
              <a:rPr lang="sv-SE" dirty="0"/>
              <a:t>)</a:t>
            </a:r>
          </a:p>
        </p:txBody>
      </p:sp>
      <p:sp>
        <p:nvSpPr>
          <p:cNvPr id="3" name="Slide Number Placeholder 2">
            <a:extLst>
              <a:ext uri="{FF2B5EF4-FFF2-40B4-BE49-F238E27FC236}">
                <a16:creationId xmlns:a16="http://schemas.microsoft.com/office/drawing/2014/main" id="{C65F3ED3-DEBD-41E9-9ED7-5357AD5357A5}"/>
              </a:ext>
            </a:extLst>
          </p:cNvPr>
          <p:cNvSpPr>
            <a:spLocks noGrp="1"/>
          </p:cNvSpPr>
          <p:nvPr>
            <p:ph type="sldNum" sz="quarter" idx="16"/>
          </p:nvPr>
        </p:nvSpPr>
        <p:spPr/>
        <p:txBody>
          <a:bodyPr/>
          <a:lstStyle/>
          <a:p>
            <a:fld id="{76304153-AB0A-48EF-9773-766B89829996}" type="slidenum">
              <a:rPr lang="en-US" noProof="1" smtClean="0"/>
              <a:pPr/>
              <a:t>13</a:t>
            </a:fld>
            <a:endParaRPr lang="en-US" noProof="1"/>
          </a:p>
        </p:txBody>
      </p:sp>
      <p:sp>
        <p:nvSpPr>
          <p:cNvPr id="4" name="Date Placeholder 3">
            <a:extLst>
              <a:ext uri="{FF2B5EF4-FFF2-40B4-BE49-F238E27FC236}">
                <a16:creationId xmlns:a16="http://schemas.microsoft.com/office/drawing/2014/main" id="{B66EEB22-17A5-468A-BE2A-E10B9389B18B}"/>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6" name="Text Placeholder 5">
            <a:extLst>
              <a:ext uri="{FF2B5EF4-FFF2-40B4-BE49-F238E27FC236}">
                <a16:creationId xmlns:a16="http://schemas.microsoft.com/office/drawing/2014/main" id="{7AFB36B7-8332-408B-9BA4-0D88600A9E1C}"/>
              </a:ext>
            </a:extLst>
          </p:cNvPr>
          <p:cNvSpPr>
            <a:spLocks noGrp="1"/>
          </p:cNvSpPr>
          <p:nvPr>
            <p:ph type="body" sz="quarter" idx="18"/>
          </p:nvPr>
        </p:nvSpPr>
        <p:spPr/>
        <p:txBody>
          <a:bodyPr/>
          <a:lstStyle/>
          <a:p>
            <a:endParaRPr lang="sv-SE" dirty="0"/>
          </a:p>
        </p:txBody>
      </p:sp>
      <p:sp>
        <p:nvSpPr>
          <p:cNvPr id="5" name="Rectangle: Rounded Corners 4">
            <a:extLst>
              <a:ext uri="{FF2B5EF4-FFF2-40B4-BE49-F238E27FC236}">
                <a16:creationId xmlns:a16="http://schemas.microsoft.com/office/drawing/2014/main" id="{302A7B8A-856E-45C0-9E86-53BCDE8588D8}"/>
              </a:ext>
            </a:extLst>
          </p:cNvPr>
          <p:cNvSpPr/>
          <p:nvPr/>
        </p:nvSpPr>
        <p:spPr>
          <a:xfrm>
            <a:off x="8332469" y="172561"/>
            <a:ext cx="4747865" cy="13144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1) Complicated software</a:t>
            </a:r>
          </a:p>
          <a:p>
            <a:r>
              <a:rPr lang="en-US" dirty="0"/>
              <a:t>2) Wrong distributions</a:t>
            </a:r>
          </a:p>
          <a:p>
            <a:r>
              <a:rPr lang="en-US" dirty="0"/>
              <a:t>3) Iteration errors (too little iterations)</a:t>
            </a:r>
          </a:p>
          <a:p>
            <a:r>
              <a:rPr lang="en-US" dirty="0"/>
              <a:t>4) Interpretation of results</a:t>
            </a:r>
          </a:p>
        </p:txBody>
      </p:sp>
      <p:graphicFrame>
        <p:nvGraphicFramePr>
          <p:cNvPr id="9" name="Chart 8">
            <a:extLst>
              <a:ext uri="{FF2B5EF4-FFF2-40B4-BE49-F238E27FC236}">
                <a16:creationId xmlns:a16="http://schemas.microsoft.com/office/drawing/2014/main" id="{B7969C7B-7FF9-46AF-A217-ED205C2CD220}"/>
              </a:ext>
            </a:extLst>
          </p:cNvPr>
          <p:cNvGraphicFramePr>
            <a:graphicFrameLocks/>
          </p:cNvGraphicFramePr>
          <p:nvPr>
            <p:extLst>
              <p:ext uri="{D42A27DB-BD31-4B8C-83A1-F6EECF244321}">
                <p14:modId xmlns:p14="http://schemas.microsoft.com/office/powerpoint/2010/main" val="4051777264"/>
              </p:ext>
            </p:extLst>
          </p:nvPr>
        </p:nvGraphicFramePr>
        <p:xfrm>
          <a:off x="7957457" y="2669381"/>
          <a:ext cx="4960432" cy="317182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C046E3F2-56F6-49A0-9FBB-04F6D09081C3}"/>
              </a:ext>
            </a:extLst>
          </p:cNvPr>
          <p:cNvPicPr>
            <a:picLocks noChangeAspect="1"/>
          </p:cNvPicPr>
          <p:nvPr/>
        </p:nvPicPr>
        <p:blipFill>
          <a:blip r:embed="rId3"/>
          <a:stretch>
            <a:fillRect/>
          </a:stretch>
        </p:blipFill>
        <p:spPr>
          <a:xfrm>
            <a:off x="10984110" y="5155917"/>
            <a:ext cx="2096224" cy="1458243"/>
          </a:xfrm>
          <a:prstGeom prst="rect">
            <a:avLst/>
          </a:prstGeom>
          <a:ln>
            <a:solidFill>
              <a:srgbClr val="005DA1"/>
            </a:solidFill>
          </a:ln>
        </p:spPr>
      </p:pic>
      <p:sp>
        <p:nvSpPr>
          <p:cNvPr id="11" name="Rectangle: Rounded Corners 10">
            <a:extLst>
              <a:ext uri="{FF2B5EF4-FFF2-40B4-BE49-F238E27FC236}">
                <a16:creationId xmlns:a16="http://schemas.microsoft.com/office/drawing/2014/main" id="{B5176460-F32D-46A6-8756-2B81C33CBEC6}"/>
              </a:ext>
            </a:extLst>
          </p:cNvPr>
          <p:cNvSpPr/>
          <p:nvPr/>
        </p:nvSpPr>
        <p:spPr>
          <a:xfrm>
            <a:off x="9447964" y="1731757"/>
            <a:ext cx="176022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Results</a:t>
            </a:r>
          </a:p>
        </p:txBody>
      </p:sp>
      <p:cxnSp>
        <p:nvCxnSpPr>
          <p:cNvPr id="13" name="Straight Connector 12">
            <a:extLst>
              <a:ext uri="{FF2B5EF4-FFF2-40B4-BE49-F238E27FC236}">
                <a16:creationId xmlns:a16="http://schemas.microsoft.com/office/drawing/2014/main" id="{01733F62-ADED-48D2-BF9C-2D63351708B1}"/>
              </a:ext>
            </a:extLst>
          </p:cNvPr>
          <p:cNvCxnSpPr/>
          <p:nvPr/>
        </p:nvCxnSpPr>
        <p:spPr>
          <a:xfrm>
            <a:off x="7752390" y="2134472"/>
            <a:ext cx="0" cy="370673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A7F4C0B-5DCA-4B3A-A201-DD407EEDD5AD}"/>
              </a:ext>
            </a:extLst>
          </p:cNvPr>
          <p:cNvSpPr/>
          <p:nvPr/>
        </p:nvSpPr>
        <p:spPr>
          <a:xfrm>
            <a:off x="5151091" y="1789496"/>
            <a:ext cx="176022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Method</a:t>
            </a:r>
          </a:p>
        </p:txBody>
      </p:sp>
      <p:pic>
        <p:nvPicPr>
          <p:cNvPr id="16" name="Picture 15">
            <a:extLst>
              <a:ext uri="{FF2B5EF4-FFF2-40B4-BE49-F238E27FC236}">
                <a16:creationId xmlns:a16="http://schemas.microsoft.com/office/drawing/2014/main" id="{BEBB6DBB-BD18-46A5-8D96-0BF221CC1EC3}"/>
              </a:ext>
            </a:extLst>
          </p:cNvPr>
          <p:cNvPicPr>
            <a:picLocks noChangeAspect="1"/>
          </p:cNvPicPr>
          <p:nvPr/>
        </p:nvPicPr>
        <p:blipFill>
          <a:blip r:embed="rId4"/>
          <a:stretch>
            <a:fillRect/>
          </a:stretch>
        </p:blipFill>
        <p:spPr>
          <a:xfrm>
            <a:off x="4522557" y="3389061"/>
            <a:ext cx="2307431" cy="1519238"/>
          </a:xfrm>
          <a:prstGeom prst="rect">
            <a:avLst/>
          </a:prstGeom>
          <a:ln>
            <a:solidFill>
              <a:schemeClr val="accent2">
                <a:lumMod val="60000"/>
                <a:lumOff val="40000"/>
              </a:schemeClr>
            </a:solidFill>
          </a:ln>
        </p:spPr>
      </p:pic>
      <p:pic>
        <p:nvPicPr>
          <p:cNvPr id="18" name="Picture 17">
            <a:extLst>
              <a:ext uri="{FF2B5EF4-FFF2-40B4-BE49-F238E27FC236}">
                <a16:creationId xmlns:a16="http://schemas.microsoft.com/office/drawing/2014/main" id="{A03A87FA-DF43-4E1D-9401-360B67E3B4A8}"/>
              </a:ext>
            </a:extLst>
          </p:cNvPr>
          <p:cNvPicPr>
            <a:picLocks noChangeAspect="1"/>
          </p:cNvPicPr>
          <p:nvPr/>
        </p:nvPicPr>
        <p:blipFill>
          <a:blip r:embed="rId4"/>
          <a:stretch>
            <a:fillRect/>
          </a:stretch>
        </p:blipFill>
        <p:spPr>
          <a:xfrm>
            <a:off x="4817976" y="3740063"/>
            <a:ext cx="2307431" cy="1519238"/>
          </a:xfrm>
          <a:prstGeom prst="rect">
            <a:avLst/>
          </a:prstGeom>
          <a:ln>
            <a:solidFill>
              <a:schemeClr val="accent2">
                <a:lumMod val="60000"/>
                <a:lumOff val="40000"/>
              </a:schemeClr>
            </a:solidFill>
          </a:ln>
        </p:spPr>
      </p:pic>
      <p:pic>
        <p:nvPicPr>
          <p:cNvPr id="19" name="Picture 18">
            <a:extLst>
              <a:ext uri="{FF2B5EF4-FFF2-40B4-BE49-F238E27FC236}">
                <a16:creationId xmlns:a16="http://schemas.microsoft.com/office/drawing/2014/main" id="{29E3E3D4-C10A-4944-9FD4-22CB75B57909}"/>
              </a:ext>
            </a:extLst>
          </p:cNvPr>
          <p:cNvPicPr>
            <a:picLocks noChangeAspect="1"/>
          </p:cNvPicPr>
          <p:nvPr/>
        </p:nvPicPr>
        <p:blipFill>
          <a:blip r:embed="rId4"/>
          <a:stretch>
            <a:fillRect/>
          </a:stretch>
        </p:blipFill>
        <p:spPr>
          <a:xfrm>
            <a:off x="5145502" y="4148680"/>
            <a:ext cx="2307431" cy="1519238"/>
          </a:xfrm>
          <a:prstGeom prst="rect">
            <a:avLst/>
          </a:prstGeom>
          <a:ln>
            <a:solidFill>
              <a:schemeClr val="accent2">
                <a:lumMod val="60000"/>
                <a:lumOff val="40000"/>
              </a:schemeClr>
            </a:solidFill>
          </a:ln>
        </p:spPr>
      </p:pic>
      <p:cxnSp>
        <p:nvCxnSpPr>
          <p:cNvPr id="20" name="Straight Connector 19">
            <a:extLst>
              <a:ext uri="{FF2B5EF4-FFF2-40B4-BE49-F238E27FC236}">
                <a16:creationId xmlns:a16="http://schemas.microsoft.com/office/drawing/2014/main" id="{1455A998-A0FE-44DA-8630-18EEEF7CF997}"/>
              </a:ext>
            </a:extLst>
          </p:cNvPr>
          <p:cNvCxnSpPr/>
          <p:nvPr/>
        </p:nvCxnSpPr>
        <p:spPr>
          <a:xfrm>
            <a:off x="4134984" y="2097193"/>
            <a:ext cx="0" cy="370673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1958CC6-9B9B-4DF3-8B2F-49009AD86E57}"/>
              </a:ext>
            </a:extLst>
          </p:cNvPr>
          <p:cNvSpPr txBox="1"/>
          <p:nvPr/>
        </p:nvSpPr>
        <p:spPr>
          <a:xfrm>
            <a:off x="4994086" y="2467245"/>
            <a:ext cx="914400" cy="914400"/>
          </a:xfrm>
          <a:prstGeom prst="rect">
            <a:avLst/>
          </a:prstGeom>
        </p:spPr>
        <p:txBody>
          <a:bodyPr vert="horz" wrap="none" lIns="0" tIns="0" rIns="0" bIns="0" rtlCol="0" anchor="b" anchorCtr="0">
            <a:noAutofit/>
          </a:bodyPr>
          <a:lstStyle/>
          <a:p>
            <a:r>
              <a:rPr lang="sv-SE" dirty="0"/>
              <a:t>Monte Carlo</a:t>
            </a:r>
          </a:p>
        </p:txBody>
      </p:sp>
      <p:sp>
        <p:nvSpPr>
          <p:cNvPr id="22" name="Rectangle: Rounded Corners 21">
            <a:extLst>
              <a:ext uri="{FF2B5EF4-FFF2-40B4-BE49-F238E27FC236}">
                <a16:creationId xmlns:a16="http://schemas.microsoft.com/office/drawing/2014/main" id="{013479B3-2D70-453D-9BA7-9D819CC1EDD3}"/>
              </a:ext>
            </a:extLst>
          </p:cNvPr>
          <p:cNvSpPr/>
          <p:nvPr/>
        </p:nvSpPr>
        <p:spPr>
          <a:xfrm>
            <a:off x="986601" y="1789496"/>
            <a:ext cx="176022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dirty="0"/>
              <a:t>Input</a:t>
            </a:r>
          </a:p>
        </p:txBody>
      </p:sp>
      <p:sp>
        <p:nvSpPr>
          <p:cNvPr id="23" name="Rectangle 22">
            <a:extLst>
              <a:ext uri="{FF2B5EF4-FFF2-40B4-BE49-F238E27FC236}">
                <a16:creationId xmlns:a16="http://schemas.microsoft.com/office/drawing/2014/main" id="{BECC363F-23C3-47AA-97F5-C02B16B391B7}"/>
              </a:ext>
            </a:extLst>
          </p:cNvPr>
          <p:cNvSpPr/>
          <p:nvPr/>
        </p:nvSpPr>
        <p:spPr>
          <a:xfrm>
            <a:off x="450000" y="3112156"/>
            <a:ext cx="3137875" cy="22862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dirty="0"/>
              <a:t>Risk information</a:t>
            </a:r>
          </a:p>
          <a:p>
            <a:r>
              <a:rPr lang="en-US" sz="1400" dirty="0"/>
              <a:t>Distributions used in Monte Carlo</a:t>
            </a:r>
          </a:p>
          <a:p>
            <a:pPr marL="342900" indent="-342900">
              <a:buFontTx/>
              <a:buChar char="-"/>
            </a:pPr>
            <a:r>
              <a:rPr lang="en-US" sz="1400" dirty="0"/>
              <a:t>Modified triangular distribution or </a:t>
            </a:r>
            <a:r>
              <a:rPr lang="en-US" sz="1400" dirty="0" err="1"/>
              <a:t>trigem</a:t>
            </a:r>
            <a:endParaRPr lang="en-US" sz="1400" dirty="0"/>
          </a:p>
          <a:p>
            <a:pPr marL="342900" indent="-342900">
              <a:buFontTx/>
              <a:buChar char="-"/>
            </a:pPr>
            <a:r>
              <a:rPr lang="en-US" sz="1400" dirty="0"/>
              <a:t>Uniform Distribution</a:t>
            </a:r>
          </a:p>
          <a:p>
            <a:pPr marL="342900" indent="-342900">
              <a:buFontTx/>
              <a:buChar char="-"/>
            </a:pPr>
            <a:r>
              <a:rPr lang="en-US" sz="1400" dirty="0"/>
              <a:t>Normal distribution</a:t>
            </a:r>
          </a:p>
          <a:p>
            <a:pPr marL="342900" indent="-342900">
              <a:buFontTx/>
              <a:buChar char="-"/>
            </a:pPr>
            <a:r>
              <a:rPr lang="en-US" sz="1400" dirty="0"/>
              <a:t>Beta Distribution</a:t>
            </a:r>
          </a:p>
          <a:p>
            <a:pPr marL="342900" indent="-342900">
              <a:buFontTx/>
              <a:buChar char="-"/>
            </a:pPr>
            <a:r>
              <a:rPr lang="en-US" sz="1400" dirty="0"/>
              <a:t>Lognormal distribution</a:t>
            </a:r>
          </a:p>
          <a:p>
            <a:pPr marL="342900" indent="-342900">
              <a:buFontTx/>
              <a:buChar char="-"/>
            </a:pPr>
            <a:r>
              <a:rPr lang="en-US" sz="1400" dirty="0"/>
              <a:t>Discrete or Spike Dis</a:t>
            </a:r>
          </a:p>
        </p:txBody>
      </p:sp>
      <p:sp>
        <p:nvSpPr>
          <p:cNvPr id="27" name="Rectangle 26">
            <a:extLst>
              <a:ext uri="{FF2B5EF4-FFF2-40B4-BE49-F238E27FC236}">
                <a16:creationId xmlns:a16="http://schemas.microsoft.com/office/drawing/2014/main" id="{7FD6BB20-8820-41BE-84BB-2B229E5A37F7}"/>
              </a:ext>
            </a:extLst>
          </p:cNvPr>
          <p:cNvSpPr/>
          <p:nvPr/>
        </p:nvSpPr>
        <p:spPr>
          <a:xfrm>
            <a:off x="7893629" y="5918913"/>
            <a:ext cx="288867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Overlapping S-Curves (with onion ring)</a:t>
            </a:r>
          </a:p>
        </p:txBody>
      </p:sp>
      <p:sp>
        <p:nvSpPr>
          <p:cNvPr id="28" name="Rectangle 27">
            <a:extLst>
              <a:ext uri="{FF2B5EF4-FFF2-40B4-BE49-F238E27FC236}">
                <a16:creationId xmlns:a16="http://schemas.microsoft.com/office/drawing/2014/main" id="{7472E4EF-7CA1-475D-BB4E-223CAF06FF7E}"/>
              </a:ext>
            </a:extLst>
          </p:cNvPr>
          <p:cNvSpPr/>
          <p:nvPr/>
        </p:nvSpPr>
        <p:spPr>
          <a:xfrm>
            <a:off x="10984110" y="6663880"/>
            <a:ext cx="2265334" cy="624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Monte Carlo Histogram</a:t>
            </a:r>
          </a:p>
        </p:txBody>
      </p:sp>
      <p:sp>
        <p:nvSpPr>
          <p:cNvPr id="29" name="Rectangle 28">
            <a:extLst>
              <a:ext uri="{FF2B5EF4-FFF2-40B4-BE49-F238E27FC236}">
                <a16:creationId xmlns:a16="http://schemas.microsoft.com/office/drawing/2014/main" id="{5F70A03B-4DB0-4531-A760-731A4210A7B1}"/>
              </a:ext>
            </a:extLst>
          </p:cNvPr>
          <p:cNvSpPr/>
          <p:nvPr/>
        </p:nvSpPr>
        <p:spPr>
          <a:xfrm>
            <a:off x="647700" y="6121400"/>
            <a:ext cx="3327400" cy="13042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dirty="0"/>
              <a:t>No need for complex tools regarding simplex project. Excel, </a:t>
            </a:r>
            <a:r>
              <a:rPr lang="en-US" dirty="0" err="1"/>
              <a:t>Matlab</a:t>
            </a:r>
            <a:r>
              <a:rPr lang="en-US" dirty="0"/>
              <a:t>, Python should do the job. </a:t>
            </a:r>
          </a:p>
        </p:txBody>
      </p:sp>
    </p:spTree>
    <p:extLst>
      <p:ext uri="{BB962C8B-B14F-4D97-AF65-F5344CB8AC3E}">
        <p14:creationId xmlns:p14="http://schemas.microsoft.com/office/powerpoint/2010/main" val="81872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2FEA-6664-48D1-AF61-ABA5476B1FAB}"/>
              </a:ext>
            </a:extLst>
          </p:cNvPr>
          <p:cNvSpPr>
            <a:spLocks noGrp="1"/>
          </p:cNvSpPr>
          <p:nvPr>
            <p:ph type="title"/>
          </p:nvPr>
        </p:nvSpPr>
        <p:spPr/>
        <p:txBody>
          <a:bodyPr/>
          <a:lstStyle/>
          <a:p>
            <a:r>
              <a:rPr lang="en-US" dirty="0"/>
              <a:t>Conclusions</a:t>
            </a:r>
          </a:p>
        </p:txBody>
      </p:sp>
      <p:sp>
        <p:nvSpPr>
          <p:cNvPr id="3" name="Slide Number Placeholder 2">
            <a:extLst>
              <a:ext uri="{FF2B5EF4-FFF2-40B4-BE49-F238E27FC236}">
                <a16:creationId xmlns:a16="http://schemas.microsoft.com/office/drawing/2014/main" id="{2B90F89A-6FE2-4208-B034-EA72F7D5152E}"/>
              </a:ext>
            </a:extLst>
          </p:cNvPr>
          <p:cNvSpPr>
            <a:spLocks noGrp="1"/>
          </p:cNvSpPr>
          <p:nvPr>
            <p:ph type="sldNum" sz="quarter" idx="16"/>
          </p:nvPr>
        </p:nvSpPr>
        <p:spPr/>
        <p:txBody>
          <a:bodyPr/>
          <a:lstStyle/>
          <a:p>
            <a:fld id="{76304153-AB0A-48EF-9773-766B89829996}" type="slidenum">
              <a:rPr lang="en-US" noProof="1" smtClean="0"/>
              <a:pPr/>
              <a:t>14</a:t>
            </a:fld>
            <a:endParaRPr lang="en-US" noProof="1"/>
          </a:p>
        </p:txBody>
      </p:sp>
      <p:sp>
        <p:nvSpPr>
          <p:cNvPr id="4" name="Date Placeholder 3">
            <a:extLst>
              <a:ext uri="{FF2B5EF4-FFF2-40B4-BE49-F238E27FC236}">
                <a16:creationId xmlns:a16="http://schemas.microsoft.com/office/drawing/2014/main" id="{14B83EE4-4E44-4C94-9DF1-4383DCE3AC29}"/>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B62A4664-44A0-4250-8757-78D64D78979A}"/>
              </a:ext>
            </a:extLst>
          </p:cNvPr>
          <p:cNvSpPr>
            <a:spLocks noGrp="1"/>
          </p:cNvSpPr>
          <p:nvPr>
            <p:ph sz="quarter" idx="17"/>
          </p:nvPr>
        </p:nvSpPr>
        <p:spPr/>
        <p:txBody>
          <a:bodyPr/>
          <a:lstStyle/>
          <a:p>
            <a:r>
              <a:rPr lang="en-US" dirty="0"/>
              <a:t>Schedule Risk Assessment (SRA) is a suitable quantitative assessment that can be used for identification and managing of high-risk areas of the complex projects in many industries</a:t>
            </a:r>
          </a:p>
          <a:p>
            <a:r>
              <a:rPr lang="en-US" dirty="0"/>
              <a:t>It is important to focus on general principles of the risk assessment to avoid input errors of the SRA</a:t>
            </a:r>
          </a:p>
          <a:p>
            <a:r>
              <a:rPr lang="en-US" dirty="0"/>
              <a:t>SRA uses Monte Carlo method for computations. This requires projects’ resources -&gt; the project organization must be quite mature</a:t>
            </a:r>
          </a:p>
          <a:p>
            <a:r>
              <a:rPr lang="en-US" dirty="0"/>
              <a:t>There are many commercial software that can be employed in the SRA analysis. For simpler schedules a script in Excel, </a:t>
            </a:r>
            <a:r>
              <a:rPr lang="en-US" dirty="0" err="1"/>
              <a:t>Matlab</a:t>
            </a:r>
            <a:r>
              <a:rPr lang="en-US" dirty="0"/>
              <a:t> or Python can be used to create a computational model and conduct computations</a:t>
            </a:r>
          </a:p>
          <a:p>
            <a:endParaRPr lang="en-US" dirty="0"/>
          </a:p>
        </p:txBody>
      </p:sp>
      <p:sp>
        <p:nvSpPr>
          <p:cNvPr id="6" name="Text Placeholder 5">
            <a:extLst>
              <a:ext uri="{FF2B5EF4-FFF2-40B4-BE49-F238E27FC236}">
                <a16:creationId xmlns:a16="http://schemas.microsoft.com/office/drawing/2014/main" id="{96FE8D8A-9FBF-45D1-A465-E20350F1463A}"/>
              </a:ext>
            </a:extLst>
          </p:cNvPr>
          <p:cNvSpPr>
            <a:spLocks noGrp="1"/>
          </p:cNvSpPr>
          <p:nvPr>
            <p:ph type="body" sz="quarter" idx="18"/>
          </p:nvPr>
        </p:nvSpPr>
        <p:spPr/>
        <p:txBody>
          <a:bodyPr/>
          <a:lstStyle/>
          <a:p>
            <a:endParaRPr lang="sv-SE"/>
          </a:p>
        </p:txBody>
      </p:sp>
      <p:pic>
        <p:nvPicPr>
          <p:cNvPr id="7" name="Bildobjekt 5" descr="Magnifying glass showing decling performance">
            <a:extLst>
              <a:ext uri="{FF2B5EF4-FFF2-40B4-BE49-F238E27FC236}">
                <a16:creationId xmlns:a16="http://schemas.microsoft.com/office/drawing/2014/main" id="{C15767ED-A485-466B-AE46-EA620B3C3A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82871" y="5750275"/>
            <a:ext cx="2592288" cy="1727769"/>
          </a:xfrm>
          <a:prstGeom prst="rect">
            <a:avLst/>
          </a:prstGeom>
          <a:ln>
            <a:solidFill>
              <a:srgbClr val="0070C0"/>
            </a:solidFill>
          </a:ln>
        </p:spPr>
      </p:pic>
      <p:pic>
        <p:nvPicPr>
          <p:cNvPr id="9" name="Picture 8">
            <a:extLst>
              <a:ext uri="{FF2B5EF4-FFF2-40B4-BE49-F238E27FC236}">
                <a16:creationId xmlns:a16="http://schemas.microsoft.com/office/drawing/2014/main" id="{F358607D-E59E-4122-9A74-95DF8E0955A6}"/>
              </a:ext>
            </a:extLst>
          </p:cNvPr>
          <p:cNvPicPr>
            <a:picLocks noChangeAspect="1"/>
          </p:cNvPicPr>
          <p:nvPr/>
        </p:nvPicPr>
        <p:blipFill>
          <a:blip r:embed="rId3"/>
          <a:stretch>
            <a:fillRect/>
          </a:stretch>
        </p:blipFill>
        <p:spPr>
          <a:xfrm>
            <a:off x="1614121" y="4249200"/>
            <a:ext cx="3046690" cy="1745527"/>
          </a:xfrm>
          <a:prstGeom prst="rect">
            <a:avLst/>
          </a:prstGeom>
          <a:ln>
            <a:solidFill>
              <a:srgbClr val="0070C0"/>
            </a:solidFill>
          </a:ln>
        </p:spPr>
      </p:pic>
      <p:pic>
        <p:nvPicPr>
          <p:cNvPr id="12" name="Picture 2" descr="Nu ska Excel bli smartare – och förstå dina data - Computer Sweden">
            <a:extLst>
              <a:ext uri="{FF2B5EF4-FFF2-40B4-BE49-F238E27FC236}">
                <a16:creationId xmlns:a16="http://schemas.microsoft.com/office/drawing/2014/main" id="{9B3E4B85-0CEC-492E-94F1-EF66B7B91C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464" y="5375765"/>
            <a:ext cx="3330544" cy="2123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konsoko\AppData\Local\Microsoft\Windows\INetCache\IE\NE1IPSKR\250px-teammeeting1[1].png">
            <a:extLst>
              <a:ext uri="{FF2B5EF4-FFF2-40B4-BE49-F238E27FC236}">
                <a16:creationId xmlns:a16="http://schemas.microsoft.com/office/drawing/2014/main" id="{59B63325-B663-46E7-A90D-9D8CF3BD2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687" y="4144991"/>
            <a:ext cx="2117426" cy="207507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8120016-0DB6-470B-BF9D-7FCB7EB7CD75}"/>
              </a:ext>
            </a:extLst>
          </p:cNvPr>
          <p:cNvSpPr/>
          <p:nvPr/>
        </p:nvSpPr>
        <p:spPr>
          <a:xfrm>
            <a:off x="4667873" y="4129472"/>
            <a:ext cx="1986688" cy="91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dirty="0">
                <a:solidFill>
                  <a:srgbClr val="00B050"/>
                </a:solidFill>
              </a:rPr>
              <a:t>Introduction of SME</a:t>
            </a:r>
          </a:p>
        </p:txBody>
      </p:sp>
      <p:sp>
        <p:nvSpPr>
          <p:cNvPr id="14" name="Rectangle 13">
            <a:extLst>
              <a:ext uri="{FF2B5EF4-FFF2-40B4-BE49-F238E27FC236}">
                <a16:creationId xmlns:a16="http://schemas.microsoft.com/office/drawing/2014/main" id="{024E80B6-8A5B-4AE0-A640-56C3C416D926}"/>
              </a:ext>
            </a:extLst>
          </p:cNvPr>
          <p:cNvSpPr/>
          <p:nvPr/>
        </p:nvSpPr>
        <p:spPr>
          <a:xfrm>
            <a:off x="4888881" y="5661422"/>
            <a:ext cx="1702740" cy="91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dirty="0">
                <a:solidFill>
                  <a:srgbClr val="00B050"/>
                </a:solidFill>
              </a:rPr>
              <a:t>Quarterly reports</a:t>
            </a:r>
          </a:p>
        </p:txBody>
      </p:sp>
      <p:sp>
        <p:nvSpPr>
          <p:cNvPr id="15" name="Rectangle 14">
            <a:extLst>
              <a:ext uri="{FF2B5EF4-FFF2-40B4-BE49-F238E27FC236}">
                <a16:creationId xmlns:a16="http://schemas.microsoft.com/office/drawing/2014/main" id="{75F65DE8-AD5D-4E06-8C97-925647BCFBFE}"/>
              </a:ext>
            </a:extLst>
          </p:cNvPr>
          <p:cNvSpPr/>
          <p:nvPr/>
        </p:nvSpPr>
        <p:spPr>
          <a:xfrm>
            <a:off x="9341113" y="3943568"/>
            <a:ext cx="2117426" cy="91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accent3"/>
                </a:solidFill>
              </a:rPr>
              <a:t>Meetings without risk manager</a:t>
            </a:r>
          </a:p>
        </p:txBody>
      </p:sp>
      <p:sp>
        <p:nvSpPr>
          <p:cNvPr id="16" name="Rectangle 15">
            <a:extLst>
              <a:ext uri="{FF2B5EF4-FFF2-40B4-BE49-F238E27FC236}">
                <a16:creationId xmlns:a16="http://schemas.microsoft.com/office/drawing/2014/main" id="{ADCA0786-CB8D-4A76-AB66-4BE9EB5975CE}"/>
              </a:ext>
            </a:extLst>
          </p:cNvPr>
          <p:cNvSpPr/>
          <p:nvPr/>
        </p:nvSpPr>
        <p:spPr>
          <a:xfrm>
            <a:off x="10931167" y="5121964"/>
            <a:ext cx="2117426" cy="91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accent3"/>
                </a:solidFill>
              </a:rPr>
              <a:t>Double reporting</a:t>
            </a:r>
          </a:p>
        </p:txBody>
      </p:sp>
    </p:spTree>
    <p:extLst>
      <p:ext uri="{BB962C8B-B14F-4D97-AF65-F5344CB8AC3E}">
        <p14:creationId xmlns:p14="http://schemas.microsoft.com/office/powerpoint/2010/main" val="373743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796C-CF01-43F0-BB2A-7D96FAB0B4E8}"/>
              </a:ext>
            </a:extLst>
          </p:cNvPr>
          <p:cNvSpPr>
            <a:spLocks noGrp="1"/>
          </p:cNvSpPr>
          <p:nvPr>
            <p:ph type="title"/>
          </p:nvPr>
        </p:nvSpPr>
        <p:spPr/>
        <p:txBody>
          <a:bodyPr/>
          <a:lstStyle/>
          <a:p>
            <a:r>
              <a:rPr lang="sv-SE" dirty="0" err="1"/>
              <a:t>References</a:t>
            </a:r>
            <a:endParaRPr lang="sv-SE" dirty="0"/>
          </a:p>
        </p:txBody>
      </p:sp>
      <p:sp>
        <p:nvSpPr>
          <p:cNvPr id="3" name="Slide Number Placeholder 2">
            <a:extLst>
              <a:ext uri="{FF2B5EF4-FFF2-40B4-BE49-F238E27FC236}">
                <a16:creationId xmlns:a16="http://schemas.microsoft.com/office/drawing/2014/main" id="{4C87F51A-5F7E-430C-A89F-E710285D1101}"/>
              </a:ext>
            </a:extLst>
          </p:cNvPr>
          <p:cNvSpPr>
            <a:spLocks noGrp="1"/>
          </p:cNvSpPr>
          <p:nvPr>
            <p:ph type="sldNum" sz="quarter" idx="16"/>
          </p:nvPr>
        </p:nvSpPr>
        <p:spPr/>
        <p:txBody>
          <a:bodyPr/>
          <a:lstStyle/>
          <a:p>
            <a:fld id="{76304153-AB0A-48EF-9773-766B89829996}" type="slidenum">
              <a:rPr lang="en-US" noProof="1" smtClean="0"/>
              <a:pPr/>
              <a:t>15</a:t>
            </a:fld>
            <a:endParaRPr lang="en-US" noProof="1"/>
          </a:p>
        </p:txBody>
      </p:sp>
      <p:sp>
        <p:nvSpPr>
          <p:cNvPr id="4" name="Date Placeholder 3">
            <a:extLst>
              <a:ext uri="{FF2B5EF4-FFF2-40B4-BE49-F238E27FC236}">
                <a16:creationId xmlns:a16="http://schemas.microsoft.com/office/drawing/2014/main" id="{D99FFA04-A6DE-4D21-87BB-8B0EDB598DD5}"/>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D487F505-D7B3-4355-8E83-BAA5CDA7C089}"/>
              </a:ext>
            </a:extLst>
          </p:cNvPr>
          <p:cNvSpPr>
            <a:spLocks noGrp="1"/>
          </p:cNvSpPr>
          <p:nvPr>
            <p:ph sz="quarter" idx="17"/>
          </p:nvPr>
        </p:nvSpPr>
        <p:spPr/>
        <p:txBody>
          <a:bodyPr/>
          <a:lstStyle/>
          <a:p>
            <a:r>
              <a:rPr lang="sv-SE" dirty="0"/>
              <a:t>SS-ISO 31000:2018, Risk Management – Risk management – </a:t>
            </a:r>
            <a:r>
              <a:rPr lang="sv-SE" dirty="0" err="1"/>
              <a:t>Guidelines</a:t>
            </a:r>
            <a:r>
              <a:rPr lang="sv-SE" dirty="0"/>
              <a:t>, 2010-08-23.</a:t>
            </a:r>
          </a:p>
          <a:p>
            <a:r>
              <a:rPr lang="sv-SE" dirty="0"/>
              <a:t>IEC/ISO 31010, </a:t>
            </a:r>
            <a:r>
              <a:rPr lang="en-US" dirty="0"/>
              <a:t>Risk management – Risk assessment techniques, </a:t>
            </a:r>
            <a:r>
              <a:rPr lang="sv-SE" dirty="0"/>
              <a:t>Edition 1.0 2009-11.</a:t>
            </a:r>
          </a:p>
          <a:p>
            <a:r>
              <a:rPr lang="sv-SE" dirty="0"/>
              <a:t>B. Weibull, “SIL i praktiken. Introduktion och SIL-bestämning,” (In Swedish), IPS, 2016.</a:t>
            </a:r>
          </a:p>
          <a:p>
            <a:r>
              <a:rPr lang="sv-SE" dirty="0"/>
              <a:t>D. </a:t>
            </a:r>
            <a:r>
              <a:rPr lang="sv-SE" dirty="0" err="1"/>
              <a:t>Hillson</a:t>
            </a:r>
            <a:r>
              <a:rPr lang="sv-SE" dirty="0"/>
              <a:t>, P. Simon, ”Practical Project Risk Management. The ATOM </a:t>
            </a:r>
            <a:r>
              <a:rPr lang="sv-SE" dirty="0" err="1"/>
              <a:t>Methodology</a:t>
            </a:r>
            <a:r>
              <a:rPr lang="sv-SE" dirty="0"/>
              <a:t>”, Second Edition, 2012.</a:t>
            </a:r>
          </a:p>
          <a:p>
            <a:r>
              <a:rPr lang="sv-SE" dirty="0"/>
              <a:t>D. </a:t>
            </a:r>
            <a:r>
              <a:rPr lang="sv-SE" dirty="0" err="1"/>
              <a:t>Hillson</a:t>
            </a:r>
            <a:r>
              <a:rPr lang="sv-SE" dirty="0"/>
              <a:t>, ”</a:t>
            </a:r>
            <a:r>
              <a:rPr lang="sv-SE" dirty="0" err="1"/>
              <a:t>Effective</a:t>
            </a:r>
            <a:r>
              <a:rPr lang="sv-SE" dirty="0"/>
              <a:t> </a:t>
            </a:r>
            <a:r>
              <a:rPr lang="sv-SE" dirty="0" err="1"/>
              <a:t>Opportunity</a:t>
            </a:r>
            <a:r>
              <a:rPr lang="sv-SE" dirty="0"/>
              <a:t> Management for Projects. </a:t>
            </a:r>
            <a:r>
              <a:rPr lang="sv-SE" dirty="0" err="1"/>
              <a:t>Exploiting</a:t>
            </a:r>
            <a:r>
              <a:rPr lang="sv-SE" dirty="0"/>
              <a:t> Positive Risk”, 2004.</a:t>
            </a:r>
          </a:p>
          <a:p>
            <a:r>
              <a:rPr lang="sv-SE" dirty="0" err="1"/>
              <a:t>DoE</a:t>
            </a:r>
            <a:r>
              <a:rPr lang="sv-SE" dirty="0"/>
              <a:t>, </a:t>
            </a:r>
            <a:r>
              <a:rPr lang="sv-SE" dirty="0" err="1"/>
              <a:t>recommendations</a:t>
            </a:r>
            <a:r>
              <a:rPr lang="sv-SE" dirty="0"/>
              <a:t>. </a:t>
            </a:r>
          </a:p>
          <a:p>
            <a:r>
              <a:rPr lang="sv-SE" dirty="0"/>
              <a:t>W.L. Winston, ”Microsoft Office 2013. Data </a:t>
            </a:r>
            <a:r>
              <a:rPr lang="sv-SE" dirty="0" err="1"/>
              <a:t>Anlaysis</a:t>
            </a:r>
            <a:r>
              <a:rPr lang="sv-SE" dirty="0"/>
              <a:t> and Business </a:t>
            </a:r>
            <a:r>
              <a:rPr lang="sv-SE" dirty="0" err="1"/>
              <a:t>Modeling</a:t>
            </a:r>
            <a:r>
              <a:rPr lang="sv-SE" dirty="0"/>
              <a:t>”, Microsoft Press, 2014.</a:t>
            </a:r>
          </a:p>
        </p:txBody>
      </p:sp>
      <p:sp>
        <p:nvSpPr>
          <p:cNvPr id="6" name="Text Placeholder 5">
            <a:extLst>
              <a:ext uri="{FF2B5EF4-FFF2-40B4-BE49-F238E27FC236}">
                <a16:creationId xmlns:a16="http://schemas.microsoft.com/office/drawing/2014/main" id="{6F888B8F-95ED-4C2C-9675-5A35E17593C3}"/>
              </a:ext>
            </a:extLst>
          </p:cNvPr>
          <p:cNvSpPr>
            <a:spLocks noGrp="1"/>
          </p:cNvSpPr>
          <p:nvPr>
            <p:ph type="body" sz="quarter" idx="18"/>
          </p:nvPr>
        </p:nvSpPr>
        <p:spPr/>
        <p:txBody>
          <a:bodyPr/>
          <a:lstStyle/>
          <a:p>
            <a:endParaRPr lang="sv-SE"/>
          </a:p>
        </p:txBody>
      </p:sp>
    </p:spTree>
    <p:extLst>
      <p:ext uri="{BB962C8B-B14F-4D97-AF65-F5344CB8AC3E}">
        <p14:creationId xmlns:p14="http://schemas.microsoft.com/office/powerpoint/2010/main" val="234935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Who</a:t>
            </a:r>
            <a:r>
              <a:rPr lang="sv-SE" dirty="0"/>
              <a:t> </a:t>
            </a:r>
            <a:r>
              <a:rPr lang="sv-SE" dirty="0" err="1"/>
              <a:t>needs</a:t>
            </a:r>
            <a:r>
              <a:rPr lang="sv-SE" dirty="0"/>
              <a:t> it?</a:t>
            </a:r>
          </a:p>
        </p:txBody>
      </p:sp>
      <p:sp>
        <p:nvSpPr>
          <p:cNvPr id="3" name="Slide Number Placeholder 2"/>
          <p:cNvSpPr>
            <a:spLocks noGrp="1"/>
          </p:cNvSpPr>
          <p:nvPr>
            <p:ph type="sldNum" sz="quarter" idx="16"/>
          </p:nvPr>
        </p:nvSpPr>
        <p:spPr/>
        <p:txBody>
          <a:bodyPr/>
          <a:lstStyle/>
          <a:p>
            <a:fld id="{76304153-AB0A-48EF-9773-766B89829996}" type="slidenum">
              <a:rPr lang="en-US" noProof="1" smtClean="0"/>
              <a:pPr/>
              <a:t>2</a:t>
            </a:fld>
            <a:endParaRPr lang="en-US" noProof="1"/>
          </a:p>
        </p:txBody>
      </p:sp>
      <p:sp>
        <p:nvSpPr>
          <p:cNvPr id="4" name="Date Placeholder 3"/>
          <p:cNvSpPr>
            <a:spLocks noGrp="1"/>
          </p:cNvSpPr>
          <p:nvPr>
            <p:ph type="dt" sz="half" idx="14"/>
          </p:nvPr>
        </p:nvSpPr>
        <p:spPr/>
        <p:txBody>
          <a:bodyPr/>
          <a:lstStyle/>
          <a:p>
            <a:pPr algn="l"/>
            <a:fld id="{F98F4FB3-D565-47E0-ABFC-8F9EF955D66D}" type="datetime1">
              <a:rPr lang="sv-SE" noProof="1" smtClean="0"/>
              <a:t>2022-06-29</a:t>
            </a:fld>
            <a:endParaRPr lang="en-US" noProof="1"/>
          </a:p>
        </p:txBody>
      </p:sp>
      <p:sp>
        <p:nvSpPr>
          <p:cNvPr id="5" name="Content Placeholder 4"/>
          <p:cNvSpPr>
            <a:spLocks noGrp="1"/>
          </p:cNvSpPr>
          <p:nvPr>
            <p:ph sz="quarter" idx="17"/>
          </p:nvPr>
        </p:nvSpPr>
        <p:spPr>
          <a:xfrm>
            <a:off x="450000" y="1792800"/>
            <a:ext cx="11646750" cy="2299698"/>
          </a:xfrm>
        </p:spPr>
        <p:txBody>
          <a:bodyPr/>
          <a:lstStyle/>
          <a:p>
            <a:pPr lvl="0"/>
            <a:r>
              <a:rPr lang="en-US" dirty="0"/>
              <a:t>SRA is a useful methodology that can support a decision-making process in complex interdisciplinary projects. One of the main results of the SRA is a </a:t>
            </a:r>
            <a:r>
              <a:rPr lang="en-US" b="1" i="1" dirty="0">
                <a:solidFill>
                  <a:srgbClr val="FF0000"/>
                </a:solidFill>
              </a:rPr>
              <a:t>Cumulative Distribution Function (CDF)</a:t>
            </a:r>
            <a:r>
              <a:rPr lang="en-US" dirty="0"/>
              <a:t>. Rearranged CDF, S-curve, provides information about a project outcome as a function of time and probability. Based on the SRA results tasks and subtasks of the project can be rearranged, replanned, in order to avoid among other things suboptimization.</a:t>
            </a:r>
          </a:p>
          <a:p>
            <a:pPr lvl="0"/>
            <a:r>
              <a:rPr lang="en-US" dirty="0"/>
              <a:t>The main concept is fairly straightforward and universal. Suitable data needs to be collected on a project status. This part is usually denoted as a qualitative risk analysis. The second part of the SRA process used to be a quantitative risk analysis (QRA), i.e. an assessment on how it is probable that certain tasks will be delayed. This part includes preparation of input data, creating a model, computations and analysis of the results.</a:t>
            </a:r>
          </a:p>
          <a:p>
            <a:pPr lvl="0"/>
            <a:r>
              <a:rPr lang="en-US" dirty="0"/>
              <a:t>Input data to Probabilistic Safety Assessment (PSA) can be collected in the literature – in SRA mainly from project members (human factor).</a:t>
            </a:r>
          </a:p>
        </p:txBody>
      </p:sp>
      <p:sp>
        <p:nvSpPr>
          <p:cNvPr id="6" name="Text Placeholder 5"/>
          <p:cNvSpPr>
            <a:spLocks noGrp="1"/>
          </p:cNvSpPr>
          <p:nvPr>
            <p:ph type="body" sz="quarter" idx="18"/>
          </p:nvPr>
        </p:nvSpPr>
        <p:spPr/>
        <p:txBody>
          <a:bodyPr/>
          <a:lstStyle/>
          <a:p>
            <a:r>
              <a:rPr lang="sv-SE" dirty="0"/>
              <a:t>Schedule Risk </a:t>
            </a:r>
            <a:r>
              <a:rPr lang="sv-SE" dirty="0" err="1"/>
              <a:t>Assesment</a:t>
            </a:r>
            <a:r>
              <a:rPr lang="sv-SE" dirty="0"/>
              <a:t> (SRA)</a:t>
            </a:r>
          </a:p>
        </p:txBody>
      </p:sp>
      <p:grpSp>
        <p:nvGrpSpPr>
          <p:cNvPr id="7" name="Group 6">
            <a:extLst>
              <a:ext uri="{FF2B5EF4-FFF2-40B4-BE49-F238E27FC236}">
                <a16:creationId xmlns:a16="http://schemas.microsoft.com/office/drawing/2014/main" id="{6ED5845C-9CD5-45B2-AC94-4D43D759E31C}"/>
              </a:ext>
            </a:extLst>
          </p:cNvPr>
          <p:cNvGrpSpPr/>
          <p:nvPr/>
        </p:nvGrpSpPr>
        <p:grpSpPr>
          <a:xfrm>
            <a:off x="810000" y="5130760"/>
            <a:ext cx="3539684" cy="2291122"/>
            <a:chOff x="1395097" y="2276872"/>
            <a:chExt cx="4977103" cy="3132484"/>
          </a:xfrm>
          <a:noFill/>
        </p:grpSpPr>
        <p:pic>
          <p:nvPicPr>
            <p:cNvPr id="8" name="Bildobjekt 4">
              <a:extLst>
                <a:ext uri="{FF2B5EF4-FFF2-40B4-BE49-F238E27FC236}">
                  <a16:creationId xmlns:a16="http://schemas.microsoft.com/office/drawing/2014/main" id="{95E44B4D-A9BF-423B-9BE8-9EBF041BDEA1}"/>
                </a:ext>
              </a:extLst>
            </p:cNvPr>
            <p:cNvPicPr>
              <a:picLocks noChangeAspect="1"/>
            </p:cNvPicPr>
            <p:nvPr/>
          </p:nvPicPr>
          <p:blipFill rotWithShape="1">
            <a:blip r:embed="rId2"/>
            <a:srcRect l="8387" t="14061" r="33717" b="17391"/>
            <a:stretch/>
          </p:blipFill>
          <p:spPr>
            <a:xfrm>
              <a:off x="1763688" y="2276872"/>
              <a:ext cx="4608512" cy="28083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pic>
        <p:sp>
          <p:nvSpPr>
            <p:cNvPr id="9" name="TextBox 8">
              <a:extLst>
                <a:ext uri="{FF2B5EF4-FFF2-40B4-BE49-F238E27FC236}">
                  <a16:creationId xmlns:a16="http://schemas.microsoft.com/office/drawing/2014/main" id="{F46CE4C7-3E01-411A-AAF8-779D8F1A094F}"/>
                </a:ext>
              </a:extLst>
            </p:cNvPr>
            <p:cNvSpPr txBox="1"/>
            <p:nvPr/>
          </p:nvSpPr>
          <p:spPr>
            <a:xfrm>
              <a:off x="2707056" y="5051676"/>
              <a:ext cx="2858278" cy="3576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100" i="1" dirty="0"/>
                <a:t>Predicted Construction (Date)</a:t>
              </a:r>
            </a:p>
          </p:txBody>
        </p:sp>
        <p:sp>
          <p:nvSpPr>
            <p:cNvPr id="10" name="TextBox 9">
              <a:extLst>
                <a:ext uri="{FF2B5EF4-FFF2-40B4-BE49-F238E27FC236}">
                  <a16:creationId xmlns:a16="http://schemas.microsoft.com/office/drawing/2014/main" id="{D9131E42-8D69-4ACB-9AF9-5FB1180883B3}"/>
                </a:ext>
              </a:extLst>
            </p:cNvPr>
            <p:cNvSpPr txBox="1"/>
            <p:nvPr/>
          </p:nvSpPr>
          <p:spPr>
            <a:xfrm rot="16200000">
              <a:off x="276199" y="3564933"/>
              <a:ext cx="2605642" cy="36784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100" i="1" dirty="0"/>
                <a:t>Cumulative Probability (%)</a:t>
              </a:r>
            </a:p>
          </p:txBody>
        </p:sp>
      </p:grpSp>
      <p:sp>
        <p:nvSpPr>
          <p:cNvPr id="11" name="Rectangle: Rounded Corners 10">
            <a:extLst>
              <a:ext uri="{FF2B5EF4-FFF2-40B4-BE49-F238E27FC236}">
                <a16:creationId xmlns:a16="http://schemas.microsoft.com/office/drawing/2014/main" id="{C8925C58-187C-45E2-B33D-FCCEE6A67774}"/>
              </a:ext>
            </a:extLst>
          </p:cNvPr>
          <p:cNvSpPr/>
          <p:nvPr/>
        </p:nvSpPr>
        <p:spPr>
          <a:xfrm>
            <a:off x="9240819" y="96617"/>
            <a:ext cx="3910566" cy="15995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sv-SE" dirty="0"/>
              <a:t>1) SRA </a:t>
            </a:r>
            <a:r>
              <a:rPr lang="sv-SE" dirty="0" err="1"/>
              <a:t>employs</a:t>
            </a:r>
            <a:r>
              <a:rPr lang="sv-SE" dirty="0"/>
              <a:t> (</a:t>
            </a:r>
            <a:r>
              <a:rPr lang="sv-SE" dirty="0" err="1"/>
              <a:t>usually</a:t>
            </a:r>
            <a:r>
              <a:rPr lang="sv-SE" dirty="0"/>
              <a:t>) a </a:t>
            </a:r>
            <a:r>
              <a:rPr lang="sv-SE" dirty="0" err="1"/>
              <a:t>statistical</a:t>
            </a:r>
            <a:r>
              <a:rPr lang="sv-SE" dirty="0"/>
              <a:t> </a:t>
            </a:r>
            <a:r>
              <a:rPr lang="sv-SE" dirty="0" err="1"/>
              <a:t>technique</a:t>
            </a:r>
            <a:r>
              <a:rPr lang="sv-SE" dirty="0"/>
              <a:t> Monte Carlo. </a:t>
            </a:r>
          </a:p>
          <a:p>
            <a:r>
              <a:rPr lang="sv-SE" dirty="0"/>
              <a:t>2) It </a:t>
            </a:r>
            <a:r>
              <a:rPr lang="sv-SE" dirty="0" err="1"/>
              <a:t>can</a:t>
            </a:r>
            <a:r>
              <a:rPr lang="sv-SE" dirty="0"/>
              <a:t> be </a:t>
            </a:r>
            <a:r>
              <a:rPr lang="sv-SE" dirty="0" err="1"/>
              <a:t>performed</a:t>
            </a:r>
            <a:r>
              <a:rPr lang="sv-SE" dirty="0"/>
              <a:t> by a </a:t>
            </a:r>
            <a:r>
              <a:rPr lang="sv-SE" dirty="0" err="1"/>
              <a:t>main</a:t>
            </a:r>
            <a:r>
              <a:rPr lang="sv-SE" dirty="0"/>
              <a:t> </a:t>
            </a:r>
            <a:r>
              <a:rPr lang="sv-SE" dirty="0" err="1"/>
              <a:t>company</a:t>
            </a:r>
            <a:r>
              <a:rPr lang="sv-SE" dirty="0"/>
              <a:t> or </a:t>
            </a:r>
            <a:r>
              <a:rPr lang="sv-SE" dirty="0" err="1"/>
              <a:t>contructor</a:t>
            </a:r>
            <a:r>
              <a:rPr lang="sv-SE" dirty="0"/>
              <a:t>.</a:t>
            </a:r>
          </a:p>
        </p:txBody>
      </p:sp>
      <p:pic>
        <p:nvPicPr>
          <p:cNvPr id="12" name="Picture 2">
            <a:extLst>
              <a:ext uri="{FF2B5EF4-FFF2-40B4-BE49-F238E27FC236}">
                <a16:creationId xmlns:a16="http://schemas.microsoft.com/office/drawing/2014/main" id="{DE5CF4D1-1B76-4759-A949-AFA152C110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8852" y="4970898"/>
            <a:ext cx="1690878" cy="147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a:extLst>
              <a:ext uri="{FF2B5EF4-FFF2-40B4-BE49-F238E27FC236}">
                <a16:creationId xmlns:a16="http://schemas.microsoft.com/office/drawing/2014/main" id="{B655C7DA-524A-4C3F-A917-2FEA64E31D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7376" y="5111868"/>
            <a:ext cx="1605781" cy="158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049FFBBB-59DF-4952-B50E-0CD0197B4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0506" y="5011343"/>
            <a:ext cx="1252342" cy="176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92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0A1E-CBF8-4DE7-9F4C-BB7DDAE6F62C}"/>
              </a:ext>
            </a:extLst>
          </p:cNvPr>
          <p:cNvSpPr>
            <a:spLocks noGrp="1"/>
          </p:cNvSpPr>
          <p:nvPr>
            <p:ph type="title"/>
          </p:nvPr>
        </p:nvSpPr>
        <p:spPr/>
        <p:txBody>
          <a:bodyPr/>
          <a:lstStyle/>
          <a:p>
            <a:r>
              <a:rPr lang="en-US" dirty="0"/>
              <a:t>Requirements of risk assessment (RA)</a:t>
            </a:r>
          </a:p>
        </p:txBody>
      </p:sp>
      <p:sp>
        <p:nvSpPr>
          <p:cNvPr id="3" name="Slide Number Placeholder 2">
            <a:extLst>
              <a:ext uri="{FF2B5EF4-FFF2-40B4-BE49-F238E27FC236}">
                <a16:creationId xmlns:a16="http://schemas.microsoft.com/office/drawing/2014/main" id="{7A5C0C85-028E-4BE5-A24F-BEE0595BF0CD}"/>
              </a:ext>
            </a:extLst>
          </p:cNvPr>
          <p:cNvSpPr>
            <a:spLocks noGrp="1"/>
          </p:cNvSpPr>
          <p:nvPr>
            <p:ph type="sldNum" sz="quarter" idx="16"/>
          </p:nvPr>
        </p:nvSpPr>
        <p:spPr/>
        <p:txBody>
          <a:bodyPr/>
          <a:lstStyle/>
          <a:p>
            <a:fld id="{76304153-AB0A-48EF-9773-766B89829996}" type="slidenum">
              <a:rPr lang="en-US" noProof="1" smtClean="0"/>
              <a:pPr/>
              <a:t>3</a:t>
            </a:fld>
            <a:endParaRPr lang="en-US" noProof="1"/>
          </a:p>
        </p:txBody>
      </p:sp>
      <p:sp>
        <p:nvSpPr>
          <p:cNvPr id="4" name="Date Placeholder 3">
            <a:extLst>
              <a:ext uri="{FF2B5EF4-FFF2-40B4-BE49-F238E27FC236}">
                <a16:creationId xmlns:a16="http://schemas.microsoft.com/office/drawing/2014/main" id="{F5ABB4F9-FB24-46A2-A673-215F82E939C9}"/>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A83BD64E-9EE3-42CD-A91C-4618987290DB}"/>
              </a:ext>
            </a:extLst>
          </p:cNvPr>
          <p:cNvSpPr>
            <a:spLocks noGrp="1"/>
          </p:cNvSpPr>
          <p:nvPr>
            <p:ph sz="quarter" idx="17"/>
          </p:nvPr>
        </p:nvSpPr>
        <p:spPr>
          <a:xfrm>
            <a:off x="450000" y="1792800"/>
            <a:ext cx="4885793" cy="2832988"/>
          </a:xfrm>
        </p:spPr>
        <p:txBody>
          <a:bodyPr/>
          <a:lstStyle/>
          <a:p>
            <a:r>
              <a:rPr lang="en-US" dirty="0"/>
              <a:t>The purpose of the risk management framework is to help organizations integrate risk management into all activities and functions.</a:t>
            </a:r>
          </a:p>
          <a:p>
            <a:r>
              <a:rPr lang="en-US" dirty="0"/>
              <a:t>The effect of risk management depends on how it is integrated into the organization's management structures and all activities, including decision - making.</a:t>
            </a:r>
          </a:p>
          <a:p>
            <a:r>
              <a:rPr lang="en-US" dirty="0"/>
              <a:t>This requires the support of stakeholders, in particular top management.</a:t>
            </a:r>
            <a:endParaRPr lang="sv-SE" dirty="0"/>
          </a:p>
        </p:txBody>
      </p:sp>
      <p:sp>
        <p:nvSpPr>
          <p:cNvPr id="6" name="Text Placeholder 5">
            <a:extLst>
              <a:ext uri="{FF2B5EF4-FFF2-40B4-BE49-F238E27FC236}">
                <a16:creationId xmlns:a16="http://schemas.microsoft.com/office/drawing/2014/main" id="{E2B56AD1-5B34-49F8-8891-9C8EE7653CB2}"/>
              </a:ext>
            </a:extLst>
          </p:cNvPr>
          <p:cNvSpPr>
            <a:spLocks noGrp="1"/>
          </p:cNvSpPr>
          <p:nvPr>
            <p:ph type="body" sz="quarter" idx="18"/>
          </p:nvPr>
        </p:nvSpPr>
        <p:spPr/>
        <p:txBody>
          <a:bodyPr/>
          <a:lstStyle/>
          <a:p>
            <a:endParaRPr lang="sv-SE"/>
          </a:p>
        </p:txBody>
      </p:sp>
      <p:sp>
        <p:nvSpPr>
          <p:cNvPr id="9" name="Rounded Rectangle 5">
            <a:extLst>
              <a:ext uri="{FF2B5EF4-FFF2-40B4-BE49-F238E27FC236}">
                <a16:creationId xmlns:a16="http://schemas.microsoft.com/office/drawing/2014/main" id="{EFD6D042-99CB-41EF-8172-7D5AFAE15CD4}"/>
              </a:ext>
            </a:extLst>
          </p:cNvPr>
          <p:cNvSpPr/>
          <p:nvPr/>
        </p:nvSpPr>
        <p:spPr>
          <a:xfrm>
            <a:off x="723522" y="4854059"/>
            <a:ext cx="3592534" cy="257163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dirty="0"/>
              <a:t>1) In order to understand roots of errors it is good to take a look at requirements according to ISO standard.</a:t>
            </a:r>
          </a:p>
          <a:p>
            <a:r>
              <a:rPr lang="en-US" sz="1400" dirty="0"/>
              <a:t>2) Many “soft” requirements.</a:t>
            </a:r>
          </a:p>
          <a:p>
            <a:r>
              <a:rPr lang="en-US" sz="1400" dirty="0"/>
              <a:t>3) Results of risk analysis can be depicted on the risk matrix (probability x consequence). More subtle diagrams includes how certain risks can influence projects’ capital expenditure (</a:t>
            </a:r>
            <a:r>
              <a:rPr lang="en-US" sz="1400" dirty="0" err="1"/>
              <a:t>CaPex</a:t>
            </a:r>
            <a:r>
              <a:rPr lang="en-US" sz="1400" dirty="0"/>
              <a:t>), statistics regarding risk </a:t>
            </a:r>
            <a:r>
              <a:rPr lang="en-US" sz="1400" dirty="0" err="1"/>
              <a:t>cathegories</a:t>
            </a:r>
            <a:r>
              <a:rPr lang="en-US" sz="1400" dirty="0"/>
              <a:t> or Schedule Risk Analysis (SRA). </a:t>
            </a:r>
          </a:p>
        </p:txBody>
      </p:sp>
      <p:graphicFrame>
        <p:nvGraphicFramePr>
          <p:cNvPr id="7" name="Diagram 6">
            <a:extLst>
              <a:ext uri="{FF2B5EF4-FFF2-40B4-BE49-F238E27FC236}">
                <a16:creationId xmlns:a16="http://schemas.microsoft.com/office/drawing/2014/main" id="{53B819B0-328E-4D33-8DCD-67442907612D}"/>
              </a:ext>
            </a:extLst>
          </p:cNvPr>
          <p:cNvGraphicFramePr/>
          <p:nvPr>
            <p:extLst>
              <p:ext uri="{D42A27DB-BD31-4B8C-83A1-F6EECF244321}">
                <p14:modId xmlns:p14="http://schemas.microsoft.com/office/powerpoint/2010/main" val="2977742881"/>
              </p:ext>
            </p:extLst>
          </p:nvPr>
        </p:nvGraphicFramePr>
        <p:xfrm>
          <a:off x="7529221" y="769290"/>
          <a:ext cx="3805912" cy="2689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012562C5-EE41-4CDE-8AF4-B7C624248678}"/>
              </a:ext>
            </a:extLst>
          </p:cNvPr>
          <p:cNvGraphicFramePr/>
          <p:nvPr>
            <p:extLst>
              <p:ext uri="{D42A27DB-BD31-4B8C-83A1-F6EECF244321}">
                <p14:modId xmlns:p14="http://schemas.microsoft.com/office/powerpoint/2010/main" val="2574998698"/>
              </p:ext>
            </p:extLst>
          </p:nvPr>
        </p:nvGraphicFramePr>
        <p:xfrm>
          <a:off x="2238110" y="795690"/>
          <a:ext cx="3592535" cy="59682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3" name="Group 22">
            <a:extLst>
              <a:ext uri="{FF2B5EF4-FFF2-40B4-BE49-F238E27FC236}">
                <a16:creationId xmlns:a16="http://schemas.microsoft.com/office/drawing/2014/main" id="{9E988C8E-7ABE-4AC7-88C2-67487CEA382E}"/>
              </a:ext>
            </a:extLst>
          </p:cNvPr>
          <p:cNvGrpSpPr/>
          <p:nvPr/>
        </p:nvGrpSpPr>
        <p:grpSpPr>
          <a:xfrm>
            <a:off x="6205296" y="3616220"/>
            <a:ext cx="2410241" cy="3159533"/>
            <a:chOff x="5163671" y="1674536"/>
            <a:chExt cx="3929945" cy="4862477"/>
          </a:xfrm>
        </p:grpSpPr>
        <p:sp>
          <p:nvSpPr>
            <p:cNvPr id="13" name="Rectangle 12">
              <a:extLst>
                <a:ext uri="{FF2B5EF4-FFF2-40B4-BE49-F238E27FC236}">
                  <a16:creationId xmlns:a16="http://schemas.microsoft.com/office/drawing/2014/main" id="{A889764B-868F-4A82-BBCC-561A302A430A}"/>
                </a:ext>
              </a:extLst>
            </p:cNvPr>
            <p:cNvSpPr/>
            <p:nvPr/>
          </p:nvSpPr>
          <p:spPr>
            <a:xfrm>
              <a:off x="5665584" y="1674536"/>
              <a:ext cx="2944308" cy="76379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Scope, Context, Criteria</a:t>
              </a:r>
            </a:p>
          </p:txBody>
        </p:sp>
        <p:sp>
          <p:nvSpPr>
            <p:cNvPr id="14" name="Rectangle 13">
              <a:extLst>
                <a:ext uri="{FF2B5EF4-FFF2-40B4-BE49-F238E27FC236}">
                  <a16:creationId xmlns:a16="http://schemas.microsoft.com/office/drawing/2014/main" id="{DE9634DE-ECAF-4248-9AEA-33C71D7BD4A2}"/>
                </a:ext>
              </a:extLst>
            </p:cNvPr>
            <p:cNvSpPr/>
            <p:nvPr/>
          </p:nvSpPr>
          <p:spPr>
            <a:xfrm>
              <a:off x="5665584" y="2542397"/>
              <a:ext cx="2944308" cy="27187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AD48BDC-4E4C-435E-9C18-C01023B1E71E}"/>
                </a:ext>
              </a:extLst>
            </p:cNvPr>
            <p:cNvSpPr/>
            <p:nvPr/>
          </p:nvSpPr>
          <p:spPr>
            <a:xfrm>
              <a:off x="5783032" y="2687530"/>
              <a:ext cx="2709412" cy="48555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dirty="0"/>
                <a:t>Risk Assessment</a:t>
              </a:r>
            </a:p>
          </p:txBody>
        </p:sp>
        <p:sp>
          <p:nvSpPr>
            <p:cNvPr id="16" name="Rectangle 15">
              <a:extLst>
                <a:ext uri="{FF2B5EF4-FFF2-40B4-BE49-F238E27FC236}">
                  <a16:creationId xmlns:a16="http://schemas.microsoft.com/office/drawing/2014/main" id="{C766DC54-1A52-4DC0-BC52-D68C01A89046}"/>
                </a:ext>
              </a:extLst>
            </p:cNvPr>
            <p:cNvSpPr/>
            <p:nvPr/>
          </p:nvSpPr>
          <p:spPr>
            <a:xfrm>
              <a:off x="5798625" y="3346800"/>
              <a:ext cx="2709412" cy="48555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Risk Identification</a:t>
              </a:r>
            </a:p>
          </p:txBody>
        </p:sp>
        <p:sp>
          <p:nvSpPr>
            <p:cNvPr id="17" name="Rectangle 16">
              <a:extLst>
                <a:ext uri="{FF2B5EF4-FFF2-40B4-BE49-F238E27FC236}">
                  <a16:creationId xmlns:a16="http://schemas.microsoft.com/office/drawing/2014/main" id="{0AC3BF3B-F82B-4A6C-9FD9-4D0784B64F3A}"/>
                </a:ext>
              </a:extLst>
            </p:cNvPr>
            <p:cNvSpPr/>
            <p:nvPr/>
          </p:nvSpPr>
          <p:spPr>
            <a:xfrm>
              <a:off x="5779198" y="3918309"/>
              <a:ext cx="2709412" cy="48555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Risk Analysis</a:t>
              </a:r>
            </a:p>
          </p:txBody>
        </p:sp>
        <p:sp>
          <p:nvSpPr>
            <p:cNvPr id="18" name="Rectangle 17">
              <a:extLst>
                <a:ext uri="{FF2B5EF4-FFF2-40B4-BE49-F238E27FC236}">
                  <a16:creationId xmlns:a16="http://schemas.microsoft.com/office/drawing/2014/main" id="{497C7149-F659-4BF2-9BEC-12CD975C3FBA}"/>
                </a:ext>
              </a:extLst>
            </p:cNvPr>
            <p:cNvSpPr/>
            <p:nvPr/>
          </p:nvSpPr>
          <p:spPr>
            <a:xfrm>
              <a:off x="5790543" y="4501251"/>
              <a:ext cx="2709412" cy="48555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Risk Evaluation</a:t>
              </a:r>
            </a:p>
          </p:txBody>
        </p:sp>
        <p:sp>
          <p:nvSpPr>
            <p:cNvPr id="19" name="Rectangle 18">
              <a:extLst>
                <a:ext uri="{FF2B5EF4-FFF2-40B4-BE49-F238E27FC236}">
                  <a16:creationId xmlns:a16="http://schemas.microsoft.com/office/drawing/2014/main" id="{609DAEED-B453-4CFC-BAEC-1B58C8982537}"/>
                </a:ext>
              </a:extLst>
            </p:cNvPr>
            <p:cNvSpPr/>
            <p:nvPr/>
          </p:nvSpPr>
          <p:spPr>
            <a:xfrm>
              <a:off x="5657167" y="5347122"/>
              <a:ext cx="2944308" cy="76379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Risk Treatment</a:t>
              </a:r>
            </a:p>
          </p:txBody>
        </p:sp>
        <p:sp>
          <p:nvSpPr>
            <p:cNvPr id="20" name="Rectangle 19">
              <a:extLst>
                <a:ext uri="{FF2B5EF4-FFF2-40B4-BE49-F238E27FC236}">
                  <a16:creationId xmlns:a16="http://schemas.microsoft.com/office/drawing/2014/main" id="{0424CAE8-B08A-4239-8402-43EC9AD7A9C0}"/>
                </a:ext>
              </a:extLst>
            </p:cNvPr>
            <p:cNvSpPr/>
            <p:nvPr/>
          </p:nvSpPr>
          <p:spPr>
            <a:xfrm>
              <a:off x="5163671" y="6203997"/>
              <a:ext cx="3924032" cy="33301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Recording &amp; Reporting</a:t>
              </a:r>
            </a:p>
          </p:txBody>
        </p:sp>
        <p:sp>
          <p:nvSpPr>
            <p:cNvPr id="21" name="Rectangle 20">
              <a:extLst>
                <a:ext uri="{FF2B5EF4-FFF2-40B4-BE49-F238E27FC236}">
                  <a16:creationId xmlns:a16="http://schemas.microsoft.com/office/drawing/2014/main" id="{45847230-39ED-4C4A-9816-3976E8636FB6}"/>
                </a:ext>
              </a:extLst>
            </p:cNvPr>
            <p:cNvSpPr/>
            <p:nvPr/>
          </p:nvSpPr>
          <p:spPr>
            <a:xfrm rot="16200000">
              <a:off x="3134358" y="3703849"/>
              <a:ext cx="4439258" cy="3806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Communication &amp; Consultation</a:t>
              </a:r>
            </a:p>
          </p:txBody>
        </p:sp>
        <p:sp>
          <p:nvSpPr>
            <p:cNvPr id="22" name="Rectangle 21">
              <a:extLst>
                <a:ext uri="{FF2B5EF4-FFF2-40B4-BE49-F238E27FC236}">
                  <a16:creationId xmlns:a16="http://schemas.microsoft.com/office/drawing/2014/main" id="{4FF5A72B-5961-4EF7-BF68-64BF4DD05E9C}"/>
                </a:ext>
              </a:extLst>
            </p:cNvPr>
            <p:cNvSpPr/>
            <p:nvPr/>
          </p:nvSpPr>
          <p:spPr>
            <a:xfrm rot="16200000">
              <a:off x="6683671" y="3711465"/>
              <a:ext cx="4439258" cy="3806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Monitoring &amp; Review</a:t>
              </a:r>
            </a:p>
          </p:txBody>
        </p:sp>
      </p:grpSp>
      <p:graphicFrame>
        <p:nvGraphicFramePr>
          <p:cNvPr id="24" name="Diagram 23">
            <a:extLst>
              <a:ext uri="{FF2B5EF4-FFF2-40B4-BE49-F238E27FC236}">
                <a16:creationId xmlns:a16="http://schemas.microsoft.com/office/drawing/2014/main" id="{C05FDECE-3E7D-47BF-9A3A-FB2194CD11D9}"/>
              </a:ext>
            </a:extLst>
          </p:cNvPr>
          <p:cNvGraphicFramePr/>
          <p:nvPr>
            <p:extLst>
              <p:ext uri="{D42A27DB-BD31-4B8C-83A1-F6EECF244321}">
                <p14:modId xmlns:p14="http://schemas.microsoft.com/office/powerpoint/2010/main" val="4294899124"/>
              </p:ext>
            </p:extLst>
          </p:nvPr>
        </p:nvGraphicFramePr>
        <p:xfrm>
          <a:off x="9111269" y="3694399"/>
          <a:ext cx="4603754" cy="302793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a:extLst>
              <a:ext uri="{FF2B5EF4-FFF2-40B4-BE49-F238E27FC236}">
                <a16:creationId xmlns:a16="http://schemas.microsoft.com/office/drawing/2014/main" id="{DBFD57BF-7EA6-4709-BC14-46A9FA5ED889}"/>
              </a:ext>
            </a:extLst>
          </p:cNvPr>
          <p:cNvSpPr/>
          <p:nvPr/>
        </p:nvSpPr>
        <p:spPr>
          <a:xfrm>
            <a:off x="10991399" y="4854060"/>
            <a:ext cx="10128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Leadership and Commitment</a:t>
            </a:r>
          </a:p>
        </p:txBody>
      </p:sp>
      <p:sp>
        <p:nvSpPr>
          <p:cNvPr id="34" name="Arrow: Up-Down 33">
            <a:extLst>
              <a:ext uri="{FF2B5EF4-FFF2-40B4-BE49-F238E27FC236}">
                <a16:creationId xmlns:a16="http://schemas.microsoft.com/office/drawing/2014/main" id="{DE6786EA-F94C-4868-AC5F-CA33A6C83273}"/>
              </a:ext>
            </a:extLst>
          </p:cNvPr>
          <p:cNvSpPr/>
          <p:nvPr/>
        </p:nvSpPr>
        <p:spPr>
          <a:xfrm rot="2700000">
            <a:off x="7536632" y="2556894"/>
            <a:ext cx="319610" cy="9508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Arrow: Up-Down 34">
            <a:extLst>
              <a:ext uri="{FF2B5EF4-FFF2-40B4-BE49-F238E27FC236}">
                <a16:creationId xmlns:a16="http://schemas.microsoft.com/office/drawing/2014/main" id="{D4299408-4714-4C93-92AA-63EA2244930B}"/>
              </a:ext>
            </a:extLst>
          </p:cNvPr>
          <p:cNvSpPr/>
          <p:nvPr/>
        </p:nvSpPr>
        <p:spPr>
          <a:xfrm rot="5400000">
            <a:off x="9098844" y="5206195"/>
            <a:ext cx="319610" cy="9508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Box 37">
            <a:extLst>
              <a:ext uri="{FF2B5EF4-FFF2-40B4-BE49-F238E27FC236}">
                <a16:creationId xmlns:a16="http://schemas.microsoft.com/office/drawing/2014/main" id="{78659E0F-862E-4550-BF4B-70284B40683D}"/>
              </a:ext>
            </a:extLst>
          </p:cNvPr>
          <p:cNvSpPr txBox="1"/>
          <p:nvPr/>
        </p:nvSpPr>
        <p:spPr>
          <a:xfrm>
            <a:off x="6453593" y="7288212"/>
            <a:ext cx="914400" cy="914400"/>
          </a:xfrm>
          <a:prstGeom prst="rect">
            <a:avLst/>
          </a:prstGeom>
        </p:spPr>
        <p:txBody>
          <a:bodyPr vert="horz" wrap="none" lIns="0" tIns="0" rIns="0" bIns="0" rtlCol="0" anchor="b" anchorCtr="0">
            <a:noAutofit/>
          </a:bodyPr>
          <a:lstStyle/>
          <a:p>
            <a:endParaRPr lang="sv-SE" dirty="0"/>
          </a:p>
        </p:txBody>
      </p:sp>
      <p:sp>
        <p:nvSpPr>
          <p:cNvPr id="40" name="TextBox 39">
            <a:extLst>
              <a:ext uri="{FF2B5EF4-FFF2-40B4-BE49-F238E27FC236}">
                <a16:creationId xmlns:a16="http://schemas.microsoft.com/office/drawing/2014/main" id="{74ED155D-3332-4AB8-B97A-622B5C76E592}"/>
              </a:ext>
            </a:extLst>
          </p:cNvPr>
          <p:cNvSpPr txBox="1"/>
          <p:nvPr/>
        </p:nvSpPr>
        <p:spPr>
          <a:xfrm>
            <a:off x="6052999" y="1240023"/>
            <a:ext cx="2009334" cy="1384995"/>
          </a:xfrm>
          <a:prstGeom prst="rect">
            <a:avLst/>
          </a:prstGeom>
          <a:noFill/>
        </p:spPr>
        <p:txBody>
          <a:bodyPr wrap="square">
            <a:spAutoFit/>
          </a:bodyPr>
          <a:lstStyle/>
          <a:p>
            <a:r>
              <a:rPr lang="en-US" sz="1400" dirty="0"/>
              <a:t>Principles, process and framework according to SS-ISO 31000 – Risk management – Guidelines</a:t>
            </a:r>
          </a:p>
        </p:txBody>
      </p:sp>
      <p:sp>
        <p:nvSpPr>
          <p:cNvPr id="43" name="Arrow: Up-Down 42">
            <a:extLst>
              <a:ext uri="{FF2B5EF4-FFF2-40B4-BE49-F238E27FC236}">
                <a16:creationId xmlns:a16="http://schemas.microsoft.com/office/drawing/2014/main" id="{BB33D17C-5631-45E8-BD3E-0A4DE437709D}"/>
              </a:ext>
            </a:extLst>
          </p:cNvPr>
          <p:cNvSpPr/>
          <p:nvPr/>
        </p:nvSpPr>
        <p:spPr>
          <a:xfrm rot="8100000">
            <a:off x="10888841" y="2572017"/>
            <a:ext cx="319610" cy="9508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7" name="Straight Connector 46">
            <a:extLst>
              <a:ext uri="{FF2B5EF4-FFF2-40B4-BE49-F238E27FC236}">
                <a16:creationId xmlns:a16="http://schemas.microsoft.com/office/drawing/2014/main" id="{A6B51B69-BD75-4466-99EB-386786B9573D}"/>
              </a:ext>
            </a:extLst>
          </p:cNvPr>
          <p:cNvCxnSpPr/>
          <p:nvPr/>
        </p:nvCxnSpPr>
        <p:spPr>
          <a:xfrm>
            <a:off x="5647765" y="1384608"/>
            <a:ext cx="0" cy="512420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6193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7814-7049-4BD4-8AF1-9A3DC48A6248}"/>
              </a:ext>
            </a:extLst>
          </p:cNvPr>
          <p:cNvSpPr>
            <a:spLocks noGrp="1"/>
          </p:cNvSpPr>
          <p:nvPr>
            <p:ph type="title"/>
          </p:nvPr>
        </p:nvSpPr>
        <p:spPr/>
        <p:txBody>
          <a:bodyPr/>
          <a:lstStyle/>
          <a:p>
            <a:r>
              <a:rPr lang="en-US" dirty="0"/>
              <a:t>Organizational background and practices</a:t>
            </a:r>
          </a:p>
        </p:txBody>
      </p:sp>
      <p:sp>
        <p:nvSpPr>
          <p:cNvPr id="3" name="Slide Number Placeholder 2">
            <a:extLst>
              <a:ext uri="{FF2B5EF4-FFF2-40B4-BE49-F238E27FC236}">
                <a16:creationId xmlns:a16="http://schemas.microsoft.com/office/drawing/2014/main" id="{052C343C-0157-40B4-9133-A53685FD26ED}"/>
              </a:ext>
            </a:extLst>
          </p:cNvPr>
          <p:cNvSpPr>
            <a:spLocks noGrp="1"/>
          </p:cNvSpPr>
          <p:nvPr>
            <p:ph type="sldNum" sz="quarter" idx="16"/>
          </p:nvPr>
        </p:nvSpPr>
        <p:spPr/>
        <p:txBody>
          <a:bodyPr/>
          <a:lstStyle/>
          <a:p>
            <a:fld id="{76304153-AB0A-48EF-9773-766B89829996}" type="slidenum">
              <a:rPr lang="en-US" noProof="1" smtClean="0"/>
              <a:pPr/>
              <a:t>4</a:t>
            </a:fld>
            <a:endParaRPr lang="en-US" noProof="1"/>
          </a:p>
        </p:txBody>
      </p:sp>
      <p:sp>
        <p:nvSpPr>
          <p:cNvPr id="4" name="Date Placeholder 3">
            <a:extLst>
              <a:ext uri="{FF2B5EF4-FFF2-40B4-BE49-F238E27FC236}">
                <a16:creationId xmlns:a16="http://schemas.microsoft.com/office/drawing/2014/main" id="{EE7616F2-71E0-4A7E-BCED-609450A3275A}"/>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C0615474-3C65-4928-8A39-70C15B00C275}"/>
              </a:ext>
            </a:extLst>
          </p:cNvPr>
          <p:cNvSpPr>
            <a:spLocks noGrp="1"/>
          </p:cNvSpPr>
          <p:nvPr>
            <p:ph sz="quarter" idx="17"/>
          </p:nvPr>
        </p:nvSpPr>
        <p:spPr>
          <a:xfrm>
            <a:off x="450000" y="1792799"/>
            <a:ext cx="3547404" cy="5230410"/>
          </a:xfrm>
        </p:spPr>
        <p:txBody>
          <a:bodyPr/>
          <a:lstStyle/>
          <a:p>
            <a:r>
              <a:rPr lang="en-US" dirty="0"/>
              <a:t>Most of the large companies running large projects has its own “risk culture”. It might be expressed </a:t>
            </a:r>
            <a:r>
              <a:rPr lang="en-US"/>
              <a:t>in the form of </a:t>
            </a:r>
            <a:r>
              <a:rPr lang="en-US" b="1" i="1" dirty="0"/>
              <a:t>own internal steering documents </a:t>
            </a:r>
            <a:r>
              <a:rPr lang="en-US" dirty="0"/>
              <a:t>on risk assessment</a:t>
            </a:r>
          </a:p>
          <a:p>
            <a:r>
              <a:rPr lang="en-US" dirty="0"/>
              <a:t>It can happen that these rules and praxis are not adjusted to the given project (risk appetite, probability scales, consequence calibration).</a:t>
            </a:r>
          </a:p>
          <a:p>
            <a:r>
              <a:rPr lang="en-US" dirty="0"/>
              <a:t>It can also happen that </a:t>
            </a:r>
            <a:r>
              <a:rPr lang="en-US" b="1" i="1" dirty="0"/>
              <a:t>available tools </a:t>
            </a:r>
            <a:r>
              <a:rPr lang="en-US" dirty="0"/>
              <a:t>within the company are not suitable for the project (Project, Portfolio and Resource Management Software).</a:t>
            </a:r>
          </a:p>
        </p:txBody>
      </p:sp>
      <p:sp>
        <p:nvSpPr>
          <p:cNvPr id="6" name="Text Placeholder 5">
            <a:extLst>
              <a:ext uri="{FF2B5EF4-FFF2-40B4-BE49-F238E27FC236}">
                <a16:creationId xmlns:a16="http://schemas.microsoft.com/office/drawing/2014/main" id="{9D76AB44-AEED-48A1-BF54-E9FE52C59F27}"/>
              </a:ext>
            </a:extLst>
          </p:cNvPr>
          <p:cNvSpPr>
            <a:spLocks noGrp="1"/>
          </p:cNvSpPr>
          <p:nvPr>
            <p:ph type="body" sz="quarter" idx="18"/>
          </p:nvPr>
        </p:nvSpPr>
        <p:spPr/>
        <p:txBody>
          <a:bodyPr/>
          <a:lstStyle/>
          <a:p>
            <a:endParaRPr lang="sv-SE"/>
          </a:p>
        </p:txBody>
      </p:sp>
      <p:graphicFrame>
        <p:nvGraphicFramePr>
          <p:cNvPr id="9" name="Diagram 8">
            <a:extLst>
              <a:ext uri="{FF2B5EF4-FFF2-40B4-BE49-F238E27FC236}">
                <a16:creationId xmlns:a16="http://schemas.microsoft.com/office/drawing/2014/main" id="{3E91782B-3ADA-425A-A485-E3CF1206ACC8}"/>
              </a:ext>
            </a:extLst>
          </p:cNvPr>
          <p:cNvGraphicFramePr/>
          <p:nvPr>
            <p:extLst>
              <p:ext uri="{D42A27DB-BD31-4B8C-83A1-F6EECF244321}">
                <p14:modId xmlns:p14="http://schemas.microsoft.com/office/powerpoint/2010/main" val="3213988627"/>
              </p:ext>
            </p:extLst>
          </p:nvPr>
        </p:nvGraphicFramePr>
        <p:xfrm>
          <a:off x="9899267" y="96887"/>
          <a:ext cx="3805912" cy="268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a:extLst>
              <a:ext uri="{FF2B5EF4-FFF2-40B4-BE49-F238E27FC236}">
                <a16:creationId xmlns:a16="http://schemas.microsoft.com/office/drawing/2014/main" id="{B47BBDAC-6BB7-493E-8A81-E2B999FA2DA7}"/>
              </a:ext>
            </a:extLst>
          </p:cNvPr>
          <p:cNvSpPr/>
          <p:nvPr/>
        </p:nvSpPr>
        <p:spPr>
          <a:xfrm>
            <a:off x="11802223" y="407035"/>
            <a:ext cx="787083" cy="507365"/>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sv-SE"/>
          </a:p>
        </p:txBody>
      </p:sp>
      <p:pic>
        <p:nvPicPr>
          <p:cNvPr id="13" name="Picture 7" descr="C:\Users\konsoko\AppData\Local\Microsoft\Windows\INetCache\IE\NE1IPSKR\250px-teammeeting1[1].png">
            <a:extLst>
              <a:ext uri="{FF2B5EF4-FFF2-40B4-BE49-F238E27FC236}">
                <a16:creationId xmlns:a16="http://schemas.microsoft.com/office/drawing/2014/main" id="{CE9E5434-2C2A-4BF5-88DD-476E856C34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7510" y="1463047"/>
            <a:ext cx="1079064" cy="1057483"/>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268499F-9669-4826-B1EA-670D3BA6CCA8}"/>
              </a:ext>
            </a:extLst>
          </p:cNvPr>
          <p:cNvSpPr txBox="1"/>
          <p:nvPr/>
        </p:nvSpPr>
        <p:spPr>
          <a:xfrm>
            <a:off x="4153677" y="2926839"/>
            <a:ext cx="1914770" cy="646331"/>
          </a:xfrm>
          <a:prstGeom prst="rect">
            <a:avLst/>
          </a:prstGeom>
          <a:noFill/>
        </p:spPr>
        <p:txBody>
          <a:bodyPr wrap="square" rtlCol="0">
            <a:spAutoFit/>
          </a:bodyPr>
          <a:lstStyle/>
          <a:p>
            <a:r>
              <a:rPr lang="en-US" sz="1200" b="1" dirty="0"/>
              <a:t>(1) TOP-10</a:t>
            </a:r>
            <a:r>
              <a:rPr lang="en-US" sz="1200" dirty="0"/>
              <a:t> risks, Q1-4, (management, program leader)</a:t>
            </a:r>
          </a:p>
        </p:txBody>
      </p:sp>
      <p:sp>
        <p:nvSpPr>
          <p:cNvPr id="16" name="TextBox 15">
            <a:extLst>
              <a:ext uri="{FF2B5EF4-FFF2-40B4-BE49-F238E27FC236}">
                <a16:creationId xmlns:a16="http://schemas.microsoft.com/office/drawing/2014/main" id="{4E580644-4E8F-4219-A9C0-BBE0AAA9354B}"/>
              </a:ext>
            </a:extLst>
          </p:cNvPr>
          <p:cNvSpPr txBox="1"/>
          <p:nvPr/>
        </p:nvSpPr>
        <p:spPr>
          <a:xfrm>
            <a:off x="9011425" y="2884412"/>
            <a:ext cx="1677441" cy="646331"/>
          </a:xfrm>
          <a:prstGeom prst="rect">
            <a:avLst/>
          </a:prstGeom>
          <a:solidFill>
            <a:schemeClr val="bg1"/>
          </a:solidFill>
        </p:spPr>
        <p:txBody>
          <a:bodyPr wrap="square" rtlCol="0">
            <a:spAutoFit/>
          </a:bodyPr>
          <a:lstStyle/>
          <a:p>
            <a:r>
              <a:rPr lang="en-US" sz="1200" b="1" dirty="0"/>
              <a:t>(3) Status of risk assessment</a:t>
            </a:r>
            <a:r>
              <a:rPr lang="en-US" sz="1200" dirty="0"/>
              <a:t>, Q1-4 (risk manager)</a:t>
            </a:r>
          </a:p>
        </p:txBody>
      </p:sp>
      <p:sp>
        <p:nvSpPr>
          <p:cNvPr id="20" name="TextBox 10">
            <a:extLst>
              <a:ext uri="{FF2B5EF4-FFF2-40B4-BE49-F238E27FC236}">
                <a16:creationId xmlns:a16="http://schemas.microsoft.com/office/drawing/2014/main" id="{DB202949-86A0-4A56-87EA-A4FCD6AE64CB}"/>
              </a:ext>
            </a:extLst>
          </p:cNvPr>
          <p:cNvSpPr txBox="1"/>
          <p:nvPr/>
        </p:nvSpPr>
        <p:spPr>
          <a:xfrm>
            <a:off x="3991968" y="5311135"/>
            <a:ext cx="2350728" cy="461665"/>
          </a:xfrm>
          <a:prstGeom prst="rect">
            <a:avLst/>
          </a:prstGeom>
          <a:noFill/>
        </p:spPr>
        <p:txBody>
          <a:bodyPr wrap="square" rtlCol="0">
            <a:spAutoFit/>
          </a:bodyPr>
          <a:lstStyle/>
          <a:p>
            <a:r>
              <a:rPr lang="en-US" sz="1200" b="1" dirty="0"/>
              <a:t>(2) Client’s internal management system</a:t>
            </a:r>
            <a:endParaRPr lang="en-US" sz="1200" dirty="0"/>
          </a:p>
        </p:txBody>
      </p:sp>
      <p:pic>
        <p:nvPicPr>
          <p:cNvPr id="22" name="Picture 2">
            <a:extLst>
              <a:ext uri="{FF2B5EF4-FFF2-40B4-BE49-F238E27FC236}">
                <a16:creationId xmlns:a16="http://schemas.microsoft.com/office/drawing/2014/main" id="{F79E3479-EBE1-476B-A72B-307C1D47F5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03137" y="4304692"/>
            <a:ext cx="995249" cy="70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a:extLst>
              <a:ext uri="{FF2B5EF4-FFF2-40B4-BE49-F238E27FC236}">
                <a16:creationId xmlns:a16="http://schemas.microsoft.com/office/drawing/2014/main" id="{AF7F2CC4-B095-4D0F-843B-792FA03962B0}"/>
              </a:ext>
            </a:extLst>
          </p:cNvPr>
          <p:cNvPicPr>
            <a:picLocks noChangeAspect="1"/>
          </p:cNvPicPr>
          <p:nvPr/>
        </p:nvPicPr>
        <p:blipFill>
          <a:blip r:embed="rId9"/>
          <a:stretch>
            <a:fillRect/>
          </a:stretch>
        </p:blipFill>
        <p:spPr>
          <a:xfrm>
            <a:off x="9219449" y="5272135"/>
            <a:ext cx="758313" cy="506260"/>
          </a:xfrm>
          <a:prstGeom prst="rect">
            <a:avLst/>
          </a:prstGeom>
        </p:spPr>
      </p:pic>
      <p:pic>
        <p:nvPicPr>
          <p:cNvPr id="24" name="Picture 2">
            <a:extLst>
              <a:ext uri="{FF2B5EF4-FFF2-40B4-BE49-F238E27FC236}">
                <a16:creationId xmlns:a16="http://schemas.microsoft.com/office/drawing/2014/main" id="{18756DFE-1348-4938-B33B-4B150FD36A4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32276" y="5193872"/>
            <a:ext cx="1054848" cy="91736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25" name="TextBox 10">
            <a:extLst>
              <a:ext uri="{FF2B5EF4-FFF2-40B4-BE49-F238E27FC236}">
                <a16:creationId xmlns:a16="http://schemas.microsoft.com/office/drawing/2014/main" id="{4AE15E80-1FCF-4180-9B37-4C5E93476D85}"/>
              </a:ext>
            </a:extLst>
          </p:cNvPr>
          <p:cNvSpPr txBox="1"/>
          <p:nvPr/>
        </p:nvSpPr>
        <p:spPr>
          <a:xfrm>
            <a:off x="9093200" y="6217652"/>
            <a:ext cx="3239439" cy="646331"/>
          </a:xfrm>
          <a:prstGeom prst="rect">
            <a:avLst/>
          </a:prstGeom>
          <a:noFill/>
        </p:spPr>
        <p:txBody>
          <a:bodyPr wrap="square" rtlCol="0">
            <a:spAutoFit/>
          </a:bodyPr>
          <a:lstStyle/>
          <a:p>
            <a:r>
              <a:rPr lang="en-US" sz="1200" b="1" dirty="0"/>
              <a:t>(4) Trends &amp; Statistics</a:t>
            </a:r>
            <a:r>
              <a:rPr lang="en-US" sz="1200" dirty="0"/>
              <a:t>, e.g. presentations, summary reports, </a:t>
            </a:r>
            <a:r>
              <a:rPr lang="en-US" sz="1200" i="1" dirty="0"/>
              <a:t>Risk Review Meetings</a:t>
            </a:r>
            <a:r>
              <a:rPr lang="en-US" sz="1200" dirty="0"/>
              <a:t>, and </a:t>
            </a:r>
            <a:r>
              <a:rPr lang="en-US" sz="1200" b="1" dirty="0"/>
              <a:t>SRA</a:t>
            </a:r>
            <a:r>
              <a:rPr lang="en-US" sz="1200" dirty="0"/>
              <a:t>.</a:t>
            </a:r>
          </a:p>
        </p:txBody>
      </p:sp>
      <p:grpSp>
        <p:nvGrpSpPr>
          <p:cNvPr id="26" name="Grupp 51">
            <a:extLst>
              <a:ext uri="{FF2B5EF4-FFF2-40B4-BE49-F238E27FC236}">
                <a16:creationId xmlns:a16="http://schemas.microsoft.com/office/drawing/2014/main" id="{2417B8C8-5EE7-4923-938D-47987E568F07}"/>
              </a:ext>
            </a:extLst>
          </p:cNvPr>
          <p:cNvGrpSpPr/>
          <p:nvPr/>
        </p:nvGrpSpPr>
        <p:grpSpPr>
          <a:xfrm>
            <a:off x="6722022" y="5096841"/>
            <a:ext cx="2219817" cy="1800153"/>
            <a:chOff x="3646812" y="4535527"/>
            <a:chExt cx="2219817" cy="1800153"/>
          </a:xfrm>
        </p:grpSpPr>
        <p:pic>
          <p:nvPicPr>
            <p:cNvPr id="27" name="Bildobjekt 49">
              <a:extLst>
                <a:ext uri="{FF2B5EF4-FFF2-40B4-BE49-F238E27FC236}">
                  <a16:creationId xmlns:a16="http://schemas.microsoft.com/office/drawing/2014/main" id="{1F430614-D01C-43A8-ABBD-6819828CE3F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0545" t="14312"/>
            <a:stretch/>
          </p:blipFill>
          <p:spPr>
            <a:xfrm>
              <a:off x="3731207" y="5127751"/>
              <a:ext cx="1627164" cy="906135"/>
            </a:xfrm>
            <a:prstGeom prst="rect">
              <a:avLst/>
            </a:prstGeom>
            <a:ln>
              <a:solidFill>
                <a:srgbClr val="0070C0"/>
              </a:solidFill>
            </a:ln>
          </p:spPr>
        </p:pic>
        <p:sp>
          <p:nvSpPr>
            <p:cNvPr id="28" name="TextBox 27">
              <a:extLst>
                <a:ext uri="{FF2B5EF4-FFF2-40B4-BE49-F238E27FC236}">
                  <a16:creationId xmlns:a16="http://schemas.microsoft.com/office/drawing/2014/main" id="{0F4BE1F2-9598-43DC-86CF-7649499E7B3F}"/>
                </a:ext>
              </a:extLst>
            </p:cNvPr>
            <p:cNvSpPr txBox="1"/>
            <p:nvPr/>
          </p:nvSpPr>
          <p:spPr>
            <a:xfrm>
              <a:off x="3646812" y="6058681"/>
              <a:ext cx="2219817" cy="276999"/>
            </a:xfrm>
            <a:prstGeom prst="rect">
              <a:avLst/>
            </a:prstGeom>
            <a:noFill/>
          </p:spPr>
          <p:txBody>
            <a:bodyPr wrap="square" rtlCol="0">
              <a:spAutoFit/>
            </a:bodyPr>
            <a:lstStyle/>
            <a:p>
              <a:r>
                <a:rPr lang="sv-SE" sz="1200" dirty="0"/>
                <a:t>Global risks (risk manager)</a:t>
              </a:r>
            </a:p>
          </p:txBody>
        </p:sp>
        <p:sp>
          <p:nvSpPr>
            <p:cNvPr id="29" name="Right Arrow 9">
              <a:extLst>
                <a:ext uri="{FF2B5EF4-FFF2-40B4-BE49-F238E27FC236}">
                  <a16:creationId xmlns:a16="http://schemas.microsoft.com/office/drawing/2014/main" id="{FC73A99C-554F-49BC-96FA-12628500756C}"/>
                </a:ext>
              </a:extLst>
            </p:cNvPr>
            <p:cNvSpPr/>
            <p:nvPr/>
          </p:nvSpPr>
          <p:spPr>
            <a:xfrm rot="16200000">
              <a:off x="4292761" y="4575623"/>
              <a:ext cx="504056" cy="42386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a:p>
          </p:txBody>
        </p:sp>
      </p:grpSp>
      <p:sp>
        <p:nvSpPr>
          <p:cNvPr id="30" name="TextBox 27">
            <a:extLst>
              <a:ext uri="{FF2B5EF4-FFF2-40B4-BE49-F238E27FC236}">
                <a16:creationId xmlns:a16="http://schemas.microsoft.com/office/drawing/2014/main" id="{8D992998-2D68-415E-AC3D-EE3690FB6110}"/>
              </a:ext>
            </a:extLst>
          </p:cNvPr>
          <p:cNvSpPr txBox="1"/>
          <p:nvPr/>
        </p:nvSpPr>
        <p:spPr>
          <a:xfrm>
            <a:off x="6907130" y="2465174"/>
            <a:ext cx="1347395" cy="461665"/>
          </a:xfrm>
          <a:prstGeom prst="rect">
            <a:avLst/>
          </a:prstGeom>
          <a:noFill/>
        </p:spPr>
        <p:txBody>
          <a:bodyPr wrap="square" rtlCol="0">
            <a:spAutoFit/>
          </a:bodyPr>
          <a:lstStyle/>
          <a:p>
            <a:r>
              <a:rPr lang="sv-SE" sz="1200" dirty="0"/>
              <a:t>Riskworkshops (co-</a:t>
            </a:r>
            <a:r>
              <a:rPr lang="sv-SE" sz="1200" dirty="0" err="1"/>
              <a:t>workers</a:t>
            </a:r>
            <a:r>
              <a:rPr lang="sv-SE" sz="1200" dirty="0"/>
              <a:t>)</a:t>
            </a:r>
          </a:p>
        </p:txBody>
      </p:sp>
      <p:sp>
        <p:nvSpPr>
          <p:cNvPr id="31" name="Right Arrow 9">
            <a:extLst>
              <a:ext uri="{FF2B5EF4-FFF2-40B4-BE49-F238E27FC236}">
                <a16:creationId xmlns:a16="http://schemas.microsoft.com/office/drawing/2014/main" id="{CE0F9EF8-F63A-49B3-B2CE-AD02D0C514D6}"/>
              </a:ext>
            </a:extLst>
          </p:cNvPr>
          <p:cNvSpPr/>
          <p:nvPr/>
        </p:nvSpPr>
        <p:spPr>
          <a:xfrm rot="5400000">
            <a:off x="7269463" y="2926899"/>
            <a:ext cx="504056" cy="423863"/>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a:p>
        </p:txBody>
      </p:sp>
      <p:pic>
        <p:nvPicPr>
          <p:cNvPr id="32" name="Bildobjekt 54">
            <a:extLst>
              <a:ext uri="{FF2B5EF4-FFF2-40B4-BE49-F238E27FC236}">
                <a16:creationId xmlns:a16="http://schemas.microsoft.com/office/drawing/2014/main" id="{E64F1B2E-2ED2-4C49-9E99-0D7E66B5EC1B}"/>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216073" y="1424614"/>
            <a:ext cx="1744811" cy="1502225"/>
          </a:xfrm>
          <a:prstGeom prst="rect">
            <a:avLst/>
          </a:prstGeom>
          <a:ln>
            <a:solidFill>
              <a:srgbClr val="0070C0"/>
            </a:solidFill>
          </a:ln>
        </p:spPr>
      </p:pic>
      <p:grpSp>
        <p:nvGrpSpPr>
          <p:cNvPr id="33" name="Grupp 61">
            <a:extLst>
              <a:ext uri="{FF2B5EF4-FFF2-40B4-BE49-F238E27FC236}">
                <a16:creationId xmlns:a16="http://schemas.microsoft.com/office/drawing/2014/main" id="{8BC92B95-9400-4E85-BDA1-E185487F3C06}"/>
              </a:ext>
            </a:extLst>
          </p:cNvPr>
          <p:cNvGrpSpPr/>
          <p:nvPr/>
        </p:nvGrpSpPr>
        <p:grpSpPr>
          <a:xfrm>
            <a:off x="6184108" y="3135372"/>
            <a:ext cx="2646141" cy="2241746"/>
            <a:chOff x="3068688" y="3048721"/>
            <a:chExt cx="2646141" cy="2241746"/>
          </a:xfrm>
        </p:grpSpPr>
        <p:pic>
          <p:nvPicPr>
            <p:cNvPr id="34" name="Picture 3">
              <a:extLst>
                <a:ext uri="{FF2B5EF4-FFF2-40B4-BE49-F238E27FC236}">
                  <a16:creationId xmlns:a16="http://schemas.microsoft.com/office/drawing/2014/main" id="{9D940457-0CF2-44B0-9E64-9D52CE62D7E1}"/>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37315"/>
            <a:stretch/>
          </p:blipFill>
          <p:spPr bwMode="auto">
            <a:xfrm>
              <a:off x="3880545" y="3668605"/>
              <a:ext cx="1185424" cy="751513"/>
            </a:xfrm>
            <a:prstGeom prst="rect">
              <a:avLst/>
            </a:prstGeom>
            <a:noFill/>
            <a:ln w="3810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35" name="TextBox 34">
              <a:extLst>
                <a:ext uri="{FF2B5EF4-FFF2-40B4-BE49-F238E27FC236}">
                  <a16:creationId xmlns:a16="http://schemas.microsoft.com/office/drawing/2014/main" id="{2F1D28CD-1788-4F75-85C2-C7F03B47877E}"/>
                </a:ext>
              </a:extLst>
            </p:cNvPr>
            <p:cNvSpPr txBox="1"/>
            <p:nvPr/>
          </p:nvSpPr>
          <p:spPr>
            <a:xfrm>
              <a:off x="3937366" y="4420118"/>
              <a:ext cx="1080745" cy="276999"/>
            </a:xfrm>
            <a:prstGeom prst="rect">
              <a:avLst/>
            </a:prstGeom>
            <a:noFill/>
          </p:spPr>
          <p:txBody>
            <a:bodyPr wrap="none" rtlCol="0">
              <a:spAutoFit/>
            </a:bodyPr>
            <a:lstStyle/>
            <a:p>
              <a:pPr algn="ctr"/>
              <a:r>
                <a:rPr lang="sv-SE" sz="1200" dirty="0"/>
                <a:t>Risk register </a:t>
              </a:r>
            </a:p>
          </p:txBody>
        </p:sp>
        <p:sp>
          <p:nvSpPr>
            <p:cNvPr id="36" name="Right Arrow 9">
              <a:extLst>
                <a:ext uri="{FF2B5EF4-FFF2-40B4-BE49-F238E27FC236}">
                  <a16:creationId xmlns:a16="http://schemas.microsoft.com/office/drawing/2014/main" id="{BF6306F3-F9B5-47EC-89C5-A10AEE53B3D9}"/>
                </a:ext>
              </a:extLst>
            </p:cNvPr>
            <p:cNvSpPr/>
            <p:nvPr/>
          </p:nvSpPr>
          <p:spPr>
            <a:xfrm rot="18900000">
              <a:off x="5210773" y="3243221"/>
              <a:ext cx="504056" cy="4238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ight Arrow 9">
              <a:extLst>
                <a:ext uri="{FF2B5EF4-FFF2-40B4-BE49-F238E27FC236}">
                  <a16:creationId xmlns:a16="http://schemas.microsoft.com/office/drawing/2014/main" id="{B290F8F4-B15C-4BD8-870F-C71B082A07B2}"/>
                </a:ext>
              </a:extLst>
            </p:cNvPr>
            <p:cNvSpPr/>
            <p:nvPr/>
          </p:nvSpPr>
          <p:spPr>
            <a:xfrm rot="2700000">
              <a:off x="5210773" y="4636542"/>
              <a:ext cx="504056" cy="4238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47">
              <a:extLst>
                <a:ext uri="{FF2B5EF4-FFF2-40B4-BE49-F238E27FC236}">
                  <a16:creationId xmlns:a16="http://schemas.microsoft.com/office/drawing/2014/main" id="{BCD35163-7BDC-43EF-8892-86DDC6930F15}"/>
                </a:ext>
              </a:extLst>
            </p:cNvPr>
            <p:cNvSpPr txBox="1"/>
            <p:nvPr/>
          </p:nvSpPr>
          <p:spPr>
            <a:xfrm>
              <a:off x="3716799" y="3299488"/>
              <a:ext cx="1482457" cy="397481"/>
            </a:xfrm>
            <a:prstGeom prst="rect">
              <a:avLst/>
            </a:prstGeom>
            <a:noFill/>
          </p:spPr>
          <p:txBody>
            <a:bodyPr wrap="none" rtlCol="0">
              <a:spAutoFit/>
            </a:bodyPr>
            <a:lstStyle/>
            <a:p>
              <a:r>
                <a:rPr lang="sv-SE" dirty="0"/>
                <a:t>RAW DATA</a:t>
              </a:r>
            </a:p>
          </p:txBody>
        </p:sp>
        <p:grpSp>
          <p:nvGrpSpPr>
            <p:cNvPr id="39" name="Grupp 56">
              <a:extLst>
                <a:ext uri="{FF2B5EF4-FFF2-40B4-BE49-F238E27FC236}">
                  <a16:creationId xmlns:a16="http://schemas.microsoft.com/office/drawing/2014/main" id="{164B9190-A12F-4944-9C26-B45B82FE2D60}"/>
                </a:ext>
              </a:extLst>
            </p:cNvPr>
            <p:cNvGrpSpPr/>
            <p:nvPr/>
          </p:nvGrpSpPr>
          <p:grpSpPr>
            <a:xfrm>
              <a:off x="3068688" y="4470188"/>
              <a:ext cx="530370" cy="820279"/>
              <a:chOff x="3068688" y="4470188"/>
              <a:chExt cx="530370" cy="820279"/>
            </a:xfrm>
          </p:grpSpPr>
          <p:sp>
            <p:nvSpPr>
              <p:cNvPr id="43" name="Right Arrow 9">
                <a:extLst>
                  <a:ext uri="{FF2B5EF4-FFF2-40B4-BE49-F238E27FC236}">
                    <a16:creationId xmlns:a16="http://schemas.microsoft.com/office/drawing/2014/main" id="{714078A7-047F-41BE-9805-54B67CC3E383}"/>
                  </a:ext>
                </a:extLst>
              </p:cNvPr>
              <p:cNvSpPr/>
              <p:nvPr/>
            </p:nvSpPr>
            <p:spPr>
              <a:xfrm rot="8100000">
                <a:off x="3068688" y="4866604"/>
                <a:ext cx="504056" cy="4238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ight Arrow 9">
                <a:extLst>
                  <a:ext uri="{FF2B5EF4-FFF2-40B4-BE49-F238E27FC236}">
                    <a16:creationId xmlns:a16="http://schemas.microsoft.com/office/drawing/2014/main" id="{522444B9-3CEA-4985-A39C-2F99BE89D996}"/>
                  </a:ext>
                </a:extLst>
              </p:cNvPr>
              <p:cNvSpPr/>
              <p:nvPr/>
            </p:nvSpPr>
            <p:spPr>
              <a:xfrm rot="18900000">
                <a:off x="3095002" y="4470188"/>
                <a:ext cx="504056" cy="4238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60">
              <a:extLst>
                <a:ext uri="{FF2B5EF4-FFF2-40B4-BE49-F238E27FC236}">
                  <a16:creationId xmlns:a16="http://schemas.microsoft.com/office/drawing/2014/main" id="{16F83CB1-768C-46C5-8567-0A24418AE306}"/>
                </a:ext>
              </a:extLst>
            </p:cNvPr>
            <p:cNvGrpSpPr/>
            <p:nvPr/>
          </p:nvGrpSpPr>
          <p:grpSpPr>
            <a:xfrm>
              <a:off x="3102646" y="3048721"/>
              <a:ext cx="436140" cy="900471"/>
              <a:chOff x="3121060" y="5379187"/>
              <a:chExt cx="436140" cy="900471"/>
            </a:xfrm>
          </p:grpSpPr>
          <p:sp>
            <p:nvSpPr>
              <p:cNvPr id="41" name="Right Arrow 9">
                <a:extLst>
                  <a:ext uri="{FF2B5EF4-FFF2-40B4-BE49-F238E27FC236}">
                    <a16:creationId xmlns:a16="http://schemas.microsoft.com/office/drawing/2014/main" id="{6444955E-E21B-457C-AE76-E530F124C93A}"/>
                  </a:ext>
                </a:extLst>
              </p:cNvPr>
              <p:cNvSpPr/>
              <p:nvPr/>
            </p:nvSpPr>
            <p:spPr>
              <a:xfrm rot="13500000">
                <a:off x="3080964" y="5419283"/>
                <a:ext cx="504056" cy="4238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ight Arrow 9">
                <a:extLst>
                  <a:ext uri="{FF2B5EF4-FFF2-40B4-BE49-F238E27FC236}">
                    <a16:creationId xmlns:a16="http://schemas.microsoft.com/office/drawing/2014/main" id="{B12830CC-590F-4E04-8BA6-94931E78A0F0}"/>
                  </a:ext>
                </a:extLst>
              </p:cNvPr>
              <p:cNvSpPr/>
              <p:nvPr/>
            </p:nvSpPr>
            <p:spPr>
              <a:xfrm rot="2700000">
                <a:off x="3093241" y="5815698"/>
                <a:ext cx="504056" cy="4238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45" name="Rektangel: rundade hörn 75">
            <a:extLst>
              <a:ext uri="{FF2B5EF4-FFF2-40B4-BE49-F238E27FC236}">
                <a16:creationId xmlns:a16="http://schemas.microsoft.com/office/drawing/2014/main" id="{D714BC4D-7A8C-4248-BA3D-50A062478D67}"/>
              </a:ext>
            </a:extLst>
          </p:cNvPr>
          <p:cNvSpPr/>
          <p:nvPr/>
        </p:nvSpPr>
        <p:spPr>
          <a:xfrm>
            <a:off x="10688866" y="2884412"/>
            <a:ext cx="2686712" cy="127851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1) Focus on deliveries not on software.</a:t>
            </a:r>
          </a:p>
          <a:p>
            <a:r>
              <a:rPr lang="sv-SE" sz="1600" dirty="0"/>
              <a:t>2) </a:t>
            </a:r>
            <a:r>
              <a:rPr lang="en-US" sz="1600" dirty="0"/>
              <a:t>Compile</a:t>
            </a:r>
            <a:r>
              <a:rPr lang="sv-SE" sz="1600" dirty="0"/>
              <a:t> a plan for risk </a:t>
            </a:r>
            <a:r>
              <a:rPr lang="sv-SE" sz="1600" dirty="0" err="1"/>
              <a:t>assessment</a:t>
            </a:r>
            <a:r>
              <a:rPr lang="sv-SE" sz="1600" dirty="0"/>
              <a:t> </a:t>
            </a:r>
            <a:r>
              <a:rPr lang="sv-SE" sz="1600" dirty="0" err="1"/>
              <a:t>within</a:t>
            </a:r>
            <a:r>
              <a:rPr lang="sv-SE" sz="1600" dirty="0"/>
              <a:t> the </a:t>
            </a:r>
            <a:r>
              <a:rPr lang="sv-SE" sz="1600" dirty="0" err="1"/>
              <a:t>project</a:t>
            </a:r>
            <a:r>
              <a:rPr lang="sv-SE" sz="1600" dirty="0"/>
              <a:t>. </a:t>
            </a:r>
          </a:p>
        </p:txBody>
      </p:sp>
      <p:sp>
        <p:nvSpPr>
          <p:cNvPr id="49" name="Oval 48">
            <a:extLst>
              <a:ext uri="{FF2B5EF4-FFF2-40B4-BE49-F238E27FC236}">
                <a16:creationId xmlns:a16="http://schemas.microsoft.com/office/drawing/2014/main" id="{F6DECD02-6EB0-42F6-8709-4DCADFF0785E}"/>
              </a:ext>
            </a:extLst>
          </p:cNvPr>
          <p:cNvSpPr/>
          <p:nvPr/>
        </p:nvSpPr>
        <p:spPr>
          <a:xfrm>
            <a:off x="12179300" y="1018857"/>
            <a:ext cx="787083" cy="507365"/>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sv-SE"/>
          </a:p>
        </p:txBody>
      </p:sp>
      <p:sp>
        <p:nvSpPr>
          <p:cNvPr id="50" name="Oval 49">
            <a:extLst>
              <a:ext uri="{FF2B5EF4-FFF2-40B4-BE49-F238E27FC236}">
                <a16:creationId xmlns:a16="http://schemas.microsoft.com/office/drawing/2014/main" id="{547B2661-0DF4-42B7-A951-AB1BB884F183}"/>
              </a:ext>
            </a:extLst>
          </p:cNvPr>
          <p:cNvSpPr/>
          <p:nvPr/>
        </p:nvSpPr>
        <p:spPr>
          <a:xfrm>
            <a:off x="12113881" y="1596265"/>
            <a:ext cx="787083" cy="507365"/>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sv-SE"/>
          </a:p>
        </p:txBody>
      </p:sp>
      <p:sp>
        <p:nvSpPr>
          <p:cNvPr id="51" name="Oval 50">
            <a:extLst>
              <a:ext uri="{FF2B5EF4-FFF2-40B4-BE49-F238E27FC236}">
                <a16:creationId xmlns:a16="http://schemas.microsoft.com/office/drawing/2014/main" id="{BF5A319B-934D-453F-951F-23D52A9A74BE}"/>
              </a:ext>
            </a:extLst>
          </p:cNvPr>
          <p:cNvSpPr/>
          <p:nvPr/>
        </p:nvSpPr>
        <p:spPr>
          <a:xfrm>
            <a:off x="11403642" y="2094204"/>
            <a:ext cx="787083" cy="507365"/>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sv-SE"/>
          </a:p>
        </p:txBody>
      </p:sp>
      <p:pic>
        <p:nvPicPr>
          <p:cNvPr id="7" name="Picture 6">
            <a:extLst>
              <a:ext uri="{FF2B5EF4-FFF2-40B4-BE49-F238E27FC236}">
                <a16:creationId xmlns:a16="http://schemas.microsoft.com/office/drawing/2014/main" id="{F8463682-B213-4352-B908-F7F4D9B8DEA2}"/>
              </a:ext>
            </a:extLst>
          </p:cNvPr>
          <p:cNvPicPr>
            <a:picLocks noChangeAspect="1"/>
          </p:cNvPicPr>
          <p:nvPr/>
        </p:nvPicPr>
        <p:blipFill>
          <a:blip r:embed="rId15"/>
          <a:stretch>
            <a:fillRect/>
          </a:stretch>
        </p:blipFill>
        <p:spPr>
          <a:xfrm>
            <a:off x="10307410" y="4325884"/>
            <a:ext cx="1286294" cy="845722"/>
          </a:xfrm>
          <a:prstGeom prst="rect">
            <a:avLst/>
          </a:prstGeom>
        </p:spPr>
      </p:pic>
      <p:pic>
        <p:nvPicPr>
          <p:cNvPr id="53" name="Bildobjekt 5" descr="Magnifying glass showing decling performance">
            <a:extLst>
              <a:ext uri="{FF2B5EF4-FFF2-40B4-BE49-F238E27FC236}">
                <a16:creationId xmlns:a16="http://schemas.microsoft.com/office/drawing/2014/main" id="{2F85F199-8FE2-430D-848B-F583808E5B1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9093200" y="1927002"/>
            <a:ext cx="1354577" cy="902830"/>
          </a:xfrm>
          <a:prstGeom prst="rect">
            <a:avLst/>
          </a:prstGeom>
          <a:ln>
            <a:solidFill>
              <a:srgbClr val="0070C0"/>
            </a:solidFill>
          </a:ln>
        </p:spPr>
      </p:pic>
      <p:pic>
        <p:nvPicPr>
          <p:cNvPr id="54" name="Picture 53">
            <a:extLst>
              <a:ext uri="{FF2B5EF4-FFF2-40B4-BE49-F238E27FC236}">
                <a16:creationId xmlns:a16="http://schemas.microsoft.com/office/drawing/2014/main" id="{8549EB5D-8908-4CD3-9F4D-EA659D0AB8F8}"/>
              </a:ext>
            </a:extLst>
          </p:cNvPr>
          <p:cNvPicPr>
            <a:picLocks noChangeAspect="1"/>
          </p:cNvPicPr>
          <p:nvPr/>
        </p:nvPicPr>
        <p:blipFill>
          <a:blip r:embed="rId17"/>
          <a:stretch>
            <a:fillRect/>
          </a:stretch>
        </p:blipFill>
        <p:spPr>
          <a:xfrm>
            <a:off x="4036955" y="3981072"/>
            <a:ext cx="1914770" cy="1251965"/>
          </a:xfrm>
          <a:prstGeom prst="rect">
            <a:avLst/>
          </a:prstGeom>
        </p:spPr>
      </p:pic>
      <p:sp>
        <p:nvSpPr>
          <p:cNvPr id="55" name="Rectangle 54">
            <a:extLst>
              <a:ext uri="{FF2B5EF4-FFF2-40B4-BE49-F238E27FC236}">
                <a16:creationId xmlns:a16="http://schemas.microsoft.com/office/drawing/2014/main" id="{787553D3-F5F4-4DD3-A024-B73E3D29BD6C}"/>
              </a:ext>
            </a:extLst>
          </p:cNvPr>
          <p:cNvSpPr/>
          <p:nvPr/>
        </p:nvSpPr>
        <p:spPr>
          <a:xfrm>
            <a:off x="8906290" y="4190400"/>
            <a:ext cx="2895933" cy="202725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44582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E160-2EDA-40C5-8BFC-595BAE7D81D0}"/>
              </a:ext>
            </a:extLst>
          </p:cNvPr>
          <p:cNvSpPr>
            <a:spLocks noGrp="1"/>
          </p:cNvSpPr>
          <p:nvPr>
            <p:ph type="title"/>
          </p:nvPr>
        </p:nvSpPr>
        <p:spPr/>
        <p:txBody>
          <a:bodyPr/>
          <a:lstStyle/>
          <a:p>
            <a:r>
              <a:rPr lang="en-US" dirty="0"/>
              <a:t>Perception and understanding of a risk</a:t>
            </a:r>
          </a:p>
        </p:txBody>
      </p:sp>
      <p:sp>
        <p:nvSpPr>
          <p:cNvPr id="3" name="Slide Number Placeholder 2">
            <a:extLst>
              <a:ext uri="{FF2B5EF4-FFF2-40B4-BE49-F238E27FC236}">
                <a16:creationId xmlns:a16="http://schemas.microsoft.com/office/drawing/2014/main" id="{BFC3F081-D049-4C02-BCA4-3E73F1243269}"/>
              </a:ext>
            </a:extLst>
          </p:cNvPr>
          <p:cNvSpPr>
            <a:spLocks noGrp="1"/>
          </p:cNvSpPr>
          <p:nvPr>
            <p:ph type="sldNum" sz="quarter" idx="16"/>
          </p:nvPr>
        </p:nvSpPr>
        <p:spPr/>
        <p:txBody>
          <a:bodyPr/>
          <a:lstStyle/>
          <a:p>
            <a:fld id="{76304153-AB0A-48EF-9773-766B89829996}" type="slidenum">
              <a:rPr lang="en-US" noProof="1" smtClean="0"/>
              <a:pPr/>
              <a:t>5</a:t>
            </a:fld>
            <a:endParaRPr lang="en-US" noProof="1"/>
          </a:p>
        </p:txBody>
      </p:sp>
      <p:sp>
        <p:nvSpPr>
          <p:cNvPr id="4" name="Date Placeholder 3">
            <a:extLst>
              <a:ext uri="{FF2B5EF4-FFF2-40B4-BE49-F238E27FC236}">
                <a16:creationId xmlns:a16="http://schemas.microsoft.com/office/drawing/2014/main" id="{83E6AFBB-68EE-4C94-9A86-CD6AE42776B3}"/>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1C12A579-FB61-4E44-B721-289F36D88A8A}"/>
              </a:ext>
            </a:extLst>
          </p:cNvPr>
          <p:cNvSpPr>
            <a:spLocks noGrp="1"/>
          </p:cNvSpPr>
          <p:nvPr>
            <p:ph sz="quarter" idx="17"/>
          </p:nvPr>
        </p:nvSpPr>
        <p:spPr>
          <a:xfrm>
            <a:off x="450000" y="1792800"/>
            <a:ext cx="6586420" cy="1987037"/>
          </a:xfrm>
        </p:spPr>
        <p:txBody>
          <a:bodyPr/>
          <a:lstStyle/>
          <a:p>
            <a:r>
              <a:rPr lang="en-US" dirty="0"/>
              <a:t>SS-EN 31000: Risk = effect of uncertainty on objectives</a:t>
            </a:r>
          </a:p>
          <a:p>
            <a:r>
              <a:rPr lang="en-US" dirty="0"/>
              <a:t>But risk can be even an ”opportunity”</a:t>
            </a:r>
          </a:p>
          <a:p>
            <a:r>
              <a:rPr lang="en-US" dirty="0"/>
              <a:t>Risk can also be defined as the intentional interaction with uncertainty. Uncertainty is a potential, unpredictable, and uncontrollable outcome; risk is an aspect of action taken in spite of uncertainty.</a:t>
            </a:r>
          </a:p>
          <a:p>
            <a:r>
              <a:rPr lang="en-US" dirty="0"/>
              <a:t>The National Encyclopedia: ”Risk = possibility that something undesirable can occur”</a:t>
            </a:r>
          </a:p>
          <a:p>
            <a:r>
              <a:rPr lang="en-US" dirty="0"/>
              <a:t>Unknown unknowns are so called Black Swans. Some say that Corona pandemic fulfil criteria of it.</a:t>
            </a:r>
          </a:p>
          <a:p>
            <a:endParaRPr lang="sv-SE" dirty="0"/>
          </a:p>
        </p:txBody>
      </p:sp>
      <p:sp>
        <p:nvSpPr>
          <p:cNvPr id="6" name="Text Placeholder 5">
            <a:extLst>
              <a:ext uri="{FF2B5EF4-FFF2-40B4-BE49-F238E27FC236}">
                <a16:creationId xmlns:a16="http://schemas.microsoft.com/office/drawing/2014/main" id="{37322E6B-F5B0-4C79-B40C-7F144679C345}"/>
              </a:ext>
            </a:extLst>
          </p:cNvPr>
          <p:cNvSpPr>
            <a:spLocks noGrp="1"/>
          </p:cNvSpPr>
          <p:nvPr>
            <p:ph type="body" sz="quarter" idx="18"/>
          </p:nvPr>
        </p:nvSpPr>
        <p:spPr/>
        <p:txBody>
          <a:bodyPr/>
          <a:lstStyle/>
          <a:p>
            <a:r>
              <a:rPr lang="en-US" dirty="0"/>
              <a:t>Black Swans and other vocabulary</a:t>
            </a:r>
          </a:p>
        </p:txBody>
      </p:sp>
      <p:sp>
        <p:nvSpPr>
          <p:cNvPr id="9" name="Rectangle: Rounded Corners 8">
            <a:extLst>
              <a:ext uri="{FF2B5EF4-FFF2-40B4-BE49-F238E27FC236}">
                <a16:creationId xmlns:a16="http://schemas.microsoft.com/office/drawing/2014/main" id="{617A5D84-0F82-4C83-BD5B-562DD0E7A79D}"/>
              </a:ext>
            </a:extLst>
          </p:cNvPr>
          <p:cNvSpPr/>
          <p:nvPr/>
        </p:nvSpPr>
        <p:spPr>
          <a:xfrm>
            <a:off x="10184758" y="3208725"/>
            <a:ext cx="2959100" cy="2883465"/>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r>
              <a:rPr lang="en-US" sz="1400" dirty="0"/>
              <a:t>1) Define basic concepts and important terms at the beginning of the project.</a:t>
            </a:r>
          </a:p>
          <a:p>
            <a:r>
              <a:rPr lang="en-US" sz="1400" dirty="0"/>
              <a:t>2) Standardize input in the risk register (description, language, consequences).</a:t>
            </a:r>
          </a:p>
          <a:p>
            <a:r>
              <a:rPr lang="en-US" sz="1400" dirty="0"/>
              <a:t>3) Decide how detailed a risk assessment is going to be (sensitivity to a risk).</a:t>
            </a:r>
          </a:p>
          <a:p>
            <a:r>
              <a:rPr lang="en-US" sz="1400" dirty="0"/>
              <a:t>4) Be aware about internal and organizational risks.</a:t>
            </a:r>
          </a:p>
        </p:txBody>
      </p:sp>
      <p:sp>
        <p:nvSpPr>
          <p:cNvPr id="11" name="TextBox 10">
            <a:extLst>
              <a:ext uri="{FF2B5EF4-FFF2-40B4-BE49-F238E27FC236}">
                <a16:creationId xmlns:a16="http://schemas.microsoft.com/office/drawing/2014/main" id="{76C64741-4031-4527-B085-454BB088F6F2}"/>
              </a:ext>
            </a:extLst>
          </p:cNvPr>
          <p:cNvSpPr txBox="1"/>
          <p:nvPr/>
        </p:nvSpPr>
        <p:spPr>
          <a:xfrm>
            <a:off x="7131039" y="1272540"/>
            <a:ext cx="2818036" cy="2492990"/>
          </a:xfrm>
          <a:prstGeom prst="rect">
            <a:avLst/>
          </a:prstGeom>
          <a:noFill/>
          <a:ln>
            <a:solidFill>
              <a:srgbClr val="FF0000"/>
            </a:solidFill>
          </a:ln>
        </p:spPr>
        <p:txBody>
          <a:bodyPr wrap="square">
            <a:spAutoFit/>
          </a:bodyPr>
          <a:lstStyle/>
          <a:p>
            <a:r>
              <a:rPr lang="en-US" sz="1200" i="1" dirty="0"/>
              <a:t>There are known knowns. These are things we know that we know. </a:t>
            </a:r>
          </a:p>
          <a:p>
            <a:r>
              <a:rPr lang="en-US" sz="1200" i="1" dirty="0"/>
              <a:t>There are known unknowns. That is to say, there are things that we know we don't know. </a:t>
            </a:r>
          </a:p>
          <a:p>
            <a:r>
              <a:rPr lang="en-US" sz="1200" i="1" dirty="0"/>
              <a:t>But there are also unknown unknowns. There are things we don't know we don't know. </a:t>
            </a:r>
          </a:p>
          <a:p>
            <a:r>
              <a:rPr lang="en-US" sz="1200" b="1" i="1" dirty="0">
                <a:solidFill>
                  <a:schemeClr val="accent3"/>
                </a:solidFill>
              </a:rPr>
              <a:t>Dick </a:t>
            </a:r>
            <a:r>
              <a:rPr lang="en-US" sz="1200" b="1" i="1" dirty="0" err="1">
                <a:solidFill>
                  <a:schemeClr val="accent3"/>
                </a:solidFill>
              </a:rPr>
              <a:t>Chenney</a:t>
            </a:r>
            <a:r>
              <a:rPr lang="en-US" sz="1200" i="1" dirty="0"/>
              <a:t>, Secretary of Defense from 1975 to 1977 under Gerald Ford, and again from January 2001 to December 2006 under George W. Bush</a:t>
            </a:r>
          </a:p>
        </p:txBody>
      </p:sp>
      <p:sp>
        <p:nvSpPr>
          <p:cNvPr id="13" name="TextBox 12">
            <a:extLst>
              <a:ext uri="{FF2B5EF4-FFF2-40B4-BE49-F238E27FC236}">
                <a16:creationId xmlns:a16="http://schemas.microsoft.com/office/drawing/2014/main" id="{F861EFDF-DFAC-4D05-AB34-7AE0EF052653}"/>
              </a:ext>
            </a:extLst>
          </p:cNvPr>
          <p:cNvSpPr txBox="1"/>
          <p:nvPr/>
        </p:nvSpPr>
        <p:spPr>
          <a:xfrm>
            <a:off x="7131039" y="3973195"/>
            <a:ext cx="2818036" cy="830997"/>
          </a:xfrm>
          <a:prstGeom prst="rect">
            <a:avLst/>
          </a:prstGeom>
          <a:noFill/>
          <a:ln>
            <a:solidFill>
              <a:schemeClr val="tx2"/>
            </a:solidFill>
          </a:ln>
        </p:spPr>
        <p:txBody>
          <a:bodyPr wrap="square">
            <a:spAutoFit/>
          </a:bodyPr>
          <a:lstStyle/>
          <a:p>
            <a:r>
              <a:rPr lang="en-US" sz="1200" dirty="0"/>
              <a:t>”</a:t>
            </a:r>
            <a:r>
              <a:rPr lang="en-US" sz="1200" i="1" dirty="0"/>
              <a:t>It </a:t>
            </a:r>
            <a:r>
              <a:rPr lang="en-US" sz="1200" i="1" dirty="0" err="1"/>
              <a:t>ain’t</a:t>
            </a:r>
            <a:r>
              <a:rPr lang="en-US" sz="1200" i="1" dirty="0"/>
              <a:t> what you don’t know that gets you into trouble. It’s what you know for sure that just </a:t>
            </a:r>
            <a:r>
              <a:rPr lang="en-US" sz="1200" i="1" dirty="0" err="1"/>
              <a:t>ain’t</a:t>
            </a:r>
            <a:r>
              <a:rPr lang="en-US" sz="1200" i="1" dirty="0"/>
              <a:t> so</a:t>
            </a:r>
            <a:r>
              <a:rPr lang="en-US" sz="1200" dirty="0"/>
              <a:t>”. </a:t>
            </a:r>
            <a:r>
              <a:rPr lang="en-US" sz="1200" b="1" dirty="0">
                <a:solidFill>
                  <a:srgbClr val="0070C0"/>
                </a:solidFill>
              </a:rPr>
              <a:t>Mark Twain</a:t>
            </a:r>
            <a:r>
              <a:rPr lang="en-US" sz="1200" dirty="0"/>
              <a:t>, a writer.</a:t>
            </a:r>
          </a:p>
        </p:txBody>
      </p:sp>
      <p:pic>
        <p:nvPicPr>
          <p:cNvPr id="10" name="Picture 9">
            <a:extLst>
              <a:ext uri="{FF2B5EF4-FFF2-40B4-BE49-F238E27FC236}">
                <a16:creationId xmlns:a16="http://schemas.microsoft.com/office/drawing/2014/main" id="{5DE5BCF3-0A9E-41C6-A8E8-38EFAA3CD1CC}"/>
              </a:ext>
            </a:extLst>
          </p:cNvPr>
          <p:cNvPicPr>
            <a:picLocks noChangeAspect="1"/>
          </p:cNvPicPr>
          <p:nvPr/>
        </p:nvPicPr>
        <p:blipFill>
          <a:blip r:embed="rId2"/>
          <a:stretch>
            <a:fillRect/>
          </a:stretch>
        </p:blipFill>
        <p:spPr>
          <a:xfrm>
            <a:off x="810000" y="4792900"/>
            <a:ext cx="2961155" cy="2211168"/>
          </a:xfrm>
          <a:prstGeom prst="rect">
            <a:avLst/>
          </a:prstGeom>
        </p:spPr>
      </p:pic>
      <p:graphicFrame>
        <p:nvGraphicFramePr>
          <p:cNvPr id="12" name="Diagram 11">
            <a:extLst>
              <a:ext uri="{FF2B5EF4-FFF2-40B4-BE49-F238E27FC236}">
                <a16:creationId xmlns:a16="http://schemas.microsoft.com/office/drawing/2014/main" id="{319EBCFA-0E3F-4585-A02C-F0434B8789C8}"/>
              </a:ext>
            </a:extLst>
          </p:cNvPr>
          <p:cNvGraphicFramePr/>
          <p:nvPr>
            <p:extLst>
              <p:ext uri="{D42A27DB-BD31-4B8C-83A1-F6EECF244321}">
                <p14:modId xmlns:p14="http://schemas.microsoft.com/office/powerpoint/2010/main" val="20272996"/>
              </p:ext>
            </p:extLst>
          </p:nvPr>
        </p:nvGraphicFramePr>
        <p:xfrm>
          <a:off x="9899267" y="96887"/>
          <a:ext cx="3805912" cy="2689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0BDFFEC6-EDD9-4977-8406-A5DCC80B22FB}"/>
              </a:ext>
            </a:extLst>
          </p:cNvPr>
          <p:cNvSpPr/>
          <p:nvPr/>
        </p:nvSpPr>
        <p:spPr>
          <a:xfrm>
            <a:off x="12179300" y="1092200"/>
            <a:ext cx="787083" cy="507365"/>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sv-SE"/>
          </a:p>
        </p:txBody>
      </p:sp>
      <p:sp>
        <p:nvSpPr>
          <p:cNvPr id="8" name="TextBox 7">
            <a:extLst>
              <a:ext uri="{FF2B5EF4-FFF2-40B4-BE49-F238E27FC236}">
                <a16:creationId xmlns:a16="http://schemas.microsoft.com/office/drawing/2014/main" id="{81D0257B-8DCE-4674-819A-FBE08E592D36}"/>
              </a:ext>
            </a:extLst>
          </p:cNvPr>
          <p:cNvSpPr txBox="1"/>
          <p:nvPr/>
        </p:nvSpPr>
        <p:spPr>
          <a:xfrm>
            <a:off x="810000" y="6885729"/>
            <a:ext cx="3266700" cy="402483"/>
          </a:xfrm>
          <a:prstGeom prst="rect">
            <a:avLst/>
          </a:prstGeom>
        </p:spPr>
        <p:txBody>
          <a:bodyPr vert="horz" wrap="none" lIns="0" tIns="0" rIns="0" bIns="0" rtlCol="0" anchor="b" anchorCtr="0">
            <a:noAutofit/>
          </a:bodyPr>
          <a:lstStyle/>
          <a:p>
            <a:r>
              <a:rPr lang="sv-SE" dirty="0"/>
              <a:t>Fotografiska, 2019</a:t>
            </a:r>
          </a:p>
        </p:txBody>
      </p:sp>
      <p:sp>
        <p:nvSpPr>
          <p:cNvPr id="14" name="TextBox 13">
            <a:extLst>
              <a:ext uri="{FF2B5EF4-FFF2-40B4-BE49-F238E27FC236}">
                <a16:creationId xmlns:a16="http://schemas.microsoft.com/office/drawing/2014/main" id="{6483B20B-2322-46E0-A2F4-99EB83E7169D}"/>
              </a:ext>
            </a:extLst>
          </p:cNvPr>
          <p:cNvSpPr txBox="1"/>
          <p:nvPr/>
        </p:nvSpPr>
        <p:spPr>
          <a:xfrm>
            <a:off x="7131039" y="5003514"/>
            <a:ext cx="2818036" cy="646331"/>
          </a:xfrm>
          <a:prstGeom prst="rect">
            <a:avLst/>
          </a:prstGeom>
          <a:noFill/>
          <a:ln>
            <a:solidFill>
              <a:srgbClr val="FF0000"/>
            </a:solidFill>
          </a:ln>
        </p:spPr>
        <p:txBody>
          <a:bodyPr wrap="square">
            <a:spAutoFit/>
          </a:bodyPr>
          <a:lstStyle/>
          <a:p>
            <a:r>
              <a:rPr lang="en-US" sz="1200" i="1" dirty="0"/>
              <a:t>“The attack on Pearl </a:t>
            </a:r>
            <a:r>
              <a:rPr lang="en-US" sz="1200" i="1" dirty="0" err="1"/>
              <a:t>Harbour</a:t>
            </a:r>
            <a:r>
              <a:rPr lang="en-US" sz="1200" i="1" dirty="0"/>
              <a:t> was a surprise military strike”. </a:t>
            </a:r>
            <a:r>
              <a:rPr lang="en-US" sz="1200" b="1" dirty="0">
                <a:solidFill>
                  <a:schemeClr val="accent3"/>
                </a:solidFill>
              </a:rPr>
              <a:t>Pearl Historic Sites</a:t>
            </a:r>
            <a:r>
              <a:rPr lang="en-US" sz="1200" dirty="0"/>
              <a:t>.</a:t>
            </a:r>
            <a:endParaRPr lang="en-US" sz="1200" i="1" dirty="0"/>
          </a:p>
        </p:txBody>
      </p:sp>
      <p:sp>
        <p:nvSpPr>
          <p:cNvPr id="15" name="TextBox 14">
            <a:extLst>
              <a:ext uri="{FF2B5EF4-FFF2-40B4-BE49-F238E27FC236}">
                <a16:creationId xmlns:a16="http://schemas.microsoft.com/office/drawing/2014/main" id="{C14CA567-0D53-4747-9CEF-8CF782A0B903}"/>
              </a:ext>
            </a:extLst>
          </p:cNvPr>
          <p:cNvSpPr txBox="1"/>
          <p:nvPr/>
        </p:nvSpPr>
        <p:spPr>
          <a:xfrm>
            <a:off x="7131039" y="5803739"/>
            <a:ext cx="2818036"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i="1" dirty="0"/>
              <a:t>“If war eventuates with Japan, it is believed easily possible that hostilities would be initiated by a surprise attack upon the Fleet or the Naval Base at Pearl Harbor”. </a:t>
            </a:r>
            <a:r>
              <a:rPr lang="en-US" sz="1200" b="1" dirty="0">
                <a:solidFill>
                  <a:srgbClr val="0070C0"/>
                </a:solidFill>
              </a:rPr>
              <a:t>Frank Knox</a:t>
            </a:r>
            <a:r>
              <a:rPr lang="en-US" sz="1200" dirty="0"/>
              <a:t>, Secretary of the Navy, February 5, 1941.</a:t>
            </a:r>
          </a:p>
        </p:txBody>
      </p:sp>
    </p:spTree>
    <p:extLst>
      <p:ext uri="{BB962C8B-B14F-4D97-AF65-F5344CB8AC3E}">
        <p14:creationId xmlns:p14="http://schemas.microsoft.com/office/powerpoint/2010/main" val="70083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0954-355F-478B-809B-2B4BE92EBD27}"/>
              </a:ext>
            </a:extLst>
          </p:cNvPr>
          <p:cNvSpPr>
            <a:spLocks noGrp="1"/>
          </p:cNvSpPr>
          <p:nvPr>
            <p:ph type="title"/>
          </p:nvPr>
        </p:nvSpPr>
        <p:spPr/>
        <p:txBody>
          <a:bodyPr/>
          <a:lstStyle/>
          <a:p>
            <a:r>
              <a:rPr lang="en-US" dirty="0"/>
              <a:t>Personal background</a:t>
            </a:r>
            <a:endParaRPr lang="sv-SE" dirty="0"/>
          </a:p>
        </p:txBody>
      </p:sp>
      <p:sp>
        <p:nvSpPr>
          <p:cNvPr id="3" name="Slide Number Placeholder 2">
            <a:extLst>
              <a:ext uri="{FF2B5EF4-FFF2-40B4-BE49-F238E27FC236}">
                <a16:creationId xmlns:a16="http://schemas.microsoft.com/office/drawing/2014/main" id="{951E16D9-700E-4963-989E-B9D10E832C4A}"/>
              </a:ext>
            </a:extLst>
          </p:cNvPr>
          <p:cNvSpPr>
            <a:spLocks noGrp="1"/>
          </p:cNvSpPr>
          <p:nvPr>
            <p:ph type="sldNum" sz="quarter" idx="16"/>
          </p:nvPr>
        </p:nvSpPr>
        <p:spPr/>
        <p:txBody>
          <a:bodyPr/>
          <a:lstStyle/>
          <a:p>
            <a:fld id="{76304153-AB0A-48EF-9773-766B89829996}" type="slidenum">
              <a:rPr lang="en-US" noProof="1" smtClean="0"/>
              <a:pPr/>
              <a:t>6</a:t>
            </a:fld>
            <a:endParaRPr lang="en-US" noProof="1"/>
          </a:p>
        </p:txBody>
      </p:sp>
      <p:sp>
        <p:nvSpPr>
          <p:cNvPr id="4" name="Date Placeholder 3">
            <a:extLst>
              <a:ext uri="{FF2B5EF4-FFF2-40B4-BE49-F238E27FC236}">
                <a16:creationId xmlns:a16="http://schemas.microsoft.com/office/drawing/2014/main" id="{D58777BB-DFA5-4EBA-BD7F-2E9612FB1146}"/>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9168F0D1-A0C5-4F07-87AD-CE37A74B7C5D}"/>
              </a:ext>
            </a:extLst>
          </p:cNvPr>
          <p:cNvSpPr>
            <a:spLocks noGrp="1"/>
          </p:cNvSpPr>
          <p:nvPr>
            <p:ph sz="quarter" idx="17"/>
          </p:nvPr>
        </p:nvSpPr>
        <p:spPr>
          <a:xfrm>
            <a:off x="450000" y="1792800"/>
            <a:ext cx="9232481" cy="4795200"/>
          </a:xfrm>
        </p:spPr>
        <p:txBody>
          <a:bodyPr/>
          <a:lstStyle/>
          <a:p>
            <a:r>
              <a:rPr lang="en-US" dirty="0"/>
              <a:t>There are different personalities. As might be expected some people are much more than comfortable to share their thoughts and opinions in front of a bigger group of people than others. Those others sometimes might need some help. Arrange risk assessment so that everyone has space and are not dominated by bosses or managers. The same is valid for new and old project members, technical and managerial stuff, etc.</a:t>
            </a:r>
          </a:p>
          <a:p>
            <a:r>
              <a:rPr lang="en-US" dirty="0"/>
              <a:t>This is the role of risk manager to cerate a suitable and friendly environment during risk workshops so that project members are willing to contribute.</a:t>
            </a:r>
          </a:p>
          <a:p>
            <a:r>
              <a:rPr lang="en-US" dirty="0"/>
              <a:t>Input is usually is collected during risk workshops. </a:t>
            </a:r>
          </a:p>
          <a:p>
            <a:r>
              <a:rPr lang="en-US" dirty="0"/>
              <a:t>Risk workshop can be conducted in-live or digitally. Digital meetings via Zoom or MS Teams might restrain creativity. People visual focus narrows on the screen.</a:t>
            </a:r>
          </a:p>
          <a:p>
            <a:endParaRPr lang="en-US" dirty="0"/>
          </a:p>
        </p:txBody>
      </p:sp>
      <p:sp>
        <p:nvSpPr>
          <p:cNvPr id="6" name="Text Placeholder 5">
            <a:extLst>
              <a:ext uri="{FF2B5EF4-FFF2-40B4-BE49-F238E27FC236}">
                <a16:creationId xmlns:a16="http://schemas.microsoft.com/office/drawing/2014/main" id="{377F35BC-1991-4651-BC2F-74B051D0DBF5}"/>
              </a:ext>
            </a:extLst>
          </p:cNvPr>
          <p:cNvSpPr>
            <a:spLocks noGrp="1"/>
          </p:cNvSpPr>
          <p:nvPr>
            <p:ph type="body" sz="quarter" idx="18"/>
          </p:nvPr>
        </p:nvSpPr>
        <p:spPr/>
        <p:txBody>
          <a:bodyPr/>
          <a:lstStyle/>
          <a:p>
            <a:r>
              <a:rPr lang="en-US" dirty="0"/>
              <a:t>Challenges to get reliable input</a:t>
            </a:r>
          </a:p>
        </p:txBody>
      </p:sp>
      <p:graphicFrame>
        <p:nvGraphicFramePr>
          <p:cNvPr id="7" name="Diagram 6">
            <a:extLst>
              <a:ext uri="{FF2B5EF4-FFF2-40B4-BE49-F238E27FC236}">
                <a16:creationId xmlns:a16="http://schemas.microsoft.com/office/drawing/2014/main" id="{86BF9BCE-821D-4638-9A33-DD781AE2494D}"/>
              </a:ext>
            </a:extLst>
          </p:cNvPr>
          <p:cNvGraphicFramePr/>
          <p:nvPr>
            <p:extLst>
              <p:ext uri="{D42A27DB-BD31-4B8C-83A1-F6EECF244321}">
                <p14:modId xmlns:p14="http://schemas.microsoft.com/office/powerpoint/2010/main" val="3813710640"/>
              </p:ext>
            </p:extLst>
          </p:nvPr>
        </p:nvGraphicFramePr>
        <p:xfrm>
          <a:off x="9899267" y="96887"/>
          <a:ext cx="3805912" cy="268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3DC05E03-7837-4D58-BA52-B91A051ECE39}"/>
              </a:ext>
            </a:extLst>
          </p:cNvPr>
          <p:cNvSpPr/>
          <p:nvPr/>
        </p:nvSpPr>
        <p:spPr>
          <a:xfrm>
            <a:off x="10604500" y="1021080"/>
            <a:ext cx="787083" cy="507365"/>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sv-SE"/>
          </a:p>
        </p:txBody>
      </p:sp>
    </p:spTree>
    <p:extLst>
      <p:ext uri="{BB962C8B-B14F-4D97-AF65-F5344CB8AC3E}">
        <p14:creationId xmlns:p14="http://schemas.microsoft.com/office/powerpoint/2010/main" val="163855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3874-C7DC-488C-9EB7-0521CA233CC9}"/>
              </a:ext>
            </a:extLst>
          </p:cNvPr>
          <p:cNvSpPr>
            <a:spLocks noGrp="1"/>
          </p:cNvSpPr>
          <p:nvPr>
            <p:ph type="title"/>
          </p:nvPr>
        </p:nvSpPr>
        <p:spPr/>
        <p:txBody>
          <a:bodyPr/>
          <a:lstStyle/>
          <a:p>
            <a:r>
              <a:rPr lang="en-US" dirty="0"/>
              <a:t>Bottom-Up and Top-Down</a:t>
            </a:r>
          </a:p>
        </p:txBody>
      </p:sp>
      <p:sp>
        <p:nvSpPr>
          <p:cNvPr id="3" name="Slide Number Placeholder 2">
            <a:extLst>
              <a:ext uri="{FF2B5EF4-FFF2-40B4-BE49-F238E27FC236}">
                <a16:creationId xmlns:a16="http://schemas.microsoft.com/office/drawing/2014/main" id="{D8990777-5FA8-452E-AD98-7C6ADBA96C3E}"/>
              </a:ext>
            </a:extLst>
          </p:cNvPr>
          <p:cNvSpPr>
            <a:spLocks noGrp="1"/>
          </p:cNvSpPr>
          <p:nvPr>
            <p:ph type="sldNum" sz="quarter" idx="16"/>
          </p:nvPr>
        </p:nvSpPr>
        <p:spPr/>
        <p:txBody>
          <a:bodyPr/>
          <a:lstStyle/>
          <a:p>
            <a:fld id="{76304153-AB0A-48EF-9773-766B89829996}" type="slidenum">
              <a:rPr lang="en-US" noProof="1" smtClean="0"/>
              <a:pPr/>
              <a:t>7</a:t>
            </a:fld>
            <a:endParaRPr lang="en-US" noProof="1"/>
          </a:p>
        </p:txBody>
      </p:sp>
      <p:sp>
        <p:nvSpPr>
          <p:cNvPr id="4" name="Date Placeholder 3">
            <a:extLst>
              <a:ext uri="{FF2B5EF4-FFF2-40B4-BE49-F238E27FC236}">
                <a16:creationId xmlns:a16="http://schemas.microsoft.com/office/drawing/2014/main" id="{1F398E34-D356-4E64-9BBB-4BEB1CEB3A68}"/>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F277372E-F9E3-44D1-983D-58F59793BBCA}"/>
              </a:ext>
            </a:extLst>
          </p:cNvPr>
          <p:cNvSpPr>
            <a:spLocks noGrp="1"/>
          </p:cNvSpPr>
          <p:nvPr>
            <p:ph sz="quarter" idx="17"/>
          </p:nvPr>
        </p:nvSpPr>
        <p:spPr>
          <a:xfrm>
            <a:off x="450000" y="1792800"/>
            <a:ext cx="8440000" cy="4795200"/>
          </a:xfrm>
        </p:spPr>
        <p:txBody>
          <a:bodyPr/>
          <a:lstStyle/>
          <a:p>
            <a:r>
              <a:rPr lang="en-US" dirty="0"/>
              <a:t>Results of risk assessment and SRA are reviewed by the customer. One of the key aspects during input gathering in QRA is to balance information in a proper way that comes from specialists and management staff in the project. </a:t>
            </a:r>
          </a:p>
          <a:p>
            <a:r>
              <a:rPr lang="en-US" dirty="0"/>
              <a:t>These two might be referred as </a:t>
            </a:r>
            <a:r>
              <a:rPr lang="en-US" b="1" i="1" dirty="0">
                <a:solidFill>
                  <a:schemeClr val="accent3"/>
                </a:solidFill>
              </a:rPr>
              <a:t>bottom-up</a:t>
            </a:r>
            <a:r>
              <a:rPr lang="en-US" dirty="0"/>
              <a:t> and </a:t>
            </a:r>
            <a:r>
              <a:rPr lang="en-US" b="1" i="1" dirty="0">
                <a:solidFill>
                  <a:schemeClr val="accent3"/>
                </a:solidFill>
              </a:rPr>
              <a:t>top-down</a:t>
            </a:r>
            <a:r>
              <a:rPr lang="en-US" dirty="0"/>
              <a:t> approaches. Both inputs are crucial and necessary in order to achieve the most accurate and precise status of the project in terms of its risk level. Bottom-up assessment tend to focus on mostly technical issues of the project. Top-down assessment put usually more emphasis on commercial environment and external risks. </a:t>
            </a:r>
          </a:p>
          <a:p>
            <a:r>
              <a:rPr lang="en-US" dirty="0"/>
              <a:t>A convenient way is to organize meetings on a regular basis where top risks are chosen.</a:t>
            </a:r>
          </a:p>
        </p:txBody>
      </p:sp>
      <p:sp>
        <p:nvSpPr>
          <p:cNvPr id="6" name="Text Placeholder 5">
            <a:extLst>
              <a:ext uri="{FF2B5EF4-FFF2-40B4-BE49-F238E27FC236}">
                <a16:creationId xmlns:a16="http://schemas.microsoft.com/office/drawing/2014/main" id="{86AEFA13-6B2F-4BBE-AF52-E4E7D72AABE3}"/>
              </a:ext>
            </a:extLst>
          </p:cNvPr>
          <p:cNvSpPr>
            <a:spLocks noGrp="1"/>
          </p:cNvSpPr>
          <p:nvPr>
            <p:ph type="body" sz="quarter" idx="18"/>
          </p:nvPr>
        </p:nvSpPr>
        <p:spPr/>
        <p:txBody>
          <a:bodyPr/>
          <a:lstStyle/>
          <a:p>
            <a:r>
              <a:rPr lang="en-US" dirty="0"/>
              <a:t>Necessary to get a good picture of the risk level</a:t>
            </a:r>
          </a:p>
        </p:txBody>
      </p:sp>
      <p:graphicFrame>
        <p:nvGraphicFramePr>
          <p:cNvPr id="7" name="Diagram 6">
            <a:extLst>
              <a:ext uri="{FF2B5EF4-FFF2-40B4-BE49-F238E27FC236}">
                <a16:creationId xmlns:a16="http://schemas.microsoft.com/office/drawing/2014/main" id="{5E085FDF-0C45-4571-AD10-108D5026A6DC}"/>
              </a:ext>
            </a:extLst>
          </p:cNvPr>
          <p:cNvGraphicFramePr/>
          <p:nvPr>
            <p:extLst>
              <p:ext uri="{D42A27DB-BD31-4B8C-83A1-F6EECF244321}">
                <p14:modId xmlns:p14="http://schemas.microsoft.com/office/powerpoint/2010/main" val="2218167794"/>
              </p:ext>
            </p:extLst>
          </p:nvPr>
        </p:nvGraphicFramePr>
        <p:xfrm>
          <a:off x="9899267" y="96887"/>
          <a:ext cx="3805912" cy="2689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CF2D3921-11EE-4344-ABA7-5598356A8BFB}"/>
              </a:ext>
            </a:extLst>
          </p:cNvPr>
          <p:cNvSpPr/>
          <p:nvPr/>
        </p:nvSpPr>
        <p:spPr>
          <a:xfrm>
            <a:off x="12179300" y="1092200"/>
            <a:ext cx="787083" cy="507365"/>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sv-SE"/>
          </a:p>
        </p:txBody>
      </p:sp>
      <p:pic>
        <p:nvPicPr>
          <p:cNvPr id="11" name="Picture 10">
            <a:extLst>
              <a:ext uri="{FF2B5EF4-FFF2-40B4-BE49-F238E27FC236}">
                <a16:creationId xmlns:a16="http://schemas.microsoft.com/office/drawing/2014/main" id="{803DD78A-291F-4504-9714-258B7FAC53F0}"/>
              </a:ext>
            </a:extLst>
          </p:cNvPr>
          <p:cNvPicPr>
            <a:picLocks noChangeAspect="1"/>
          </p:cNvPicPr>
          <p:nvPr/>
        </p:nvPicPr>
        <p:blipFill>
          <a:blip r:embed="rId7"/>
          <a:stretch>
            <a:fillRect/>
          </a:stretch>
        </p:blipFill>
        <p:spPr>
          <a:xfrm>
            <a:off x="9327321" y="2714588"/>
            <a:ext cx="2468439" cy="1540123"/>
          </a:xfrm>
          <a:prstGeom prst="rect">
            <a:avLst/>
          </a:prstGeom>
          <a:ln>
            <a:solidFill>
              <a:schemeClr val="accent3"/>
            </a:solidFill>
          </a:ln>
        </p:spPr>
      </p:pic>
      <p:pic>
        <p:nvPicPr>
          <p:cNvPr id="13" name="Picture 12">
            <a:extLst>
              <a:ext uri="{FF2B5EF4-FFF2-40B4-BE49-F238E27FC236}">
                <a16:creationId xmlns:a16="http://schemas.microsoft.com/office/drawing/2014/main" id="{F385832A-84A8-4C73-882B-33CD13478110}"/>
              </a:ext>
            </a:extLst>
          </p:cNvPr>
          <p:cNvPicPr>
            <a:picLocks noChangeAspect="1"/>
          </p:cNvPicPr>
          <p:nvPr/>
        </p:nvPicPr>
        <p:blipFill>
          <a:blip r:embed="rId8"/>
          <a:stretch>
            <a:fillRect/>
          </a:stretch>
        </p:blipFill>
        <p:spPr>
          <a:xfrm>
            <a:off x="9327321" y="5110409"/>
            <a:ext cx="2556396" cy="1696622"/>
          </a:xfrm>
          <a:prstGeom prst="rect">
            <a:avLst/>
          </a:prstGeom>
        </p:spPr>
      </p:pic>
      <p:sp>
        <p:nvSpPr>
          <p:cNvPr id="14" name="Arrow: Up-Down 13">
            <a:extLst>
              <a:ext uri="{FF2B5EF4-FFF2-40B4-BE49-F238E27FC236}">
                <a16:creationId xmlns:a16="http://schemas.microsoft.com/office/drawing/2014/main" id="{F9F3D55D-948D-4130-936C-3C19AE9C4306}"/>
              </a:ext>
            </a:extLst>
          </p:cNvPr>
          <p:cNvSpPr/>
          <p:nvPr/>
        </p:nvSpPr>
        <p:spPr>
          <a:xfrm>
            <a:off x="10344813" y="4247195"/>
            <a:ext cx="433453" cy="83491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a:extLst>
              <a:ext uri="{FF2B5EF4-FFF2-40B4-BE49-F238E27FC236}">
                <a16:creationId xmlns:a16="http://schemas.microsoft.com/office/drawing/2014/main" id="{0B906FF6-CE70-4870-BAA3-F4EA5C8D7B8C}"/>
              </a:ext>
            </a:extLst>
          </p:cNvPr>
          <p:cNvSpPr/>
          <p:nvPr/>
        </p:nvSpPr>
        <p:spPr>
          <a:xfrm>
            <a:off x="11031378" y="4373350"/>
            <a:ext cx="2295843" cy="618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Exchange </a:t>
            </a:r>
            <a:r>
              <a:rPr lang="sv-SE" dirty="0" err="1"/>
              <a:t>of</a:t>
            </a:r>
            <a:r>
              <a:rPr lang="sv-SE" dirty="0"/>
              <a:t> information</a:t>
            </a:r>
          </a:p>
        </p:txBody>
      </p:sp>
    </p:spTree>
    <p:extLst>
      <p:ext uri="{BB962C8B-B14F-4D97-AF65-F5344CB8AC3E}">
        <p14:creationId xmlns:p14="http://schemas.microsoft.com/office/powerpoint/2010/main" val="201359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A37D-5117-4EA4-ABC2-2FB993620F59}"/>
              </a:ext>
            </a:extLst>
          </p:cNvPr>
          <p:cNvSpPr>
            <a:spLocks noGrp="1"/>
          </p:cNvSpPr>
          <p:nvPr>
            <p:ph type="title"/>
          </p:nvPr>
        </p:nvSpPr>
        <p:spPr/>
        <p:txBody>
          <a:bodyPr/>
          <a:lstStyle/>
          <a:p>
            <a:r>
              <a:rPr lang="en-US" dirty="0"/>
              <a:t>Risk manager (champion)</a:t>
            </a:r>
            <a:endParaRPr lang="sv-SE" dirty="0"/>
          </a:p>
        </p:txBody>
      </p:sp>
      <p:sp>
        <p:nvSpPr>
          <p:cNvPr id="3" name="Slide Number Placeholder 2">
            <a:extLst>
              <a:ext uri="{FF2B5EF4-FFF2-40B4-BE49-F238E27FC236}">
                <a16:creationId xmlns:a16="http://schemas.microsoft.com/office/drawing/2014/main" id="{BC12B125-EC11-4C6F-B20B-7C168183E28C}"/>
              </a:ext>
            </a:extLst>
          </p:cNvPr>
          <p:cNvSpPr>
            <a:spLocks noGrp="1"/>
          </p:cNvSpPr>
          <p:nvPr>
            <p:ph type="sldNum" sz="quarter" idx="16"/>
          </p:nvPr>
        </p:nvSpPr>
        <p:spPr/>
        <p:txBody>
          <a:bodyPr/>
          <a:lstStyle/>
          <a:p>
            <a:fld id="{76304153-AB0A-48EF-9773-766B89829996}" type="slidenum">
              <a:rPr lang="en-US" noProof="1" smtClean="0"/>
              <a:pPr/>
              <a:t>8</a:t>
            </a:fld>
            <a:endParaRPr lang="en-US" noProof="1"/>
          </a:p>
        </p:txBody>
      </p:sp>
      <p:sp>
        <p:nvSpPr>
          <p:cNvPr id="4" name="Date Placeholder 3">
            <a:extLst>
              <a:ext uri="{FF2B5EF4-FFF2-40B4-BE49-F238E27FC236}">
                <a16:creationId xmlns:a16="http://schemas.microsoft.com/office/drawing/2014/main" id="{EFA357BF-64C9-4FDC-92B4-9AD7A016392D}"/>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6" name="Text Placeholder 5">
            <a:extLst>
              <a:ext uri="{FF2B5EF4-FFF2-40B4-BE49-F238E27FC236}">
                <a16:creationId xmlns:a16="http://schemas.microsoft.com/office/drawing/2014/main" id="{8F040C1C-172B-4B42-87D9-2F52F03329FD}"/>
              </a:ext>
            </a:extLst>
          </p:cNvPr>
          <p:cNvSpPr>
            <a:spLocks noGrp="1"/>
          </p:cNvSpPr>
          <p:nvPr>
            <p:ph type="body" sz="quarter" idx="18"/>
          </p:nvPr>
        </p:nvSpPr>
        <p:spPr/>
        <p:txBody>
          <a:bodyPr/>
          <a:lstStyle/>
          <a:p>
            <a:r>
              <a:rPr lang="en-US" dirty="0"/>
              <a:t>Wrong role</a:t>
            </a:r>
          </a:p>
        </p:txBody>
      </p:sp>
      <p:sp>
        <p:nvSpPr>
          <p:cNvPr id="8" name="Oval 7">
            <a:extLst>
              <a:ext uri="{FF2B5EF4-FFF2-40B4-BE49-F238E27FC236}">
                <a16:creationId xmlns:a16="http://schemas.microsoft.com/office/drawing/2014/main" id="{2DA62000-AB9E-434B-A97F-AB72D1B24AF3}"/>
              </a:ext>
            </a:extLst>
          </p:cNvPr>
          <p:cNvSpPr/>
          <p:nvPr/>
        </p:nvSpPr>
        <p:spPr>
          <a:xfrm>
            <a:off x="3969123" y="2238429"/>
            <a:ext cx="1008112" cy="93610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9" name="Oval 8">
            <a:extLst>
              <a:ext uri="{FF2B5EF4-FFF2-40B4-BE49-F238E27FC236}">
                <a16:creationId xmlns:a16="http://schemas.microsoft.com/office/drawing/2014/main" id="{746473AA-44C6-4C32-8748-3047858E3E2E}"/>
              </a:ext>
            </a:extLst>
          </p:cNvPr>
          <p:cNvSpPr/>
          <p:nvPr/>
        </p:nvSpPr>
        <p:spPr>
          <a:xfrm>
            <a:off x="1808883" y="5461227"/>
            <a:ext cx="1008112" cy="936104"/>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77B76F13-E53E-4063-BB8B-9634F8468B1E}"/>
              </a:ext>
            </a:extLst>
          </p:cNvPr>
          <p:cNvSpPr/>
          <p:nvPr/>
        </p:nvSpPr>
        <p:spPr>
          <a:xfrm>
            <a:off x="6345387" y="5478789"/>
            <a:ext cx="1008112"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Straight Arrow Connector 10">
            <a:extLst>
              <a:ext uri="{FF2B5EF4-FFF2-40B4-BE49-F238E27FC236}">
                <a16:creationId xmlns:a16="http://schemas.microsoft.com/office/drawing/2014/main" id="{A8ED07D6-6A65-4560-B7D5-2E4343F41022}"/>
              </a:ext>
            </a:extLst>
          </p:cNvPr>
          <p:cNvCxnSpPr/>
          <p:nvPr/>
        </p:nvCxnSpPr>
        <p:spPr>
          <a:xfrm>
            <a:off x="4977235" y="3310127"/>
            <a:ext cx="1368152" cy="21686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E2F730-C408-4033-AB1B-1EE9BBF9B6B6}"/>
              </a:ext>
            </a:extLst>
          </p:cNvPr>
          <p:cNvCxnSpPr/>
          <p:nvPr/>
        </p:nvCxnSpPr>
        <p:spPr>
          <a:xfrm flipH="1">
            <a:off x="2772079" y="3310127"/>
            <a:ext cx="1197044" cy="21686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6FF8447-B52E-4C20-A15D-B9CCAFF471AC}"/>
              </a:ext>
            </a:extLst>
          </p:cNvPr>
          <p:cNvCxnSpPr/>
          <p:nvPr/>
        </p:nvCxnSpPr>
        <p:spPr>
          <a:xfrm flipH="1" flipV="1">
            <a:off x="3033019" y="5957854"/>
            <a:ext cx="3096344" cy="175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E48231-C68D-4B42-AE2C-268F0113051F}"/>
              </a:ext>
            </a:extLst>
          </p:cNvPr>
          <p:cNvSpPr txBox="1"/>
          <p:nvPr/>
        </p:nvSpPr>
        <p:spPr>
          <a:xfrm>
            <a:off x="462280" y="1925132"/>
            <a:ext cx="3599001" cy="1384995"/>
          </a:xfrm>
          <a:prstGeom prst="rect">
            <a:avLst/>
          </a:prstGeom>
          <a:noFill/>
        </p:spPr>
        <p:txBody>
          <a:bodyPr wrap="square" rtlCol="0">
            <a:spAutoFit/>
          </a:bodyPr>
          <a:lstStyle/>
          <a:p>
            <a:r>
              <a:rPr lang="en-US" sz="1400" b="1" dirty="0"/>
              <a:t>Risk owner (project leader, project member, sponsor)</a:t>
            </a:r>
          </a:p>
          <a:p>
            <a:pPr marL="285750" indent="-285750">
              <a:buFont typeface="Arial" panose="020B0604020202020204" pitchFamily="34" charset="0"/>
              <a:buChar char="•"/>
            </a:pPr>
            <a:r>
              <a:rPr lang="en-US" sz="1400" dirty="0"/>
              <a:t>Responsible for risk analysis</a:t>
            </a:r>
          </a:p>
          <a:p>
            <a:pPr marL="285750" indent="-285750">
              <a:buFont typeface="Arial" panose="020B0604020202020204" pitchFamily="34" charset="0"/>
              <a:buChar char="•"/>
            </a:pPr>
            <a:r>
              <a:rPr lang="en-US" sz="1400" dirty="0"/>
              <a:t>General requirements and expectations</a:t>
            </a:r>
          </a:p>
          <a:p>
            <a:pPr marL="285750" indent="-285750">
              <a:buFont typeface="Arial" panose="020B0604020202020204" pitchFamily="34" charset="0"/>
              <a:buChar char="•"/>
            </a:pPr>
            <a:r>
              <a:rPr lang="en-US" sz="1400" dirty="0"/>
              <a:t>Decide about risk measures</a:t>
            </a:r>
          </a:p>
          <a:p>
            <a:pPr marL="285750" indent="-285750">
              <a:buFont typeface="Arial" panose="020B0604020202020204" pitchFamily="34" charset="0"/>
              <a:buChar char="•"/>
            </a:pPr>
            <a:r>
              <a:rPr lang="en-US" sz="1400" dirty="0"/>
              <a:t>Informs and reports risks</a:t>
            </a:r>
          </a:p>
        </p:txBody>
      </p:sp>
      <p:sp>
        <p:nvSpPr>
          <p:cNvPr id="15" name="TextBox 14">
            <a:extLst>
              <a:ext uri="{FF2B5EF4-FFF2-40B4-BE49-F238E27FC236}">
                <a16:creationId xmlns:a16="http://schemas.microsoft.com/office/drawing/2014/main" id="{20D852D7-26ED-49BF-93AC-6625AA830CB5}"/>
              </a:ext>
            </a:extLst>
          </p:cNvPr>
          <p:cNvSpPr txBox="1"/>
          <p:nvPr/>
        </p:nvSpPr>
        <p:spPr>
          <a:xfrm>
            <a:off x="6057355" y="3310127"/>
            <a:ext cx="3431704" cy="1600438"/>
          </a:xfrm>
          <a:prstGeom prst="rect">
            <a:avLst/>
          </a:prstGeom>
          <a:noFill/>
        </p:spPr>
        <p:txBody>
          <a:bodyPr wrap="square" rtlCol="0">
            <a:spAutoFit/>
          </a:bodyPr>
          <a:lstStyle/>
          <a:p>
            <a:r>
              <a:rPr lang="en-US" sz="1400" b="1" dirty="0"/>
              <a:t>Subject-Matter Experts (SME) (project members)</a:t>
            </a:r>
          </a:p>
          <a:p>
            <a:pPr marL="285750" indent="-285750">
              <a:buFont typeface="Arial" panose="020B0604020202020204" pitchFamily="34" charset="0"/>
              <a:buChar char="•"/>
            </a:pPr>
            <a:r>
              <a:rPr lang="en-US" sz="1400" dirty="0"/>
              <a:t>Detailed knowledge and experience in the field</a:t>
            </a:r>
          </a:p>
          <a:p>
            <a:pPr marL="285750" indent="-285750">
              <a:buFont typeface="Arial" panose="020B0604020202020204" pitchFamily="34" charset="0"/>
              <a:buChar char="•"/>
            </a:pPr>
            <a:r>
              <a:rPr lang="en-US" sz="1400" dirty="0"/>
              <a:t>Even external experts</a:t>
            </a:r>
          </a:p>
          <a:p>
            <a:pPr marL="285750" indent="-285750">
              <a:buFont typeface="Arial" panose="020B0604020202020204" pitchFamily="34" charset="0"/>
              <a:buChar char="•"/>
            </a:pPr>
            <a:r>
              <a:rPr lang="en-US" sz="1400" dirty="0"/>
              <a:t>New people should be introduced to the process of risk analysis</a:t>
            </a:r>
          </a:p>
        </p:txBody>
      </p:sp>
      <p:sp>
        <p:nvSpPr>
          <p:cNvPr id="16" name="TextBox 15">
            <a:extLst>
              <a:ext uri="{FF2B5EF4-FFF2-40B4-BE49-F238E27FC236}">
                <a16:creationId xmlns:a16="http://schemas.microsoft.com/office/drawing/2014/main" id="{E191E523-CC9D-4B78-9949-3549A68A2509}"/>
              </a:ext>
            </a:extLst>
          </p:cNvPr>
          <p:cNvSpPr txBox="1"/>
          <p:nvPr/>
        </p:nvSpPr>
        <p:spPr>
          <a:xfrm>
            <a:off x="464129" y="4654766"/>
            <a:ext cx="2672700" cy="738664"/>
          </a:xfrm>
          <a:prstGeom prst="rect">
            <a:avLst/>
          </a:prstGeom>
          <a:noFill/>
        </p:spPr>
        <p:txBody>
          <a:bodyPr wrap="square" rtlCol="0">
            <a:spAutoFit/>
          </a:bodyPr>
          <a:lstStyle/>
          <a:p>
            <a:r>
              <a:rPr lang="en-US" sz="1400" b="1" dirty="0"/>
              <a:t>Action owner</a:t>
            </a:r>
          </a:p>
          <a:p>
            <a:pPr marL="285750" indent="-285750">
              <a:buFont typeface="Arial" panose="020B0604020202020204" pitchFamily="34" charset="0"/>
              <a:buChar char="•"/>
            </a:pPr>
            <a:r>
              <a:rPr lang="en-US" sz="1400" dirty="0"/>
              <a:t>Conduct agreed measures</a:t>
            </a:r>
          </a:p>
          <a:p>
            <a:pPr marL="285750" indent="-285750">
              <a:buFont typeface="Arial" panose="020B0604020202020204" pitchFamily="34" charset="0"/>
              <a:buChar char="•"/>
            </a:pPr>
            <a:r>
              <a:rPr lang="en-US" sz="1400" dirty="0"/>
              <a:t>Follow the schedule</a:t>
            </a:r>
          </a:p>
        </p:txBody>
      </p:sp>
      <p:sp>
        <p:nvSpPr>
          <p:cNvPr id="17" name="TextBox 16">
            <a:extLst>
              <a:ext uri="{FF2B5EF4-FFF2-40B4-BE49-F238E27FC236}">
                <a16:creationId xmlns:a16="http://schemas.microsoft.com/office/drawing/2014/main" id="{B2004698-6F41-4522-849B-218B2B9E7D8F}"/>
              </a:ext>
            </a:extLst>
          </p:cNvPr>
          <p:cNvSpPr txBox="1"/>
          <p:nvPr/>
        </p:nvSpPr>
        <p:spPr>
          <a:xfrm>
            <a:off x="3388950" y="4328841"/>
            <a:ext cx="2520280" cy="1600438"/>
          </a:xfrm>
          <a:prstGeom prst="rect">
            <a:avLst/>
          </a:prstGeom>
          <a:noFill/>
        </p:spPr>
        <p:txBody>
          <a:bodyPr wrap="square" rtlCol="0">
            <a:spAutoFit/>
          </a:bodyPr>
          <a:lstStyle/>
          <a:p>
            <a:r>
              <a:rPr lang="en-US" sz="1400" b="1" dirty="0"/>
              <a:t>Risk Manager (Champion)</a:t>
            </a:r>
          </a:p>
          <a:p>
            <a:pPr marL="285750" indent="-285750">
              <a:buFont typeface="Arial" panose="020B0604020202020204" pitchFamily="34" charset="0"/>
              <a:buChar char="•"/>
            </a:pPr>
            <a:r>
              <a:rPr lang="en-US" sz="1400" dirty="0"/>
              <a:t>Organize risk workshops</a:t>
            </a:r>
          </a:p>
          <a:p>
            <a:pPr marL="285750" indent="-285750">
              <a:buFont typeface="Arial" panose="020B0604020202020204" pitchFamily="34" charset="0"/>
              <a:buChar char="•"/>
            </a:pPr>
            <a:r>
              <a:rPr lang="en-US" sz="1400" dirty="0"/>
              <a:t>Prepares reports, report and communicate</a:t>
            </a:r>
          </a:p>
          <a:p>
            <a:pPr marL="285750" indent="-285750">
              <a:buFont typeface="Arial" panose="020B0604020202020204" pitchFamily="34" charset="0"/>
              <a:buChar char="•"/>
            </a:pPr>
            <a:r>
              <a:rPr lang="en-US" sz="1400" dirty="0"/>
              <a:t>Is responsible for quality assurance of risk analysis process as a whole</a:t>
            </a:r>
          </a:p>
        </p:txBody>
      </p:sp>
      <p:sp>
        <p:nvSpPr>
          <p:cNvPr id="18" name="Rounded Rectangular Callout 42">
            <a:extLst>
              <a:ext uri="{FF2B5EF4-FFF2-40B4-BE49-F238E27FC236}">
                <a16:creationId xmlns:a16="http://schemas.microsoft.com/office/drawing/2014/main" id="{7547990F-12E4-44F5-BCDA-29845D92B11A}"/>
              </a:ext>
            </a:extLst>
          </p:cNvPr>
          <p:cNvSpPr/>
          <p:nvPr/>
        </p:nvSpPr>
        <p:spPr>
          <a:xfrm>
            <a:off x="6003225" y="1358071"/>
            <a:ext cx="2919908" cy="1600438"/>
          </a:xfrm>
          <a:prstGeom prst="wedgeRoundRectCallout">
            <a:avLst>
              <a:gd name="adj1" fmla="val -18160"/>
              <a:gd name="adj2" fmla="val 7063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SME is a person which is an expert withing its expertise and field</a:t>
            </a:r>
          </a:p>
        </p:txBody>
      </p:sp>
      <p:sp>
        <p:nvSpPr>
          <p:cNvPr id="19" name="Rectangle: Rounded Corners 18">
            <a:extLst>
              <a:ext uri="{FF2B5EF4-FFF2-40B4-BE49-F238E27FC236}">
                <a16:creationId xmlns:a16="http://schemas.microsoft.com/office/drawing/2014/main" id="{9844E80C-58DB-40E3-97A6-FF19DB187292}"/>
              </a:ext>
            </a:extLst>
          </p:cNvPr>
          <p:cNvSpPr/>
          <p:nvPr/>
        </p:nvSpPr>
        <p:spPr>
          <a:xfrm>
            <a:off x="9489059" y="740430"/>
            <a:ext cx="3765004" cy="337437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r>
              <a:rPr lang="en-US" dirty="0"/>
              <a:t>1) Define clear roles in risk assessment process.</a:t>
            </a:r>
          </a:p>
          <a:p>
            <a:r>
              <a:rPr lang="en-US" dirty="0"/>
              <a:t>2) Role of the risk manager is to create a suitable environment during risk workshops to gather a reliable input.</a:t>
            </a:r>
          </a:p>
          <a:p>
            <a:r>
              <a:rPr lang="en-US" dirty="0"/>
              <a:t>3) PL might have incentives at certain circumstances to suboptimize the project.</a:t>
            </a:r>
          </a:p>
        </p:txBody>
      </p:sp>
    </p:spTree>
    <p:extLst>
      <p:ext uri="{BB962C8B-B14F-4D97-AF65-F5344CB8AC3E}">
        <p14:creationId xmlns:p14="http://schemas.microsoft.com/office/powerpoint/2010/main" val="401217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BCDB-586D-41EA-8D8D-C0693FEE56BB}"/>
              </a:ext>
            </a:extLst>
          </p:cNvPr>
          <p:cNvSpPr>
            <a:spLocks noGrp="1"/>
          </p:cNvSpPr>
          <p:nvPr>
            <p:ph type="title"/>
          </p:nvPr>
        </p:nvSpPr>
        <p:spPr/>
        <p:txBody>
          <a:bodyPr/>
          <a:lstStyle/>
          <a:p>
            <a:r>
              <a:rPr lang="sv-SE" dirty="0"/>
              <a:t>Risk matrix</a:t>
            </a:r>
          </a:p>
        </p:txBody>
      </p:sp>
      <p:sp>
        <p:nvSpPr>
          <p:cNvPr id="3" name="Slide Number Placeholder 2">
            <a:extLst>
              <a:ext uri="{FF2B5EF4-FFF2-40B4-BE49-F238E27FC236}">
                <a16:creationId xmlns:a16="http://schemas.microsoft.com/office/drawing/2014/main" id="{AF9B8C45-830F-406E-B801-3FC3A9A53DBF}"/>
              </a:ext>
            </a:extLst>
          </p:cNvPr>
          <p:cNvSpPr>
            <a:spLocks noGrp="1"/>
          </p:cNvSpPr>
          <p:nvPr>
            <p:ph type="sldNum" sz="quarter" idx="16"/>
          </p:nvPr>
        </p:nvSpPr>
        <p:spPr/>
        <p:txBody>
          <a:bodyPr/>
          <a:lstStyle/>
          <a:p>
            <a:fld id="{76304153-AB0A-48EF-9773-766B89829996}" type="slidenum">
              <a:rPr lang="en-US" noProof="1" smtClean="0"/>
              <a:pPr/>
              <a:t>9</a:t>
            </a:fld>
            <a:endParaRPr lang="en-US" noProof="1"/>
          </a:p>
        </p:txBody>
      </p:sp>
      <p:sp>
        <p:nvSpPr>
          <p:cNvPr id="4" name="Date Placeholder 3">
            <a:extLst>
              <a:ext uri="{FF2B5EF4-FFF2-40B4-BE49-F238E27FC236}">
                <a16:creationId xmlns:a16="http://schemas.microsoft.com/office/drawing/2014/main" id="{C2F74DB1-6D45-4EF4-9F02-3573A925C859}"/>
              </a:ext>
            </a:extLst>
          </p:cNvPr>
          <p:cNvSpPr>
            <a:spLocks noGrp="1"/>
          </p:cNvSpPr>
          <p:nvPr>
            <p:ph type="dt" sz="half" idx="14"/>
          </p:nvPr>
        </p:nvSpPr>
        <p:spPr/>
        <p:txBody>
          <a:bodyPr/>
          <a:lstStyle/>
          <a:p>
            <a:pPr algn="l"/>
            <a:fld id="{3CE8A30B-18AE-4E07-BE45-A7D54B349C37}" type="datetime1">
              <a:rPr lang="sv-SE" noProof="1" smtClean="0"/>
              <a:t>2022-06-29</a:t>
            </a:fld>
            <a:endParaRPr lang="en-US" noProof="1"/>
          </a:p>
        </p:txBody>
      </p:sp>
      <p:sp>
        <p:nvSpPr>
          <p:cNvPr id="5" name="Content Placeholder 4">
            <a:extLst>
              <a:ext uri="{FF2B5EF4-FFF2-40B4-BE49-F238E27FC236}">
                <a16:creationId xmlns:a16="http://schemas.microsoft.com/office/drawing/2014/main" id="{5939EF10-5BFD-410C-95C2-85BA7B96DAA1}"/>
              </a:ext>
            </a:extLst>
          </p:cNvPr>
          <p:cNvSpPr>
            <a:spLocks noGrp="1"/>
          </p:cNvSpPr>
          <p:nvPr>
            <p:ph sz="quarter" idx="17"/>
          </p:nvPr>
        </p:nvSpPr>
        <p:spPr>
          <a:xfrm>
            <a:off x="450000" y="1792800"/>
            <a:ext cx="6105854" cy="4795200"/>
          </a:xfrm>
        </p:spPr>
        <p:txBody>
          <a:bodyPr/>
          <a:lstStyle/>
          <a:p>
            <a:r>
              <a:rPr lang="en-US" dirty="0"/>
              <a:t>The main issue related to risk matrices is that they are not well defined and adapted for the given project. In medical industry the matrices where focus in on a process, it might of relevance to focus on frequencies 1 event a week or year. In construction industry this lifespan might be higher. Using a standardized matrix calibration is thus counterproductive. It will not function its purpose since it will be difficult to analyze the results.</a:t>
            </a:r>
          </a:p>
          <a:p>
            <a:r>
              <a:rPr lang="en-US" dirty="0"/>
              <a:t>In large projects it is a common praxis that a subcontractor prepares its own analyses. This leads to a situation where matrices are non-compatible. The recommendations here is to set up a standardize risk matrix for the whole project. This is because matrices are not usually not compatible.</a:t>
            </a:r>
          </a:p>
          <a:p>
            <a:r>
              <a:rPr lang="en-US" i="1" dirty="0">
                <a:solidFill>
                  <a:schemeClr val="accent3"/>
                </a:solidFill>
              </a:rPr>
              <a:t>Incompatible risk matrices (subcontractors)</a:t>
            </a:r>
          </a:p>
          <a:p>
            <a:r>
              <a:rPr lang="en-US" i="1" dirty="0">
                <a:solidFill>
                  <a:schemeClr val="accent3"/>
                </a:solidFill>
              </a:rPr>
              <a:t>Lack of understanding of probability scales </a:t>
            </a:r>
          </a:p>
          <a:p>
            <a:r>
              <a:rPr lang="en-US" i="1" dirty="0">
                <a:solidFill>
                  <a:schemeClr val="accent3"/>
                </a:solidFill>
              </a:rPr>
              <a:t>Unsuitable risk calibration</a:t>
            </a:r>
          </a:p>
          <a:p>
            <a:endParaRPr lang="sv-SE" dirty="0"/>
          </a:p>
        </p:txBody>
      </p:sp>
      <p:sp>
        <p:nvSpPr>
          <p:cNvPr id="6" name="Text Placeholder 5">
            <a:extLst>
              <a:ext uri="{FF2B5EF4-FFF2-40B4-BE49-F238E27FC236}">
                <a16:creationId xmlns:a16="http://schemas.microsoft.com/office/drawing/2014/main" id="{83641E30-3E30-44D1-8640-B344D053C98E}"/>
              </a:ext>
            </a:extLst>
          </p:cNvPr>
          <p:cNvSpPr>
            <a:spLocks noGrp="1"/>
          </p:cNvSpPr>
          <p:nvPr>
            <p:ph type="body" sz="quarter" idx="18"/>
          </p:nvPr>
        </p:nvSpPr>
        <p:spPr/>
        <p:txBody>
          <a:bodyPr/>
          <a:lstStyle/>
          <a:p>
            <a:r>
              <a:rPr lang="en-US" dirty="0"/>
              <a:t>Calibration and consequence classes</a:t>
            </a:r>
          </a:p>
        </p:txBody>
      </p:sp>
      <p:sp>
        <p:nvSpPr>
          <p:cNvPr id="14" name="Rectangle: Rounded Corners 13">
            <a:extLst>
              <a:ext uri="{FF2B5EF4-FFF2-40B4-BE49-F238E27FC236}">
                <a16:creationId xmlns:a16="http://schemas.microsoft.com/office/drawing/2014/main" id="{2248CFB1-FF7C-44A6-998B-D95776E403F2}"/>
              </a:ext>
            </a:extLst>
          </p:cNvPr>
          <p:cNvSpPr/>
          <p:nvPr/>
        </p:nvSpPr>
        <p:spPr>
          <a:xfrm>
            <a:off x="9111269" y="5095454"/>
            <a:ext cx="4019430" cy="1371736"/>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r>
              <a:rPr lang="en-US" sz="1400" dirty="0"/>
              <a:t>1) It is fundamental to agree on risk calibration and consequence classes.</a:t>
            </a:r>
          </a:p>
          <a:p>
            <a:r>
              <a:rPr lang="en-US" sz="1400" dirty="0"/>
              <a:t>2) Few risk matrices can be valid.</a:t>
            </a:r>
          </a:p>
          <a:p>
            <a:r>
              <a:rPr lang="en-US" sz="1400" dirty="0"/>
              <a:t>3) Introduce no more strict rules than those you can fulfil.</a:t>
            </a:r>
          </a:p>
        </p:txBody>
      </p:sp>
      <p:grpSp>
        <p:nvGrpSpPr>
          <p:cNvPr id="9" name="Group 8">
            <a:extLst>
              <a:ext uri="{FF2B5EF4-FFF2-40B4-BE49-F238E27FC236}">
                <a16:creationId xmlns:a16="http://schemas.microsoft.com/office/drawing/2014/main" id="{128EB4B3-B49A-495A-BD1C-2D106503C073}"/>
              </a:ext>
            </a:extLst>
          </p:cNvPr>
          <p:cNvGrpSpPr/>
          <p:nvPr/>
        </p:nvGrpSpPr>
        <p:grpSpPr>
          <a:xfrm>
            <a:off x="6872809" y="5089662"/>
            <a:ext cx="2039314" cy="1762752"/>
            <a:chOff x="68163" y="2724885"/>
            <a:chExt cx="5564959" cy="3696449"/>
          </a:xfrm>
        </p:grpSpPr>
        <p:pic>
          <p:nvPicPr>
            <p:cNvPr id="18" name="Picture 17">
              <a:extLst>
                <a:ext uri="{FF2B5EF4-FFF2-40B4-BE49-F238E27FC236}">
                  <a16:creationId xmlns:a16="http://schemas.microsoft.com/office/drawing/2014/main" id="{4C202D4B-75B5-4976-8642-6FAB3E152C74}"/>
                </a:ext>
              </a:extLst>
            </p:cNvPr>
            <p:cNvPicPr>
              <a:picLocks noChangeAspect="1"/>
            </p:cNvPicPr>
            <p:nvPr/>
          </p:nvPicPr>
          <p:blipFill>
            <a:blip r:embed="rId2"/>
            <a:stretch>
              <a:fillRect/>
            </a:stretch>
          </p:blipFill>
          <p:spPr>
            <a:xfrm>
              <a:off x="285435" y="4805725"/>
              <a:ext cx="3026173" cy="1615609"/>
            </a:xfrm>
            <a:prstGeom prst="rect">
              <a:avLst/>
            </a:prstGeom>
          </p:spPr>
        </p:pic>
        <p:pic>
          <p:nvPicPr>
            <p:cNvPr id="19" name="Picture 4" descr="Image result for plan for risk management">
              <a:extLst>
                <a:ext uri="{FF2B5EF4-FFF2-40B4-BE49-F238E27FC236}">
                  <a16:creationId xmlns:a16="http://schemas.microsoft.com/office/drawing/2014/main" id="{33C389DE-A261-4BAF-9EC1-F74237184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473" y="2731240"/>
              <a:ext cx="2664649" cy="16156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plan for risk management">
              <a:extLst>
                <a:ext uri="{FF2B5EF4-FFF2-40B4-BE49-F238E27FC236}">
                  <a16:creationId xmlns:a16="http://schemas.microsoft.com/office/drawing/2014/main" id="{A09D65EC-1582-424C-8E61-9FD9CD8542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3" y="2724885"/>
              <a:ext cx="2771756" cy="1863236"/>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4">
            <a:extLst>
              <a:ext uri="{FF2B5EF4-FFF2-40B4-BE49-F238E27FC236}">
                <a16:creationId xmlns:a16="http://schemas.microsoft.com/office/drawing/2014/main" id="{57737222-1744-4EB7-96B1-D3994DD9FF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966" y="234210"/>
            <a:ext cx="6555854" cy="234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a:extLst>
              <a:ext uri="{FF2B5EF4-FFF2-40B4-BE49-F238E27FC236}">
                <a16:creationId xmlns:a16="http://schemas.microsoft.com/office/drawing/2014/main" id="{91189484-4369-4C7D-A8DC-DCBBFB32BDF5}"/>
              </a:ext>
            </a:extLst>
          </p:cNvPr>
          <p:cNvPicPr>
            <a:picLocks noChangeAspect="1"/>
          </p:cNvPicPr>
          <p:nvPr/>
        </p:nvPicPr>
        <p:blipFill rotWithShape="1">
          <a:blip r:embed="rId6"/>
          <a:srcRect b="20216"/>
          <a:stretch/>
        </p:blipFill>
        <p:spPr>
          <a:xfrm>
            <a:off x="6872809" y="2470466"/>
            <a:ext cx="6555854" cy="2510665"/>
          </a:xfrm>
          <a:prstGeom prst="rect">
            <a:avLst/>
          </a:prstGeom>
        </p:spPr>
      </p:pic>
    </p:spTree>
    <p:extLst>
      <p:ext uri="{BB962C8B-B14F-4D97-AF65-F5344CB8AC3E}">
        <p14:creationId xmlns:p14="http://schemas.microsoft.com/office/powerpoint/2010/main" val="441004412"/>
      </p:ext>
    </p:extLst>
  </p:cSld>
  <p:clrMapOvr>
    <a:masterClrMapping/>
  </p:clrMapOvr>
</p:sld>
</file>

<file path=ppt/theme/theme1.xml><?xml version="1.0" encoding="utf-8"?>
<a:theme xmlns:a="http://schemas.openxmlformats.org/drawingml/2006/main" name="Kiwa_Asset_Health_PPT_template_20171205">
  <a:themeElements>
    <a:clrScheme name="KIWA">
      <a:dk1>
        <a:sysClr val="windowText" lastClr="000000"/>
      </a:dk1>
      <a:lt1>
        <a:sysClr val="window" lastClr="FFFFFF"/>
      </a:lt1>
      <a:dk2>
        <a:srgbClr val="005DA1"/>
      </a:dk2>
      <a:lt2>
        <a:srgbClr val="FFFFFF"/>
      </a:lt2>
      <a:accent1>
        <a:srgbClr val="005DA1"/>
      </a:accent1>
      <a:accent2>
        <a:srgbClr val="00AAC5"/>
      </a:accent2>
      <a:accent3>
        <a:srgbClr val="D1111C"/>
      </a:accent3>
      <a:accent4>
        <a:srgbClr val="85A4D1"/>
      </a:accent4>
      <a:accent5>
        <a:srgbClr val="A4D6E3"/>
      </a:accent5>
      <a:accent6>
        <a:srgbClr val="E9957E"/>
      </a:accent6>
      <a:hlink>
        <a:srgbClr val="005DA1"/>
      </a:hlink>
      <a:folHlink>
        <a:srgbClr val="005DA1"/>
      </a:folHlink>
    </a:clrScheme>
    <a:fontScheme name="KIW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chorCtr="0">
        <a:noAutofit/>
      </a:bodyPr>
      <a:lstStyle>
        <a:defPPr>
          <a:defRPr smtClean="0"/>
        </a:defPPr>
      </a:lstStyle>
    </a:txDef>
  </a:objectDefaults>
  <a:extraClrSchemeLst/>
  <a:extLst>
    <a:ext uri="{05A4C25C-085E-4340-85A3-A5531E510DB2}">
      <thm15:themeFamily xmlns:thm15="http://schemas.microsoft.com/office/thememl/2012/main" name="Kiwa_Sweden_PPT.potx" id="{7B91A4F9-5B3D-4F5D-8310-AD037A8FBFF6}" vid="{2480A3B8-EF8E-4A5F-89C3-8B8A2987B5A5}"/>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Kiwa_Sweden_PPT</Template>
  <TotalTime>3703</TotalTime>
  <Words>2480</Words>
  <Application>Microsoft Office PowerPoint</Application>
  <PresentationFormat>Custom</PresentationFormat>
  <Paragraphs>260</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Kiwa_Asset_Health_PPT_template_20171205</vt:lpstr>
      <vt:lpstr>Identification of Input Errors in Schedule Risk Assessment (SRA) of Multidisciplinary Projects</vt:lpstr>
      <vt:lpstr>Who needs it?</vt:lpstr>
      <vt:lpstr>Requirements of risk assessment (RA)</vt:lpstr>
      <vt:lpstr>Organizational background and practices</vt:lpstr>
      <vt:lpstr>Perception and understanding of a risk</vt:lpstr>
      <vt:lpstr>Personal background</vt:lpstr>
      <vt:lpstr>Bottom-Up and Top-Down</vt:lpstr>
      <vt:lpstr>Risk manager (champion)</vt:lpstr>
      <vt:lpstr>Risk matrix</vt:lpstr>
      <vt:lpstr>Risk Breakdown Structure (RBS)</vt:lpstr>
      <vt:lpstr>Master Schedule/base line</vt:lpstr>
      <vt:lpstr>From Qualitative to Quantitative (Hillston 2004)</vt:lpstr>
      <vt:lpstr>SRA model and results (DoE)</vt:lpstr>
      <vt:lpstr>Conclusions</vt:lpstr>
      <vt:lpstr>References</vt:lpstr>
    </vt:vector>
  </TitlesOfParts>
  <Company>Kiwa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Sokolowski, Lukasz</dc:creator>
  <dc:description>Template by Orange Pepper_x000d_
Design by B-Creative!_x000d_
2016</dc:description>
  <cp:lastModifiedBy>Sokolowski, Lukasz</cp:lastModifiedBy>
  <cp:revision>1</cp:revision>
  <dcterms:created xsi:type="dcterms:W3CDTF">2022-06-26T02:28:57Z</dcterms:created>
  <dcterms:modified xsi:type="dcterms:W3CDTF">2022-06-29T19:59:16Z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e46f04-1151-4928-a464-2b4d83efefbb_Enabled">
    <vt:lpwstr>true</vt:lpwstr>
  </property>
  <property fmtid="{D5CDD505-2E9C-101B-9397-08002B2CF9AE}" pid="3" name="MSIP_Label_55e46f04-1151-4928-a464-2b4d83efefbb_SetDate">
    <vt:lpwstr>2022-06-26T02:28:57Z</vt:lpwstr>
  </property>
  <property fmtid="{D5CDD505-2E9C-101B-9397-08002B2CF9AE}" pid="4" name="MSIP_Label_55e46f04-1151-4928-a464-2b4d83efefbb_Method">
    <vt:lpwstr>Standard</vt:lpwstr>
  </property>
  <property fmtid="{D5CDD505-2E9C-101B-9397-08002B2CF9AE}" pid="5" name="MSIP_Label_55e46f04-1151-4928-a464-2b4d83efefbb_Name">
    <vt:lpwstr>General Information</vt:lpwstr>
  </property>
  <property fmtid="{D5CDD505-2E9C-101B-9397-08002B2CF9AE}" pid="6" name="MSIP_Label_55e46f04-1151-4928-a464-2b4d83efefbb_SiteId">
    <vt:lpwstr>52d58be5-69b4-421b-836e-b92dbe0b067d</vt:lpwstr>
  </property>
  <property fmtid="{D5CDD505-2E9C-101B-9397-08002B2CF9AE}" pid="7" name="MSIP_Label_55e46f04-1151-4928-a464-2b4d83efefbb_ActionId">
    <vt:lpwstr>fda7a219-bbb9-4376-9786-965f494071cc</vt:lpwstr>
  </property>
  <property fmtid="{D5CDD505-2E9C-101B-9397-08002B2CF9AE}" pid="8" name="MSIP_Label_55e46f04-1151-4928-a464-2b4d83efefbb_ContentBits">
    <vt:lpwstr>0</vt:lpwstr>
  </property>
</Properties>
</file>