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3" r:id="rId4"/>
    <p:sldMasterId id="2147484544" r:id="rId5"/>
  </p:sldMasterIdLst>
  <p:notesMasterIdLst>
    <p:notesMasterId r:id="rId24"/>
  </p:notesMasterIdLst>
  <p:handoutMasterIdLst>
    <p:handoutMasterId r:id="rId25"/>
  </p:handoutMasterIdLst>
  <p:sldIdLst>
    <p:sldId id="594" r:id="rId6"/>
    <p:sldId id="595" r:id="rId7"/>
    <p:sldId id="616" r:id="rId8"/>
    <p:sldId id="597" r:id="rId9"/>
    <p:sldId id="635" r:id="rId10"/>
    <p:sldId id="613" r:id="rId11"/>
    <p:sldId id="636" r:id="rId12"/>
    <p:sldId id="646" r:id="rId13"/>
    <p:sldId id="647" r:id="rId14"/>
    <p:sldId id="648" r:id="rId15"/>
    <p:sldId id="649" r:id="rId16"/>
    <p:sldId id="650" r:id="rId17"/>
    <p:sldId id="651" r:id="rId18"/>
    <p:sldId id="625" r:id="rId19"/>
    <p:sldId id="626" r:id="rId20"/>
    <p:sldId id="633" r:id="rId21"/>
    <p:sldId id="652" r:id="rId22"/>
    <p:sldId id="628" r:id="rId23"/>
  </p:sldIdLst>
  <p:sldSz cx="18288000" cy="10288588"/>
  <p:notesSz cx="7010400" cy="9296400"/>
  <p:defaultTextStyle>
    <a:defPPr>
      <a:defRPr lang="ru-RU"/>
    </a:defPPr>
    <a:lvl1pPr marL="0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578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156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6734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314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7892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3468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99049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4627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koff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83838"/>
    <a:srgbClr val="2C8EB4"/>
    <a:srgbClr val="1D2855"/>
    <a:srgbClr val="F2F2F2"/>
    <a:srgbClr val="828282"/>
    <a:srgbClr val="C5C5C5"/>
    <a:srgbClr val="D5D5D5"/>
    <a:srgbClr val="F9393E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2BC17-F4EC-45DC-A80E-FBBDD3B66147}" v="88" dt="2022-06-14T22:24:39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3" autoAdjust="0"/>
    <p:restoredTop sz="96327" autoAdjust="0"/>
  </p:normalViewPr>
  <p:slideViewPr>
    <p:cSldViewPr snapToGrid="0">
      <p:cViewPr varScale="1">
        <p:scale>
          <a:sx n="71" d="100"/>
          <a:sy n="71" d="100"/>
        </p:scale>
        <p:origin x="1062" y="84"/>
      </p:cViewPr>
      <p:guideLst>
        <p:guide orient="horz" pos="3240"/>
        <p:guide pos="576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88" d="100"/>
          <a:sy n="188" d="100"/>
        </p:scale>
        <p:origin x="4744" y="192"/>
      </p:cViewPr>
      <p:guideLst>
        <p:guide orient="horz" pos="2928"/>
        <p:guide pos="2208"/>
      </p:guideLst>
    </p:cSldViewPr>
  </p:notesViewPr>
  <p:gridSpacing cx="365761" cy="36576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Barge, N. Reed" userId="64022360-e118-493c-a1bd-0a7384769409" providerId="ADAL" clId="{36D2BC17-F4EC-45DC-A80E-FBBDD3B66147}"/>
    <pc:docChg chg="undo custSel addSld delSld modSld">
      <pc:chgData name="LaBarge, N. Reed" userId="64022360-e118-493c-a1bd-0a7384769409" providerId="ADAL" clId="{36D2BC17-F4EC-45DC-A80E-FBBDD3B66147}" dt="2022-06-17T11:47:14.853" v="2386" actId="20577"/>
      <pc:docMkLst>
        <pc:docMk/>
      </pc:docMkLst>
      <pc:sldChg chg="modSp mod">
        <pc:chgData name="LaBarge, N. Reed" userId="64022360-e118-493c-a1bd-0a7384769409" providerId="ADAL" clId="{36D2BC17-F4EC-45DC-A80E-FBBDD3B66147}" dt="2022-06-14T17:56:14.941" v="27" actId="20577"/>
        <pc:sldMkLst>
          <pc:docMk/>
          <pc:sldMk cId="455272285" sldId="594"/>
        </pc:sldMkLst>
        <pc:spChg chg="mod">
          <ac:chgData name="LaBarge, N. Reed" userId="64022360-e118-493c-a1bd-0a7384769409" providerId="ADAL" clId="{36D2BC17-F4EC-45DC-A80E-FBBDD3B66147}" dt="2022-06-14T17:56:14.941" v="27" actId="20577"/>
          <ac:spMkLst>
            <pc:docMk/>
            <pc:sldMk cId="455272285" sldId="594"/>
            <ac:spMk id="7" creationId="{86F4FF8E-131A-461B-B195-50EC02533EA0}"/>
          </ac:spMkLst>
        </pc:spChg>
      </pc:sldChg>
      <pc:sldChg chg="modSp mod">
        <pc:chgData name="LaBarge, N. Reed" userId="64022360-e118-493c-a1bd-0a7384769409" providerId="ADAL" clId="{36D2BC17-F4EC-45DC-A80E-FBBDD3B66147}" dt="2022-06-14T19:22:16.475" v="1198" actId="20577"/>
        <pc:sldMkLst>
          <pc:docMk/>
          <pc:sldMk cId="3171764445" sldId="595"/>
        </pc:sldMkLst>
        <pc:spChg chg="mod">
          <ac:chgData name="LaBarge, N. Reed" userId="64022360-e118-493c-a1bd-0a7384769409" providerId="ADAL" clId="{36D2BC17-F4EC-45DC-A80E-FBBDD3B66147}" dt="2022-06-14T19:22:16.475" v="1198" actId="20577"/>
          <ac:spMkLst>
            <pc:docMk/>
            <pc:sldMk cId="3171764445" sldId="595"/>
            <ac:spMk id="6" creationId="{00000000-0000-0000-0000-000000000000}"/>
          </ac:spMkLst>
        </pc:spChg>
      </pc:sldChg>
      <pc:sldChg chg="modSp mod">
        <pc:chgData name="LaBarge, N. Reed" userId="64022360-e118-493c-a1bd-0a7384769409" providerId="ADAL" clId="{36D2BC17-F4EC-45DC-A80E-FBBDD3B66147}" dt="2022-06-14T22:15:50.134" v="2047" actId="20577"/>
        <pc:sldMkLst>
          <pc:docMk/>
          <pc:sldMk cId="2698245241" sldId="597"/>
        </pc:sldMkLst>
        <pc:spChg chg="mod">
          <ac:chgData name="LaBarge, N. Reed" userId="64022360-e118-493c-a1bd-0a7384769409" providerId="ADAL" clId="{36D2BC17-F4EC-45DC-A80E-FBBDD3B66147}" dt="2022-06-14T22:15:50.134" v="2047" actId="20577"/>
          <ac:spMkLst>
            <pc:docMk/>
            <pc:sldMk cId="2698245241" sldId="597"/>
            <ac:spMk id="6" creationId="{00000000-0000-0000-0000-000000000000}"/>
          </ac:spMkLst>
        </pc:spChg>
        <pc:spChg chg="mod">
          <ac:chgData name="LaBarge, N. Reed" userId="64022360-e118-493c-a1bd-0a7384769409" providerId="ADAL" clId="{36D2BC17-F4EC-45DC-A80E-FBBDD3B66147}" dt="2022-06-14T17:59:54.321" v="177" actId="20577"/>
          <ac:spMkLst>
            <pc:docMk/>
            <pc:sldMk cId="2698245241" sldId="597"/>
            <ac:spMk id="7" creationId="{00000000-0000-0000-0000-000000000000}"/>
          </ac:spMkLst>
        </pc:spChg>
      </pc:sldChg>
      <pc:sldChg chg="modSp mod">
        <pc:chgData name="LaBarge, N. Reed" userId="64022360-e118-493c-a1bd-0a7384769409" providerId="ADAL" clId="{36D2BC17-F4EC-45DC-A80E-FBBDD3B66147}" dt="2022-06-14T18:46:39.523" v="1029" actId="20577"/>
        <pc:sldMkLst>
          <pc:docMk/>
          <pc:sldMk cId="1774713384" sldId="613"/>
        </pc:sldMkLst>
        <pc:spChg chg="mod">
          <ac:chgData name="LaBarge, N. Reed" userId="64022360-e118-493c-a1bd-0a7384769409" providerId="ADAL" clId="{36D2BC17-F4EC-45DC-A80E-FBBDD3B66147}" dt="2022-06-14T18:46:39.523" v="1029" actId="20577"/>
          <ac:spMkLst>
            <pc:docMk/>
            <pc:sldMk cId="1774713384" sldId="613"/>
            <ac:spMk id="6" creationId="{00000000-0000-0000-0000-000000000000}"/>
          </ac:spMkLst>
        </pc:spChg>
        <pc:spChg chg="mod">
          <ac:chgData name="LaBarge, N. Reed" userId="64022360-e118-493c-a1bd-0a7384769409" providerId="ADAL" clId="{36D2BC17-F4EC-45DC-A80E-FBBDD3B66147}" dt="2022-06-14T18:24:50.384" v="609" actId="20577"/>
          <ac:spMkLst>
            <pc:docMk/>
            <pc:sldMk cId="1774713384" sldId="613"/>
            <ac:spMk id="7" creationId="{00000000-0000-0000-0000-000000000000}"/>
          </ac:spMkLst>
        </pc:spChg>
      </pc:sldChg>
      <pc:sldChg chg="del">
        <pc:chgData name="LaBarge, N. Reed" userId="64022360-e118-493c-a1bd-0a7384769409" providerId="ADAL" clId="{36D2BC17-F4EC-45DC-A80E-FBBDD3B66147}" dt="2022-06-14T19:22:36.779" v="1199" actId="47"/>
        <pc:sldMkLst>
          <pc:docMk/>
          <pc:sldMk cId="2500429541" sldId="614"/>
        </pc:sldMkLst>
      </pc:sldChg>
      <pc:sldChg chg="modSp mod">
        <pc:chgData name="LaBarge, N. Reed" userId="64022360-e118-493c-a1bd-0a7384769409" providerId="ADAL" clId="{36D2BC17-F4EC-45DC-A80E-FBBDD3B66147}" dt="2022-06-14T18:24:25.761" v="570" actId="6549"/>
        <pc:sldMkLst>
          <pc:docMk/>
          <pc:sldMk cId="2942655085" sldId="616"/>
        </pc:sldMkLst>
        <pc:spChg chg="mod">
          <ac:chgData name="LaBarge, N. Reed" userId="64022360-e118-493c-a1bd-0a7384769409" providerId="ADAL" clId="{36D2BC17-F4EC-45DC-A80E-FBBDD3B66147}" dt="2022-06-14T18:24:25.761" v="570" actId="6549"/>
          <ac:spMkLst>
            <pc:docMk/>
            <pc:sldMk cId="2942655085" sldId="616"/>
            <ac:spMk id="6" creationId="{00000000-0000-0000-0000-000000000000}"/>
          </ac:spMkLst>
        </pc:spChg>
      </pc:sldChg>
      <pc:sldChg chg="del">
        <pc:chgData name="LaBarge, N. Reed" userId="64022360-e118-493c-a1bd-0a7384769409" providerId="ADAL" clId="{36D2BC17-F4EC-45DC-A80E-FBBDD3B66147}" dt="2022-06-14T19:22:36.779" v="1199" actId="47"/>
        <pc:sldMkLst>
          <pc:docMk/>
          <pc:sldMk cId="2795884827" sldId="617"/>
        </pc:sldMkLst>
      </pc:sldChg>
      <pc:sldChg chg="del">
        <pc:chgData name="LaBarge, N. Reed" userId="64022360-e118-493c-a1bd-0a7384769409" providerId="ADAL" clId="{36D2BC17-F4EC-45DC-A80E-FBBDD3B66147}" dt="2022-06-14T19:22:36.779" v="1199" actId="47"/>
        <pc:sldMkLst>
          <pc:docMk/>
          <pc:sldMk cId="3948734507" sldId="619"/>
        </pc:sldMkLst>
      </pc:sldChg>
      <pc:sldChg chg="del">
        <pc:chgData name="LaBarge, N. Reed" userId="64022360-e118-493c-a1bd-0a7384769409" providerId="ADAL" clId="{36D2BC17-F4EC-45DC-A80E-FBBDD3B66147}" dt="2022-06-14T19:22:36.779" v="1199" actId="47"/>
        <pc:sldMkLst>
          <pc:docMk/>
          <pc:sldMk cId="2491291507" sldId="620"/>
        </pc:sldMkLst>
      </pc:sldChg>
      <pc:sldChg chg="del">
        <pc:chgData name="LaBarge, N. Reed" userId="64022360-e118-493c-a1bd-0a7384769409" providerId="ADAL" clId="{36D2BC17-F4EC-45DC-A80E-FBBDD3B66147}" dt="2022-06-14T19:22:36.779" v="1199" actId="47"/>
        <pc:sldMkLst>
          <pc:docMk/>
          <pc:sldMk cId="1755008307" sldId="621"/>
        </pc:sldMkLst>
      </pc:sldChg>
      <pc:sldChg chg="del">
        <pc:chgData name="LaBarge, N. Reed" userId="64022360-e118-493c-a1bd-0a7384769409" providerId="ADAL" clId="{36D2BC17-F4EC-45DC-A80E-FBBDD3B66147}" dt="2022-06-14T19:22:36.779" v="1199" actId="47"/>
        <pc:sldMkLst>
          <pc:docMk/>
          <pc:sldMk cId="3357947845" sldId="622"/>
        </pc:sldMkLst>
      </pc:sldChg>
      <pc:sldChg chg="del">
        <pc:chgData name="LaBarge, N. Reed" userId="64022360-e118-493c-a1bd-0a7384769409" providerId="ADAL" clId="{36D2BC17-F4EC-45DC-A80E-FBBDD3B66147}" dt="2022-06-14T19:22:36.779" v="1199" actId="47"/>
        <pc:sldMkLst>
          <pc:docMk/>
          <pc:sldMk cId="2278790660" sldId="623"/>
        </pc:sldMkLst>
      </pc:sldChg>
      <pc:sldChg chg="del">
        <pc:chgData name="LaBarge, N. Reed" userId="64022360-e118-493c-a1bd-0a7384769409" providerId="ADAL" clId="{36D2BC17-F4EC-45DC-A80E-FBBDD3B66147}" dt="2022-06-14T19:22:36.779" v="1199" actId="47"/>
        <pc:sldMkLst>
          <pc:docMk/>
          <pc:sldMk cId="4136672803" sldId="624"/>
        </pc:sldMkLst>
      </pc:sldChg>
      <pc:sldChg chg="modSp mod">
        <pc:chgData name="LaBarge, N. Reed" userId="64022360-e118-493c-a1bd-0a7384769409" providerId="ADAL" clId="{36D2BC17-F4EC-45DC-A80E-FBBDD3B66147}" dt="2022-06-14T21:28:24.318" v="2046" actId="1076"/>
        <pc:sldMkLst>
          <pc:docMk/>
          <pc:sldMk cId="1684877778" sldId="625"/>
        </pc:sldMkLst>
        <pc:spChg chg="mod">
          <ac:chgData name="LaBarge, N. Reed" userId="64022360-e118-493c-a1bd-0a7384769409" providerId="ADAL" clId="{36D2BC17-F4EC-45DC-A80E-FBBDD3B66147}" dt="2022-06-14T21:28:24.318" v="2046" actId="1076"/>
          <ac:spMkLst>
            <pc:docMk/>
            <pc:sldMk cId="1684877778" sldId="625"/>
            <ac:spMk id="6" creationId="{00000000-0000-0000-0000-000000000000}"/>
          </ac:spMkLst>
        </pc:spChg>
      </pc:sldChg>
      <pc:sldChg chg="modSp mod">
        <pc:chgData name="LaBarge, N. Reed" userId="64022360-e118-493c-a1bd-0a7384769409" providerId="ADAL" clId="{36D2BC17-F4EC-45DC-A80E-FBBDD3B66147}" dt="2022-06-14T22:24:39.097" v="2363"/>
        <pc:sldMkLst>
          <pc:docMk/>
          <pc:sldMk cId="3709403622" sldId="626"/>
        </pc:sldMkLst>
        <pc:spChg chg="mod">
          <ac:chgData name="LaBarge, N. Reed" userId="64022360-e118-493c-a1bd-0a7384769409" providerId="ADAL" clId="{36D2BC17-F4EC-45DC-A80E-FBBDD3B66147}" dt="2022-06-14T22:24:39.097" v="2363"/>
          <ac:spMkLst>
            <pc:docMk/>
            <pc:sldMk cId="3709403622" sldId="626"/>
            <ac:spMk id="6" creationId="{00000000-0000-0000-0000-000000000000}"/>
          </ac:spMkLst>
        </pc:spChg>
      </pc:sldChg>
      <pc:sldChg chg="del">
        <pc:chgData name="LaBarge, N. Reed" userId="64022360-e118-493c-a1bd-0a7384769409" providerId="ADAL" clId="{36D2BC17-F4EC-45DC-A80E-FBBDD3B66147}" dt="2022-06-14T21:08:15.380" v="1992" actId="2696"/>
        <pc:sldMkLst>
          <pc:docMk/>
          <pc:sldMk cId="370591349" sldId="629"/>
        </pc:sldMkLst>
      </pc:sldChg>
      <pc:sldChg chg="addSp delSp modSp mod">
        <pc:chgData name="LaBarge, N. Reed" userId="64022360-e118-493c-a1bd-0a7384769409" providerId="ADAL" clId="{36D2BC17-F4EC-45DC-A80E-FBBDD3B66147}" dt="2022-06-14T21:22:51.293" v="1998" actId="14100"/>
        <pc:sldMkLst>
          <pc:docMk/>
          <pc:sldMk cId="83084445" sldId="633"/>
        </pc:sldMkLst>
        <pc:picChg chg="add mod">
          <ac:chgData name="LaBarge, N. Reed" userId="64022360-e118-493c-a1bd-0a7384769409" providerId="ADAL" clId="{36D2BC17-F4EC-45DC-A80E-FBBDD3B66147}" dt="2022-06-14T21:22:51.293" v="1998" actId="14100"/>
          <ac:picMkLst>
            <pc:docMk/>
            <pc:sldMk cId="83084445" sldId="633"/>
            <ac:picMk id="3" creationId="{2B4FD2F6-C9CC-4242-BA1B-E4BAC4D9A264}"/>
          </ac:picMkLst>
        </pc:picChg>
        <pc:picChg chg="del">
          <ac:chgData name="LaBarge, N. Reed" userId="64022360-e118-493c-a1bd-0a7384769409" providerId="ADAL" clId="{36D2BC17-F4EC-45DC-A80E-FBBDD3B66147}" dt="2022-06-14T21:22:41.351" v="1993" actId="478"/>
          <ac:picMkLst>
            <pc:docMk/>
            <pc:sldMk cId="83084445" sldId="633"/>
            <ac:picMk id="16" creationId="{2D2388E2-6C00-4B76-882E-90BB006561CB}"/>
          </ac:picMkLst>
        </pc:picChg>
      </pc:sldChg>
      <pc:sldChg chg="del">
        <pc:chgData name="LaBarge, N. Reed" userId="64022360-e118-493c-a1bd-0a7384769409" providerId="ADAL" clId="{36D2BC17-F4EC-45DC-A80E-FBBDD3B66147}" dt="2022-06-14T21:27:50.762" v="2044" actId="2696"/>
        <pc:sldMkLst>
          <pc:docMk/>
          <pc:sldMk cId="2992734397" sldId="634"/>
        </pc:sldMkLst>
      </pc:sldChg>
      <pc:sldChg chg="modSp add mod">
        <pc:chgData name="LaBarge, N. Reed" userId="64022360-e118-493c-a1bd-0a7384769409" providerId="ADAL" clId="{36D2BC17-F4EC-45DC-A80E-FBBDD3B66147}" dt="2022-06-14T18:24:20.868" v="569" actId="1076"/>
        <pc:sldMkLst>
          <pc:docMk/>
          <pc:sldMk cId="151868163" sldId="635"/>
        </pc:sldMkLst>
        <pc:spChg chg="mod">
          <ac:chgData name="LaBarge, N. Reed" userId="64022360-e118-493c-a1bd-0a7384769409" providerId="ADAL" clId="{36D2BC17-F4EC-45DC-A80E-FBBDD3B66147}" dt="2022-06-14T18:24:20.868" v="569" actId="1076"/>
          <ac:spMkLst>
            <pc:docMk/>
            <pc:sldMk cId="151868163" sldId="635"/>
            <ac:spMk id="6" creationId="{00000000-0000-0000-0000-000000000000}"/>
          </ac:spMkLst>
        </pc:spChg>
      </pc:sldChg>
      <pc:sldChg chg="modSp add mod">
        <pc:chgData name="LaBarge, N. Reed" userId="64022360-e118-493c-a1bd-0a7384769409" providerId="ADAL" clId="{36D2BC17-F4EC-45DC-A80E-FBBDD3B66147}" dt="2022-06-14T22:17:29.338" v="2102"/>
        <pc:sldMkLst>
          <pc:docMk/>
          <pc:sldMk cId="1773201565" sldId="636"/>
        </pc:sldMkLst>
        <pc:spChg chg="mod">
          <ac:chgData name="LaBarge, N. Reed" userId="64022360-e118-493c-a1bd-0a7384769409" providerId="ADAL" clId="{36D2BC17-F4EC-45DC-A80E-FBBDD3B66147}" dt="2022-06-14T22:17:29.338" v="2102"/>
          <ac:spMkLst>
            <pc:docMk/>
            <pc:sldMk cId="1773201565" sldId="636"/>
            <ac:spMk id="6" creationId="{00000000-0000-0000-0000-000000000000}"/>
          </ac:spMkLst>
        </pc:spChg>
        <pc:spChg chg="mod">
          <ac:chgData name="LaBarge, N. Reed" userId="64022360-e118-493c-a1bd-0a7384769409" providerId="ADAL" clId="{36D2BC17-F4EC-45DC-A80E-FBBDD3B66147}" dt="2022-06-14T18:50:54.345" v="1077" actId="20577"/>
          <ac:spMkLst>
            <pc:docMk/>
            <pc:sldMk cId="1773201565" sldId="636"/>
            <ac:spMk id="7" creationId="{00000000-0000-0000-0000-000000000000}"/>
          </ac:spMkLst>
        </pc:spChg>
      </pc:sldChg>
      <pc:sldChg chg="add del">
        <pc:chgData name="LaBarge, N. Reed" userId="64022360-e118-493c-a1bd-0a7384769409" providerId="ADAL" clId="{36D2BC17-F4EC-45DC-A80E-FBBDD3B66147}" dt="2022-06-14T18:53:22.923" v="1090" actId="2696"/>
        <pc:sldMkLst>
          <pc:docMk/>
          <pc:sldMk cId="4192482888" sldId="644"/>
        </pc:sldMkLst>
      </pc:sldChg>
      <pc:sldChg chg="add del">
        <pc:chgData name="LaBarge, N. Reed" userId="64022360-e118-493c-a1bd-0a7384769409" providerId="ADAL" clId="{36D2BC17-F4EC-45DC-A80E-FBBDD3B66147}" dt="2022-06-14T18:56:42.043" v="1106" actId="2696"/>
        <pc:sldMkLst>
          <pc:docMk/>
          <pc:sldMk cId="10933777" sldId="645"/>
        </pc:sldMkLst>
      </pc:sldChg>
      <pc:sldChg chg="addSp delSp modSp add mod">
        <pc:chgData name="LaBarge, N. Reed" userId="64022360-e118-493c-a1bd-0a7384769409" providerId="ADAL" clId="{36D2BC17-F4EC-45DC-A80E-FBBDD3B66147}" dt="2022-06-14T22:18:20.214" v="2143" actId="20577"/>
        <pc:sldMkLst>
          <pc:docMk/>
          <pc:sldMk cId="704873153" sldId="646"/>
        </pc:sldMkLst>
        <pc:spChg chg="mod">
          <ac:chgData name="LaBarge, N. Reed" userId="64022360-e118-493c-a1bd-0a7384769409" providerId="ADAL" clId="{36D2BC17-F4EC-45DC-A80E-FBBDD3B66147}" dt="2022-06-14T22:18:20.214" v="2143" actId="20577"/>
          <ac:spMkLst>
            <pc:docMk/>
            <pc:sldMk cId="704873153" sldId="646"/>
            <ac:spMk id="6" creationId="{00000000-0000-0000-0000-000000000000}"/>
          </ac:spMkLst>
        </pc:spChg>
        <pc:spChg chg="mod">
          <ac:chgData name="LaBarge, N. Reed" userId="64022360-e118-493c-a1bd-0a7384769409" providerId="ADAL" clId="{36D2BC17-F4EC-45DC-A80E-FBBDD3B66147}" dt="2022-06-14T18:58:42.593" v="1125" actId="27636"/>
          <ac:spMkLst>
            <pc:docMk/>
            <pc:sldMk cId="704873153" sldId="646"/>
            <ac:spMk id="7" creationId="{00000000-0000-0000-0000-000000000000}"/>
          </ac:spMkLst>
        </pc:spChg>
        <pc:spChg chg="add del mod">
          <ac:chgData name="LaBarge, N. Reed" userId="64022360-e118-493c-a1bd-0a7384769409" providerId="ADAL" clId="{36D2BC17-F4EC-45DC-A80E-FBBDD3B66147}" dt="2022-06-14T18:58:29.928" v="1121"/>
          <ac:spMkLst>
            <pc:docMk/>
            <pc:sldMk cId="704873153" sldId="646"/>
            <ac:spMk id="8" creationId="{3BD2D551-B5AE-4214-B4AF-0BE4ADAA582C}"/>
          </ac:spMkLst>
        </pc:spChg>
        <pc:spChg chg="del">
          <ac:chgData name="LaBarge, N. Reed" userId="64022360-e118-493c-a1bd-0a7384769409" providerId="ADAL" clId="{36D2BC17-F4EC-45DC-A80E-FBBDD3B66147}" dt="2022-06-14T19:28:03.086" v="1371" actId="478"/>
          <ac:spMkLst>
            <pc:docMk/>
            <pc:sldMk cId="704873153" sldId="646"/>
            <ac:spMk id="9" creationId="{00000000-0000-0000-0000-000000000000}"/>
          </ac:spMkLst>
        </pc:spChg>
        <pc:spChg chg="add del mod">
          <ac:chgData name="LaBarge, N. Reed" userId="64022360-e118-493c-a1bd-0a7384769409" providerId="ADAL" clId="{36D2BC17-F4EC-45DC-A80E-FBBDD3B66147}" dt="2022-06-14T18:58:33.725" v="1123"/>
          <ac:spMkLst>
            <pc:docMk/>
            <pc:sldMk cId="704873153" sldId="646"/>
            <ac:spMk id="10" creationId="{C516E2D8-3B3D-4894-8505-558235ECA1D3}"/>
          </ac:spMkLst>
        </pc:spChg>
      </pc:sldChg>
      <pc:sldChg chg="delSp modSp add mod">
        <pc:chgData name="LaBarge, N. Reed" userId="64022360-e118-493c-a1bd-0a7384769409" providerId="ADAL" clId="{36D2BC17-F4EC-45DC-A80E-FBBDD3B66147}" dt="2022-06-14T22:21:02.852" v="2280" actId="6549"/>
        <pc:sldMkLst>
          <pc:docMk/>
          <pc:sldMk cId="450204140" sldId="647"/>
        </pc:sldMkLst>
        <pc:spChg chg="mod">
          <ac:chgData name="LaBarge, N. Reed" userId="64022360-e118-493c-a1bd-0a7384769409" providerId="ADAL" clId="{36D2BC17-F4EC-45DC-A80E-FBBDD3B66147}" dt="2022-06-14T22:21:02.852" v="2280" actId="6549"/>
          <ac:spMkLst>
            <pc:docMk/>
            <pc:sldMk cId="450204140" sldId="647"/>
            <ac:spMk id="6" creationId="{00000000-0000-0000-0000-000000000000}"/>
          </ac:spMkLst>
        </pc:spChg>
        <pc:spChg chg="mod">
          <ac:chgData name="LaBarge, N. Reed" userId="64022360-e118-493c-a1bd-0a7384769409" providerId="ADAL" clId="{36D2BC17-F4EC-45DC-A80E-FBBDD3B66147}" dt="2022-06-14T18:59:34.460" v="1137" actId="27636"/>
          <ac:spMkLst>
            <pc:docMk/>
            <pc:sldMk cId="450204140" sldId="647"/>
            <ac:spMk id="7" creationId="{00000000-0000-0000-0000-000000000000}"/>
          </ac:spMkLst>
        </pc:spChg>
        <pc:spChg chg="del mod">
          <ac:chgData name="LaBarge, N. Reed" userId="64022360-e118-493c-a1bd-0a7384769409" providerId="ADAL" clId="{36D2BC17-F4EC-45DC-A80E-FBBDD3B66147}" dt="2022-06-14T19:27:59.795" v="1370" actId="478"/>
          <ac:spMkLst>
            <pc:docMk/>
            <pc:sldMk cId="450204140" sldId="647"/>
            <ac:spMk id="9" creationId="{00000000-0000-0000-0000-000000000000}"/>
          </ac:spMkLst>
        </pc:spChg>
      </pc:sldChg>
      <pc:sldChg chg="modSp add mod">
        <pc:chgData name="LaBarge, N. Reed" userId="64022360-e118-493c-a1bd-0a7384769409" providerId="ADAL" clId="{36D2BC17-F4EC-45DC-A80E-FBBDD3B66147}" dt="2022-06-14T19:22:11.827" v="1197" actId="20577"/>
        <pc:sldMkLst>
          <pc:docMk/>
          <pc:sldMk cId="2324766040" sldId="648"/>
        </pc:sldMkLst>
        <pc:spChg chg="mod">
          <ac:chgData name="LaBarge, N. Reed" userId="64022360-e118-493c-a1bd-0a7384769409" providerId="ADAL" clId="{36D2BC17-F4EC-45DC-A80E-FBBDD3B66147}" dt="2022-06-14T19:22:11.827" v="1197" actId="20577"/>
          <ac:spMkLst>
            <pc:docMk/>
            <pc:sldMk cId="2324766040" sldId="648"/>
            <ac:spMk id="6" creationId="{00000000-0000-0000-0000-000000000000}"/>
          </ac:spMkLst>
        </pc:spChg>
      </pc:sldChg>
      <pc:sldChg chg="delSp modSp add mod">
        <pc:chgData name="LaBarge, N. Reed" userId="64022360-e118-493c-a1bd-0a7384769409" providerId="ADAL" clId="{36D2BC17-F4EC-45DC-A80E-FBBDD3B66147}" dt="2022-06-14T19:27:53.180" v="1369" actId="478"/>
        <pc:sldMkLst>
          <pc:docMk/>
          <pc:sldMk cId="3932186748" sldId="649"/>
        </pc:sldMkLst>
        <pc:spChg chg="mod">
          <ac:chgData name="LaBarge, N. Reed" userId="64022360-e118-493c-a1bd-0a7384769409" providerId="ADAL" clId="{36D2BC17-F4EC-45DC-A80E-FBBDD3B66147}" dt="2022-06-14T19:27:37.866" v="1368" actId="27636"/>
          <ac:spMkLst>
            <pc:docMk/>
            <pc:sldMk cId="3932186748" sldId="649"/>
            <ac:spMk id="6" creationId="{00000000-0000-0000-0000-000000000000}"/>
          </ac:spMkLst>
        </pc:spChg>
        <pc:spChg chg="mod">
          <ac:chgData name="LaBarge, N. Reed" userId="64022360-e118-493c-a1bd-0a7384769409" providerId="ADAL" clId="{36D2BC17-F4EC-45DC-A80E-FBBDD3B66147}" dt="2022-06-14T19:23:16.003" v="1202" actId="27636"/>
          <ac:spMkLst>
            <pc:docMk/>
            <pc:sldMk cId="3932186748" sldId="649"/>
            <ac:spMk id="7" creationId="{00000000-0000-0000-0000-000000000000}"/>
          </ac:spMkLst>
        </pc:spChg>
        <pc:spChg chg="del">
          <ac:chgData name="LaBarge, N. Reed" userId="64022360-e118-493c-a1bd-0a7384769409" providerId="ADAL" clId="{36D2BC17-F4EC-45DC-A80E-FBBDD3B66147}" dt="2022-06-14T19:27:53.180" v="1369" actId="478"/>
          <ac:spMkLst>
            <pc:docMk/>
            <pc:sldMk cId="3932186748" sldId="649"/>
            <ac:spMk id="9" creationId="{00000000-0000-0000-0000-000000000000}"/>
          </ac:spMkLst>
        </pc:spChg>
      </pc:sldChg>
      <pc:sldChg chg="modSp add mod">
        <pc:chgData name="LaBarge, N. Reed" userId="64022360-e118-493c-a1bd-0a7384769409" providerId="ADAL" clId="{36D2BC17-F4EC-45DC-A80E-FBBDD3B66147}" dt="2022-06-17T11:47:14.853" v="2386" actId="20577"/>
        <pc:sldMkLst>
          <pc:docMk/>
          <pc:sldMk cId="3477273396" sldId="650"/>
        </pc:sldMkLst>
        <pc:spChg chg="mod">
          <ac:chgData name="LaBarge, N. Reed" userId="64022360-e118-493c-a1bd-0a7384769409" providerId="ADAL" clId="{36D2BC17-F4EC-45DC-A80E-FBBDD3B66147}" dt="2022-06-17T11:47:14.853" v="2386" actId="20577"/>
          <ac:spMkLst>
            <pc:docMk/>
            <pc:sldMk cId="3477273396" sldId="650"/>
            <ac:spMk id="6" creationId="{00000000-0000-0000-0000-000000000000}"/>
          </ac:spMkLst>
        </pc:spChg>
        <pc:spChg chg="mod">
          <ac:chgData name="LaBarge, N. Reed" userId="64022360-e118-493c-a1bd-0a7384769409" providerId="ADAL" clId="{36D2BC17-F4EC-45DC-A80E-FBBDD3B66147}" dt="2022-06-14T20:56:49.302" v="1413" actId="20577"/>
          <ac:spMkLst>
            <pc:docMk/>
            <pc:sldMk cId="3477273396" sldId="650"/>
            <ac:spMk id="7" creationId="{00000000-0000-0000-0000-000000000000}"/>
          </ac:spMkLst>
        </pc:spChg>
      </pc:sldChg>
      <pc:sldChg chg="modSp add mod">
        <pc:chgData name="LaBarge, N. Reed" userId="64022360-e118-493c-a1bd-0a7384769409" providerId="ADAL" clId="{36D2BC17-F4EC-45DC-A80E-FBBDD3B66147}" dt="2022-06-14T22:25:34.965" v="2364" actId="2"/>
        <pc:sldMkLst>
          <pc:docMk/>
          <pc:sldMk cId="2706132804" sldId="651"/>
        </pc:sldMkLst>
        <pc:spChg chg="mod">
          <ac:chgData name="LaBarge, N. Reed" userId="64022360-e118-493c-a1bd-0a7384769409" providerId="ADAL" clId="{36D2BC17-F4EC-45DC-A80E-FBBDD3B66147}" dt="2022-06-14T21:04:14.341" v="1764" actId="108"/>
          <ac:spMkLst>
            <pc:docMk/>
            <pc:sldMk cId="2706132804" sldId="651"/>
            <ac:spMk id="6" creationId="{00000000-0000-0000-0000-000000000000}"/>
          </ac:spMkLst>
        </pc:spChg>
        <pc:spChg chg="mod">
          <ac:chgData name="LaBarge, N. Reed" userId="64022360-e118-493c-a1bd-0a7384769409" providerId="ADAL" clId="{36D2BC17-F4EC-45DC-A80E-FBBDD3B66147}" dt="2022-06-14T22:25:34.965" v="2364" actId="2"/>
          <ac:spMkLst>
            <pc:docMk/>
            <pc:sldMk cId="2706132804" sldId="651"/>
            <ac:spMk id="7" creationId="{00000000-0000-0000-0000-000000000000}"/>
          </ac:spMkLst>
        </pc:spChg>
      </pc:sldChg>
      <pc:sldChg chg="addSp delSp modSp add mod">
        <pc:chgData name="LaBarge, N. Reed" userId="64022360-e118-493c-a1bd-0a7384769409" providerId="ADAL" clId="{36D2BC17-F4EC-45DC-A80E-FBBDD3B66147}" dt="2022-06-14T21:27:38.545" v="2043" actId="1076"/>
        <pc:sldMkLst>
          <pc:docMk/>
          <pc:sldMk cId="2677630173" sldId="652"/>
        </pc:sldMkLst>
        <pc:spChg chg="mod">
          <ac:chgData name="LaBarge, N. Reed" userId="64022360-e118-493c-a1bd-0a7384769409" providerId="ADAL" clId="{36D2BC17-F4EC-45DC-A80E-FBBDD3B66147}" dt="2022-06-14T21:23:08.849" v="2038" actId="6549"/>
          <ac:spMkLst>
            <pc:docMk/>
            <pc:sldMk cId="2677630173" sldId="652"/>
            <ac:spMk id="15" creationId="{6978951E-7926-47D4-ACF5-7712B14716E4}"/>
          </ac:spMkLst>
        </pc:spChg>
        <pc:picChg chg="del">
          <ac:chgData name="LaBarge, N. Reed" userId="64022360-e118-493c-a1bd-0a7384769409" providerId="ADAL" clId="{36D2BC17-F4EC-45DC-A80E-FBBDD3B66147}" dt="2022-06-14T21:27:28.325" v="2039" actId="478"/>
          <ac:picMkLst>
            <pc:docMk/>
            <pc:sldMk cId="2677630173" sldId="652"/>
            <ac:picMk id="3" creationId="{2B4FD2F6-C9CC-4242-BA1B-E4BAC4D9A264}"/>
          </ac:picMkLst>
        </pc:picChg>
        <pc:picChg chg="add mod">
          <ac:chgData name="LaBarge, N. Reed" userId="64022360-e118-493c-a1bd-0a7384769409" providerId="ADAL" clId="{36D2BC17-F4EC-45DC-A80E-FBBDD3B66147}" dt="2022-06-14T21:27:38.545" v="2043" actId="1076"/>
          <ac:picMkLst>
            <pc:docMk/>
            <pc:sldMk cId="2677630173" sldId="652"/>
            <ac:picMk id="4" creationId="{2E682A22-BE03-4456-BF55-B9E6B162C03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262EC-61D8-D746-B026-544B20901C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588E-0414-9E40-BF98-19A1DF9CB2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98D0A2-6F6C-124E-A3C4-5A711DA1D066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D5A19-8D7B-0745-A21B-1926A4233C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E54FC-A618-4C47-802D-6B64B05508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599CC3-8DA0-CF4E-A0A9-31FDF09F1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68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91BCA8-F940-4B2C-BED6-5BA47B679EE9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936486-6481-4517-93D6-377984602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8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578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156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6734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314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7892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468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049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4627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0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hape 427">
            <a:extLst>
              <a:ext uri="{FF2B5EF4-FFF2-40B4-BE49-F238E27FC236}">
                <a16:creationId xmlns:a16="http://schemas.microsoft.com/office/drawing/2014/main" id="{9A4590B4-092F-2841-8ECF-FDF63C2CE4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62238" y="1895768"/>
            <a:ext cx="3240882" cy="161950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36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59B74055-C14E-A447-BFCC-C19E0244A0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12337" y="1895767"/>
            <a:ext cx="9692133" cy="1624265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280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5" name="Shape 427">
            <a:extLst>
              <a:ext uri="{FF2B5EF4-FFF2-40B4-BE49-F238E27FC236}">
                <a16:creationId xmlns:a16="http://schemas.microsoft.com/office/drawing/2014/main" id="{14EECA71-2D78-C14F-858F-85FF2E335FA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62238" y="3527179"/>
            <a:ext cx="3240882" cy="16123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36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id="{258E4FB3-72A8-ED49-8126-6A52D71460B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12337" y="3534325"/>
            <a:ext cx="9692133" cy="160792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280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7" name="Shape 427">
            <a:extLst>
              <a:ext uri="{FF2B5EF4-FFF2-40B4-BE49-F238E27FC236}">
                <a16:creationId xmlns:a16="http://schemas.microsoft.com/office/drawing/2014/main" id="{24560701-C9E1-C943-9065-8D7DC3396E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662238" y="5149399"/>
            <a:ext cx="3240882" cy="1619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36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97D1E0A0-E7D1-FB45-89B1-9562A04F3C7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012337" y="5154157"/>
            <a:ext cx="9692133" cy="160792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280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9" name="Shape 427">
            <a:extLst>
              <a:ext uri="{FF2B5EF4-FFF2-40B4-BE49-F238E27FC236}">
                <a16:creationId xmlns:a16="http://schemas.microsoft.com/office/drawing/2014/main" id="{4D5A7934-DED4-6644-8506-1969FCF78C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662238" y="6778415"/>
            <a:ext cx="3252744" cy="1619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36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BB952DAC-B446-4F43-BBB4-717BB6B45B7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012337" y="6778744"/>
            <a:ext cx="9676375" cy="160792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280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2905869D-73B2-A143-805F-C5860578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391877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02455" y="35040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3774166" y="1511427"/>
            <a:ext cx="9814512" cy="2002936"/>
          </a:xfrm>
          <a:prstGeom prst="rect">
            <a:avLst/>
          </a:prstGeom>
        </p:spPr>
        <p:txBody>
          <a:bodyPr vert="horz" lIns="0" tIns="91440" rIns="0" bIns="0" rtlCol="0" anchor="b" anchorCtr="0">
            <a:noAutofit/>
          </a:bodyPr>
          <a:lstStyle>
            <a:lvl1pPr algn="ctr">
              <a:lnSpc>
                <a:spcPct val="100000"/>
              </a:lnSpc>
              <a:defRPr sz="7200" kern="100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H2 Title here</a:t>
            </a:r>
          </a:p>
        </p:txBody>
      </p:sp>
      <p:sp>
        <p:nvSpPr>
          <p:cNvPr id="50" name="Shape 427"/>
          <p:cNvSpPr>
            <a:spLocks noGrp="1"/>
          </p:cNvSpPr>
          <p:nvPr>
            <p:ph type="body" sz="quarter" idx="64" hasCustomPrompt="1"/>
          </p:nvPr>
        </p:nvSpPr>
        <p:spPr>
          <a:xfrm>
            <a:off x="2493961" y="4960783"/>
            <a:ext cx="3939916" cy="28914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04BF5A09-9BBB-6740-AB3C-C56667BA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  <p:sp>
        <p:nvSpPr>
          <p:cNvPr id="19" name="Shape 427">
            <a:extLst>
              <a:ext uri="{FF2B5EF4-FFF2-40B4-BE49-F238E27FC236}">
                <a16:creationId xmlns:a16="http://schemas.microsoft.com/office/drawing/2014/main" id="{50CEBF3B-4A14-814E-BE5E-2901BF053D8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649273" y="4937633"/>
            <a:ext cx="3939916" cy="28914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0" name="Shape 427">
            <a:extLst>
              <a:ext uri="{FF2B5EF4-FFF2-40B4-BE49-F238E27FC236}">
                <a16:creationId xmlns:a16="http://schemas.microsoft.com/office/drawing/2014/main" id="{67D08D77-A6F4-004C-8526-F64B2BE62CD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885607" y="4949207"/>
            <a:ext cx="3939916" cy="28914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2729988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092295" y="33008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3774166" y="1511427"/>
            <a:ext cx="9814512" cy="2002936"/>
          </a:xfrm>
          <a:prstGeom prst="rect">
            <a:avLst/>
          </a:prstGeom>
        </p:spPr>
        <p:txBody>
          <a:bodyPr vert="horz" lIns="0" tIns="91440" rIns="0" bIns="0" rtlCol="0" anchor="b" anchorCtr="0">
            <a:noAutofit/>
          </a:bodyPr>
          <a:lstStyle>
            <a:lvl1pPr algn="ctr">
              <a:lnSpc>
                <a:spcPct val="100000"/>
              </a:lnSpc>
              <a:defRPr sz="7200" kern="100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H2 Title here</a:t>
            </a:r>
          </a:p>
        </p:txBody>
      </p:sp>
      <p:sp>
        <p:nvSpPr>
          <p:cNvPr id="50" name="Shape 427"/>
          <p:cNvSpPr>
            <a:spLocks noGrp="1"/>
          </p:cNvSpPr>
          <p:nvPr>
            <p:ph type="body" sz="quarter" idx="64" hasCustomPrompt="1"/>
          </p:nvPr>
        </p:nvSpPr>
        <p:spPr>
          <a:xfrm>
            <a:off x="2493961" y="4960783"/>
            <a:ext cx="3939916" cy="28914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04BF5A09-9BBB-6740-AB3C-C56667BA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  <p:sp>
        <p:nvSpPr>
          <p:cNvPr id="19" name="Shape 427">
            <a:extLst>
              <a:ext uri="{FF2B5EF4-FFF2-40B4-BE49-F238E27FC236}">
                <a16:creationId xmlns:a16="http://schemas.microsoft.com/office/drawing/2014/main" id="{50CEBF3B-4A14-814E-BE5E-2901BF053D8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649273" y="4937633"/>
            <a:ext cx="3939916" cy="28914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0" name="Shape 427">
            <a:extLst>
              <a:ext uri="{FF2B5EF4-FFF2-40B4-BE49-F238E27FC236}">
                <a16:creationId xmlns:a16="http://schemas.microsoft.com/office/drawing/2014/main" id="{67D08D77-A6F4-004C-8526-F64B2BE62CD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885607" y="4949207"/>
            <a:ext cx="3939916" cy="28914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19350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hape 427"/>
          <p:cNvSpPr>
            <a:spLocks noGrp="1"/>
          </p:cNvSpPr>
          <p:nvPr>
            <p:ph type="body" sz="quarter" idx="52" hasCustomPrompt="1"/>
          </p:nvPr>
        </p:nvSpPr>
        <p:spPr>
          <a:xfrm>
            <a:off x="2198709" y="1448075"/>
            <a:ext cx="13890581" cy="125982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8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H2 Title here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2189182" y="3839064"/>
            <a:ext cx="13890581" cy="5402091"/>
          </a:xfrm>
        </p:spPr>
        <p:txBody>
          <a:bodyPr tIns="0">
            <a:noAutofit/>
          </a:bodyPr>
          <a:lstStyle>
            <a:lvl1pPr algn="just">
              <a:lnSpc>
                <a:spcPct val="150000"/>
              </a:lnSpc>
              <a:defRPr sz="15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2198709" y="2928330"/>
            <a:ext cx="13890584" cy="729891"/>
          </a:xfrm>
        </p:spPr>
        <p:txBody>
          <a:bodyPr tIns="0" anchor="ctr">
            <a:noAutofit/>
          </a:bodyPr>
          <a:lstStyle>
            <a:lvl1pPr algn="l">
              <a:lnSpc>
                <a:spcPct val="100000"/>
              </a:lnSpc>
              <a:defRPr sz="2100" b="1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D655740-E8D3-644F-B0CD-A6F4E718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173104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iterate type="wd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iterate type="wd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051655" y="33008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1574008" y="1876714"/>
            <a:ext cx="831059" cy="831187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427"/>
          <p:cNvSpPr>
            <a:spLocks noGrp="1"/>
          </p:cNvSpPr>
          <p:nvPr>
            <p:ph type="body" sz="quarter" idx="52" hasCustomPrompt="1"/>
          </p:nvPr>
        </p:nvSpPr>
        <p:spPr>
          <a:xfrm>
            <a:off x="1583535" y="1467778"/>
            <a:ext cx="15130457" cy="125982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8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H2 Title here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561935" y="3167652"/>
            <a:ext cx="15130457" cy="5402091"/>
          </a:xfrm>
        </p:spPr>
        <p:txBody>
          <a:bodyPr tIns="0">
            <a:noAutofit/>
          </a:bodyPr>
          <a:lstStyle>
            <a:lvl1pPr algn="just">
              <a:lnSpc>
                <a:spcPct val="150000"/>
              </a:lnSpc>
              <a:defRPr sz="15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A5CE8DC-7165-C940-BC34-5C856152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2851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iterate type="wd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6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1583985" y="5080000"/>
            <a:ext cx="5790210" cy="365860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54" name="Shape 922"/>
          <p:cNvSpPr>
            <a:spLocks noGrp="1"/>
          </p:cNvSpPr>
          <p:nvPr>
            <p:ph type="body" sz="quarter" idx="39" hasCustomPrompt="1"/>
          </p:nvPr>
        </p:nvSpPr>
        <p:spPr>
          <a:xfrm>
            <a:off x="1586501" y="1503236"/>
            <a:ext cx="5788284" cy="304772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4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H3 Title here</a:t>
            </a:r>
            <a:endParaRPr dirty="0"/>
          </a:p>
        </p:txBody>
      </p:sp>
      <p:sp>
        <p:nvSpPr>
          <p:cNvPr id="2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19"/>
          </p:nvPr>
        </p:nvSpPr>
        <p:spPr>
          <a:xfrm>
            <a:off x="11841550" y="1562740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cxnSp>
        <p:nvCxnSpPr>
          <p:cNvPr id="19" name="Прямая соединительная линия 62"/>
          <p:cNvCxnSpPr/>
          <p:nvPr userDrawn="1"/>
        </p:nvCxnSpPr>
        <p:spPr>
          <a:xfrm>
            <a:off x="14235334" y="1098884"/>
            <a:ext cx="0" cy="8280000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исунок 4"/>
          <p:cNvSpPr>
            <a:spLocks noGrp="1"/>
          </p:cNvSpPr>
          <p:nvPr>
            <p:ph type="pic" sz="quarter" idx="40"/>
          </p:nvPr>
        </p:nvSpPr>
        <p:spPr>
          <a:xfrm>
            <a:off x="14830677" y="1562740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cxnSp>
        <p:nvCxnSpPr>
          <p:cNvPr id="22" name="Прямая соединительная линия 67"/>
          <p:cNvCxnSpPr/>
          <p:nvPr userDrawn="1"/>
        </p:nvCxnSpPr>
        <p:spPr>
          <a:xfrm flipH="1">
            <a:off x="8622063" y="3838989"/>
            <a:ext cx="8280000" cy="0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исунок 4"/>
          <p:cNvSpPr>
            <a:spLocks noGrp="1"/>
          </p:cNvSpPr>
          <p:nvPr>
            <p:ph type="pic" sz="quarter" idx="41"/>
          </p:nvPr>
        </p:nvSpPr>
        <p:spPr>
          <a:xfrm>
            <a:off x="11841550" y="4391274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29" name="Рисунок 4"/>
          <p:cNvSpPr>
            <a:spLocks noGrp="1"/>
          </p:cNvSpPr>
          <p:nvPr>
            <p:ph type="pic" sz="quarter" idx="42"/>
          </p:nvPr>
        </p:nvSpPr>
        <p:spPr>
          <a:xfrm>
            <a:off x="14846181" y="4391274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cxnSp>
        <p:nvCxnSpPr>
          <p:cNvPr id="30" name="Прямая соединительная линия 24"/>
          <p:cNvCxnSpPr/>
          <p:nvPr userDrawn="1"/>
        </p:nvCxnSpPr>
        <p:spPr>
          <a:xfrm flipH="1">
            <a:off x="8622063" y="6728932"/>
            <a:ext cx="8280000" cy="0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исунок 4"/>
          <p:cNvSpPr>
            <a:spLocks noGrp="1"/>
          </p:cNvSpPr>
          <p:nvPr>
            <p:ph type="pic" sz="quarter" idx="43"/>
          </p:nvPr>
        </p:nvSpPr>
        <p:spPr>
          <a:xfrm>
            <a:off x="11824718" y="7219808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32" name="Рисунок 4"/>
          <p:cNvSpPr>
            <a:spLocks noGrp="1"/>
          </p:cNvSpPr>
          <p:nvPr>
            <p:ph type="pic" sz="quarter" idx="44"/>
          </p:nvPr>
        </p:nvSpPr>
        <p:spPr>
          <a:xfrm>
            <a:off x="14813845" y="7219808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cxnSp>
        <p:nvCxnSpPr>
          <p:cNvPr id="33" name="Прямая соединительная линия 62"/>
          <p:cNvCxnSpPr/>
          <p:nvPr userDrawn="1"/>
        </p:nvCxnSpPr>
        <p:spPr>
          <a:xfrm>
            <a:off x="11239509" y="1098884"/>
            <a:ext cx="0" cy="8280000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Рисунок 4"/>
          <p:cNvSpPr>
            <a:spLocks noGrp="1"/>
          </p:cNvSpPr>
          <p:nvPr>
            <p:ph type="pic" sz="quarter" idx="45"/>
          </p:nvPr>
        </p:nvSpPr>
        <p:spPr>
          <a:xfrm>
            <a:off x="8850661" y="1562740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35" name="Рисунок 4"/>
          <p:cNvSpPr>
            <a:spLocks noGrp="1"/>
          </p:cNvSpPr>
          <p:nvPr>
            <p:ph type="pic" sz="quarter" idx="46"/>
          </p:nvPr>
        </p:nvSpPr>
        <p:spPr>
          <a:xfrm>
            <a:off x="8850661" y="4391274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36" name="Рисунок 4"/>
          <p:cNvSpPr>
            <a:spLocks noGrp="1"/>
          </p:cNvSpPr>
          <p:nvPr>
            <p:ph type="pic" sz="quarter" idx="47"/>
          </p:nvPr>
        </p:nvSpPr>
        <p:spPr>
          <a:xfrm>
            <a:off x="8833829" y="7219808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2" name="Footer Placeholder 5">
            <a:extLst>
              <a:ext uri="{FF2B5EF4-FFF2-40B4-BE49-F238E27FC236}">
                <a16:creationId xmlns:a16="http://schemas.microsoft.com/office/drawing/2014/main" id="{3F0BF894-3D9D-0B47-8516-5DE34B60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282689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6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6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/>
      <p:bldP spid="21" grpId="0" animBg="1"/>
      <p:bldP spid="26" grpId="0" animBg="1"/>
      <p:bldP spid="29" grpId="0" animBg="1"/>
      <p:bldP spid="31" grpId="0" animBg="1"/>
      <p:bldP spid="32" grpId="0" animBg="1"/>
      <p:bldP spid="34" grpId="0" build="p" animBg="1"/>
      <p:bldP spid="35" grpId="0" animBg="1"/>
      <p:bldP spid="36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6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7642971" y="4350966"/>
            <a:ext cx="3275882" cy="433956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Footer Placeholder 5">
            <a:extLst>
              <a:ext uri="{FF2B5EF4-FFF2-40B4-BE49-F238E27FC236}">
                <a16:creationId xmlns:a16="http://schemas.microsoft.com/office/drawing/2014/main" id="{3F0BF894-3D9D-0B47-8516-5DE34B60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67F1F17D-0BE6-374D-964B-0AEA9F671B3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123471" y="4350966"/>
            <a:ext cx="3275882" cy="433956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7587B346-057F-7743-B5CC-05ADBD6E6C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83533" y="4350966"/>
            <a:ext cx="5404340" cy="2436645"/>
          </a:xfrm>
        </p:spPr>
        <p:txBody>
          <a:bodyPr tIns="9144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81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H2 Title here</a:t>
            </a:r>
          </a:p>
        </p:txBody>
      </p:sp>
      <p:sp>
        <p:nvSpPr>
          <p:cNvPr id="38" name="Текст 7">
            <a:extLst>
              <a:ext uri="{FF2B5EF4-FFF2-40B4-BE49-F238E27FC236}">
                <a16:creationId xmlns:a16="http://schemas.microsoft.com/office/drawing/2014/main" id="{C4FC7D72-E919-6C40-8B2B-B524511E9C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83533" y="6907901"/>
            <a:ext cx="5404340" cy="1782630"/>
          </a:xfrm>
        </p:spPr>
        <p:txBody>
          <a:bodyPr tIns="9144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Sub-Title here</a:t>
            </a:r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C3CAF731-0789-2F40-85AD-2D600E18AB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4594804" y="4367900"/>
            <a:ext cx="3275882" cy="433956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3037022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Shape 427"/>
          <p:cNvSpPr>
            <a:spLocks noGrp="1"/>
          </p:cNvSpPr>
          <p:nvPr>
            <p:ph type="body" sz="quarter" idx="52" hasCustomPrompt="1"/>
          </p:nvPr>
        </p:nvSpPr>
        <p:spPr>
          <a:xfrm>
            <a:off x="4616042" y="812132"/>
            <a:ext cx="9141913" cy="9240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54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H3 Title here</a:t>
            </a:r>
          </a:p>
        </p:txBody>
      </p:sp>
      <p:sp>
        <p:nvSpPr>
          <p:cNvPr id="102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35" y="4831797"/>
            <a:ext cx="4291406" cy="118497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03" name="Shape 427"/>
          <p:cNvSpPr>
            <a:spLocks noGrp="1"/>
          </p:cNvSpPr>
          <p:nvPr>
            <p:ph type="body" sz="quarter" idx="51" hasCustomPrompt="1"/>
          </p:nvPr>
        </p:nvSpPr>
        <p:spPr>
          <a:xfrm>
            <a:off x="1602685" y="4379706"/>
            <a:ext cx="4315220" cy="315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spc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Bold text here</a:t>
            </a:r>
          </a:p>
        </p:txBody>
      </p:sp>
      <p:sp>
        <p:nvSpPr>
          <p:cNvPr id="105" name="Рисунок 13"/>
          <p:cNvSpPr>
            <a:spLocks noGrp="1"/>
          </p:cNvSpPr>
          <p:nvPr>
            <p:ph type="pic" sz="quarter" idx="19" hasCustomPrompt="1"/>
          </p:nvPr>
        </p:nvSpPr>
        <p:spPr>
          <a:xfrm>
            <a:off x="3135390" y="2789497"/>
            <a:ext cx="1394654" cy="1362602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5" b="0" baseline="0"/>
            </a:lvl1pPr>
          </a:lstStyle>
          <a:p>
            <a:r>
              <a:rPr lang="en-US" dirty="0"/>
              <a:t>Drop your image here</a:t>
            </a:r>
          </a:p>
        </p:txBody>
      </p:sp>
      <p:sp>
        <p:nvSpPr>
          <p:cNvPr id="10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7015118" y="4833863"/>
            <a:ext cx="4291406" cy="118497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07" name="Shape 427"/>
          <p:cNvSpPr>
            <a:spLocks noGrp="1"/>
          </p:cNvSpPr>
          <p:nvPr>
            <p:ph type="body" sz="quarter" idx="55" hasCustomPrompt="1"/>
          </p:nvPr>
        </p:nvSpPr>
        <p:spPr>
          <a:xfrm>
            <a:off x="7021868" y="4381772"/>
            <a:ext cx="4315220" cy="315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Bold text here</a:t>
            </a:r>
          </a:p>
        </p:txBody>
      </p:sp>
      <p:sp>
        <p:nvSpPr>
          <p:cNvPr id="109" name="Рисунок 13"/>
          <p:cNvSpPr>
            <a:spLocks noGrp="1"/>
          </p:cNvSpPr>
          <p:nvPr>
            <p:ph type="pic" sz="quarter" idx="57" hasCustomPrompt="1"/>
          </p:nvPr>
        </p:nvSpPr>
        <p:spPr>
          <a:xfrm>
            <a:off x="8489671" y="2789497"/>
            <a:ext cx="1394654" cy="1362602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5" baseline="0"/>
            </a:lvl1pPr>
          </a:lstStyle>
          <a:p>
            <a:r>
              <a:rPr lang="en-US" dirty="0"/>
              <a:t>Drop your image here</a:t>
            </a:r>
          </a:p>
        </p:txBody>
      </p:sp>
      <p:sp>
        <p:nvSpPr>
          <p:cNvPr id="11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12406229" y="4831797"/>
            <a:ext cx="4291406" cy="118497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11" name="Shape 427"/>
          <p:cNvSpPr>
            <a:spLocks noGrp="1"/>
          </p:cNvSpPr>
          <p:nvPr>
            <p:ph type="body" sz="quarter" idx="59" hasCustomPrompt="1"/>
          </p:nvPr>
        </p:nvSpPr>
        <p:spPr>
          <a:xfrm>
            <a:off x="12412979" y="4379706"/>
            <a:ext cx="4315220" cy="315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Bold text here</a:t>
            </a:r>
          </a:p>
        </p:txBody>
      </p:sp>
      <p:sp>
        <p:nvSpPr>
          <p:cNvPr id="113" name="Рисунок 13"/>
          <p:cNvSpPr>
            <a:spLocks noGrp="1"/>
          </p:cNvSpPr>
          <p:nvPr>
            <p:ph type="pic" sz="quarter" idx="61" hasCustomPrompt="1"/>
          </p:nvPr>
        </p:nvSpPr>
        <p:spPr>
          <a:xfrm>
            <a:off x="14029451" y="2789497"/>
            <a:ext cx="1394654" cy="1362602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5" baseline="0"/>
            </a:lvl1pPr>
          </a:lstStyle>
          <a:p>
            <a:r>
              <a:rPr lang="en-US" dirty="0"/>
              <a:t>Drop your image here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BCA51954-33D8-AB41-B5C5-E9E361E0932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607583" y="1836022"/>
            <a:ext cx="9150372" cy="678353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11BFD892-CD93-AE46-B2E3-CB734DDC90C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5935" y="8338926"/>
            <a:ext cx="4291406" cy="118497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4" name="Shape 427">
            <a:extLst>
              <a:ext uri="{FF2B5EF4-FFF2-40B4-BE49-F238E27FC236}">
                <a16:creationId xmlns:a16="http://schemas.microsoft.com/office/drawing/2014/main" id="{A534CCAA-56E2-464B-8AC1-B8D6680E54C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602685" y="7886835"/>
            <a:ext cx="4315220" cy="315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spc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Bold text here</a:t>
            </a:r>
          </a:p>
        </p:txBody>
      </p:sp>
      <p:sp>
        <p:nvSpPr>
          <p:cNvPr id="35" name="Рисунок 13">
            <a:extLst>
              <a:ext uri="{FF2B5EF4-FFF2-40B4-BE49-F238E27FC236}">
                <a16:creationId xmlns:a16="http://schemas.microsoft.com/office/drawing/2014/main" id="{7671F14B-B0BD-3C41-85BB-DDFF2F624AD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135390" y="6296626"/>
            <a:ext cx="1394654" cy="1362602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5" b="0" baseline="0"/>
            </a:lvl1pPr>
          </a:lstStyle>
          <a:p>
            <a:r>
              <a:rPr lang="en-US" dirty="0"/>
              <a:t>Drop your image here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05FCC807-35FB-1A45-B6A2-03CCC105CFA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015118" y="8340992"/>
            <a:ext cx="4291406" cy="118497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7" name="Shape 427">
            <a:extLst>
              <a:ext uri="{FF2B5EF4-FFF2-40B4-BE49-F238E27FC236}">
                <a16:creationId xmlns:a16="http://schemas.microsoft.com/office/drawing/2014/main" id="{CFD9B6E0-097E-2A48-80B6-C37F2138714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021868" y="7888901"/>
            <a:ext cx="4315220" cy="315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Bold text here</a:t>
            </a:r>
          </a:p>
        </p:txBody>
      </p:sp>
      <p:sp>
        <p:nvSpPr>
          <p:cNvPr id="38" name="Рисунок 13">
            <a:extLst>
              <a:ext uri="{FF2B5EF4-FFF2-40B4-BE49-F238E27FC236}">
                <a16:creationId xmlns:a16="http://schemas.microsoft.com/office/drawing/2014/main" id="{AF232D99-DBF5-734E-A9BC-744E25009C2F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8489671" y="6296626"/>
            <a:ext cx="1394654" cy="1362602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5" baseline="0"/>
            </a:lvl1pPr>
          </a:lstStyle>
          <a:p>
            <a:r>
              <a:rPr lang="en-US" dirty="0"/>
              <a:t>Drop your image here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62660662-5981-B444-80E7-C1FA104F41B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2406229" y="8338926"/>
            <a:ext cx="4291406" cy="118497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0" name="Shape 427">
            <a:extLst>
              <a:ext uri="{FF2B5EF4-FFF2-40B4-BE49-F238E27FC236}">
                <a16:creationId xmlns:a16="http://schemas.microsoft.com/office/drawing/2014/main" id="{3C695ACC-A5C1-5F4F-8A67-16DDD58D5CE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2412979" y="7886835"/>
            <a:ext cx="4315220" cy="315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Bold text here</a:t>
            </a:r>
          </a:p>
        </p:txBody>
      </p:sp>
      <p:sp>
        <p:nvSpPr>
          <p:cNvPr id="41" name="Рисунок 13">
            <a:extLst>
              <a:ext uri="{FF2B5EF4-FFF2-40B4-BE49-F238E27FC236}">
                <a16:creationId xmlns:a16="http://schemas.microsoft.com/office/drawing/2014/main" id="{BF088D3B-845D-364F-AE11-57375A7F83AE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4029451" y="6296626"/>
            <a:ext cx="1394654" cy="1362602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5" baseline="0"/>
            </a:lvl1pPr>
          </a:lstStyle>
          <a:p>
            <a:r>
              <a:rPr lang="en-US" dirty="0"/>
              <a:t>Drop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20681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000855" y="4215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2592536" y="2654499"/>
            <a:ext cx="6076405" cy="137133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2591345" y="5093276"/>
            <a:ext cx="6076405" cy="1375321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51" hasCustomPrompt="1"/>
          </p:nvPr>
        </p:nvSpPr>
        <p:spPr>
          <a:xfrm>
            <a:off x="2591342" y="7529669"/>
            <a:ext cx="6076405" cy="136434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2" name="Shape 427"/>
          <p:cNvSpPr>
            <a:spLocks noGrp="1"/>
          </p:cNvSpPr>
          <p:nvPr>
            <p:ph type="body" sz="quarter" idx="27" hasCustomPrompt="1"/>
          </p:nvPr>
        </p:nvSpPr>
        <p:spPr>
          <a:xfrm>
            <a:off x="3407750" y="1954975"/>
            <a:ext cx="5260251" cy="5406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3000" b="1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23" name="Shape 427"/>
          <p:cNvSpPr>
            <a:spLocks noGrp="1"/>
          </p:cNvSpPr>
          <p:nvPr>
            <p:ph type="body" sz="quarter" idx="48" hasCustomPrompt="1"/>
          </p:nvPr>
        </p:nvSpPr>
        <p:spPr>
          <a:xfrm>
            <a:off x="3406593" y="4394847"/>
            <a:ext cx="5261154" cy="5406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3000" b="1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24" name="Shape 427"/>
          <p:cNvSpPr>
            <a:spLocks noGrp="1"/>
          </p:cNvSpPr>
          <p:nvPr>
            <p:ph type="body" sz="quarter" idx="50" hasCustomPrompt="1"/>
          </p:nvPr>
        </p:nvSpPr>
        <p:spPr>
          <a:xfrm>
            <a:off x="3406590" y="6835262"/>
            <a:ext cx="5261157" cy="5406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3000" b="1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57" hasCustomPrompt="1"/>
          </p:nvPr>
        </p:nvSpPr>
        <p:spPr>
          <a:xfrm>
            <a:off x="9607494" y="2654499"/>
            <a:ext cx="6076405" cy="137133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9606303" y="5093276"/>
            <a:ext cx="6076405" cy="1375321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59" hasCustomPrompt="1"/>
          </p:nvPr>
        </p:nvSpPr>
        <p:spPr>
          <a:xfrm>
            <a:off x="9606300" y="7529669"/>
            <a:ext cx="6076405" cy="136434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7" name="Shape 427"/>
          <p:cNvSpPr>
            <a:spLocks noGrp="1"/>
          </p:cNvSpPr>
          <p:nvPr>
            <p:ph type="body" sz="quarter" idx="60" hasCustomPrompt="1"/>
          </p:nvPr>
        </p:nvSpPr>
        <p:spPr>
          <a:xfrm>
            <a:off x="10422708" y="1954975"/>
            <a:ext cx="5260251" cy="5406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3000" b="1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48" name="Shape 427"/>
          <p:cNvSpPr>
            <a:spLocks noGrp="1"/>
          </p:cNvSpPr>
          <p:nvPr>
            <p:ph type="body" sz="quarter" idx="61" hasCustomPrompt="1"/>
          </p:nvPr>
        </p:nvSpPr>
        <p:spPr>
          <a:xfrm>
            <a:off x="10421551" y="4394847"/>
            <a:ext cx="5261154" cy="5406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3000" b="1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49" name="Shape 427"/>
          <p:cNvSpPr>
            <a:spLocks noGrp="1"/>
          </p:cNvSpPr>
          <p:nvPr>
            <p:ph type="body" sz="quarter" idx="62" hasCustomPrompt="1"/>
          </p:nvPr>
        </p:nvSpPr>
        <p:spPr>
          <a:xfrm>
            <a:off x="10421548" y="6835262"/>
            <a:ext cx="5261157" cy="5406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3000" b="1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</p:spTree>
    <p:extLst>
      <p:ext uri="{BB962C8B-B14F-4D97-AF65-F5344CB8AC3E}">
        <p14:creationId xmlns:p14="http://schemas.microsoft.com/office/powerpoint/2010/main" val="3071568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7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92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7BEA-5E4B-42A4-893C-2A75EEF12FC2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PRESSURIZED WATER REACTOR OWNERS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8096-E1F8-304A-A4EA-2180572CC1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0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041495" y="41136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033865" y="6768557"/>
            <a:ext cx="3240881" cy="1409444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3771421" y="2138983"/>
            <a:ext cx="10773253" cy="222909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5352922" y="6768557"/>
            <a:ext cx="3240881" cy="1409444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5" hasCustomPrompt="1"/>
          </p:nvPr>
        </p:nvSpPr>
        <p:spPr>
          <a:xfrm>
            <a:off x="9675422" y="6768557"/>
            <a:ext cx="3240881" cy="1409444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7" hasCustomPrompt="1"/>
          </p:nvPr>
        </p:nvSpPr>
        <p:spPr>
          <a:xfrm>
            <a:off x="13995010" y="6768557"/>
            <a:ext cx="3240881" cy="1409444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2" name="Freeform 922"/>
          <p:cNvSpPr>
            <a:spLocks noEditPoints="1"/>
          </p:cNvSpPr>
          <p:nvPr userDrawn="1"/>
        </p:nvSpPr>
        <p:spPr bwMode="auto">
          <a:xfrm>
            <a:off x="2343096" y="5020829"/>
            <a:ext cx="693561" cy="685943"/>
          </a:xfrm>
          <a:custGeom>
            <a:avLst/>
            <a:gdLst>
              <a:gd name="T0" fmla="*/ 161 w 442"/>
              <a:gd name="T1" fmla="*/ 178 h 442"/>
              <a:gd name="T2" fmla="*/ 16 w 442"/>
              <a:gd name="T3" fmla="*/ 178 h 442"/>
              <a:gd name="T4" fmla="*/ 0 w 442"/>
              <a:gd name="T5" fmla="*/ 161 h 442"/>
              <a:gd name="T6" fmla="*/ 161 w 442"/>
              <a:gd name="T7" fmla="*/ 0 h 442"/>
              <a:gd name="T8" fmla="*/ 178 w 442"/>
              <a:gd name="T9" fmla="*/ 17 h 442"/>
              <a:gd name="T10" fmla="*/ 178 w 442"/>
              <a:gd name="T11" fmla="*/ 161 h 442"/>
              <a:gd name="T12" fmla="*/ 161 w 442"/>
              <a:gd name="T13" fmla="*/ 178 h 442"/>
              <a:gd name="T14" fmla="*/ 34 w 442"/>
              <a:gd name="T15" fmla="*/ 144 h 442"/>
              <a:gd name="T16" fmla="*/ 144 w 442"/>
              <a:gd name="T17" fmla="*/ 144 h 442"/>
              <a:gd name="T18" fmla="*/ 144 w 442"/>
              <a:gd name="T19" fmla="*/ 35 h 442"/>
              <a:gd name="T20" fmla="*/ 34 w 442"/>
              <a:gd name="T21" fmla="*/ 144 h 442"/>
              <a:gd name="T22" fmla="*/ 235 w 442"/>
              <a:gd name="T23" fmla="*/ 442 h 442"/>
              <a:gd name="T24" fmla="*/ 29 w 442"/>
              <a:gd name="T25" fmla="*/ 244 h 442"/>
              <a:gd name="T26" fmla="*/ 49 w 442"/>
              <a:gd name="T27" fmla="*/ 225 h 442"/>
              <a:gd name="T28" fmla="*/ 225 w 442"/>
              <a:gd name="T29" fmla="*/ 225 h 442"/>
              <a:gd name="T30" fmla="*/ 225 w 442"/>
              <a:gd name="T31" fmla="*/ 49 h 442"/>
              <a:gd name="T32" fmla="*/ 244 w 442"/>
              <a:gd name="T33" fmla="*/ 29 h 442"/>
              <a:gd name="T34" fmla="*/ 442 w 442"/>
              <a:gd name="T35" fmla="*/ 236 h 442"/>
              <a:gd name="T36" fmla="*/ 235 w 442"/>
              <a:gd name="T37" fmla="*/ 442 h 442"/>
              <a:gd name="T38" fmla="*/ 69 w 442"/>
              <a:gd name="T39" fmla="*/ 264 h 442"/>
              <a:gd name="T40" fmla="*/ 235 w 442"/>
              <a:gd name="T41" fmla="*/ 403 h 442"/>
              <a:gd name="T42" fmla="*/ 403 w 442"/>
              <a:gd name="T43" fmla="*/ 236 h 442"/>
              <a:gd name="T44" fmla="*/ 263 w 442"/>
              <a:gd name="T45" fmla="*/ 69 h 442"/>
              <a:gd name="T46" fmla="*/ 263 w 442"/>
              <a:gd name="T47" fmla="*/ 244 h 442"/>
              <a:gd name="T48" fmla="*/ 244 w 442"/>
              <a:gd name="T49" fmla="*/ 264 h 442"/>
              <a:gd name="T50" fmla="*/ 69 w 442"/>
              <a:gd name="T51" fmla="*/ 264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2" h="442">
                <a:moveTo>
                  <a:pt x="161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1"/>
                </a:cubicBezTo>
                <a:cubicBezTo>
                  <a:pt x="0" y="72"/>
                  <a:pt x="72" y="0"/>
                  <a:pt x="161" y="0"/>
                </a:cubicBezTo>
                <a:cubicBezTo>
                  <a:pt x="171" y="0"/>
                  <a:pt x="178" y="7"/>
                  <a:pt x="178" y="17"/>
                </a:cubicBezTo>
                <a:cubicBezTo>
                  <a:pt x="178" y="161"/>
                  <a:pt x="178" y="161"/>
                  <a:pt x="178" y="161"/>
                </a:cubicBezTo>
                <a:cubicBezTo>
                  <a:pt x="178" y="171"/>
                  <a:pt x="171" y="178"/>
                  <a:pt x="161" y="178"/>
                </a:cubicBezTo>
                <a:close/>
                <a:moveTo>
                  <a:pt x="34" y="144"/>
                </a:moveTo>
                <a:cubicBezTo>
                  <a:pt x="144" y="144"/>
                  <a:pt x="144" y="144"/>
                  <a:pt x="144" y="144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87" y="42"/>
                  <a:pt x="42" y="87"/>
                  <a:pt x="34" y="144"/>
                </a:cubicBezTo>
                <a:close/>
                <a:moveTo>
                  <a:pt x="235" y="442"/>
                </a:moveTo>
                <a:cubicBezTo>
                  <a:pt x="122" y="442"/>
                  <a:pt x="29" y="353"/>
                  <a:pt x="29" y="244"/>
                </a:cubicBezTo>
                <a:cubicBezTo>
                  <a:pt x="29" y="234"/>
                  <a:pt x="38" y="225"/>
                  <a:pt x="49" y="225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49"/>
                  <a:pt x="225" y="49"/>
                  <a:pt x="225" y="49"/>
                </a:cubicBezTo>
                <a:cubicBezTo>
                  <a:pt x="225" y="38"/>
                  <a:pt x="233" y="29"/>
                  <a:pt x="244" y="29"/>
                </a:cubicBezTo>
                <a:cubicBezTo>
                  <a:pt x="351" y="29"/>
                  <a:pt x="442" y="124"/>
                  <a:pt x="442" y="236"/>
                </a:cubicBezTo>
                <a:cubicBezTo>
                  <a:pt x="442" y="349"/>
                  <a:pt x="349" y="442"/>
                  <a:pt x="235" y="442"/>
                </a:cubicBezTo>
                <a:close/>
                <a:moveTo>
                  <a:pt x="69" y="264"/>
                </a:moveTo>
                <a:cubicBezTo>
                  <a:pt x="79" y="342"/>
                  <a:pt x="150" y="403"/>
                  <a:pt x="235" y="403"/>
                </a:cubicBezTo>
                <a:cubicBezTo>
                  <a:pt x="328" y="403"/>
                  <a:pt x="403" y="328"/>
                  <a:pt x="403" y="236"/>
                </a:cubicBezTo>
                <a:cubicBezTo>
                  <a:pt x="403" y="152"/>
                  <a:pt x="341" y="80"/>
                  <a:pt x="263" y="69"/>
                </a:cubicBezTo>
                <a:cubicBezTo>
                  <a:pt x="263" y="244"/>
                  <a:pt x="263" y="244"/>
                  <a:pt x="263" y="244"/>
                </a:cubicBezTo>
                <a:cubicBezTo>
                  <a:pt x="263" y="255"/>
                  <a:pt x="255" y="264"/>
                  <a:pt x="244" y="264"/>
                </a:cubicBezTo>
                <a:lnTo>
                  <a:pt x="69" y="2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/>
          </a:p>
        </p:txBody>
      </p:sp>
      <p:sp>
        <p:nvSpPr>
          <p:cNvPr id="23" name="Freeform 970"/>
          <p:cNvSpPr>
            <a:spLocks noEditPoints="1"/>
          </p:cNvSpPr>
          <p:nvPr userDrawn="1"/>
        </p:nvSpPr>
        <p:spPr bwMode="auto">
          <a:xfrm>
            <a:off x="10971732" y="5034397"/>
            <a:ext cx="664125" cy="658803"/>
          </a:xfrm>
          <a:custGeom>
            <a:avLst/>
            <a:gdLst>
              <a:gd name="T0" fmla="*/ 221 w 442"/>
              <a:gd name="T1" fmla="*/ 0 h 442"/>
              <a:gd name="T2" fmla="*/ 65 w 442"/>
              <a:gd name="T3" fmla="*/ 65 h 442"/>
              <a:gd name="T4" fmla="*/ 65 w 442"/>
              <a:gd name="T5" fmla="*/ 378 h 442"/>
              <a:gd name="T6" fmla="*/ 377 w 442"/>
              <a:gd name="T7" fmla="*/ 378 h 442"/>
              <a:gd name="T8" fmla="*/ 377 w 442"/>
              <a:gd name="T9" fmla="*/ 65 h 442"/>
              <a:gd name="T10" fmla="*/ 400 w 442"/>
              <a:gd name="T11" fmla="*/ 184 h 442"/>
              <a:gd name="T12" fmla="*/ 400 w 442"/>
              <a:gd name="T13" fmla="*/ 258 h 442"/>
              <a:gd name="T14" fmla="*/ 334 w 442"/>
              <a:gd name="T15" fmla="*/ 194 h 442"/>
              <a:gd name="T16" fmla="*/ 324 w 442"/>
              <a:gd name="T17" fmla="*/ 167 h 442"/>
              <a:gd name="T18" fmla="*/ 276 w 442"/>
              <a:gd name="T19" fmla="*/ 119 h 442"/>
              <a:gd name="T20" fmla="*/ 350 w 442"/>
              <a:gd name="T21" fmla="*/ 92 h 442"/>
              <a:gd name="T22" fmla="*/ 221 w 442"/>
              <a:gd name="T23" fmla="*/ 299 h 442"/>
              <a:gd name="T24" fmla="*/ 143 w 442"/>
              <a:gd name="T25" fmla="*/ 221 h 442"/>
              <a:gd name="T26" fmla="*/ 221 w 442"/>
              <a:gd name="T27" fmla="*/ 143 h 442"/>
              <a:gd name="T28" fmla="*/ 299 w 442"/>
              <a:gd name="T29" fmla="*/ 221 h 442"/>
              <a:gd name="T30" fmla="*/ 221 w 442"/>
              <a:gd name="T31" fmla="*/ 299 h 442"/>
              <a:gd name="T32" fmla="*/ 258 w 442"/>
              <a:gd name="T33" fmla="*/ 42 h 442"/>
              <a:gd name="T34" fmla="*/ 194 w 442"/>
              <a:gd name="T35" fmla="*/ 108 h 442"/>
              <a:gd name="T36" fmla="*/ 221 w 442"/>
              <a:gd name="T37" fmla="*/ 39 h 442"/>
              <a:gd name="T38" fmla="*/ 156 w 442"/>
              <a:gd name="T39" fmla="*/ 50 h 442"/>
              <a:gd name="T40" fmla="*/ 139 w 442"/>
              <a:gd name="T41" fmla="*/ 139 h 442"/>
              <a:gd name="T42" fmla="*/ 50 w 442"/>
              <a:gd name="T43" fmla="*/ 156 h 442"/>
              <a:gd name="T44" fmla="*/ 38 w 442"/>
              <a:gd name="T45" fmla="*/ 221 h 442"/>
              <a:gd name="T46" fmla="*/ 108 w 442"/>
              <a:gd name="T47" fmla="*/ 194 h 442"/>
              <a:gd name="T48" fmla="*/ 108 w 442"/>
              <a:gd name="T49" fmla="*/ 248 h 442"/>
              <a:gd name="T50" fmla="*/ 38 w 442"/>
              <a:gd name="T51" fmla="*/ 221 h 442"/>
              <a:gd name="T52" fmla="*/ 118 w 442"/>
              <a:gd name="T53" fmla="*/ 276 h 442"/>
              <a:gd name="T54" fmla="*/ 166 w 442"/>
              <a:gd name="T55" fmla="*/ 324 h 442"/>
              <a:gd name="T56" fmla="*/ 92 w 442"/>
              <a:gd name="T57" fmla="*/ 350 h 442"/>
              <a:gd name="T58" fmla="*/ 221 w 442"/>
              <a:gd name="T59" fmla="*/ 404 h 442"/>
              <a:gd name="T60" fmla="*/ 194 w 442"/>
              <a:gd name="T61" fmla="*/ 334 h 442"/>
              <a:gd name="T62" fmla="*/ 221 w 442"/>
              <a:gd name="T63" fmla="*/ 337 h 442"/>
              <a:gd name="T64" fmla="*/ 258 w 442"/>
              <a:gd name="T65" fmla="*/ 400 h 442"/>
              <a:gd name="T66" fmla="*/ 350 w 442"/>
              <a:gd name="T67" fmla="*/ 350 h 442"/>
              <a:gd name="T68" fmla="*/ 276 w 442"/>
              <a:gd name="T69" fmla="*/ 324 h 442"/>
              <a:gd name="T70" fmla="*/ 324 w 442"/>
              <a:gd name="T71" fmla="*/ 276 h 442"/>
              <a:gd name="T72" fmla="*/ 350 w 442"/>
              <a:gd name="T73" fmla="*/ 35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" h="442">
                <a:moveTo>
                  <a:pt x="377" y="65"/>
                </a:moveTo>
                <a:cubicBezTo>
                  <a:pt x="336" y="23"/>
                  <a:pt x="280" y="0"/>
                  <a:pt x="221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162" y="0"/>
                  <a:pt x="106" y="23"/>
                  <a:pt x="65" y="65"/>
                </a:cubicBezTo>
                <a:cubicBezTo>
                  <a:pt x="23" y="107"/>
                  <a:pt x="0" y="162"/>
                  <a:pt x="0" y="221"/>
                </a:cubicBezTo>
                <a:cubicBezTo>
                  <a:pt x="0" y="280"/>
                  <a:pt x="23" y="336"/>
                  <a:pt x="65" y="378"/>
                </a:cubicBezTo>
                <a:cubicBezTo>
                  <a:pt x="106" y="419"/>
                  <a:pt x="162" y="442"/>
                  <a:pt x="221" y="442"/>
                </a:cubicBezTo>
                <a:cubicBezTo>
                  <a:pt x="280" y="442"/>
                  <a:pt x="336" y="419"/>
                  <a:pt x="377" y="378"/>
                </a:cubicBezTo>
                <a:cubicBezTo>
                  <a:pt x="419" y="336"/>
                  <a:pt x="442" y="280"/>
                  <a:pt x="442" y="221"/>
                </a:cubicBezTo>
                <a:cubicBezTo>
                  <a:pt x="442" y="162"/>
                  <a:pt x="419" y="107"/>
                  <a:pt x="377" y="65"/>
                </a:cubicBezTo>
                <a:close/>
                <a:moveTo>
                  <a:pt x="334" y="194"/>
                </a:moveTo>
                <a:cubicBezTo>
                  <a:pt x="400" y="184"/>
                  <a:pt x="400" y="184"/>
                  <a:pt x="400" y="184"/>
                </a:cubicBezTo>
                <a:cubicBezTo>
                  <a:pt x="402" y="196"/>
                  <a:pt x="404" y="209"/>
                  <a:pt x="404" y="221"/>
                </a:cubicBezTo>
                <a:cubicBezTo>
                  <a:pt x="404" y="234"/>
                  <a:pt x="402" y="246"/>
                  <a:pt x="400" y="258"/>
                </a:cubicBezTo>
                <a:cubicBezTo>
                  <a:pt x="334" y="248"/>
                  <a:pt x="334" y="248"/>
                  <a:pt x="334" y="248"/>
                </a:cubicBezTo>
                <a:cubicBezTo>
                  <a:pt x="338" y="230"/>
                  <a:pt x="338" y="212"/>
                  <a:pt x="334" y="194"/>
                </a:cubicBezTo>
                <a:close/>
                <a:moveTo>
                  <a:pt x="392" y="156"/>
                </a:moveTo>
                <a:cubicBezTo>
                  <a:pt x="324" y="167"/>
                  <a:pt x="324" y="167"/>
                  <a:pt x="324" y="167"/>
                </a:cubicBezTo>
                <a:cubicBezTo>
                  <a:pt x="318" y="157"/>
                  <a:pt x="312" y="147"/>
                  <a:pt x="303" y="139"/>
                </a:cubicBezTo>
                <a:cubicBezTo>
                  <a:pt x="295" y="131"/>
                  <a:pt x="285" y="124"/>
                  <a:pt x="276" y="119"/>
                </a:cubicBezTo>
                <a:cubicBezTo>
                  <a:pt x="286" y="50"/>
                  <a:pt x="286" y="50"/>
                  <a:pt x="286" y="50"/>
                </a:cubicBezTo>
                <a:cubicBezTo>
                  <a:pt x="310" y="60"/>
                  <a:pt x="332" y="74"/>
                  <a:pt x="350" y="92"/>
                </a:cubicBezTo>
                <a:cubicBezTo>
                  <a:pt x="369" y="111"/>
                  <a:pt x="383" y="132"/>
                  <a:pt x="392" y="156"/>
                </a:cubicBezTo>
                <a:close/>
                <a:moveTo>
                  <a:pt x="221" y="299"/>
                </a:moveTo>
                <a:cubicBezTo>
                  <a:pt x="200" y="299"/>
                  <a:pt x="181" y="291"/>
                  <a:pt x="166" y="276"/>
                </a:cubicBezTo>
                <a:cubicBezTo>
                  <a:pt x="151" y="261"/>
                  <a:pt x="143" y="242"/>
                  <a:pt x="143" y="221"/>
                </a:cubicBezTo>
                <a:cubicBezTo>
                  <a:pt x="143" y="200"/>
                  <a:pt x="151" y="181"/>
                  <a:pt x="166" y="166"/>
                </a:cubicBezTo>
                <a:cubicBezTo>
                  <a:pt x="181" y="151"/>
                  <a:pt x="201" y="143"/>
                  <a:pt x="221" y="143"/>
                </a:cubicBezTo>
                <a:cubicBezTo>
                  <a:pt x="241" y="143"/>
                  <a:pt x="261" y="151"/>
                  <a:pt x="276" y="166"/>
                </a:cubicBezTo>
                <a:cubicBezTo>
                  <a:pt x="291" y="181"/>
                  <a:pt x="299" y="200"/>
                  <a:pt x="299" y="221"/>
                </a:cubicBezTo>
                <a:cubicBezTo>
                  <a:pt x="299" y="242"/>
                  <a:pt x="291" y="261"/>
                  <a:pt x="276" y="276"/>
                </a:cubicBezTo>
                <a:cubicBezTo>
                  <a:pt x="261" y="291"/>
                  <a:pt x="242" y="299"/>
                  <a:pt x="221" y="299"/>
                </a:cubicBezTo>
                <a:close/>
                <a:moveTo>
                  <a:pt x="221" y="39"/>
                </a:moveTo>
                <a:cubicBezTo>
                  <a:pt x="234" y="39"/>
                  <a:pt x="246" y="40"/>
                  <a:pt x="258" y="42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30" y="104"/>
                  <a:pt x="212" y="104"/>
                  <a:pt x="194" y="108"/>
                </a:cubicBezTo>
                <a:cubicBezTo>
                  <a:pt x="184" y="42"/>
                  <a:pt x="184" y="42"/>
                  <a:pt x="184" y="42"/>
                </a:cubicBezTo>
                <a:cubicBezTo>
                  <a:pt x="196" y="40"/>
                  <a:pt x="208" y="39"/>
                  <a:pt x="221" y="39"/>
                </a:cubicBezTo>
                <a:close/>
                <a:moveTo>
                  <a:pt x="92" y="92"/>
                </a:moveTo>
                <a:cubicBezTo>
                  <a:pt x="110" y="74"/>
                  <a:pt x="132" y="60"/>
                  <a:pt x="156" y="50"/>
                </a:cubicBezTo>
                <a:cubicBezTo>
                  <a:pt x="166" y="119"/>
                  <a:pt x="166" y="119"/>
                  <a:pt x="166" y="119"/>
                </a:cubicBezTo>
                <a:cubicBezTo>
                  <a:pt x="157" y="124"/>
                  <a:pt x="147" y="131"/>
                  <a:pt x="139" y="139"/>
                </a:cubicBezTo>
                <a:cubicBezTo>
                  <a:pt x="131" y="147"/>
                  <a:pt x="124" y="157"/>
                  <a:pt x="118" y="167"/>
                </a:cubicBezTo>
                <a:cubicBezTo>
                  <a:pt x="50" y="156"/>
                  <a:pt x="50" y="156"/>
                  <a:pt x="50" y="156"/>
                </a:cubicBezTo>
                <a:cubicBezTo>
                  <a:pt x="59" y="132"/>
                  <a:pt x="73" y="111"/>
                  <a:pt x="92" y="92"/>
                </a:cubicBezTo>
                <a:close/>
                <a:moveTo>
                  <a:pt x="38" y="221"/>
                </a:moveTo>
                <a:cubicBezTo>
                  <a:pt x="38" y="209"/>
                  <a:pt x="40" y="196"/>
                  <a:pt x="42" y="184"/>
                </a:cubicBezTo>
                <a:cubicBezTo>
                  <a:pt x="108" y="194"/>
                  <a:pt x="108" y="194"/>
                  <a:pt x="108" y="194"/>
                </a:cubicBezTo>
                <a:cubicBezTo>
                  <a:pt x="106" y="203"/>
                  <a:pt x="105" y="212"/>
                  <a:pt x="105" y="221"/>
                </a:cubicBezTo>
                <a:cubicBezTo>
                  <a:pt x="105" y="230"/>
                  <a:pt x="106" y="239"/>
                  <a:pt x="108" y="248"/>
                </a:cubicBezTo>
                <a:cubicBezTo>
                  <a:pt x="42" y="258"/>
                  <a:pt x="42" y="258"/>
                  <a:pt x="42" y="258"/>
                </a:cubicBezTo>
                <a:cubicBezTo>
                  <a:pt x="40" y="246"/>
                  <a:pt x="38" y="234"/>
                  <a:pt x="38" y="221"/>
                </a:cubicBezTo>
                <a:close/>
                <a:moveTo>
                  <a:pt x="50" y="286"/>
                </a:moveTo>
                <a:cubicBezTo>
                  <a:pt x="118" y="276"/>
                  <a:pt x="118" y="276"/>
                  <a:pt x="118" y="276"/>
                </a:cubicBezTo>
                <a:cubicBezTo>
                  <a:pt x="124" y="286"/>
                  <a:pt x="131" y="295"/>
                  <a:pt x="139" y="303"/>
                </a:cubicBezTo>
                <a:cubicBezTo>
                  <a:pt x="147" y="312"/>
                  <a:pt x="156" y="318"/>
                  <a:pt x="166" y="324"/>
                </a:cubicBezTo>
                <a:cubicBezTo>
                  <a:pt x="156" y="392"/>
                  <a:pt x="156" y="392"/>
                  <a:pt x="156" y="392"/>
                </a:cubicBezTo>
                <a:cubicBezTo>
                  <a:pt x="132" y="383"/>
                  <a:pt x="110" y="369"/>
                  <a:pt x="92" y="350"/>
                </a:cubicBezTo>
                <a:cubicBezTo>
                  <a:pt x="73" y="332"/>
                  <a:pt x="59" y="310"/>
                  <a:pt x="50" y="286"/>
                </a:cubicBezTo>
                <a:close/>
                <a:moveTo>
                  <a:pt x="221" y="404"/>
                </a:moveTo>
                <a:cubicBezTo>
                  <a:pt x="208" y="404"/>
                  <a:pt x="196" y="403"/>
                  <a:pt x="184" y="400"/>
                </a:cubicBezTo>
                <a:cubicBezTo>
                  <a:pt x="194" y="334"/>
                  <a:pt x="194" y="334"/>
                  <a:pt x="194" y="334"/>
                </a:cubicBezTo>
                <a:cubicBezTo>
                  <a:pt x="203" y="336"/>
                  <a:pt x="212" y="337"/>
                  <a:pt x="221" y="337"/>
                </a:cubicBezTo>
                <a:cubicBezTo>
                  <a:pt x="221" y="337"/>
                  <a:pt x="221" y="337"/>
                  <a:pt x="221" y="337"/>
                </a:cubicBezTo>
                <a:cubicBezTo>
                  <a:pt x="230" y="337"/>
                  <a:pt x="239" y="336"/>
                  <a:pt x="248" y="334"/>
                </a:cubicBezTo>
                <a:cubicBezTo>
                  <a:pt x="258" y="400"/>
                  <a:pt x="258" y="400"/>
                  <a:pt x="258" y="400"/>
                </a:cubicBezTo>
                <a:cubicBezTo>
                  <a:pt x="246" y="403"/>
                  <a:pt x="234" y="404"/>
                  <a:pt x="221" y="404"/>
                </a:cubicBezTo>
                <a:close/>
                <a:moveTo>
                  <a:pt x="350" y="350"/>
                </a:moveTo>
                <a:cubicBezTo>
                  <a:pt x="332" y="369"/>
                  <a:pt x="310" y="383"/>
                  <a:pt x="286" y="392"/>
                </a:cubicBezTo>
                <a:cubicBezTo>
                  <a:pt x="276" y="324"/>
                  <a:pt x="276" y="324"/>
                  <a:pt x="276" y="324"/>
                </a:cubicBezTo>
                <a:cubicBezTo>
                  <a:pt x="286" y="318"/>
                  <a:pt x="295" y="312"/>
                  <a:pt x="303" y="303"/>
                </a:cubicBezTo>
                <a:cubicBezTo>
                  <a:pt x="312" y="295"/>
                  <a:pt x="318" y="286"/>
                  <a:pt x="324" y="276"/>
                </a:cubicBezTo>
                <a:cubicBezTo>
                  <a:pt x="392" y="286"/>
                  <a:pt x="392" y="286"/>
                  <a:pt x="392" y="286"/>
                </a:cubicBezTo>
                <a:cubicBezTo>
                  <a:pt x="383" y="310"/>
                  <a:pt x="369" y="332"/>
                  <a:pt x="350" y="3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/>
          </a:p>
        </p:txBody>
      </p:sp>
      <p:sp>
        <p:nvSpPr>
          <p:cNvPr id="24" name="Freeform 953"/>
          <p:cNvSpPr>
            <a:spLocks noEditPoints="1"/>
          </p:cNvSpPr>
          <p:nvPr userDrawn="1"/>
        </p:nvSpPr>
        <p:spPr bwMode="auto">
          <a:xfrm>
            <a:off x="15277205" y="5018037"/>
            <a:ext cx="697115" cy="691527"/>
          </a:xfrm>
          <a:custGeom>
            <a:avLst/>
            <a:gdLst>
              <a:gd name="T0" fmla="*/ 221 w 442"/>
              <a:gd name="T1" fmla="*/ 128 h 442"/>
              <a:gd name="T2" fmla="*/ 221 w 442"/>
              <a:gd name="T3" fmla="*/ 162 h 442"/>
              <a:gd name="T4" fmla="*/ 279 w 442"/>
              <a:gd name="T5" fmla="*/ 221 h 442"/>
              <a:gd name="T6" fmla="*/ 218 w 442"/>
              <a:gd name="T7" fmla="*/ 442 h 442"/>
              <a:gd name="T8" fmla="*/ 167 w 442"/>
              <a:gd name="T9" fmla="*/ 391 h 442"/>
              <a:gd name="T10" fmla="*/ 88 w 442"/>
              <a:gd name="T11" fmla="*/ 399 h 442"/>
              <a:gd name="T12" fmla="*/ 41 w 442"/>
              <a:gd name="T13" fmla="*/ 352 h 442"/>
              <a:gd name="T14" fmla="*/ 50 w 442"/>
              <a:gd name="T15" fmla="*/ 273 h 442"/>
              <a:gd name="T16" fmla="*/ 0 w 442"/>
              <a:gd name="T17" fmla="*/ 221 h 442"/>
              <a:gd name="T18" fmla="*/ 16 w 442"/>
              <a:gd name="T19" fmla="*/ 172 h 442"/>
              <a:gd name="T20" fmla="*/ 43 w 442"/>
              <a:gd name="T21" fmla="*/ 109 h 442"/>
              <a:gd name="T22" fmla="*/ 66 w 442"/>
              <a:gd name="T23" fmla="*/ 63 h 442"/>
              <a:gd name="T24" fmla="*/ 139 w 442"/>
              <a:gd name="T25" fmla="*/ 63 h 442"/>
              <a:gd name="T26" fmla="*/ 189 w 442"/>
              <a:gd name="T27" fmla="*/ 2 h 442"/>
              <a:gd name="T28" fmla="*/ 255 w 442"/>
              <a:gd name="T29" fmla="*/ 2 h 442"/>
              <a:gd name="T30" fmla="*/ 305 w 442"/>
              <a:gd name="T31" fmla="*/ 64 h 442"/>
              <a:gd name="T32" fmla="*/ 377 w 442"/>
              <a:gd name="T33" fmla="*/ 65 h 442"/>
              <a:gd name="T34" fmla="*/ 400 w 442"/>
              <a:gd name="T35" fmla="*/ 111 h 442"/>
              <a:gd name="T36" fmla="*/ 425 w 442"/>
              <a:gd name="T37" fmla="*/ 174 h 442"/>
              <a:gd name="T38" fmla="*/ 442 w 442"/>
              <a:gd name="T39" fmla="*/ 224 h 442"/>
              <a:gd name="T40" fmla="*/ 391 w 442"/>
              <a:gd name="T41" fmla="*/ 275 h 442"/>
              <a:gd name="T42" fmla="*/ 398 w 442"/>
              <a:gd name="T43" fmla="*/ 353 h 442"/>
              <a:gd name="T44" fmla="*/ 351 w 442"/>
              <a:gd name="T45" fmla="*/ 401 h 442"/>
              <a:gd name="T46" fmla="*/ 272 w 442"/>
              <a:gd name="T47" fmla="*/ 392 h 442"/>
              <a:gd name="T48" fmla="*/ 221 w 442"/>
              <a:gd name="T49" fmla="*/ 442 h 442"/>
              <a:gd name="T50" fmla="*/ 221 w 442"/>
              <a:gd name="T51" fmla="*/ 408 h 442"/>
              <a:gd name="T52" fmla="*/ 253 w 442"/>
              <a:gd name="T53" fmla="*/ 362 h 442"/>
              <a:gd name="T54" fmla="*/ 315 w 442"/>
              <a:gd name="T55" fmla="*/ 346 h 442"/>
              <a:gd name="T56" fmla="*/ 353 w 442"/>
              <a:gd name="T57" fmla="*/ 353 h 442"/>
              <a:gd name="T58" fmla="*/ 343 w 442"/>
              <a:gd name="T59" fmla="*/ 298 h 442"/>
              <a:gd name="T60" fmla="*/ 407 w 442"/>
              <a:gd name="T61" fmla="*/ 238 h 442"/>
              <a:gd name="T62" fmla="*/ 407 w 442"/>
              <a:gd name="T63" fmla="*/ 206 h 442"/>
              <a:gd name="T64" fmla="*/ 345 w 442"/>
              <a:gd name="T65" fmla="*/ 147 h 442"/>
              <a:gd name="T66" fmla="*/ 365 w 442"/>
              <a:gd name="T67" fmla="*/ 101 h 442"/>
              <a:gd name="T68" fmla="*/ 342 w 442"/>
              <a:gd name="T69" fmla="*/ 79 h 442"/>
              <a:gd name="T70" fmla="*/ 255 w 442"/>
              <a:gd name="T71" fmla="*/ 81 h 442"/>
              <a:gd name="T72" fmla="*/ 223 w 442"/>
              <a:gd name="T73" fmla="*/ 34 h 442"/>
              <a:gd name="T74" fmla="*/ 201 w 442"/>
              <a:gd name="T75" fmla="*/ 66 h 442"/>
              <a:gd name="T76" fmla="*/ 133 w 442"/>
              <a:gd name="T77" fmla="*/ 99 h 442"/>
              <a:gd name="T78" fmla="*/ 90 w 442"/>
              <a:gd name="T79" fmla="*/ 87 h 442"/>
              <a:gd name="T80" fmla="*/ 98 w 442"/>
              <a:gd name="T81" fmla="*/ 125 h 442"/>
              <a:gd name="T82" fmla="*/ 80 w 442"/>
              <a:gd name="T83" fmla="*/ 186 h 442"/>
              <a:gd name="T84" fmla="*/ 34 w 442"/>
              <a:gd name="T85" fmla="*/ 218 h 442"/>
              <a:gd name="T86" fmla="*/ 66 w 442"/>
              <a:gd name="T87" fmla="*/ 240 h 442"/>
              <a:gd name="T88" fmla="*/ 97 w 442"/>
              <a:gd name="T89" fmla="*/ 296 h 442"/>
              <a:gd name="T90" fmla="*/ 76 w 442"/>
              <a:gd name="T91" fmla="*/ 341 h 442"/>
              <a:gd name="T92" fmla="*/ 99 w 442"/>
              <a:gd name="T93" fmla="*/ 364 h 442"/>
              <a:gd name="T94" fmla="*/ 186 w 442"/>
              <a:gd name="T95" fmla="*/ 361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2" h="442">
                <a:moveTo>
                  <a:pt x="221" y="314"/>
                </a:moveTo>
                <a:cubicBezTo>
                  <a:pt x="170" y="314"/>
                  <a:pt x="128" y="272"/>
                  <a:pt x="128" y="221"/>
                </a:cubicBezTo>
                <a:cubicBezTo>
                  <a:pt x="128" y="170"/>
                  <a:pt x="170" y="128"/>
                  <a:pt x="221" y="128"/>
                </a:cubicBezTo>
                <a:cubicBezTo>
                  <a:pt x="272" y="128"/>
                  <a:pt x="313" y="170"/>
                  <a:pt x="313" y="221"/>
                </a:cubicBezTo>
                <a:cubicBezTo>
                  <a:pt x="313" y="272"/>
                  <a:pt x="272" y="314"/>
                  <a:pt x="221" y="314"/>
                </a:cubicBezTo>
                <a:close/>
                <a:moveTo>
                  <a:pt x="221" y="162"/>
                </a:moveTo>
                <a:cubicBezTo>
                  <a:pt x="188" y="162"/>
                  <a:pt x="162" y="189"/>
                  <a:pt x="162" y="221"/>
                </a:cubicBezTo>
                <a:cubicBezTo>
                  <a:pt x="162" y="253"/>
                  <a:pt x="188" y="280"/>
                  <a:pt x="221" y="280"/>
                </a:cubicBezTo>
                <a:cubicBezTo>
                  <a:pt x="253" y="280"/>
                  <a:pt x="279" y="253"/>
                  <a:pt x="279" y="221"/>
                </a:cubicBezTo>
                <a:cubicBezTo>
                  <a:pt x="279" y="189"/>
                  <a:pt x="253" y="162"/>
                  <a:pt x="221" y="162"/>
                </a:cubicBezTo>
                <a:close/>
                <a:moveTo>
                  <a:pt x="221" y="442"/>
                </a:moveTo>
                <a:cubicBezTo>
                  <a:pt x="218" y="442"/>
                  <a:pt x="218" y="442"/>
                  <a:pt x="218" y="442"/>
                </a:cubicBezTo>
                <a:cubicBezTo>
                  <a:pt x="201" y="442"/>
                  <a:pt x="187" y="440"/>
                  <a:pt x="186" y="440"/>
                </a:cubicBezTo>
                <a:cubicBezTo>
                  <a:pt x="179" y="439"/>
                  <a:pt x="173" y="433"/>
                  <a:pt x="171" y="426"/>
                </a:cubicBezTo>
                <a:cubicBezTo>
                  <a:pt x="167" y="391"/>
                  <a:pt x="167" y="391"/>
                  <a:pt x="167" y="391"/>
                </a:cubicBezTo>
                <a:cubicBezTo>
                  <a:pt x="156" y="388"/>
                  <a:pt x="146" y="384"/>
                  <a:pt x="136" y="378"/>
                </a:cubicBezTo>
                <a:cubicBezTo>
                  <a:pt x="109" y="399"/>
                  <a:pt x="109" y="399"/>
                  <a:pt x="109" y="399"/>
                </a:cubicBezTo>
                <a:cubicBezTo>
                  <a:pt x="103" y="403"/>
                  <a:pt x="94" y="403"/>
                  <a:pt x="88" y="399"/>
                </a:cubicBezTo>
                <a:cubicBezTo>
                  <a:pt x="88" y="398"/>
                  <a:pt x="76" y="389"/>
                  <a:pt x="64" y="377"/>
                </a:cubicBezTo>
                <a:cubicBezTo>
                  <a:pt x="63" y="376"/>
                  <a:pt x="63" y="376"/>
                  <a:pt x="63" y="376"/>
                </a:cubicBezTo>
                <a:cubicBezTo>
                  <a:pt x="51" y="364"/>
                  <a:pt x="42" y="352"/>
                  <a:pt x="41" y="352"/>
                </a:cubicBezTo>
                <a:cubicBezTo>
                  <a:pt x="37" y="345"/>
                  <a:pt x="37" y="337"/>
                  <a:pt x="41" y="331"/>
                </a:cubicBezTo>
                <a:cubicBezTo>
                  <a:pt x="62" y="303"/>
                  <a:pt x="62" y="303"/>
                  <a:pt x="62" y="303"/>
                </a:cubicBezTo>
                <a:cubicBezTo>
                  <a:pt x="57" y="293"/>
                  <a:pt x="53" y="283"/>
                  <a:pt x="50" y="273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9" y="267"/>
                  <a:pt x="3" y="261"/>
                  <a:pt x="2" y="253"/>
                </a:cubicBezTo>
                <a:cubicBezTo>
                  <a:pt x="2" y="252"/>
                  <a:pt x="0" y="238"/>
                  <a:pt x="0" y="22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02"/>
                  <a:pt x="2" y="187"/>
                  <a:pt x="2" y="186"/>
                </a:cubicBezTo>
                <a:cubicBezTo>
                  <a:pt x="3" y="179"/>
                  <a:pt x="9" y="173"/>
                  <a:pt x="16" y="172"/>
                </a:cubicBezTo>
                <a:cubicBezTo>
                  <a:pt x="51" y="167"/>
                  <a:pt x="51" y="167"/>
                  <a:pt x="51" y="167"/>
                </a:cubicBezTo>
                <a:cubicBezTo>
                  <a:pt x="54" y="156"/>
                  <a:pt x="58" y="146"/>
                  <a:pt x="64" y="137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8" y="103"/>
                  <a:pt x="38" y="95"/>
                  <a:pt x="43" y="89"/>
                </a:cubicBezTo>
                <a:cubicBezTo>
                  <a:pt x="44" y="88"/>
                  <a:pt x="53" y="77"/>
                  <a:pt x="64" y="65"/>
                </a:cubicBezTo>
                <a:cubicBezTo>
                  <a:pt x="66" y="63"/>
                  <a:pt x="66" y="63"/>
                  <a:pt x="66" y="63"/>
                </a:cubicBezTo>
                <a:cubicBezTo>
                  <a:pt x="78" y="51"/>
                  <a:pt x="90" y="42"/>
                  <a:pt x="90" y="42"/>
                </a:cubicBezTo>
                <a:cubicBezTo>
                  <a:pt x="96" y="37"/>
                  <a:pt x="105" y="37"/>
                  <a:pt x="111" y="42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49" y="57"/>
                  <a:pt x="159" y="53"/>
                  <a:pt x="169" y="50"/>
                </a:cubicBezTo>
                <a:cubicBezTo>
                  <a:pt x="174" y="16"/>
                  <a:pt x="174" y="16"/>
                  <a:pt x="174" y="16"/>
                </a:cubicBezTo>
                <a:cubicBezTo>
                  <a:pt x="175" y="9"/>
                  <a:pt x="181" y="3"/>
                  <a:pt x="189" y="2"/>
                </a:cubicBezTo>
                <a:cubicBezTo>
                  <a:pt x="189" y="2"/>
                  <a:pt x="204" y="0"/>
                  <a:pt x="221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40" y="0"/>
                  <a:pt x="255" y="2"/>
                  <a:pt x="255" y="2"/>
                </a:cubicBezTo>
                <a:cubicBezTo>
                  <a:pt x="263" y="3"/>
                  <a:pt x="269" y="9"/>
                  <a:pt x="270" y="16"/>
                </a:cubicBezTo>
                <a:cubicBezTo>
                  <a:pt x="275" y="51"/>
                  <a:pt x="275" y="51"/>
                  <a:pt x="275" y="51"/>
                </a:cubicBezTo>
                <a:cubicBezTo>
                  <a:pt x="285" y="54"/>
                  <a:pt x="295" y="59"/>
                  <a:pt x="305" y="64"/>
                </a:cubicBezTo>
                <a:cubicBezTo>
                  <a:pt x="333" y="43"/>
                  <a:pt x="333" y="43"/>
                  <a:pt x="333" y="43"/>
                </a:cubicBezTo>
                <a:cubicBezTo>
                  <a:pt x="339" y="39"/>
                  <a:pt x="347" y="39"/>
                  <a:pt x="353" y="43"/>
                </a:cubicBezTo>
                <a:cubicBezTo>
                  <a:pt x="354" y="44"/>
                  <a:pt x="365" y="53"/>
                  <a:pt x="377" y="65"/>
                </a:cubicBezTo>
                <a:cubicBezTo>
                  <a:pt x="379" y="67"/>
                  <a:pt x="379" y="67"/>
                  <a:pt x="379" y="67"/>
                </a:cubicBezTo>
                <a:cubicBezTo>
                  <a:pt x="391" y="78"/>
                  <a:pt x="400" y="90"/>
                  <a:pt x="400" y="91"/>
                </a:cubicBezTo>
                <a:cubicBezTo>
                  <a:pt x="405" y="97"/>
                  <a:pt x="405" y="105"/>
                  <a:pt x="400" y="111"/>
                </a:cubicBezTo>
                <a:cubicBezTo>
                  <a:pt x="379" y="139"/>
                  <a:pt x="379" y="139"/>
                  <a:pt x="379" y="139"/>
                </a:cubicBezTo>
                <a:cubicBezTo>
                  <a:pt x="384" y="149"/>
                  <a:pt x="389" y="159"/>
                  <a:pt x="392" y="170"/>
                </a:cubicBezTo>
                <a:cubicBezTo>
                  <a:pt x="425" y="174"/>
                  <a:pt x="425" y="174"/>
                  <a:pt x="425" y="174"/>
                </a:cubicBezTo>
                <a:cubicBezTo>
                  <a:pt x="433" y="175"/>
                  <a:pt x="439" y="181"/>
                  <a:pt x="440" y="189"/>
                </a:cubicBezTo>
                <a:cubicBezTo>
                  <a:pt x="440" y="190"/>
                  <a:pt x="442" y="204"/>
                  <a:pt x="442" y="221"/>
                </a:cubicBezTo>
                <a:cubicBezTo>
                  <a:pt x="442" y="224"/>
                  <a:pt x="442" y="224"/>
                  <a:pt x="442" y="224"/>
                </a:cubicBezTo>
                <a:cubicBezTo>
                  <a:pt x="442" y="240"/>
                  <a:pt x="440" y="255"/>
                  <a:pt x="440" y="256"/>
                </a:cubicBezTo>
                <a:cubicBezTo>
                  <a:pt x="439" y="263"/>
                  <a:pt x="433" y="269"/>
                  <a:pt x="425" y="270"/>
                </a:cubicBezTo>
                <a:cubicBezTo>
                  <a:pt x="391" y="275"/>
                  <a:pt x="391" y="275"/>
                  <a:pt x="391" y="275"/>
                </a:cubicBezTo>
                <a:cubicBezTo>
                  <a:pt x="388" y="286"/>
                  <a:pt x="383" y="296"/>
                  <a:pt x="378" y="306"/>
                </a:cubicBezTo>
                <a:cubicBezTo>
                  <a:pt x="399" y="333"/>
                  <a:pt x="399" y="333"/>
                  <a:pt x="399" y="333"/>
                </a:cubicBezTo>
                <a:cubicBezTo>
                  <a:pt x="403" y="339"/>
                  <a:pt x="403" y="347"/>
                  <a:pt x="398" y="353"/>
                </a:cubicBezTo>
                <a:cubicBezTo>
                  <a:pt x="398" y="354"/>
                  <a:pt x="389" y="366"/>
                  <a:pt x="377" y="377"/>
                </a:cubicBezTo>
                <a:cubicBezTo>
                  <a:pt x="375" y="379"/>
                  <a:pt x="375" y="379"/>
                  <a:pt x="375" y="379"/>
                </a:cubicBezTo>
                <a:cubicBezTo>
                  <a:pt x="363" y="391"/>
                  <a:pt x="352" y="400"/>
                  <a:pt x="351" y="401"/>
                </a:cubicBezTo>
                <a:cubicBezTo>
                  <a:pt x="345" y="405"/>
                  <a:pt x="337" y="405"/>
                  <a:pt x="331" y="401"/>
                </a:cubicBezTo>
                <a:cubicBezTo>
                  <a:pt x="303" y="380"/>
                  <a:pt x="303" y="380"/>
                  <a:pt x="303" y="380"/>
                </a:cubicBezTo>
                <a:cubicBezTo>
                  <a:pt x="293" y="385"/>
                  <a:pt x="283" y="389"/>
                  <a:pt x="272" y="392"/>
                </a:cubicBezTo>
                <a:cubicBezTo>
                  <a:pt x="267" y="426"/>
                  <a:pt x="267" y="426"/>
                  <a:pt x="267" y="426"/>
                </a:cubicBezTo>
                <a:cubicBezTo>
                  <a:pt x="266" y="433"/>
                  <a:pt x="260" y="439"/>
                  <a:pt x="253" y="440"/>
                </a:cubicBezTo>
                <a:cubicBezTo>
                  <a:pt x="252" y="440"/>
                  <a:pt x="237" y="442"/>
                  <a:pt x="221" y="442"/>
                </a:cubicBezTo>
                <a:close/>
                <a:moveTo>
                  <a:pt x="203" y="408"/>
                </a:moveTo>
                <a:cubicBezTo>
                  <a:pt x="208" y="408"/>
                  <a:pt x="213" y="408"/>
                  <a:pt x="218" y="408"/>
                </a:cubicBezTo>
                <a:cubicBezTo>
                  <a:pt x="221" y="408"/>
                  <a:pt x="221" y="408"/>
                  <a:pt x="221" y="408"/>
                </a:cubicBezTo>
                <a:cubicBezTo>
                  <a:pt x="226" y="408"/>
                  <a:pt x="231" y="408"/>
                  <a:pt x="236" y="408"/>
                </a:cubicBezTo>
                <a:cubicBezTo>
                  <a:pt x="240" y="376"/>
                  <a:pt x="240" y="376"/>
                  <a:pt x="240" y="376"/>
                </a:cubicBezTo>
                <a:cubicBezTo>
                  <a:pt x="241" y="369"/>
                  <a:pt x="246" y="363"/>
                  <a:pt x="253" y="362"/>
                </a:cubicBezTo>
                <a:cubicBezTo>
                  <a:pt x="268" y="358"/>
                  <a:pt x="282" y="353"/>
                  <a:pt x="295" y="345"/>
                </a:cubicBezTo>
                <a:cubicBezTo>
                  <a:pt x="299" y="342"/>
                  <a:pt x="304" y="342"/>
                  <a:pt x="308" y="343"/>
                </a:cubicBezTo>
                <a:cubicBezTo>
                  <a:pt x="311" y="343"/>
                  <a:pt x="313" y="345"/>
                  <a:pt x="315" y="346"/>
                </a:cubicBezTo>
                <a:cubicBezTo>
                  <a:pt x="340" y="365"/>
                  <a:pt x="340" y="365"/>
                  <a:pt x="340" y="365"/>
                </a:cubicBezTo>
                <a:cubicBezTo>
                  <a:pt x="344" y="362"/>
                  <a:pt x="347" y="359"/>
                  <a:pt x="351" y="355"/>
                </a:cubicBezTo>
                <a:cubicBezTo>
                  <a:pt x="353" y="353"/>
                  <a:pt x="353" y="353"/>
                  <a:pt x="353" y="353"/>
                </a:cubicBezTo>
                <a:cubicBezTo>
                  <a:pt x="357" y="350"/>
                  <a:pt x="360" y="346"/>
                  <a:pt x="363" y="342"/>
                </a:cubicBezTo>
                <a:cubicBezTo>
                  <a:pt x="344" y="317"/>
                  <a:pt x="344" y="317"/>
                  <a:pt x="344" y="317"/>
                </a:cubicBezTo>
                <a:cubicBezTo>
                  <a:pt x="340" y="311"/>
                  <a:pt x="340" y="304"/>
                  <a:pt x="343" y="298"/>
                </a:cubicBezTo>
                <a:cubicBezTo>
                  <a:pt x="351" y="285"/>
                  <a:pt x="357" y="271"/>
                  <a:pt x="361" y="257"/>
                </a:cubicBezTo>
                <a:cubicBezTo>
                  <a:pt x="362" y="250"/>
                  <a:pt x="368" y="244"/>
                  <a:pt x="375" y="243"/>
                </a:cubicBezTo>
                <a:cubicBezTo>
                  <a:pt x="407" y="238"/>
                  <a:pt x="407" y="238"/>
                  <a:pt x="407" y="238"/>
                </a:cubicBezTo>
                <a:cubicBezTo>
                  <a:pt x="408" y="234"/>
                  <a:pt x="408" y="229"/>
                  <a:pt x="408" y="224"/>
                </a:cubicBezTo>
                <a:cubicBezTo>
                  <a:pt x="408" y="221"/>
                  <a:pt x="408" y="221"/>
                  <a:pt x="408" y="221"/>
                </a:cubicBezTo>
                <a:cubicBezTo>
                  <a:pt x="408" y="216"/>
                  <a:pt x="408" y="211"/>
                  <a:pt x="407" y="206"/>
                </a:cubicBezTo>
                <a:cubicBezTo>
                  <a:pt x="376" y="202"/>
                  <a:pt x="376" y="202"/>
                  <a:pt x="376" y="202"/>
                </a:cubicBezTo>
                <a:cubicBezTo>
                  <a:pt x="369" y="201"/>
                  <a:pt x="363" y="196"/>
                  <a:pt x="362" y="189"/>
                </a:cubicBezTo>
                <a:cubicBezTo>
                  <a:pt x="358" y="174"/>
                  <a:pt x="353" y="160"/>
                  <a:pt x="345" y="147"/>
                </a:cubicBezTo>
                <a:cubicBezTo>
                  <a:pt x="344" y="146"/>
                  <a:pt x="343" y="145"/>
                  <a:pt x="343" y="143"/>
                </a:cubicBezTo>
                <a:cubicBezTo>
                  <a:pt x="341" y="138"/>
                  <a:pt x="342" y="132"/>
                  <a:pt x="345" y="127"/>
                </a:cubicBezTo>
                <a:cubicBezTo>
                  <a:pt x="365" y="101"/>
                  <a:pt x="365" y="101"/>
                  <a:pt x="365" y="101"/>
                </a:cubicBezTo>
                <a:cubicBezTo>
                  <a:pt x="362" y="98"/>
                  <a:pt x="359" y="94"/>
                  <a:pt x="355" y="91"/>
                </a:cubicBezTo>
                <a:cubicBezTo>
                  <a:pt x="353" y="89"/>
                  <a:pt x="353" y="89"/>
                  <a:pt x="353" y="89"/>
                </a:cubicBezTo>
                <a:cubicBezTo>
                  <a:pt x="349" y="85"/>
                  <a:pt x="345" y="81"/>
                  <a:pt x="342" y="79"/>
                </a:cubicBezTo>
                <a:cubicBezTo>
                  <a:pt x="317" y="98"/>
                  <a:pt x="317" y="98"/>
                  <a:pt x="317" y="98"/>
                </a:cubicBezTo>
                <a:cubicBezTo>
                  <a:pt x="311" y="102"/>
                  <a:pt x="302" y="102"/>
                  <a:pt x="296" y="98"/>
                </a:cubicBezTo>
                <a:cubicBezTo>
                  <a:pt x="284" y="90"/>
                  <a:pt x="270" y="84"/>
                  <a:pt x="255" y="81"/>
                </a:cubicBezTo>
                <a:cubicBezTo>
                  <a:pt x="249" y="79"/>
                  <a:pt x="244" y="74"/>
                  <a:pt x="243" y="67"/>
                </a:cubicBezTo>
                <a:cubicBezTo>
                  <a:pt x="238" y="34"/>
                  <a:pt x="238" y="34"/>
                  <a:pt x="238" y="34"/>
                </a:cubicBezTo>
                <a:cubicBezTo>
                  <a:pt x="234" y="34"/>
                  <a:pt x="229" y="34"/>
                  <a:pt x="223" y="34"/>
                </a:cubicBezTo>
                <a:cubicBezTo>
                  <a:pt x="221" y="34"/>
                  <a:pt x="221" y="34"/>
                  <a:pt x="221" y="34"/>
                </a:cubicBezTo>
                <a:cubicBezTo>
                  <a:pt x="215" y="34"/>
                  <a:pt x="210" y="34"/>
                  <a:pt x="206" y="34"/>
                </a:cubicBezTo>
                <a:cubicBezTo>
                  <a:pt x="201" y="66"/>
                  <a:pt x="201" y="66"/>
                  <a:pt x="201" y="66"/>
                </a:cubicBezTo>
                <a:cubicBezTo>
                  <a:pt x="200" y="74"/>
                  <a:pt x="194" y="79"/>
                  <a:pt x="187" y="81"/>
                </a:cubicBezTo>
                <a:cubicBezTo>
                  <a:pt x="173" y="84"/>
                  <a:pt x="159" y="90"/>
                  <a:pt x="146" y="97"/>
                </a:cubicBezTo>
                <a:cubicBezTo>
                  <a:pt x="142" y="100"/>
                  <a:pt x="137" y="100"/>
                  <a:pt x="133" y="99"/>
                </a:cubicBezTo>
                <a:cubicBezTo>
                  <a:pt x="131" y="99"/>
                  <a:pt x="128" y="97"/>
                  <a:pt x="126" y="96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98" y="80"/>
                  <a:pt x="94" y="83"/>
                  <a:pt x="90" y="87"/>
                </a:cubicBezTo>
                <a:cubicBezTo>
                  <a:pt x="88" y="89"/>
                  <a:pt x="88" y="89"/>
                  <a:pt x="88" y="89"/>
                </a:cubicBezTo>
                <a:cubicBezTo>
                  <a:pt x="85" y="93"/>
                  <a:pt x="81" y="96"/>
                  <a:pt x="78" y="100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102" y="131"/>
                  <a:pt x="102" y="138"/>
                  <a:pt x="99" y="144"/>
                </a:cubicBezTo>
                <a:cubicBezTo>
                  <a:pt x="98" y="145"/>
                  <a:pt x="98" y="145"/>
                  <a:pt x="98" y="146"/>
                </a:cubicBezTo>
                <a:cubicBezTo>
                  <a:pt x="90" y="158"/>
                  <a:pt x="84" y="172"/>
                  <a:pt x="80" y="186"/>
                </a:cubicBezTo>
                <a:cubicBezTo>
                  <a:pt x="79" y="193"/>
                  <a:pt x="73" y="198"/>
                  <a:pt x="66" y="199"/>
                </a:cubicBezTo>
                <a:cubicBezTo>
                  <a:pt x="34" y="204"/>
                  <a:pt x="34" y="204"/>
                  <a:pt x="34" y="204"/>
                </a:cubicBezTo>
                <a:cubicBezTo>
                  <a:pt x="34" y="208"/>
                  <a:pt x="34" y="213"/>
                  <a:pt x="34" y="218"/>
                </a:cubicBezTo>
                <a:cubicBezTo>
                  <a:pt x="34" y="221"/>
                  <a:pt x="34" y="221"/>
                  <a:pt x="34" y="221"/>
                </a:cubicBezTo>
                <a:cubicBezTo>
                  <a:pt x="34" y="226"/>
                  <a:pt x="34" y="232"/>
                  <a:pt x="34" y="236"/>
                </a:cubicBezTo>
                <a:cubicBezTo>
                  <a:pt x="66" y="240"/>
                  <a:pt x="66" y="240"/>
                  <a:pt x="66" y="240"/>
                </a:cubicBezTo>
                <a:cubicBezTo>
                  <a:pt x="73" y="241"/>
                  <a:pt x="79" y="247"/>
                  <a:pt x="80" y="255"/>
                </a:cubicBezTo>
                <a:cubicBezTo>
                  <a:pt x="80" y="255"/>
                  <a:pt x="80" y="255"/>
                  <a:pt x="80" y="256"/>
                </a:cubicBezTo>
                <a:cubicBezTo>
                  <a:pt x="84" y="270"/>
                  <a:pt x="89" y="283"/>
                  <a:pt x="97" y="296"/>
                </a:cubicBezTo>
                <a:cubicBezTo>
                  <a:pt x="100" y="300"/>
                  <a:pt x="100" y="305"/>
                  <a:pt x="99" y="310"/>
                </a:cubicBezTo>
                <a:cubicBezTo>
                  <a:pt x="98" y="312"/>
                  <a:pt x="97" y="314"/>
                  <a:pt x="95" y="316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9" y="344"/>
                  <a:pt x="83" y="348"/>
                  <a:pt x="87" y="352"/>
                </a:cubicBezTo>
                <a:cubicBezTo>
                  <a:pt x="88" y="353"/>
                  <a:pt x="88" y="353"/>
                  <a:pt x="88" y="353"/>
                </a:cubicBezTo>
                <a:cubicBezTo>
                  <a:pt x="92" y="357"/>
                  <a:pt x="96" y="361"/>
                  <a:pt x="99" y="364"/>
                </a:cubicBezTo>
                <a:cubicBezTo>
                  <a:pt x="125" y="344"/>
                  <a:pt x="125" y="344"/>
                  <a:pt x="125" y="344"/>
                </a:cubicBezTo>
                <a:cubicBezTo>
                  <a:pt x="131" y="339"/>
                  <a:pt x="140" y="340"/>
                  <a:pt x="146" y="345"/>
                </a:cubicBezTo>
                <a:cubicBezTo>
                  <a:pt x="159" y="352"/>
                  <a:pt x="172" y="358"/>
                  <a:pt x="186" y="361"/>
                </a:cubicBezTo>
                <a:cubicBezTo>
                  <a:pt x="193" y="363"/>
                  <a:pt x="198" y="369"/>
                  <a:pt x="199" y="376"/>
                </a:cubicBezTo>
                <a:lnTo>
                  <a:pt x="203" y="4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/>
          </a:p>
        </p:txBody>
      </p:sp>
      <p:sp>
        <p:nvSpPr>
          <p:cNvPr id="25" name="Freeform 1059"/>
          <p:cNvSpPr>
            <a:spLocks noEditPoints="1"/>
          </p:cNvSpPr>
          <p:nvPr userDrawn="1"/>
        </p:nvSpPr>
        <p:spPr bwMode="auto">
          <a:xfrm>
            <a:off x="6671901" y="5044825"/>
            <a:ext cx="624612" cy="637951"/>
          </a:xfrm>
          <a:custGeom>
            <a:avLst/>
            <a:gdLst>
              <a:gd name="T0" fmla="*/ 377 w 404"/>
              <a:gd name="T1" fmla="*/ 132 h 415"/>
              <a:gd name="T2" fmla="*/ 404 w 404"/>
              <a:gd name="T3" fmla="*/ 78 h 415"/>
              <a:gd name="T4" fmla="*/ 374 w 404"/>
              <a:gd name="T5" fmla="*/ 20 h 415"/>
              <a:gd name="T6" fmla="*/ 373 w 404"/>
              <a:gd name="T7" fmla="*/ 20 h 415"/>
              <a:gd name="T8" fmla="*/ 315 w 404"/>
              <a:gd name="T9" fmla="*/ 2 h 415"/>
              <a:gd name="T10" fmla="*/ 268 w 404"/>
              <a:gd name="T11" fmla="*/ 32 h 415"/>
              <a:gd name="T12" fmla="*/ 202 w 404"/>
              <a:gd name="T13" fmla="*/ 21 h 415"/>
              <a:gd name="T14" fmla="*/ 136 w 404"/>
              <a:gd name="T15" fmla="*/ 32 h 415"/>
              <a:gd name="T16" fmla="*/ 89 w 404"/>
              <a:gd name="T17" fmla="*/ 2 h 415"/>
              <a:gd name="T18" fmla="*/ 31 w 404"/>
              <a:gd name="T19" fmla="*/ 20 h 415"/>
              <a:gd name="T20" fmla="*/ 30 w 404"/>
              <a:gd name="T21" fmla="*/ 20 h 415"/>
              <a:gd name="T22" fmla="*/ 0 w 404"/>
              <a:gd name="T23" fmla="*/ 78 h 415"/>
              <a:gd name="T24" fmla="*/ 27 w 404"/>
              <a:gd name="T25" fmla="*/ 132 h 415"/>
              <a:gd name="T26" fmla="*/ 8 w 404"/>
              <a:gd name="T27" fmla="*/ 214 h 415"/>
              <a:gd name="T28" fmla="*/ 56 w 404"/>
              <a:gd name="T29" fmla="*/ 342 h 415"/>
              <a:gd name="T30" fmla="*/ 56 w 404"/>
              <a:gd name="T31" fmla="*/ 343 h 415"/>
              <a:gd name="T32" fmla="*/ 28 w 404"/>
              <a:gd name="T33" fmla="*/ 385 h 415"/>
              <a:gd name="T34" fmla="*/ 33 w 404"/>
              <a:gd name="T35" fmla="*/ 411 h 415"/>
              <a:gd name="T36" fmla="*/ 44 w 404"/>
              <a:gd name="T37" fmla="*/ 415 h 415"/>
              <a:gd name="T38" fmla="*/ 60 w 404"/>
              <a:gd name="T39" fmla="*/ 406 h 415"/>
              <a:gd name="T40" fmla="*/ 85 w 404"/>
              <a:gd name="T41" fmla="*/ 368 h 415"/>
              <a:gd name="T42" fmla="*/ 202 w 404"/>
              <a:gd name="T43" fmla="*/ 408 h 415"/>
              <a:gd name="T44" fmla="*/ 320 w 404"/>
              <a:gd name="T45" fmla="*/ 368 h 415"/>
              <a:gd name="T46" fmla="*/ 345 w 404"/>
              <a:gd name="T47" fmla="*/ 406 h 415"/>
              <a:gd name="T48" fmla="*/ 361 w 404"/>
              <a:gd name="T49" fmla="*/ 415 h 415"/>
              <a:gd name="T50" fmla="*/ 372 w 404"/>
              <a:gd name="T51" fmla="*/ 411 h 415"/>
              <a:gd name="T52" fmla="*/ 377 w 404"/>
              <a:gd name="T53" fmla="*/ 385 h 415"/>
              <a:gd name="T54" fmla="*/ 349 w 404"/>
              <a:gd name="T55" fmla="*/ 343 h 415"/>
              <a:gd name="T56" fmla="*/ 348 w 404"/>
              <a:gd name="T57" fmla="*/ 341 h 415"/>
              <a:gd name="T58" fmla="*/ 395 w 404"/>
              <a:gd name="T59" fmla="*/ 214 h 415"/>
              <a:gd name="T60" fmla="*/ 377 w 404"/>
              <a:gd name="T61" fmla="*/ 132 h 415"/>
              <a:gd name="T62" fmla="*/ 322 w 404"/>
              <a:gd name="T63" fmla="*/ 40 h 415"/>
              <a:gd name="T64" fmla="*/ 349 w 404"/>
              <a:gd name="T65" fmla="*/ 50 h 415"/>
              <a:gd name="T66" fmla="*/ 365 w 404"/>
              <a:gd name="T67" fmla="*/ 77 h 415"/>
              <a:gd name="T68" fmla="*/ 356 w 404"/>
              <a:gd name="T69" fmla="*/ 98 h 415"/>
              <a:gd name="T70" fmla="*/ 304 w 404"/>
              <a:gd name="T71" fmla="*/ 50 h 415"/>
              <a:gd name="T72" fmla="*/ 322 w 404"/>
              <a:gd name="T73" fmla="*/ 40 h 415"/>
              <a:gd name="T74" fmla="*/ 38 w 404"/>
              <a:gd name="T75" fmla="*/ 77 h 415"/>
              <a:gd name="T76" fmla="*/ 55 w 404"/>
              <a:gd name="T77" fmla="*/ 50 h 415"/>
              <a:gd name="T78" fmla="*/ 82 w 404"/>
              <a:gd name="T79" fmla="*/ 40 h 415"/>
              <a:gd name="T80" fmla="*/ 100 w 404"/>
              <a:gd name="T81" fmla="*/ 50 h 415"/>
              <a:gd name="T82" fmla="*/ 47 w 404"/>
              <a:gd name="T83" fmla="*/ 98 h 415"/>
              <a:gd name="T84" fmla="*/ 38 w 404"/>
              <a:gd name="T85" fmla="*/ 77 h 415"/>
              <a:gd name="T86" fmla="*/ 202 w 404"/>
              <a:gd name="T87" fmla="*/ 370 h 415"/>
              <a:gd name="T88" fmla="*/ 47 w 404"/>
              <a:gd name="T89" fmla="*/ 214 h 415"/>
              <a:gd name="T90" fmla="*/ 202 w 404"/>
              <a:gd name="T91" fmla="*/ 59 h 415"/>
              <a:gd name="T92" fmla="*/ 357 w 404"/>
              <a:gd name="T93" fmla="*/ 214 h 415"/>
              <a:gd name="T94" fmla="*/ 202 w 404"/>
              <a:gd name="T95" fmla="*/ 370 h 415"/>
              <a:gd name="T96" fmla="*/ 272 w 404"/>
              <a:gd name="T97" fmla="*/ 257 h 415"/>
              <a:gd name="T98" fmla="*/ 271 w 404"/>
              <a:gd name="T99" fmla="*/ 284 h 415"/>
              <a:gd name="T100" fmla="*/ 258 w 404"/>
              <a:gd name="T101" fmla="*/ 290 h 415"/>
              <a:gd name="T102" fmla="*/ 244 w 404"/>
              <a:gd name="T103" fmla="*/ 284 h 415"/>
              <a:gd name="T104" fmla="*/ 188 w 404"/>
              <a:gd name="T105" fmla="*/ 228 h 415"/>
              <a:gd name="T106" fmla="*/ 183 w 404"/>
              <a:gd name="T107" fmla="*/ 214 h 415"/>
              <a:gd name="T108" fmla="*/ 183 w 404"/>
              <a:gd name="T109" fmla="*/ 111 h 415"/>
              <a:gd name="T110" fmla="*/ 202 w 404"/>
              <a:gd name="T111" fmla="*/ 92 h 415"/>
              <a:gd name="T112" fmla="*/ 221 w 404"/>
              <a:gd name="T113" fmla="*/ 111 h 415"/>
              <a:gd name="T114" fmla="*/ 221 w 404"/>
              <a:gd name="T115" fmla="*/ 207 h 415"/>
              <a:gd name="T116" fmla="*/ 272 w 404"/>
              <a:gd name="T117" fmla="*/ 257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4" h="415">
                <a:moveTo>
                  <a:pt x="377" y="132"/>
                </a:moveTo>
                <a:cubicBezTo>
                  <a:pt x="382" y="127"/>
                  <a:pt x="403" y="107"/>
                  <a:pt x="404" y="78"/>
                </a:cubicBezTo>
                <a:cubicBezTo>
                  <a:pt x="404" y="57"/>
                  <a:pt x="394" y="38"/>
                  <a:pt x="374" y="20"/>
                </a:cubicBezTo>
                <a:cubicBezTo>
                  <a:pt x="374" y="20"/>
                  <a:pt x="374" y="20"/>
                  <a:pt x="373" y="20"/>
                </a:cubicBezTo>
                <a:cubicBezTo>
                  <a:pt x="349" y="1"/>
                  <a:pt x="328" y="0"/>
                  <a:pt x="315" y="2"/>
                </a:cubicBezTo>
                <a:cubicBezTo>
                  <a:pt x="291" y="7"/>
                  <a:pt x="275" y="23"/>
                  <a:pt x="268" y="32"/>
                </a:cubicBezTo>
                <a:cubicBezTo>
                  <a:pt x="248" y="25"/>
                  <a:pt x="225" y="21"/>
                  <a:pt x="202" y="21"/>
                </a:cubicBezTo>
                <a:cubicBezTo>
                  <a:pt x="179" y="21"/>
                  <a:pt x="156" y="25"/>
                  <a:pt x="136" y="32"/>
                </a:cubicBezTo>
                <a:cubicBezTo>
                  <a:pt x="129" y="23"/>
                  <a:pt x="113" y="7"/>
                  <a:pt x="89" y="2"/>
                </a:cubicBezTo>
                <a:cubicBezTo>
                  <a:pt x="76" y="0"/>
                  <a:pt x="54" y="1"/>
                  <a:pt x="31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10" y="38"/>
                  <a:pt x="0" y="57"/>
                  <a:pt x="0" y="78"/>
                </a:cubicBezTo>
                <a:cubicBezTo>
                  <a:pt x="1" y="107"/>
                  <a:pt x="21" y="127"/>
                  <a:pt x="27" y="132"/>
                </a:cubicBezTo>
                <a:cubicBezTo>
                  <a:pt x="15" y="157"/>
                  <a:pt x="8" y="185"/>
                  <a:pt x="8" y="214"/>
                </a:cubicBezTo>
                <a:cubicBezTo>
                  <a:pt x="8" y="263"/>
                  <a:pt x="27" y="308"/>
                  <a:pt x="56" y="342"/>
                </a:cubicBezTo>
                <a:cubicBezTo>
                  <a:pt x="56" y="342"/>
                  <a:pt x="56" y="343"/>
                  <a:pt x="56" y="343"/>
                </a:cubicBezTo>
                <a:cubicBezTo>
                  <a:pt x="28" y="385"/>
                  <a:pt x="28" y="385"/>
                  <a:pt x="28" y="385"/>
                </a:cubicBezTo>
                <a:cubicBezTo>
                  <a:pt x="22" y="394"/>
                  <a:pt x="24" y="406"/>
                  <a:pt x="33" y="411"/>
                </a:cubicBezTo>
                <a:cubicBezTo>
                  <a:pt x="36" y="414"/>
                  <a:pt x="40" y="415"/>
                  <a:pt x="44" y="415"/>
                </a:cubicBezTo>
                <a:cubicBezTo>
                  <a:pt x="50" y="415"/>
                  <a:pt x="56" y="412"/>
                  <a:pt x="60" y="406"/>
                </a:cubicBezTo>
                <a:cubicBezTo>
                  <a:pt x="85" y="368"/>
                  <a:pt x="85" y="368"/>
                  <a:pt x="85" y="368"/>
                </a:cubicBezTo>
                <a:cubicBezTo>
                  <a:pt x="117" y="393"/>
                  <a:pt x="158" y="408"/>
                  <a:pt x="202" y="408"/>
                </a:cubicBezTo>
                <a:cubicBezTo>
                  <a:pt x="246" y="408"/>
                  <a:pt x="287" y="393"/>
                  <a:pt x="320" y="368"/>
                </a:cubicBezTo>
                <a:cubicBezTo>
                  <a:pt x="345" y="406"/>
                  <a:pt x="345" y="406"/>
                  <a:pt x="345" y="406"/>
                </a:cubicBezTo>
                <a:cubicBezTo>
                  <a:pt x="349" y="412"/>
                  <a:pt x="355" y="415"/>
                  <a:pt x="361" y="415"/>
                </a:cubicBezTo>
                <a:cubicBezTo>
                  <a:pt x="365" y="415"/>
                  <a:pt x="369" y="414"/>
                  <a:pt x="372" y="411"/>
                </a:cubicBezTo>
                <a:cubicBezTo>
                  <a:pt x="381" y="406"/>
                  <a:pt x="383" y="394"/>
                  <a:pt x="377" y="385"/>
                </a:cubicBezTo>
                <a:cubicBezTo>
                  <a:pt x="349" y="343"/>
                  <a:pt x="349" y="343"/>
                  <a:pt x="349" y="343"/>
                </a:cubicBezTo>
                <a:cubicBezTo>
                  <a:pt x="349" y="342"/>
                  <a:pt x="348" y="342"/>
                  <a:pt x="348" y="341"/>
                </a:cubicBezTo>
                <a:cubicBezTo>
                  <a:pt x="377" y="307"/>
                  <a:pt x="395" y="263"/>
                  <a:pt x="395" y="214"/>
                </a:cubicBezTo>
                <a:cubicBezTo>
                  <a:pt x="395" y="185"/>
                  <a:pt x="389" y="157"/>
                  <a:pt x="377" y="132"/>
                </a:cubicBezTo>
                <a:close/>
                <a:moveTo>
                  <a:pt x="322" y="40"/>
                </a:moveTo>
                <a:cubicBezTo>
                  <a:pt x="330" y="39"/>
                  <a:pt x="339" y="42"/>
                  <a:pt x="349" y="50"/>
                </a:cubicBezTo>
                <a:cubicBezTo>
                  <a:pt x="360" y="59"/>
                  <a:pt x="365" y="68"/>
                  <a:pt x="365" y="77"/>
                </a:cubicBezTo>
                <a:cubicBezTo>
                  <a:pt x="365" y="85"/>
                  <a:pt x="361" y="93"/>
                  <a:pt x="356" y="98"/>
                </a:cubicBezTo>
                <a:cubicBezTo>
                  <a:pt x="342" y="79"/>
                  <a:pt x="324" y="63"/>
                  <a:pt x="304" y="50"/>
                </a:cubicBezTo>
                <a:cubicBezTo>
                  <a:pt x="309" y="46"/>
                  <a:pt x="315" y="41"/>
                  <a:pt x="322" y="40"/>
                </a:cubicBezTo>
                <a:close/>
                <a:moveTo>
                  <a:pt x="38" y="77"/>
                </a:moveTo>
                <a:cubicBezTo>
                  <a:pt x="38" y="69"/>
                  <a:pt x="44" y="59"/>
                  <a:pt x="55" y="50"/>
                </a:cubicBezTo>
                <a:cubicBezTo>
                  <a:pt x="65" y="42"/>
                  <a:pt x="74" y="39"/>
                  <a:pt x="82" y="40"/>
                </a:cubicBezTo>
                <a:cubicBezTo>
                  <a:pt x="89" y="41"/>
                  <a:pt x="95" y="46"/>
                  <a:pt x="100" y="50"/>
                </a:cubicBezTo>
                <a:cubicBezTo>
                  <a:pt x="80" y="63"/>
                  <a:pt x="62" y="79"/>
                  <a:pt x="47" y="98"/>
                </a:cubicBezTo>
                <a:cubicBezTo>
                  <a:pt x="44" y="93"/>
                  <a:pt x="39" y="86"/>
                  <a:pt x="38" y="77"/>
                </a:cubicBezTo>
                <a:close/>
                <a:moveTo>
                  <a:pt x="202" y="370"/>
                </a:moveTo>
                <a:cubicBezTo>
                  <a:pt x="116" y="370"/>
                  <a:pt x="47" y="300"/>
                  <a:pt x="47" y="214"/>
                </a:cubicBezTo>
                <a:cubicBezTo>
                  <a:pt x="47" y="129"/>
                  <a:pt x="116" y="59"/>
                  <a:pt x="202" y="59"/>
                </a:cubicBezTo>
                <a:cubicBezTo>
                  <a:pt x="287" y="59"/>
                  <a:pt x="357" y="129"/>
                  <a:pt x="357" y="214"/>
                </a:cubicBezTo>
                <a:cubicBezTo>
                  <a:pt x="357" y="300"/>
                  <a:pt x="287" y="370"/>
                  <a:pt x="202" y="370"/>
                </a:cubicBezTo>
                <a:close/>
                <a:moveTo>
                  <a:pt x="272" y="257"/>
                </a:moveTo>
                <a:cubicBezTo>
                  <a:pt x="279" y="265"/>
                  <a:pt x="279" y="277"/>
                  <a:pt x="271" y="284"/>
                </a:cubicBezTo>
                <a:cubicBezTo>
                  <a:pt x="268" y="288"/>
                  <a:pt x="263" y="290"/>
                  <a:pt x="258" y="290"/>
                </a:cubicBezTo>
                <a:cubicBezTo>
                  <a:pt x="253" y="290"/>
                  <a:pt x="248" y="288"/>
                  <a:pt x="244" y="284"/>
                </a:cubicBezTo>
                <a:cubicBezTo>
                  <a:pt x="188" y="228"/>
                  <a:pt x="188" y="228"/>
                  <a:pt x="188" y="228"/>
                </a:cubicBezTo>
                <a:cubicBezTo>
                  <a:pt x="185" y="224"/>
                  <a:pt x="183" y="220"/>
                  <a:pt x="183" y="214"/>
                </a:cubicBezTo>
                <a:cubicBezTo>
                  <a:pt x="183" y="111"/>
                  <a:pt x="183" y="111"/>
                  <a:pt x="183" y="111"/>
                </a:cubicBezTo>
                <a:cubicBezTo>
                  <a:pt x="183" y="100"/>
                  <a:pt x="191" y="92"/>
                  <a:pt x="202" y="92"/>
                </a:cubicBezTo>
                <a:cubicBezTo>
                  <a:pt x="213" y="92"/>
                  <a:pt x="221" y="100"/>
                  <a:pt x="221" y="111"/>
                </a:cubicBezTo>
                <a:cubicBezTo>
                  <a:pt x="221" y="207"/>
                  <a:pt x="221" y="207"/>
                  <a:pt x="221" y="207"/>
                </a:cubicBezTo>
                <a:lnTo>
                  <a:pt x="272" y="2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/>
          </a:p>
        </p:txBody>
      </p:sp>
      <p:sp>
        <p:nvSpPr>
          <p:cNvPr id="28" name="Shape 427"/>
          <p:cNvSpPr>
            <a:spLocks noGrp="1"/>
          </p:cNvSpPr>
          <p:nvPr>
            <p:ph type="body" sz="quarter" idx="27" hasCustomPrompt="1"/>
          </p:nvPr>
        </p:nvSpPr>
        <p:spPr>
          <a:xfrm>
            <a:off x="5365347" y="6130138"/>
            <a:ext cx="3241080" cy="5406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9" name="Shape 427"/>
          <p:cNvSpPr>
            <a:spLocks noGrp="1"/>
          </p:cNvSpPr>
          <p:nvPr>
            <p:ph type="body" sz="quarter" idx="30" hasCustomPrompt="1"/>
          </p:nvPr>
        </p:nvSpPr>
        <p:spPr>
          <a:xfrm>
            <a:off x="1042951" y="6128948"/>
            <a:ext cx="3237473" cy="5430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30" name="Shape 427"/>
          <p:cNvSpPr>
            <a:spLocks noGrp="1"/>
          </p:cNvSpPr>
          <p:nvPr>
            <p:ph type="body" sz="quarter" idx="32" hasCustomPrompt="1"/>
          </p:nvPr>
        </p:nvSpPr>
        <p:spPr>
          <a:xfrm>
            <a:off x="13996435" y="6128947"/>
            <a:ext cx="3251666" cy="5430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31" name="Shape 427"/>
          <p:cNvSpPr>
            <a:spLocks noGrp="1"/>
          </p:cNvSpPr>
          <p:nvPr>
            <p:ph type="body" sz="quarter" idx="34" hasCustomPrompt="1"/>
          </p:nvPr>
        </p:nvSpPr>
        <p:spPr>
          <a:xfrm>
            <a:off x="9677065" y="6130139"/>
            <a:ext cx="3241082" cy="5406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19" name="Shape 427"/>
          <p:cNvSpPr>
            <a:spLocks noGrp="1"/>
          </p:cNvSpPr>
          <p:nvPr>
            <p:ph type="body" sz="quarter" idx="61" hasCustomPrompt="1"/>
          </p:nvPr>
        </p:nvSpPr>
        <p:spPr>
          <a:xfrm>
            <a:off x="3771422" y="530586"/>
            <a:ext cx="10773255" cy="151179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lnSpc>
                <a:spcPct val="150000"/>
              </a:lnSpc>
              <a:buNone/>
              <a:defRPr sz="30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506635CF-45CE-F147-9DCD-29ADF504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11828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5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506635CF-45CE-F147-9DCD-29ADF504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410719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5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506635CF-45CE-F147-9DCD-29ADF504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136756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5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417612-ECA6-5C4F-AC83-C61B09C0A3D0}"/>
              </a:ext>
            </a:extLst>
          </p:cNvPr>
          <p:cNvSpPr/>
          <p:nvPr userDrawn="1"/>
        </p:nvSpPr>
        <p:spPr>
          <a:xfrm>
            <a:off x="578241" y="2042383"/>
            <a:ext cx="4035152" cy="432520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tx2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959339" y="3952005"/>
            <a:ext cx="3240881" cy="199853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9" name="Shape 427"/>
          <p:cNvSpPr>
            <a:spLocks noGrp="1"/>
          </p:cNvSpPr>
          <p:nvPr>
            <p:ph type="body" sz="quarter" idx="30" hasCustomPrompt="1"/>
          </p:nvPr>
        </p:nvSpPr>
        <p:spPr>
          <a:xfrm>
            <a:off x="968425" y="3498484"/>
            <a:ext cx="3237473" cy="3569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19" name="Shape 427"/>
          <p:cNvSpPr>
            <a:spLocks noGrp="1"/>
          </p:cNvSpPr>
          <p:nvPr>
            <p:ph type="body" sz="quarter" idx="61" hasCustomPrompt="1"/>
          </p:nvPr>
        </p:nvSpPr>
        <p:spPr>
          <a:xfrm>
            <a:off x="3771422" y="530587"/>
            <a:ext cx="10773255" cy="137569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lnSpc>
                <a:spcPct val="150000"/>
              </a:lnSpc>
              <a:buNone/>
              <a:defRPr sz="30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506635CF-45CE-F147-9DCD-29ADF504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2F8F9CAC-8CBE-6341-AD31-3188F06D57F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771422" y="8224736"/>
            <a:ext cx="3450566" cy="110683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4" name="Shape 427">
            <a:extLst>
              <a:ext uri="{FF2B5EF4-FFF2-40B4-BE49-F238E27FC236}">
                <a16:creationId xmlns:a16="http://schemas.microsoft.com/office/drawing/2014/main" id="{06CAF321-6E44-AF43-A580-182A78B159B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771422" y="6975603"/>
            <a:ext cx="10773255" cy="106602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lnSpc>
                <a:spcPct val="150000"/>
              </a:lnSpc>
              <a:buNone/>
              <a:defRPr sz="30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FE2CD4FF-06F2-8542-8ACB-149D2EEEB60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446640" y="8224735"/>
            <a:ext cx="3450566" cy="110683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2C5865D3-23C6-DA45-9575-056EA989588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1116494" y="8224734"/>
            <a:ext cx="3450566" cy="110683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9662C7C-5C89-5544-8DD3-30CD061B4B70}"/>
              </a:ext>
            </a:extLst>
          </p:cNvPr>
          <p:cNvSpPr/>
          <p:nvPr userDrawn="1"/>
        </p:nvSpPr>
        <p:spPr>
          <a:xfrm>
            <a:off x="4919770" y="2042383"/>
            <a:ext cx="4035152" cy="432520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tx2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Текст 7">
            <a:extLst>
              <a:ext uri="{FF2B5EF4-FFF2-40B4-BE49-F238E27FC236}">
                <a16:creationId xmlns:a16="http://schemas.microsoft.com/office/drawing/2014/main" id="{AC06E483-7927-7F49-8571-E9A28066FF1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300868" y="3952005"/>
            <a:ext cx="3240881" cy="199853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3" name="Shape 427">
            <a:extLst>
              <a:ext uri="{FF2B5EF4-FFF2-40B4-BE49-F238E27FC236}">
                <a16:creationId xmlns:a16="http://schemas.microsoft.com/office/drawing/2014/main" id="{2A0927DA-24DD-3E4A-B791-0692F826CA7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309954" y="3498484"/>
            <a:ext cx="3237473" cy="3569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21F6D09-889E-C549-8BE0-441EEDBF24AE}"/>
              </a:ext>
            </a:extLst>
          </p:cNvPr>
          <p:cNvSpPr/>
          <p:nvPr userDrawn="1"/>
        </p:nvSpPr>
        <p:spPr>
          <a:xfrm>
            <a:off x="9261299" y="2042383"/>
            <a:ext cx="4035152" cy="432520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tx2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Текст 7">
            <a:extLst>
              <a:ext uri="{FF2B5EF4-FFF2-40B4-BE49-F238E27FC236}">
                <a16:creationId xmlns:a16="http://schemas.microsoft.com/office/drawing/2014/main" id="{4613873C-8B42-774F-80FF-316855C46A3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642397" y="3952005"/>
            <a:ext cx="3240881" cy="199853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7" name="Shape 427">
            <a:extLst>
              <a:ext uri="{FF2B5EF4-FFF2-40B4-BE49-F238E27FC236}">
                <a16:creationId xmlns:a16="http://schemas.microsoft.com/office/drawing/2014/main" id="{29443C51-7287-4848-8936-6B022269687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651483" y="3498484"/>
            <a:ext cx="3237473" cy="3569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C0BD94-04EF-A646-8E28-7CBCC7BB5BDE}"/>
              </a:ext>
            </a:extLst>
          </p:cNvPr>
          <p:cNvSpPr/>
          <p:nvPr userDrawn="1"/>
        </p:nvSpPr>
        <p:spPr>
          <a:xfrm>
            <a:off x="13602828" y="2061226"/>
            <a:ext cx="4035152" cy="432520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tx2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Текст 7">
            <a:extLst>
              <a:ext uri="{FF2B5EF4-FFF2-40B4-BE49-F238E27FC236}">
                <a16:creationId xmlns:a16="http://schemas.microsoft.com/office/drawing/2014/main" id="{65B28A69-F952-4642-8E5D-00DBAE1CEF21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3983926" y="3970848"/>
            <a:ext cx="3240881" cy="199853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51" name="Shape 427">
            <a:extLst>
              <a:ext uri="{FF2B5EF4-FFF2-40B4-BE49-F238E27FC236}">
                <a16:creationId xmlns:a16="http://schemas.microsoft.com/office/drawing/2014/main" id="{E1ADA9B1-65F4-F641-9981-E553FFB04AB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3993012" y="3517327"/>
            <a:ext cx="3237473" cy="3569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3E6A87-CBC7-0F4B-938F-D5C745E51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5029" y="2352936"/>
            <a:ext cx="876300" cy="99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78777B-EB34-0043-B4E8-49F2B0E0DB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1749" y="6719016"/>
            <a:ext cx="999887" cy="844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4671F1-5958-0649-9BF8-32C0BBCBE0C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45117" y="2313481"/>
            <a:ext cx="715238" cy="10163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6152B5-8A3C-464D-9CFC-2F78929576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296113" y="2389977"/>
            <a:ext cx="648582" cy="9354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7B38DD-B2F2-D94F-87BA-91AA30A594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56846" y="2360721"/>
            <a:ext cx="1025546" cy="9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 userDrawn="1"/>
        </p:nvCxnSpPr>
        <p:spPr>
          <a:xfrm flipH="1">
            <a:off x="1047750" y="5673013"/>
            <a:ext cx="3221832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 userDrawn="1"/>
        </p:nvCxnSpPr>
        <p:spPr>
          <a:xfrm flipH="1">
            <a:off x="5367338" y="5673013"/>
            <a:ext cx="3224213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 flipH="1">
            <a:off x="9698833" y="5673013"/>
            <a:ext cx="3221831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 userDrawn="1"/>
        </p:nvCxnSpPr>
        <p:spPr>
          <a:xfrm flipH="1">
            <a:off x="14016038" y="5673013"/>
            <a:ext cx="3224213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hape 427"/>
          <p:cNvSpPr>
            <a:spLocks noGrp="1"/>
          </p:cNvSpPr>
          <p:nvPr>
            <p:ph type="body" sz="quarter" idx="44" hasCustomPrompt="1"/>
          </p:nvPr>
        </p:nvSpPr>
        <p:spPr>
          <a:xfrm>
            <a:off x="1047768" y="4328019"/>
            <a:ext cx="3222939" cy="8119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Price</a:t>
            </a:r>
            <a:endParaRPr lang="ru-RU" dirty="0"/>
          </a:p>
        </p:txBody>
      </p:sp>
      <p:sp>
        <p:nvSpPr>
          <p:cNvPr id="59" name="Текст 40"/>
          <p:cNvSpPr>
            <a:spLocks noGrp="1"/>
          </p:cNvSpPr>
          <p:nvPr>
            <p:ph type="body" sz="quarter" idx="50" hasCustomPrompt="1"/>
          </p:nvPr>
        </p:nvSpPr>
        <p:spPr>
          <a:xfrm>
            <a:off x="1041443" y="5244858"/>
            <a:ext cx="3232228" cy="271035"/>
          </a:xfr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pPr lvl="0"/>
            <a:r>
              <a:rPr lang="en-US" dirty="0"/>
              <a:t>Small text here</a:t>
            </a:r>
            <a:endParaRPr lang="ru-RU" dirty="0"/>
          </a:p>
        </p:txBody>
      </p:sp>
      <p:sp>
        <p:nvSpPr>
          <p:cNvPr id="64" name="Shape 427"/>
          <p:cNvSpPr>
            <a:spLocks noGrp="1"/>
          </p:cNvSpPr>
          <p:nvPr>
            <p:ph type="body" sz="quarter" idx="30" hasCustomPrompt="1"/>
          </p:nvPr>
        </p:nvSpPr>
        <p:spPr>
          <a:xfrm>
            <a:off x="1047768" y="3519394"/>
            <a:ext cx="3232653" cy="820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1" spc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65" name="Текст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1443" y="6196305"/>
            <a:ext cx="3240180" cy="97640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  <a:endParaRPr lang="ru-RU" dirty="0"/>
          </a:p>
        </p:txBody>
      </p:sp>
      <p:sp>
        <p:nvSpPr>
          <p:cNvPr id="39" name="Shape 922"/>
          <p:cNvSpPr>
            <a:spLocks noGrp="1"/>
          </p:cNvSpPr>
          <p:nvPr>
            <p:ph type="body" sz="quarter" idx="53" hasCustomPrompt="1"/>
          </p:nvPr>
        </p:nvSpPr>
        <p:spPr>
          <a:xfrm>
            <a:off x="1047770" y="1623822"/>
            <a:ext cx="7553239" cy="8174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30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3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092295" y="35040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Полилиния 39">
            <a:hlinkClick r:id="" action="ppaction://noaction" highlightClick="1"/>
          </p:cNvPr>
          <p:cNvSpPr/>
          <p:nvPr userDrawn="1"/>
        </p:nvSpPr>
        <p:spPr>
          <a:xfrm>
            <a:off x="1041443" y="8426273"/>
            <a:ext cx="1940510" cy="540877"/>
          </a:xfrm>
          <a:custGeom>
            <a:avLst/>
            <a:gdLst>
              <a:gd name="connsiteX0" fmla="*/ 359569 w 2559383"/>
              <a:gd name="connsiteY0" fmla="*/ 0 h 719138"/>
              <a:gd name="connsiteX1" fmla="*/ 364324 w 2559383"/>
              <a:gd name="connsiteY1" fmla="*/ 479 h 719138"/>
              <a:gd name="connsiteX2" fmla="*/ 364324 w 2559383"/>
              <a:gd name="connsiteY2" fmla="*/ 0 h 719138"/>
              <a:gd name="connsiteX3" fmla="*/ 2185911 w 2559383"/>
              <a:gd name="connsiteY3" fmla="*/ 0 h 719138"/>
              <a:gd name="connsiteX4" fmla="*/ 2185911 w 2559383"/>
              <a:gd name="connsiteY4" fmla="*/ 1402 h 719138"/>
              <a:gd name="connsiteX5" fmla="*/ 2199814 w 2559383"/>
              <a:gd name="connsiteY5" fmla="*/ 0 h 719138"/>
              <a:gd name="connsiteX6" fmla="*/ 2559383 w 2559383"/>
              <a:gd name="connsiteY6" fmla="*/ 359569 h 719138"/>
              <a:gd name="connsiteX7" fmla="*/ 2199814 w 2559383"/>
              <a:gd name="connsiteY7" fmla="*/ 719138 h 719138"/>
              <a:gd name="connsiteX8" fmla="*/ 2185911 w 2559383"/>
              <a:gd name="connsiteY8" fmla="*/ 717736 h 719138"/>
              <a:gd name="connsiteX9" fmla="*/ 2185911 w 2559383"/>
              <a:gd name="connsiteY9" fmla="*/ 719138 h 719138"/>
              <a:gd name="connsiteX10" fmla="*/ 364324 w 2559383"/>
              <a:gd name="connsiteY10" fmla="*/ 719138 h 719138"/>
              <a:gd name="connsiteX11" fmla="*/ 364324 w 2559383"/>
              <a:gd name="connsiteY11" fmla="*/ 718659 h 719138"/>
              <a:gd name="connsiteX12" fmla="*/ 359569 w 2559383"/>
              <a:gd name="connsiteY12" fmla="*/ 719138 h 719138"/>
              <a:gd name="connsiteX13" fmla="*/ 0 w 2559383"/>
              <a:gd name="connsiteY13" fmla="*/ 359569 h 719138"/>
              <a:gd name="connsiteX14" fmla="*/ 359569 w 2559383"/>
              <a:gd name="connsiteY14" fmla="*/ 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9383" h="719138">
                <a:moveTo>
                  <a:pt x="359569" y="0"/>
                </a:moveTo>
                <a:lnTo>
                  <a:pt x="364324" y="479"/>
                </a:lnTo>
                <a:lnTo>
                  <a:pt x="364324" y="0"/>
                </a:lnTo>
                <a:lnTo>
                  <a:pt x="2185911" y="0"/>
                </a:lnTo>
                <a:lnTo>
                  <a:pt x="2185911" y="1402"/>
                </a:lnTo>
                <a:lnTo>
                  <a:pt x="2199814" y="0"/>
                </a:lnTo>
                <a:cubicBezTo>
                  <a:pt x="2398398" y="0"/>
                  <a:pt x="2559383" y="160985"/>
                  <a:pt x="2559383" y="359569"/>
                </a:cubicBezTo>
                <a:cubicBezTo>
                  <a:pt x="2559383" y="558153"/>
                  <a:pt x="2398398" y="719138"/>
                  <a:pt x="2199814" y="719138"/>
                </a:cubicBezTo>
                <a:lnTo>
                  <a:pt x="2185911" y="717736"/>
                </a:lnTo>
                <a:lnTo>
                  <a:pt x="2185911" y="719138"/>
                </a:lnTo>
                <a:lnTo>
                  <a:pt x="364324" y="719138"/>
                </a:lnTo>
                <a:lnTo>
                  <a:pt x="364324" y="718659"/>
                </a:lnTo>
                <a:lnTo>
                  <a:pt x="359569" y="719138"/>
                </a:lnTo>
                <a:cubicBezTo>
                  <a:pt x="160985" y="719138"/>
                  <a:pt x="0" y="558153"/>
                  <a:pt x="0" y="359569"/>
                </a:cubicBezTo>
                <a:cubicBezTo>
                  <a:pt x="0" y="160985"/>
                  <a:pt x="160985" y="0"/>
                  <a:pt x="3595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3" b="0" dirty="0">
                <a:solidFill>
                  <a:schemeClr val="bg1"/>
                </a:solidFill>
                <a:latin typeface="+mj-lt"/>
              </a:rPr>
              <a:t>Try</a:t>
            </a:r>
            <a:r>
              <a:rPr lang="en-US" sz="1353" b="0" baseline="0" dirty="0">
                <a:solidFill>
                  <a:schemeClr val="bg1"/>
                </a:solidFill>
                <a:latin typeface="+mj-lt"/>
              </a:rPr>
              <a:t> it now</a:t>
            </a:r>
            <a:endParaRPr lang="en-US" sz="1353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Полилиния 40">
            <a:hlinkClick r:id="" action="ppaction://noaction" highlightClick="1"/>
          </p:cNvPr>
          <p:cNvSpPr/>
          <p:nvPr userDrawn="1"/>
        </p:nvSpPr>
        <p:spPr>
          <a:xfrm>
            <a:off x="5366471" y="8394953"/>
            <a:ext cx="1940510" cy="540877"/>
          </a:xfrm>
          <a:custGeom>
            <a:avLst/>
            <a:gdLst>
              <a:gd name="connsiteX0" fmla="*/ 359569 w 2559383"/>
              <a:gd name="connsiteY0" fmla="*/ 0 h 719138"/>
              <a:gd name="connsiteX1" fmla="*/ 364324 w 2559383"/>
              <a:gd name="connsiteY1" fmla="*/ 479 h 719138"/>
              <a:gd name="connsiteX2" fmla="*/ 364324 w 2559383"/>
              <a:gd name="connsiteY2" fmla="*/ 0 h 719138"/>
              <a:gd name="connsiteX3" fmla="*/ 2185911 w 2559383"/>
              <a:gd name="connsiteY3" fmla="*/ 0 h 719138"/>
              <a:gd name="connsiteX4" fmla="*/ 2185911 w 2559383"/>
              <a:gd name="connsiteY4" fmla="*/ 1402 h 719138"/>
              <a:gd name="connsiteX5" fmla="*/ 2199814 w 2559383"/>
              <a:gd name="connsiteY5" fmla="*/ 0 h 719138"/>
              <a:gd name="connsiteX6" fmla="*/ 2559383 w 2559383"/>
              <a:gd name="connsiteY6" fmla="*/ 359569 h 719138"/>
              <a:gd name="connsiteX7" fmla="*/ 2199814 w 2559383"/>
              <a:gd name="connsiteY7" fmla="*/ 719138 h 719138"/>
              <a:gd name="connsiteX8" fmla="*/ 2185911 w 2559383"/>
              <a:gd name="connsiteY8" fmla="*/ 717736 h 719138"/>
              <a:gd name="connsiteX9" fmla="*/ 2185911 w 2559383"/>
              <a:gd name="connsiteY9" fmla="*/ 719138 h 719138"/>
              <a:gd name="connsiteX10" fmla="*/ 364324 w 2559383"/>
              <a:gd name="connsiteY10" fmla="*/ 719138 h 719138"/>
              <a:gd name="connsiteX11" fmla="*/ 364324 w 2559383"/>
              <a:gd name="connsiteY11" fmla="*/ 718659 h 719138"/>
              <a:gd name="connsiteX12" fmla="*/ 359569 w 2559383"/>
              <a:gd name="connsiteY12" fmla="*/ 719138 h 719138"/>
              <a:gd name="connsiteX13" fmla="*/ 0 w 2559383"/>
              <a:gd name="connsiteY13" fmla="*/ 359569 h 719138"/>
              <a:gd name="connsiteX14" fmla="*/ 359569 w 2559383"/>
              <a:gd name="connsiteY14" fmla="*/ 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9383" h="719138">
                <a:moveTo>
                  <a:pt x="359569" y="0"/>
                </a:moveTo>
                <a:lnTo>
                  <a:pt x="364324" y="479"/>
                </a:lnTo>
                <a:lnTo>
                  <a:pt x="364324" y="0"/>
                </a:lnTo>
                <a:lnTo>
                  <a:pt x="2185911" y="0"/>
                </a:lnTo>
                <a:lnTo>
                  <a:pt x="2185911" y="1402"/>
                </a:lnTo>
                <a:lnTo>
                  <a:pt x="2199814" y="0"/>
                </a:lnTo>
                <a:cubicBezTo>
                  <a:pt x="2398398" y="0"/>
                  <a:pt x="2559383" y="160985"/>
                  <a:pt x="2559383" y="359569"/>
                </a:cubicBezTo>
                <a:cubicBezTo>
                  <a:pt x="2559383" y="558153"/>
                  <a:pt x="2398398" y="719138"/>
                  <a:pt x="2199814" y="719138"/>
                </a:cubicBezTo>
                <a:lnTo>
                  <a:pt x="2185911" y="717736"/>
                </a:lnTo>
                <a:lnTo>
                  <a:pt x="2185911" y="719138"/>
                </a:lnTo>
                <a:lnTo>
                  <a:pt x="364324" y="719138"/>
                </a:lnTo>
                <a:lnTo>
                  <a:pt x="364324" y="718659"/>
                </a:lnTo>
                <a:lnTo>
                  <a:pt x="359569" y="719138"/>
                </a:lnTo>
                <a:cubicBezTo>
                  <a:pt x="160985" y="719138"/>
                  <a:pt x="0" y="558153"/>
                  <a:pt x="0" y="359569"/>
                </a:cubicBezTo>
                <a:cubicBezTo>
                  <a:pt x="0" y="160985"/>
                  <a:pt x="160985" y="0"/>
                  <a:pt x="3595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3" b="0" dirty="0">
                <a:solidFill>
                  <a:schemeClr val="bg1"/>
                </a:solidFill>
                <a:latin typeface="+mj-lt"/>
              </a:rPr>
              <a:t>Buy</a:t>
            </a:r>
            <a:r>
              <a:rPr lang="en-US" sz="1353" b="0" baseline="0" dirty="0">
                <a:solidFill>
                  <a:schemeClr val="bg1"/>
                </a:solidFill>
                <a:latin typeface="+mj-lt"/>
              </a:rPr>
              <a:t> Now</a:t>
            </a:r>
            <a:endParaRPr lang="en-US" sz="1353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Полилиния 41">
            <a:hlinkClick r:id="" action="ppaction://noaction" highlightClick="1"/>
          </p:cNvPr>
          <p:cNvSpPr/>
          <p:nvPr userDrawn="1"/>
        </p:nvSpPr>
        <p:spPr>
          <a:xfrm>
            <a:off x="9689990" y="8426272"/>
            <a:ext cx="1940510" cy="540877"/>
          </a:xfrm>
          <a:custGeom>
            <a:avLst/>
            <a:gdLst>
              <a:gd name="connsiteX0" fmla="*/ 359569 w 2559383"/>
              <a:gd name="connsiteY0" fmla="*/ 0 h 719138"/>
              <a:gd name="connsiteX1" fmla="*/ 364324 w 2559383"/>
              <a:gd name="connsiteY1" fmla="*/ 479 h 719138"/>
              <a:gd name="connsiteX2" fmla="*/ 364324 w 2559383"/>
              <a:gd name="connsiteY2" fmla="*/ 0 h 719138"/>
              <a:gd name="connsiteX3" fmla="*/ 2185911 w 2559383"/>
              <a:gd name="connsiteY3" fmla="*/ 0 h 719138"/>
              <a:gd name="connsiteX4" fmla="*/ 2185911 w 2559383"/>
              <a:gd name="connsiteY4" fmla="*/ 1402 h 719138"/>
              <a:gd name="connsiteX5" fmla="*/ 2199814 w 2559383"/>
              <a:gd name="connsiteY5" fmla="*/ 0 h 719138"/>
              <a:gd name="connsiteX6" fmla="*/ 2559383 w 2559383"/>
              <a:gd name="connsiteY6" fmla="*/ 359569 h 719138"/>
              <a:gd name="connsiteX7" fmla="*/ 2199814 w 2559383"/>
              <a:gd name="connsiteY7" fmla="*/ 719138 h 719138"/>
              <a:gd name="connsiteX8" fmla="*/ 2185911 w 2559383"/>
              <a:gd name="connsiteY8" fmla="*/ 717736 h 719138"/>
              <a:gd name="connsiteX9" fmla="*/ 2185911 w 2559383"/>
              <a:gd name="connsiteY9" fmla="*/ 719138 h 719138"/>
              <a:gd name="connsiteX10" fmla="*/ 364324 w 2559383"/>
              <a:gd name="connsiteY10" fmla="*/ 719138 h 719138"/>
              <a:gd name="connsiteX11" fmla="*/ 364324 w 2559383"/>
              <a:gd name="connsiteY11" fmla="*/ 718659 h 719138"/>
              <a:gd name="connsiteX12" fmla="*/ 359569 w 2559383"/>
              <a:gd name="connsiteY12" fmla="*/ 719138 h 719138"/>
              <a:gd name="connsiteX13" fmla="*/ 0 w 2559383"/>
              <a:gd name="connsiteY13" fmla="*/ 359569 h 719138"/>
              <a:gd name="connsiteX14" fmla="*/ 359569 w 2559383"/>
              <a:gd name="connsiteY14" fmla="*/ 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9383" h="719138">
                <a:moveTo>
                  <a:pt x="359569" y="0"/>
                </a:moveTo>
                <a:lnTo>
                  <a:pt x="364324" y="479"/>
                </a:lnTo>
                <a:lnTo>
                  <a:pt x="364324" y="0"/>
                </a:lnTo>
                <a:lnTo>
                  <a:pt x="2185911" y="0"/>
                </a:lnTo>
                <a:lnTo>
                  <a:pt x="2185911" y="1402"/>
                </a:lnTo>
                <a:lnTo>
                  <a:pt x="2199814" y="0"/>
                </a:lnTo>
                <a:cubicBezTo>
                  <a:pt x="2398398" y="0"/>
                  <a:pt x="2559383" y="160985"/>
                  <a:pt x="2559383" y="359569"/>
                </a:cubicBezTo>
                <a:cubicBezTo>
                  <a:pt x="2559383" y="558153"/>
                  <a:pt x="2398398" y="719138"/>
                  <a:pt x="2199814" y="719138"/>
                </a:cubicBezTo>
                <a:lnTo>
                  <a:pt x="2185911" y="717736"/>
                </a:lnTo>
                <a:lnTo>
                  <a:pt x="2185911" y="719138"/>
                </a:lnTo>
                <a:lnTo>
                  <a:pt x="364324" y="719138"/>
                </a:lnTo>
                <a:lnTo>
                  <a:pt x="364324" y="718659"/>
                </a:lnTo>
                <a:lnTo>
                  <a:pt x="359569" y="719138"/>
                </a:lnTo>
                <a:cubicBezTo>
                  <a:pt x="160985" y="719138"/>
                  <a:pt x="0" y="558153"/>
                  <a:pt x="0" y="359569"/>
                </a:cubicBezTo>
                <a:cubicBezTo>
                  <a:pt x="0" y="160985"/>
                  <a:pt x="160985" y="0"/>
                  <a:pt x="3595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3" b="0" dirty="0">
                <a:solidFill>
                  <a:schemeClr val="bg1"/>
                </a:solidFill>
                <a:latin typeface="+mj-lt"/>
              </a:rPr>
              <a:t>Buy Now</a:t>
            </a:r>
          </a:p>
        </p:txBody>
      </p:sp>
      <p:sp>
        <p:nvSpPr>
          <p:cNvPr id="43" name="Полилиния 42">
            <a:hlinkClick r:id="" action="ppaction://noaction" highlightClick="1"/>
          </p:cNvPr>
          <p:cNvSpPr/>
          <p:nvPr userDrawn="1"/>
        </p:nvSpPr>
        <p:spPr>
          <a:xfrm>
            <a:off x="14016038" y="8394953"/>
            <a:ext cx="1940510" cy="540877"/>
          </a:xfrm>
          <a:custGeom>
            <a:avLst/>
            <a:gdLst>
              <a:gd name="connsiteX0" fmla="*/ 359569 w 2559383"/>
              <a:gd name="connsiteY0" fmla="*/ 0 h 719138"/>
              <a:gd name="connsiteX1" fmla="*/ 364324 w 2559383"/>
              <a:gd name="connsiteY1" fmla="*/ 479 h 719138"/>
              <a:gd name="connsiteX2" fmla="*/ 364324 w 2559383"/>
              <a:gd name="connsiteY2" fmla="*/ 0 h 719138"/>
              <a:gd name="connsiteX3" fmla="*/ 2185911 w 2559383"/>
              <a:gd name="connsiteY3" fmla="*/ 0 h 719138"/>
              <a:gd name="connsiteX4" fmla="*/ 2185911 w 2559383"/>
              <a:gd name="connsiteY4" fmla="*/ 1402 h 719138"/>
              <a:gd name="connsiteX5" fmla="*/ 2199814 w 2559383"/>
              <a:gd name="connsiteY5" fmla="*/ 0 h 719138"/>
              <a:gd name="connsiteX6" fmla="*/ 2559383 w 2559383"/>
              <a:gd name="connsiteY6" fmla="*/ 359569 h 719138"/>
              <a:gd name="connsiteX7" fmla="*/ 2199814 w 2559383"/>
              <a:gd name="connsiteY7" fmla="*/ 719138 h 719138"/>
              <a:gd name="connsiteX8" fmla="*/ 2185911 w 2559383"/>
              <a:gd name="connsiteY8" fmla="*/ 717736 h 719138"/>
              <a:gd name="connsiteX9" fmla="*/ 2185911 w 2559383"/>
              <a:gd name="connsiteY9" fmla="*/ 719138 h 719138"/>
              <a:gd name="connsiteX10" fmla="*/ 364324 w 2559383"/>
              <a:gd name="connsiteY10" fmla="*/ 719138 h 719138"/>
              <a:gd name="connsiteX11" fmla="*/ 364324 w 2559383"/>
              <a:gd name="connsiteY11" fmla="*/ 718659 h 719138"/>
              <a:gd name="connsiteX12" fmla="*/ 359569 w 2559383"/>
              <a:gd name="connsiteY12" fmla="*/ 719138 h 719138"/>
              <a:gd name="connsiteX13" fmla="*/ 0 w 2559383"/>
              <a:gd name="connsiteY13" fmla="*/ 359569 h 719138"/>
              <a:gd name="connsiteX14" fmla="*/ 359569 w 2559383"/>
              <a:gd name="connsiteY14" fmla="*/ 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9383" h="719138">
                <a:moveTo>
                  <a:pt x="359569" y="0"/>
                </a:moveTo>
                <a:lnTo>
                  <a:pt x="364324" y="479"/>
                </a:lnTo>
                <a:lnTo>
                  <a:pt x="364324" y="0"/>
                </a:lnTo>
                <a:lnTo>
                  <a:pt x="2185911" y="0"/>
                </a:lnTo>
                <a:lnTo>
                  <a:pt x="2185911" y="1402"/>
                </a:lnTo>
                <a:lnTo>
                  <a:pt x="2199814" y="0"/>
                </a:lnTo>
                <a:cubicBezTo>
                  <a:pt x="2398398" y="0"/>
                  <a:pt x="2559383" y="160985"/>
                  <a:pt x="2559383" y="359569"/>
                </a:cubicBezTo>
                <a:cubicBezTo>
                  <a:pt x="2559383" y="558153"/>
                  <a:pt x="2398398" y="719138"/>
                  <a:pt x="2199814" y="719138"/>
                </a:cubicBezTo>
                <a:lnTo>
                  <a:pt x="2185911" y="717736"/>
                </a:lnTo>
                <a:lnTo>
                  <a:pt x="2185911" y="719138"/>
                </a:lnTo>
                <a:lnTo>
                  <a:pt x="364324" y="719138"/>
                </a:lnTo>
                <a:lnTo>
                  <a:pt x="364324" y="718659"/>
                </a:lnTo>
                <a:lnTo>
                  <a:pt x="359569" y="719138"/>
                </a:lnTo>
                <a:cubicBezTo>
                  <a:pt x="160985" y="719138"/>
                  <a:pt x="0" y="558153"/>
                  <a:pt x="0" y="359569"/>
                </a:cubicBezTo>
                <a:cubicBezTo>
                  <a:pt x="0" y="160985"/>
                  <a:pt x="160985" y="0"/>
                  <a:pt x="3595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3" b="0" dirty="0">
                <a:solidFill>
                  <a:schemeClr val="bg1"/>
                </a:solidFill>
                <a:latin typeface="+mj-lt"/>
              </a:rPr>
              <a:t>Contact Us</a:t>
            </a:r>
          </a:p>
        </p:txBody>
      </p:sp>
      <p:sp>
        <p:nvSpPr>
          <p:cNvPr id="32" name="Shape 427">
            <a:extLst>
              <a:ext uri="{FF2B5EF4-FFF2-40B4-BE49-F238E27FC236}">
                <a16:creationId xmlns:a16="http://schemas.microsoft.com/office/drawing/2014/main" id="{F5DA03B0-612B-9B4B-9331-FEA551D68B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365768" y="4328019"/>
            <a:ext cx="3222939" cy="8119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Price</a:t>
            </a:r>
            <a:endParaRPr lang="ru-RU" dirty="0"/>
          </a:p>
        </p:txBody>
      </p:sp>
      <p:sp>
        <p:nvSpPr>
          <p:cNvPr id="34" name="Текст 40">
            <a:extLst>
              <a:ext uri="{FF2B5EF4-FFF2-40B4-BE49-F238E27FC236}">
                <a16:creationId xmlns:a16="http://schemas.microsoft.com/office/drawing/2014/main" id="{D283C4A4-E32F-9048-8A0E-5438181E896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359443" y="5244858"/>
            <a:ext cx="3232228" cy="271035"/>
          </a:xfr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pPr lvl="0"/>
            <a:r>
              <a:rPr lang="en-US" dirty="0"/>
              <a:t>Small text here</a:t>
            </a:r>
            <a:endParaRPr lang="ru-RU" dirty="0"/>
          </a:p>
        </p:txBody>
      </p:sp>
      <p:sp>
        <p:nvSpPr>
          <p:cNvPr id="44" name="Shape 427">
            <a:extLst>
              <a:ext uri="{FF2B5EF4-FFF2-40B4-BE49-F238E27FC236}">
                <a16:creationId xmlns:a16="http://schemas.microsoft.com/office/drawing/2014/main" id="{2F8EEAF4-E7F4-DB44-9003-2B2E1A9A44D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365768" y="3519394"/>
            <a:ext cx="3232653" cy="820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1" spc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45" name="Текст 7">
            <a:extLst>
              <a:ext uri="{FF2B5EF4-FFF2-40B4-BE49-F238E27FC236}">
                <a16:creationId xmlns:a16="http://schemas.microsoft.com/office/drawing/2014/main" id="{C96F611E-7E0B-444B-B881-AA60C63CA7F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359443" y="6196305"/>
            <a:ext cx="3240180" cy="97640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  <a:endParaRPr lang="ru-RU" dirty="0"/>
          </a:p>
        </p:txBody>
      </p:sp>
      <p:sp>
        <p:nvSpPr>
          <p:cNvPr id="46" name="Shape 427">
            <a:extLst>
              <a:ext uri="{FF2B5EF4-FFF2-40B4-BE49-F238E27FC236}">
                <a16:creationId xmlns:a16="http://schemas.microsoft.com/office/drawing/2014/main" id="{258EF78D-661A-D541-A19E-3700672C349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717634" y="4328019"/>
            <a:ext cx="3222939" cy="8119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Price</a:t>
            </a:r>
            <a:endParaRPr lang="ru-RU" dirty="0"/>
          </a:p>
        </p:txBody>
      </p:sp>
      <p:sp>
        <p:nvSpPr>
          <p:cNvPr id="47" name="Текст 40">
            <a:extLst>
              <a:ext uri="{FF2B5EF4-FFF2-40B4-BE49-F238E27FC236}">
                <a16:creationId xmlns:a16="http://schemas.microsoft.com/office/drawing/2014/main" id="{65644627-C87A-6B40-B74C-84E6E660B5C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711309" y="5244858"/>
            <a:ext cx="3232228" cy="271035"/>
          </a:xfr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pPr lvl="0"/>
            <a:r>
              <a:rPr lang="en-US" dirty="0"/>
              <a:t>Small text here</a:t>
            </a:r>
            <a:endParaRPr lang="ru-RU" dirty="0"/>
          </a:p>
        </p:txBody>
      </p:sp>
      <p:sp>
        <p:nvSpPr>
          <p:cNvPr id="52" name="Shape 427">
            <a:extLst>
              <a:ext uri="{FF2B5EF4-FFF2-40B4-BE49-F238E27FC236}">
                <a16:creationId xmlns:a16="http://schemas.microsoft.com/office/drawing/2014/main" id="{D07FC303-1C00-1049-B022-12000E948CA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717634" y="3519394"/>
            <a:ext cx="3232653" cy="820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1" spc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53" name="Текст 7">
            <a:extLst>
              <a:ext uri="{FF2B5EF4-FFF2-40B4-BE49-F238E27FC236}">
                <a16:creationId xmlns:a16="http://schemas.microsoft.com/office/drawing/2014/main" id="{793CF00A-2E99-5842-AF23-81CF6CF2CA5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711309" y="6196305"/>
            <a:ext cx="3240180" cy="97640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  <a:endParaRPr lang="ru-RU" dirty="0"/>
          </a:p>
        </p:txBody>
      </p:sp>
      <p:sp>
        <p:nvSpPr>
          <p:cNvPr id="54" name="Shape 427">
            <a:extLst>
              <a:ext uri="{FF2B5EF4-FFF2-40B4-BE49-F238E27FC236}">
                <a16:creationId xmlns:a16="http://schemas.microsoft.com/office/drawing/2014/main" id="{62163C70-DE31-D84C-BAD9-37528384E64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4035634" y="4328019"/>
            <a:ext cx="3222939" cy="8119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Price</a:t>
            </a:r>
            <a:endParaRPr lang="ru-RU" dirty="0"/>
          </a:p>
        </p:txBody>
      </p:sp>
      <p:sp>
        <p:nvSpPr>
          <p:cNvPr id="56" name="Текст 40">
            <a:extLst>
              <a:ext uri="{FF2B5EF4-FFF2-40B4-BE49-F238E27FC236}">
                <a16:creationId xmlns:a16="http://schemas.microsoft.com/office/drawing/2014/main" id="{C5A1925C-BC72-804C-9E7F-FDE94534BFE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4029309" y="5244858"/>
            <a:ext cx="3232228" cy="271035"/>
          </a:xfr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pPr lvl="0"/>
            <a:r>
              <a:rPr lang="en-US" dirty="0"/>
              <a:t>Small text here</a:t>
            </a:r>
            <a:endParaRPr lang="ru-RU" dirty="0"/>
          </a:p>
        </p:txBody>
      </p:sp>
      <p:sp>
        <p:nvSpPr>
          <p:cNvPr id="57" name="Shape 427">
            <a:extLst>
              <a:ext uri="{FF2B5EF4-FFF2-40B4-BE49-F238E27FC236}">
                <a16:creationId xmlns:a16="http://schemas.microsoft.com/office/drawing/2014/main" id="{CCC216CF-AF9B-FB48-9775-A3DC053C215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14035634" y="3519394"/>
            <a:ext cx="3232653" cy="820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1" spc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58" name="Текст 7">
            <a:extLst>
              <a:ext uri="{FF2B5EF4-FFF2-40B4-BE49-F238E27FC236}">
                <a16:creationId xmlns:a16="http://schemas.microsoft.com/office/drawing/2014/main" id="{5535AA2E-DC17-E74A-AE7C-FC4B0A3AEB84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4029309" y="6196305"/>
            <a:ext cx="3240180" cy="97640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  <a:endParaRPr lang="ru-RU" dirty="0"/>
          </a:p>
        </p:txBody>
      </p:sp>
      <p:sp>
        <p:nvSpPr>
          <p:cNvPr id="60" name="Footer Placeholder 5">
            <a:extLst>
              <a:ext uri="{FF2B5EF4-FFF2-40B4-BE49-F238E27FC236}">
                <a16:creationId xmlns:a16="http://schemas.microsoft.com/office/drawing/2014/main" id="{56E4D272-E760-C144-9631-317EA22C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10455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427"/>
          <p:cNvSpPr>
            <a:spLocks noGrp="1"/>
          </p:cNvSpPr>
          <p:nvPr>
            <p:ph type="body" sz="quarter" idx="27" hasCustomPrompt="1"/>
          </p:nvPr>
        </p:nvSpPr>
        <p:spPr>
          <a:xfrm>
            <a:off x="5365347" y="5410509"/>
            <a:ext cx="3241080" cy="5406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19" name="Shape 427"/>
          <p:cNvSpPr>
            <a:spLocks noGrp="1"/>
          </p:cNvSpPr>
          <p:nvPr>
            <p:ph type="body" sz="quarter" idx="30" hasCustomPrompt="1"/>
          </p:nvPr>
        </p:nvSpPr>
        <p:spPr>
          <a:xfrm>
            <a:off x="1042951" y="2164893"/>
            <a:ext cx="3237473" cy="5430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2" name="Shape 427"/>
          <p:cNvSpPr>
            <a:spLocks noGrp="1"/>
          </p:cNvSpPr>
          <p:nvPr>
            <p:ph type="body" sz="quarter" idx="32" hasCustomPrompt="1"/>
          </p:nvPr>
        </p:nvSpPr>
        <p:spPr>
          <a:xfrm>
            <a:off x="13996435" y="2164892"/>
            <a:ext cx="3251666" cy="5430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4" name="Shape 427"/>
          <p:cNvSpPr>
            <a:spLocks noGrp="1"/>
          </p:cNvSpPr>
          <p:nvPr>
            <p:ph type="body" sz="quarter" idx="34" hasCustomPrompt="1"/>
          </p:nvPr>
        </p:nvSpPr>
        <p:spPr>
          <a:xfrm>
            <a:off x="9677065" y="5410510"/>
            <a:ext cx="3241082" cy="5406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1443" y="2877315"/>
            <a:ext cx="3240180" cy="179155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5365348" y="6122933"/>
            <a:ext cx="3241082" cy="177187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9677065" y="6087730"/>
            <a:ext cx="3241082" cy="177188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4007020" y="2842113"/>
            <a:ext cx="3241082" cy="176071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1" name="Текст 40"/>
          <p:cNvSpPr>
            <a:spLocks noGrp="1"/>
          </p:cNvSpPr>
          <p:nvPr>
            <p:ph type="body" sz="quarter" idx="40" hasCustomPrompt="1"/>
          </p:nvPr>
        </p:nvSpPr>
        <p:spPr>
          <a:xfrm>
            <a:off x="1041445" y="4898635"/>
            <a:ext cx="3250124" cy="271035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r>
              <a:rPr lang="en-US" dirty="0"/>
              <a:t>Small text here</a:t>
            </a:r>
          </a:p>
        </p:txBody>
      </p:sp>
      <p:sp>
        <p:nvSpPr>
          <p:cNvPr id="42" name="Текст 40"/>
          <p:cNvSpPr>
            <a:spLocks noGrp="1"/>
          </p:cNvSpPr>
          <p:nvPr>
            <p:ph type="body" sz="quarter" idx="41" hasCustomPrompt="1"/>
          </p:nvPr>
        </p:nvSpPr>
        <p:spPr>
          <a:xfrm>
            <a:off x="5356306" y="8144284"/>
            <a:ext cx="3250124" cy="27066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r>
              <a:rPr lang="en-US" dirty="0"/>
              <a:t>Small text here</a:t>
            </a:r>
          </a:p>
        </p:txBody>
      </p:sp>
      <p:sp>
        <p:nvSpPr>
          <p:cNvPr id="43" name="Текст 40"/>
          <p:cNvSpPr>
            <a:spLocks noGrp="1"/>
          </p:cNvSpPr>
          <p:nvPr>
            <p:ph type="body" sz="quarter" idx="42" hasCustomPrompt="1"/>
          </p:nvPr>
        </p:nvSpPr>
        <p:spPr>
          <a:xfrm>
            <a:off x="9668023" y="8144287"/>
            <a:ext cx="3250124" cy="2706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r>
              <a:rPr lang="en-US" dirty="0"/>
              <a:t>Small text here</a:t>
            </a:r>
          </a:p>
        </p:txBody>
      </p:sp>
      <p:sp>
        <p:nvSpPr>
          <p:cNvPr id="44" name="Текст 40"/>
          <p:cNvSpPr>
            <a:spLocks noGrp="1"/>
          </p:cNvSpPr>
          <p:nvPr>
            <p:ph type="body" sz="quarter" idx="43" hasCustomPrompt="1"/>
          </p:nvPr>
        </p:nvSpPr>
        <p:spPr>
          <a:xfrm>
            <a:off x="13996436" y="4912113"/>
            <a:ext cx="3250124" cy="250632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r>
              <a:rPr lang="en-US" dirty="0"/>
              <a:t>Small text here</a:t>
            </a:r>
          </a:p>
        </p:txBody>
      </p:sp>
      <p:sp>
        <p:nvSpPr>
          <p:cNvPr id="25" name="Freeform 922"/>
          <p:cNvSpPr>
            <a:spLocks noEditPoints="1"/>
          </p:cNvSpPr>
          <p:nvPr userDrawn="1"/>
        </p:nvSpPr>
        <p:spPr bwMode="auto">
          <a:xfrm>
            <a:off x="1575402" y="5952654"/>
            <a:ext cx="2172261" cy="2148404"/>
          </a:xfrm>
          <a:custGeom>
            <a:avLst/>
            <a:gdLst>
              <a:gd name="T0" fmla="*/ 161 w 442"/>
              <a:gd name="T1" fmla="*/ 178 h 442"/>
              <a:gd name="T2" fmla="*/ 16 w 442"/>
              <a:gd name="T3" fmla="*/ 178 h 442"/>
              <a:gd name="T4" fmla="*/ 0 w 442"/>
              <a:gd name="T5" fmla="*/ 161 h 442"/>
              <a:gd name="T6" fmla="*/ 161 w 442"/>
              <a:gd name="T7" fmla="*/ 0 h 442"/>
              <a:gd name="T8" fmla="*/ 178 w 442"/>
              <a:gd name="T9" fmla="*/ 17 h 442"/>
              <a:gd name="T10" fmla="*/ 178 w 442"/>
              <a:gd name="T11" fmla="*/ 161 h 442"/>
              <a:gd name="T12" fmla="*/ 161 w 442"/>
              <a:gd name="T13" fmla="*/ 178 h 442"/>
              <a:gd name="T14" fmla="*/ 34 w 442"/>
              <a:gd name="T15" fmla="*/ 144 h 442"/>
              <a:gd name="T16" fmla="*/ 144 w 442"/>
              <a:gd name="T17" fmla="*/ 144 h 442"/>
              <a:gd name="T18" fmla="*/ 144 w 442"/>
              <a:gd name="T19" fmla="*/ 35 h 442"/>
              <a:gd name="T20" fmla="*/ 34 w 442"/>
              <a:gd name="T21" fmla="*/ 144 h 442"/>
              <a:gd name="T22" fmla="*/ 235 w 442"/>
              <a:gd name="T23" fmla="*/ 442 h 442"/>
              <a:gd name="T24" fmla="*/ 29 w 442"/>
              <a:gd name="T25" fmla="*/ 244 h 442"/>
              <a:gd name="T26" fmla="*/ 49 w 442"/>
              <a:gd name="T27" fmla="*/ 225 h 442"/>
              <a:gd name="T28" fmla="*/ 225 w 442"/>
              <a:gd name="T29" fmla="*/ 225 h 442"/>
              <a:gd name="T30" fmla="*/ 225 w 442"/>
              <a:gd name="T31" fmla="*/ 49 h 442"/>
              <a:gd name="T32" fmla="*/ 244 w 442"/>
              <a:gd name="T33" fmla="*/ 29 h 442"/>
              <a:gd name="T34" fmla="*/ 442 w 442"/>
              <a:gd name="T35" fmla="*/ 236 h 442"/>
              <a:gd name="T36" fmla="*/ 235 w 442"/>
              <a:gd name="T37" fmla="*/ 442 h 442"/>
              <a:gd name="T38" fmla="*/ 69 w 442"/>
              <a:gd name="T39" fmla="*/ 264 h 442"/>
              <a:gd name="T40" fmla="*/ 235 w 442"/>
              <a:gd name="T41" fmla="*/ 403 h 442"/>
              <a:gd name="T42" fmla="*/ 403 w 442"/>
              <a:gd name="T43" fmla="*/ 236 h 442"/>
              <a:gd name="T44" fmla="*/ 263 w 442"/>
              <a:gd name="T45" fmla="*/ 69 h 442"/>
              <a:gd name="T46" fmla="*/ 263 w 442"/>
              <a:gd name="T47" fmla="*/ 244 h 442"/>
              <a:gd name="T48" fmla="*/ 244 w 442"/>
              <a:gd name="T49" fmla="*/ 264 h 442"/>
              <a:gd name="T50" fmla="*/ 69 w 442"/>
              <a:gd name="T51" fmla="*/ 264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2" h="442">
                <a:moveTo>
                  <a:pt x="161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1"/>
                </a:cubicBezTo>
                <a:cubicBezTo>
                  <a:pt x="0" y="72"/>
                  <a:pt x="72" y="0"/>
                  <a:pt x="161" y="0"/>
                </a:cubicBezTo>
                <a:cubicBezTo>
                  <a:pt x="171" y="0"/>
                  <a:pt x="178" y="7"/>
                  <a:pt x="178" y="17"/>
                </a:cubicBezTo>
                <a:cubicBezTo>
                  <a:pt x="178" y="161"/>
                  <a:pt x="178" y="161"/>
                  <a:pt x="178" y="161"/>
                </a:cubicBezTo>
                <a:cubicBezTo>
                  <a:pt x="178" y="171"/>
                  <a:pt x="171" y="178"/>
                  <a:pt x="161" y="178"/>
                </a:cubicBezTo>
                <a:close/>
                <a:moveTo>
                  <a:pt x="34" y="144"/>
                </a:moveTo>
                <a:cubicBezTo>
                  <a:pt x="144" y="144"/>
                  <a:pt x="144" y="144"/>
                  <a:pt x="144" y="144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87" y="42"/>
                  <a:pt x="42" y="87"/>
                  <a:pt x="34" y="144"/>
                </a:cubicBezTo>
                <a:close/>
                <a:moveTo>
                  <a:pt x="235" y="442"/>
                </a:moveTo>
                <a:cubicBezTo>
                  <a:pt x="122" y="442"/>
                  <a:pt x="29" y="353"/>
                  <a:pt x="29" y="244"/>
                </a:cubicBezTo>
                <a:cubicBezTo>
                  <a:pt x="29" y="234"/>
                  <a:pt x="38" y="225"/>
                  <a:pt x="49" y="225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49"/>
                  <a:pt x="225" y="49"/>
                  <a:pt x="225" y="49"/>
                </a:cubicBezTo>
                <a:cubicBezTo>
                  <a:pt x="225" y="38"/>
                  <a:pt x="233" y="29"/>
                  <a:pt x="244" y="29"/>
                </a:cubicBezTo>
                <a:cubicBezTo>
                  <a:pt x="351" y="29"/>
                  <a:pt x="442" y="124"/>
                  <a:pt x="442" y="236"/>
                </a:cubicBezTo>
                <a:cubicBezTo>
                  <a:pt x="442" y="349"/>
                  <a:pt x="349" y="442"/>
                  <a:pt x="235" y="442"/>
                </a:cubicBezTo>
                <a:close/>
                <a:moveTo>
                  <a:pt x="69" y="264"/>
                </a:moveTo>
                <a:cubicBezTo>
                  <a:pt x="79" y="342"/>
                  <a:pt x="150" y="403"/>
                  <a:pt x="235" y="403"/>
                </a:cubicBezTo>
                <a:cubicBezTo>
                  <a:pt x="328" y="403"/>
                  <a:pt x="403" y="328"/>
                  <a:pt x="403" y="236"/>
                </a:cubicBezTo>
                <a:cubicBezTo>
                  <a:pt x="403" y="152"/>
                  <a:pt x="341" y="80"/>
                  <a:pt x="263" y="69"/>
                </a:cubicBezTo>
                <a:cubicBezTo>
                  <a:pt x="263" y="244"/>
                  <a:pt x="263" y="244"/>
                  <a:pt x="263" y="244"/>
                </a:cubicBezTo>
                <a:cubicBezTo>
                  <a:pt x="263" y="255"/>
                  <a:pt x="255" y="264"/>
                  <a:pt x="244" y="264"/>
                </a:cubicBezTo>
                <a:lnTo>
                  <a:pt x="69" y="2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>
              <a:solidFill>
                <a:schemeClr val="tx1"/>
              </a:solidFill>
            </a:endParaRPr>
          </a:p>
        </p:txBody>
      </p:sp>
      <p:sp>
        <p:nvSpPr>
          <p:cNvPr id="32" name="Freeform 970"/>
          <p:cNvSpPr>
            <a:spLocks noEditPoints="1"/>
          </p:cNvSpPr>
          <p:nvPr userDrawn="1"/>
        </p:nvSpPr>
        <p:spPr bwMode="auto">
          <a:xfrm>
            <a:off x="10263284" y="2539428"/>
            <a:ext cx="2080068" cy="2063396"/>
          </a:xfrm>
          <a:custGeom>
            <a:avLst/>
            <a:gdLst>
              <a:gd name="T0" fmla="*/ 221 w 442"/>
              <a:gd name="T1" fmla="*/ 0 h 442"/>
              <a:gd name="T2" fmla="*/ 65 w 442"/>
              <a:gd name="T3" fmla="*/ 65 h 442"/>
              <a:gd name="T4" fmla="*/ 65 w 442"/>
              <a:gd name="T5" fmla="*/ 378 h 442"/>
              <a:gd name="T6" fmla="*/ 377 w 442"/>
              <a:gd name="T7" fmla="*/ 378 h 442"/>
              <a:gd name="T8" fmla="*/ 377 w 442"/>
              <a:gd name="T9" fmla="*/ 65 h 442"/>
              <a:gd name="T10" fmla="*/ 400 w 442"/>
              <a:gd name="T11" fmla="*/ 184 h 442"/>
              <a:gd name="T12" fmla="*/ 400 w 442"/>
              <a:gd name="T13" fmla="*/ 258 h 442"/>
              <a:gd name="T14" fmla="*/ 334 w 442"/>
              <a:gd name="T15" fmla="*/ 194 h 442"/>
              <a:gd name="T16" fmla="*/ 324 w 442"/>
              <a:gd name="T17" fmla="*/ 167 h 442"/>
              <a:gd name="T18" fmla="*/ 276 w 442"/>
              <a:gd name="T19" fmla="*/ 119 h 442"/>
              <a:gd name="T20" fmla="*/ 350 w 442"/>
              <a:gd name="T21" fmla="*/ 92 h 442"/>
              <a:gd name="T22" fmla="*/ 221 w 442"/>
              <a:gd name="T23" fmla="*/ 299 h 442"/>
              <a:gd name="T24" fmla="*/ 143 w 442"/>
              <a:gd name="T25" fmla="*/ 221 h 442"/>
              <a:gd name="T26" fmla="*/ 221 w 442"/>
              <a:gd name="T27" fmla="*/ 143 h 442"/>
              <a:gd name="T28" fmla="*/ 299 w 442"/>
              <a:gd name="T29" fmla="*/ 221 h 442"/>
              <a:gd name="T30" fmla="*/ 221 w 442"/>
              <a:gd name="T31" fmla="*/ 299 h 442"/>
              <a:gd name="T32" fmla="*/ 258 w 442"/>
              <a:gd name="T33" fmla="*/ 42 h 442"/>
              <a:gd name="T34" fmla="*/ 194 w 442"/>
              <a:gd name="T35" fmla="*/ 108 h 442"/>
              <a:gd name="T36" fmla="*/ 221 w 442"/>
              <a:gd name="T37" fmla="*/ 39 h 442"/>
              <a:gd name="T38" fmla="*/ 156 w 442"/>
              <a:gd name="T39" fmla="*/ 50 h 442"/>
              <a:gd name="T40" fmla="*/ 139 w 442"/>
              <a:gd name="T41" fmla="*/ 139 h 442"/>
              <a:gd name="T42" fmla="*/ 50 w 442"/>
              <a:gd name="T43" fmla="*/ 156 h 442"/>
              <a:gd name="T44" fmla="*/ 38 w 442"/>
              <a:gd name="T45" fmla="*/ 221 h 442"/>
              <a:gd name="T46" fmla="*/ 108 w 442"/>
              <a:gd name="T47" fmla="*/ 194 h 442"/>
              <a:gd name="T48" fmla="*/ 108 w 442"/>
              <a:gd name="T49" fmla="*/ 248 h 442"/>
              <a:gd name="T50" fmla="*/ 38 w 442"/>
              <a:gd name="T51" fmla="*/ 221 h 442"/>
              <a:gd name="T52" fmla="*/ 118 w 442"/>
              <a:gd name="T53" fmla="*/ 276 h 442"/>
              <a:gd name="T54" fmla="*/ 166 w 442"/>
              <a:gd name="T55" fmla="*/ 324 h 442"/>
              <a:gd name="T56" fmla="*/ 92 w 442"/>
              <a:gd name="T57" fmla="*/ 350 h 442"/>
              <a:gd name="T58" fmla="*/ 221 w 442"/>
              <a:gd name="T59" fmla="*/ 404 h 442"/>
              <a:gd name="T60" fmla="*/ 194 w 442"/>
              <a:gd name="T61" fmla="*/ 334 h 442"/>
              <a:gd name="T62" fmla="*/ 221 w 442"/>
              <a:gd name="T63" fmla="*/ 337 h 442"/>
              <a:gd name="T64" fmla="*/ 258 w 442"/>
              <a:gd name="T65" fmla="*/ 400 h 442"/>
              <a:gd name="T66" fmla="*/ 350 w 442"/>
              <a:gd name="T67" fmla="*/ 350 h 442"/>
              <a:gd name="T68" fmla="*/ 276 w 442"/>
              <a:gd name="T69" fmla="*/ 324 h 442"/>
              <a:gd name="T70" fmla="*/ 324 w 442"/>
              <a:gd name="T71" fmla="*/ 276 h 442"/>
              <a:gd name="T72" fmla="*/ 350 w 442"/>
              <a:gd name="T73" fmla="*/ 35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" h="442">
                <a:moveTo>
                  <a:pt x="377" y="65"/>
                </a:moveTo>
                <a:cubicBezTo>
                  <a:pt x="336" y="23"/>
                  <a:pt x="280" y="0"/>
                  <a:pt x="221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162" y="0"/>
                  <a:pt x="106" y="23"/>
                  <a:pt x="65" y="65"/>
                </a:cubicBezTo>
                <a:cubicBezTo>
                  <a:pt x="23" y="107"/>
                  <a:pt x="0" y="162"/>
                  <a:pt x="0" y="221"/>
                </a:cubicBezTo>
                <a:cubicBezTo>
                  <a:pt x="0" y="280"/>
                  <a:pt x="23" y="336"/>
                  <a:pt x="65" y="378"/>
                </a:cubicBezTo>
                <a:cubicBezTo>
                  <a:pt x="106" y="419"/>
                  <a:pt x="162" y="442"/>
                  <a:pt x="221" y="442"/>
                </a:cubicBezTo>
                <a:cubicBezTo>
                  <a:pt x="280" y="442"/>
                  <a:pt x="336" y="419"/>
                  <a:pt x="377" y="378"/>
                </a:cubicBezTo>
                <a:cubicBezTo>
                  <a:pt x="419" y="336"/>
                  <a:pt x="442" y="280"/>
                  <a:pt x="442" y="221"/>
                </a:cubicBezTo>
                <a:cubicBezTo>
                  <a:pt x="442" y="162"/>
                  <a:pt x="419" y="107"/>
                  <a:pt x="377" y="65"/>
                </a:cubicBezTo>
                <a:close/>
                <a:moveTo>
                  <a:pt x="334" y="194"/>
                </a:moveTo>
                <a:cubicBezTo>
                  <a:pt x="400" y="184"/>
                  <a:pt x="400" y="184"/>
                  <a:pt x="400" y="184"/>
                </a:cubicBezTo>
                <a:cubicBezTo>
                  <a:pt x="402" y="196"/>
                  <a:pt x="404" y="209"/>
                  <a:pt x="404" y="221"/>
                </a:cubicBezTo>
                <a:cubicBezTo>
                  <a:pt x="404" y="234"/>
                  <a:pt x="402" y="246"/>
                  <a:pt x="400" y="258"/>
                </a:cubicBezTo>
                <a:cubicBezTo>
                  <a:pt x="334" y="248"/>
                  <a:pt x="334" y="248"/>
                  <a:pt x="334" y="248"/>
                </a:cubicBezTo>
                <a:cubicBezTo>
                  <a:pt x="338" y="230"/>
                  <a:pt x="338" y="212"/>
                  <a:pt x="334" y="194"/>
                </a:cubicBezTo>
                <a:close/>
                <a:moveTo>
                  <a:pt x="392" y="156"/>
                </a:moveTo>
                <a:cubicBezTo>
                  <a:pt x="324" y="167"/>
                  <a:pt x="324" y="167"/>
                  <a:pt x="324" y="167"/>
                </a:cubicBezTo>
                <a:cubicBezTo>
                  <a:pt x="318" y="157"/>
                  <a:pt x="312" y="147"/>
                  <a:pt x="303" y="139"/>
                </a:cubicBezTo>
                <a:cubicBezTo>
                  <a:pt x="295" y="131"/>
                  <a:pt x="285" y="124"/>
                  <a:pt x="276" y="119"/>
                </a:cubicBezTo>
                <a:cubicBezTo>
                  <a:pt x="286" y="50"/>
                  <a:pt x="286" y="50"/>
                  <a:pt x="286" y="50"/>
                </a:cubicBezTo>
                <a:cubicBezTo>
                  <a:pt x="310" y="60"/>
                  <a:pt x="332" y="74"/>
                  <a:pt x="350" y="92"/>
                </a:cubicBezTo>
                <a:cubicBezTo>
                  <a:pt x="369" y="111"/>
                  <a:pt x="383" y="132"/>
                  <a:pt x="392" y="156"/>
                </a:cubicBezTo>
                <a:close/>
                <a:moveTo>
                  <a:pt x="221" y="299"/>
                </a:moveTo>
                <a:cubicBezTo>
                  <a:pt x="200" y="299"/>
                  <a:pt x="181" y="291"/>
                  <a:pt x="166" y="276"/>
                </a:cubicBezTo>
                <a:cubicBezTo>
                  <a:pt x="151" y="261"/>
                  <a:pt x="143" y="242"/>
                  <a:pt x="143" y="221"/>
                </a:cubicBezTo>
                <a:cubicBezTo>
                  <a:pt x="143" y="200"/>
                  <a:pt x="151" y="181"/>
                  <a:pt x="166" y="166"/>
                </a:cubicBezTo>
                <a:cubicBezTo>
                  <a:pt x="181" y="151"/>
                  <a:pt x="201" y="143"/>
                  <a:pt x="221" y="143"/>
                </a:cubicBezTo>
                <a:cubicBezTo>
                  <a:pt x="241" y="143"/>
                  <a:pt x="261" y="151"/>
                  <a:pt x="276" y="166"/>
                </a:cubicBezTo>
                <a:cubicBezTo>
                  <a:pt x="291" y="181"/>
                  <a:pt x="299" y="200"/>
                  <a:pt x="299" y="221"/>
                </a:cubicBezTo>
                <a:cubicBezTo>
                  <a:pt x="299" y="242"/>
                  <a:pt x="291" y="261"/>
                  <a:pt x="276" y="276"/>
                </a:cubicBezTo>
                <a:cubicBezTo>
                  <a:pt x="261" y="291"/>
                  <a:pt x="242" y="299"/>
                  <a:pt x="221" y="299"/>
                </a:cubicBezTo>
                <a:close/>
                <a:moveTo>
                  <a:pt x="221" y="39"/>
                </a:moveTo>
                <a:cubicBezTo>
                  <a:pt x="234" y="39"/>
                  <a:pt x="246" y="40"/>
                  <a:pt x="258" y="42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30" y="104"/>
                  <a:pt x="212" y="104"/>
                  <a:pt x="194" y="108"/>
                </a:cubicBezTo>
                <a:cubicBezTo>
                  <a:pt x="184" y="42"/>
                  <a:pt x="184" y="42"/>
                  <a:pt x="184" y="42"/>
                </a:cubicBezTo>
                <a:cubicBezTo>
                  <a:pt x="196" y="40"/>
                  <a:pt x="208" y="39"/>
                  <a:pt x="221" y="39"/>
                </a:cubicBezTo>
                <a:close/>
                <a:moveTo>
                  <a:pt x="92" y="92"/>
                </a:moveTo>
                <a:cubicBezTo>
                  <a:pt x="110" y="74"/>
                  <a:pt x="132" y="60"/>
                  <a:pt x="156" y="50"/>
                </a:cubicBezTo>
                <a:cubicBezTo>
                  <a:pt x="166" y="119"/>
                  <a:pt x="166" y="119"/>
                  <a:pt x="166" y="119"/>
                </a:cubicBezTo>
                <a:cubicBezTo>
                  <a:pt x="157" y="124"/>
                  <a:pt x="147" y="131"/>
                  <a:pt x="139" y="139"/>
                </a:cubicBezTo>
                <a:cubicBezTo>
                  <a:pt x="131" y="147"/>
                  <a:pt x="124" y="157"/>
                  <a:pt x="118" y="167"/>
                </a:cubicBezTo>
                <a:cubicBezTo>
                  <a:pt x="50" y="156"/>
                  <a:pt x="50" y="156"/>
                  <a:pt x="50" y="156"/>
                </a:cubicBezTo>
                <a:cubicBezTo>
                  <a:pt x="59" y="132"/>
                  <a:pt x="73" y="111"/>
                  <a:pt x="92" y="92"/>
                </a:cubicBezTo>
                <a:close/>
                <a:moveTo>
                  <a:pt x="38" y="221"/>
                </a:moveTo>
                <a:cubicBezTo>
                  <a:pt x="38" y="209"/>
                  <a:pt x="40" y="196"/>
                  <a:pt x="42" y="184"/>
                </a:cubicBezTo>
                <a:cubicBezTo>
                  <a:pt x="108" y="194"/>
                  <a:pt x="108" y="194"/>
                  <a:pt x="108" y="194"/>
                </a:cubicBezTo>
                <a:cubicBezTo>
                  <a:pt x="106" y="203"/>
                  <a:pt x="105" y="212"/>
                  <a:pt x="105" y="221"/>
                </a:cubicBezTo>
                <a:cubicBezTo>
                  <a:pt x="105" y="230"/>
                  <a:pt x="106" y="239"/>
                  <a:pt x="108" y="248"/>
                </a:cubicBezTo>
                <a:cubicBezTo>
                  <a:pt x="42" y="258"/>
                  <a:pt x="42" y="258"/>
                  <a:pt x="42" y="258"/>
                </a:cubicBezTo>
                <a:cubicBezTo>
                  <a:pt x="40" y="246"/>
                  <a:pt x="38" y="234"/>
                  <a:pt x="38" y="221"/>
                </a:cubicBezTo>
                <a:close/>
                <a:moveTo>
                  <a:pt x="50" y="286"/>
                </a:moveTo>
                <a:cubicBezTo>
                  <a:pt x="118" y="276"/>
                  <a:pt x="118" y="276"/>
                  <a:pt x="118" y="276"/>
                </a:cubicBezTo>
                <a:cubicBezTo>
                  <a:pt x="124" y="286"/>
                  <a:pt x="131" y="295"/>
                  <a:pt x="139" y="303"/>
                </a:cubicBezTo>
                <a:cubicBezTo>
                  <a:pt x="147" y="312"/>
                  <a:pt x="156" y="318"/>
                  <a:pt x="166" y="324"/>
                </a:cubicBezTo>
                <a:cubicBezTo>
                  <a:pt x="156" y="392"/>
                  <a:pt x="156" y="392"/>
                  <a:pt x="156" y="392"/>
                </a:cubicBezTo>
                <a:cubicBezTo>
                  <a:pt x="132" y="383"/>
                  <a:pt x="110" y="369"/>
                  <a:pt x="92" y="350"/>
                </a:cubicBezTo>
                <a:cubicBezTo>
                  <a:pt x="73" y="332"/>
                  <a:pt x="59" y="310"/>
                  <a:pt x="50" y="286"/>
                </a:cubicBezTo>
                <a:close/>
                <a:moveTo>
                  <a:pt x="221" y="404"/>
                </a:moveTo>
                <a:cubicBezTo>
                  <a:pt x="208" y="404"/>
                  <a:pt x="196" y="403"/>
                  <a:pt x="184" y="400"/>
                </a:cubicBezTo>
                <a:cubicBezTo>
                  <a:pt x="194" y="334"/>
                  <a:pt x="194" y="334"/>
                  <a:pt x="194" y="334"/>
                </a:cubicBezTo>
                <a:cubicBezTo>
                  <a:pt x="203" y="336"/>
                  <a:pt x="212" y="337"/>
                  <a:pt x="221" y="337"/>
                </a:cubicBezTo>
                <a:cubicBezTo>
                  <a:pt x="221" y="337"/>
                  <a:pt x="221" y="337"/>
                  <a:pt x="221" y="337"/>
                </a:cubicBezTo>
                <a:cubicBezTo>
                  <a:pt x="230" y="337"/>
                  <a:pt x="239" y="336"/>
                  <a:pt x="248" y="334"/>
                </a:cubicBezTo>
                <a:cubicBezTo>
                  <a:pt x="258" y="400"/>
                  <a:pt x="258" y="400"/>
                  <a:pt x="258" y="400"/>
                </a:cubicBezTo>
                <a:cubicBezTo>
                  <a:pt x="246" y="403"/>
                  <a:pt x="234" y="404"/>
                  <a:pt x="221" y="404"/>
                </a:cubicBezTo>
                <a:close/>
                <a:moveTo>
                  <a:pt x="350" y="350"/>
                </a:moveTo>
                <a:cubicBezTo>
                  <a:pt x="332" y="369"/>
                  <a:pt x="310" y="383"/>
                  <a:pt x="286" y="392"/>
                </a:cubicBezTo>
                <a:cubicBezTo>
                  <a:pt x="276" y="324"/>
                  <a:pt x="276" y="324"/>
                  <a:pt x="276" y="324"/>
                </a:cubicBezTo>
                <a:cubicBezTo>
                  <a:pt x="286" y="318"/>
                  <a:pt x="295" y="312"/>
                  <a:pt x="303" y="303"/>
                </a:cubicBezTo>
                <a:cubicBezTo>
                  <a:pt x="312" y="295"/>
                  <a:pt x="318" y="286"/>
                  <a:pt x="324" y="276"/>
                </a:cubicBezTo>
                <a:cubicBezTo>
                  <a:pt x="392" y="286"/>
                  <a:pt x="392" y="286"/>
                  <a:pt x="392" y="286"/>
                </a:cubicBezTo>
                <a:cubicBezTo>
                  <a:pt x="383" y="310"/>
                  <a:pt x="369" y="332"/>
                  <a:pt x="350" y="3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>
              <a:solidFill>
                <a:schemeClr val="tx1"/>
              </a:solidFill>
            </a:endParaRPr>
          </a:p>
        </p:txBody>
      </p:sp>
      <p:sp>
        <p:nvSpPr>
          <p:cNvPr id="33" name="Freeform 953"/>
          <p:cNvSpPr>
            <a:spLocks noEditPoints="1"/>
          </p:cNvSpPr>
          <p:nvPr userDrawn="1"/>
        </p:nvSpPr>
        <p:spPr bwMode="auto">
          <a:xfrm>
            <a:off x="14535864" y="5798347"/>
            <a:ext cx="2183391" cy="2165892"/>
          </a:xfrm>
          <a:custGeom>
            <a:avLst/>
            <a:gdLst>
              <a:gd name="T0" fmla="*/ 221 w 442"/>
              <a:gd name="T1" fmla="*/ 128 h 442"/>
              <a:gd name="T2" fmla="*/ 221 w 442"/>
              <a:gd name="T3" fmla="*/ 162 h 442"/>
              <a:gd name="T4" fmla="*/ 279 w 442"/>
              <a:gd name="T5" fmla="*/ 221 h 442"/>
              <a:gd name="T6" fmla="*/ 218 w 442"/>
              <a:gd name="T7" fmla="*/ 442 h 442"/>
              <a:gd name="T8" fmla="*/ 167 w 442"/>
              <a:gd name="T9" fmla="*/ 391 h 442"/>
              <a:gd name="T10" fmla="*/ 88 w 442"/>
              <a:gd name="T11" fmla="*/ 399 h 442"/>
              <a:gd name="T12" fmla="*/ 41 w 442"/>
              <a:gd name="T13" fmla="*/ 352 h 442"/>
              <a:gd name="T14" fmla="*/ 50 w 442"/>
              <a:gd name="T15" fmla="*/ 273 h 442"/>
              <a:gd name="T16" fmla="*/ 0 w 442"/>
              <a:gd name="T17" fmla="*/ 221 h 442"/>
              <a:gd name="T18" fmla="*/ 16 w 442"/>
              <a:gd name="T19" fmla="*/ 172 h 442"/>
              <a:gd name="T20" fmla="*/ 43 w 442"/>
              <a:gd name="T21" fmla="*/ 109 h 442"/>
              <a:gd name="T22" fmla="*/ 66 w 442"/>
              <a:gd name="T23" fmla="*/ 63 h 442"/>
              <a:gd name="T24" fmla="*/ 139 w 442"/>
              <a:gd name="T25" fmla="*/ 63 h 442"/>
              <a:gd name="T26" fmla="*/ 189 w 442"/>
              <a:gd name="T27" fmla="*/ 2 h 442"/>
              <a:gd name="T28" fmla="*/ 255 w 442"/>
              <a:gd name="T29" fmla="*/ 2 h 442"/>
              <a:gd name="T30" fmla="*/ 305 w 442"/>
              <a:gd name="T31" fmla="*/ 64 h 442"/>
              <a:gd name="T32" fmla="*/ 377 w 442"/>
              <a:gd name="T33" fmla="*/ 65 h 442"/>
              <a:gd name="T34" fmla="*/ 400 w 442"/>
              <a:gd name="T35" fmla="*/ 111 h 442"/>
              <a:gd name="T36" fmla="*/ 425 w 442"/>
              <a:gd name="T37" fmla="*/ 174 h 442"/>
              <a:gd name="T38" fmla="*/ 442 w 442"/>
              <a:gd name="T39" fmla="*/ 224 h 442"/>
              <a:gd name="T40" fmla="*/ 391 w 442"/>
              <a:gd name="T41" fmla="*/ 275 h 442"/>
              <a:gd name="T42" fmla="*/ 398 w 442"/>
              <a:gd name="T43" fmla="*/ 353 h 442"/>
              <a:gd name="T44" fmla="*/ 351 w 442"/>
              <a:gd name="T45" fmla="*/ 401 h 442"/>
              <a:gd name="T46" fmla="*/ 272 w 442"/>
              <a:gd name="T47" fmla="*/ 392 h 442"/>
              <a:gd name="T48" fmla="*/ 221 w 442"/>
              <a:gd name="T49" fmla="*/ 442 h 442"/>
              <a:gd name="T50" fmla="*/ 221 w 442"/>
              <a:gd name="T51" fmla="*/ 408 h 442"/>
              <a:gd name="T52" fmla="*/ 253 w 442"/>
              <a:gd name="T53" fmla="*/ 362 h 442"/>
              <a:gd name="T54" fmla="*/ 315 w 442"/>
              <a:gd name="T55" fmla="*/ 346 h 442"/>
              <a:gd name="T56" fmla="*/ 353 w 442"/>
              <a:gd name="T57" fmla="*/ 353 h 442"/>
              <a:gd name="T58" fmla="*/ 343 w 442"/>
              <a:gd name="T59" fmla="*/ 298 h 442"/>
              <a:gd name="T60" fmla="*/ 407 w 442"/>
              <a:gd name="T61" fmla="*/ 238 h 442"/>
              <a:gd name="T62" fmla="*/ 407 w 442"/>
              <a:gd name="T63" fmla="*/ 206 h 442"/>
              <a:gd name="T64" fmla="*/ 345 w 442"/>
              <a:gd name="T65" fmla="*/ 147 h 442"/>
              <a:gd name="T66" fmla="*/ 365 w 442"/>
              <a:gd name="T67" fmla="*/ 101 h 442"/>
              <a:gd name="T68" fmla="*/ 342 w 442"/>
              <a:gd name="T69" fmla="*/ 79 h 442"/>
              <a:gd name="T70" fmla="*/ 255 w 442"/>
              <a:gd name="T71" fmla="*/ 81 h 442"/>
              <a:gd name="T72" fmla="*/ 223 w 442"/>
              <a:gd name="T73" fmla="*/ 34 h 442"/>
              <a:gd name="T74" fmla="*/ 201 w 442"/>
              <a:gd name="T75" fmla="*/ 66 h 442"/>
              <a:gd name="T76" fmla="*/ 133 w 442"/>
              <a:gd name="T77" fmla="*/ 99 h 442"/>
              <a:gd name="T78" fmla="*/ 90 w 442"/>
              <a:gd name="T79" fmla="*/ 87 h 442"/>
              <a:gd name="T80" fmla="*/ 98 w 442"/>
              <a:gd name="T81" fmla="*/ 125 h 442"/>
              <a:gd name="T82" fmla="*/ 80 w 442"/>
              <a:gd name="T83" fmla="*/ 186 h 442"/>
              <a:gd name="T84" fmla="*/ 34 w 442"/>
              <a:gd name="T85" fmla="*/ 218 h 442"/>
              <a:gd name="T86" fmla="*/ 66 w 442"/>
              <a:gd name="T87" fmla="*/ 240 h 442"/>
              <a:gd name="T88" fmla="*/ 97 w 442"/>
              <a:gd name="T89" fmla="*/ 296 h 442"/>
              <a:gd name="T90" fmla="*/ 76 w 442"/>
              <a:gd name="T91" fmla="*/ 341 h 442"/>
              <a:gd name="T92" fmla="*/ 99 w 442"/>
              <a:gd name="T93" fmla="*/ 364 h 442"/>
              <a:gd name="T94" fmla="*/ 186 w 442"/>
              <a:gd name="T95" fmla="*/ 361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2" h="442">
                <a:moveTo>
                  <a:pt x="221" y="314"/>
                </a:moveTo>
                <a:cubicBezTo>
                  <a:pt x="170" y="314"/>
                  <a:pt x="128" y="272"/>
                  <a:pt x="128" y="221"/>
                </a:cubicBezTo>
                <a:cubicBezTo>
                  <a:pt x="128" y="170"/>
                  <a:pt x="170" y="128"/>
                  <a:pt x="221" y="128"/>
                </a:cubicBezTo>
                <a:cubicBezTo>
                  <a:pt x="272" y="128"/>
                  <a:pt x="313" y="170"/>
                  <a:pt x="313" y="221"/>
                </a:cubicBezTo>
                <a:cubicBezTo>
                  <a:pt x="313" y="272"/>
                  <a:pt x="272" y="314"/>
                  <a:pt x="221" y="314"/>
                </a:cubicBezTo>
                <a:close/>
                <a:moveTo>
                  <a:pt x="221" y="162"/>
                </a:moveTo>
                <a:cubicBezTo>
                  <a:pt x="188" y="162"/>
                  <a:pt x="162" y="189"/>
                  <a:pt x="162" y="221"/>
                </a:cubicBezTo>
                <a:cubicBezTo>
                  <a:pt x="162" y="253"/>
                  <a:pt x="188" y="280"/>
                  <a:pt x="221" y="280"/>
                </a:cubicBezTo>
                <a:cubicBezTo>
                  <a:pt x="253" y="280"/>
                  <a:pt x="279" y="253"/>
                  <a:pt x="279" y="221"/>
                </a:cubicBezTo>
                <a:cubicBezTo>
                  <a:pt x="279" y="189"/>
                  <a:pt x="253" y="162"/>
                  <a:pt x="221" y="162"/>
                </a:cubicBezTo>
                <a:close/>
                <a:moveTo>
                  <a:pt x="221" y="442"/>
                </a:moveTo>
                <a:cubicBezTo>
                  <a:pt x="218" y="442"/>
                  <a:pt x="218" y="442"/>
                  <a:pt x="218" y="442"/>
                </a:cubicBezTo>
                <a:cubicBezTo>
                  <a:pt x="201" y="442"/>
                  <a:pt x="187" y="440"/>
                  <a:pt x="186" y="440"/>
                </a:cubicBezTo>
                <a:cubicBezTo>
                  <a:pt x="179" y="439"/>
                  <a:pt x="173" y="433"/>
                  <a:pt x="171" y="426"/>
                </a:cubicBezTo>
                <a:cubicBezTo>
                  <a:pt x="167" y="391"/>
                  <a:pt x="167" y="391"/>
                  <a:pt x="167" y="391"/>
                </a:cubicBezTo>
                <a:cubicBezTo>
                  <a:pt x="156" y="388"/>
                  <a:pt x="146" y="384"/>
                  <a:pt x="136" y="378"/>
                </a:cubicBezTo>
                <a:cubicBezTo>
                  <a:pt x="109" y="399"/>
                  <a:pt x="109" y="399"/>
                  <a:pt x="109" y="399"/>
                </a:cubicBezTo>
                <a:cubicBezTo>
                  <a:pt x="103" y="403"/>
                  <a:pt x="94" y="403"/>
                  <a:pt x="88" y="399"/>
                </a:cubicBezTo>
                <a:cubicBezTo>
                  <a:pt x="88" y="398"/>
                  <a:pt x="76" y="389"/>
                  <a:pt x="64" y="377"/>
                </a:cubicBezTo>
                <a:cubicBezTo>
                  <a:pt x="63" y="376"/>
                  <a:pt x="63" y="376"/>
                  <a:pt x="63" y="376"/>
                </a:cubicBezTo>
                <a:cubicBezTo>
                  <a:pt x="51" y="364"/>
                  <a:pt x="42" y="352"/>
                  <a:pt x="41" y="352"/>
                </a:cubicBezTo>
                <a:cubicBezTo>
                  <a:pt x="37" y="345"/>
                  <a:pt x="37" y="337"/>
                  <a:pt x="41" y="331"/>
                </a:cubicBezTo>
                <a:cubicBezTo>
                  <a:pt x="62" y="303"/>
                  <a:pt x="62" y="303"/>
                  <a:pt x="62" y="303"/>
                </a:cubicBezTo>
                <a:cubicBezTo>
                  <a:pt x="57" y="293"/>
                  <a:pt x="53" y="283"/>
                  <a:pt x="50" y="273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9" y="267"/>
                  <a:pt x="3" y="261"/>
                  <a:pt x="2" y="253"/>
                </a:cubicBezTo>
                <a:cubicBezTo>
                  <a:pt x="2" y="252"/>
                  <a:pt x="0" y="238"/>
                  <a:pt x="0" y="22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02"/>
                  <a:pt x="2" y="187"/>
                  <a:pt x="2" y="186"/>
                </a:cubicBezTo>
                <a:cubicBezTo>
                  <a:pt x="3" y="179"/>
                  <a:pt x="9" y="173"/>
                  <a:pt x="16" y="172"/>
                </a:cubicBezTo>
                <a:cubicBezTo>
                  <a:pt x="51" y="167"/>
                  <a:pt x="51" y="167"/>
                  <a:pt x="51" y="167"/>
                </a:cubicBezTo>
                <a:cubicBezTo>
                  <a:pt x="54" y="156"/>
                  <a:pt x="58" y="146"/>
                  <a:pt x="64" y="137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8" y="103"/>
                  <a:pt x="38" y="95"/>
                  <a:pt x="43" y="89"/>
                </a:cubicBezTo>
                <a:cubicBezTo>
                  <a:pt x="44" y="88"/>
                  <a:pt x="53" y="77"/>
                  <a:pt x="64" y="65"/>
                </a:cubicBezTo>
                <a:cubicBezTo>
                  <a:pt x="66" y="63"/>
                  <a:pt x="66" y="63"/>
                  <a:pt x="66" y="63"/>
                </a:cubicBezTo>
                <a:cubicBezTo>
                  <a:pt x="78" y="51"/>
                  <a:pt x="90" y="42"/>
                  <a:pt x="90" y="42"/>
                </a:cubicBezTo>
                <a:cubicBezTo>
                  <a:pt x="96" y="37"/>
                  <a:pt x="105" y="37"/>
                  <a:pt x="111" y="42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49" y="57"/>
                  <a:pt x="159" y="53"/>
                  <a:pt x="169" y="50"/>
                </a:cubicBezTo>
                <a:cubicBezTo>
                  <a:pt x="174" y="16"/>
                  <a:pt x="174" y="16"/>
                  <a:pt x="174" y="16"/>
                </a:cubicBezTo>
                <a:cubicBezTo>
                  <a:pt x="175" y="9"/>
                  <a:pt x="181" y="3"/>
                  <a:pt x="189" y="2"/>
                </a:cubicBezTo>
                <a:cubicBezTo>
                  <a:pt x="189" y="2"/>
                  <a:pt x="204" y="0"/>
                  <a:pt x="221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40" y="0"/>
                  <a:pt x="255" y="2"/>
                  <a:pt x="255" y="2"/>
                </a:cubicBezTo>
                <a:cubicBezTo>
                  <a:pt x="263" y="3"/>
                  <a:pt x="269" y="9"/>
                  <a:pt x="270" y="16"/>
                </a:cubicBezTo>
                <a:cubicBezTo>
                  <a:pt x="275" y="51"/>
                  <a:pt x="275" y="51"/>
                  <a:pt x="275" y="51"/>
                </a:cubicBezTo>
                <a:cubicBezTo>
                  <a:pt x="285" y="54"/>
                  <a:pt x="295" y="59"/>
                  <a:pt x="305" y="64"/>
                </a:cubicBezTo>
                <a:cubicBezTo>
                  <a:pt x="333" y="43"/>
                  <a:pt x="333" y="43"/>
                  <a:pt x="333" y="43"/>
                </a:cubicBezTo>
                <a:cubicBezTo>
                  <a:pt x="339" y="39"/>
                  <a:pt x="347" y="39"/>
                  <a:pt x="353" y="43"/>
                </a:cubicBezTo>
                <a:cubicBezTo>
                  <a:pt x="354" y="44"/>
                  <a:pt x="365" y="53"/>
                  <a:pt x="377" y="65"/>
                </a:cubicBezTo>
                <a:cubicBezTo>
                  <a:pt x="379" y="67"/>
                  <a:pt x="379" y="67"/>
                  <a:pt x="379" y="67"/>
                </a:cubicBezTo>
                <a:cubicBezTo>
                  <a:pt x="391" y="78"/>
                  <a:pt x="400" y="90"/>
                  <a:pt x="400" y="91"/>
                </a:cubicBezTo>
                <a:cubicBezTo>
                  <a:pt x="405" y="97"/>
                  <a:pt x="405" y="105"/>
                  <a:pt x="400" y="111"/>
                </a:cubicBezTo>
                <a:cubicBezTo>
                  <a:pt x="379" y="139"/>
                  <a:pt x="379" y="139"/>
                  <a:pt x="379" y="139"/>
                </a:cubicBezTo>
                <a:cubicBezTo>
                  <a:pt x="384" y="149"/>
                  <a:pt x="389" y="159"/>
                  <a:pt x="392" y="170"/>
                </a:cubicBezTo>
                <a:cubicBezTo>
                  <a:pt x="425" y="174"/>
                  <a:pt x="425" y="174"/>
                  <a:pt x="425" y="174"/>
                </a:cubicBezTo>
                <a:cubicBezTo>
                  <a:pt x="433" y="175"/>
                  <a:pt x="439" y="181"/>
                  <a:pt x="440" y="189"/>
                </a:cubicBezTo>
                <a:cubicBezTo>
                  <a:pt x="440" y="190"/>
                  <a:pt x="442" y="204"/>
                  <a:pt x="442" y="221"/>
                </a:cubicBezTo>
                <a:cubicBezTo>
                  <a:pt x="442" y="224"/>
                  <a:pt x="442" y="224"/>
                  <a:pt x="442" y="224"/>
                </a:cubicBezTo>
                <a:cubicBezTo>
                  <a:pt x="442" y="240"/>
                  <a:pt x="440" y="255"/>
                  <a:pt x="440" y="256"/>
                </a:cubicBezTo>
                <a:cubicBezTo>
                  <a:pt x="439" y="263"/>
                  <a:pt x="433" y="269"/>
                  <a:pt x="425" y="270"/>
                </a:cubicBezTo>
                <a:cubicBezTo>
                  <a:pt x="391" y="275"/>
                  <a:pt x="391" y="275"/>
                  <a:pt x="391" y="275"/>
                </a:cubicBezTo>
                <a:cubicBezTo>
                  <a:pt x="388" y="286"/>
                  <a:pt x="383" y="296"/>
                  <a:pt x="378" y="306"/>
                </a:cubicBezTo>
                <a:cubicBezTo>
                  <a:pt x="399" y="333"/>
                  <a:pt x="399" y="333"/>
                  <a:pt x="399" y="333"/>
                </a:cubicBezTo>
                <a:cubicBezTo>
                  <a:pt x="403" y="339"/>
                  <a:pt x="403" y="347"/>
                  <a:pt x="398" y="353"/>
                </a:cubicBezTo>
                <a:cubicBezTo>
                  <a:pt x="398" y="354"/>
                  <a:pt x="389" y="366"/>
                  <a:pt x="377" y="377"/>
                </a:cubicBezTo>
                <a:cubicBezTo>
                  <a:pt x="375" y="379"/>
                  <a:pt x="375" y="379"/>
                  <a:pt x="375" y="379"/>
                </a:cubicBezTo>
                <a:cubicBezTo>
                  <a:pt x="363" y="391"/>
                  <a:pt x="352" y="400"/>
                  <a:pt x="351" y="401"/>
                </a:cubicBezTo>
                <a:cubicBezTo>
                  <a:pt x="345" y="405"/>
                  <a:pt x="337" y="405"/>
                  <a:pt x="331" y="401"/>
                </a:cubicBezTo>
                <a:cubicBezTo>
                  <a:pt x="303" y="380"/>
                  <a:pt x="303" y="380"/>
                  <a:pt x="303" y="380"/>
                </a:cubicBezTo>
                <a:cubicBezTo>
                  <a:pt x="293" y="385"/>
                  <a:pt x="283" y="389"/>
                  <a:pt x="272" y="392"/>
                </a:cubicBezTo>
                <a:cubicBezTo>
                  <a:pt x="267" y="426"/>
                  <a:pt x="267" y="426"/>
                  <a:pt x="267" y="426"/>
                </a:cubicBezTo>
                <a:cubicBezTo>
                  <a:pt x="266" y="433"/>
                  <a:pt x="260" y="439"/>
                  <a:pt x="253" y="440"/>
                </a:cubicBezTo>
                <a:cubicBezTo>
                  <a:pt x="252" y="440"/>
                  <a:pt x="237" y="442"/>
                  <a:pt x="221" y="442"/>
                </a:cubicBezTo>
                <a:close/>
                <a:moveTo>
                  <a:pt x="203" y="408"/>
                </a:moveTo>
                <a:cubicBezTo>
                  <a:pt x="208" y="408"/>
                  <a:pt x="213" y="408"/>
                  <a:pt x="218" y="408"/>
                </a:cubicBezTo>
                <a:cubicBezTo>
                  <a:pt x="221" y="408"/>
                  <a:pt x="221" y="408"/>
                  <a:pt x="221" y="408"/>
                </a:cubicBezTo>
                <a:cubicBezTo>
                  <a:pt x="226" y="408"/>
                  <a:pt x="231" y="408"/>
                  <a:pt x="236" y="408"/>
                </a:cubicBezTo>
                <a:cubicBezTo>
                  <a:pt x="240" y="376"/>
                  <a:pt x="240" y="376"/>
                  <a:pt x="240" y="376"/>
                </a:cubicBezTo>
                <a:cubicBezTo>
                  <a:pt x="241" y="369"/>
                  <a:pt x="246" y="363"/>
                  <a:pt x="253" y="362"/>
                </a:cubicBezTo>
                <a:cubicBezTo>
                  <a:pt x="268" y="358"/>
                  <a:pt x="282" y="353"/>
                  <a:pt x="295" y="345"/>
                </a:cubicBezTo>
                <a:cubicBezTo>
                  <a:pt x="299" y="342"/>
                  <a:pt x="304" y="342"/>
                  <a:pt x="308" y="343"/>
                </a:cubicBezTo>
                <a:cubicBezTo>
                  <a:pt x="311" y="343"/>
                  <a:pt x="313" y="345"/>
                  <a:pt x="315" y="346"/>
                </a:cubicBezTo>
                <a:cubicBezTo>
                  <a:pt x="340" y="365"/>
                  <a:pt x="340" y="365"/>
                  <a:pt x="340" y="365"/>
                </a:cubicBezTo>
                <a:cubicBezTo>
                  <a:pt x="344" y="362"/>
                  <a:pt x="347" y="359"/>
                  <a:pt x="351" y="355"/>
                </a:cubicBezTo>
                <a:cubicBezTo>
                  <a:pt x="353" y="353"/>
                  <a:pt x="353" y="353"/>
                  <a:pt x="353" y="353"/>
                </a:cubicBezTo>
                <a:cubicBezTo>
                  <a:pt x="357" y="350"/>
                  <a:pt x="360" y="346"/>
                  <a:pt x="363" y="342"/>
                </a:cubicBezTo>
                <a:cubicBezTo>
                  <a:pt x="344" y="317"/>
                  <a:pt x="344" y="317"/>
                  <a:pt x="344" y="317"/>
                </a:cubicBezTo>
                <a:cubicBezTo>
                  <a:pt x="340" y="311"/>
                  <a:pt x="340" y="304"/>
                  <a:pt x="343" y="298"/>
                </a:cubicBezTo>
                <a:cubicBezTo>
                  <a:pt x="351" y="285"/>
                  <a:pt x="357" y="271"/>
                  <a:pt x="361" y="257"/>
                </a:cubicBezTo>
                <a:cubicBezTo>
                  <a:pt x="362" y="250"/>
                  <a:pt x="368" y="244"/>
                  <a:pt x="375" y="243"/>
                </a:cubicBezTo>
                <a:cubicBezTo>
                  <a:pt x="407" y="238"/>
                  <a:pt x="407" y="238"/>
                  <a:pt x="407" y="238"/>
                </a:cubicBezTo>
                <a:cubicBezTo>
                  <a:pt x="408" y="234"/>
                  <a:pt x="408" y="229"/>
                  <a:pt x="408" y="224"/>
                </a:cubicBezTo>
                <a:cubicBezTo>
                  <a:pt x="408" y="221"/>
                  <a:pt x="408" y="221"/>
                  <a:pt x="408" y="221"/>
                </a:cubicBezTo>
                <a:cubicBezTo>
                  <a:pt x="408" y="216"/>
                  <a:pt x="408" y="211"/>
                  <a:pt x="407" y="206"/>
                </a:cubicBezTo>
                <a:cubicBezTo>
                  <a:pt x="376" y="202"/>
                  <a:pt x="376" y="202"/>
                  <a:pt x="376" y="202"/>
                </a:cubicBezTo>
                <a:cubicBezTo>
                  <a:pt x="369" y="201"/>
                  <a:pt x="363" y="196"/>
                  <a:pt x="362" y="189"/>
                </a:cubicBezTo>
                <a:cubicBezTo>
                  <a:pt x="358" y="174"/>
                  <a:pt x="353" y="160"/>
                  <a:pt x="345" y="147"/>
                </a:cubicBezTo>
                <a:cubicBezTo>
                  <a:pt x="344" y="146"/>
                  <a:pt x="343" y="145"/>
                  <a:pt x="343" y="143"/>
                </a:cubicBezTo>
                <a:cubicBezTo>
                  <a:pt x="341" y="138"/>
                  <a:pt x="342" y="132"/>
                  <a:pt x="345" y="127"/>
                </a:cubicBezTo>
                <a:cubicBezTo>
                  <a:pt x="365" y="101"/>
                  <a:pt x="365" y="101"/>
                  <a:pt x="365" y="101"/>
                </a:cubicBezTo>
                <a:cubicBezTo>
                  <a:pt x="362" y="98"/>
                  <a:pt x="359" y="94"/>
                  <a:pt x="355" y="91"/>
                </a:cubicBezTo>
                <a:cubicBezTo>
                  <a:pt x="353" y="89"/>
                  <a:pt x="353" y="89"/>
                  <a:pt x="353" y="89"/>
                </a:cubicBezTo>
                <a:cubicBezTo>
                  <a:pt x="349" y="85"/>
                  <a:pt x="345" y="81"/>
                  <a:pt x="342" y="79"/>
                </a:cubicBezTo>
                <a:cubicBezTo>
                  <a:pt x="317" y="98"/>
                  <a:pt x="317" y="98"/>
                  <a:pt x="317" y="98"/>
                </a:cubicBezTo>
                <a:cubicBezTo>
                  <a:pt x="311" y="102"/>
                  <a:pt x="302" y="102"/>
                  <a:pt x="296" y="98"/>
                </a:cubicBezTo>
                <a:cubicBezTo>
                  <a:pt x="284" y="90"/>
                  <a:pt x="270" y="84"/>
                  <a:pt x="255" y="81"/>
                </a:cubicBezTo>
                <a:cubicBezTo>
                  <a:pt x="249" y="79"/>
                  <a:pt x="244" y="74"/>
                  <a:pt x="243" y="67"/>
                </a:cubicBezTo>
                <a:cubicBezTo>
                  <a:pt x="238" y="34"/>
                  <a:pt x="238" y="34"/>
                  <a:pt x="238" y="34"/>
                </a:cubicBezTo>
                <a:cubicBezTo>
                  <a:pt x="234" y="34"/>
                  <a:pt x="229" y="34"/>
                  <a:pt x="223" y="34"/>
                </a:cubicBezTo>
                <a:cubicBezTo>
                  <a:pt x="221" y="34"/>
                  <a:pt x="221" y="34"/>
                  <a:pt x="221" y="34"/>
                </a:cubicBezTo>
                <a:cubicBezTo>
                  <a:pt x="215" y="34"/>
                  <a:pt x="210" y="34"/>
                  <a:pt x="206" y="34"/>
                </a:cubicBezTo>
                <a:cubicBezTo>
                  <a:pt x="201" y="66"/>
                  <a:pt x="201" y="66"/>
                  <a:pt x="201" y="66"/>
                </a:cubicBezTo>
                <a:cubicBezTo>
                  <a:pt x="200" y="74"/>
                  <a:pt x="194" y="79"/>
                  <a:pt x="187" y="81"/>
                </a:cubicBezTo>
                <a:cubicBezTo>
                  <a:pt x="173" y="84"/>
                  <a:pt x="159" y="90"/>
                  <a:pt x="146" y="97"/>
                </a:cubicBezTo>
                <a:cubicBezTo>
                  <a:pt x="142" y="100"/>
                  <a:pt x="137" y="100"/>
                  <a:pt x="133" y="99"/>
                </a:cubicBezTo>
                <a:cubicBezTo>
                  <a:pt x="131" y="99"/>
                  <a:pt x="128" y="97"/>
                  <a:pt x="126" y="96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98" y="80"/>
                  <a:pt x="94" y="83"/>
                  <a:pt x="90" y="87"/>
                </a:cubicBezTo>
                <a:cubicBezTo>
                  <a:pt x="88" y="89"/>
                  <a:pt x="88" y="89"/>
                  <a:pt x="88" y="89"/>
                </a:cubicBezTo>
                <a:cubicBezTo>
                  <a:pt x="85" y="93"/>
                  <a:pt x="81" y="96"/>
                  <a:pt x="78" y="100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102" y="131"/>
                  <a:pt x="102" y="138"/>
                  <a:pt x="99" y="144"/>
                </a:cubicBezTo>
                <a:cubicBezTo>
                  <a:pt x="98" y="145"/>
                  <a:pt x="98" y="145"/>
                  <a:pt x="98" y="146"/>
                </a:cubicBezTo>
                <a:cubicBezTo>
                  <a:pt x="90" y="158"/>
                  <a:pt x="84" y="172"/>
                  <a:pt x="80" y="186"/>
                </a:cubicBezTo>
                <a:cubicBezTo>
                  <a:pt x="79" y="193"/>
                  <a:pt x="73" y="198"/>
                  <a:pt x="66" y="199"/>
                </a:cubicBezTo>
                <a:cubicBezTo>
                  <a:pt x="34" y="204"/>
                  <a:pt x="34" y="204"/>
                  <a:pt x="34" y="204"/>
                </a:cubicBezTo>
                <a:cubicBezTo>
                  <a:pt x="34" y="208"/>
                  <a:pt x="34" y="213"/>
                  <a:pt x="34" y="218"/>
                </a:cubicBezTo>
                <a:cubicBezTo>
                  <a:pt x="34" y="221"/>
                  <a:pt x="34" y="221"/>
                  <a:pt x="34" y="221"/>
                </a:cubicBezTo>
                <a:cubicBezTo>
                  <a:pt x="34" y="226"/>
                  <a:pt x="34" y="232"/>
                  <a:pt x="34" y="236"/>
                </a:cubicBezTo>
                <a:cubicBezTo>
                  <a:pt x="66" y="240"/>
                  <a:pt x="66" y="240"/>
                  <a:pt x="66" y="240"/>
                </a:cubicBezTo>
                <a:cubicBezTo>
                  <a:pt x="73" y="241"/>
                  <a:pt x="79" y="247"/>
                  <a:pt x="80" y="255"/>
                </a:cubicBezTo>
                <a:cubicBezTo>
                  <a:pt x="80" y="255"/>
                  <a:pt x="80" y="255"/>
                  <a:pt x="80" y="256"/>
                </a:cubicBezTo>
                <a:cubicBezTo>
                  <a:pt x="84" y="270"/>
                  <a:pt x="89" y="283"/>
                  <a:pt x="97" y="296"/>
                </a:cubicBezTo>
                <a:cubicBezTo>
                  <a:pt x="100" y="300"/>
                  <a:pt x="100" y="305"/>
                  <a:pt x="99" y="310"/>
                </a:cubicBezTo>
                <a:cubicBezTo>
                  <a:pt x="98" y="312"/>
                  <a:pt x="97" y="314"/>
                  <a:pt x="95" y="316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9" y="344"/>
                  <a:pt x="83" y="348"/>
                  <a:pt x="87" y="352"/>
                </a:cubicBezTo>
                <a:cubicBezTo>
                  <a:pt x="88" y="353"/>
                  <a:pt x="88" y="353"/>
                  <a:pt x="88" y="353"/>
                </a:cubicBezTo>
                <a:cubicBezTo>
                  <a:pt x="92" y="357"/>
                  <a:pt x="96" y="361"/>
                  <a:pt x="99" y="364"/>
                </a:cubicBezTo>
                <a:cubicBezTo>
                  <a:pt x="125" y="344"/>
                  <a:pt x="125" y="344"/>
                  <a:pt x="125" y="344"/>
                </a:cubicBezTo>
                <a:cubicBezTo>
                  <a:pt x="131" y="339"/>
                  <a:pt x="140" y="340"/>
                  <a:pt x="146" y="345"/>
                </a:cubicBezTo>
                <a:cubicBezTo>
                  <a:pt x="159" y="352"/>
                  <a:pt x="172" y="358"/>
                  <a:pt x="186" y="361"/>
                </a:cubicBezTo>
                <a:cubicBezTo>
                  <a:pt x="193" y="363"/>
                  <a:pt x="198" y="369"/>
                  <a:pt x="199" y="376"/>
                </a:cubicBezTo>
                <a:lnTo>
                  <a:pt x="203" y="4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>
              <a:solidFill>
                <a:schemeClr val="tx1"/>
              </a:solidFill>
            </a:endParaRPr>
          </a:p>
        </p:txBody>
      </p:sp>
      <p:sp>
        <p:nvSpPr>
          <p:cNvPr id="50" name="Freeform 1059"/>
          <p:cNvSpPr>
            <a:spLocks noEditPoints="1"/>
          </p:cNvSpPr>
          <p:nvPr userDrawn="1"/>
        </p:nvSpPr>
        <p:spPr bwMode="auto">
          <a:xfrm>
            <a:off x="6007130" y="2604736"/>
            <a:ext cx="1956312" cy="1998088"/>
          </a:xfrm>
          <a:custGeom>
            <a:avLst/>
            <a:gdLst>
              <a:gd name="T0" fmla="*/ 377 w 404"/>
              <a:gd name="T1" fmla="*/ 132 h 415"/>
              <a:gd name="T2" fmla="*/ 404 w 404"/>
              <a:gd name="T3" fmla="*/ 78 h 415"/>
              <a:gd name="T4" fmla="*/ 374 w 404"/>
              <a:gd name="T5" fmla="*/ 20 h 415"/>
              <a:gd name="T6" fmla="*/ 373 w 404"/>
              <a:gd name="T7" fmla="*/ 20 h 415"/>
              <a:gd name="T8" fmla="*/ 315 w 404"/>
              <a:gd name="T9" fmla="*/ 2 h 415"/>
              <a:gd name="T10" fmla="*/ 268 w 404"/>
              <a:gd name="T11" fmla="*/ 32 h 415"/>
              <a:gd name="T12" fmla="*/ 202 w 404"/>
              <a:gd name="T13" fmla="*/ 21 h 415"/>
              <a:gd name="T14" fmla="*/ 136 w 404"/>
              <a:gd name="T15" fmla="*/ 32 h 415"/>
              <a:gd name="T16" fmla="*/ 89 w 404"/>
              <a:gd name="T17" fmla="*/ 2 h 415"/>
              <a:gd name="T18" fmla="*/ 31 w 404"/>
              <a:gd name="T19" fmla="*/ 20 h 415"/>
              <a:gd name="T20" fmla="*/ 30 w 404"/>
              <a:gd name="T21" fmla="*/ 20 h 415"/>
              <a:gd name="T22" fmla="*/ 0 w 404"/>
              <a:gd name="T23" fmla="*/ 78 h 415"/>
              <a:gd name="T24" fmla="*/ 27 w 404"/>
              <a:gd name="T25" fmla="*/ 132 h 415"/>
              <a:gd name="T26" fmla="*/ 8 w 404"/>
              <a:gd name="T27" fmla="*/ 214 h 415"/>
              <a:gd name="T28" fmla="*/ 56 w 404"/>
              <a:gd name="T29" fmla="*/ 342 h 415"/>
              <a:gd name="T30" fmla="*/ 56 w 404"/>
              <a:gd name="T31" fmla="*/ 343 h 415"/>
              <a:gd name="T32" fmla="*/ 28 w 404"/>
              <a:gd name="T33" fmla="*/ 385 h 415"/>
              <a:gd name="T34" fmla="*/ 33 w 404"/>
              <a:gd name="T35" fmla="*/ 411 h 415"/>
              <a:gd name="T36" fmla="*/ 44 w 404"/>
              <a:gd name="T37" fmla="*/ 415 h 415"/>
              <a:gd name="T38" fmla="*/ 60 w 404"/>
              <a:gd name="T39" fmla="*/ 406 h 415"/>
              <a:gd name="T40" fmla="*/ 85 w 404"/>
              <a:gd name="T41" fmla="*/ 368 h 415"/>
              <a:gd name="T42" fmla="*/ 202 w 404"/>
              <a:gd name="T43" fmla="*/ 408 h 415"/>
              <a:gd name="T44" fmla="*/ 320 w 404"/>
              <a:gd name="T45" fmla="*/ 368 h 415"/>
              <a:gd name="T46" fmla="*/ 345 w 404"/>
              <a:gd name="T47" fmla="*/ 406 h 415"/>
              <a:gd name="T48" fmla="*/ 361 w 404"/>
              <a:gd name="T49" fmla="*/ 415 h 415"/>
              <a:gd name="T50" fmla="*/ 372 w 404"/>
              <a:gd name="T51" fmla="*/ 411 h 415"/>
              <a:gd name="T52" fmla="*/ 377 w 404"/>
              <a:gd name="T53" fmla="*/ 385 h 415"/>
              <a:gd name="T54" fmla="*/ 349 w 404"/>
              <a:gd name="T55" fmla="*/ 343 h 415"/>
              <a:gd name="T56" fmla="*/ 348 w 404"/>
              <a:gd name="T57" fmla="*/ 341 h 415"/>
              <a:gd name="T58" fmla="*/ 395 w 404"/>
              <a:gd name="T59" fmla="*/ 214 h 415"/>
              <a:gd name="T60" fmla="*/ 377 w 404"/>
              <a:gd name="T61" fmla="*/ 132 h 415"/>
              <a:gd name="T62" fmla="*/ 322 w 404"/>
              <a:gd name="T63" fmla="*/ 40 h 415"/>
              <a:gd name="T64" fmla="*/ 349 w 404"/>
              <a:gd name="T65" fmla="*/ 50 h 415"/>
              <a:gd name="T66" fmla="*/ 365 w 404"/>
              <a:gd name="T67" fmla="*/ 77 h 415"/>
              <a:gd name="T68" fmla="*/ 356 w 404"/>
              <a:gd name="T69" fmla="*/ 98 h 415"/>
              <a:gd name="T70" fmla="*/ 304 w 404"/>
              <a:gd name="T71" fmla="*/ 50 h 415"/>
              <a:gd name="T72" fmla="*/ 322 w 404"/>
              <a:gd name="T73" fmla="*/ 40 h 415"/>
              <a:gd name="T74" fmla="*/ 38 w 404"/>
              <a:gd name="T75" fmla="*/ 77 h 415"/>
              <a:gd name="T76" fmla="*/ 55 w 404"/>
              <a:gd name="T77" fmla="*/ 50 h 415"/>
              <a:gd name="T78" fmla="*/ 82 w 404"/>
              <a:gd name="T79" fmla="*/ 40 h 415"/>
              <a:gd name="T80" fmla="*/ 100 w 404"/>
              <a:gd name="T81" fmla="*/ 50 h 415"/>
              <a:gd name="T82" fmla="*/ 47 w 404"/>
              <a:gd name="T83" fmla="*/ 98 h 415"/>
              <a:gd name="T84" fmla="*/ 38 w 404"/>
              <a:gd name="T85" fmla="*/ 77 h 415"/>
              <a:gd name="T86" fmla="*/ 202 w 404"/>
              <a:gd name="T87" fmla="*/ 370 h 415"/>
              <a:gd name="T88" fmla="*/ 47 w 404"/>
              <a:gd name="T89" fmla="*/ 214 h 415"/>
              <a:gd name="T90" fmla="*/ 202 w 404"/>
              <a:gd name="T91" fmla="*/ 59 h 415"/>
              <a:gd name="T92" fmla="*/ 357 w 404"/>
              <a:gd name="T93" fmla="*/ 214 h 415"/>
              <a:gd name="T94" fmla="*/ 202 w 404"/>
              <a:gd name="T95" fmla="*/ 370 h 415"/>
              <a:gd name="T96" fmla="*/ 272 w 404"/>
              <a:gd name="T97" fmla="*/ 257 h 415"/>
              <a:gd name="T98" fmla="*/ 271 w 404"/>
              <a:gd name="T99" fmla="*/ 284 h 415"/>
              <a:gd name="T100" fmla="*/ 258 w 404"/>
              <a:gd name="T101" fmla="*/ 290 h 415"/>
              <a:gd name="T102" fmla="*/ 244 w 404"/>
              <a:gd name="T103" fmla="*/ 284 h 415"/>
              <a:gd name="T104" fmla="*/ 188 w 404"/>
              <a:gd name="T105" fmla="*/ 228 h 415"/>
              <a:gd name="T106" fmla="*/ 183 w 404"/>
              <a:gd name="T107" fmla="*/ 214 h 415"/>
              <a:gd name="T108" fmla="*/ 183 w 404"/>
              <a:gd name="T109" fmla="*/ 111 h 415"/>
              <a:gd name="T110" fmla="*/ 202 w 404"/>
              <a:gd name="T111" fmla="*/ 92 h 415"/>
              <a:gd name="T112" fmla="*/ 221 w 404"/>
              <a:gd name="T113" fmla="*/ 111 h 415"/>
              <a:gd name="T114" fmla="*/ 221 w 404"/>
              <a:gd name="T115" fmla="*/ 207 h 415"/>
              <a:gd name="T116" fmla="*/ 272 w 404"/>
              <a:gd name="T117" fmla="*/ 257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4" h="415">
                <a:moveTo>
                  <a:pt x="377" y="132"/>
                </a:moveTo>
                <a:cubicBezTo>
                  <a:pt x="382" y="127"/>
                  <a:pt x="403" y="107"/>
                  <a:pt x="404" y="78"/>
                </a:cubicBezTo>
                <a:cubicBezTo>
                  <a:pt x="404" y="57"/>
                  <a:pt x="394" y="38"/>
                  <a:pt x="374" y="20"/>
                </a:cubicBezTo>
                <a:cubicBezTo>
                  <a:pt x="374" y="20"/>
                  <a:pt x="374" y="20"/>
                  <a:pt x="373" y="20"/>
                </a:cubicBezTo>
                <a:cubicBezTo>
                  <a:pt x="349" y="1"/>
                  <a:pt x="328" y="0"/>
                  <a:pt x="315" y="2"/>
                </a:cubicBezTo>
                <a:cubicBezTo>
                  <a:pt x="291" y="7"/>
                  <a:pt x="275" y="23"/>
                  <a:pt x="268" y="32"/>
                </a:cubicBezTo>
                <a:cubicBezTo>
                  <a:pt x="248" y="25"/>
                  <a:pt x="225" y="21"/>
                  <a:pt x="202" y="21"/>
                </a:cubicBezTo>
                <a:cubicBezTo>
                  <a:pt x="179" y="21"/>
                  <a:pt x="156" y="25"/>
                  <a:pt x="136" y="32"/>
                </a:cubicBezTo>
                <a:cubicBezTo>
                  <a:pt x="129" y="23"/>
                  <a:pt x="113" y="7"/>
                  <a:pt x="89" y="2"/>
                </a:cubicBezTo>
                <a:cubicBezTo>
                  <a:pt x="76" y="0"/>
                  <a:pt x="54" y="1"/>
                  <a:pt x="31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10" y="38"/>
                  <a:pt x="0" y="57"/>
                  <a:pt x="0" y="78"/>
                </a:cubicBezTo>
                <a:cubicBezTo>
                  <a:pt x="1" y="107"/>
                  <a:pt x="21" y="127"/>
                  <a:pt x="27" y="132"/>
                </a:cubicBezTo>
                <a:cubicBezTo>
                  <a:pt x="15" y="157"/>
                  <a:pt x="8" y="185"/>
                  <a:pt x="8" y="214"/>
                </a:cubicBezTo>
                <a:cubicBezTo>
                  <a:pt x="8" y="263"/>
                  <a:pt x="27" y="308"/>
                  <a:pt x="56" y="342"/>
                </a:cubicBezTo>
                <a:cubicBezTo>
                  <a:pt x="56" y="342"/>
                  <a:pt x="56" y="343"/>
                  <a:pt x="56" y="343"/>
                </a:cubicBezTo>
                <a:cubicBezTo>
                  <a:pt x="28" y="385"/>
                  <a:pt x="28" y="385"/>
                  <a:pt x="28" y="385"/>
                </a:cubicBezTo>
                <a:cubicBezTo>
                  <a:pt x="22" y="394"/>
                  <a:pt x="24" y="406"/>
                  <a:pt x="33" y="411"/>
                </a:cubicBezTo>
                <a:cubicBezTo>
                  <a:pt x="36" y="414"/>
                  <a:pt x="40" y="415"/>
                  <a:pt x="44" y="415"/>
                </a:cubicBezTo>
                <a:cubicBezTo>
                  <a:pt x="50" y="415"/>
                  <a:pt x="56" y="412"/>
                  <a:pt x="60" y="406"/>
                </a:cubicBezTo>
                <a:cubicBezTo>
                  <a:pt x="85" y="368"/>
                  <a:pt x="85" y="368"/>
                  <a:pt x="85" y="368"/>
                </a:cubicBezTo>
                <a:cubicBezTo>
                  <a:pt x="117" y="393"/>
                  <a:pt x="158" y="408"/>
                  <a:pt x="202" y="408"/>
                </a:cubicBezTo>
                <a:cubicBezTo>
                  <a:pt x="246" y="408"/>
                  <a:pt x="287" y="393"/>
                  <a:pt x="320" y="368"/>
                </a:cubicBezTo>
                <a:cubicBezTo>
                  <a:pt x="345" y="406"/>
                  <a:pt x="345" y="406"/>
                  <a:pt x="345" y="406"/>
                </a:cubicBezTo>
                <a:cubicBezTo>
                  <a:pt x="349" y="412"/>
                  <a:pt x="355" y="415"/>
                  <a:pt x="361" y="415"/>
                </a:cubicBezTo>
                <a:cubicBezTo>
                  <a:pt x="365" y="415"/>
                  <a:pt x="369" y="414"/>
                  <a:pt x="372" y="411"/>
                </a:cubicBezTo>
                <a:cubicBezTo>
                  <a:pt x="381" y="406"/>
                  <a:pt x="383" y="394"/>
                  <a:pt x="377" y="385"/>
                </a:cubicBezTo>
                <a:cubicBezTo>
                  <a:pt x="349" y="343"/>
                  <a:pt x="349" y="343"/>
                  <a:pt x="349" y="343"/>
                </a:cubicBezTo>
                <a:cubicBezTo>
                  <a:pt x="349" y="342"/>
                  <a:pt x="348" y="342"/>
                  <a:pt x="348" y="341"/>
                </a:cubicBezTo>
                <a:cubicBezTo>
                  <a:pt x="377" y="307"/>
                  <a:pt x="395" y="263"/>
                  <a:pt x="395" y="214"/>
                </a:cubicBezTo>
                <a:cubicBezTo>
                  <a:pt x="395" y="185"/>
                  <a:pt x="389" y="157"/>
                  <a:pt x="377" y="132"/>
                </a:cubicBezTo>
                <a:close/>
                <a:moveTo>
                  <a:pt x="322" y="40"/>
                </a:moveTo>
                <a:cubicBezTo>
                  <a:pt x="330" y="39"/>
                  <a:pt x="339" y="42"/>
                  <a:pt x="349" y="50"/>
                </a:cubicBezTo>
                <a:cubicBezTo>
                  <a:pt x="360" y="59"/>
                  <a:pt x="365" y="68"/>
                  <a:pt x="365" y="77"/>
                </a:cubicBezTo>
                <a:cubicBezTo>
                  <a:pt x="365" y="85"/>
                  <a:pt x="361" y="93"/>
                  <a:pt x="356" y="98"/>
                </a:cubicBezTo>
                <a:cubicBezTo>
                  <a:pt x="342" y="79"/>
                  <a:pt x="324" y="63"/>
                  <a:pt x="304" y="50"/>
                </a:cubicBezTo>
                <a:cubicBezTo>
                  <a:pt x="309" y="46"/>
                  <a:pt x="315" y="41"/>
                  <a:pt x="322" y="40"/>
                </a:cubicBezTo>
                <a:close/>
                <a:moveTo>
                  <a:pt x="38" y="77"/>
                </a:moveTo>
                <a:cubicBezTo>
                  <a:pt x="38" y="69"/>
                  <a:pt x="44" y="59"/>
                  <a:pt x="55" y="50"/>
                </a:cubicBezTo>
                <a:cubicBezTo>
                  <a:pt x="65" y="42"/>
                  <a:pt x="74" y="39"/>
                  <a:pt x="82" y="40"/>
                </a:cubicBezTo>
                <a:cubicBezTo>
                  <a:pt x="89" y="41"/>
                  <a:pt x="95" y="46"/>
                  <a:pt x="100" y="50"/>
                </a:cubicBezTo>
                <a:cubicBezTo>
                  <a:pt x="80" y="63"/>
                  <a:pt x="62" y="79"/>
                  <a:pt x="47" y="98"/>
                </a:cubicBezTo>
                <a:cubicBezTo>
                  <a:pt x="44" y="93"/>
                  <a:pt x="39" y="86"/>
                  <a:pt x="38" y="77"/>
                </a:cubicBezTo>
                <a:close/>
                <a:moveTo>
                  <a:pt x="202" y="370"/>
                </a:moveTo>
                <a:cubicBezTo>
                  <a:pt x="116" y="370"/>
                  <a:pt x="47" y="300"/>
                  <a:pt x="47" y="214"/>
                </a:cubicBezTo>
                <a:cubicBezTo>
                  <a:pt x="47" y="129"/>
                  <a:pt x="116" y="59"/>
                  <a:pt x="202" y="59"/>
                </a:cubicBezTo>
                <a:cubicBezTo>
                  <a:pt x="287" y="59"/>
                  <a:pt x="357" y="129"/>
                  <a:pt x="357" y="214"/>
                </a:cubicBezTo>
                <a:cubicBezTo>
                  <a:pt x="357" y="300"/>
                  <a:pt x="287" y="370"/>
                  <a:pt x="202" y="370"/>
                </a:cubicBezTo>
                <a:close/>
                <a:moveTo>
                  <a:pt x="272" y="257"/>
                </a:moveTo>
                <a:cubicBezTo>
                  <a:pt x="279" y="265"/>
                  <a:pt x="279" y="277"/>
                  <a:pt x="271" y="284"/>
                </a:cubicBezTo>
                <a:cubicBezTo>
                  <a:pt x="268" y="288"/>
                  <a:pt x="263" y="290"/>
                  <a:pt x="258" y="290"/>
                </a:cubicBezTo>
                <a:cubicBezTo>
                  <a:pt x="253" y="290"/>
                  <a:pt x="248" y="288"/>
                  <a:pt x="244" y="284"/>
                </a:cubicBezTo>
                <a:cubicBezTo>
                  <a:pt x="188" y="228"/>
                  <a:pt x="188" y="228"/>
                  <a:pt x="188" y="228"/>
                </a:cubicBezTo>
                <a:cubicBezTo>
                  <a:pt x="185" y="224"/>
                  <a:pt x="183" y="220"/>
                  <a:pt x="183" y="214"/>
                </a:cubicBezTo>
                <a:cubicBezTo>
                  <a:pt x="183" y="111"/>
                  <a:pt x="183" y="111"/>
                  <a:pt x="183" y="111"/>
                </a:cubicBezTo>
                <a:cubicBezTo>
                  <a:pt x="183" y="100"/>
                  <a:pt x="191" y="92"/>
                  <a:pt x="202" y="92"/>
                </a:cubicBezTo>
                <a:cubicBezTo>
                  <a:pt x="213" y="92"/>
                  <a:pt x="221" y="100"/>
                  <a:pt x="221" y="111"/>
                </a:cubicBezTo>
                <a:cubicBezTo>
                  <a:pt x="221" y="207"/>
                  <a:pt x="221" y="207"/>
                  <a:pt x="221" y="207"/>
                </a:cubicBezTo>
                <a:lnTo>
                  <a:pt x="272" y="2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>
              <a:solidFill>
                <a:schemeClr val="tx1"/>
              </a:solidFill>
            </a:endParaRPr>
          </a:p>
        </p:txBody>
      </p:sp>
      <p:sp>
        <p:nvSpPr>
          <p:cNvPr id="63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02455" y="34024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Прямоугольный треугольник 14"/>
          <p:cNvSpPr/>
          <p:nvPr userDrawn="1"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37" name="Footer Placeholder 5">
            <a:extLst>
              <a:ext uri="{FF2B5EF4-FFF2-40B4-BE49-F238E27FC236}">
                <a16:creationId xmlns:a16="http://schemas.microsoft.com/office/drawing/2014/main" id="{56935F26-A9A5-DC43-A108-B9DD6370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23515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32" grpId="0" animBg="1"/>
      <p:bldP spid="33" grpId="0" animBg="1"/>
      <p:bldP spid="50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32935" y="34024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1582342" y="1542951"/>
            <a:ext cx="4818458" cy="7452349"/>
          </a:xfrm>
          <a:prstGeom prst="rect">
            <a:avLst/>
          </a:prstGeom>
        </p:spPr>
        <p:txBody>
          <a:bodyPr vert="horz" lIns="0" tIns="9144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8100" kern="1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H2 Title here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8061001" y="2152197"/>
            <a:ext cx="7564763" cy="1341186"/>
          </a:xfrm>
        </p:spPr>
        <p:txBody>
          <a:bodyPr tIns="0">
            <a:noAutofit/>
          </a:bodyPr>
          <a:lstStyle>
            <a:lvl1pPr marL="0" indent="0" algn="l">
              <a:lnSpc>
                <a:spcPct val="150000"/>
              </a:lnSpc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1" name="Shape 427"/>
          <p:cNvSpPr>
            <a:spLocks noGrp="1"/>
          </p:cNvSpPr>
          <p:nvPr>
            <p:ph type="body" sz="quarter" idx="56" hasCustomPrompt="1"/>
          </p:nvPr>
        </p:nvSpPr>
        <p:spPr>
          <a:xfrm>
            <a:off x="8058450" y="1441353"/>
            <a:ext cx="7566996" cy="52667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61" hasCustomPrompt="1"/>
          </p:nvPr>
        </p:nvSpPr>
        <p:spPr>
          <a:xfrm>
            <a:off x="8062913" y="4948592"/>
            <a:ext cx="7564763" cy="1351907"/>
          </a:xfrm>
        </p:spPr>
        <p:txBody>
          <a:bodyPr tIns="0">
            <a:noAutofit/>
          </a:bodyPr>
          <a:lstStyle>
            <a:lvl1pPr marL="0" indent="0" algn="l">
              <a:lnSpc>
                <a:spcPct val="150000"/>
              </a:lnSpc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7" name="Shape 427"/>
          <p:cNvSpPr>
            <a:spLocks noGrp="1"/>
          </p:cNvSpPr>
          <p:nvPr>
            <p:ph type="body" sz="quarter" idx="62" hasCustomPrompt="1"/>
          </p:nvPr>
        </p:nvSpPr>
        <p:spPr>
          <a:xfrm>
            <a:off x="8060363" y="4237747"/>
            <a:ext cx="7566996" cy="53977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3" hasCustomPrompt="1"/>
          </p:nvPr>
        </p:nvSpPr>
        <p:spPr>
          <a:xfrm>
            <a:off x="8062913" y="7758090"/>
            <a:ext cx="7564763" cy="1338808"/>
          </a:xfrm>
        </p:spPr>
        <p:txBody>
          <a:bodyPr tIns="0">
            <a:noAutofit/>
          </a:bodyPr>
          <a:lstStyle>
            <a:lvl1pPr marL="0" indent="0" algn="l">
              <a:lnSpc>
                <a:spcPct val="150000"/>
              </a:lnSpc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50" name="Shape 427"/>
          <p:cNvSpPr>
            <a:spLocks noGrp="1"/>
          </p:cNvSpPr>
          <p:nvPr>
            <p:ph type="body" sz="quarter" idx="64" hasCustomPrompt="1"/>
          </p:nvPr>
        </p:nvSpPr>
        <p:spPr>
          <a:xfrm>
            <a:off x="8060363" y="7047245"/>
            <a:ext cx="7566996" cy="53977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04BF5A09-9BBB-6740-AB3C-C56667BA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4245940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1379091"/>
            <a:ext cx="15773400" cy="1514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162925"/>
            <a:ext cx="15773400" cy="610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C3ACE-ED30-42FA-9A01-95085F0A3673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PRESSURIZED WATER REACTOR OWNERS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Прямая соединительная линия 31">
            <a:extLst>
              <a:ext uri="{FF2B5EF4-FFF2-40B4-BE49-F238E27FC236}">
                <a16:creationId xmlns:a16="http://schemas.microsoft.com/office/drawing/2014/main" id="{0DEE1326-F3E8-9A4A-8D95-F10680E09CFF}"/>
              </a:ext>
            </a:extLst>
          </p:cNvPr>
          <p:cNvCxnSpPr/>
          <p:nvPr userDrawn="1"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5184EBD-86B4-B849-A838-93D6D711289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7" y="255091"/>
            <a:ext cx="1748388" cy="1212687"/>
          </a:xfrm>
          <a:prstGeom prst="rect">
            <a:avLst/>
          </a:prstGeom>
        </p:spPr>
      </p:pic>
      <p:sp>
        <p:nvSpPr>
          <p:cNvPr id="10" name="Rectangle 24">
            <a:extLst>
              <a:ext uri="{FF2B5EF4-FFF2-40B4-BE49-F238E27FC236}">
                <a16:creationId xmlns:a16="http://schemas.microsoft.com/office/drawing/2014/main" id="{6F4A17F9-E7A5-4DC6-A431-EC860CEE63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14700" y="255091"/>
            <a:ext cx="4572000" cy="34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marL="236538" indent="-236538" algn="ctr" defTabSz="681038" eaLnBrk="0" hangingPunct="0">
              <a:spcBef>
                <a:spcPct val="50000"/>
              </a:spcBef>
              <a:spcAft>
                <a:spcPts val="200"/>
              </a:spcAft>
              <a:buClr>
                <a:srgbClr val="FFD90F"/>
              </a:buClr>
              <a:buSzPct val="75000"/>
              <a:buFont typeface="Wingdings" pitchFamily="2" charset="2"/>
              <a:buNone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Proprietary Class 3</a:t>
            </a:r>
          </a:p>
        </p:txBody>
      </p:sp>
    </p:spTree>
    <p:extLst>
      <p:ext uri="{BB962C8B-B14F-4D97-AF65-F5344CB8AC3E}">
        <p14:creationId xmlns:p14="http://schemas.microsoft.com/office/powerpoint/2010/main" val="43963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80" r:id="rId2"/>
    <p:sldLayoutId id="2147484667" r:id="rId3"/>
    <p:sldLayoutId id="2147484678" r:id="rId4"/>
    <p:sldLayoutId id="2147484681" r:id="rId5"/>
    <p:sldLayoutId id="2147484674" r:id="rId6"/>
    <p:sldLayoutId id="2147484668" r:id="rId7"/>
    <p:sldLayoutId id="2147484669" r:id="rId8"/>
    <p:sldLayoutId id="2147484670" r:id="rId9"/>
    <p:sldLayoutId id="2147484675" r:id="rId10"/>
    <p:sldLayoutId id="2147484679" r:id="rId11"/>
    <p:sldLayoutId id="2147484542" r:id="rId12"/>
    <p:sldLayoutId id="2147484543" r:id="rId13"/>
    <p:sldLayoutId id="2147484671" r:id="rId14"/>
    <p:sldLayoutId id="2147484672" r:id="rId15"/>
    <p:sldLayoutId id="2147484677" r:id="rId16"/>
    <p:sldLayoutId id="2147484602" r:id="rId17"/>
    <p:sldLayoutId id="2147484673" r:id="rId18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4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7">
            <a:extLst>
              <a:ext uri="{FF2B5EF4-FFF2-40B4-BE49-F238E27FC236}">
                <a16:creationId xmlns:a16="http://schemas.microsoft.com/office/drawing/2014/main" id="{EFD34304-E1B5-544E-828F-BD116CC9CF21}"/>
              </a:ext>
            </a:extLst>
          </p:cNvPr>
          <p:cNvSpPr txBox="1">
            <a:spLocks/>
          </p:cNvSpPr>
          <p:nvPr userDrawn="1"/>
        </p:nvSpPr>
        <p:spPr>
          <a:xfrm>
            <a:off x="10148" y="0"/>
            <a:ext cx="18288000" cy="10288587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342900" indent="-342900" algn="l" defTabSz="13716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000" b="1" kern="1200" baseline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Color block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8ED0D75F-69C5-CA4E-9D44-7B0659B22B28}"/>
              </a:ext>
            </a:extLst>
          </p:cNvPr>
          <p:cNvSpPr txBox="1">
            <a:spLocks/>
          </p:cNvSpPr>
          <p:nvPr userDrawn="1"/>
        </p:nvSpPr>
        <p:spPr>
          <a:xfrm>
            <a:off x="17904" y="-2382"/>
            <a:ext cx="18288000" cy="10288588"/>
          </a:xfrm>
          <a:custGeom>
            <a:avLst/>
            <a:gdLst>
              <a:gd name="connsiteX0" fmla="*/ 3760013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8674592 h 10288588"/>
              <a:gd name="connsiteX3" fmla="*/ 16692394 w 18288000"/>
              <a:gd name="connsiteY3" fmla="*/ 10288588 h 10288588"/>
              <a:gd name="connsiteX4" fmla="*/ 0 w 18288000"/>
              <a:gd name="connsiteY4" fmla="*/ 10288588 h 10288588"/>
              <a:gd name="connsiteX5" fmla="*/ 0 w 18288000"/>
              <a:gd name="connsiteY5" fmla="*/ 3748897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0" h="10288588">
                <a:moveTo>
                  <a:pt x="3760013" y="0"/>
                </a:moveTo>
                <a:lnTo>
                  <a:pt x="18288000" y="0"/>
                </a:lnTo>
                <a:lnTo>
                  <a:pt x="18288000" y="8674592"/>
                </a:lnTo>
                <a:lnTo>
                  <a:pt x="16692394" y="10288588"/>
                </a:lnTo>
                <a:lnTo>
                  <a:pt x="0" y="10288588"/>
                </a:lnTo>
                <a:lnTo>
                  <a:pt x="0" y="3748897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5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9620" y="1379091"/>
            <a:ext cx="13824569" cy="1514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162925"/>
            <a:ext cx="15773400" cy="610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8C722-A7AB-4183-99FA-51651C7E9AE3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Прямая соединительная линия 31">
            <a:extLst>
              <a:ext uri="{FF2B5EF4-FFF2-40B4-BE49-F238E27FC236}">
                <a16:creationId xmlns:a16="http://schemas.microsoft.com/office/drawing/2014/main" id="{0DEE1326-F3E8-9A4A-8D95-F10680E09CFF}"/>
              </a:ext>
            </a:extLst>
          </p:cNvPr>
          <p:cNvCxnSpPr/>
          <p:nvPr userDrawn="1"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700F9CC-5AD7-5543-B1A5-26F337F9DB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2" y="245215"/>
            <a:ext cx="1764508" cy="1223868"/>
          </a:xfrm>
          <a:prstGeom prst="rect">
            <a:avLst/>
          </a:prstGeom>
        </p:spPr>
      </p:pic>
      <p:sp>
        <p:nvSpPr>
          <p:cNvPr id="13" name="Номер слайда 21">
            <a:extLst>
              <a:ext uri="{FF2B5EF4-FFF2-40B4-BE49-F238E27FC236}">
                <a16:creationId xmlns:a16="http://schemas.microsoft.com/office/drawing/2014/main" id="{B5D7F365-AE9A-1F43-9FDE-C25DAA355FEE}"/>
              </a:ext>
            </a:extLst>
          </p:cNvPr>
          <p:cNvSpPr txBox="1">
            <a:spLocks/>
          </p:cNvSpPr>
          <p:nvPr userDrawn="1"/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1371156" rtl="0" eaLnBrk="1" latinLnBrk="0" hangingPunct="1">
              <a:defRPr sz="1203" b="1" kern="1200">
                <a:solidFill>
                  <a:schemeClr val="tx1">
                    <a:alpha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578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56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34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14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892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468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049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627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5A82D20-2493-AB4D-A29D-5FFA1043B98F}"/>
              </a:ext>
            </a:extLst>
          </p:cNvPr>
          <p:cNvSpPr txBox="1">
            <a:spLocks/>
          </p:cNvSpPr>
          <p:nvPr userDrawn="1"/>
        </p:nvSpPr>
        <p:spPr>
          <a:xfrm>
            <a:off x="16692392" y="8664326"/>
            <a:ext cx="1605756" cy="1624263"/>
          </a:xfrm>
          <a:custGeom>
            <a:avLst/>
            <a:gdLst>
              <a:gd name="connsiteX0" fmla="*/ 1605756 w 1605756"/>
              <a:gd name="connsiteY0" fmla="*/ 0 h 1624263"/>
              <a:gd name="connsiteX1" fmla="*/ 1605756 w 1605756"/>
              <a:gd name="connsiteY1" fmla="*/ 1624263 h 1624263"/>
              <a:gd name="connsiteX2" fmla="*/ 0 w 1605756"/>
              <a:gd name="connsiteY2" fmla="*/ 1624263 h 162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5756" h="1624263">
                <a:moveTo>
                  <a:pt x="1605756" y="0"/>
                </a:moveTo>
                <a:lnTo>
                  <a:pt x="1605756" y="1624263"/>
                </a:lnTo>
                <a:lnTo>
                  <a:pt x="0" y="16242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342900" indent="-342900" algn="l" defTabSz="13716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000" b="1" kern="1200" baseline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Color block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191526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4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44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4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0D9ECE-588A-C041-A1DC-CA8E9CC9F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10" y="0"/>
            <a:ext cx="9959569" cy="6907984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F19C66AC-04C6-AA4D-B129-549C1F3D1D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18891" y="6907984"/>
            <a:ext cx="9691688" cy="1624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Global Expertise 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en-US" sz="3600" dirty="0">
                <a:solidFill>
                  <a:schemeClr val="accent1"/>
                </a:solidFill>
              </a:rPr>
              <a:t>  One Voice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3435" y="7584141"/>
            <a:ext cx="16558060" cy="2293084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Benefits and Lessons Learned from PRA / Operations Interface at Nuclear Power Plants </a:t>
            </a:r>
          </a:p>
          <a:p>
            <a:pPr lvl="0">
              <a:lnSpc>
                <a:spcPct val="100000"/>
              </a:lnSpc>
              <a:spcBef>
                <a:spcPts val="18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N. Reed LaBarge (Westinghouse / PWROG)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0" dirty="0">
                <a:solidFill>
                  <a:srgbClr val="E7E6E6">
                    <a:lumMod val="10000"/>
                  </a:srgbClr>
                </a:solidFill>
              </a:rPr>
              <a:t>Jayne Ritter (Xcel Energy / PWROG)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0" dirty="0">
                <a:solidFill>
                  <a:srgbClr val="E7E6E6">
                    <a:lumMod val="10000"/>
                  </a:srgbClr>
                </a:solidFill>
              </a:rPr>
              <a:t>Brad Dolan (TVA / PWROG)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203" b="1" i="0" u="none" strike="noStrike" kern="1200" cap="none" spc="0" normalizeH="0" baseline="0" noProof="0" smtClean="0">
                <a:ln>
                  <a:noFill/>
                </a:ln>
                <a:solidFill>
                  <a:srgbClr val="1D2855">
                    <a:alpha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3" b="1" i="0" u="none" strike="noStrike" kern="1200" cap="none" spc="0" normalizeH="0" baseline="0" noProof="0" dirty="0">
              <a:ln>
                <a:noFill/>
              </a:ln>
              <a:solidFill>
                <a:srgbClr val="1D2855">
                  <a:alpha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6F4FF8E-131A-461B-B195-50EC02533EA0}"/>
              </a:ext>
            </a:extLst>
          </p:cNvPr>
          <p:cNvSpPr txBox="1">
            <a:spLocks/>
          </p:cNvSpPr>
          <p:nvPr/>
        </p:nvSpPr>
        <p:spPr>
          <a:xfrm>
            <a:off x="9953494" y="8531997"/>
            <a:ext cx="7503459" cy="2613386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  <a:defRPr/>
            </a:pPr>
            <a:r>
              <a:rPr lang="en-US" sz="2400" b="0" i="1" dirty="0">
                <a:solidFill>
                  <a:srgbClr val="E7E6E6">
                    <a:lumMod val="10000"/>
                  </a:srgbClr>
                </a:solidFill>
              </a:rPr>
              <a:t>Probabilistic Safety Assessment and Management PSAM 16</a:t>
            </a:r>
          </a:p>
          <a:p>
            <a:pPr>
              <a:lnSpc>
                <a:spcPct val="100000"/>
              </a:lnSpc>
              <a:spcBef>
                <a:spcPts val="3000"/>
              </a:spcBef>
              <a:defRPr/>
            </a:pPr>
            <a:r>
              <a:rPr lang="en-US" sz="2400" b="0" i="1" dirty="0">
                <a:solidFill>
                  <a:srgbClr val="E7E6E6">
                    <a:lumMod val="10000"/>
                  </a:srgbClr>
                </a:solidFill>
              </a:rPr>
              <a:t>June 26</a:t>
            </a:r>
            <a:r>
              <a:rPr lang="en-US" sz="2400" b="0" i="1" baseline="30000" dirty="0">
                <a:solidFill>
                  <a:srgbClr val="E7E6E6">
                    <a:lumMod val="10000"/>
                  </a:srgbClr>
                </a:solidFill>
              </a:rPr>
              <a:t>th</a:t>
            </a:r>
            <a:r>
              <a:rPr lang="en-US" sz="2400" b="0" i="1" dirty="0">
                <a:solidFill>
                  <a:srgbClr val="E7E6E6">
                    <a:lumMod val="10000"/>
                  </a:srgbClr>
                </a:solidFill>
              </a:rPr>
              <a:t>, 2022 – July 1</a:t>
            </a:r>
            <a:r>
              <a:rPr lang="en-US" sz="2400" b="0" i="1" baseline="30000" dirty="0">
                <a:solidFill>
                  <a:srgbClr val="E7E6E6">
                    <a:lumMod val="10000"/>
                  </a:srgbClr>
                </a:solidFill>
              </a:rPr>
              <a:t>st</a:t>
            </a:r>
            <a:r>
              <a:rPr lang="en-US" sz="2400" b="0" i="1" dirty="0">
                <a:solidFill>
                  <a:srgbClr val="E7E6E6">
                    <a:lumMod val="10000"/>
                  </a:srgbClr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45527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78771" y="3402106"/>
            <a:ext cx="15130457" cy="48678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8100" b="1" dirty="0">
                <a:solidFill>
                  <a:schemeClr val="tx1"/>
                </a:solidFill>
              </a:rPr>
              <a:t>Enhancements to Plant-Specific Procedures and HRA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81354" y="9770940"/>
            <a:ext cx="13890625" cy="7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476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Best Practices for Plant-Specific Operations / PRA Interface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61934" y="2871020"/>
            <a:ext cx="15489721" cy="6899920"/>
          </a:xfrm>
        </p:spPr>
        <p:txBody>
          <a:bodyPr>
            <a:normAutofit/>
          </a:bodyPr>
          <a:lstStyle/>
          <a:p>
            <a:pPr marL="342900" lvl="1" algn="l" defTabSz="914400">
              <a:spcBef>
                <a:spcPct val="20000"/>
              </a:spcBef>
              <a:spcAft>
                <a:spcPts val="600"/>
              </a:spcAft>
            </a:pPr>
            <a:r>
              <a:rPr lang="en-US" sz="35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Regular meetings between PRA leads and plant operations and training staff and are beneficial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Feedback on HRA Methods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Latest Operator Performance Timings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Review Risk-Significant Operator Actions</a:t>
            </a:r>
          </a:p>
          <a:p>
            <a:pPr marL="342900" lvl="1" algn="l" defTabSz="914400">
              <a:spcBef>
                <a:spcPct val="20000"/>
              </a:spcBef>
              <a:spcAft>
                <a:spcPts val="600"/>
              </a:spcAft>
            </a:pPr>
            <a:r>
              <a:rPr lang="en-US" sz="35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Minimum Frequency</a:t>
            </a:r>
          </a:p>
          <a:p>
            <a:pPr marL="742950" lvl="1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Changes to EOPs (or procedures referenced in HRA Notebook)</a:t>
            </a:r>
          </a:p>
          <a:p>
            <a:pPr marL="742950" lvl="1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New or upgraded PRA Hazard models</a:t>
            </a:r>
          </a:p>
          <a:p>
            <a:pPr marL="742950" lvl="1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Change in highest contributors to risk (accident sequences / operator actions / hazard models)</a:t>
            </a:r>
          </a:p>
        </p:txBody>
      </p:sp>
    </p:spTree>
    <p:extLst>
      <p:ext uri="{BB962C8B-B14F-4D97-AF65-F5344CB8AC3E}">
        <p14:creationId xmlns:p14="http://schemas.microsoft.com/office/powerpoint/2010/main" val="393218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Best Practices for Plant-Specific Procedure Updates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61934" y="2871020"/>
            <a:ext cx="15489721" cy="6899920"/>
          </a:xfrm>
        </p:spPr>
        <p:txBody>
          <a:bodyPr>
            <a:normAutofit fontScale="92500"/>
          </a:bodyPr>
          <a:lstStyle/>
          <a:p>
            <a:pPr marL="342900" lvl="1" algn="l" defTabSz="914400">
              <a:spcBef>
                <a:spcPct val="2000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Considerations for Adding Beyond Design Basis Strategies to Procedures</a:t>
            </a:r>
          </a:p>
          <a:p>
            <a:pPr marL="742950" lvl="1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0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Include how to restore the credited strategy when it becomes available or is ready to be returned to service</a:t>
            </a:r>
          </a:p>
          <a:p>
            <a:pPr marL="742950" lvl="1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0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Equipment may need to be pre-staged to ensure the FLEX action is viable</a:t>
            </a:r>
          </a:p>
          <a:p>
            <a:pPr marL="342900" lvl="1" algn="l" defTabSz="914400">
              <a:spcBef>
                <a:spcPct val="2000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Strategies for Improving Defense in Depth in Emergency Procedures</a:t>
            </a:r>
          </a:p>
          <a:p>
            <a:pPr marL="742950" lvl="1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0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FLEX can be used as long as the credited strategy is lost and other credited strategies are not interrupted</a:t>
            </a:r>
          </a:p>
          <a:p>
            <a:pPr marL="342900" lvl="1" algn="l" defTabSz="914400">
              <a:spcBef>
                <a:spcPct val="2000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Strategies for Replacing a Function lost due to Maintenance or Surveillance</a:t>
            </a:r>
          </a:p>
          <a:p>
            <a:pPr marL="742950" lvl="1" indent="-285750"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0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Inform plant staff regarding how to log the availability / unavailability </a:t>
            </a:r>
          </a:p>
          <a:p>
            <a:pPr marL="742950" lvl="1" indent="-285750"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0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Consider staging a piece of FLEX equipment for use if the redundant train fails unexpectedly</a:t>
            </a:r>
          </a:p>
        </p:txBody>
      </p:sp>
    </p:spTree>
    <p:extLst>
      <p:ext uri="{BB962C8B-B14F-4D97-AF65-F5344CB8AC3E}">
        <p14:creationId xmlns:p14="http://schemas.microsoft.com/office/powerpoint/2010/main" val="347727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Best Practices for Plant-Specific Procedure Updates (cont).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61934" y="2871020"/>
            <a:ext cx="15489721" cy="6899920"/>
          </a:xfrm>
        </p:spPr>
        <p:txBody>
          <a:bodyPr>
            <a:normAutofit/>
          </a:bodyPr>
          <a:lstStyle/>
          <a:p>
            <a:pPr marL="342900" lvl="1" algn="l" defTabSz="914400">
              <a:spcBef>
                <a:spcPct val="20000"/>
              </a:spcBef>
              <a:spcAft>
                <a:spcPts val="600"/>
              </a:spcAft>
            </a:pPr>
            <a:r>
              <a:rPr lang="en-US" sz="35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Considerations for Procedure Changes to Improve Time Margin in Operator Actions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Consider laminating a portion of a procedure and having it available in the control room (i.e., developing a “hard card”) for a combination of alarms </a:t>
            </a:r>
          </a:p>
          <a:p>
            <a:pPr marL="1428750" lvl="2" indent="-285750"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Hard cards can be faster than going through a procedure</a:t>
            </a:r>
          </a:p>
          <a:p>
            <a:pPr marL="1428750" lvl="2" indent="-285750"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Verbal communication can take time </a:t>
            </a:r>
          </a:p>
          <a:p>
            <a:pPr marL="1428750" lvl="2" indent="-285750"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Provides more consistent margin on the time response</a:t>
            </a:r>
          </a:p>
          <a:p>
            <a:pPr marL="342900" lvl="1" algn="l" defTabSz="914400">
              <a:spcBef>
                <a:spcPct val="20000"/>
              </a:spcBef>
              <a:spcAft>
                <a:spcPts val="600"/>
              </a:spcAft>
            </a:pPr>
            <a:r>
              <a:rPr lang="en-US" sz="35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Considerations for Plant-Specific Procedure Changes to Reduce Risk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Add steps to locally start equipment to address equipment that failed to start from failure of the auto-start </a:t>
            </a:r>
          </a:p>
        </p:txBody>
      </p:sp>
    </p:spTree>
    <p:extLst>
      <p:ext uri="{BB962C8B-B14F-4D97-AF65-F5344CB8AC3E}">
        <p14:creationId xmlns:p14="http://schemas.microsoft.com/office/powerpoint/2010/main" val="2706132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78771" y="1849765"/>
            <a:ext cx="15130457" cy="65890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8100" b="1" dirty="0">
                <a:solidFill>
                  <a:schemeClr val="tx1"/>
                </a:solidFill>
              </a:rPr>
              <a:t>Summary, Contact Information and Q&amp;A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81354" y="9770940"/>
            <a:ext cx="13890625" cy="7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487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61935" y="3167652"/>
            <a:ext cx="15130457" cy="6440174"/>
          </a:xfrm>
        </p:spPr>
        <p:txBody>
          <a:bodyPr>
            <a:normAutofit/>
          </a:bodyPr>
          <a:lstStyle/>
          <a:p>
            <a:pPr algn="l" defTabSz="91440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accent6"/>
                </a:solidFill>
                <a:latin typeface="Helvetica" pitchFamily="34" charset="0"/>
              </a:rPr>
              <a:t>The PWROG has been focusing on generically improving the relationship between utility PRA group leads and utility procedure writers</a:t>
            </a:r>
          </a:p>
          <a:p>
            <a:pPr algn="l" defTabSz="91440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accent6"/>
                </a:solidFill>
                <a:latin typeface="Helvetica" pitchFamily="34" charset="0"/>
              </a:rPr>
              <a:t>RBPC established in 2019</a:t>
            </a:r>
          </a:p>
          <a:p>
            <a:pPr marL="742950" lvl="1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Half PRA Experts; Half Operators / Procedure Writers</a:t>
            </a:r>
          </a:p>
          <a:p>
            <a:pPr marL="742950" lvl="1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Best Practices, Operational Experience, Refining HRA Methods</a:t>
            </a:r>
          </a:p>
          <a:p>
            <a:pPr marL="742950" lvl="1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Communication Throughout Industry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81354" y="9770940"/>
            <a:ext cx="13890625" cy="7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940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6531817-AB4E-4123-98A3-A072AF75B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51655" y="330083"/>
            <a:ext cx="611982" cy="543009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F6EDBEA-CA77-4E3B-BC3E-E0752E665191}"/>
              </a:ext>
            </a:extLst>
          </p:cNvPr>
          <p:cNvSpPr txBox="1">
            <a:spLocks/>
          </p:cNvSpPr>
          <p:nvPr/>
        </p:nvSpPr>
        <p:spPr>
          <a:xfrm>
            <a:off x="1583535" y="1467778"/>
            <a:ext cx="15130457" cy="12598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Contact Information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9AD55D7-BC9C-4B37-824E-D12D273E3DD5}"/>
              </a:ext>
            </a:extLst>
          </p:cNvPr>
          <p:cNvSpPr txBox="1">
            <a:spLocks/>
          </p:cNvSpPr>
          <p:nvPr/>
        </p:nvSpPr>
        <p:spPr>
          <a:xfrm>
            <a:off x="281354" y="9770940"/>
            <a:ext cx="13890625" cy="7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978951E-7926-47D4-ACF5-7712B14716E4}"/>
              </a:ext>
            </a:extLst>
          </p:cNvPr>
          <p:cNvSpPr txBox="1">
            <a:spLocks/>
          </p:cNvSpPr>
          <p:nvPr/>
        </p:nvSpPr>
        <p:spPr>
          <a:xfrm>
            <a:off x="1561935" y="2864224"/>
            <a:ext cx="15130457" cy="67436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dirty="0">
                <a:solidFill>
                  <a:schemeClr val="accent6"/>
                </a:solidFill>
                <a:latin typeface="Helvetica" pitchFamily="34" charset="0"/>
              </a:rPr>
              <a:t>PWROG Management Contact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FD2F6-C9CC-4242-BA1B-E4BAC4D9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63" y="3856152"/>
            <a:ext cx="16535287" cy="51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4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6531817-AB4E-4123-98A3-A072AF75B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51655" y="330083"/>
            <a:ext cx="611982" cy="543009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F6EDBEA-CA77-4E3B-BC3E-E0752E665191}"/>
              </a:ext>
            </a:extLst>
          </p:cNvPr>
          <p:cNvSpPr txBox="1">
            <a:spLocks/>
          </p:cNvSpPr>
          <p:nvPr/>
        </p:nvSpPr>
        <p:spPr>
          <a:xfrm>
            <a:off x="1583535" y="1467778"/>
            <a:ext cx="15130457" cy="12598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Contact Information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9AD55D7-BC9C-4B37-824E-D12D273E3DD5}"/>
              </a:ext>
            </a:extLst>
          </p:cNvPr>
          <p:cNvSpPr txBox="1">
            <a:spLocks/>
          </p:cNvSpPr>
          <p:nvPr/>
        </p:nvSpPr>
        <p:spPr>
          <a:xfrm>
            <a:off x="281354" y="9770940"/>
            <a:ext cx="13890625" cy="7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978951E-7926-47D4-ACF5-7712B14716E4}"/>
              </a:ext>
            </a:extLst>
          </p:cNvPr>
          <p:cNvSpPr txBox="1">
            <a:spLocks/>
          </p:cNvSpPr>
          <p:nvPr/>
        </p:nvSpPr>
        <p:spPr>
          <a:xfrm>
            <a:off x="1561935" y="2864224"/>
            <a:ext cx="15130457" cy="67436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600" dirty="0">
                <a:solidFill>
                  <a:schemeClr val="accent6"/>
                </a:solidFill>
                <a:latin typeface="Helvetica" pitchFamily="34" charset="0"/>
              </a:rPr>
              <a:t>Additional Author Contact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82A22-BE03-4456-BF55-B9E6B162C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807" y="4548981"/>
            <a:ext cx="13364712" cy="23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3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61935" y="2944907"/>
            <a:ext cx="15130457" cy="65890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600" b="1" dirty="0">
                <a:solidFill>
                  <a:schemeClr val="tx2"/>
                </a:solidFill>
              </a:rPr>
              <a:t>Thank you for your Attention!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400" b="1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81354" y="9770940"/>
            <a:ext cx="13890625" cy="7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914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Topics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61935" y="2944907"/>
            <a:ext cx="15130457" cy="658905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</a:rPr>
              <a:t>Introduction / Background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</a:rPr>
              <a:t>Enhancements to Generic Procedure Sets and HRA Methods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</a:rPr>
              <a:t>Enhancements to Plant-Specific Procedures and HRA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</a:rPr>
              <a:t>Summary, Contact Information and Q&amp;A</a:t>
            </a:r>
          </a:p>
        </p:txBody>
      </p:sp>
    </p:spTree>
    <p:extLst>
      <p:ext uri="{BB962C8B-B14F-4D97-AF65-F5344CB8AC3E}">
        <p14:creationId xmlns:p14="http://schemas.microsoft.com/office/powerpoint/2010/main" val="317176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61935" y="2944907"/>
            <a:ext cx="15130457" cy="65890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8100" b="1" dirty="0">
                <a:solidFill>
                  <a:schemeClr val="tx1"/>
                </a:solidFill>
              </a:rPr>
              <a:t>Introduction / Background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81354" y="9770940"/>
            <a:ext cx="13890625" cy="7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265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PWROG PRA / Operations Interface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61935" y="3167652"/>
            <a:ext cx="15130457" cy="6440174"/>
          </a:xfrm>
        </p:spPr>
        <p:txBody>
          <a:bodyPr>
            <a:normAutofit/>
          </a:bodyPr>
          <a:lstStyle/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Risk Beneficial Procedure Change (RBPC) Core Team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Formed in 2019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Membership:</a:t>
            </a:r>
          </a:p>
          <a:p>
            <a:pPr marL="1428750" lvl="2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13 PRA Experts</a:t>
            </a:r>
          </a:p>
          <a:p>
            <a:pPr marL="1428750" lvl="2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13 Current or Formerly Licensed Nuclear Operators</a:t>
            </a:r>
          </a:p>
          <a:p>
            <a:pPr marL="1428750" lvl="2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2 Safety Analysis Experts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Accomplishments</a:t>
            </a:r>
          </a:p>
          <a:p>
            <a:pPr marL="1428750" lvl="2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Monthly Core Team Meetings</a:t>
            </a:r>
          </a:p>
          <a:p>
            <a:pPr marL="1428750" lvl="2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How to Proceduralize New Functions Using FLEX Equipment</a:t>
            </a:r>
          </a:p>
          <a:p>
            <a:pPr marL="1428750" lvl="2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Best Practices for the Plant-Specific Operations / PRA Interface </a:t>
            </a:r>
          </a:p>
          <a:p>
            <a:pPr marL="1428750" lvl="2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Workshops on Improving Realism in HRA</a:t>
            </a:r>
          </a:p>
          <a:p>
            <a:pPr marL="1428750" lvl="2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800" dirty="0">
              <a:solidFill>
                <a:schemeClr val="accent6"/>
              </a:solidFill>
              <a:latin typeface="Helvetica" pitchFamily="34" charset="0"/>
              <a:cs typeface="+mn-cs"/>
            </a:endParaRPr>
          </a:p>
          <a:p>
            <a:pPr marL="1428750" lvl="2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800" dirty="0">
              <a:solidFill>
                <a:schemeClr val="accent6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81354" y="9770940"/>
            <a:ext cx="13890625" cy="7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824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78771" y="3402106"/>
            <a:ext cx="15130457" cy="48678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8100" b="1" dirty="0">
                <a:solidFill>
                  <a:schemeClr val="tx1"/>
                </a:solidFill>
              </a:rPr>
              <a:t>Enhancements to Generic Procedure Sets and HRA Methods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81354" y="9770940"/>
            <a:ext cx="13890625" cy="7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86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Generic Procedure Enhancements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61935" y="3167652"/>
            <a:ext cx="15130457" cy="6440174"/>
          </a:xfrm>
        </p:spPr>
        <p:txBody>
          <a:bodyPr>
            <a:normAutofit/>
          </a:bodyPr>
          <a:lstStyle/>
          <a:p>
            <a:pPr algn="l" defTabSz="91440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PWROG Generic Procedure Sets Include: 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Emergency Operating Procedures (EOPs)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FLEX Support Guidelines (FSGs)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Select Abnormal Operating Procedures (AOPs)</a:t>
            </a:r>
          </a:p>
          <a:p>
            <a:pPr algn="l" defTabSz="91440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Risk Beneficial Plant Functions with FLEX Strategies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Low Pressure Auxiliary Feedwater (AFW) pumps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AFW Suction Source (long term AFW for plants with small CST)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Backup Electrical Power (AC &amp; DC)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Ultimate Heat Sink (UHS)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Decay Heat Removal via Steam Generators (SGs)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3200" b="0" dirty="0">
              <a:solidFill>
                <a:schemeClr val="accent6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81354" y="9770940"/>
            <a:ext cx="13890625" cy="7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71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Generic HRA Insights and Best Practices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61935" y="2904565"/>
            <a:ext cx="15130457" cy="6866375"/>
          </a:xfrm>
        </p:spPr>
        <p:txBody>
          <a:bodyPr>
            <a:normAutofit/>
          </a:bodyPr>
          <a:lstStyle/>
          <a:p>
            <a:pPr algn="l" defTabSz="914400">
              <a:lnSpc>
                <a:spcPct val="100000"/>
              </a:lnSpc>
              <a:spcBef>
                <a:spcPct val="20000"/>
              </a:spcBef>
            </a:pPr>
            <a:r>
              <a:rPr lang="en-US" sz="3800" b="1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Treatment of repair / unavailability is likely conservative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Availability of equipment can be different in different situations</a:t>
            </a:r>
            <a:endParaRPr lang="en-US" sz="300" b="0" dirty="0">
              <a:solidFill>
                <a:schemeClr val="accent6"/>
              </a:solidFill>
              <a:latin typeface="Helvetica" pitchFamily="34" charset="0"/>
              <a:cs typeface="+mn-cs"/>
            </a:endParaRPr>
          </a:p>
          <a:p>
            <a:pPr marL="342900" lvl="1" algn="l" defTabSz="914400">
              <a:lnSpc>
                <a:spcPct val="100000"/>
              </a:lnSpc>
              <a:spcBef>
                <a:spcPct val="20000"/>
              </a:spcBef>
            </a:pPr>
            <a:r>
              <a:rPr lang="en-US" sz="38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Cognitive Unrecovered Trees in HRA Calculator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Indication Available in the Control Room</a:t>
            </a:r>
          </a:p>
          <a:p>
            <a:pPr marL="1428750" lvl="2" indent="-285750" algn="l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As long as the control room can get the information you can select yes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Control Room Indication Accurate</a:t>
            </a:r>
          </a:p>
          <a:p>
            <a:pPr marL="1428750" lvl="2" indent="-285750" algn="l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For fire events, plants may have proceduralized guidance for how to confirm indications using a separate device – this can be credited in Fire HRA for example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Low vs. High Workload</a:t>
            </a:r>
          </a:p>
          <a:p>
            <a:pPr marL="1428750" lvl="2" indent="-285750" algn="l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This is subjective; utility operations teams should weigh in on guidance for how to answer questions related to workload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81354" y="9770940"/>
            <a:ext cx="13890625" cy="7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320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Generic HRA Insights and Best Practices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61935" y="2944907"/>
            <a:ext cx="15489720" cy="6589058"/>
          </a:xfrm>
        </p:spPr>
        <p:txBody>
          <a:bodyPr>
            <a:normAutofit/>
          </a:bodyPr>
          <a:lstStyle/>
          <a:p>
            <a:pPr marL="342900" lvl="1" algn="l" defTabSz="914400">
              <a:spcBef>
                <a:spcPct val="20000"/>
              </a:spcBef>
              <a:spcAft>
                <a:spcPts val="600"/>
              </a:spcAft>
            </a:pPr>
            <a:r>
              <a:rPr lang="en-US" sz="35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Cognitive Unrecovered Trees in HRA Calculator (cont.)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Check vs monitor</a:t>
            </a:r>
          </a:p>
          <a:p>
            <a:pPr marL="1428750" lvl="2" indent="-285750" algn="l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Monitoring may be more beneficial than is being credited, especially if this is a critical parameter that is central to the operation of the plant</a:t>
            </a:r>
          </a:p>
          <a:p>
            <a:pPr marL="742950" lvl="1" indent="-285750" algn="l" defTabSz="9144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0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Front vs. Back panel</a:t>
            </a:r>
          </a:p>
          <a:p>
            <a:pPr marL="1428750" lvl="2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This really doesn’t make a big difference for operators who are instructed to check parameters regardless of their location</a:t>
            </a:r>
          </a:p>
          <a:p>
            <a:pPr marL="742950" lvl="1" indent="-285750" algn="l" defTabSz="9144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0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Graphically Distinct </a:t>
            </a:r>
          </a:p>
          <a:p>
            <a:pPr marL="1428750" lvl="2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If it has a number / letter / designator it should be considered distinct</a:t>
            </a:r>
          </a:p>
          <a:p>
            <a:pPr marL="742950" lvl="1" indent="-285750" algn="l" defTabSz="9144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0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Standard or Ambiguous Wording</a:t>
            </a:r>
          </a:p>
          <a:p>
            <a:pPr marL="1428750" lvl="2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In modern PWROG member EOPs, this is essentially all considered to be standard wording</a:t>
            </a:r>
            <a:endParaRPr lang="en-US" sz="3000" b="0" dirty="0">
              <a:solidFill>
                <a:schemeClr val="tx2"/>
              </a:solidFill>
            </a:endParaRPr>
          </a:p>
          <a:p>
            <a:pPr marL="1028700" lvl="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3000" b="0" dirty="0">
              <a:solidFill>
                <a:schemeClr val="tx2"/>
              </a:solidFill>
            </a:endParaRPr>
          </a:p>
          <a:p>
            <a:pPr marL="1028700" lvl="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3000" b="0" dirty="0">
              <a:solidFill>
                <a:schemeClr val="tx2"/>
              </a:solidFill>
            </a:endParaRPr>
          </a:p>
          <a:p>
            <a:pPr marL="1028700" lvl="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3000" b="0" dirty="0">
              <a:solidFill>
                <a:schemeClr val="tx2"/>
              </a:solidFill>
            </a:endParaRPr>
          </a:p>
          <a:p>
            <a:pPr marL="342900" lvl="1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3400" b="0" dirty="0">
              <a:solidFill>
                <a:schemeClr val="tx2"/>
              </a:solidFill>
            </a:endParaRPr>
          </a:p>
          <a:p>
            <a:pPr marL="342900" lvl="1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3400" dirty="0">
              <a:solidFill>
                <a:schemeClr val="tx2"/>
              </a:solidFill>
            </a:endParaRPr>
          </a:p>
          <a:p>
            <a:pPr marL="1028700" lvl="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3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7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Generic HRA Insights and Best Practices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61934" y="2871020"/>
            <a:ext cx="15489721" cy="6899920"/>
          </a:xfrm>
        </p:spPr>
        <p:txBody>
          <a:bodyPr>
            <a:normAutofit fontScale="92500" lnSpcReduction="10000"/>
          </a:bodyPr>
          <a:lstStyle/>
          <a:p>
            <a:pPr marL="342900" lvl="1" algn="l" defTabSz="914400">
              <a:spcBef>
                <a:spcPct val="20000"/>
              </a:spcBef>
              <a:spcAft>
                <a:spcPts val="600"/>
              </a:spcAft>
            </a:pPr>
            <a:r>
              <a:rPr lang="en-US" sz="35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Notes and feedback on Execution Stress</a:t>
            </a:r>
          </a:p>
          <a:p>
            <a:pPr marL="742950" lvl="1" indent="-285750" algn="l"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Plant Response as Expected</a:t>
            </a:r>
          </a:p>
          <a:p>
            <a:pPr marL="1428750" lvl="2" indent="-285750" algn="l" defTabSz="914400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26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Most standard actions should be interpreted as plant response as expected</a:t>
            </a:r>
          </a:p>
          <a:p>
            <a:pPr marL="342900" lvl="1" algn="l" defTabSz="914400">
              <a:spcBef>
                <a:spcPct val="20000"/>
              </a:spcBef>
              <a:spcAft>
                <a:spcPts val="600"/>
              </a:spcAft>
            </a:pPr>
            <a:r>
              <a:rPr lang="en-US" sz="35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Dependency Analysis</a:t>
            </a:r>
          </a:p>
          <a:p>
            <a:pPr marL="742950" lvl="1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Generally, the team members with an operational background believe the dependent Human Error Probabilities (HEPs) that are being provided by THERP are conservative</a:t>
            </a:r>
          </a:p>
          <a:p>
            <a:pPr marL="742950" lvl="1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Intervening Success</a:t>
            </a:r>
          </a:p>
          <a:p>
            <a:pPr marL="1428750" lvl="2" indent="-285750" algn="l" defTabSz="9144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28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This may be a place where the industry should spend more time thinking about when this is applicable (i.e., it may be applicable more than we are typically giving it credit for).  </a:t>
            </a:r>
          </a:p>
          <a:p>
            <a:pPr marL="742950" lvl="1" indent="-285750" algn="l" defTabSz="9144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3200" b="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Common Cognitive</a:t>
            </a:r>
          </a:p>
          <a:p>
            <a:pPr marL="1428750" lvl="2" indent="-285750" algn="l" defTabSz="914400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2800" dirty="0">
                <a:solidFill>
                  <a:schemeClr val="accent6"/>
                </a:solidFill>
                <a:latin typeface="Helvetica" pitchFamily="34" charset="0"/>
                <a:cs typeface="+mn-cs"/>
              </a:rPr>
              <a:t>Separating out the cognition and the execution portions of the operator action will remove the dependency for the execution</a:t>
            </a:r>
            <a:endParaRPr lang="en-US" sz="3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04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1D2855"/>
      </a:dk1>
      <a:lt1>
        <a:srgbClr val="FFFFFF"/>
      </a:lt1>
      <a:dk2>
        <a:srgbClr val="01339E"/>
      </a:dk2>
      <a:lt2>
        <a:srgbClr val="E7E6E6"/>
      </a:lt2>
      <a:accent1>
        <a:srgbClr val="3AB3E2"/>
      </a:accent1>
      <a:accent2>
        <a:srgbClr val="0096D1"/>
      </a:accent2>
      <a:accent3>
        <a:srgbClr val="A5A5A5"/>
      </a:accent3>
      <a:accent4>
        <a:srgbClr val="D6EBF5"/>
      </a:accent4>
      <a:accent5>
        <a:srgbClr val="D6E8EF"/>
      </a:accent5>
      <a:accent6>
        <a:srgbClr val="01329E"/>
      </a:accent6>
      <a:hlink>
        <a:srgbClr val="0595D1"/>
      </a:hlink>
      <a:folHlink>
        <a:srgbClr val="01329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1D2855"/>
      </a:dk1>
      <a:lt1>
        <a:srgbClr val="FFFFFF"/>
      </a:lt1>
      <a:dk2>
        <a:srgbClr val="01339E"/>
      </a:dk2>
      <a:lt2>
        <a:srgbClr val="E7E6E6"/>
      </a:lt2>
      <a:accent1>
        <a:srgbClr val="3AB3E2"/>
      </a:accent1>
      <a:accent2>
        <a:srgbClr val="0096D1"/>
      </a:accent2>
      <a:accent3>
        <a:srgbClr val="A5A5A5"/>
      </a:accent3>
      <a:accent4>
        <a:srgbClr val="D6EBF5"/>
      </a:accent4>
      <a:accent5>
        <a:srgbClr val="D6E8EF"/>
      </a:accent5>
      <a:accent6>
        <a:srgbClr val="01329E"/>
      </a:accent6>
      <a:hlink>
        <a:srgbClr val="0595D1"/>
      </a:hlink>
      <a:folHlink>
        <a:srgbClr val="01329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0E11677644A349B41E014BB1A7614F" ma:contentTypeVersion="0" ma:contentTypeDescription="Create a new document." ma:contentTypeScope="" ma:versionID="fcadd5b90f0371a12258c272ba2483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299C64-A03E-4010-B1E4-07EC134E76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E27175-F9F5-483D-80FA-4E590EB898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1130B4-8088-4E8A-9060-F8CD1B01E25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29563</TotalTime>
  <Words>937</Words>
  <Application>Microsoft Office PowerPoint</Application>
  <PresentationFormat>Custom</PresentationFormat>
  <Paragraphs>137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isakoff</dc:creator>
  <cp:lastModifiedBy>LaBarge, N. Reed</cp:lastModifiedBy>
  <cp:revision>1439</cp:revision>
  <cp:lastPrinted>2019-06-26T18:52:36Z</cp:lastPrinted>
  <dcterms:created xsi:type="dcterms:W3CDTF">2016-02-06T19:59:13Z</dcterms:created>
  <dcterms:modified xsi:type="dcterms:W3CDTF">2022-06-17T11:47:25Z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0x010100970E11677644A349B41E014BB1A7614F</vt:lpwstr>
  </property>
</Properties>
</file>