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5" r:id="rId4"/>
  </p:sldMasterIdLst>
  <p:notesMasterIdLst>
    <p:notesMasterId r:id="rId26"/>
  </p:notesMasterIdLst>
  <p:sldIdLst>
    <p:sldId id="13849" r:id="rId5"/>
    <p:sldId id="13809" r:id="rId6"/>
    <p:sldId id="13903" r:id="rId7"/>
    <p:sldId id="13904" r:id="rId8"/>
    <p:sldId id="13905" r:id="rId9"/>
    <p:sldId id="13906" r:id="rId10"/>
    <p:sldId id="13907" r:id="rId11"/>
    <p:sldId id="13908" r:id="rId12"/>
    <p:sldId id="13909" r:id="rId13"/>
    <p:sldId id="13910" r:id="rId14"/>
    <p:sldId id="13911" r:id="rId15"/>
    <p:sldId id="13912" r:id="rId16"/>
    <p:sldId id="13913" r:id="rId17"/>
    <p:sldId id="13914" r:id="rId18"/>
    <p:sldId id="13915" r:id="rId19"/>
    <p:sldId id="13916" r:id="rId20"/>
    <p:sldId id="13917" r:id="rId21"/>
    <p:sldId id="13918" r:id="rId22"/>
    <p:sldId id="13902" r:id="rId23"/>
    <p:sldId id="13811" r:id="rId24"/>
    <p:sldId id="409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s Kies" initials="FK" lastIdx="23" clrIdx="0">
    <p:extLst>
      <p:ext uri="{19B8F6BF-5375-455C-9EA6-DF929625EA0E}">
        <p15:presenceInfo xmlns:p15="http://schemas.microsoft.com/office/powerpoint/2012/main" userId="61a1e7d374bd62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F"/>
    <a:srgbClr val="FF6900"/>
    <a:srgbClr val="969696"/>
    <a:srgbClr val="33597F"/>
    <a:srgbClr val="3B3C3F"/>
    <a:srgbClr val="515B5E"/>
    <a:srgbClr val="00305F"/>
    <a:srgbClr val="0097BB"/>
    <a:srgbClr val="00718C"/>
    <a:srgbClr val="FF7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LIN\OneDrive%20-%20American%20Bureau%20of%20Shipping\Projects\Beznau%20SFP%20PSA\Working\SFP%20Heatup\SFP_Heatup_Calculations%20KKB%202019-1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Heat Load Case 1</c:v>
          </c:tx>
          <c:spPr>
            <a:ln w="28575" cap="rnd">
              <a:solidFill>
                <a:schemeClr val="accent1"/>
              </a:solidFill>
              <a:round/>
            </a:ln>
            <a:effectLst/>
          </c:spPr>
          <c:marker>
            <c:symbol val="none"/>
          </c:marker>
          <c:cat>
            <c:strRef>
              <c:f>Summary!$A$9:$A$17</c:f>
              <c:strCache>
                <c:ptCount val="9"/>
                <c:pt idx="0">
                  <c:v>Time to MCR High-Temp Alarm (hr)</c:v>
                </c:pt>
                <c:pt idx="1">
                  <c:v>Time to ECR High-Temp Alarm (hr)</c:v>
                </c:pt>
                <c:pt idx="2">
                  <c:v>Time to Boiling Temperature (hr)</c:v>
                </c:pt>
                <c:pt idx="3">
                  <c:v>Time to MCR Low-Level Alarm (hr)</c:v>
                </c:pt>
                <c:pt idx="4">
                  <c:v>Time to ECR Low-Level Alarm (hr)</c:v>
                </c:pt>
                <c:pt idx="5">
                  <c:v>Time to Suction Strainer Level (hr)</c:v>
                </c:pt>
                <c:pt idx="6">
                  <c:v>Time to Minimum SFP Level (hr)</c:v>
                </c:pt>
                <c:pt idx="7">
                  <c:v>Time to 3' Above Top of Active Spent Fuel (hr)</c:v>
                </c:pt>
                <c:pt idx="8">
                  <c:v>Time to Top of Active Spent Fuel Level (hr)</c:v>
                </c:pt>
              </c:strCache>
            </c:strRef>
          </c:cat>
          <c:val>
            <c:numRef>
              <c:f>Summary!$B$9:$B$17</c:f>
              <c:numCache>
                <c:formatCode>0.00</c:formatCode>
                <c:ptCount val="9"/>
                <c:pt idx="0">
                  <c:v>3.4193103766136241</c:v>
                </c:pt>
                <c:pt idx="1">
                  <c:v>6.5277743553532828</c:v>
                </c:pt>
                <c:pt idx="2">
                  <c:v>15.85316629157226</c:v>
                </c:pt>
                <c:pt idx="3">
                  <c:v>17.363620486790552</c:v>
                </c:pt>
                <c:pt idx="4">
                  <c:v>20.384528877226085</c:v>
                </c:pt>
                <c:pt idx="5">
                  <c:v>26.124254819053078</c:v>
                </c:pt>
                <c:pt idx="6">
                  <c:v>67.661745187542991</c:v>
                </c:pt>
                <c:pt idx="7">
                  <c:v>94.481328221939535</c:v>
                </c:pt>
                <c:pt idx="8">
                  <c:v>108.29296303890172</c:v>
                </c:pt>
              </c:numCache>
            </c:numRef>
          </c:val>
          <c:smooth val="0"/>
          <c:extLst>
            <c:ext xmlns:c16="http://schemas.microsoft.com/office/drawing/2014/chart" uri="{C3380CC4-5D6E-409C-BE32-E72D297353CC}">
              <c16:uniqueId val="{00000000-1207-498F-A06F-DD9514F24801}"/>
            </c:ext>
          </c:extLst>
        </c:ser>
        <c:ser>
          <c:idx val="1"/>
          <c:order val="1"/>
          <c:tx>
            <c:v>Heat Load Case 2</c:v>
          </c:tx>
          <c:spPr>
            <a:ln w="28575" cap="rnd">
              <a:solidFill>
                <a:schemeClr val="accent2"/>
              </a:solidFill>
              <a:round/>
            </a:ln>
            <a:effectLst/>
          </c:spPr>
          <c:marker>
            <c:symbol val="none"/>
          </c:marker>
          <c:cat>
            <c:strRef>
              <c:f>Summary!$A$9:$A$17</c:f>
              <c:strCache>
                <c:ptCount val="9"/>
                <c:pt idx="0">
                  <c:v>Time to MCR High-Temp Alarm (hr)</c:v>
                </c:pt>
                <c:pt idx="1">
                  <c:v>Time to ECR High-Temp Alarm (hr)</c:v>
                </c:pt>
                <c:pt idx="2">
                  <c:v>Time to Boiling Temperature (hr)</c:v>
                </c:pt>
                <c:pt idx="3">
                  <c:v>Time to MCR Low-Level Alarm (hr)</c:v>
                </c:pt>
                <c:pt idx="4">
                  <c:v>Time to ECR Low-Level Alarm (hr)</c:v>
                </c:pt>
                <c:pt idx="5">
                  <c:v>Time to Suction Strainer Level (hr)</c:v>
                </c:pt>
                <c:pt idx="6">
                  <c:v>Time to Minimum SFP Level (hr)</c:v>
                </c:pt>
                <c:pt idx="7">
                  <c:v>Time to 3' Above Top of Active Spent Fuel (hr)</c:v>
                </c:pt>
                <c:pt idx="8">
                  <c:v>Time to Top of Active Spent Fuel Level (hr)</c:v>
                </c:pt>
              </c:strCache>
            </c:strRef>
          </c:cat>
          <c:val>
            <c:numRef>
              <c:f>Summary!$C$9:$C$17</c:f>
              <c:numCache>
                <c:formatCode>0.00</c:formatCode>
                <c:ptCount val="9"/>
                <c:pt idx="0">
                  <c:v>3.5433762232994415</c:v>
                </c:pt>
                <c:pt idx="1">
                  <c:v>6.7646273353898438</c:v>
                </c:pt>
                <c:pt idx="2">
                  <c:v>16.428380671661049</c:v>
                </c:pt>
                <c:pt idx="3">
                  <c:v>17.93883486687934</c:v>
                </c:pt>
                <c:pt idx="4">
                  <c:v>20.959743257314877</c:v>
                </c:pt>
                <c:pt idx="5">
                  <c:v>26.699469199141866</c:v>
                </c:pt>
                <c:pt idx="6">
                  <c:v>68.236959567631786</c:v>
                </c:pt>
                <c:pt idx="7">
                  <c:v>95.056542602028316</c:v>
                </c:pt>
                <c:pt idx="8">
                  <c:v>108.8681774189905</c:v>
                </c:pt>
              </c:numCache>
            </c:numRef>
          </c:val>
          <c:smooth val="0"/>
          <c:extLst>
            <c:ext xmlns:c16="http://schemas.microsoft.com/office/drawing/2014/chart" uri="{C3380CC4-5D6E-409C-BE32-E72D297353CC}">
              <c16:uniqueId val="{00000001-1207-498F-A06F-DD9514F24801}"/>
            </c:ext>
          </c:extLst>
        </c:ser>
        <c:ser>
          <c:idx val="2"/>
          <c:order val="2"/>
          <c:tx>
            <c:v>Heat Load Case 3</c:v>
          </c:tx>
          <c:spPr>
            <a:ln w="28575" cap="rnd">
              <a:solidFill>
                <a:schemeClr val="accent3"/>
              </a:solidFill>
              <a:round/>
            </a:ln>
            <a:effectLst/>
          </c:spPr>
          <c:marker>
            <c:symbol val="none"/>
          </c:marker>
          <c:cat>
            <c:strRef>
              <c:f>Summary!$A$9:$A$17</c:f>
              <c:strCache>
                <c:ptCount val="9"/>
                <c:pt idx="0">
                  <c:v>Time to MCR High-Temp Alarm (hr)</c:v>
                </c:pt>
                <c:pt idx="1">
                  <c:v>Time to ECR High-Temp Alarm (hr)</c:v>
                </c:pt>
                <c:pt idx="2">
                  <c:v>Time to Boiling Temperature (hr)</c:v>
                </c:pt>
                <c:pt idx="3">
                  <c:v>Time to MCR Low-Level Alarm (hr)</c:v>
                </c:pt>
                <c:pt idx="4">
                  <c:v>Time to ECR Low-Level Alarm (hr)</c:v>
                </c:pt>
                <c:pt idx="5">
                  <c:v>Time to Suction Strainer Level (hr)</c:v>
                </c:pt>
                <c:pt idx="6">
                  <c:v>Time to Minimum SFP Level (hr)</c:v>
                </c:pt>
                <c:pt idx="7">
                  <c:v>Time to 3' Above Top of Active Spent Fuel (hr)</c:v>
                </c:pt>
                <c:pt idx="8">
                  <c:v>Time to Top of Active Spent Fuel Level (hr)</c:v>
                </c:pt>
              </c:strCache>
            </c:strRef>
          </c:cat>
          <c:val>
            <c:numRef>
              <c:f>Summary!$D$9:$D$17</c:f>
              <c:numCache>
                <c:formatCode>0.00</c:formatCode>
                <c:ptCount val="9"/>
                <c:pt idx="0">
                  <c:v>3.4518394953934357</c:v>
                </c:pt>
                <c:pt idx="1">
                  <c:v>6.6306872887065254</c:v>
                </c:pt>
                <c:pt idx="2">
                  <c:v>16.1206016037886</c:v>
                </c:pt>
                <c:pt idx="3">
                  <c:v>16.561883950564173</c:v>
                </c:pt>
                <c:pt idx="4">
                  <c:v>20.822387626654066</c:v>
                </c:pt>
                <c:pt idx="5">
                  <c:v>26.840059226555599</c:v>
                </c:pt>
                <c:pt idx="6">
                  <c:v>72.323305264692536</c:v>
                </c:pt>
                <c:pt idx="7">
                  <c:v>103.41234553482853</c:v>
                </c:pt>
                <c:pt idx="8">
                  <c:v>119.9224812812818</c:v>
                </c:pt>
              </c:numCache>
            </c:numRef>
          </c:val>
          <c:smooth val="0"/>
          <c:extLst>
            <c:ext xmlns:c16="http://schemas.microsoft.com/office/drawing/2014/chart" uri="{C3380CC4-5D6E-409C-BE32-E72D297353CC}">
              <c16:uniqueId val="{00000002-1207-498F-A06F-DD9514F24801}"/>
            </c:ext>
          </c:extLst>
        </c:ser>
        <c:dLbls>
          <c:showLegendKey val="0"/>
          <c:showVal val="0"/>
          <c:showCatName val="0"/>
          <c:showSerName val="0"/>
          <c:showPercent val="0"/>
          <c:showBubbleSize val="0"/>
        </c:dLbls>
        <c:smooth val="0"/>
        <c:axId val="445022592"/>
        <c:axId val="500517232"/>
      </c:lineChart>
      <c:catAx>
        <c:axId val="445022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Event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517232"/>
        <c:crosses val="autoZero"/>
        <c:auto val="1"/>
        <c:lblAlgn val="ctr"/>
        <c:lblOffset val="100"/>
        <c:tickMarkSkip val="1"/>
        <c:noMultiLvlLbl val="0"/>
      </c:catAx>
      <c:valAx>
        <c:axId val="500517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022592"/>
        <c:crosses val="autoZero"/>
        <c:crossBetween val="between"/>
        <c:majorUnit val="10"/>
      </c:valAx>
      <c:spPr>
        <a:noFill/>
        <a:ln>
          <a:solidFill>
            <a:srgbClr val="92D05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008045-BEE1-ED4B-A2F8-D3806BF6159B}" type="datetimeFigureOut">
              <a:rPr lang="en-US" smtClean="0"/>
              <a:t>6/28/2022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68D6B9-4294-3747-A5C7-D85DD3AA32F3}" type="slidenum">
              <a:rPr lang="en-US" smtClean="0"/>
              <a:t>‹#›</a:t>
            </a:fld>
            <a:endParaRPr lang="en-US"/>
          </a:p>
        </p:txBody>
      </p:sp>
    </p:spTree>
    <p:extLst>
      <p:ext uri="{BB962C8B-B14F-4D97-AF65-F5344CB8AC3E}">
        <p14:creationId xmlns:p14="http://schemas.microsoft.com/office/powerpoint/2010/main" val="122296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_absgroup" TargetMode="External"/><Relationship Id="rId5" Type="http://schemas.openxmlformats.org/officeDocument/2006/relationships/image" Target="../media/image10.png"/><Relationship Id="rId4" Type="http://schemas.openxmlformats.org/officeDocument/2006/relationships/hyperlink" Target="https://www.linkedin.com/company/absgroup"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0D8952-71A8-4751-863E-C89852CAF724}"/>
              </a:ext>
            </a:extLst>
          </p:cNvPr>
          <p:cNvSpPr>
            <a:spLocks noGrp="1"/>
          </p:cNvSpPr>
          <p:nvPr>
            <p:ph type="body" sz="quarter" idx="13" hasCustomPrompt="1"/>
          </p:nvPr>
        </p:nvSpPr>
        <p:spPr>
          <a:xfrm>
            <a:off x="4640149" y="2362582"/>
            <a:ext cx="7205472" cy="1828800"/>
          </a:xfrm>
          <a:prstGeom prst="rect">
            <a:avLst/>
          </a:prstGeom>
        </p:spPr>
        <p:txBody>
          <a:bodyPr anchor="b"/>
          <a:lstStyle>
            <a:lvl1pPr marL="0" indent="0">
              <a:buNone/>
              <a:defRPr sz="3200" b="1">
                <a:solidFill>
                  <a:schemeClr val="bg1"/>
                </a:solidFill>
              </a:defRPr>
            </a:lvl1pPr>
          </a:lstStyle>
          <a:p>
            <a:pPr lvl="0"/>
            <a:r>
              <a:rPr lang="en-US"/>
              <a:t>Title Here</a:t>
            </a:r>
          </a:p>
        </p:txBody>
      </p:sp>
      <p:sp>
        <p:nvSpPr>
          <p:cNvPr id="17" name="Text Placeholder 16">
            <a:extLst>
              <a:ext uri="{FF2B5EF4-FFF2-40B4-BE49-F238E27FC236}">
                <a16:creationId xmlns:a16="http://schemas.microsoft.com/office/drawing/2014/main" id="{4B8E81A4-DEBD-489D-B5DE-E850BCA55E48}"/>
              </a:ext>
            </a:extLst>
          </p:cNvPr>
          <p:cNvSpPr>
            <a:spLocks noGrp="1"/>
          </p:cNvSpPr>
          <p:nvPr>
            <p:ph type="body" sz="quarter" idx="15" hasCustomPrompt="1"/>
          </p:nvPr>
        </p:nvSpPr>
        <p:spPr>
          <a:xfrm>
            <a:off x="6296190" y="5158643"/>
            <a:ext cx="5532120" cy="830996"/>
          </a:xfrm>
          <a:prstGeom prst="rect">
            <a:avLst/>
          </a:prstGeom>
        </p:spPr>
        <p:txBody>
          <a:bodyPr>
            <a:normAutofit/>
          </a:bodyPr>
          <a:lstStyle>
            <a:lvl1pPr marL="0" indent="0">
              <a:buNone/>
              <a:defRPr sz="1600">
                <a:solidFill>
                  <a:schemeClr val="bg1"/>
                </a:solidFill>
              </a:defRPr>
            </a:lvl1pPr>
          </a:lstStyle>
          <a:p>
            <a:pPr lvl="0"/>
            <a:r>
              <a:rPr lang="en-US"/>
              <a:t>First Last Name Here</a:t>
            </a:r>
          </a:p>
        </p:txBody>
      </p:sp>
      <p:sp>
        <p:nvSpPr>
          <p:cNvPr id="3" name="Subtitle 2">
            <a:extLst>
              <a:ext uri="{FF2B5EF4-FFF2-40B4-BE49-F238E27FC236}">
                <a16:creationId xmlns:a16="http://schemas.microsoft.com/office/drawing/2014/main" id="{FDACE141-2936-D142-AB8F-6A4944416AF0}"/>
              </a:ext>
            </a:extLst>
          </p:cNvPr>
          <p:cNvSpPr>
            <a:spLocks noGrp="1"/>
          </p:cNvSpPr>
          <p:nvPr>
            <p:ph type="subTitle" idx="1" hasCustomPrompt="1"/>
          </p:nvPr>
        </p:nvSpPr>
        <p:spPr>
          <a:xfrm>
            <a:off x="4622838" y="4329052"/>
            <a:ext cx="7205472" cy="60892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11" name="TextBox 10">
            <a:extLst>
              <a:ext uri="{FF2B5EF4-FFF2-40B4-BE49-F238E27FC236}">
                <a16:creationId xmlns:a16="http://schemas.microsoft.com/office/drawing/2014/main" id="{1D7F5F45-1D3B-7946-AB6E-6E3E8EE42571}"/>
              </a:ext>
            </a:extLst>
          </p:cNvPr>
          <p:cNvSpPr txBox="1"/>
          <p:nvPr/>
        </p:nvSpPr>
        <p:spPr>
          <a:xfrm>
            <a:off x="371475" y="6357875"/>
            <a:ext cx="3657600" cy="363600"/>
          </a:xfrm>
          <a:prstGeom prst="rect">
            <a:avLst/>
          </a:prstGeom>
          <a:noFill/>
        </p:spPr>
        <p:txBody>
          <a:bodyPr wrap="square" rtlCol="0" anchor="ctr" anchorCtr="0">
            <a:noAutofit/>
          </a:bodyPr>
          <a:lstStyle/>
          <a:p>
            <a:r>
              <a:rPr lang="en-US" sz="800">
                <a:solidFill>
                  <a:schemeClr val="bg1"/>
                </a:solidFill>
              </a:rPr>
              <a:t>© 2022 ABS Group of Companies, Inc. All rights reserved.</a:t>
            </a:r>
          </a:p>
        </p:txBody>
      </p:sp>
      <p:pic>
        <p:nvPicPr>
          <p:cNvPr id="9" name="Picture 8">
            <a:extLst>
              <a:ext uri="{FF2B5EF4-FFF2-40B4-BE49-F238E27FC236}">
                <a16:creationId xmlns:a16="http://schemas.microsoft.com/office/drawing/2014/main" id="{DBAED88C-224B-4659-B929-C2570AA34F1B}"/>
              </a:ext>
            </a:extLst>
          </p:cNvPr>
          <p:cNvPicPr>
            <a:picLocks noChangeAspect="1"/>
          </p:cNvPicPr>
          <p:nvPr userDrawn="1"/>
        </p:nvPicPr>
        <p:blipFill>
          <a:blip r:embed="rId3"/>
          <a:stretch>
            <a:fillRect/>
          </a:stretch>
        </p:blipFill>
        <p:spPr>
          <a:xfrm>
            <a:off x="371475" y="368299"/>
            <a:ext cx="3228537" cy="640080"/>
          </a:xfrm>
          <a:prstGeom prst="rect">
            <a:avLst/>
          </a:prstGeom>
        </p:spPr>
      </p:pic>
    </p:spTree>
    <p:extLst>
      <p:ext uri="{BB962C8B-B14F-4D97-AF65-F5344CB8AC3E}">
        <p14:creationId xmlns:p14="http://schemas.microsoft.com/office/powerpoint/2010/main" val="58569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 White w/ Headers">
    <p:spTree>
      <p:nvGrpSpPr>
        <p:cNvPr id="1" name=""/>
        <p:cNvGrpSpPr/>
        <p:nvPr/>
      </p:nvGrpSpPr>
      <p:grpSpPr>
        <a:xfrm>
          <a:off x="0" y="0"/>
          <a:ext cx="0" cy="0"/>
          <a:chOff x="0" y="0"/>
          <a:chExt cx="0" cy="0"/>
        </a:xfrm>
      </p:grpSpPr>
      <p:pic>
        <p:nvPicPr>
          <p:cNvPr id="7" name="Picture 6" descr="A large body of water&#10;&#10;Description automatically generated">
            <a:extLst>
              <a:ext uri="{FF2B5EF4-FFF2-40B4-BE49-F238E27FC236}">
                <a16:creationId xmlns:a16="http://schemas.microsoft.com/office/drawing/2014/main" id="{E932A287-923E-4147-838E-4549EAE7DB89}"/>
              </a:ext>
            </a:extLst>
          </p:cNvPr>
          <p:cNvPicPr>
            <a:picLocks noChangeAspect="1"/>
          </p:cNvPicPr>
          <p:nvPr/>
        </p:nvPicPr>
        <p:blipFill rotWithShape="1">
          <a:blip r:embed="rId2">
            <a:extLst>
              <a:ext uri="{28A0092B-C50C-407E-A947-70E740481C1C}">
                <a14:useLocalDpi xmlns:a14="http://schemas.microsoft.com/office/drawing/2010/main" val="0"/>
              </a:ext>
            </a:extLst>
          </a:blip>
          <a:srcRect b="88056"/>
          <a:stretch/>
        </p:blipFill>
        <p:spPr>
          <a:xfrm>
            <a:off x="0" y="0"/>
            <a:ext cx="12192000" cy="81915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0" name="Content Placeholder 7">
            <a:extLst>
              <a:ext uri="{FF2B5EF4-FFF2-40B4-BE49-F238E27FC236}">
                <a16:creationId xmlns:a16="http://schemas.microsoft.com/office/drawing/2014/main" id="{1529F39B-A6EE-4D29-8003-225AFAFD7BC2}"/>
              </a:ext>
            </a:extLst>
          </p:cNvPr>
          <p:cNvSpPr>
            <a:spLocks noGrp="1"/>
          </p:cNvSpPr>
          <p:nvPr>
            <p:ph sz="quarter" idx="15"/>
          </p:nvPr>
        </p:nvSpPr>
        <p:spPr>
          <a:xfrm>
            <a:off x="381000" y="1581150"/>
            <a:ext cx="3683001" cy="4131103"/>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3B3C3F"/>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3B3C3F"/>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F2934572-5F81-48B1-B5D2-89AD9781A167}"/>
              </a:ext>
            </a:extLst>
          </p:cNvPr>
          <p:cNvSpPr>
            <a:spLocks noGrp="1"/>
          </p:cNvSpPr>
          <p:nvPr>
            <p:ph sz="quarter" idx="18"/>
          </p:nvPr>
        </p:nvSpPr>
        <p:spPr>
          <a:xfrm>
            <a:off x="4216399" y="1581150"/>
            <a:ext cx="3683001" cy="4131103"/>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3B3C3F"/>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3B3C3F"/>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7">
            <a:extLst>
              <a:ext uri="{FF2B5EF4-FFF2-40B4-BE49-F238E27FC236}">
                <a16:creationId xmlns:a16="http://schemas.microsoft.com/office/drawing/2014/main" id="{B9177D4C-36B9-4C85-9654-EB521166C0E8}"/>
              </a:ext>
            </a:extLst>
          </p:cNvPr>
          <p:cNvSpPr>
            <a:spLocks noGrp="1"/>
          </p:cNvSpPr>
          <p:nvPr>
            <p:ph sz="quarter" idx="21"/>
          </p:nvPr>
        </p:nvSpPr>
        <p:spPr>
          <a:xfrm>
            <a:off x="8051799" y="1581150"/>
            <a:ext cx="3683001" cy="4131103"/>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3B3C3F"/>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3B3C3F"/>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9">
            <a:extLst>
              <a:ext uri="{FF2B5EF4-FFF2-40B4-BE49-F238E27FC236}">
                <a16:creationId xmlns:a16="http://schemas.microsoft.com/office/drawing/2014/main" id="{6AD11B88-9A3C-4395-8A91-5914BD9F3B5E}"/>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5" name="Text Placeholder 4">
            <a:extLst>
              <a:ext uri="{FF2B5EF4-FFF2-40B4-BE49-F238E27FC236}">
                <a16:creationId xmlns:a16="http://schemas.microsoft.com/office/drawing/2014/main" id="{C0B69E1D-3CDD-428C-ACD0-14C0800904A8}"/>
              </a:ext>
            </a:extLst>
          </p:cNvPr>
          <p:cNvSpPr>
            <a:spLocks noGrp="1"/>
          </p:cNvSpPr>
          <p:nvPr>
            <p:ph type="body" sz="quarter" idx="22"/>
          </p:nvPr>
        </p:nvSpPr>
        <p:spPr>
          <a:xfrm>
            <a:off x="381000" y="1031875"/>
            <a:ext cx="368300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3" name="Text Placeholder 4">
            <a:extLst>
              <a:ext uri="{FF2B5EF4-FFF2-40B4-BE49-F238E27FC236}">
                <a16:creationId xmlns:a16="http://schemas.microsoft.com/office/drawing/2014/main" id="{EC49DB2C-5796-441C-BD01-A2189B2FCE40}"/>
              </a:ext>
            </a:extLst>
          </p:cNvPr>
          <p:cNvSpPr>
            <a:spLocks noGrp="1"/>
          </p:cNvSpPr>
          <p:nvPr>
            <p:ph type="body" sz="quarter" idx="23"/>
          </p:nvPr>
        </p:nvSpPr>
        <p:spPr>
          <a:xfrm>
            <a:off x="4216398" y="1033034"/>
            <a:ext cx="3683002"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5" name="Text Placeholder 4">
            <a:extLst>
              <a:ext uri="{FF2B5EF4-FFF2-40B4-BE49-F238E27FC236}">
                <a16:creationId xmlns:a16="http://schemas.microsoft.com/office/drawing/2014/main" id="{390C9EEA-71CF-43B6-827E-AFDC014BB49A}"/>
              </a:ext>
            </a:extLst>
          </p:cNvPr>
          <p:cNvSpPr>
            <a:spLocks noGrp="1"/>
          </p:cNvSpPr>
          <p:nvPr>
            <p:ph type="body" sz="quarter" idx="24"/>
          </p:nvPr>
        </p:nvSpPr>
        <p:spPr>
          <a:xfrm>
            <a:off x="8051795" y="1033034"/>
            <a:ext cx="36830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Tree>
    <p:extLst>
      <p:ext uri="{BB962C8B-B14F-4D97-AF65-F5344CB8AC3E}">
        <p14:creationId xmlns:p14="http://schemas.microsoft.com/office/powerpoint/2010/main" val="327007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 - Gray">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4" name="Slide Number Placeholder 9">
            <a:extLst>
              <a:ext uri="{FF2B5EF4-FFF2-40B4-BE49-F238E27FC236}">
                <a16:creationId xmlns:a16="http://schemas.microsoft.com/office/drawing/2014/main" id="{62EE8B52-D660-4541-9B30-7D2E85F66B3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5" name="Content Placeholder 7">
            <a:extLst>
              <a:ext uri="{FF2B5EF4-FFF2-40B4-BE49-F238E27FC236}">
                <a16:creationId xmlns:a16="http://schemas.microsoft.com/office/drawing/2014/main" id="{880663AA-F993-402C-81C4-A2E802063DB8}"/>
              </a:ext>
            </a:extLst>
          </p:cNvPr>
          <p:cNvSpPr>
            <a:spLocks noGrp="1"/>
          </p:cNvSpPr>
          <p:nvPr>
            <p:ph sz="quarter" idx="15"/>
          </p:nvPr>
        </p:nvSpPr>
        <p:spPr>
          <a:xfrm>
            <a:off x="381000"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7">
            <a:extLst>
              <a:ext uri="{FF2B5EF4-FFF2-40B4-BE49-F238E27FC236}">
                <a16:creationId xmlns:a16="http://schemas.microsoft.com/office/drawing/2014/main" id="{74005825-9B9B-404B-89E0-8AF0C94EFCCC}"/>
              </a:ext>
            </a:extLst>
          </p:cNvPr>
          <p:cNvSpPr>
            <a:spLocks noGrp="1"/>
          </p:cNvSpPr>
          <p:nvPr>
            <p:ph sz="quarter" idx="18"/>
          </p:nvPr>
        </p:nvSpPr>
        <p:spPr>
          <a:xfrm>
            <a:off x="4216399"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7">
            <a:extLst>
              <a:ext uri="{FF2B5EF4-FFF2-40B4-BE49-F238E27FC236}">
                <a16:creationId xmlns:a16="http://schemas.microsoft.com/office/drawing/2014/main" id="{41B0F363-CD67-4408-BF38-8649A10A8BB6}"/>
              </a:ext>
            </a:extLst>
          </p:cNvPr>
          <p:cNvSpPr>
            <a:spLocks noGrp="1"/>
          </p:cNvSpPr>
          <p:nvPr>
            <p:ph sz="quarter" idx="21"/>
          </p:nvPr>
        </p:nvSpPr>
        <p:spPr>
          <a:xfrm>
            <a:off x="8051799"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28201AEA-351A-4B3B-9F29-766128539A14}"/>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2136566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 Gray w/ Headers">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4" name="Slide Number Placeholder 9">
            <a:extLst>
              <a:ext uri="{FF2B5EF4-FFF2-40B4-BE49-F238E27FC236}">
                <a16:creationId xmlns:a16="http://schemas.microsoft.com/office/drawing/2014/main" id="{62EE8B52-D660-4541-9B30-7D2E85F66B3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8" name="Text Placeholder 4">
            <a:extLst>
              <a:ext uri="{FF2B5EF4-FFF2-40B4-BE49-F238E27FC236}">
                <a16:creationId xmlns:a16="http://schemas.microsoft.com/office/drawing/2014/main" id="{3F07FD34-8E3D-4E50-8836-8E275FA190C5}"/>
              </a:ext>
            </a:extLst>
          </p:cNvPr>
          <p:cNvSpPr>
            <a:spLocks noGrp="1"/>
          </p:cNvSpPr>
          <p:nvPr>
            <p:ph type="body" sz="quarter" idx="22"/>
          </p:nvPr>
        </p:nvSpPr>
        <p:spPr>
          <a:xfrm>
            <a:off x="381000" y="1031875"/>
            <a:ext cx="368300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9" name="Text Placeholder 4">
            <a:extLst>
              <a:ext uri="{FF2B5EF4-FFF2-40B4-BE49-F238E27FC236}">
                <a16:creationId xmlns:a16="http://schemas.microsoft.com/office/drawing/2014/main" id="{450125B7-831A-4982-B9EE-29F6C3DEB658}"/>
              </a:ext>
            </a:extLst>
          </p:cNvPr>
          <p:cNvSpPr>
            <a:spLocks noGrp="1"/>
          </p:cNvSpPr>
          <p:nvPr>
            <p:ph type="body" sz="quarter" idx="23"/>
          </p:nvPr>
        </p:nvSpPr>
        <p:spPr>
          <a:xfrm>
            <a:off x="4216398" y="1033034"/>
            <a:ext cx="3683002"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1" name="Text Placeholder 4">
            <a:extLst>
              <a:ext uri="{FF2B5EF4-FFF2-40B4-BE49-F238E27FC236}">
                <a16:creationId xmlns:a16="http://schemas.microsoft.com/office/drawing/2014/main" id="{696E6862-8BA0-4B14-96DD-4422B04BCD9D}"/>
              </a:ext>
            </a:extLst>
          </p:cNvPr>
          <p:cNvSpPr>
            <a:spLocks noGrp="1"/>
          </p:cNvSpPr>
          <p:nvPr>
            <p:ph type="body" sz="quarter" idx="24"/>
          </p:nvPr>
        </p:nvSpPr>
        <p:spPr>
          <a:xfrm>
            <a:off x="8051795" y="1033034"/>
            <a:ext cx="36830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2" name="Content Placeholder 7">
            <a:extLst>
              <a:ext uri="{FF2B5EF4-FFF2-40B4-BE49-F238E27FC236}">
                <a16:creationId xmlns:a16="http://schemas.microsoft.com/office/drawing/2014/main" id="{40ECF59B-5BE2-426C-8E18-C5B038DAE6E6}"/>
              </a:ext>
            </a:extLst>
          </p:cNvPr>
          <p:cNvSpPr>
            <a:spLocks noGrp="1"/>
          </p:cNvSpPr>
          <p:nvPr>
            <p:ph sz="quarter" idx="15"/>
          </p:nvPr>
        </p:nvSpPr>
        <p:spPr>
          <a:xfrm>
            <a:off x="381000"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7">
            <a:extLst>
              <a:ext uri="{FF2B5EF4-FFF2-40B4-BE49-F238E27FC236}">
                <a16:creationId xmlns:a16="http://schemas.microsoft.com/office/drawing/2014/main" id="{AE3B2525-2A38-4B9F-9A79-E9ECBB238CA9}"/>
              </a:ext>
            </a:extLst>
          </p:cNvPr>
          <p:cNvSpPr>
            <a:spLocks noGrp="1"/>
          </p:cNvSpPr>
          <p:nvPr>
            <p:ph sz="quarter" idx="18"/>
          </p:nvPr>
        </p:nvSpPr>
        <p:spPr>
          <a:xfrm>
            <a:off x="4216399"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7">
            <a:extLst>
              <a:ext uri="{FF2B5EF4-FFF2-40B4-BE49-F238E27FC236}">
                <a16:creationId xmlns:a16="http://schemas.microsoft.com/office/drawing/2014/main" id="{035D8863-7F78-4191-B371-54769E7CA02B}"/>
              </a:ext>
            </a:extLst>
          </p:cNvPr>
          <p:cNvSpPr>
            <a:spLocks noGrp="1"/>
          </p:cNvSpPr>
          <p:nvPr>
            <p:ph sz="quarter" idx="21"/>
          </p:nvPr>
        </p:nvSpPr>
        <p:spPr>
          <a:xfrm>
            <a:off x="8051799"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5" name="Picture 14">
            <a:extLst>
              <a:ext uri="{FF2B5EF4-FFF2-40B4-BE49-F238E27FC236}">
                <a16:creationId xmlns:a16="http://schemas.microsoft.com/office/drawing/2014/main" id="{A27AE857-1AC8-4CAA-AE40-E792AB7D6555}"/>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73500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 Blu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4" name="Slide Number Placeholder 9">
            <a:extLst>
              <a:ext uri="{FF2B5EF4-FFF2-40B4-BE49-F238E27FC236}">
                <a16:creationId xmlns:a16="http://schemas.microsoft.com/office/drawing/2014/main" id="{B13155AB-B3B6-47C9-9D23-AA420099222A}"/>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8" name="Content Placeholder 7">
            <a:extLst>
              <a:ext uri="{FF2B5EF4-FFF2-40B4-BE49-F238E27FC236}">
                <a16:creationId xmlns:a16="http://schemas.microsoft.com/office/drawing/2014/main" id="{DEBCAF9F-C38D-42DD-8C64-9D4BF4C85C3E}"/>
              </a:ext>
            </a:extLst>
          </p:cNvPr>
          <p:cNvSpPr>
            <a:spLocks noGrp="1"/>
          </p:cNvSpPr>
          <p:nvPr>
            <p:ph sz="quarter" idx="15"/>
          </p:nvPr>
        </p:nvSpPr>
        <p:spPr>
          <a:xfrm>
            <a:off x="381000"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7">
            <a:extLst>
              <a:ext uri="{FF2B5EF4-FFF2-40B4-BE49-F238E27FC236}">
                <a16:creationId xmlns:a16="http://schemas.microsoft.com/office/drawing/2014/main" id="{811C2707-CD2A-4E3A-ADEF-60E58A7245A1}"/>
              </a:ext>
            </a:extLst>
          </p:cNvPr>
          <p:cNvSpPr>
            <a:spLocks noGrp="1"/>
          </p:cNvSpPr>
          <p:nvPr>
            <p:ph sz="quarter" idx="18"/>
          </p:nvPr>
        </p:nvSpPr>
        <p:spPr>
          <a:xfrm>
            <a:off x="4216399"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514C5E37-60C9-4919-8FFB-2397A3954D16}"/>
              </a:ext>
            </a:extLst>
          </p:cNvPr>
          <p:cNvSpPr>
            <a:spLocks noGrp="1"/>
          </p:cNvSpPr>
          <p:nvPr>
            <p:ph sz="quarter" idx="21"/>
          </p:nvPr>
        </p:nvSpPr>
        <p:spPr>
          <a:xfrm>
            <a:off x="8051799" y="1073888"/>
            <a:ext cx="3683001" cy="4638365"/>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a:extLst>
              <a:ext uri="{FF2B5EF4-FFF2-40B4-BE49-F238E27FC236}">
                <a16:creationId xmlns:a16="http://schemas.microsoft.com/office/drawing/2014/main" id="{FB871772-D2AD-4D9D-9A2E-7529B2B1FF62}"/>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223046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Column - Blue w/ Headers">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4" name="Slide Number Placeholder 9">
            <a:extLst>
              <a:ext uri="{FF2B5EF4-FFF2-40B4-BE49-F238E27FC236}">
                <a16:creationId xmlns:a16="http://schemas.microsoft.com/office/drawing/2014/main" id="{B13155AB-B3B6-47C9-9D23-AA420099222A}"/>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9" name="Text Placeholder 4">
            <a:extLst>
              <a:ext uri="{FF2B5EF4-FFF2-40B4-BE49-F238E27FC236}">
                <a16:creationId xmlns:a16="http://schemas.microsoft.com/office/drawing/2014/main" id="{495F9CD2-9D03-4C4E-BC29-F1FFBCC84B71}"/>
              </a:ext>
            </a:extLst>
          </p:cNvPr>
          <p:cNvSpPr>
            <a:spLocks noGrp="1"/>
          </p:cNvSpPr>
          <p:nvPr>
            <p:ph type="body" sz="quarter" idx="22"/>
          </p:nvPr>
        </p:nvSpPr>
        <p:spPr>
          <a:xfrm>
            <a:off x="381000" y="1031875"/>
            <a:ext cx="368300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1" name="Text Placeholder 4">
            <a:extLst>
              <a:ext uri="{FF2B5EF4-FFF2-40B4-BE49-F238E27FC236}">
                <a16:creationId xmlns:a16="http://schemas.microsoft.com/office/drawing/2014/main" id="{973CFFFD-A31C-42B1-A39E-C311583A95A3}"/>
              </a:ext>
            </a:extLst>
          </p:cNvPr>
          <p:cNvSpPr>
            <a:spLocks noGrp="1"/>
          </p:cNvSpPr>
          <p:nvPr>
            <p:ph type="body" sz="quarter" idx="23"/>
          </p:nvPr>
        </p:nvSpPr>
        <p:spPr>
          <a:xfrm>
            <a:off x="4216398" y="1033034"/>
            <a:ext cx="3683002"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2" name="Text Placeholder 4">
            <a:extLst>
              <a:ext uri="{FF2B5EF4-FFF2-40B4-BE49-F238E27FC236}">
                <a16:creationId xmlns:a16="http://schemas.microsoft.com/office/drawing/2014/main" id="{5B161439-5901-4E42-B676-1F787C96BE46}"/>
              </a:ext>
            </a:extLst>
          </p:cNvPr>
          <p:cNvSpPr>
            <a:spLocks noGrp="1"/>
          </p:cNvSpPr>
          <p:nvPr>
            <p:ph type="body" sz="quarter" idx="24"/>
          </p:nvPr>
        </p:nvSpPr>
        <p:spPr>
          <a:xfrm>
            <a:off x="8051795" y="1033034"/>
            <a:ext cx="36830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0" name="Content Placeholder 7">
            <a:extLst>
              <a:ext uri="{FF2B5EF4-FFF2-40B4-BE49-F238E27FC236}">
                <a16:creationId xmlns:a16="http://schemas.microsoft.com/office/drawing/2014/main" id="{070B9F7E-B4CD-453C-818B-AB5434951431}"/>
              </a:ext>
            </a:extLst>
          </p:cNvPr>
          <p:cNvSpPr>
            <a:spLocks noGrp="1"/>
          </p:cNvSpPr>
          <p:nvPr>
            <p:ph sz="quarter" idx="15"/>
          </p:nvPr>
        </p:nvSpPr>
        <p:spPr>
          <a:xfrm>
            <a:off x="381000"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7">
            <a:extLst>
              <a:ext uri="{FF2B5EF4-FFF2-40B4-BE49-F238E27FC236}">
                <a16:creationId xmlns:a16="http://schemas.microsoft.com/office/drawing/2014/main" id="{BE4922FA-4916-4FE4-8B73-97F59BE3AB06}"/>
              </a:ext>
            </a:extLst>
          </p:cNvPr>
          <p:cNvSpPr>
            <a:spLocks noGrp="1"/>
          </p:cNvSpPr>
          <p:nvPr>
            <p:ph sz="quarter" idx="18"/>
          </p:nvPr>
        </p:nvSpPr>
        <p:spPr>
          <a:xfrm>
            <a:off x="4216399"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7">
            <a:extLst>
              <a:ext uri="{FF2B5EF4-FFF2-40B4-BE49-F238E27FC236}">
                <a16:creationId xmlns:a16="http://schemas.microsoft.com/office/drawing/2014/main" id="{7DAE1B56-C975-42C6-964C-98666BA94F44}"/>
              </a:ext>
            </a:extLst>
          </p:cNvPr>
          <p:cNvSpPr>
            <a:spLocks noGrp="1"/>
          </p:cNvSpPr>
          <p:nvPr>
            <p:ph sz="quarter" idx="21"/>
          </p:nvPr>
        </p:nvSpPr>
        <p:spPr>
          <a:xfrm>
            <a:off x="8051799" y="1629295"/>
            <a:ext cx="3683001" cy="4082958"/>
          </a:xfrm>
          <a:prstGeom prst="rect">
            <a:avLst/>
          </a:prstGeom>
        </p:spPr>
        <p:txBody>
          <a:bodyPr/>
          <a:lstStyle>
            <a:lvl1pPr marL="285750" indent="-285750">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628650" indent="-1714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543050" indent="-171450">
              <a:buClr>
                <a:schemeClr val="bg1"/>
              </a:buClr>
              <a:buFont typeface="Arial" panose="020B0604020202020204" pitchFamily="34" charset="0"/>
              <a:buChar char="-"/>
              <a:defRPr sz="1000">
                <a:solidFill>
                  <a:schemeClr val="bg1"/>
                </a:solidFill>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a:extLst>
              <a:ext uri="{FF2B5EF4-FFF2-40B4-BE49-F238E27FC236}">
                <a16:creationId xmlns:a16="http://schemas.microsoft.com/office/drawing/2014/main" id="{52CEA236-AB04-4E13-9597-DBBF83A25843}"/>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398365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A45CED-5561-4072-84F3-CEB8315F2D24}"/>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44FF673C-E7EE-4E03-B9D6-AAADF2BAC7C4}"/>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9" name="Content Placeholder 7">
            <a:extLst>
              <a:ext uri="{FF2B5EF4-FFF2-40B4-BE49-F238E27FC236}">
                <a16:creationId xmlns:a16="http://schemas.microsoft.com/office/drawing/2014/main" id="{78B31866-6DF9-4C72-96AC-F6E96C927C01}"/>
              </a:ext>
            </a:extLst>
          </p:cNvPr>
          <p:cNvSpPr>
            <a:spLocks noGrp="1"/>
          </p:cNvSpPr>
          <p:nvPr>
            <p:ph sz="quarter" idx="12"/>
          </p:nvPr>
        </p:nvSpPr>
        <p:spPr>
          <a:xfrm>
            <a:off x="457200" y="1038225"/>
            <a:ext cx="2647950" cy="4905375"/>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solidFill>
                  <a:srgbClr val="3B3C3F"/>
                </a:solidFill>
                <a:latin typeface="Arial" charset="0"/>
                <a:ea typeface="Arial" charset="0"/>
                <a:cs typeface="Arial" charset="0"/>
              </a:defRPr>
            </a:lvl2pPr>
            <a:lvl3pPr marL="1200150" indent="-2857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0" name="Content Placeholder 7">
            <a:extLst>
              <a:ext uri="{FF2B5EF4-FFF2-40B4-BE49-F238E27FC236}">
                <a16:creationId xmlns:a16="http://schemas.microsoft.com/office/drawing/2014/main" id="{7D07D008-C944-4975-A831-F0D74C787119}"/>
              </a:ext>
            </a:extLst>
          </p:cNvPr>
          <p:cNvSpPr>
            <a:spLocks noGrp="1"/>
          </p:cNvSpPr>
          <p:nvPr>
            <p:ph sz="quarter" idx="26"/>
          </p:nvPr>
        </p:nvSpPr>
        <p:spPr>
          <a:xfrm>
            <a:off x="3321050" y="1038225"/>
            <a:ext cx="2647950" cy="4905375"/>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EA6BEB66-1AF7-46F6-89F1-D576C909E9FD}"/>
              </a:ext>
            </a:extLst>
          </p:cNvPr>
          <p:cNvSpPr>
            <a:spLocks noGrp="1"/>
          </p:cNvSpPr>
          <p:nvPr>
            <p:ph sz="quarter" idx="27"/>
          </p:nvPr>
        </p:nvSpPr>
        <p:spPr>
          <a:xfrm>
            <a:off x="6203951" y="1038225"/>
            <a:ext cx="2647950" cy="4905375"/>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200150" indent="-2857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7" name="Content Placeholder 7">
            <a:extLst>
              <a:ext uri="{FF2B5EF4-FFF2-40B4-BE49-F238E27FC236}">
                <a16:creationId xmlns:a16="http://schemas.microsoft.com/office/drawing/2014/main" id="{590C7A79-0F52-4551-A404-7DD47872AED5}"/>
              </a:ext>
            </a:extLst>
          </p:cNvPr>
          <p:cNvSpPr>
            <a:spLocks noGrp="1"/>
          </p:cNvSpPr>
          <p:nvPr>
            <p:ph sz="quarter" idx="28"/>
          </p:nvPr>
        </p:nvSpPr>
        <p:spPr>
          <a:xfrm>
            <a:off x="9086850" y="1038225"/>
            <a:ext cx="2647950" cy="4905375"/>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77612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White w/ Header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6A043A-DDEC-4031-B8A1-57BDC08D602F}"/>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44FF673C-E7EE-4E03-B9D6-AAADF2BAC7C4}"/>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8" name="Text Placeholder 4">
            <a:extLst>
              <a:ext uri="{FF2B5EF4-FFF2-40B4-BE49-F238E27FC236}">
                <a16:creationId xmlns:a16="http://schemas.microsoft.com/office/drawing/2014/main" id="{1B797923-49B7-4EC0-A58F-657D8D49B62E}"/>
              </a:ext>
            </a:extLst>
          </p:cNvPr>
          <p:cNvSpPr>
            <a:spLocks noGrp="1"/>
          </p:cNvSpPr>
          <p:nvPr>
            <p:ph type="body" sz="quarter" idx="22"/>
          </p:nvPr>
        </p:nvSpPr>
        <p:spPr>
          <a:xfrm>
            <a:off x="457200" y="1031875"/>
            <a:ext cx="264795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9" name="Text Placeholder 4">
            <a:extLst>
              <a:ext uri="{FF2B5EF4-FFF2-40B4-BE49-F238E27FC236}">
                <a16:creationId xmlns:a16="http://schemas.microsoft.com/office/drawing/2014/main" id="{456E32B5-E112-4FB3-9B79-1D305FF8568C}"/>
              </a:ext>
            </a:extLst>
          </p:cNvPr>
          <p:cNvSpPr>
            <a:spLocks noGrp="1"/>
          </p:cNvSpPr>
          <p:nvPr>
            <p:ph type="body" sz="quarter" idx="23"/>
          </p:nvPr>
        </p:nvSpPr>
        <p:spPr>
          <a:xfrm>
            <a:off x="3330576" y="1033034"/>
            <a:ext cx="2647949"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0" name="Text Placeholder 4">
            <a:extLst>
              <a:ext uri="{FF2B5EF4-FFF2-40B4-BE49-F238E27FC236}">
                <a16:creationId xmlns:a16="http://schemas.microsoft.com/office/drawing/2014/main" id="{E68DBC4A-E877-4D71-A05F-C7A3C923BEEB}"/>
              </a:ext>
            </a:extLst>
          </p:cNvPr>
          <p:cNvSpPr>
            <a:spLocks noGrp="1"/>
          </p:cNvSpPr>
          <p:nvPr>
            <p:ph type="body" sz="quarter" idx="24"/>
          </p:nvPr>
        </p:nvSpPr>
        <p:spPr>
          <a:xfrm>
            <a:off x="6203951" y="1033034"/>
            <a:ext cx="26543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1" name="Text Placeholder 4">
            <a:extLst>
              <a:ext uri="{FF2B5EF4-FFF2-40B4-BE49-F238E27FC236}">
                <a16:creationId xmlns:a16="http://schemas.microsoft.com/office/drawing/2014/main" id="{62FBFAD1-D05B-472E-ADAC-E374BEEAB557}"/>
              </a:ext>
            </a:extLst>
          </p:cNvPr>
          <p:cNvSpPr>
            <a:spLocks noGrp="1"/>
          </p:cNvSpPr>
          <p:nvPr>
            <p:ph type="body" sz="quarter" idx="25"/>
          </p:nvPr>
        </p:nvSpPr>
        <p:spPr>
          <a:xfrm>
            <a:off x="9080500" y="1031874"/>
            <a:ext cx="2654300" cy="473075"/>
          </a:xfrm>
          <a:prstGeom prst="rect">
            <a:avLst/>
          </a:prstGeom>
          <a:solidFill>
            <a:srgbClr val="595B5E"/>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4" name="Content Placeholder 7">
            <a:extLst>
              <a:ext uri="{FF2B5EF4-FFF2-40B4-BE49-F238E27FC236}">
                <a16:creationId xmlns:a16="http://schemas.microsoft.com/office/drawing/2014/main" id="{CF5720B5-63F5-491E-B708-88BFD864AD59}"/>
              </a:ext>
            </a:extLst>
          </p:cNvPr>
          <p:cNvSpPr>
            <a:spLocks noGrp="1"/>
          </p:cNvSpPr>
          <p:nvPr>
            <p:ph sz="quarter" idx="12"/>
          </p:nvPr>
        </p:nvSpPr>
        <p:spPr>
          <a:xfrm>
            <a:off x="457200" y="1596044"/>
            <a:ext cx="2647950" cy="4347556"/>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solidFill>
                  <a:srgbClr val="3B3C3F"/>
                </a:solidFill>
                <a:latin typeface="Arial" charset="0"/>
                <a:ea typeface="Arial" charset="0"/>
                <a:cs typeface="Arial" charset="0"/>
              </a:defRPr>
            </a:lvl2pPr>
            <a:lvl3pPr marL="1200150" indent="-2857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5" name="Content Placeholder 7">
            <a:extLst>
              <a:ext uri="{FF2B5EF4-FFF2-40B4-BE49-F238E27FC236}">
                <a16:creationId xmlns:a16="http://schemas.microsoft.com/office/drawing/2014/main" id="{73ED5A36-3073-40B2-A344-CF873100A41F}"/>
              </a:ext>
            </a:extLst>
          </p:cNvPr>
          <p:cNvSpPr>
            <a:spLocks noGrp="1"/>
          </p:cNvSpPr>
          <p:nvPr>
            <p:ph sz="quarter" idx="26"/>
          </p:nvPr>
        </p:nvSpPr>
        <p:spPr>
          <a:xfrm>
            <a:off x="3321050" y="1596044"/>
            <a:ext cx="2647950" cy="4347556"/>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6" name="Content Placeholder 7">
            <a:extLst>
              <a:ext uri="{FF2B5EF4-FFF2-40B4-BE49-F238E27FC236}">
                <a16:creationId xmlns:a16="http://schemas.microsoft.com/office/drawing/2014/main" id="{C142D137-3A79-49B7-9792-060ACF87327D}"/>
              </a:ext>
            </a:extLst>
          </p:cNvPr>
          <p:cNvSpPr>
            <a:spLocks noGrp="1"/>
          </p:cNvSpPr>
          <p:nvPr>
            <p:ph sz="quarter" idx="27"/>
          </p:nvPr>
        </p:nvSpPr>
        <p:spPr>
          <a:xfrm>
            <a:off x="6203951" y="1596044"/>
            <a:ext cx="2647950" cy="4347556"/>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200150" indent="-2857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7" name="Content Placeholder 7">
            <a:extLst>
              <a:ext uri="{FF2B5EF4-FFF2-40B4-BE49-F238E27FC236}">
                <a16:creationId xmlns:a16="http://schemas.microsoft.com/office/drawing/2014/main" id="{5F8C1769-D707-4399-9322-F55D754359AC}"/>
              </a:ext>
            </a:extLst>
          </p:cNvPr>
          <p:cNvSpPr>
            <a:spLocks noGrp="1"/>
          </p:cNvSpPr>
          <p:nvPr>
            <p:ph sz="quarter" idx="28"/>
          </p:nvPr>
        </p:nvSpPr>
        <p:spPr>
          <a:xfrm>
            <a:off x="9086850" y="1596044"/>
            <a:ext cx="2647950" cy="4347556"/>
          </a:xfrm>
          <a:prstGeom prst="rect">
            <a:avLst/>
          </a:prstGeom>
          <a:noFill/>
        </p:spPr>
        <p:txBody>
          <a:bodyPr>
            <a:normAutofit/>
          </a:bodyPr>
          <a:lstStyle>
            <a:lvl1pPr marL="285750" indent="-285750" algn="l">
              <a:spcBef>
                <a:spcPts val="0"/>
              </a:spcBef>
              <a:buClr>
                <a:schemeClr val="accent1">
                  <a:lumMod val="75000"/>
                </a:schemeClr>
              </a:buClr>
              <a:buFont typeface="Arial" panose="020B0604020202020204" pitchFamily="34" charset="0"/>
              <a:buChar char="•"/>
              <a:defRPr sz="1600">
                <a:solidFill>
                  <a:srgbClr val="3B3C3F"/>
                </a:solidFill>
                <a:latin typeface="Arial" charset="0"/>
                <a:ea typeface="Arial" charset="0"/>
                <a:cs typeface="Arial" charset="0"/>
              </a:defRPr>
            </a:lvl1pPr>
            <a:lvl2pPr marL="742950" indent="-285750">
              <a:buClr>
                <a:schemeClr val="accent1">
                  <a:lumMod val="75000"/>
                </a:schemeClr>
              </a:buClr>
              <a:buFont typeface="Wingdings" panose="05000000000000000000" pitchFamily="2" charset="2"/>
              <a:buChar char="§"/>
              <a:defRPr sz="1400">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4156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Column - Gray">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E2B5E057-364D-4A45-AD6D-E5FA32A9306F}"/>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9" name="Content Placeholder 7">
            <a:extLst>
              <a:ext uri="{FF2B5EF4-FFF2-40B4-BE49-F238E27FC236}">
                <a16:creationId xmlns:a16="http://schemas.microsoft.com/office/drawing/2014/main" id="{3D160F81-D829-4B23-A9F5-67855E3159A5}"/>
              </a:ext>
            </a:extLst>
          </p:cNvPr>
          <p:cNvSpPr>
            <a:spLocks noGrp="1"/>
          </p:cNvSpPr>
          <p:nvPr>
            <p:ph sz="quarter" idx="12"/>
          </p:nvPr>
        </p:nvSpPr>
        <p:spPr>
          <a:xfrm>
            <a:off x="457200"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1" name="Content Placeholder 7">
            <a:extLst>
              <a:ext uri="{FF2B5EF4-FFF2-40B4-BE49-F238E27FC236}">
                <a16:creationId xmlns:a16="http://schemas.microsoft.com/office/drawing/2014/main" id="{BEE52878-F6C5-4A77-BF5D-9DDD19E329E8}"/>
              </a:ext>
            </a:extLst>
          </p:cNvPr>
          <p:cNvSpPr>
            <a:spLocks noGrp="1"/>
          </p:cNvSpPr>
          <p:nvPr>
            <p:ph sz="quarter" idx="26"/>
          </p:nvPr>
        </p:nvSpPr>
        <p:spPr>
          <a:xfrm>
            <a:off x="3330576"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3" name="Content Placeholder 7">
            <a:extLst>
              <a:ext uri="{FF2B5EF4-FFF2-40B4-BE49-F238E27FC236}">
                <a16:creationId xmlns:a16="http://schemas.microsoft.com/office/drawing/2014/main" id="{D1DAAC91-0E2F-44C4-A527-060127873500}"/>
              </a:ext>
            </a:extLst>
          </p:cNvPr>
          <p:cNvSpPr>
            <a:spLocks noGrp="1"/>
          </p:cNvSpPr>
          <p:nvPr>
            <p:ph sz="quarter" idx="27"/>
          </p:nvPr>
        </p:nvSpPr>
        <p:spPr>
          <a:xfrm>
            <a:off x="6213476"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8" name="Content Placeholder 7">
            <a:extLst>
              <a:ext uri="{FF2B5EF4-FFF2-40B4-BE49-F238E27FC236}">
                <a16:creationId xmlns:a16="http://schemas.microsoft.com/office/drawing/2014/main" id="{5451A25C-8957-42C2-A207-71D9CDB91DFB}"/>
              </a:ext>
            </a:extLst>
          </p:cNvPr>
          <p:cNvSpPr>
            <a:spLocks noGrp="1"/>
          </p:cNvSpPr>
          <p:nvPr>
            <p:ph sz="quarter" idx="28"/>
          </p:nvPr>
        </p:nvSpPr>
        <p:spPr>
          <a:xfrm>
            <a:off x="9093201"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36F8DEE7-1CAE-4B2B-81A9-50744E89D788}"/>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771677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umn - Gray w/ Headers">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E2B5E057-364D-4A45-AD6D-E5FA32A9306F}"/>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9" name="Text Placeholder 4">
            <a:extLst>
              <a:ext uri="{FF2B5EF4-FFF2-40B4-BE49-F238E27FC236}">
                <a16:creationId xmlns:a16="http://schemas.microsoft.com/office/drawing/2014/main" id="{51389506-BCEE-4C7B-88F0-71A37CD4FC0A}"/>
              </a:ext>
            </a:extLst>
          </p:cNvPr>
          <p:cNvSpPr>
            <a:spLocks noGrp="1"/>
          </p:cNvSpPr>
          <p:nvPr>
            <p:ph type="body" sz="quarter" idx="22"/>
          </p:nvPr>
        </p:nvSpPr>
        <p:spPr>
          <a:xfrm>
            <a:off x="457200" y="1031875"/>
            <a:ext cx="264795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0" name="Text Placeholder 4">
            <a:extLst>
              <a:ext uri="{FF2B5EF4-FFF2-40B4-BE49-F238E27FC236}">
                <a16:creationId xmlns:a16="http://schemas.microsoft.com/office/drawing/2014/main" id="{7FD520AD-9870-463E-98DA-6C7CD0854835}"/>
              </a:ext>
            </a:extLst>
          </p:cNvPr>
          <p:cNvSpPr>
            <a:spLocks noGrp="1"/>
          </p:cNvSpPr>
          <p:nvPr>
            <p:ph type="body" sz="quarter" idx="23"/>
          </p:nvPr>
        </p:nvSpPr>
        <p:spPr>
          <a:xfrm>
            <a:off x="3330576" y="1033034"/>
            <a:ext cx="2647949"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1" name="Text Placeholder 4">
            <a:extLst>
              <a:ext uri="{FF2B5EF4-FFF2-40B4-BE49-F238E27FC236}">
                <a16:creationId xmlns:a16="http://schemas.microsoft.com/office/drawing/2014/main" id="{E57E8C57-3BE9-4DEF-B52D-635FBBEB0DDD}"/>
              </a:ext>
            </a:extLst>
          </p:cNvPr>
          <p:cNvSpPr>
            <a:spLocks noGrp="1"/>
          </p:cNvSpPr>
          <p:nvPr>
            <p:ph type="body" sz="quarter" idx="24"/>
          </p:nvPr>
        </p:nvSpPr>
        <p:spPr>
          <a:xfrm>
            <a:off x="6203951" y="1033034"/>
            <a:ext cx="26543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22" name="Text Placeholder 4">
            <a:extLst>
              <a:ext uri="{FF2B5EF4-FFF2-40B4-BE49-F238E27FC236}">
                <a16:creationId xmlns:a16="http://schemas.microsoft.com/office/drawing/2014/main" id="{4E29B08E-649B-4DC6-9824-11746701962C}"/>
              </a:ext>
            </a:extLst>
          </p:cNvPr>
          <p:cNvSpPr>
            <a:spLocks noGrp="1"/>
          </p:cNvSpPr>
          <p:nvPr>
            <p:ph type="body" sz="quarter" idx="25"/>
          </p:nvPr>
        </p:nvSpPr>
        <p:spPr>
          <a:xfrm>
            <a:off x="9080500" y="1031874"/>
            <a:ext cx="2654300" cy="473075"/>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3" name="Content Placeholder 7">
            <a:extLst>
              <a:ext uri="{FF2B5EF4-FFF2-40B4-BE49-F238E27FC236}">
                <a16:creationId xmlns:a16="http://schemas.microsoft.com/office/drawing/2014/main" id="{45778BE5-03F7-4412-8FDE-346EFB200028}"/>
              </a:ext>
            </a:extLst>
          </p:cNvPr>
          <p:cNvSpPr>
            <a:spLocks noGrp="1"/>
          </p:cNvSpPr>
          <p:nvPr>
            <p:ph sz="quarter" idx="12"/>
          </p:nvPr>
        </p:nvSpPr>
        <p:spPr>
          <a:xfrm>
            <a:off x="457200"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039B8259-8EE0-46FB-992A-3CE03DED7221}"/>
              </a:ext>
            </a:extLst>
          </p:cNvPr>
          <p:cNvSpPr>
            <a:spLocks noGrp="1"/>
          </p:cNvSpPr>
          <p:nvPr>
            <p:ph sz="quarter" idx="26"/>
          </p:nvPr>
        </p:nvSpPr>
        <p:spPr>
          <a:xfrm>
            <a:off x="3330576"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5" name="Content Placeholder 7">
            <a:extLst>
              <a:ext uri="{FF2B5EF4-FFF2-40B4-BE49-F238E27FC236}">
                <a16:creationId xmlns:a16="http://schemas.microsoft.com/office/drawing/2014/main" id="{5B1A3F30-8610-41FB-8330-917F7B53075A}"/>
              </a:ext>
            </a:extLst>
          </p:cNvPr>
          <p:cNvSpPr>
            <a:spLocks noGrp="1"/>
          </p:cNvSpPr>
          <p:nvPr>
            <p:ph sz="quarter" idx="27"/>
          </p:nvPr>
        </p:nvSpPr>
        <p:spPr>
          <a:xfrm>
            <a:off x="6213476"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6" name="Content Placeholder 7">
            <a:extLst>
              <a:ext uri="{FF2B5EF4-FFF2-40B4-BE49-F238E27FC236}">
                <a16:creationId xmlns:a16="http://schemas.microsoft.com/office/drawing/2014/main" id="{A30E06C3-1A7C-4560-8436-239AD05D5813}"/>
              </a:ext>
            </a:extLst>
          </p:cNvPr>
          <p:cNvSpPr>
            <a:spLocks noGrp="1"/>
          </p:cNvSpPr>
          <p:nvPr>
            <p:ph sz="quarter" idx="28"/>
          </p:nvPr>
        </p:nvSpPr>
        <p:spPr>
          <a:xfrm>
            <a:off x="9093201"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4D62EBC1-9885-4CA3-82D8-126C64F7B6E4}"/>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265623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 Column - Blu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E36E4AFE-CBF4-4D7C-AC67-F430DA486C5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5" name="Content Placeholder 7">
            <a:extLst>
              <a:ext uri="{FF2B5EF4-FFF2-40B4-BE49-F238E27FC236}">
                <a16:creationId xmlns:a16="http://schemas.microsoft.com/office/drawing/2014/main" id="{FD6C400A-4E6B-45E4-BFC8-DE80D715898A}"/>
              </a:ext>
            </a:extLst>
          </p:cNvPr>
          <p:cNvSpPr>
            <a:spLocks noGrp="1"/>
          </p:cNvSpPr>
          <p:nvPr>
            <p:ph sz="quarter" idx="12"/>
          </p:nvPr>
        </p:nvSpPr>
        <p:spPr>
          <a:xfrm>
            <a:off x="457200"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6" name="Content Placeholder 7">
            <a:extLst>
              <a:ext uri="{FF2B5EF4-FFF2-40B4-BE49-F238E27FC236}">
                <a16:creationId xmlns:a16="http://schemas.microsoft.com/office/drawing/2014/main" id="{B035EF02-141E-43D1-80A1-135CA5303334}"/>
              </a:ext>
            </a:extLst>
          </p:cNvPr>
          <p:cNvSpPr>
            <a:spLocks noGrp="1"/>
          </p:cNvSpPr>
          <p:nvPr>
            <p:ph sz="quarter" idx="26"/>
          </p:nvPr>
        </p:nvSpPr>
        <p:spPr>
          <a:xfrm>
            <a:off x="3330576"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7" name="Content Placeholder 7">
            <a:extLst>
              <a:ext uri="{FF2B5EF4-FFF2-40B4-BE49-F238E27FC236}">
                <a16:creationId xmlns:a16="http://schemas.microsoft.com/office/drawing/2014/main" id="{BBC506DC-427C-4DFB-9F3E-93527639AC83}"/>
              </a:ext>
            </a:extLst>
          </p:cNvPr>
          <p:cNvSpPr>
            <a:spLocks noGrp="1"/>
          </p:cNvSpPr>
          <p:nvPr>
            <p:ph sz="quarter" idx="27"/>
          </p:nvPr>
        </p:nvSpPr>
        <p:spPr>
          <a:xfrm>
            <a:off x="6213476"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8" name="Content Placeholder 7">
            <a:extLst>
              <a:ext uri="{FF2B5EF4-FFF2-40B4-BE49-F238E27FC236}">
                <a16:creationId xmlns:a16="http://schemas.microsoft.com/office/drawing/2014/main" id="{517BC9B4-C12A-44B5-81CB-3BA93758BA34}"/>
              </a:ext>
            </a:extLst>
          </p:cNvPr>
          <p:cNvSpPr>
            <a:spLocks noGrp="1"/>
          </p:cNvSpPr>
          <p:nvPr>
            <p:ph sz="quarter" idx="28"/>
          </p:nvPr>
        </p:nvSpPr>
        <p:spPr>
          <a:xfrm>
            <a:off x="9093201" y="990600"/>
            <a:ext cx="2647950" cy="4953000"/>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651875B-6548-4DD1-AB60-61F5014E1DE1}"/>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98345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DC0946-F722-415D-B0AE-97DB18A2FA4D}"/>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27EA6B13-FD53-204D-9D0F-C2DB76C51E3A}"/>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3" name="Content Placeholder 2">
            <a:extLst>
              <a:ext uri="{FF2B5EF4-FFF2-40B4-BE49-F238E27FC236}">
                <a16:creationId xmlns:a16="http://schemas.microsoft.com/office/drawing/2014/main" id="{72193327-9FF4-3748-BC25-D1C32247CCB7}"/>
              </a:ext>
            </a:extLst>
          </p:cNvPr>
          <p:cNvSpPr>
            <a:spLocks noGrp="1"/>
          </p:cNvSpPr>
          <p:nvPr>
            <p:ph idx="1"/>
          </p:nvPr>
        </p:nvSpPr>
        <p:spPr>
          <a:xfrm>
            <a:off x="371475" y="1089025"/>
            <a:ext cx="11430000" cy="4681728"/>
          </a:xfrm>
          <a:prstGeom prst="rect">
            <a:avLst/>
          </a:prstGeom>
        </p:spPr>
        <p:txBody>
          <a:bodyPr/>
          <a:lstStyle>
            <a:lvl1pPr marL="228600" indent="-228600">
              <a:buClr>
                <a:srgbClr val="002F6C"/>
              </a:buClr>
              <a:buFont typeface="Arial" panose="020B0604020202020204" pitchFamily="34" charset="0"/>
              <a:buChar cha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9">
            <a:extLst>
              <a:ext uri="{FF2B5EF4-FFF2-40B4-BE49-F238E27FC236}">
                <a16:creationId xmlns:a16="http://schemas.microsoft.com/office/drawing/2014/main" id="{A07AC808-F04B-41FC-BD89-1E8DF901B0C8}"/>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92879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 Column - Blue w/ Headers">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E36E4AFE-CBF4-4D7C-AC67-F430DA486C5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9" name="Text Placeholder 4">
            <a:extLst>
              <a:ext uri="{FF2B5EF4-FFF2-40B4-BE49-F238E27FC236}">
                <a16:creationId xmlns:a16="http://schemas.microsoft.com/office/drawing/2014/main" id="{5D37F1E7-5B23-455A-8113-5E1585A9705B}"/>
              </a:ext>
            </a:extLst>
          </p:cNvPr>
          <p:cNvSpPr>
            <a:spLocks noGrp="1"/>
          </p:cNvSpPr>
          <p:nvPr>
            <p:ph type="body" sz="quarter" idx="22"/>
          </p:nvPr>
        </p:nvSpPr>
        <p:spPr>
          <a:xfrm>
            <a:off x="457200" y="1031875"/>
            <a:ext cx="2647950" cy="473075"/>
          </a:xfrm>
          <a:prstGeom prst="rect">
            <a:avLst/>
          </a:prstGeom>
          <a:solidFill>
            <a:srgbClr val="00407F"/>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1" name="Text Placeholder 4">
            <a:extLst>
              <a:ext uri="{FF2B5EF4-FFF2-40B4-BE49-F238E27FC236}">
                <a16:creationId xmlns:a16="http://schemas.microsoft.com/office/drawing/2014/main" id="{5C2089EE-2E8C-4A24-B204-19EDEFE0CFEB}"/>
              </a:ext>
            </a:extLst>
          </p:cNvPr>
          <p:cNvSpPr>
            <a:spLocks noGrp="1"/>
          </p:cNvSpPr>
          <p:nvPr>
            <p:ph type="body" sz="quarter" idx="23"/>
          </p:nvPr>
        </p:nvSpPr>
        <p:spPr>
          <a:xfrm>
            <a:off x="3330576" y="1033034"/>
            <a:ext cx="2647949" cy="473075"/>
          </a:xfrm>
          <a:prstGeom prst="rect">
            <a:avLst/>
          </a:prstGeom>
          <a:solidFill>
            <a:srgbClr val="00718C"/>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3" name="Text Placeholder 4">
            <a:extLst>
              <a:ext uri="{FF2B5EF4-FFF2-40B4-BE49-F238E27FC236}">
                <a16:creationId xmlns:a16="http://schemas.microsoft.com/office/drawing/2014/main" id="{CBC25857-57B4-47F4-B6A4-F88921024B24}"/>
              </a:ext>
            </a:extLst>
          </p:cNvPr>
          <p:cNvSpPr>
            <a:spLocks noGrp="1"/>
          </p:cNvSpPr>
          <p:nvPr>
            <p:ph type="body" sz="quarter" idx="24"/>
          </p:nvPr>
        </p:nvSpPr>
        <p:spPr>
          <a:xfrm>
            <a:off x="6203951" y="1033034"/>
            <a:ext cx="2654300" cy="473075"/>
          </a:xfrm>
          <a:prstGeom prst="rect">
            <a:avLst/>
          </a:prstGeom>
          <a:solidFill>
            <a:srgbClr val="FF6900"/>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4" name="Text Placeholder 4">
            <a:extLst>
              <a:ext uri="{FF2B5EF4-FFF2-40B4-BE49-F238E27FC236}">
                <a16:creationId xmlns:a16="http://schemas.microsoft.com/office/drawing/2014/main" id="{8377A6BD-5903-45EB-9E91-F61ED8D18F5F}"/>
              </a:ext>
            </a:extLst>
          </p:cNvPr>
          <p:cNvSpPr>
            <a:spLocks noGrp="1"/>
          </p:cNvSpPr>
          <p:nvPr>
            <p:ph type="body" sz="quarter" idx="25"/>
          </p:nvPr>
        </p:nvSpPr>
        <p:spPr>
          <a:xfrm>
            <a:off x="9080500" y="1031874"/>
            <a:ext cx="2654300" cy="473075"/>
          </a:xfrm>
          <a:prstGeom prst="rect">
            <a:avLst/>
          </a:prstGeom>
          <a:solidFill>
            <a:srgbClr val="595B5E"/>
          </a:solidFill>
          <a:effectLst>
            <a:outerShdw blurRad="50800" dist="38100" dir="2700000" algn="tl" rotWithShape="0">
              <a:prstClr val="black">
                <a:alpha val="40000"/>
              </a:prstClr>
            </a:outerShdw>
          </a:effectLst>
        </p:spPr>
        <p:txBody>
          <a:bodyPr anchor="ctr"/>
          <a:lstStyle>
            <a:lvl1pPr marL="0" indent="0" algn="ctr">
              <a:buNone/>
              <a:defRPr sz="1600">
                <a:solidFill>
                  <a:schemeClr val="bg1"/>
                </a:solidFill>
              </a:defRPr>
            </a:lvl1pPr>
          </a:lstStyle>
          <a:p>
            <a:pPr lvl="0"/>
            <a:r>
              <a:rPr lang="en-US"/>
              <a:t>Click to edit Master</a:t>
            </a:r>
          </a:p>
        </p:txBody>
      </p:sp>
      <p:sp>
        <p:nvSpPr>
          <p:cNvPr id="19" name="Content Placeholder 7">
            <a:extLst>
              <a:ext uri="{FF2B5EF4-FFF2-40B4-BE49-F238E27FC236}">
                <a16:creationId xmlns:a16="http://schemas.microsoft.com/office/drawing/2014/main" id="{3D6F69F5-934F-4FD7-9E0A-A0289C1AB474}"/>
              </a:ext>
            </a:extLst>
          </p:cNvPr>
          <p:cNvSpPr>
            <a:spLocks noGrp="1"/>
          </p:cNvSpPr>
          <p:nvPr>
            <p:ph sz="quarter" idx="12"/>
          </p:nvPr>
        </p:nvSpPr>
        <p:spPr>
          <a:xfrm>
            <a:off x="457200"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20" name="Content Placeholder 7">
            <a:extLst>
              <a:ext uri="{FF2B5EF4-FFF2-40B4-BE49-F238E27FC236}">
                <a16:creationId xmlns:a16="http://schemas.microsoft.com/office/drawing/2014/main" id="{3C8B29C9-32A4-43A9-9FD3-EE02AADC3957}"/>
              </a:ext>
            </a:extLst>
          </p:cNvPr>
          <p:cNvSpPr>
            <a:spLocks noGrp="1"/>
          </p:cNvSpPr>
          <p:nvPr>
            <p:ph sz="quarter" idx="26"/>
          </p:nvPr>
        </p:nvSpPr>
        <p:spPr>
          <a:xfrm>
            <a:off x="3330576"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21" name="Content Placeholder 7">
            <a:extLst>
              <a:ext uri="{FF2B5EF4-FFF2-40B4-BE49-F238E27FC236}">
                <a16:creationId xmlns:a16="http://schemas.microsoft.com/office/drawing/2014/main" id="{03BDACD3-4F0A-47A7-941F-A93D4127DD2D}"/>
              </a:ext>
            </a:extLst>
          </p:cNvPr>
          <p:cNvSpPr>
            <a:spLocks noGrp="1"/>
          </p:cNvSpPr>
          <p:nvPr>
            <p:ph sz="quarter" idx="27"/>
          </p:nvPr>
        </p:nvSpPr>
        <p:spPr>
          <a:xfrm>
            <a:off x="6213476"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22" name="Content Placeholder 7">
            <a:extLst>
              <a:ext uri="{FF2B5EF4-FFF2-40B4-BE49-F238E27FC236}">
                <a16:creationId xmlns:a16="http://schemas.microsoft.com/office/drawing/2014/main" id="{AD420247-CEE5-42D3-BD64-539582715A1A}"/>
              </a:ext>
            </a:extLst>
          </p:cNvPr>
          <p:cNvSpPr>
            <a:spLocks noGrp="1"/>
          </p:cNvSpPr>
          <p:nvPr>
            <p:ph sz="quarter" idx="28"/>
          </p:nvPr>
        </p:nvSpPr>
        <p:spPr>
          <a:xfrm>
            <a:off x="9093201" y="1604356"/>
            <a:ext cx="2647950" cy="4339244"/>
          </a:xfrm>
          <a:prstGeom prst="rect">
            <a:avLst/>
          </a:prstGeom>
          <a:noFill/>
        </p:spPr>
        <p:txBody>
          <a:bodyPr>
            <a:normAutofit/>
          </a:bodyPr>
          <a:lstStyle>
            <a:lvl1pPr marL="285750" indent="-285750" algn="l">
              <a:spcBef>
                <a:spcPts val="0"/>
              </a:spcBef>
              <a:buClr>
                <a:schemeClr val="bg1"/>
              </a:buClr>
              <a:buFont typeface="Arial" panose="020B0604020202020204" pitchFamily="34" charset="0"/>
              <a:buChar char="•"/>
              <a:defRPr sz="1600">
                <a:solidFill>
                  <a:schemeClr val="bg1"/>
                </a:solidFill>
                <a:latin typeface="Arial" charset="0"/>
                <a:ea typeface="Arial" charset="0"/>
                <a:cs typeface="Arial" charset="0"/>
              </a:defRPr>
            </a:lvl1pPr>
            <a:lvl2pPr marL="742950" indent="-285750">
              <a:buClr>
                <a:schemeClr val="bg1"/>
              </a:buClr>
              <a:buFont typeface="Wingdings" panose="05000000000000000000" pitchFamily="2" charset="2"/>
              <a:buChar char="§"/>
              <a:defRPr sz="1400">
                <a:solidFill>
                  <a:schemeClr val="bg1"/>
                </a:solidFill>
                <a:latin typeface="Arial" charset="0"/>
                <a:ea typeface="Arial" charset="0"/>
                <a:cs typeface="Arial" charset="0"/>
              </a:defRPr>
            </a:lvl2pPr>
            <a:lvl3pPr marL="1085850" indent="-171450">
              <a:buClr>
                <a:schemeClr val="bg1"/>
              </a:buClr>
              <a:buFont typeface="Arial" panose="020B0604020202020204" pitchFamily="34" charset="0"/>
              <a:buChar char="-"/>
              <a:defRPr sz="1200">
                <a:solidFill>
                  <a:schemeClr val="bg1"/>
                </a:solidFill>
                <a:latin typeface="Arial" charset="0"/>
                <a:ea typeface="Arial" charset="0"/>
                <a:cs typeface="Arial" charset="0"/>
              </a:defRPr>
            </a:lvl3pPr>
            <a:lvl4pPr marL="1371600" indent="0">
              <a:buClr>
                <a:srgbClr val="DA1A32"/>
              </a:buClr>
              <a:buNone/>
              <a:defRPr sz="18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9FE099B-1794-4A81-AF63-09880EE4356D}"/>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30304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D5EDC-C118-4C59-89D8-47F17D433449}"/>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0" name="Chart Placeholder 2">
            <a:extLst>
              <a:ext uri="{FF2B5EF4-FFF2-40B4-BE49-F238E27FC236}">
                <a16:creationId xmlns:a16="http://schemas.microsoft.com/office/drawing/2014/main" id="{CBEB1B3C-09D9-4066-BA3E-5F2A436F231F}"/>
              </a:ext>
            </a:extLst>
          </p:cNvPr>
          <p:cNvSpPr>
            <a:spLocks noGrp="1"/>
          </p:cNvSpPr>
          <p:nvPr>
            <p:ph type="chart" sz="quarter" idx="14"/>
          </p:nvPr>
        </p:nvSpPr>
        <p:spPr>
          <a:xfrm>
            <a:off x="6218769" y="1295400"/>
            <a:ext cx="5516031" cy="4572000"/>
          </a:xfrm>
          <a:prstGeom prst="rect">
            <a:avLst/>
          </a:prstGeom>
        </p:spPr>
        <p:txBody>
          <a:bodyPr anchor="ctr"/>
          <a:lstStyle>
            <a:lvl1pPr marL="0" indent="0" algn="ctr">
              <a:spcBef>
                <a:spcPts val="0"/>
              </a:spcBef>
              <a:buNone/>
              <a:defRPr>
                <a:solidFill>
                  <a:srgbClr val="C5C7C9"/>
                </a:solidFill>
                <a:latin typeface="Arial" charset="0"/>
                <a:ea typeface="Arial" charset="0"/>
                <a:cs typeface="Arial" charset="0"/>
              </a:defRPr>
            </a:lvl1pPr>
          </a:lstStyle>
          <a:p>
            <a:r>
              <a:rPr lang="en-US"/>
              <a:t>Click icon to add chart</a:t>
            </a:r>
          </a:p>
        </p:txBody>
      </p:sp>
      <p:sp>
        <p:nvSpPr>
          <p:cNvPr id="11" name="Content Placeholder 2">
            <a:extLst>
              <a:ext uri="{FF2B5EF4-FFF2-40B4-BE49-F238E27FC236}">
                <a16:creationId xmlns:a16="http://schemas.microsoft.com/office/drawing/2014/main" id="{763E535C-0EF7-45C6-A9C6-3A7830DD70BA}"/>
              </a:ext>
            </a:extLst>
          </p:cNvPr>
          <p:cNvSpPr>
            <a:spLocks noGrp="1"/>
          </p:cNvSpPr>
          <p:nvPr>
            <p:ph sz="half" idx="1"/>
          </p:nvPr>
        </p:nvSpPr>
        <p:spPr>
          <a:xfrm>
            <a:off x="381000" y="1295400"/>
            <a:ext cx="5532120" cy="4571999"/>
          </a:xfrm>
          <a:prstGeom prst="rect">
            <a:avLst/>
          </a:prstGeom>
        </p:spPr>
        <p:txBody>
          <a:bodyPr/>
          <a:lstStyle>
            <a:lvl1pPr>
              <a:buClr>
                <a:srgbClr val="002F6C"/>
              </a:buCl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9">
            <a:extLst>
              <a:ext uri="{FF2B5EF4-FFF2-40B4-BE49-F238E27FC236}">
                <a16:creationId xmlns:a16="http://schemas.microsoft.com/office/drawing/2014/main" id="{DC426CA3-11B4-4A92-AE20-C12432BFFD53}"/>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642612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B677AF7-34DE-4559-B810-E0029AAFD9D8}"/>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grpSp>
        <p:nvGrpSpPr>
          <p:cNvPr id="25" name="Group 24">
            <a:extLst>
              <a:ext uri="{FF2B5EF4-FFF2-40B4-BE49-F238E27FC236}">
                <a16:creationId xmlns:a16="http://schemas.microsoft.com/office/drawing/2014/main" id="{B6E88057-C947-45D0-9B3B-C6F48742266A}"/>
              </a:ext>
            </a:extLst>
          </p:cNvPr>
          <p:cNvGrpSpPr/>
          <p:nvPr userDrawn="1"/>
        </p:nvGrpSpPr>
        <p:grpSpPr>
          <a:xfrm>
            <a:off x="5020494" y="888923"/>
            <a:ext cx="227782" cy="5467427"/>
            <a:chOff x="5020494" y="588923"/>
            <a:chExt cx="227782" cy="5467427"/>
          </a:xfrm>
          <a:solidFill>
            <a:srgbClr val="0085AD"/>
          </a:solidFill>
        </p:grpSpPr>
        <p:sp>
          <p:nvSpPr>
            <p:cNvPr id="26" name="Rectangle 25">
              <a:extLst>
                <a:ext uri="{FF2B5EF4-FFF2-40B4-BE49-F238E27FC236}">
                  <a16:creationId xmlns:a16="http://schemas.microsoft.com/office/drawing/2014/main" id="{64C0D787-709A-4573-8B41-2836E5C07C03}"/>
                </a:ext>
              </a:extLst>
            </p:cNvPr>
            <p:cNvSpPr/>
            <p:nvPr userDrawn="1"/>
          </p:nvSpPr>
          <p:spPr>
            <a:xfrm>
              <a:off x="5020736" y="701674"/>
              <a:ext cx="227540" cy="5241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a:extLst>
                <a:ext uri="{FF2B5EF4-FFF2-40B4-BE49-F238E27FC236}">
                  <a16:creationId xmlns:a16="http://schemas.microsoft.com/office/drawing/2014/main" id="{B706988F-1CB1-4468-9245-A93B6C6C1A6F}"/>
                </a:ext>
              </a:extLst>
            </p:cNvPr>
            <p:cNvSpPr/>
            <p:nvPr userDrawn="1"/>
          </p:nvSpPr>
          <p:spPr>
            <a:xfrm>
              <a:off x="5020494" y="588923"/>
              <a:ext cx="227782" cy="225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D0B9BBB7-31D8-483A-9FF6-18C14D24D422}"/>
                </a:ext>
              </a:extLst>
            </p:cNvPr>
            <p:cNvSpPr/>
            <p:nvPr userDrawn="1"/>
          </p:nvSpPr>
          <p:spPr>
            <a:xfrm>
              <a:off x="5020494" y="5830846"/>
              <a:ext cx="227782" cy="2255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9" name="Content Placeholder 7">
            <a:extLst>
              <a:ext uri="{FF2B5EF4-FFF2-40B4-BE49-F238E27FC236}">
                <a16:creationId xmlns:a16="http://schemas.microsoft.com/office/drawing/2014/main" id="{8CB2704C-56F5-4DC9-A944-1E18D5BEEF76}"/>
              </a:ext>
            </a:extLst>
          </p:cNvPr>
          <p:cNvSpPr>
            <a:spLocks noGrp="1"/>
          </p:cNvSpPr>
          <p:nvPr>
            <p:ph sz="quarter" idx="12"/>
          </p:nvPr>
        </p:nvSpPr>
        <p:spPr>
          <a:xfrm>
            <a:off x="6110167" y="3043200"/>
            <a:ext cx="5624633" cy="2590800"/>
          </a:xfrm>
          <a:prstGeom prst="rect">
            <a:avLst/>
          </a:prstGeom>
        </p:spPr>
        <p:txBody>
          <a:bodyPr/>
          <a:lstStyle>
            <a:lvl1pPr marL="342900" indent="-342900">
              <a:spcBef>
                <a:spcPts val="0"/>
              </a:spcBef>
              <a:buClr>
                <a:srgbClr val="002F6C"/>
              </a:buClr>
              <a:buFont typeface="Arial" panose="020B0604020202020204" pitchFamily="34" charset="0"/>
              <a:buChar char="•"/>
              <a:defRPr sz="2400">
                <a:solidFill>
                  <a:srgbClr val="3B3C3F"/>
                </a:solidFill>
                <a:latin typeface="Arial" charset="0"/>
                <a:ea typeface="Arial" charset="0"/>
                <a:cs typeface="Arial" charset="0"/>
              </a:defRPr>
            </a:lvl1pPr>
            <a:lvl2pPr marL="800100" indent="-342900">
              <a:buClr>
                <a:srgbClr val="002F6C"/>
              </a:buClr>
              <a:buFont typeface="Wingdings" panose="05000000000000000000" pitchFamily="2" charset="2"/>
              <a:buChar char="§"/>
              <a:defRPr sz="1800">
                <a:solidFill>
                  <a:srgbClr val="3B3C3F"/>
                </a:solidFill>
                <a:latin typeface="Arial" charset="0"/>
                <a:ea typeface="Arial" charset="0"/>
                <a:cs typeface="Arial" charset="0"/>
              </a:defRPr>
            </a:lvl2pPr>
            <a:lvl3pPr marL="1257300" indent="-342900">
              <a:buClr>
                <a:srgbClr val="002F6C"/>
              </a:buClr>
              <a:buFont typeface="Arial" panose="020B0604020202020204" pitchFamily="34" charset="0"/>
              <a:buChar char="-"/>
              <a:defRPr sz="1600">
                <a:solidFill>
                  <a:srgbClr val="3B3C3F"/>
                </a:solidFill>
                <a:latin typeface="Arial" charset="0"/>
                <a:ea typeface="Arial" charset="0"/>
                <a:cs typeface="Arial" charset="0"/>
              </a:defRPr>
            </a:lvl3pPr>
            <a:lvl4pPr marL="1714500" indent="-342900">
              <a:buClr>
                <a:srgbClr val="002F6C"/>
              </a:buClr>
              <a:buFont typeface="Arial" panose="020B0604020202020204" pitchFamily="34" charset="0"/>
              <a:buChar char="­"/>
              <a:defRPr sz="1400">
                <a:solidFill>
                  <a:srgbClr val="3B3C3F"/>
                </a:solidFill>
                <a:latin typeface="Arial" charset="0"/>
                <a:ea typeface="Arial" charset="0"/>
                <a:cs typeface="Arial" charset="0"/>
              </a:defRPr>
            </a:lvl4pPr>
            <a:lvl5pPr marL="2000250" indent="-171450">
              <a:buClr>
                <a:srgbClr val="002F6C"/>
              </a:buClr>
              <a:buFont typeface="Arial" panose="020B0604020202020204" pitchFamily="34" charset="0"/>
              <a:buChar char="-"/>
              <a:defRPr sz="1200">
                <a:solidFill>
                  <a:srgbClr val="3B3C3F"/>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Oval 30">
            <a:extLst>
              <a:ext uri="{FF2B5EF4-FFF2-40B4-BE49-F238E27FC236}">
                <a16:creationId xmlns:a16="http://schemas.microsoft.com/office/drawing/2014/main" id="{1A1660E1-69BF-41BB-B09A-3A6618683C6D}"/>
              </a:ext>
            </a:extLst>
          </p:cNvPr>
          <p:cNvSpPr/>
          <p:nvPr userDrawn="1"/>
        </p:nvSpPr>
        <p:spPr>
          <a:xfrm>
            <a:off x="5060494" y="137434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5" name="Straight Connector 34">
            <a:extLst>
              <a:ext uri="{FF2B5EF4-FFF2-40B4-BE49-F238E27FC236}">
                <a16:creationId xmlns:a16="http://schemas.microsoft.com/office/drawing/2014/main" id="{2F00191B-51D7-4795-8B0B-4A30EDAFF339}"/>
              </a:ext>
            </a:extLst>
          </p:cNvPr>
          <p:cNvCxnSpPr/>
          <p:nvPr userDrawn="1"/>
        </p:nvCxnSpPr>
        <p:spPr>
          <a:xfrm>
            <a:off x="4279693" y="1443000"/>
            <a:ext cx="873740" cy="0"/>
          </a:xfrm>
          <a:prstGeom prst="line">
            <a:avLst/>
          </a:prstGeom>
          <a:ln>
            <a:solidFill>
              <a:srgbClr val="002A4E"/>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5030441-D293-450F-B4BE-11659F16AA5D}"/>
              </a:ext>
            </a:extLst>
          </p:cNvPr>
          <p:cNvSpPr/>
          <p:nvPr userDrawn="1"/>
        </p:nvSpPr>
        <p:spPr>
          <a:xfrm>
            <a:off x="5060494" y="2589048"/>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8" name="Straight Connector 37">
            <a:extLst>
              <a:ext uri="{FF2B5EF4-FFF2-40B4-BE49-F238E27FC236}">
                <a16:creationId xmlns:a16="http://schemas.microsoft.com/office/drawing/2014/main" id="{B5C5C652-AEEF-42C9-BBFA-864D6A8F5C07}"/>
              </a:ext>
            </a:extLst>
          </p:cNvPr>
          <p:cNvCxnSpPr/>
          <p:nvPr userDrawn="1"/>
        </p:nvCxnSpPr>
        <p:spPr>
          <a:xfrm>
            <a:off x="4279693" y="2662200"/>
            <a:ext cx="873740" cy="0"/>
          </a:xfrm>
          <a:prstGeom prst="line">
            <a:avLst/>
          </a:prstGeom>
          <a:ln>
            <a:solidFill>
              <a:srgbClr val="002A4E"/>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A277C419-B320-4705-A9F5-44AFC5400934}"/>
              </a:ext>
            </a:extLst>
          </p:cNvPr>
          <p:cNvSpPr/>
          <p:nvPr userDrawn="1"/>
        </p:nvSpPr>
        <p:spPr>
          <a:xfrm>
            <a:off x="5060494" y="375283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a:extLst>
              <a:ext uri="{FF2B5EF4-FFF2-40B4-BE49-F238E27FC236}">
                <a16:creationId xmlns:a16="http://schemas.microsoft.com/office/drawing/2014/main" id="{A2D88434-0131-436C-9369-B29FB0918560}"/>
              </a:ext>
            </a:extLst>
          </p:cNvPr>
          <p:cNvSpPr/>
          <p:nvPr userDrawn="1"/>
        </p:nvSpPr>
        <p:spPr>
          <a:xfrm>
            <a:off x="5060494" y="4914589"/>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1" name="Straight Connector 40">
            <a:extLst>
              <a:ext uri="{FF2B5EF4-FFF2-40B4-BE49-F238E27FC236}">
                <a16:creationId xmlns:a16="http://schemas.microsoft.com/office/drawing/2014/main" id="{EF2482E8-5C6A-4BDD-9FC7-28127B47109F}"/>
              </a:ext>
            </a:extLst>
          </p:cNvPr>
          <p:cNvCxnSpPr/>
          <p:nvPr userDrawn="1"/>
        </p:nvCxnSpPr>
        <p:spPr>
          <a:xfrm>
            <a:off x="4279693" y="3825982"/>
            <a:ext cx="873740" cy="0"/>
          </a:xfrm>
          <a:prstGeom prst="line">
            <a:avLst/>
          </a:prstGeom>
          <a:ln>
            <a:solidFill>
              <a:srgbClr val="002A4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9723F6-47FC-40D7-B4A7-E11CD9E6A8E0}"/>
              </a:ext>
            </a:extLst>
          </p:cNvPr>
          <p:cNvCxnSpPr/>
          <p:nvPr userDrawn="1"/>
        </p:nvCxnSpPr>
        <p:spPr>
          <a:xfrm>
            <a:off x="4279693" y="4987741"/>
            <a:ext cx="873740" cy="0"/>
          </a:xfrm>
          <a:prstGeom prst="line">
            <a:avLst/>
          </a:prstGeom>
          <a:ln>
            <a:solidFill>
              <a:srgbClr val="002A4E"/>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5166B08-8252-4ED6-B62D-8523927F1C94}"/>
              </a:ext>
            </a:extLst>
          </p:cNvPr>
          <p:cNvSpPr>
            <a:spLocks noGrp="1"/>
          </p:cNvSpPr>
          <p:nvPr>
            <p:ph type="body" sz="quarter" idx="18" hasCustomPrompt="1"/>
          </p:nvPr>
        </p:nvSpPr>
        <p:spPr>
          <a:xfrm>
            <a:off x="6096000" y="2062163"/>
            <a:ext cx="5638800" cy="819150"/>
          </a:xfrm>
          <a:prstGeom prst="rect">
            <a:avLst/>
          </a:prstGeom>
        </p:spPr>
        <p:txBody>
          <a:bodyPr>
            <a:normAutofit/>
          </a:bodyPr>
          <a:lstStyle>
            <a:lvl1pPr marL="0" indent="0">
              <a:buNone/>
              <a:defRPr sz="3600">
                <a:solidFill>
                  <a:srgbClr val="3B3C3F"/>
                </a:solidFill>
              </a:defRPr>
            </a:lvl1pPr>
          </a:lstStyle>
          <a:p>
            <a:pPr lvl="0"/>
            <a:r>
              <a:rPr lang="en-US"/>
              <a:t>Header Goes Here</a:t>
            </a:r>
          </a:p>
        </p:txBody>
      </p:sp>
      <p:sp>
        <p:nvSpPr>
          <p:cNvPr id="24" name="Slide Number Placeholder 9">
            <a:extLst>
              <a:ext uri="{FF2B5EF4-FFF2-40B4-BE49-F238E27FC236}">
                <a16:creationId xmlns:a16="http://schemas.microsoft.com/office/drawing/2014/main" id="{84B1C0D0-5F27-462C-911E-2FC5752A901A}"/>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23" name="Text Placeholder 5">
            <a:extLst>
              <a:ext uri="{FF2B5EF4-FFF2-40B4-BE49-F238E27FC236}">
                <a16:creationId xmlns:a16="http://schemas.microsoft.com/office/drawing/2014/main" id="{0703D3A5-F280-4C4F-BB1C-F2EFDA7F372A}"/>
              </a:ext>
            </a:extLst>
          </p:cNvPr>
          <p:cNvSpPr>
            <a:spLocks noGrp="1"/>
          </p:cNvSpPr>
          <p:nvPr>
            <p:ph type="body" sz="quarter" idx="21"/>
          </p:nvPr>
        </p:nvSpPr>
        <p:spPr>
          <a:xfrm>
            <a:off x="381000" y="1435875"/>
            <a:ext cx="3607855" cy="9906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B39614EA-44DC-43F0-85AB-BDC92B5CCB32}"/>
              </a:ext>
            </a:extLst>
          </p:cNvPr>
          <p:cNvSpPr>
            <a:spLocks noGrp="1"/>
          </p:cNvSpPr>
          <p:nvPr>
            <p:ph type="body" sz="quarter" idx="22"/>
          </p:nvPr>
        </p:nvSpPr>
        <p:spPr>
          <a:xfrm>
            <a:off x="381000" y="2664446"/>
            <a:ext cx="3607855" cy="9906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08A764A9-C237-47F7-801A-3C3A0133BE66}"/>
              </a:ext>
            </a:extLst>
          </p:cNvPr>
          <p:cNvSpPr>
            <a:spLocks noGrp="1"/>
          </p:cNvSpPr>
          <p:nvPr>
            <p:ph type="body" sz="quarter" idx="23"/>
          </p:nvPr>
        </p:nvSpPr>
        <p:spPr>
          <a:xfrm>
            <a:off x="380999" y="3825982"/>
            <a:ext cx="3607855" cy="9906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5CD98746-108E-4AB4-8DEC-B3F1026EF49D}"/>
              </a:ext>
            </a:extLst>
          </p:cNvPr>
          <p:cNvSpPr>
            <a:spLocks noGrp="1"/>
          </p:cNvSpPr>
          <p:nvPr>
            <p:ph type="body" sz="quarter" idx="24"/>
          </p:nvPr>
        </p:nvSpPr>
        <p:spPr>
          <a:xfrm>
            <a:off x="380998" y="4987741"/>
            <a:ext cx="3607855" cy="9906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98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EF0D3CE-99C5-4F20-957E-A0D3FB9B1874}"/>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8" name="Rectangle 7">
            <a:extLst>
              <a:ext uri="{FF2B5EF4-FFF2-40B4-BE49-F238E27FC236}">
                <a16:creationId xmlns:a16="http://schemas.microsoft.com/office/drawing/2014/main" id="{5DC150EC-BC6F-4330-993B-31A03C22FA9F}"/>
              </a:ext>
            </a:extLst>
          </p:cNvPr>
          <p:cNvSpPr/>
          <p:nvPr userDrawn="1"/>
        </p:nvSpPr>
        <p:spPr>
          <a:xfrm rot="16200000">
            <a:off x="6003924" y="-4109822"/>
            <a:ext cx="184150" cy="12192001"/>
          </a:xfrm>
          <a:prstGeom prst="rect">
            <a:avLst/>
          </a:prstGeom>
          <a:solidFill>
            <a:srgbClr val="00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A7D7D7B8-C8E2-4E53-97FF-23DD6D781C06}"/>
              </a:ext>
            </a:extLst>
          </p:cNvPr>
          <p:cNvSpPr/>
          <p:nvPr userDrawn="1"/>
        </p:nvSpPr>
        <p:spPr>
          <a:xfrm>
            <a:off x="469106" y="191305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10483370-BAF1-48D6-AECC-E2A724D3E775}"/>
              </a:ext>
            </a:extLst>
          </p:cNvPr>
          <p:cNvSpPr/>
          <p:nvPr userDrawn="1"/>
        </p:nvSpPr>
        <p:spPr>
          <a:xfrm>
            <a:off x="3330575" y="191305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a:extLst>
              <a:ext uri="{FF2B5EF4-FFF2-40B4-BE49-F238E27FC236}">
                <a16:creationId xmlns:a16="http://schemas.microsoft.com/office/drawing/2014/main" id="{37F96ADF-D100-431D-8956-09F4D0A62E95}"/>
              </a:ext>
            </a:extLst>
          </p:cNvPr>
          <p:cNvSpPr/>
          <p:nvPr userDrawn="1"/>
        </p:nvSpPr>
        <p:spPr>
          <a:xfrm>
            <a:off x="6207125" y="191305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a:extLst>
              <a:ext uri="{FF2B5EF4-FFF2-40B4-BE49-F238E27FC236}">
                <a16:creationId xmlns:a16="http://schemas.microsoft.com/office/drawing/2014/main" id="{3EE8549A-34EC-4315-B80D-D826594A49E5}"/>
              </a:ext>
            </a:extLst>
          </p:cNvPr>
          <p:cNvSpPr/>
          <p:nvPr userDrawn="1"/>
        </p:nvSpPr>
        <p:spPr>
          <a:xfrm>
            <a:off x="9083675" y="1913050"/>
            <a:ext cx="147781" cy="1463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Slide Number Placeholder 9">
            <a:extLst>
              <a:ext uri="{FF2B5EF4-FFF2-40B4-BE49-F238E27FC236}">
                <a16:creationId xmlns:a16="http://schemas.microsoft.com/office/drawing/2014/main" id="{EC0DE91E-7E4F-479B-8DC3-F0C16221FF1B}"/>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6" name="Text Placeholder 5">
            <a:extLst>
              <a:ext uri="{FF2B5EF4-FFF2-40B4-BE49-F238E27FC236}">
                <a16:creationId xmlns:a16="http://schemas.microsoft.com/office/drawing/2014/main" id="{C1B8F378-7165-4332-9A2B-8A8997CB3D7D}"/>
              </a:ext>
            </a:extLst>
          </p:cNvPr>
          <p:cNvSpPr>
            <a:spLocks noGrp="1"/>
          </p:cNvSpPr>
          <p:nvPr>
            <p:ph type="body" sz="quarter" idx="21"/>
          </p:nvPr>
        </p:nvSpPr>
        <p:spPr>
          <a:xfrm>
            <a:off x="381000" y="2335213"/>
            <a:ext cx="2724149" cy="34671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18" name="Text Placeholder 5">
            <a:extLst>
              <a:ext uri="{FF2B5EF4-FFF2-40B4-BE49-F238E27FC236}">
                <a16:creationId xmlns:a16="http://schemas.microsoft.com/office/drawing/2014/main" id="{D10024BB-39FF-4466-8909-D3655D62F0EC}"/>
              </a:ext>
            </a:extLst>
          </p:cNvPr>
          <p:cNvSpPr>
            <a:spLocks noGrp="1"/>
          </p:cNvSpPr>
          <p:nvPr>
            <p:ph type="body" sz="quarter" idx="22"/>
          </p:nvPr>
        </p:nvSpPr>
        <p:spPr>
          <a:xfrm>
            <a:off x="3256106" y="2335213"/>
            <a:ext cx="2724149" cy="34671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20" name="Text Placeholder 5">
            <a:extLst>
              <a:ext uri="{FF2B5EF4-FFF2-40B4-BE49-F238E27FC236}">
                <a16:creationId xmlns:a16="http://schemas.microsoft.com/office/drawing/2014/main" id="{2ED5F2BD-16CF-417A-967C-D00E7E7E772D}"/>
              </a:ext>
            </a:extLst>
          </p:cNvPr>
          <p:cNvSpPr>
            <a:spLocks noGrp="1"/>
          </p:cNvSpPr>
          <p:nvPr>
            <p:ph type="body" sz="quarter" idx="23"/>
          </p:nvPr>
        </p:nvSpPr>
        <p:spPr>
          <a:xfrm>
            <a:off x="6134101" y="2335213"/>
            <a:ext cx="2724149" cy="34671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82427D4D-FF18-4A2D-91E7-C09427484891}"/>
              </a:ext>
            </a:extLst>
          </p:cNvPr>
          <p:cNvSpPr>
            <a:spLocks noGrp="1"/>
          </p:cNvSpPr>
          <p:nvPr>
            <p:ph type="body" sz="quarter" idx="24"/>
          </p:nvPr>
        </p:nvSpPr>
        <p:spPr>
          <a:xfrm>
            <a:off x="9010651" y="2335213"/>
            <a:ext cx="2724149" cy="3467100"/>
          </a:xfrm>
          <a:prstGeom prst="rect">
            <a:avLst/>
          </a:prstGeom>
        </p:spPr>
        <p:txBody>
          <a:bodyPr/>
          <a:lstStyle>
            <a:lvl1pPr>
              <a:buClr>
                <a:srgbClr val="002F6C"/>
              </a:buClr>
              <a:defRPr sz="1400"/>
            </a:lvl1pPr>
            <a:lvl2pPr marL="685800" indent="-228600">
              <a:buClr>
                <a:srgbClr val="002F6C"/>
              </a:buClr>
              <a:buFont typeface="Wingdings" panose="05000000000000000000" pitchFamily="2" charset="2"/>
              <a:buChar char="§"/>
              <a:defRPr sz="1200"/>
            </a:lvl2pPr>
            <a:lvl3pPr marL="1143000" indent="-228600">
              <a:buClr>
                <a:srgbClr val="002F6C"/>
              </a:buClr>
              <a:buFont typeface="Arial" panose="020B0604020202020204" pitchFamily="34" charset="0"/>
              <a:buChar char="­"/>
              <a:defRPr sz="1000"/>
            </a:lvl3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0D60AB1B-46BB-4712-B228-B17D1F691A29}"/>
              </a:ext>
            </a:extLst>
          </p:cNvPr>
          <p:cNvSpPr>
            <a:spLocks noGrp="1"/>
          </p:cNvSpPr>
          <p:nvPr>
            <p:ph type="body" sz="quarter" idx="25" hasCustomPrompt="1"/>
          </p:nvPr>
        </p:nvSpPr>
        <p:spPr>
          <a:xfrm>
            <a:off x="381000" y="1364920"/>
            <a:ext cx="2724150" cy="327025"/>
          </a:xfrm>
          <a:prstGeom prst="rect">
            <a:avLst/>
          </a:prstGeom>
        </p:spPr>
        <p:txBody>
          <a:bodyPr/>
          <a:lstStyle>
            <a:lvl1pPr marL="0" indent="0">
              <a:buNone/>
              <a:defRPr sz="1400" b="1">
                <a:solidFill>
                  <a:schemeClr val="accent2"/>
                </a:solidFill>
              </a:defRPr>
            </a:lvl1pPr>
          </a:lstStyle>
          <a:p>
            <a:pPr lvl="0"/>
            <a:r>
              <a:rPr lang="en-US"/>
              <a:t>Process Step 1</a:t>
            </a:r>
          </a:p>
        </p:txBody>
      </p:sp>
      <p:sp>
        <p:nvSpPr>
          <p:cNvPr id="26" name="Text Placeholder 3">
            <a:extLst>
              <a:ext uri="{FF2B5EF4-FFF2-40B4-BE49-F238E27FC236}">
                <a16:creationId xmlns:a16="http://schemas.microsoft.com/office/drawing/2014/main" id="{4B34D4EB-C5C7-4616-92A0-AC6A6365EBB3}"/>
              </a:ext>
            </a:extLst>
          </p:cNvPr>
          <p:cNvSpPr>
            <a:spLocks noGrp="1"/>
          </p:cNvSpPr>
          <p:nvPr>
            <p:ph type="body" sz="quarter" idx="26" hasCustomPrompt="1"/>
          </p:nvPr>
        </p:nvSpPr>
        <p:spPr>
          <a:xfrm>
            <a:off x="3257550" y="1364919"/>
            <a:ext cx="2724150" cy="327025"/>
          </a:xfrm>
          <a:prstGeom prst="rect">
            <a:avLst/>
          </a:prstGeom>
        </p:spPr>
        <p:txBody>
          <a:bodyPr/>
          <a:lstStyle>
            <a:lvl1pPr marL="0" indent="0">
              <a:buNone/>
              <a:defRPr sz="1400" b="1">
                <a:solidFill>
                  <a:schemeClr val="accent2"/>
                </a:solidFill>
              </a:defRPr>
            </a:lvl1pPr>
          </a:lstStyle>
          <a:p>
            <a:pPr lvl="0"/>
            <a:r>
              <a:rPr lang="en-US"/>
              <a:t>Process Step 2</a:t>
            </a:r>
          </a:p>
        </p:txBody>
      </p:sp>
      <p:sp>
        <p:nvSpPr>
          <p:cNvPr id="27" name="Text Placeholder 3">
            <a:extLst>
              <a:ext uri="{FF2B5EF4-FFF2-40B4-BE49-F238E27FC236}">
                <a16:creationId xmlns:a16="http://schemas.microsoft.com/office/drawing/2014/main" id="{4E1C86D0-0D95-46D9-8076-EA965114FF9B}"/>
              </a:ext>
            </a:extLst>
          </p:cNvPr>
          <p:cNvSpPr>
            <a:spLocks noGrp="1"/>
          </p:cNvSpPr>
          <p:nvPr>
            <p:ph type="body" sz="quarter" idx="27" hasCustomPrompt="1"/>
          </p:nvPr>
        </p:nvSpPr>
        <p:spPr>
          <a:xfrm>
            <a:off x="6134101" y="1364920"/>
            <a:ext cx="2724150" cy="327025"/>
          </a:xfrm>
          <a:prstGeom prst="rect">
            <a:avLst/>
          </a:prstGeom>
        </p:spPr>
        <p:txBody>
          <a:bodyPr/>
          <a:lstStyle>
            <a:lvl1pPr marL="0" indent="0">
              <a:buNone/>
              <a:defRPr sz="1400" b="1">
                <a:solidFill>
                  <a:schemeClr val="accent2"/>
                </a:solidFill>
              </a:defRPr>
            </a:lvl1pPr>
          </a:lstStyle>
          <a:p>
            <a:pPr lvl="0"/>
            <a:r>
              <a:rPr lang="en-US"/>
              <a:t>Process Step 3</a:t>
            </a:r>
          </a:p>
        </p:txBody>
      </p:sp>
      <p:sp>
        <p:nvSpPr>
          <p:cNvPr id="30" name="Text Placeholder 3">
            <a:extLst>
              <a:ext uri="{FF2B5EF4-FFF2-40B4-BE49-F238E27FC236}">
                <a16:creationId xmlns:a16="http://schemas.microsoft.com/office/drawing/2014/main" id="{F3C31D33-DB20-4300-BBD3-AD000ED80AF1}"/>
              </a:ext>
            </a:extLst>
          </p:cNvPr>
          <p:cNvSpPr>
            <a:spLocks noGrp="1"/>
          </p:cNvSpPr>
          <p:nvPr>
            <p:ph type="body" sz="quarter" idx="28" hasCustomPrompt="1"/>
          </p:nvPr>
        </p:nvSpPr>
        <p:spPr>
          <a:xfrm>
            <a:off x="9010650" y="1368409"/>
            <a:ext cx="2724150" cy="327025"/>
          </a:xfrm>
          <a:prstGeom prst="rect">
            <a:avLst/>
          </a:prstGeom>
        </p:spPr>
        <p:txBody>
          <a:bodyPr/>
          <a:lstStyle>
            <a:lvl1pPr marL="0" indent="0">
              <a:buNone/>
              <a:defRPr sz="1400" b="1">
                <a:solidFill>
                  <a:schemeClr val="accent2"/>
                </a:solidFill>
              </a:defRPr>
            </a:lvl1pPr>
          </a:lstStyle>
          <a:p>
            <a:pPr lvl="0"/>
            <a:r>
              <a:rPr lang="en-US"/>
              <a:t>Process Step 4</a:t>
            </a:r>
          </a:p>
        </p:txBody>
      </p:sp>
    </p:spTree>
    <p:extLst>
      <p:ext uri="{BB962C8B-B14F-4D97-AF65-F5344CB8AC3E}">
        <p14:creationId xmlns:p14="http://schemas.microsoft.com/office/powerpoint/2010/main" val="268709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rcles - Gray w/ Text Box">
    <p:bg>
      <p:bgPr>
        <a:solidFill>
          <a:schemeClr val="bg1"/>
        </a:solid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777C3F27-1079-6A43-A48E-E59556A1C1A9}"/>
              </a:ext>
            </a:extLst>
          </p:cNvPr>
          <p:cNvSpPr/>
          <p:nvPr userDrawn="1"/>
        </p:nvSpPr>
        <p:spPr>
          <a:xfrm>
            <a:off x="-634" y="28575"/>
            <a:ext cx="3030220" cy="6139180"/>
          </a:xfrm>
          <a:custGeom>
            <a:avLst/>
            <a:gdLst>
              <a:gd name="connsiteX0" fmla="*/ 2131060 w 3030220"/>
              <a:gd name="connsiteY0" fmla="*/ 899160 h 6139180"/>
              <a:gd name="connsiteX1" fmla="*/ 0 w 3030220"/>
              <a:gd name="connsiteY1" fmla="*/ 0 h 6139180"/>
              <a:gd name="connsiteX2" fmla="*/ 0 w 3030220"/>
              <a:gd name="connsiteY2" fmla="*/ 180340 h 6139180"/>
              <a:gd name="connsiteX3" fmla="*/ 0 w 3030220"/>
              <a:gd name="connsiteY3" fmla="*/ 1762760 h 6139180"/>
              <a:gd name="connsiteX4" fmla="*/ 1268730 w 3030220"/>
              <a:gd name="connsiteY4" fmla="*/ 3069590 h 6139180"/>
              <a:gd name="connsiteX5" fmla="*/ 0 w 3030220"/>
              <a:gd name="connsiteY5" fmla="*/ 4376420 h 6139180"/>
              <a:gd name="connsiteX6" fmla="*/ 0 w 3030220"/>
              <a:gd name="connsiteY6" fmla="*/ 5958840 h 6139180"/>
              <a:gd name="connsiteX7" fmla="*/ 0 w 3030220"/>
              <a:gd name="connsiteY7" fmla="*/ 6139180 h 6139180"/>
              <a:gd name="connsiteX8" fmla="*/ 2131060 w 3030220"/>
              <a:gd name="connsiteY8" fmla="*/ 5240020 h 6139180"/>
              <a:gd name="connsiteX9" fmla="*/ 3030220 w 3030220"/>
              <a:gd name="connsiteY9" fmla="*/ 3069590 h 6139180"/>
              <a:gd name="connsiteX10" fmla="*/ 2131060 w 3030220"/>
              <a:gd name="connsiteY10" fmla="*/ 899160 h 613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220" h="6139180">
                <a:moveTo>
                  <a:pt x="2131060" y="899160"/>
                </a:moveTo>
                <a:cubicBezTo>
                  <a:pt x="1560830" y="328930"/>
                  <a:pt x="805180" y="11430"/>
                  <a:pt x="0" y="0"/>
                </a:cubicBezTo>
                <a:lnTo>
                  <a:pt x="0" y="180340"/>
                </a:lnTo>
                <a:lnTo>
                  <a:pt x="0" y="1762760"/>
                </a:lnTo>
                <a:cubicBezTo>
                  <a:pt x="702310" y="1783080"/>
                  <a:pt x="1268730" y="2362200"/>
                  <a:pt x="1268730" y="3069590"/>
                </a:cubicBezTo>
                <a:cubicBezTo>
                  <a:pt x="1268730" y="3776980"/>
                  <a:pt x="702310" y="4356100"/>
                  <a:pt x="0" y="4376420"/>
                </a:cubicBezTo>
                <a:lnTo>
                  <a:pt x="0" y="5958840"/>
                </a:lnTo>
                <a:lnTo>
                  <a:pt x="0" y="6139180"/>
                </a:lnTo>
                <a:cubicBezTo>
                  <a:pt x="805180" y="6129020"/>
                  <a:pt x="1560830" y="5811520"/>
                  <a:pt x="2131060" y="5240020"/>
                </a:cubicBezTo>
                <a:cubicBezTo>
                  <a:pt x="2711450" y="4659630"/>
                  <a:pt x="3030220" y="3888740"/>
                  <a:pt x="3030220" y="3069590"/>
                </a:cubicBezTo>
                <a:cubicBezTo>
                  <a:pt x="3030220" y="2250440"/>
                  <a:pt x="2710180" y="1479550"/>
                  <a:pt x="2131060" y="899160"/>
                </a:cubicBez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C7EB20-48E5-CD4C-910D-7E4EA54D6DAA}"/>
              </a:ext>
            </a:extLst>
          </p:cNvPr>
          <p:cNvSpPr/>
          <p:nvPr userDrawn="1"/>
        </p:nvSpPr>
        <p:spPr>
          <a:xfrm>
            <a:off x="4810125" y="-634"/>
            <a:ext cx="7382509" cy="6859269"/>
          </a:xfrm>
          <a:custGeom>
            <a:avLst/>
            <a:gdLst>
              <a:gd name="connsiteX0" fmla="*/ 7382510 w 7382509"/>
              <a:gd name="connsiteY0" fmla="*/ 0 h 6859269"/>
              <a:gd name="connsiteX1" fmla="*/ 447040 w 7382509"/>
              <a:gd name="connsiteY1" fmla="*/ 0 h 6859269"/>
              <a:gd name="connsiteX2" fmla="*/ 819150 w 7382509"/>
              <a:gd name="connsiteY2" fmla="*/ 750570 h 6859269"/>
              <a:gd name="connsiteX3" fmla="*/ 1285240 w 7382509"/>
              <a:gd name="connsiteY3" fmla="*/ 3100070 h 6859269"/>
              <a:gd name="connsiteX4" fmla="*/ 819150 w 7382509"/>
              <a:gd name="connsiteY4" fmla="*/ 5449570 h 6859269"/>
              <a:gd name="connsiteX5" fmla="*/ 0 w 7382509"/>
              <a:gd name="connsiteY5" fmla="*/ 6859270 h 6859269"/>
              <a:gd name="connsiteX6" fmla="*/ 7381240 w 7382509"/>
              <a:gd name="connsiteY6" fmla="*/ 6859270 h 6859269"/>
              <a:gd name="connsiteX7" fmla="*/ 7381240 w 7382509"/>
              <a:gd name="connsiteY7" fmla="*/ 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2509" h="6859269">
                <a:moveTo>
                  <a:pt x="7382510" y="0"/>
                </a:moveTo>
                <a:lnTo>
                  <a:pt x="447040" y="0"/>
                </a:lnTo>
                <a:cubicBezTo>
                  <a:pt x="588010" y="240030"/>
                  <a:pt x="712470" y="490220"/>
                  <a:pt x="819150" y="750570"/>
                </a:cubicBezTo>
                <a:cubicBezTo>
                  <a:pt x="1127760" y="1496060"/>
                  <a:pt x="1285240" y="2287270"/>
                  <a:pt x="1285240" y="3100070"/>
                </a:cubicBezTo>
                <a:cubicBezTo>
                  <a:pt x="1285240" y="3912870"/>
                  <a:pt x="1129030" y="4702810"/>
                  <a:pt x="819150" y="5449570"/>
                </a:cubicBezTo>
                <a:cubicBezTo>
                  <a:pt x="609600" y="5956300"/>
                  <a:pt x="334010" y="6428740"/>
                  <a:pt x="0" y="6859270"/>
                </a:cubicBezTo>
                <a:lnTo>
                  <a:pt x="7381240" y="6859270"/>
                </a:lnTo>
                <a:lnTo>
                  <a:pt x="7381240" y="0"/>
                </a:ln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5B377DD-0B74-E94C-A631-88C01D6AB962}"/>
              </a:ext>
            </a:extLst>
          </p:cNvPr>
          <p:cNvSpPr/>
          <p:nvPr userDrawn="1"/>
        </p:nvSpPr>
        <p:spPr>
          <a:xfrm>
            <a:off x="-634" y="1791335"/>
            <a:ext cx="1268730" cy="2613659"/>
          </a:xfrm>
          <a:custGeom>
            <a:avLst/>
            <a:gdLst>
              <a:gd name="connsiteX0" fmla="*/ 1268730 w 1268730"/>
              <a:gd name="connsiteY0" fmla="*/ 1306830 h 2613659"/>
              <a:gd name="connsiteX1" fmla="*/ 0 w 1268730"/>
              <a:gd name="connsiteY1" fmla="*/ 0 h 2613659"/>
              <a:gd name="connsiteX2" fmla="*/ 0 w 1268730"/>
              <a:gd name="connsiteY2" fmla="*/ 2613660 h 2613659"/>
              <a:gd name="connsiteX3" fmla="*/ 1268730 w 1268730"/>
              <a:gd name="connsiteY3" fmla="*/ 1306830 h 2613659"/>
            </a:gdLst>
            <a:ahLst/>
            <a:cxnLst>
              <a:cxn ang="0">
                <a:pos x="connsiteX0" y="connsiteY0"/>
              </a:cxn>
              <a:cxn ang="0">
                <a:pos x="connsiteX1" y="connsiteY1"/>
              </a:cxn>
              <a:cxn ang="0">
                <a:pos x="connsiteX2" y="connsiteY2"/>
              </a:cxn>
              <a:cxn ang="0">
                <a:pos x="connsiteX3" y="connsiteY3"/>
              </a:cxn>
            </a:cxnLst>
            <a:rect l="l" t="t" r="r" b="b"/>
            <a:pathLst>
              <a:path w="1268730" h="2613659">
                <a:moveTo>
                  <a:pt x="1268730" y="1306830"/>
                </a:moveTo>
                <a:cubicBezTo>
                  <a:pt x="1268730" y="599440"/>
                  <a:pt x="703580" y="20320"/>
                  <a:pt x="0" y="0"/>
                </a:cubicBezTo>
                <a:lnTo>
                  <a:pt x="0" y="2613660"/>
                </a:lnTo>
                <a:cubicBezTo>
                  <a:pt x="702310" y="2593340"/>
                  <a:pt x="1268730" y="2015490"/>
                  <a:pt x="1268730" y="1306830"/>
                </a:cubicBezTo>
                <a:close/>
              </a:path>
            </a:pathLst>
          </a:custGeom>
          <a:solidFill>
            <a:schemeClr val="tx2">
              <a:lumMod val="75000"/>
              <a:alpha val="80000"/>
            </a:schemeClr>
          </a:solidFill>
          <a:ln w="1270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89936ED-D365-654D-9813-684BC9372297}"/>
              </a:ext>
            </a:extLst>
          </p:cNvPr>
          <p:cNvSpPr/>
          <p:nvPr userDrawn="1"/>
        </p:nvSpPr>
        <p:spPr>
          <a:xfrm>
            <a:off x="-634" y="-634"/>
            <a:ext cx="6096000" cy="6858000"/>
          </a:xfrm>
          <a:custGeom>
            <a:avLst/>
            <a:gdLst>
              <a:gd name="connsiteX0" fmla="*/ 6096000 w 6096000"/>
              <a:gd name="connsiteY0" fmla="*/ 3098800 h 6858000"/>
              <a:gd name="connsiteX1" fmla="*/ 5629910 w 6096000"/>
              <a:gd name="connsiteY1" fmla="*/ 749300 h 6858000"/>
              <a:gd name="connsiteX2" fmla="*/ 5257800 w 6096000"/>
              <a:gd name="connsiteY2" fmla="*/ 0 h 6858000"/>
              <a:gd name="connsiteX3" fmla="*/ 0 w 6096000"/>
              <a:gd name="connsiteY3" fmla="*/ 0 h 6858000"/>
              <a:gd name="connsiteX4" fmla="*/ 0 w 6096000"/>
              <a:gd name="connsiteY4" fmla="*/ 29210 h 6858000"/>
              <a:gd name="connsiteX5" fmla="*/ 2131060 w 6096000"/>
              <a:gd name="connsiteY5" fmla="*/ 928370 h 6858000"/>
              <a:gd name="connsiteX6" fmla="*/ 3030220 w 6096000"/>
              <a:gd name="connsiteY6" fmla="*/ 3098800 h 6858000"/>
              <a:gd name="connsiteX7" fmla="*/ 2131060 w 6096000"/>
              <a:gd name="connsiteY7" fmla="*/ 5270500 h 6858000"/>
              <a:gd name="connsiteX8" fmla="*/ 0 w 6096000"/>
              <a:gd name="connsiteY8" fmla="*/ 6169660 h 6858000"/>
              <a:gd name="connsiteX9" fmla="*/ 0 w 6096000"/>
              <a:gd name="connsiteY9" fmla="*/ 6858000 h 6858000"/>
              <a:gd name="connsiteX10" fmla="*/ 4812030 w 6096000"/>
              <a:gd name="connsiteY10" fmla="*/ 6858000 h 6858000"/>
              <a:gd name="connsiteX11" fmla="*/ 5631180 w 6096000"/>
              <a:gd name="connsiteY11" fmla="*/ 5448300 h 6858000"/>
              <a:gd name="connsiteX12" fmla="*/ 6096000 w 6096000"/>
              <a:gd name="connsiteY12" fmla="*/ 309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96000" y="3098800"/>
                </a:moveTo>
                <a:cubicBezTo>
                  <a:pt x="6096000" y="2286000"/>
                  <a:pt x="5939790" y="1496060"/>
                  <a:pt x="5629910" y="749300"/>
                </a:cubicBezTo>
                <a:cubicBezTo>
                  <a:pt x="5523230" y="490220"/>
                  <a:pt x="5398770" y="240030"/>
                  <a:pt x="5257800" y="0"/>
                </a:cubicBezTo>
                <a:lnTo>
                  <a:pt x="0" y="0"/>
                </a:lnTo>
                <a:lnTo>
                  <a:pt x="0" y="29210"/>
                </a:lnTo>
                <a:cubicBezTo>
                  <a:pt x="805180" y="39370"/>
                  <a:pt x="1560830" y="356870"/>
                  <a:pt x="2131060" y="928370"/>
                </a:cubicBezTo>
                <a:cubicBezTo>
                  <a:pt x="2711450" y="1508760"/>
                  <a:pt x="3030220" y="2279650"/>
                  <a:pt x="3030220" y="3098800"/>
                </a:cubicBezTo>
                <a:cubicBezTo>
                  <a:pt x="3030220" y="3917950"/>
                  <a:pt x="2710180" y="4690110"/>
                  <a:pt x="2131060" y="5270500"/>
                </a:cubicBezTo>
                <a:cubicBezTo>
                  <a:pt x="1560830" y="5840730"/>
                  <a:pt x="805180" y="6159500"/>
                  <a:pt x="0" y="6169660"/>
                </a:cubicBezTo>
                <a:lnTo>
                  <a:pt x="0" y="6858000"/>
                </a:lnTo>
                <a:lnTo>
                  <a:pt x="4812030" y="6858000"/>
                </a:lnTo>
                <a:cubicBezTo>
                  <a:pt x="5147310" y="6427470"/>
                  <a:pt x="5421630" y="5955030"/>
                  <a:pt x="5631180" y="5448300"/>
                </a:cubicBezTo>
                <a:cubicBezTo>
                  <a:pt x="5939790" y="4702810"/>
                  <a:pt x="6096000" y="3911600"/>
                  <a:pt x="6096000" y="3098800"/>
                </a:cubicBezTo>
                <a:close/>
              </a:path>
            </a:pathLst>
          </a:custGeom>
          <a:solidFill>
            <a:schemeClr val="tx2">
              <a:lumMod val="75000"/>
              <a:alpha val="80000"/>
            </a:schemeClr>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DEFEA14-9708-5B45-AAF0-A3CD75EAFBF3}"/>
              </a:ext>
            </a:extLst>
          </p:cNvPr>
          <p:cNvSpPr>
            <a:spLocks noGrp="1"/>
          </p:cNvSpPr>
          <p:nvPr userDrawn="1">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8B667B25-7645-457A-8009-9227B9BC3A55}"/>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0" name="Content Placeholder 2">
            <a:extLst>
              <a:ext uri="{FF2B5EF4-FFF2-40B4-BE49-F238E27FC236}">
                <a16:creationId xmlns:a16="http://schemas.microsoft.com/office/drawing/2014/main" id="{EB976DDF-B6DA-42EC-956A-6454B073E1DD}"/>
              </a:ext>
            </a:extLst>
          </p:cNvPr>
          <p:cNvSpPr>
            <a:spLocks noGrp="1"/>
          </p:cNvSpPr>
          <p:nvPr>
            <p:ph idx="1"/>
          </p:nvPr>
        </p:nvSpPr>
        <p:spPr>
          <a:xfrm>
            <a:off x="371475" y="1089025"/>
            <a:ext cx="1143000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B014DA9-BBB3-457C-89AD-983A7341EDDE}"/>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970124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777C3F27-1079-6A43-A48E-E59556A1C1A9}"/>
              </a:ext>
            </a:extLst>
          </p:cNvPr>
          <p:cNvSpPr/>
          <p:nvPr userDrawn="1"/>
        </p:nvSpPr>
        <p:spPr>
          <a:xfrm>
            <a:off x="-634" y="28575"/>
            <a:ext cx="3030220" cy="6139180"/>
          </a:xfrm>
          <a:custGeom>
            <a:avLst/>
            <a:gdLst>
              <a:gd name="connsiteX0" fmla="*/ 2131060 w 3030220"/>
              <a:gd name="connsiteY0" fmla="*/ 899160 h 6139180"/>
              <a:gd name="connsiteX1" fmla="*/ 0 w 3030220"/>
              <a:gd name="connsiteY1" fmla="*/ 0 h 6139180"/>
              <a:gd name="connsiteX2" fmla="*/ 0 w 3030220"/>
              <a:gd name="connsiteY2" fmla="*/ 180340 h 6139180"/>
              <a:gd name="connsiteX3" fmla="*/ 0 w 3030220"/>
              <a:gd name="connsiteY3" fmla="*/ 1762760 h 6139180"/>
              <a:gd name="connsiteX4" fmla="*/ 1268730 w 3030220"/>
              <a:gd name="connsiteY4" fmla="*/ 3069590 h 6139180"/>
              <a:gd name="connsiteX5" fmla="*/ 0 w 3030220"/>
              <a:gd name="connsiteY5" fmla="*/ 4376420 h 6139180"/>
              <a:gd name="connsiteX6" fmla="*/ 0 w 3030220"/>
              <a:gd name="connsiteY6" fmla="*/ 5958840 h 6139180"/>
              <a:gd name="connsiteX7" fmla="*/ 0 w 3030220"/>
              <a:gd name="connsiteY7" fmla="*/ 6139180 h 6139180"/>
              <a:gd name="connsiteX8" fmla="*/ 2131060 w 3030220"/>
              <a:gd name="connsiteY8" fmla="*/ 5240020 h 6139180"/>
              <a:gd name="connsiteX9" fmla="*/ 3030220 w 3030220"/>
              <a:gd name="connsiteY9" fmla="*/ 3069590 h 6139180"/>
              <a:gd name="connsiteX10" fmla="*/ 2131060 w 3030220"/>
              <a:gd name="connsiteY10" fmla="*/ 899160 h 613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220" h="6139180">
                <a:moveTo>
                  <a:pt x="2131060" y="899160"/>
                </a:moveTo>
                <a:cubicBezTo>
                  <a:pt x="1560830" y="328930"/>
                  <a:pt x="805180" y="11430"/>
                  <a:pt x="0" y="0"/>
                </a:cubicBezTo>
                <a:lnTo>
                  <a:pt x="0" y="180340"/>
                </a:lnTo>
                <a:lnTo>
                  <a:pt x="0" y="1762760"/>
                </a:lnTo>
                <a:cubicBezTo>
                  <a:pt x="702310" y="1783080"/>
                  <a:pt x="1268730" y="2362200"/>
                  <a:pt x="1268730" y="3069590"/>
                </a:cubicBezTo>
                <a:cubicBezTo>
                  <a:pt x="1268730" y="3776980"/>
                  <a:pt x="702310" y="4356100"/>
                  <a:pt x="0" y="4376420"/>
                </a:cubicBezTo>
                <a:lnTo>
                  <a:pt x="0" y="5958840"/>
                </a:lnTo>
                <a:lnTo>
                  <a:pt x="0" y="6139180"/>
                </a:lnTo>
                <a:cubicBezTo>
                  <a:pt x="805180" y="6129020"/>
                  <a:pt x="1560830" y="5811520"/>
                  <a:pt x="2131060" y="5240020"/>
                </a:cubicBezTo>
                <a:cubicBezTo>
                  <a:pt x="2711450" y="4659630"/>
                  <a:pt x="3030220" y="3888740"/>
                  <a:pt x="3030220" y="3069590"/>
                </a:cubicBezTo>
                <a:cubicBezTo>
                  <a:pt x="3030220" y="2250440"/>
                  <a:pt x="2710180" y="1479550"/>
                  <a:pt x="2131060" y="899160"/>
                </a:cubicBez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C7EB20-48E5-CD4C-910D-7E4EA54D6DAA}"/>
              </a:ext>
            </a:extLst>
          </p:cNvPr>
          <p:cNvSpPr/>
          <p:nvPr userDrawn="1"/>
        </p:nvSpPr>
        <p:spPr>
          <a:xfrm>
            <a:off x="4810125" y="-634"/>
            <a:ext cx="7382509" cy="6859269"/>
          </a:xfrm>
          <a:custGeom>
            <a:avLst/>
            <a:gdLst>
              <a:gd name="connsiteX0" fmla="*/ 7382510 w 7382509"/>
              <a:gd name="connsiteY0" fmla="*/ 0 h 6859269"/>
              <a:gd name="connsiteX1" fmla="*/ 447040 w 7382509"/>
              <a:gd name="connsiteY1" fmla="*/ 0 h 6859269"/>
              <a:gd name="connsiteX2" fmla="*/ 819150 w 7382509"/>
              <a:gd name="connsiteY2" fmla="*/ 750570 h 6859269"/>
              <a:gd name="connsiteX3" fmla="*/ 1285240 w 7382509"/>
              <a:gd name="connsiteY3" fmla="*/ 3100070 h 6859269"/>
              <a:gd name="connsiteX4" fmla="*/ 819150 w 7382509"/>
              <a:gd name="connsiteY4" fmla="*/ 5449570 h 6859269"/>
              <a:gd name="connsiteX5" fmla="*/ 0 w 7382509"/>
              <a:gd name="connsiteY5" fmla="*/ 6859270 h 6859269"/>
              <a:gd name="connsiteX6" fmla="*/ 7381240 w 7382509"/>
              <a:gd name="connsiteY6" fmla="*/ 6859270 h 6859269"/>
              <a:gd name="connsiteX7" fmla="*/ 7381240 w 7382509"/>
              <a:gd name="connsiteY7" fmla="*/ 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2509" h="6859269">
                <a:moveTo>
                  <a:pt x="7382510" y="0"/>
                </a:moveTo>
                <a:lnTo>
                  <a:pt x="447040" y="0"/>
                </a:lnTo>
                <a:cubicBezTo>
                  <a:pt x="588010" y="240030"/>
                  <a:pt x="712470" y="490220"/>
                  <a:pt x="819150" y="750570"/>
                </a:cubicBezTo>
                <a:cubicBezTo>
                  <a:pt x="1127760" y="1496060"/>
                  <a:pt x="1285240" y="2287270"/>
                  <a:pt x="1285240" y="3100070"/>
                </a:cubicBezTo>
                <a:cubicBezTo>
                  <a:pt x="1285240" y="3912870"/>
                  <a:pt x="1129030" y="4702810"/>
                  <a:pt x="819150" y="5449570"/>
                </a:cubicBezTo>
                <a:cubicBezTo>
                  <a:pt x="609600" y="5956300"/>
                  <a:pt x="334010" y="6428740"/>
                  <a:pt x="0" y="6859270"/>
                </a:cubicBezTo>
                <a:lnTo>
                  <a:pt x="7381240" y="6859270"/>
                </a:lnTo>
                <a:lnTo>
                  <a:pt x="7381240" y="0"/>
                </a:ln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5B377DD-0B74-E94C-A631-88C01D6AB962}"/>
              </a:ext>
            </a:extLst>
          </p:cNvPr>
          <p:cNvSpPr/>
          <p:nvPr userDrawn="1"/>
        </p:nvSpPr>
        <p:spPr>
          <a:xfrm>
            <a:off x="0" y="1791335"/>
            <a:ext cx="1268730" cy="2613659"/>
          </a:xfrm>
          <a:custGeom>
            <a:avLst/>
            <a:gdLst>
              <a:gd name="connsiteX0" fmla="*/ 1268730 w 1268730"/>
              <a:gd name="connsiteY0" fmla="*/ 1306830 h 2613659"/>
              <a:gd name="connsiteX1" fmla="*/ 0 w 1268730"/>
              <a:gd name="connsiteY1" fmla="*/ 0 h 2613659"/>
              <a:gd name="connsiteX2" fmla="*/ 0 w 1268730"/>
              <a:gd name="connsiteY2" fmla="*/ 2613660 h 2613659"/>
              <a:gd name="connsiteX3" fmla="*/ 1268730 w 1268730"/>
              <a:gd name="connsiteY3" fmla="*/ 1306830 h 2613659"/>
            </a:gdLst>
            <a:ahLst/>
            <a:cxnLst>
              <a:cxn ang="0">
                <a:pos x="connsiteX0" y="connsiteY0"/>
              </a:cxn>
              <a:cxn ang="0">
                <a:pos x="connsiteX1" y="connsiteY1"/>
              </a:cxn>
              <a:cxn ang="0">
                <a:pos x="connsiteX2" y="connsiteY2"/>
              </a:cxn>
              <a:cxn ang="0">
                <a:pos x="connsiteX3" y="connsiteY3"/>
              </a:cxn>
            </a:cxnLst>
            <a:rect l="l" t="t" r="r" b="b"/>
            <a:pathLst>
              <a:path w="1268730" h="2613659">
                <a:moveTo>
                  <a:pt x="1268730" y="1306830"/>
                </a:moveTo>
                <a:cubicBezTo>
                  <a:pt x="1268730" y="599440"/>
                  <a:pt x="703580" y="20320"/>
                  <a:pt x="0" y="0"/>
                </a:cubicBezTo>
                <a:lnTo>
                  <a:pt x="0" y="2613660"/>
                </a:lnTo>
                <a:cubicBezTo>
                  <a:pt x="702310" y="2593340"/>
                  <a:pt x="1268730" y="2015490"/>
                  <a:pt x="1268730" y="1306830"/>
                </a:cubicBezTo>
                <a:close/>
              </a:path>
            </a:pathLst>
          </a:custGeom>
          <a:solidFill>
            <a:schemeClr val="tx2">
              <a:lumMod val="75000"/>
              <a:alpha val="80000"/>
            </a:schemeClr>
          </a:solidFill>
          <a:ln w="1270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89936ED-D365-654D-9813-684BC9372297}"/>
              </a:ext>
            </a:extLst>
          </p:cNvPr>
          <p:cNvSpPr/>
          <p:nvPr userDrawn="1"/>
        </p:nvSpPr>
        <p:spPr>
          <a:xfrm>
            <a:off x="-634" y="-634"/>
            <a:ext cx="6096000" cy="6858000"/>
          </a:xfrm>
          <a:custGeom>
            <a:avLst/>
            <a:gdLst>
              <a:gd name="connsiteX0" fmla="*/ 6096000 w 6096000"/>
              <a:gd name="connsiteY0" fmla="*/ 3098800 h 6858000"/>
              <a:gd name="connsiteX1" fmla="*/ 5629910 w 6096000"/>
              <a:gd name="connsiteY1" fmla="*/ 749300 h 6858000"/>
              <a:gd name="connsiteX2" fmla="*/ 5257800 w 6096000"/>
              <a:gd name="connsiteY2" fmla="*/ 0 h 6858000"/>
              <a:gd name="connsiteX3" fmla="*/ 0 w 6096000"/>
              <a:gd name="connsiteY3" fmla="*/ 0 h 6858000"/>
              <a:gd name="connsiteX4" fmla="*/ 0 w 6096000"/>
              <a:gd name="connsiteY4" fmla="*/ 29210 h 6858000"/>
              <a:gd name="connsiteX5" fmla="*/ 2131060 w 6096000"/>
              <a:gd name="connsiteY5" fmla="*/ 928370 h 6858000"/>
              <a:gd name="connsiteX6" fmla="*/ 3030220 w 6096000"/>
              <a:gd name="connsiteY6" fmla="*/ 3098800 h 6858000"/>
              <a:gd name="connsiteX7" fmla="*/ 2131060 w 6096000"/>
              <a:gd name="connsiteY7" fmla="*/ 5270500 h 6858000"/>
              <a:gd name="connsiteX8" fmla="*/ 0 w 6096000"/>
              <a:gd name="connsiteY8" fmla="*/ 6169660 h 6858000"/>
              <a:gd name="connsiteX9" fmla="*/ 0 w 6096000"/>
              <a:gd name="connsiteY9" fmla="*/ 6858000 h 6858000"/>
              <a:gd name="connsiteX10" fmla="*/ 4812030 w 6096000"/>
              <a:gd name="connsiteY10" fmla="*/ 6858000 h 6858000"/>
              <a:gd name="connsiteX11" fmla="*/ 5631180 w 6096000"/>
              <a:gd name="connsiteY11" fmla="*/ 5448300 h 6858000"/>
              <a:gd name="connsiteX12" fmla="*/ 6096000 w 6096000"/>
              <a:gd name="connsiteY12" fmla="*/ 309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96000" y="3098800"/>
                </a:moveTo>
                <a:cubicBezTo>
                  <a:pt x="6096000" y="2286000"/>
                  <a:pt x="5939790" y="1496060"/>
                  <a:pt x="5629910" y="749300"/>
                </a:cubicBezTo>
                <a:cubicBezTo>
                  <a:pt x="5523230" y="490220"/>
                  <a:pt x="5398770" y="240030"/>
                  <a:pt x="5257800" y="0"/>
                </a:cubicBezTo>
                <a:lnTo>
                  <a:pt x="0" y="0"/>
                </a:lnTo>
                <a:lnTo>
                  <a:pt x="0" y="29210"/>
                </a:lnTo>
                <a:cubicBezTo>
                  <a:pt x="805180" y="39370"/>
                  <a:pt x="1560830" y="356870"/>
                  <a:pt x="2131060" y="928370"/>
                </a:cubicBezTo>
                <a:cubicBezTo>
                  <a:pt x="2711450" y="1508760"/>
                  <a:pt x="3030220" y="2279650"/>
                  <a:pt x="3030220" y="3098800"/>
                </a:cubicBezTo>
                <a:cubicBezTo>
                  <a:pt x="3030220" y="3917950"/>
                  <a:pt x="2710180" y="4690110"/>
                  <a:pt x="2131060" y="5270500"/>
                </a:cubicBezTo>
                <a:cubicBezTo>
                  <a:pt x="1560830" y="5840730"/>
                  <a:pt x="805180" y="6159500"/>
                  <a:pt x="0" y="6169660"/>
                </a:cubicBezTo>
                <a:lnTo>
                  <a:pt x="0" y="6858000"/>
                </a:lnTo>
                <a:lnTo>
                  <a:pt x="4812030" y="6858000"/>
                </a:lnTo>
                <a:cubicBezTo>
                  <a:pt x="5147310" y="6427470"/>
                  <a:pt x="5421630" y="5955030"/>
                  <a:pt x="5631180" y="5448300"/>
                </a:cubicBezTo>
                <a:cubicBezTo>
                  <a:pt x="5939790" y="4702810"/>
                  <a:pt x="6096000" y="3911600"/>
                  <a:pt x="6096000" y="3098800"/>
                </a:cubicBezTo>
                <a:close/>
              </a:path>
            </a:pathLst>
          </a:custGeom>
          <a:solidFill>
            <a:schemeClr val="tx2">
              <a:lumMod val="75000"/>
              <a:alpha val="80000"/>
            </a:schemeClr>
          </a:solidFill>
          <a:ln w="12700" cap="flat">
            <a:noFill/>
            <a:prstDash val="solid"/>
            <a:miter/>
          </a:ln>
        </p:spPr>
        <p:txBody>
          <a:bodyPr rtlCol="0" anchor="ctr"/>
          <a:lstStyle/>
          <a:p>
            <a:endParaRPr lang="en-US"/>
          </a:p>
        </p:txBody>
      </p:sp>
      <p:sp>
        <p:nvSpPr>
          <p:cNvPr id="11" name="Slide Number Placeholder 9">
            <a:extLst>
              <a:ext uri="{FF2B5EF4-FFF2-40B4-BE49-F238E27FC236}">
                <a16:creationId xmlns:a16="http://schemas.microsoft.com/office/drawing/2014/main" id="{8B667B25-7645-457A-8009-9227B9BC3A55}"/>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5" name="Title 1">
            <a:extLst>
              <a:ext uri="{FF2B5EF4-FFF2-40B4-BE49-F238E27FC236}">
                <a16:creationId xmlns:a16="http://schemas.microsoft.com/office/drawing/2014/main" id="{8A43F92C-0720-4273-BE37-51C3A10FC186}"/>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0" name="Content Placeholder 2">
            <a:extLst>
              <a:ext uri="{FF2B5EF4-FFF2-40B4-BE49-F238E27FC236}">
                <a16:creationId xmlns:a16="http://schemas.microsoft.com/office/drawing/2014/main" id="{75EF7449-3286-4EC2-B822-7C8574F5F963}"/>
              </a:ext>
            </a:extLst>
          </p:cNvPr>
          <p:cNvSpPr>
            <a:spLocks noGrp="1"/>
          </p:cNvSpPr>
          <p:nvPr>
            <p:ph idx="1"/>
          </p:nvPr>
        </p:nvSpPr>
        <p:spPr>
          <a:xfrm>
            <a:off x="371475" y="1089025"/>
            <a:ext cx="1143000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599DC7B2-6ADB-486C-A866-EAF6952F7363}"/>
              </a:ext>
            </a:extLst>
          </p:cNvPr>
          <p:cNvPicPr>
            <a:picLocks noChangeAspect="1"/>
          </p:cNvPicPr>
          <p:nvPr userDrawn="1"/>
        </p:nvPicPr>
        <p:blipFill>
          <a:blip r:embed="rId3"/>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3814393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rcles - Light Gray">
    <p:bg>
      <p:bgPr>
        <a:solidFill>
          <a:schemeClr val="bg1"/>
        </a:solidFill>
        <a:effectLst/>
      </p:bgPr>
    </p:bg>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46D62D4D-214A-4C45-90D6-E79AE1715056}"/>
              </a:ext>
            </a:extLst>
          </p:cNvPr>
          <p:cNvSpPr/>
          <p:nvPr userDrawn="1"/>
        </p:nvSpPr>
        <p:spPr>
          <a:xfrm>
            <a:off x="4811774" y="0"/>
            <a:ext cx="7381494" cy="6858000"/>
          </a:xfrm>
          <a:custGeom>
            <a:avLst/>
            <a:gdLst>
              <a:gd name="connsiteX0" fmla="*/ 7381495 w 7381494"/>
              <a:gd name="connsiteY0" fmla="*/ 0 h 6858000"/>
              <a:gd name="connsiteX1" fmla="*/ 446786 w 7381494"/>
              <a:gd name="connsiteY1" fmla="*/ 0 h 6858000"/>
              <a:gd name="connsiteX2" fmla="*/ 819404 w 7381494"/>
              <a:gd name="connsiteY2" fmla="*/ 750189 h 6858000"/>
              <a:gd name="connsiteX3" fmla="*/ 1284986 w 7381494"/>
              <a:gd name="connsiteY3" fmla="*/ 3099181 h 6858000"/>
              <a:gd name="connsiteX4" fmla="*/ 819404 w 7381494"/>
              <a:gd name="connsiteY4" fmla="*/ 5448173 h 6858000"/>
              <a:gd name="connsiteX5" fmla="*/ 0 w 7381494"/>
              <a:gd name="connsiteY5" fmla="*/ 6858000 h 6858000"/>
              <a:gd name="connsiteX6" fmla="*/ 7381495 w 7381494"/>
              <a:gd name="connsiteY6" fmla="*/ 6858000 h 6858000"/>
              <a:gd name="connsiteX7" fmla="*/ 7381495 w 738149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494" h="6858000">
                <a:moveTo>
                  <a:pt x="7381495" y="0"/>
                </a:moveTo>
                <a:lnTo>
                  <a:pt x="446786" y="0"/>
                </a:lnTo>
                <a:cubicBezTo>
                  <a:pt x="587502" y="240284"/>
                  <a:pt x="711835" y="490601"/>
                  <a:pt x="819404" y="750189"/>
                </a:cubicBezTo>
                <a:cubicBezTo>
                  <a:pt x="1128395" y="1496060"/>
                  <a:pt x="1284986" y="2286381"/>
                  <a:pt x="1284986" y="3099181"/>
                </a:cubicBezTo>
                <a:cubicBezTo>
                  <a:pt x="1284986" y="3911981"/>
                  <a:pt x="1128395" y="4702302"/>
                  <a:pt x="819404" y="5448173"/>
                </a:cubicBezTo>
                <a:cubicBezTo>
                  <a:pt x="609346" y="5955284"/>
                  <a:pt x="334899" y="6427216"/>
                  <a:pt x="0" y="6858000"/>
                </a:cubicBezTo>
                <a:lnTo>
                  <a:pt x="7381495" y="6858000"/>
                </a:lnTo>
                <a:lnTo>
                  <a:pt x="7381495" y="0"/>
                </a:ln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8AA08CDB-8AB8-4021-8F87-FA140B0EA423}"/>
              </a:ext>
            </a:extLst>
          </p:cNvPr>
          <p:cNvSpPr/>
          <p:nvPr userDrawn="1"/>
        </p:nvSpPr>
        <p:spPr>
          <a:xfrm>
            <a:off x="126" y="29844"/>
            <a:ext cx="3029839" cy="6138671"/>
          </a:xfrm>
          <a:custGeom>
            <a:avLst/>
            <a:gdLst>
              <a:gd name="connsiteX0" fmla="*/ 2130679 w 3029839"/>
              <a:gd name="connsiteY0" fmla="*/ 898652 h 6138671"/>
              <a:gd name="connsiteX1" fmla="*/ 0 w 3029839"/>
              <a:gd name="connsiteY1" fmla="*/ 0 h 6138671"/>
              <a:gd name="connsiteX2" fmla="*/ 0 w 3029839"/>
              <a:gd name="connsiteY2" fmla="*/ 179959 h 6138671"/>
              <a:gd name="connsiteX3" fmla="*/ 0 w 3029839"/>
              <a:gd name="connsiteY3" fmla="*/ 1762633 h 6138671"/>
              <a:gd name="connsiteX4" fmla="*/ 1268349 w 3029839"/>
              <a:gd name="connsiteY4" fmla="*/ 3069336 h 6138671"/>
              <a:gd name="connsiteX5" fmla="*/ 0 w 3029839"/>
              <a:gd name="connsiteY5" fmla="*/ 4376039 h 6138671"/>
              <a:gd name="connsiteX6" fmla="*/ 0 w 3029839"/>
              <a:gd name="connsiteY6" fmla="*/ 5958713 h 6138671"/>
              <a:gd name="connsiteX7" fmla="*/ 0 w 3029839"/>
              <a:gd name="connsiteY7" fmla="*/ 6138672 h 6138671"/>
              <a:gd name="connsiteX8" fmla="*/ 2130679 w 3029839"/>
              <a:gd name="connsiteY8" fmla="*/ 5240020 h 6138671"/>
              <a:gd name="connsiteX9" fmla="*/ 3029839 w 3029839"/>
              <a:gd name="connsiteY9" fmla="*/ 3069336 h 6138671"/>
              <a:gd name="connsiteX10" fmla="*/ 2130679 w 3029839"/>
              <a:gd name="connsiteY10" fmla="*/ 898652 h 61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9839" h="6138671">
                <a:moveTo>
                  <a:pt x="2130679" y="898652"/>
                </a:moveTo>
                <a:cubicBezTo>
                  <a:pt x="1560322" y="328168"/>
                  <a:pt x="805053" y="10160"/>
                  <a:pt x="0" y="0"/>
                </a:cubicBezTo>
                <a:lnTo>
                  <a:pt x="0" y="179959"/>
                </a:lnTo>
                <a:lnTo>
                  <a:pt x="0" y="1762633"/>
                </a:lnTo>
                <a:cubicBezTo>
                  <a:pt x="702818" y="1783334"/>
                  <a:pt x="1268349" y="2361438"/>
                  <a:pt x="1268349" y="3069336"/>
                </a:cubicBezTo>
                <a:cubicBezTo>
                  <a:pt x="1268349" y="3777234"/>
                  <a:pt x="702818" y="4355338"/>
                  <a:pt x="0" y="4376039"/>
                </a:cubicBezTo>
                <a:lnTo>
                  <a:pt x="0" y="5958713"/>
                </a:lnTo>
                <a:lnTo>
                  <a:pt x="0" y="6138672"/>
                </a:lnTo>
                <a:cubicBezTo>
                  <a:pt x="805053" y="6128512"/>
                  <a:pt x="1560322" y="5810377"/>
                  <a:pt x="2130679" y="5240020"/>
                </a:cubicBezTo>
                <a:cubicBezTo>
                  <a:pt x="2710561" y="4660138"/>
                  <a:pt x="3029839" y="3889248"/>
                  <a:pt x="3029839" y="3069336"/>
                </a:cubicBezTo>
                <a:cubicBezTo>
                  <a:pt x="3029839" y="2249424"/>
                  <a:pt x="2710561" y="1478407"/>
                  <a:pt x="2130679" y="898652"/>
                </a:cubicBezTo>
                <a:close/>
              </a:path>
            </a:pathLst>
          </a:custGeom>
          <a:solidFill>
            <a:schemeClr val="tx2">
              <a:lumMod val="50000"/>
              <a:alpha val="80000"/>
            </a:schemeClr>
          </a:solidFill>
          <a:ln w="12700"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D81EDA94-2F5D-4D65-9C1C-F7B128050CE2}"/>
              </a:ext>
            </a:extLst>
          </p:cNvPr>
          <p:cNvSpPr/>
          <p:nvPr userDrawn="1"/>
        </p:nvSpPr>
        <p:spPr>
          <a:xfrm>
            <a:off x="126" y="0"/>
            <a:ext cx="6096508" cy="6858000"/>
          </a:xfrm>
          <a:custGeom>
            <a:avLst/>
            <a:gdLst>
              <a:gd name="connsiteX0" fmla="*/ 6096508 w 6096508"/>
              <a:gd name="connsiteY0" fmla="*/ 3099181 h 6858000"/>
              <a:gd name="connsiteX1" fmla="*/ 5630926 w 6096508"/>
              <a:gd name="connsiteY1" fmla="*/ 750189 h 6858000"/>
              <a:gd name="connsiteX2" fmla="*/ 5258435 w 6096508"/>
              <a:gd name="connsiteY2" fmla="*/ 0 h 6858000"/>
              <a:gd name="connsiteX3" fmla="*/ 0 w 6096508"/>
              <a:gd name="connsiteY3" fmla="*/ 0 h 6858000"/>
              <a:gd name="connsiteX4" fmla="*/ 0 w 6096508"/>
              <a:gd name="connsiteY4" fmla="*/ 29845 h 6858000"/>
              <a:gd name="connsiteX5" fmla="*/ 2130679 w 6096508"/>
              <a:gd name="connsiteY5" fmla="*/ 928497 h 6858000"/>
              <a:gd name="connsiteX6" fmla="*/ 3029839 w 6096508"/>
              <a:gd name="connsiteY6" fmla="*/ 3099181 h 6858000"/>
              <a:gd name="connsiteX7" fmla="*/ 2130679 w 6096508"/>
              <a:gd name="connsiteY7" fmla="*/ 5269865 h 6858000"/>
              <a:gd name="connsiteX8" fmla="*/ 0 w 6096508"/>
              <a:gd name="connsiteY8" fmla="*/ 6168517 h 6858000"/>
              <a:gd name="connsiteX9" fmla="*/ 0 w 6096508"/>
              <a:gd name="connsiteY9" fmla="*/ 6858000 h 6858000"/>
              <a:gd name="connsiteX10" fmla="*/ 4811649 w 6096508"/>
              <a:gd name="connsiteY10" fmla="*/ 6858000 h 6858000"/>
              <a:gd name="connsiteX11" fmla="*/ 5631053 w 6096508"/>
              <a:gd name="connsiteY11" fmla="*/ 5448173 h 6858000"/>
              <a:gd name="connsiteX12" fmla="*/ 6096508 w 6096508"/>
              <a:gd name="connsiteY12" fmla="*/ 30991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508" h="6858000">
                <a:moveTo>
                  <a:pt x="6096508" y="3099181"/>
                </a:moveTo>
                <a:cubicBezTo>
                  <a:pt x="6096508" y="2286381"/>
                  <a:pt x="5939917" y="1496060"/>
                  <a:pt x="5630926" y="750189"/>
                </a:cubicBezTo>
                <a:cubicBezTo>
                  <a:pt x="5523484" y="490601"/>
                  <a:pt x="5399024" y="240284"/>
                  <a:pt x="5258435" y="0"/>
                </a:cubicBezTo>
                <a:lnTo>
                  <a:pt x="0" y="0"/>
                </a:lnTo>
                <a:lnTo>
                  <a:pt x="0" y="29845"/>
                </a:lnTo>
                <a:cubicBezTo>
                  <a:pt x="805053" y="40005"/>
                  <a:pt x="1560322" y="358140"/>
                  <a:pt x="2130679" y="928497"/>
                </a:cubicBezTo>
                <a:cubicBezTo>
                  <a:pt x="2710561" y="1508379"/>
                  <a:pt x="3029839" y="2279269"/>
                  <a:pt x="3029839" y="3099181"/>
                </a:cubicBezTo>
                <a:cubicBezTo>
                  <a:pt x="3029839" y="3919093"/>
                  <a:pt x="2710561" y="4690110"/>
                  <a:pt x="2130679" y="5269865"/>
                </a:cubicBezTo>
                <a:cubicBezTo>
                  <a:pt x="1560322" y="5840349"/>
                  <a:pt x="805053" y="6158357"/>
                  <a:pt x="0" y="6168517"/>
                </a:cubicBezTo>
                <a:lnTo>
                  <a:pt x="0" y="6858000"/>
                </a:lnTo>
                <a:lnTo>
                  <a:pt x="4811649" y="6858000"/>
                </a:lnTo>
                <a:cubicBezTo>
                  <a:pt x="5146421" y="6427216"/>
                  <a:pt x="5420995" y="5955284"/>
                  <a:pt x="5631053" y="5448173"/>
                </a:cubicBezTo>
                <a:cubicBezTo>
                  <a:pt x="5939917" y="4702302"/>
                  <a:pt x="6096508" y="3911981"/>
                  <a:pt x="6096508" y="3099181"/>
                </a:cubicBezTo>
                <a:close/>
              </a:path>
            </a:pathLst>
          </a:custGeom>
          <a:solidFill>
            <a:srgbClr val="D3D2D3">
              <a:alpha val="80000"/>
            </a:srgbClr>
          </a:solidFill>
          <a:ln w="12700"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441A9902-9A42-49C7-B998-54B44418766F}"/>
              </a:ext>
            </a:extLst>
          </p:cNvPr>
          <p:cNvSpPr/>
          <p:nvPr userDrawn="1"/>
        </p:nvSpPr>
        <p:spPr>
          <a:xfrm>
            <a:off x="0" y="1792477"/>
            <a:ext cx="1268349" cy="2613279"/>
          </a:xfrm>
          <a:custGeom>
            <a:avLst/>
            <a:gdLst>
              <a:gd name="connsiteX0" fmla="*/ 1268349 w 1268349"/>
              <a:gd name="connsiteY0" fmla="*/ 1306703 h 2613279"/>
              <a:gd name="connsiteX1" fmla="*/ 0 w 1268349"/>
              <a:gd name="connsiteY1" fmla="*/ 0 h 2613279"/>
              <a:gd name="connsiteX2" fmla="*/ 0 w 1268349"/>
              <a:gd name="connsiteY2" fmla="*/ 2613279 h 2613279"/>
              <a:gd name="connsiteX3" fmla="*/ 1268349 w 1268349"/>
              <a:gd name="connsiteY3" fmla="*/ 1306703 h 2613279"/>
            </a:gdLst>
            <a:ahLst/>
            <a:cxnLst>
              <a:cxn ang="0">
                <a:pos x="connsiteX0" y="connsiteY0"/>
              </a:cxn>
              <a:cxn ang="0">
                <a:pos x="connsiteX1" y="connsiteY1"/>
              </a:cxn>
              <a:cxn ang="0">
                <a:pos x="connsiteX2" y="connsiteY2"/>
              </a:cxn>
              <a:cxn ang="0">
                <a:pos x="connsiteX3" y="connsiteY3"/>
              </a:cxn>
            </a:cxnLst>
            <a:rect l="l" t="t" r="r" b="b"/>
            <a:pathLst>
              <a:path w="1268349" h="2613279">
                <a:moveTo>
                  <a:pt x="1268349" y="1306703"/>
                </a:moveTo>
                <a:cubicBezTo>
                  <a:pt x="1268349" y="598932"/>
                  <a:pt x="702945" y="20701"/>
                  <a:pt x="0" y="0"/>
                </a:cubicBezTo>
                <a:lnTo>
                  <a:pt x="0" y="2613279"/>
                </a:lnTo>
                <a:cubicBezTo>
                  <a:pt x="702945" y="2592705"/>
                  <a:pt x="1268349" y="2014474"/>
                  <a:pt x="1268349" y="1306703"/>
                </a:cubicBezTo>
                <a:close/>
              </a:path>
            </a:pathLst>
          </a:custGeom>
          <a:solidFill>
            <a:srgbClr val="D3D2D3">
              <a:alpha val="80000"/>
            </a:srgbClr>
          </a:solidFill>
          <a:ln w="12700" cap="flat">
            <a:noFill/>
            <a:prstDash val="solid"/>
            <a:miter/>
          </a:ln>
        </p:spPr>
        <p:txBody>
          <a:bodyPr rtlCol="0" anchor="ctr"/>
          <a:lstStyle/>
          <a:p>
            <a:endParaRPr lang="en-US"/>
          </a:p>
        </p:txBody>
      </p:sp>
      <p:sp>
        <p:nvSpPr>
          <p:cNvPr id="11" name="Slide Number Placeholder 9">
            <a:extLst>
              <a:ext uri="{FF2B5EF4-FFF2-40B4-BE49-F238E27FC236}">
                <a16:creationId xmlns:a16="http://schemas.microsoft.com/office/drawing/2014/main" id="{8B667B25-7645-457A-8009-9227B9BC3A55}"/>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17" name="Title 1">
            <a:extLst>
              <a:ext uri="{FF2B5EF4-FFF2-40B4-BE49-F238E27FC236}">
                <a16:creationId xmlns:a16="http://schemas.microsoft.com/office/drawing/2014/main" id="{F7244FDC-A76F-45F9-9C7A-AC53D6C48BCD}"/>
              </a:ext>
            </a:extLst>
          </p:cNvPr>
          <p:cNvSpPr>
            <a:spLocks noGrp="1"/>
          </p:cNvSpPr>
          <p:nvPr>
            <p:ph type="title"/>
          </p:nvPr>
        </p:nvSpPr>
        <p:spPr>
          <a:xfrm>
            <a:off x="6467985" y="532497"/>
            <a:ext cx="5343016" cy="539750"/>
          </a:xfrm>
          <a:prstGeom prst="rect">
            <a:avLst/>
          </a:prstGeom>
        </p:spPr>
        <p:txBody>
          <a:bodyPr/>
          <a:lstStyle>
            <a:lvl1pPr>
              <a:defRPr>
                <a:solidFill>
                  <a:schemeClr val="bg1"/>
                </a:solidFill>
              </a:defRPr>
            </a:lvl1pPr>
          </a:lstStyle>
          <a:p>
            <a:r>
              <a:rPr lang="en-GB"/>
              <a:t>Click to edit Master title style</a:t>
            </a:r>
            <a:endParaRPr lang="en-US"/>
          </a:p>
        </p:txBody>
      </p:sp>
      <p:sp>
        <p:nvSpPr>
          <p:cNvPr id="18" name="Content Placeholder 3">
            <a:extLst>
              <a:ext uri="{FF2B5EF4-FFF2-40B4-BE49-F238E27FC236}">
                <a16:creationId xmlns:a16="http://schemas.microsoft.com/office/drawing/2014/main" id="{90AD2189-68C5-4D73-B6DC-3D1A8D9608AB}"/>
              </a:ext>
            </a:extLst>
          </p:cNvPr>
          <p:cNvSpPr>
            <a:spLocks noGrp="1"/>
          </p:cNvSpPr>
          <p:nvPr>
            <p:ph sz="half" idx="2"/>
          </p:nvPr>
        </p:nvSpPr>
        <p:spPr>
          <a:xfrm>
            <a:off x="6467984" y="1144441"/>
            <a:ext cx="5343015" cy="4679950"/>
          </a:xfrm>
          <a:prstGeom prst="rect">
            <a:avLst/>
          </a:prstGeom>
        </p:spPr>
        <p:txBody>
          <a:bodyPr>
            <a:noAutofit/>
          </a:bodyPr>
          <a:lstStyle>
            <a:lvl1pPr>
              <a:defRPr>
                <a:solidFill>
                  <a:schemeClr val="bg1"/>
                </a:solidFill>
              </a:defRPr>
            </a:lvl1pPr>
            <a:lvl2pPr marL="685800" indent="-228600">
              <a:buFont typeface="Wingdings" panose="05000000000000000000" pitchFamily="2" charset="2"/>
              <a:buChar char="§"/>
              <a:defRPr>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sz="1600">
                <a:solidFill>
                  <a:schemeClr val="bg1"/>
                </a:solidFill>
              </a:defRPr>
            </a:lvl4pPr>
            <a:lvl5pPr marL="2057400" indent="-228600">
              <a:buFont typeface="Arial" panose="020B0604020202020204" pitchFamily="34" charset="0"/>
              <a:buChar cha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0" name="Picture 19">
            <a:extLst>
              <a:ext uri="{FF2B5EF4-FFF2-40B4-BE49-F238E27FC236}">
                <a16:creationId xmlns:a16="http://schemas.microsoft.com/office/drawing/2014/main" id="{66EE7E50-1246-4527-974C-DBBA9FAF4227}"/>
              </a:ext>
            </a:extLst>
          </p:cNvPr>
          <p:cNvPicPr>
            <a:picLocks noChangeAspect="1"/>
          </p:cNvPicPr>
          <p:nvPr userDrawn="1"/>
        </p:nvPicPr>
        <p:blipFill>
          <a:blip r:embed="rId2"/>
          <a:stretch>
            <a:fillRect/>
          </a:stretch>
        </p:blipFill>
        <p:spPr>
          <a:xfrm>
            <a:off x="371475" y="6186804"/>
            <a:ext cx="2213853" cy="438912"/>
          </a:xfrm>
          <a:prstGeom prst="rect">
            <a:avLst/>
          </a:prstGeom>
        </p:spPr>
      </p:pic>
    </p:spTree>
    <p:extLst>
      <p:ext uri="{BB962C8B-B14F-4D97-AF65-F5344CB8AC3E}">
        <p14:creationId xmlns:p14="http://schemas.microsoft.com/office/powerpoint/2010/main" val="138538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ircles - Blu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2DC7EB20-48E5-CD4C-910D-7E4EA54D6DAA}"/>
              </a:ext>
            </a:extLst>
          </p:cNvPr>
          <p:cNvSpPr/>
          <p:nvPr userDrawn="1"/>
        </p:nvSpPr>
        <p:spPr>
          <a:xfrm>
            <a:off x="4810125" y="-634"/>
            <a:ext cx="7382509" cy="6859269"/>
          </a:xfrm>
          <a:custGeom>
            <a:avLst/>
            <a:gdLst>
              <a:gd name="connsiteX0" fmla="*/ 7382510 w 7382509"/>
              <a:gd name="connsiteY0" fmla="*/ 0 h 6859269"/>
              <a:gd name="connsiteX1" fmla="*/ 447040 w 7382509"/>
              <a:gd name="connsiteY1" fmla="*/ 0 h 6859269"/>
              <a:gd name="connsiteX2" fmla="*/ 819150 w 7382509"/>
              <a:gd name="connsiteY2" fmla="*/ 750570 h 6859269"/>
              <a:gd name="connsiteX3" fmla="*/ 1285240 w 7382509"/>
              <a:gd name="connsiteY3" fmla="*/ 3100070 h 6859269"/>
              <a:gd name="connsiteX4" fmla="*/ 819150 w 7382509"/>
              <a:gd name="connsiteY4" fmla="*/ 5449570 h 6859269"/>
              <a:gd name="connsiteX5" fmla="*/ 0 w 7382509"/>
              <a:gd name="connsiteY5" fmla="*/ 6859270 h 6859269"/>
              <a:gd name="connsiteX6" fmla="*/ 7381240 w 7382509"/>
              <a:gd name="connsiteY6" fmla="*/ 6859270 h 6859269"/>
              <a:gd name="connsiteX7" fmla="*/ 7381240 w 7382509"/>
              <a:gd name="connsiteY7" fmla="*/ 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2509" h="6859269">
                <a:moveTo>
                  <a:pt x="7382510" y="0"/>
                </a:moveTo>
                <a:lnTo>
                  <a:pt x="447040" y="0"/>
                </a:lnTo>
                <a:cubicBezTo>
                  <a:pt x="588010" y="240030"/>
                  <a:pt x="712470" y="490220"/>
                  <a:pt x="819150" y="750570"/>
                </a:cubicBezTo>
                <a:cubicBezTo>
                  <a:pt x="1127760" y="1496060"/>
                  <a:pt x="1285240" y="2287270"/>
                  <a:pt x="1285240" y="3100070"/>
                </a:cubicBezTo>
                <a:cubicBezTo>
                  <a:pt x="1285240" y="3912870"/>
                  <a:pt x="1129030" y="4702810"/>
                  <a:pt x="819150" y="5449570"/>
                </a:cubicBezTo>
                <a:cubicBezTo>
                  <a:pt x="609600" y="5956300"/>
                  <a:pt x="334010" y="6428740"/>
                  <a:pt x="0" y="6859270"/>
                </a:cubicBezTo>
                <a:lnTo>
                  <a:pt x="7381240" y="6859270"/>
                </a:lnTo>
                <a:lnTo>
                  <a:pt x="7381240" y="0"/>
                </a:lnTo>
                <a:close/>
              </a:path>
            </a:pathLst>
          </a:custGeom>
          <a:solidFill>
            <a:schemeClr val="accent1">
              <a:lumMod val="50000"/>
              <a:alpha val="80000"/>
            </a:schemeClr>
          </a:solidFill>
          <a:ln w="1270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89936ED-D365-654D-9813-684BC9372297}"/>
              </a:ext>
            </a:extLst>
          </p:cNvPr>
          <p:cNvSpPr/>
          <p:nvPr userDrawn="1"/>
        </p:nvSpPr>
        <p:spPr>
          <a:xfrm>
            <a:off x="-634" y="-634"/>
            <a:ext cx="6096000" cy="6858000"/>
          </a:xfrm>
          <a:custGeom>
            <a:avLst/>
            <a:gdLst>
              <a:gd name="connsiteX0" fmla="*/ 6096000 w 6096000"/>
              <a:gd name="connsiteY0" fmla="*/ 3098800 h 6858000"/>
              <a:gd name="connsiteX1" fmla="*/ 5629910 w 6096000"/>
              <a:gd name="connsiteY1" fmla="*/ 749300 h 6858000"/>
              <a:gd name="connsiteX2" fmla="*/ 5257800 w 6096000"/>
              <a:gd name="connsiteY2" fmla="*/ 0 h 6858000"/>
              <a:gd name="connsiteX3" fmla="*/ 0 w 6096000"/>
              <a:gd name="connsiteY3" fmla="*/ 0 h 6858000"/>
              <a:gd name="connsiteX4" fmla="*/ 0 w 6096000"/>
              <a:gd name="connsiteY4" fmla="*/ 29210 h 6858000"/>
              <a:gd name="connsiteX5" fmla="*/ 2131060 w 6096000"/>
              <a:gd name="connsiteY5" fmla="*/ 928370 h 6858000"/>
              <a:gd name="connsiteX6" fmla="*/ 3030220 w 6096000"/>
              <a:gd name="connsiteY6" fmla="*/ 3098800 h 6858000"/>
              <a:gd name="connsiteX7" fmla="*/ 2131060 w 6096000"/>
              <a:gd name="connsiteY7" fmla="*/ 5270500 h 6858000"/>
              <a:gd name="connsiteX8" fmla="*/ 0 w 6096000"/>
              <a:gd name="connsiteY8" fmla="*/ 6169660 h 6858000"/>
              <a:gd name="connsiteX9" fmla="*/ 0 w 6096000"/>
              <a:gd name="connsiteY9" fmla="*/ 6858000 h 6858000"/>
              <a:gd name="connsiteX10" fmla="*/ 4812030 w 6096000"/>
              <a:gd name="connsiteY10" fmla="*/ 6858000 h 6858000"/>
              <a:gd name="connsiteX11" fmla="*/ 5631180 w 6096000"/>
              <a:gd name="connsiteY11" fmla="*/ 5448300 h 6858000"/>
              <a:gd name="connsiteX12" fmla="*/ 6096000 w 6096000"/>
              <a:gd name="connsiteY12" fmla="*/ 309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96000" y="3098800"/>
                </a:moveTo>
                <a:cubicBezTo>
                  <a:pt x="6096000" y="2286000"/>
                  <a:pt x="5939790" y="1496060"/>
                  <a:pt x="5629910" y="749300"/>
                </a:cubicBezTo>
                <a:cubicBezTo>
                  <a:pt x="5523230" y="490220"/>
                  <a:pt x="5398770" y="240030"/>
                  <a:pt x="5257800" y="0"/>
                </a:cubicBezTo>
                <a:lnTo>
                  <a:pt x="0" y="0"/>
                </a:lnTo>
                <a:lnTo>
                  <a:pt x="0" y="29210"/>
                </a:lnTo>
                <a:cubicBezTo>
                  <a:pt x="805180" y="39370"/>
                  <a:pt x="1560830" y="356870"/>
                  <a:pt x="2131060" y="928370"/>
                </a:cubicBezTo>
                <a:cubicBezTo>
                  <a:pt x="2711450" y="1508760"/>
                  <a:pt x="3030220" y="2279650"/>
                  <a:pt x="3030220" y="3098800"/>
                </a:cubicBezTo>
                <a:cubicBezTo>
                  <a:pt x="3030220" y="3917950"/>
                  <a:pt x="2710180" y="4690110"/>
                  <a:pt x="2131060" y="5270500"/>
                </a:cubicBezTo>
                <a:cubicBezTo>
                  <a:pt x="1560830" y="5840730"/>
                  <a:pt x="805180" y="6159500"/>
                  <a:pt x="0" y="6169660"/>
                </a:cubicBezTo>
                <a:lnTo>
                  <a:pt x="0" y="6858000"/>
                </a:lnTo>
                <a:lnTo>
                  <a:pt x="4812030" y="6858000"/>
                </a:lnTo>
                <a:cubicBezTo>
                  <a:pt x="5147310" y="6427470"/>
                  <a:pt x="5421630" y="5955030"/>
                  <a:pt x="5631180" y="5448300"/>
                </a:cubicBezTo>
                <a:cubicBezTo>
                  <a:pt x="5939790" y="4702810"/>
                  <a:pt x="6096000" y="3911600"/>
                  <a:pt x="6096000" y="3098800"/>
                </a:cubicBezTo>
                <a:close/>
              </a:path>
            </a:pathLst>
          </a:custGeom>
          <a:solidFill>
            <a:srgbClr val="33597F"/>
          </a:solidFill>
          <a:ln w="1270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77C3F27-1079-6A43-A48E-E59556A1C1A9}"/>
              </a:ext>
            </a:extLst>
          </p:cNvPr>
          <p:cNvSpPr/>
          <p:nvPr userDrawn="1"/>
        </p:nvSpPr>
        <p:spPr>
          <a:xfrm>
            <a:off x="-634" y="28575"/>
            <a:ext cx="3030220" cy="6139180"/>
          </a:xfrm>
          <a:custGeom>
            <a:avLst/>
            <a:gdLst>
              <a:gd name="connsiteX0" fmla="*/ 2131060 w 3030220"/>
              <a:gd name="connsiteY0" fmla="*/ 899160 h 6139180"/>
              <a:gd name="connsiteX1" fmla="*/ 0 w 3030220"/>
              <a:gd name="connsiteY1" fmla="*/ 0 h 6139180"/>
              <a:gd name="connsiteX2" fmla="*/ 0 w 3030220"/>
              <a:gd name="connsiteY2" fmla="*/ 180340 h 6139180"/>
              <a:gd name="connsiteX3" fmla="*/ 0 w 3030220"/>
              <a:gd name="connsiteY3" fmla="*/ 1762760 h 6139180"/>
              <a:gd name="connsiteX4" fmla="*/ 1268730 w 3030220"/>
              <a:gd name="connsiteY4" fmla="*/ 3069590 h 6139180"/>
              <a:gd name="connsiteX5" fmla="*/ 0 w 3030220"/>
              <a:gd name="connsiteY5" fmla="*/ 4376420 h 6139180"/>
              <a:gd name="connsiteX6" fmla="*/ 0 w 3030220"/>
              <a:gd name="connsiteY6" fmla="*/ 5958840 h 6139180"/>
              <a:gd name="connsiteX7" fmla="*/ 0 w 3030220"/>
              <a:gd name="connsiteY7" fmla="*/ 6139180 h 6139180"/>
              <a:gd name="connsiteX8" fmla="*/ 2131060 w 3030220"/>
              <a:gd name="connsiteY8" fmla="*/ 5240020 h 6139180"/>
              <a:gd name="connsiteX9" fmla="*/ 3030220 w 3030220"/>
              <a:gd name="connsiteY9" fmla="*/ 3069590 h 6139180"/>
              <a:gd name="connsiteX10" fmla="*/ 2131060 w 3030220"/>
              <a:gd name="connsiteY10" fmla="*/ 899160 h 613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220" h="6139180">
                <a:moveTo>
                  <a:pt x="2131060" y="899160"/>
                </a:moveTo>
                <a:cubicBezTo>
                  <a:pt x="1560830" y="328930"/>
                  <a:pt x="805180" y="11430"/>
                  <a:pt x="0" y="0"/>
                </a:cubicBezTo>
                <a:lnTo>
                  <a:pt x="0" y="180340"/>
                </a:lnTo>
                <a:lnTo>
                  <a:pt x="0" y="1762760"/>
                </a:lnTo>
                <a:cubicBezTo>
                  <a:pt x="702310" y="1783080"/>
                  <a:pt x="1268730" y="2362200"/>
                  <a:pt x="1268730" y="3069590"/>
                </a:cubicBezTo>
                <a:cubicBezTo>
                  <a:pt x="1268730" y="3776980"/>
                  <a:pt x="702310" y="4356100"/>
                  <a:pt x="0" y="4376420"/>
                </a:cubicBezTo>
                <a:lnTo>
                  <a:pt x="0" y="5958840"/>
                </a:lnTo>
                <a:lnTo>
                  <a:pt x="0" y="6139180"/>
                </a:lnTo>
                <a:cubicBezTo>
                  <a:pt x="805180" y="6129020"/>
                  <a:pt x="1560830" y="5811520"/>
                  <a:pt x="2131060" y="5240020"/>
                </a:cubicBezTo>
                <a:cubicBezTo>
                  <a:pt x="2711450" y="4659630"/>
                  <a:pt x="3030220" y="3888740"/>
                  <a:pt x="3030220" y="3069590"/>
                </a:cubicBezTo>
                <a:cubicBezTo>
                  <a:pt x="3030220" y="2250440"/>
                  <a:pt x="2710180" y="1479550"/>
                  <a:pt x="2131060" y="899160"/>
                </a:cubicBezTo>
                <a:close/>
              </a:path>
            </a:pathLst>
          </a:custGeom>
          <a:solidFill>
            <a:schemeClr val="accent1">
              <a:lumMod val="50000"/>
              <a:alpha val="80000"/>
            </a:schemeClr>
          </a:solidFill>
          <a:ln w="1270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5B377DD-0B74-E94C-A631-88C01D6AB962}"/>
              </a:ext>
            </a:extLst>
          </p:cNvPr>
          <p:cNvSpPr/>
          <p:nvPr userDrawn="1"/>
        </p:nvSpPr>
        <p:spPr>
          <a:xfrm>
            <a:off x="-634" y="1791336"/>
            <a:ext cx="1268730" cy="2613659"/>
          </a:xfrm>
          <a:custGeom>
            <a:avLst/>
            <a:gdLst>
              <a:gd name="connsiteX0" fmla="*/ 1268730 w 1268730"/>
              <a:gd name="connsiteY0" fmla="*/ 1306830 h 2613659"/>
              <a:gd name="connsiteX1" fmla="*/ 0 w 1268730"/>
              <a:gd name="connsiteY1" fmla="*/ 0 h 2613659"/>
              <a:gd name="connsiteX2" fmla="*/ 0 w 1268730"/>
              <a:gd name="connsiteY2" fmla="*/ 2613660 h 2613659"/>
              <a:gd name="connsiteX3" fmla="*/ 1268730 w 1268730"/>
              <a:gd name="connsiteY3" fmla="*/ 1306830 h 2613659"/>
            </a:gdLst>
            <a:ahLst/>
            <a:cxnLst>
              <a:cxn ang="0">
                <a:pos x="connsiteX0" y="connsiteY0"/>
              </a:cxn>
              <a:cxn ang="0">
                <a:pos x="connsiteX1" y="connsiteY1"/>
              </a:cxn>
              <a:cxn ang="0">
                <a:pos x="connsiteX2" y="connsiteY2"/>
              </a:cxn>
              <a:cxn ang="0">
                <a:pos x="connsiteX3" y="connsiteY3"/>
              </a:cxn>
            </a:cxnLst>
            <a:rect l="l" t="t" r="r" b="b"/>
            <a:pathLst>
              <a:path w="1268730" h="2613659">
                <a:moveTo>
                  <a:pt x="1268730" y="1306830"/>
                </a:moveTo>
                <a:cubicBezTo>
                  <a:pt x="1268730" y="599440"/>
                  <a:pt x="703580" y="20320"/>
                  <a:pt x="0" y="0"/>
                </a:cubicBezTo>
                <a:lnTo>
                  <a:pt x="0" y="2613660"/>
                </a:lnTo>
                <a:cubicBezTo>
                  <a:pt x="702310" y="2593340"/>
                  <a:pt x="1268730" y="2015490"/>
                  <a:pt x="1268730" y="1306830"/>
                </a:cubicBezTo>
                <a:close/>
              </a:path>
            </a:pathLst>
          </a:custGeom>
          <a:solidFill>
            <a:srgbClr val="33597F"/>
          </a:solidFill>
          <a:ln w="12700" cap="flat">
            <a:noFill/>
            <a:prstDash val="solid"/>
            <a:miter/>
          </a:ln>
        </p:spPr>
        <p:txBody>
          <a:bodyPr rtlCol="0" anchor="ctr"/>
          <a:lstStyle/>
          <a:p>
            <a:endParaRPr lang="en-US"/>
          </a:p>
        </p:txBody>
      </p:sp>
      <p:sp>
        <p:nvSpPr>
          <p:cNvPr id="11" name="Slide Number Placeholder 9">
            <a:extLst>
              <a:ext uri="{FF2B5EF4-FFF2-40B4-BE49-F238E27FC236}">
                <a16:creationId xmlns:a16="http://schemas.microsoft.com/office/drawing/2014/main" id="{FD406B51-BC44-42D8-89BE-1B123BCEAC15}"/>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
        <p:nvSpPr>
          <p:cNvPr id="21" name="Content Placeholder 3">
            <a:extLst>
              <a:ext uri="{FF2B5EF4-FFF2-40B4-BE49-F238E27FC236}">
                <a16:creationId xmlns:a16="http://schemas.microsoft.com/office/drawing/2014/main" id="{61A46D4F-2070-43CB-94F8-6E783F56C0FC}"/>
              </a:ext>
            </a:extLst>
          </p:cNvPr>
          <p:cNvSpPr>
            <a:spLocks noGrp="1"/>
          </p:cNvSpPr>
          <p:nvPr>
            <p:ph sz="half" idx="2"/>
          </p:nvPr>
        </p:nvSpPr>
        <p:spPr>
          <a:xfrm>
            <a:off x="6467984" y="1144441"/>
            <a:ext cx="5343015" cy="4679950"/>
          </a:xfrm>
          <a:prstGeom prst="rect">
            <a:avLst/>
          </a:prstGeom>
        </p:spPr>
        <p:txBody>
          <a:bodyPr>
            <a:noAutofit/>
          </a:bodyPr>
          <a:lstStyle>
            <a:lvl1pPr>
              <a:defRPr>
                <a:solidFill>
                  <a:schemeClr val="bg1"/>
                </a:solidFill>
              </a:defRPr>
            </a:lvl1pPr>
            <a:lvl2pPr marL="685800" indent="-228600">
              <a:buFont typeface="Wingdings" panose="05000000000000000000" pitchFamily="2" charset="2"/>
              <a:buChar char="§"/>
              <a:defRPr>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sz="1600">
                <a:solidFill>
                  <a:schemeClr val="bg1"/>
                </a:solidFill>
              </a:defRPr>
            </a:lvl4pPr>
            <a:lvl5pPr marL="2057400" indent="-228600">
              <a:buFont typeface="Arial" panose="020B0604020202020204" pitchFamily="34" charset="0"/>
              <a:buChar char="-"/>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2C65A47D-4232-4242-8BA7-C2F82B9C8C27}"/>
              </a:ext>
            </a:extLst>
          </p:cNvPr>
          <p:cNvPicPr>
            <a:picLocks noChangeAspect="1"/>
          </p:cNvPicPr>
          <p:nvPr userDrawn="1"/>
        </p:nvPicPr>
        <p:blipFill>
          <a:blip r:embed="rId2"/>
          <a:stretch>
            <a:fillRect/>
          </a:stretch>
        </p:blipFill>
        <p:spPr>
          <a:xfrm>
            <a:off x="371475" y="6186804"/>
            <a:ext cx="2213854" cy="438912"/>
          </a:xfrm>
          <a:prstGeom prst="rect">
            <a:avLst/>
          </a:prstGeom>
        </p:spPr>
      </p:pic>
      <p:sp>
        <p:nvSpPr>
          <p:cNvPr id="13" name="Title 1">
            <a:extLst>
              <a:ext uri="{FF2B5EF4-FFF2-40B4-BE49-F238E27FC236}">
                <a16:creationId xmlns:a16="http://schemas.microsoft.com/office/drawing/2014/main" id="{E06005C1-1724-4C0D-9F49-CD034B149528}"/>
              </a:ext>
            </a:extLst>
          </p:cNvPr>
          <p:cNvSpPr>
            <a:spLocks noGrp="1"/>
          </p:cNvSpPr>
          <p:nvPr>
            <p:ph type="title"/>
          </p:nvPr>
        </p:nvSpPr>
        <p:spPr>
          <a:xfrm>
            <a:off x="6467985" y="532497"/>
            <a:ext cx="5343016" cy="539750"/>
          </a:xfrm>
          <a:prstGeom prst="rect">
            <a:avLst/>
          </a:prstGeo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576558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reenshot - Desktop/Laptop">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6B13-FD53-204D-9D0F-C2DB76C51E3A}"/>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pic>
        <p:nvPicPr>
          <p:cNvPr id="9" name="Picture 8" descr="A screen shot of a computer&#10;&#10;Description automatically generated">
            <a:extLst>
              <a:ext uri="{FF2B5EF4-FFF2-40B4-BE49-F238E27FC236}">
                <a16:creationId xmlns:a16="http://schemas.microsoft.com/office/drawing/2014/main" id="{C4853FE8-1894-4FE4-B7B8-53C30B73A605}"/>
              </a:ext>
            </a:extLst>
          </p:cNvPr>
          <p:cNvPicPr>
            <a:picLocks noChangeAspect="1"/>
          </p:cNvPicPr>
          <p:nvPr userDrawn="1"/>
        </p:nvPicPr>
        <p:blipFill>
          <a:blip r:embed="rId2"/>
          <a:stretch>
            <a:fillRect/>
          </a:stretch>
        </p:blipFill>
        <p:spPr>
          <a:xfrm>
            <a:off x="2796363" y="1095607"/>
            <a:ext cx="6974552" cy="5314250"/>
          </a:xfrm>
          <a:prstGeom prst="rect">
            <a:avLst/>
          </a:prstGeom>
        </p:spPr>
      </p:pic>
      <p:sp>
        <p:nvSpPr>
          <p:cNvPr id="13" name="Picture Placeholder 11">
            <a:extLst>
              <a:ext uri="{FF2B5EF4-FFF2-40B4-BE49-F238E27FC236}">
                <a16:creationId xmlns:a16="http://schemas.microsoft.com/office/drawing/2014/main" id="{DF8E4953-58D2-4FE2-BF85-EC63596A5B16}"/>
              </a:ext>
            </a:extLst>
          </p:cNvPr>
          <p:cNvSpPr>
            <a:spLocks noGrp="1"/>
          </p:cNvSpPr>
          <p:nvPr>
            <p:ph type="pic" sz="quarter" idx="14" hasCustomPrompt="1"/>
          </p:nvPr>
        </p:nvSpPr>
        <p:spPr>
          <a:xfrm>
            <a:off x="2985903" y="1276132"/>
            <a:ext cx="6604664" cy="3848763"/>
          </a:xfrm>
          <a:prstGeom prst="rect">
            <a:avLst/>
          </a:prstGeom>
          <a:solidFill>
            <a:schemeClr val="bg1"/>
          </a:solidFill>
        </p:spPr>
        <p:txBody>
          <a:bodyPr anchor="ctr"/>
          <a:lstStyle>
            <a:lvl1pPr marL="0" indent="0" algn="ctr">
              <a:buNone/>
              <a:defRPr>
                <a:solidFill>
                  <a:srgbClr val="C5C7C9"/>
                </a:solidFill>
                <a:latin typeface="Arial" charset="0"/>
                <a:ea typeface="Arial" charset="0"/>
                <a:cs typeface="Arial" charset="0"/>
              </a:defRPr>
            </a:lvl1pPr>
          </a:lstStyle>
          <a:p>
            <a:r>
              <a:rPr lang="en-US"/>
              <a:t>Screenshot</a:t>
            </a:r>
          </a:p>
        </p:txBody>
      </p:sp>
      <p:sp>
        <p:nvSpPr>
          <p:cNvPr id="10" name="Slide Number Placeholder 9">
            <a:extLst>
              <a:ext uri="{FF2B5EF4-FFF2-40B4-BE49-F238E27FC236}">
                <a16:creationId xmlns:a16="http://schemas.microsoft.com/office/drawing/2014/main" id="{00F70173-C847-4320-AFBC-638F488FFC33}"/>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DC6C51DF-C298-4F84-A49B-F028E7445679}"/>
              </a:ext>
            </a:extLst>
          </p:cNvPr>
          <p:cNvPicPr>
            <a:picLocks noChangeAspect="1"/>
          </p:cNvPicPr>
          <p:nvPr userDrawn="1"/>
        </p:nvPicPr>
        <p:blipFill>
          <a:blip r:embed="rId3"/>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3934461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reenshot - Tablet">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6B13-FD53-204D-9D0F-C2DB76C51E3A}"/>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pic>
        <p:nvPicPr>
          <p:cNvPr id="12" name="Picture 11">
            <a:extLst>
              <a:ext uri="{FF2B5EF4-FFF2-40B4-BE49-F238E27FC236}">
                <a16:creationId xmlns:a16="http://schemas.microsoft.com/office/drawing/2014/main" id="{6C71EC63-CED5-4C8E-886E-3766A8F38B92}"/>
              </a:ext>
            </a:extLst>
          </p:cNvPr>
          <p:cNvPicPr>
            <a:picLocks noChangeAspect="1"/>
          </p:cNvPicPr>
          <p:nvPr userDrawn="1"/>
        </p:nvPicPr>
        <p:blipFill>
          <a:blip r:embed="rId2"/>
          <a:stretch>
            <a:fillRect/>
          </a:stretch>
        </p:blipFill>
        <p:spPr>
          <a:xfrm rot="5400000">
            <a:off x="3625923" y="1972798"/>
            <a:ext cx="5237866" cy="3529238"/>
          </a:xfrm>
          <a:prstGeom prst="rect">
            <a:avLst/>
          </a:prstGeom>
        </p:spPr>
      </p:pic>
      <p:sp>
        <p:nvSpPr>
          <p:cNvPr id="13" name="Picture Placeholder 11">
            <a:extLst>
              <a:ext uri="{FF2B5EF4-FFF2-40B4-BE49-F238E27FC236}">
                <a16:creationId xmlns:a16="http://schemas.microsoft.com/office/drawing/2014/main" id="{C6D98465-9E6B-43B8-BD79-031CB38E80F4}"/>
              </a:ext>
            </a:extLst>
          </p:cNvPr>
          <p:cNvSpPr>
            <a:spLocks noGrp="1"/>
          </p:cNvSpPr>
          <p:nvPr>
            <p:ph type="pic" sz="quarter" idx="14" hasCustomPrompt="1"/>
          </p:nvPr>
        </p:nvSpPr>
        <p:spPr>
          <a:xfrm>
            <a:off x="4717238" y="1344391"/>
            <a:ext cx="3044529" cy="4790595"/>
          </a:xfrm>
          <a:prstGeom prst="rect">
            <a:avLst/>
          </a:prstGeom>
          <a:solidFill>
            <a:schemeClr val="bg1"/>
          </a:solidFill>
        </p:spPr>
        <p:txBody>
          <a:bodyPr anchor="ctr"/>
          <a:lstStyle>
            <a:lvl1pPr marL="0" indent="0" algn="ctr">
              <a:buNone/>
              <a:defRPr>
                <a:solidFill>
                  <a:srgbClr val="C5C7C9"/>
                </a:solidFill>
                <a:latin typeface="Arial" charset="0"/>
                <a:ea typeface="Arial" charset="0"/>
                <a:cs typeface="Arial" charset="0"/>
              </a:defRPr>
            </a:lvl1pPr>
          </a:lstStyle>
          <a:p>
            <a:r>
              <a:rPr lang="en-US"/>
              <a:t>Screenshot</a:t>
            </a:r>
          </a:p>
        </p:txBody>
      </p:sp>
      <p:sp>
        <p:nvSpPr>
          <p:cNvPr id="9" name="Slide Number Placeholder 9">
            <a:extLst>
              <a:ext uri="{FF2B5EF4-FFF2-40B4-BE49-F238E27FC236}">
                <a16:creationId xmlns:a16="http://schemas.microsoft.com/office/drawing/2014/main" id="{814BD605-8FE3-4059-AECE-959DA11ACB46}"/>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478F5227-1BE6-49FC-AD38-AE607223C21F}"/>
              </a:ext>
            </a:extLst>
          </p:cNvPr>
          <p:cNvPicPr>
            <a:picLocks noChangeAspect="1"/>
          </p:cNvPicPr>
          <p:nvPr userDrawn="1"/>
        </p:nvPicPr>
        <p:blipFill>
          <a:blip r:embed="rId3"/>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08440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F3BA14-D551-674B-A701-365EACCDE204}"/>
              </a:ext>
            </a:extLst>
          </p:cNvPr>
          <p:cNvSpPr/>
          <p:nvPr/>
        </p:nvSpPr>
        <p:spPr>
          <a:xfrm>
            <a:off x="0" y="2242214"/>
            <a:ext cx="12192000" cy="2543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4" name="Text Placeholder 3">
            <a:extLst>
              <a:ext uri="{FF2B5EF4-FFF2-40B4-BE49-F238E27FC236}">
                <a16:creationId xmlns:a16="http://schemas.microsoft.com/office/drawing/2014/main" id="{1BD05392-0C1A-47F1-A132-73AA1FC3F042}"/>
              </a:ext>
            </a:extLst>
          </p:cNvPr>
          <p:cNvSpPr>
            <a:spLocks noGrp="1"/>
          </p:cNvSpPr>
          <p:nvPr>
            <p:ph type="body" sz="quarter" idx="12" hasCustomPrompt="1"/>
          </p:nvPr>
        </p:nvSpPr>
        <p:spPr>
          <a:xfrm>
            <a:off x="838200" y="3806825"/>
            <a:ext cx="10515600" cy="679450"/>
          </a:xfrm>
          <a:prstGeom prst="rect">
            <a:avLst/>
          </a:prstGeom>
        </p:spPr>
        <p:txBody>
          <a:bodyPr>
            <a:normAutofit/>
          </a:bodyPr>
          <a:lstStyle>
            <a:lvl1pPr marL="0" indent="0" algn="ctr">
              <a:buNone/>
              <a:defRPr sz="2400">
                <a:solidFill>
                  <a:schemeClr val="tx1">
                    <a:lumMod val="50000"/>
                    <a:lumOff val="50000"/>
                  </a:schemeClr>
                </a:solidFill>
              </a:defRPr>
            </a:lvl1pPr>
          </a:lstStyle>
          <a:p>
            <a:pPr lvl="0"/>
            <a:r>
              <a:rPr lang="en-US"/>
              <a:t>Transition Slide Subhead</a:t>
            </a:r>
          </a:p>
        </p:txBody>
      </p:sp>
      <p:sp>
        <p:nvSpPr>
          <p:cNvPr id="15" name="Text Placeholder 14">
            <a:extLst>
              <a:ext uri="{FF2B5EF4-FFF2-40B4-BE49-F238E27FC236}">
                <a16:creationId xmlns:a16="http://schemas.microsoft.com/office/drawing/2014/main" id="{387D3EBF-B33F-4414-9E63-D1445CC406F4}"/>
              </a:ext>
            </a:extLst>
          </p:cNvPr>
          <p:cNvSpPr>
            <a:spLocks noGrp="1"/>
          </p:cNvSpPr>
          <p:nvPr>
            <p:ph type="body" sz="quarter" idx="13" hasCustomPrompt="1"/>
          </p:nvPr>
        </p:nvSpPr>
        <p:spPr>
          <a:xfrm>
            <a:off x="838200" y="2498724"/>
            <a:ext cx="10515600" cy="1093527"/>
          </a:xfrm>
          <a:prstGeom prst="rect">
            <a:avLst/>
          </a:prstGeom>
        </p:spPr>
        <p:txBody>
          <a:bodyPr anchor="ctr">
            <a:normAutofit/>
          </a:bodyPr>
          <a:lstStyle>
            <a:lvl1pPr marL="0" indent="0" algn="ctr">
              <a:buNone/>
              <a:defRPr sz="3600">
                <a:solidFill>
                  <a:srgbClr val="3B3C3F"/>
                </a:solidFill>
              </a:defRPr>
            </a:lvl1pPr>
          </a:lstStyle>
          <a:p>
            <a:pPr lvl="0"/>
            <a:r>
              <a:rPr lang="en-US"/>
              <a:t>Transition Slide Header</a:t>
            </a:r>
          </a:p>
        </p:txBody>
      </p:sp>
      <p:pic>
        <p:nvPicPr>
          <p:cNvPr id="6" name="Picture 5">
            <a:extLst>
              <a:ext uri="{FF2B5EF4-FFF2-40B4-BE49-F238E27FC236}">
                <a16:creationId xmlns:a16="http://schemas.microsoft.com/office/drawing/2014/main" id="{0BB95506-D8E3-4E79-940C-F6CFB6634022}"/>
              </a:ext>
            </a:extLst>
          </p:cNvPr>
          <p:cNvPicPr>
            <a:picLocks noChangeAspect="1"/>
          </p:cNvPicPr>
          <p:nvPr userDrawn="1"/>
        </p:nvPicPr>
        <p:blipFill>
          <a:blip r:embed="rId3"/>
          <a:stretch>
            <a:fillRect/>
          </a:stretch>
        </p:blipFill>
        <p:spPr>
          <a:xfrm>
            <a:off x="371475" y="368299"/>
            <a:ext cx="3228537" cy="640080"/>
          </a:xfrm>
          <a:prstGeom prst="rect">
            <a:avLst/>
          </a:prstGeom>
        </p:spPr>
      </p:pic>
    </p:spTree>
    <p:extLst>
      <p:ext uri="{BB962C8B-B14F-4D97-AF65-F5344CB8AC3E}">
        <p14:creationId xmlns:p14="http://schemas.microsoft.com/office/powerpoint/2010/main" val="3980886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creenshot - Mobile">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6B13-FD53-204D-9D0F-C2DB76C51E3A}"/>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pic>
        <p:nvPicPr>
          <p:cNvPr id="14" name="Picture 13" descr="A screen shot of a computer&#10;&#10;Description automatically generated">
            <a:extLst>
              <a:ext uri="{FF2B5EF4-FFF2-40B4-BE49-F238E27FC236}">
                <a16:creationId xmlns:a16="http://schemas.microsoft.com/office/drawing/2014/main" id="{FFD49378-D7E3-4121-8576-4CD9A8397AEE}"/>
              </a:ext>
            </a:extLst>
          </p:cNvPr>
          <p:cNvPicPr>
            <a:picLocks noChangeAspect="1"/>
          </p:cNvPicPr>
          <p:nvPr userDrawn="1"/>
        </p:nvPicPr>
        <p:blipFill>
          <a:blip r:embed="rId2"/>
          <a:stretch>
            <a:fillRect/>
          </a:stretch>
        </p:blipFill>
        <p:spPr>
          <a:xfrm>
            <a:off x="4681739" y="691896"/>
            <a:ext cx="3252865" cy="5900290"/>
          </a:xfrm>
          <a:prstGeom prst="rect">
            <a:avLst/>
          </a:prstGeom>
        </p:spPr>
      </p:pic>
      <p:sp>
        <p:nvSpPr>
          <p:cNvPr id="15" name="Picture Placeholder 11">
            <a:extLst>
              <a:ext uri="{FF2B5EF4-FFF2-40B4-BE49-F238E27FC236}">
                <a16:creationId xmlns:a16="http://schemas.microsoft.com/office/drawing/2014/main" id="{B8A838D2-84BB-4491-AF06-355434194965}"/>
              </a:ext>
            </a:extLst>
          </p:cNvPr>
          <p:cNvSpPr>
            <a:spLocks noGrp="1"/>
          </p:cNvSpPr>
          <p:nvPr>
            <p:ph type="pic" sz="quarter" idx="14" hasCustomPrompt="1"/>
          </p:nvPr>
        </p:nvSpPr>
        <p:spPr>
          <a:xfrm>
            <a:off x="5206336" y="1663368"/>
            <a:ext cx="2162027" cy="3848763"/>
          </a:xfrm>
          <a:prstGeom prst="rect">
            <a:avLst/>
          </a:prstGeom>
          <a:solidFill>
            <a:schemeClr val="bg1"/>
          </a:solidFill>
        </p:spPr>
        <p:txBody>
          <a:bodyPr anchor="ctr"/>
          <a:lstStyle>
            <a:lvl1pPr marL="0" indent="0" algn="ctr">
              <a:buNone/>
              <a:defRPr>
                <a:solidFill>
                  <a:srgbClr val="C5C7C9"/>
                </a:solidFill>
                <a:latin typeface="Arial" charset="0"/>
                <a:ea typeface="Arial" charset="0"/>
                <a:cs typeface="Arial" charset="0"/>
              </a:defRPr>
            </a:lvl1pPr>
          </a:lstStyle>
          <a:p>
            <a:r>
              <a:rPr lang="en-US"/>
              <a:t>Screenshot</a:t>
            </a:r>
          </a:p>
        </p:txBody>
      </p:sp>
      <p:sp>
        <p:nvSpPr>
          <p:cNvPr id="9" name="Slide Number Placeholder 9">
            <a:extLst>
              <a:ext uri="{FF2B5EF4-FFF2-40B4-BE49-F238E27FC236}">
                <a16:creationId xmlns:a16="http://schemas.microsoft.com/office/drawing/2014/main" id="{59E7C160-1FBC-4623-AF9A-F4B5A3CAAFD6}"/>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9E12A5AD-60F2-4FA2-B413-556112D71705}"/>
              </a:ext>
            </a:extLst>
          </p:cNvPr>
          <p:cNvPicPr>
            <a:picLocks noChangeAspect="1"/>
          </p:cNvPicPr>
          <p:nvPr userDrawn="1"/>
        </p:nvPicPr>
        <p:blipFill>
          <a:blip r:embed="rId3"/>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80502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F3BA14-D551-674B-A701-365EACCDE204}"/>
              </a:ext>
            </a:extLst>
          </p:cNvPr>
          <p:cNvSpPr/>
          <p:nvPr/>
        </p:nvSpPr>
        <p:spPr>
          <a:xfrm>
            <a:off x="0" y="2235479"/>
            <a:ext cx="12192000" cy="2543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2" name="TextBox 1">
            <a:extLst>
              <a:ext uri="{FF2B5EF4-FFF2-40B4-BE49-F238E27FC236}">
                <a16:creationId xmlns:a16="http://schemas.microsoft.com/office/drawing/2014/main" id="{D588D119-F421-43A5-BDA4-E6072FE10471}"/>
              </a:ext>
            </a:extLst>
          </p:cNvPr>
          <p:cNvSpPr txBox="1"/>
          <p:nvPr userDrawn="1"/>
        </p:nvSpPr>
        <p:spPr>
          <a:xfrm>
            <a:off x="838200" y="2484130"/>
            <a:ext cx="2781300" cy="646331"/>
          </a:xfrm>
          <a:prstGeom prst="rect">
            <a:avLst/>
          </a:prstGeom>
          <a:noFill/>
        </p:spPr>
        <p:txBody>
          <a:bodyPr wrap="square" rtlCol="0">
            <a:spAutoFit/>
          </a:bodyPr>
          <a:lstStyle/>
          <a:p>
            <a:pPr algn="ctr"/>
            <a:r>
              <a:rPr lang="en-US" sz="3600"/>
              <a:t>Thank You</a:t>
            </a:r>
          </a:p>
        </p:txBody>
      </p:sp>
      <p:sp>
        <p:nvSpPr>
          <p:cNvPr id="5" name="TextBox 4">
            <a:extLst>
              <a:ext uri="{FF2B5EF4-FFF2-40B4-BE49-F238E27FC236}">
                <a16:creationId xmlns:a16="http://schemas.microsoft.com/office/drawing/2014/main" id="{ADEC4F8E-D09D-4636-9D3D-828DDC419F00}"/>
              </a:ext>
            </a:extLst>
          </p:cNvPr>
          <p:cNvSpPr txBox="1"/>
          <p:nvPr userDrawn="1"/>
        </p:nvSpPr>
        <p:spPr>
          <a:xfrm>
            <a:off x="838200" y="3165039"/>
            <a:ext cx="2781299" cy="369332"/>
          </a:xfrm>
          <a:prstGeom prst="rect">
            <a:avLst/>
          </a:prstGeom>
          <a:noFill/>
        </p:spPr>
        <p:txBody>
          <a:bodyPr wrap="square" rtlCol="0">
            <a:spAutoFit/>
          </a:bodyPr>
          <a:lstStyle/>
          <a:p>
            <a:pPr algn="ctr"/>
            <a:r>
              <a:rPr lang="en-US">
                <a:solidFill>
                  <a:srgbClr val="515B5E"/>
                </a:solidFill>
              </a:rPr>
              <a:t>www.abs-group.com</a:t>
            </a:r>
          </a:p>
        </p:txBody>
      </p:sp>
      <p:sp>
        <p:nvSpPr>
          <p:cNvPr id="10" name="Content Placeholder 2">
            <a:extLst>
              <a:ext uri="{FF2B5EF4-FFF2-40B4-BE49-F238E27FC236}">
                <a16:creationId xmlns:a16="http://schemas.microsoft.com/office/drawing/2014/main" id="{026CBF74-1348-462A-8A7D-6DF2635593F6}"/>
              </a:ext>
            </a:extLst>
          </p:cNvPr>
          <p:cNvSpPr>
            <a:spLocks noGrp="1"/>
          </p:cNvSpPr>
          <p:nvPr>
            <p:ph sz="half" idx="1"/>
          </p:nvPr>
        </p:nvSpPr>
        <p:spPr>
          <a:xfrm>
            <a:off x="5806442" y="2489269"/>
            <a:ext cx="5532120" cy="2033185"/>
          </a:xfrm>
          <a:prstGeom prst="rect">
            <a:avLst/>
          </a:prstGeom>
        </p:spPr>
        <p:txBody>
          <a:bodyPr/>
          <a:lstStyle>
            <a:lvl1pPr>
              <a:buClr>
                <a:srgbClr val="002F6C"/>
              </a:buCl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8EBA432-4DE7-400A-A671-7C368CA93FA1}"/>
              </a:ext>
            </a:extLst>
          </p:cNvPr>
          <p:cNvPicPr>
            <a:picLocks noChangeAspect="1"/>
          </p:cNvPicPr>
          <p:nvPr userDrawn="1"/>
        </p:nvPicPr>
        <p:blipFill>
          <a:blip r:embed="rId3"/>
          <a:stretch>
            <a:fillRect/>
          </a:stretch>
        </p:blipFill>
        <p:spPr>
          <a:xfrm>
            <a:off x="371475" y="368299"/>
            <a:ext cx="3228537" cy="640080"/>
          </a:xfrm>
          <a:prstGeom prst="rect">
            <a:avLst/>
          </a:prstGeom>
        </p:spPr>
      </p:pic>
      <p:pic>
        <p:nvPicPr>
          <p:cNvPr id="8" name="Picture 2" descr="https://lh3.googleusercontent.com/00APBMVQh3yraN704gKCeM63KzeQ-zHUi5wK6E9TjRQ26McyqYBt-zy__4i8GXDAfeys=w300">
            <a:hlinkClick r:id="rId4"/>
            <a:extLst>
              <a:ext uri="{FF2B5EF4-FFF2-40B4-BE49-F238E27FC236}">
                <a16:creationId xmlns:a16="http://schemas.microsoft.com/office/drawing/2014/main" id="{0E1631AB-D442-443C-AF8E-AE31A46C6F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62995" y="3747098"/>
            <a:ext cx="298440" cy="298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socialflow.com/wp-content/uploads/2016/04/twitter1.png">
            <a:hlinkClick r:id="rId6"/>
            <a:extLst>
              <a:ext uri="{FF2B5EF4-FFF2-40B4-BE49-F238E27FC236}">
                <a16:creationId xmlns:a16="http://schemas.microsoft.com/office/drawing/2014/main" id="{4654F3F2-E8FD-4CB7-9CCE-F9A2F20E0263}"/>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54681" y="4220902"/>
            <a:ext cx="326019" cy="3260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02904EC-DDEB-487B-BD38-60225CABE872}"/>
              </a:ext>
            </a:extLst>
          </p:cNvPr>
          <p:cNvSpPr txBox="1"/>
          <p:nvPr userDrawn="1"/>
        </p:nvSpPr>
        <p:spPr>
          <a:xfrm>
            <a:off x="1489014" y="3734018"/>
            <a:ext cx="3124573" cy="338554"/>
          </a:xfrm>
          <a:prstGeom prst="rect">
            <a:avLst/>
          </a:prstGeom>
          <a:noFill/>
        </p:spPr>
        <p:txBody>
          <a:bodyPr wrap="none" rtlCol="0">
            <a:spAutoFit/>
          </a:bodyPr>
          <a:lstStyle/>
          <a:p>
            <a:r>
              <a:rPr lang="en-US" sz="1600">
                <a:solidFill>
                  <a:schemeClr val="bg2">
                    <a:lumMod val="25000"/>
                  </a:schemeClr>
                </a:solidFill>
              </a:rPr>
              <a:t>linkedin.com/company/absgroup</a:t>
            </a:r>
          </a:p>
        </p:txBody>
      </p:sp>
      <p:sp>
        <p:nvSpPr>
          <p:cNvPr id="13" name="TextBox 12">
            <a:extLst>
              <a:ext uri="{FF2B5EF4-FFF2-40B4-BE49-F238E27FC236}">
                <a16:creationId xmlns:a16="http://schemas.microsoft.com/office/drawing/2014/main" id="{BE4253C1-CBB1-4FE6-A712-0707729DADA7}"/>
              </a:ext>
            </a:extLst>
          </p:cNvPr>
          <p:cNvSpPr txBox="1"/>
          <p:nvPr userDrawn="1"/>
        </p:nvSpPr>
        <p:spPr>
          <a:xfrm>
            <a:off x="1489014" y="4177590"/>
            <a:ext cx="1361270" cy="338554"/>
          </a:xfrm>
          <a:prstGeom prst="rect">
            <a:avLst/>
          </a:prstGeom>
          <a:noFill/>
        </p:spPr>
        <p:txBody>
          <a:bodyPr wrap="none" rtlCol="0">
            <a:spAutoFit/>
          </a:bodyPr>
          <a:lstStyle/>
          <a:p>
            <a:r>
              <a:rPr lang="en-US" sz="1600">
                <a:solidFill>
                  <a:schemeClr val="bg2">
                    <a:lumMod val="25000"/>
                  </a:schemeClr>
                </a:solidFill>
              </a:rPr>
              <a:t>@_absgroup</a:t>
            </a:r>
          </a:p>
        </p:txBody>
      </p:sp>
    </p:spTree>
    <p:extLst>
      <p:ext uri="{BB962C8B-B14F-4D97-AF65-F5344CB8AC3E}">
        <p14:creationId xmlns:p14="http://schemas.microsoft.com/office/powerpoint/2010/main" val="1093686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2814E-6FA7-4612-B7B8-E32FCB176E1E}"/>
              </a:ext>
            </a:extLst>
          </p:cNvPr>
          <p:cNvPicPr>
            <a:picLocks noChangeAspect="1"/>
          </p:cNvPicPr>
          <p:nvPr userDrawn="1"/>
        </p:nvPicPr>
        <p:blipFill>
          <a:blip r:embed="rId3"/>
          <a:stretch>
            <a:fillRect/>
          </a:stretch>
        </p:blipFill>
        <p:spPr>
          <a:xfrm>
            <a:off x="4481732" y="3108960"/>
            <a:ext cx="3228537" cy="640080"/>
          </a:xfrm>
          <a:prstGeom prst="rect">
            <a:avLst/>
          </a:prstGeom>
        </p:spPr>
      </p:pic>
    </p:spTree>
    <p:extLst>
      <p:ext uri="{BB962C8B-B14F-4D97-AF65-F5344CB8AC3E}">
        <p14:creationId xmlns:p14="http://schemas.microsoft.com/office/powerpoint/2010/main" val="47895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 Gray">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Content Placeholder 2">
            <a:extLst>
              <a:ext uri="{FF2B5EF4-FFF2-40B4-BE49-F238E27FC236}">
                <a16:creationId xmlns:a16="http://schemas.microsoft.com/office/drawing/2014/main" id="{FA6A4A42-CFBC-4643-A196-B6D1E2C90E1C}"/>
              </a:ext>
            </a:extLst>
          </p:cNvPr>
          <p:cNvSpPr>
            <a:spLocks noGrp="1"/>
          </p:cNvSpPr>
          <p:nvPr>
            <p:ph idx="1"/>
          </p:nvPr>
        </p:nvSpPr>
        <p:spPr>
          <a:xfrm>
            <a:off x="371475" y="1089025"/>
            <a:ext cx="1143000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9">
            <a:extLst>
              <a:ext uri="{FF2B5EF4-FFF2-40B4-BE49-F238E27FC236}">
                <a16:creationId xmlns:a16="http://schemas.microsoft.com/office/drawing/2014/main" id="{DCDD686B-0DE5-4436-981E-8E295C6FA930}"/>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6" name="Picture 5">
            <a:extLst>
              <a:ext uri="{FF2B5EF4-FFF2-40B4-BE49-F238E27FC236}">
                <a16:creationId xmlns:a16="http://schemas.microsoft.com/office/drawing/2014/main" id="{06515D54-1EFA-43A6-904D-215DBCA9C28F}"/>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252102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Blu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Content Placeholder 2">
            <a:extLst>
              <a:ext uri="{FF2B5EF4-FFF2-40B4-BE49-F238E27FC236}">
                <a16:creationId xmlns:a16="http://schemas.microsoft.com/office/drawing/2014/main" id="{1457C6AD-82A2-4899-BF68-89EB1DD525DF}"/>
              </a:ext>
            </a:extLst>
          </p:cNvPr>
          <p:cNvSpPr>
            <a:spLocks noGrp="1"/>
          </p:cNvSpPr>
          <p:nvPr>
            <p:ph idx="1"/>
          </p:nvPr>
        </p:nvSpPr>
        <p:spPr>
          <a:xfrm>
            <a:off x="371475" y="1089025"/>
            <a:ext cx="1143000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9">
            <a:extLst>
              <a:ext uri="{FF2B5EF4-FFF2-40B4-BE49-F238E27FC236}">
                <a16:creationId xmlns:a16="http://schemas.microsoft.com/office/drawing/2014/main" id="{2FD3C3A2-1D35-4C34-9731-A504A369546D}"/>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6" name="Picture 5">
            <a:extLst>
              <a:ext uri="{FF2B5EF4-FFF2-40B4-BE49-F238E27FC236}">
                <a16:creationId xmlns:a16="http://schemas.microsoft.com/office/drawing/2014/main" id="{8734E71E-284C-4CE8-9D2F-6400707BC796}"/>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354171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1D029E-E118-4D79-9224-DFE5600932A8}"/>
              </a:ext>
            </a:extLst>
          </p:cNvPr>
          <p:cNvPicPr>
            <a:picLocks noChangeAspect="1"/>
          </p:cNvPicPr>
          <p:nvPr userDrawn="1"/>
        </p:nvPicPr>
        <p:blipFill>
          <a:blip r:embed="rId2"/>
          <a:stretch>
            <a:fillRect/>
          </a:stretch>
        </p:blipFill>
        <p:spPr>
          <a:xfrm>
            <a:off x="0" y="0"/>
            <a:ext cx="12192000" cy="812800"/>
          </a:xfrm>
          <a:prstGeom prst="rect">
            <a:avLst/>
          </a:prstGeom>
        </p:spPr>
      </p:pic>
      <p:sp>
        <p:nvSpPr>
          <p:cNvPr id="4" name="Content Placeholder 3">
            <a:extLst>
              <a:ext uri="{FF2B5EF4-FFF2-40B4-BE49-F238E27FC236}">
                <a16:creationId xmlns:a16="http://schemas.microsoft.com/office/drawing/2014/main" id="{E849C3C1-1B3C-7843-A960-58F0244DE2C3}"/>
              </a:ext>
            </a:extLst>
          </p:cNvPr>
          <p:cNvSpPr>
            <a:spLocks noGrp="1"/>
          </p:cNvSpPr>
          <p:nvPr>
            <p:ph sz="half" idx="2"/>
          </p:nvPr>
        </p:nvSpPr>
        <p:spPr>
          <a:xfrm>
            <a:off x="6278880" y="1089025"/>
            <a:ext cx="5532120" cy="4681728"/>
          </a:xfrm>
          <a:prstGeom prst="rect">
            <a:avLst/>
          </a:prstGeom>
        </p:spPr>
        <p:txBody>
          <a:bodyPr/>
          <a:lstStyle>
            <a:lvl1pPr>
              <a:buClr>
                <a:srgbClr val="002F6C"/>
              </a:buCl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7C86DFC-1756-9148-9FDA-4C644B2534FB}"/>
              </a:ext>
            </a:extLst>
          </p:cNvPr>
          <p:cNvSpPr>
            <a:spLocks noGrp="1"/>
          </p:cNvSpPr>
          <p:nvPr>
            <p:ph sz="half" idx="1"/>
          </p:nvPr>
        </p:nvSpPr>
        <p:spPr>
          <a:xfrm>
            <a:off x="381000" y="1089025"/>
            <a:ext cx="5532120" cy="4681728"/>
          </a:xfrm>
          <a:prstGeom prst="rect">
            <a:avLst/>
          </a:prstGeom>
        </p:spPr>
        <p:txBody>
          <a:bodyPr/>
          <a:lstStyle>
            <a:lvl1pPr>
              <a:buClr>
                <a:srgbClr val="002F6C"/>
              </a:buClr>
              <a:defRPr sz="2400">
                <a:solidFill>
                  <a:srgbClr val="3B3C3F"/>
                </a:solidFill>
              </a:defRPr>
            </a:lvl1pPr>
            <a:lvl2pPr marL="685800" indent="-228600">
              <a:buClr>
                <a:srgbClr val="002F6C"/>
              </a:buClr>
              <a:buFont typeface="Wingdings" panose="05000000000000000000" pitchFamily="2" charset="2"/>
              <a:buChar char="§"/>
              <a:defRPr sz="2000">
                <a:solidFill>
                  <a:srgbClr val="3B3C3F"/>
                </a:solidFill>
              </a:defRPr>
            </a:lvl2pPr>
            <a:lvl3pPr marL="1143000" indent="-228600">
              <a:buClr>
                <a:srgbClr val="002F6C"/>
              </a:buClr>
              <a:buFont typeface="Arial" panose="020B0604020202020204" pitchFamily="34" charset="0"/>
              <a:buChar char="­"/>
              <a:defRPr sz="1800">
                <a:solidFill>
                  <a:srgbClr val="3B3C3F"/>
                </a:solidFill>
              </a:defRPr>
            </a:lvl3pPr>
            <a:lvl4pPr marL="1600200" indent="-228600">
              <a:buClr>
                <a:srgbClr val="002F6C"/>
              </a:buClr>
              <a:buFont typeface="Arial" panose="020B0604020202020204" pitchFamily="34" charset="0"/>
              <a:buChar char="­"/>
              <a:defRPr sz="1600">
                <a:solidFill>
                  <a:srgbClr val="3B3C3F"/>
                </a:solidFill>
              </a:defRPr>
            </a:lvl4pPr>
            <a:lvl5pPr marL="2057400" indent="-228600">
              <a:buClr>
                <a:srgbClr val="002F6C"/>
              </a:buClr>
              <a:buFont typeface="Arial" panose="020B0604020202020204" pitchFamily="34" charset="0"/>
              <a:buChar char="­"/>
              <a:defRPr sz="1400">
                <a:solidFill>
                  <a:srgbClr val="3B3C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2" name="Slide Number Placeholder 9">
            <a:extLst>
              <a:ext uri="{FF2B5EF4-FFF2-40B4-BE49-F238E27FC236}">
                <a16:creationId xmlns:a16="http://schemas.microsoft.com/office/drawing/2014/main" id="{2603C3B7-886D-438A-9D8E-39A549106371}"/>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355132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 Column - Gray">
    <p:bg>
      <p:bgPr>
        <a:solidFill>
          <a:schemeClr val="tx2">
            <a:lumMod val="7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49C3C1-1B3C-7843-A960-58F0244DE2C3}"/>
              </a:ext>
            </a:extLst>
          </p:cNvPr>
          <p:cNvSpPr>
            <a:spLocks noGrp="1"/>
          </p:cNvSpPr>
          <p:nvPr>
            <p:ph sz="half" idx="2"/>
          </p:nvPr>
        </p:nvSpPr>
        <p:spPr>
          <a:xfrm>
            <a:off x="6278880" y="1089025"/>
            <a:ext cx="553212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7C86DFC-1756-9148-9FDA-4C644B2534FB}"/>
              </a:ext>
            </a:extLst>
          </p:cNvPr>
          <p:cNvSpPr>
            <a:spLocks noGrp="1"/>
          </p:cNvSpPr>
          <p:nvPr>
            <p:ph sz="half" idx="1"/>
          </p:nvPr>
        </p:nvSpPr>
        <p:spPr>
          <a:xfrm>
            <a:off x="381000" y="1089025"/>
            <a:ext cx="553212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1BBFDD43-B0F2-4124-B414-432A6364CD64}"/>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489DCCD7-85B5-4A65-B46A-A7B46F9C7D13}"/>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130531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 Column - Blue">
    <p:bg>
      <p:bgPr>
        <a:solidFill>
          <a:schemeClr val="accent1">
            <a:lumMod val="7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49C3C1-1B3C-7843-A960-58F0244DE2C3}"/>
              </a:ext>
            </a:extLst>
          </p:cNvPr>
          <p:cNvSpPr>
            <a:spLocks noGrp="1"/>
          </p:cNvSpPr>
          <p:nvPr>
            <p:ph sz="half" idx="2"/>
          </p:nvPr>
        </p:nvSpPr>
        <p:spPr>
          <a:xfrm>
            <a:off x="6278880" y="1089025"/>
            <a:ext cx="553212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7C86DFC-1756-9148-9FDA-4C644B2534FB}"/>
              </a:ext>
            </a:extLst>
          </p:cNvPr>
          <p:cNvSpPr>
            <a:spLocks noGrp="1"/>
          </p:cNvSpPr>
          <p:nvPr>
            <p:ph sz="half" idx="1"/>
          </p:nvPr>
        </p:nvSpPr>
        <p:spPr>
          <a:xfrm>
            <a:off x="381000" y="1089025"/>
            <a:ext cx="5532120" cy="4681728"/>
          </a:xfrm>
          <a:prstGeom prst="rect">
            <a:avLst/>
          </a:prstGeom>
        </p:spPr>
        <p:txBody>
          <a:bodyPr/>
          <a:lstStyle>
            <a:lvl1pPr>
              <a:defRPr sz="2400">
                <a:solidFill>
                  <a:schemeClr val="bg1"/>
                </a:solidFill>
              </a:defRPr>
            </a:lvl1pPr>
            <a:lvl2pPr marL="685800" indent="-228600">
              <a:buFont typeface="Wingdings" panose="05000000000000000000" pitchFamily="2" charset="2"/>
              <a:buChar char="§"/>
              <a:defRPr sz="2000">
                <a:solidFill>
                  <a:schemeClr val="bg1"/>
                </a:solidFill>
              </a:defRPr>
            </a:lvl2pPr>
            <a:lvl3pPr marL="1143000" indent="-228600">
              <a:buClr>
                <a:schemeClr val="bg1"/>
              </a:buClr>
              <a:buFont typeface="Arial" panose="020B0604020202020204" pitchFamily="34" charset="0"/>
              <a:buChar char="­"/>
              <a:defRPr sz="1800">
                <a:solidFill>
                  <a:schemeClr val="bg1"/>
                </a:solidFill>
              </a:defRPr>
            </a:lvl3pPr>
            <a:lvl4pPr marL="1600200" indent="-228600">
              <a:buClr>
                <a:schemeClr val="bg1"/>
              </a:buClr>
              <a:buFont typeface="Arial" panose="020B0604020202020204" pitchFamily="34" charset="0"/>
              <a:buChar char="­"/>
              <a:defRPr sz="1600">
                <a:solidFill>
                  <a:schemeClr val="bg1"/>
                </a:solidFill>
              </a:defRPr>
            </a:lvl4pPr>
            <a:lvl5pPr marL="2057400" indent="-228600">
              <a:buClr>
                <a:schemeClr val="bg1"/>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1" name="Slide Number Placeholder 9">
            <a:extLst>
              <a:ext uri="{FF2B5EF4-FFF2-40B4-BE49-F238E27FC236}">
                <a16:creationId xmlns:a16="http://schemas.microsoft.com/office/drawing/2014/main" id="{38C66D23-C514-4744-9DB6-420BA60A14AB}"/>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7" name="Picture 6">
            <a:extLst>
              <a:ext uri="{FF2B5EF4-FFF2-40B4-BE49-F238E27FC236}">
                <a16:creationId xmlns:a16="http://schemas.microsoft.com/office/drawing/2014/main" id="{F15E9D72-0051-4BBD-99C8-28A73BC40A61}"/>
              </a:ext>
            </a:extLst>
          </p:cNvPr>
          <p:cNvPicPr>
            <a:picLocks noChangeAspect="1"/>
          </p:cNvPicPr>
          <p:nvPr userDrawn="1"/>
        </p:nvPicPr>
        <p:blipFill>
          <a:blip r:embed="rId2"/>
          <a:stretch>
            <a:fillRect/>
          </a:stretch>
        </p:blipFill>
        <p:spPr>
          <a:xfrm>
            <a:off x="371475" y="6186804"/>
            <a:ext cx="2213854" cy="438912"/>
          </a:xfrm>
          <a:prstGeom prst="rect">
            <a:avLst/>
          </a:prstGeom>
        </p:spPr>
      </p:pic>
    </p:spTree>
    <p:extLst>
      <p:ext uri="{BB962C8B-B14F-4D97-AF65-F5344CB8AC3E}">
        <p14:creationId xmlns:p14="http://schemas.microsoft.com/office/powerpoint/2010/main" val="97562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pic>
        <p:nvPicPr>
          <p:cNvPr id="7" name="Picture 6" descr="A large body of water&#10;&#10;Description automatically generated">
            <a:extLst>
              <a:ext uri="{FF2B5EF4-FFF2-40B4-BE49-F238E27FC236}">
                <a16:creationId xmlns:a16="http://schemas.microsoft.com/office/drawing/2014/main" id="{E932A287-923E-4147-838E-4549EAE7DB89}"/>
              </a:ext>
            </a:extLst>
          </p:cNvPr>
          <p:cNvPicPr>
            <a:picLocks noChangeAspect="1"/>
          </p:cNvPicPr>
          <p:nvPr/>
        </p:nvPicPr>
        <p:blipFill rotWithShape="1">
          <a:blip r:embed="rId2">
            <a:extLst>
              <a:ext uri="{28A0092B-C50C-407E-A947-70E740481C1C}">
                <a14:useLocalDpi xmlns:a14="http://schemas.microsoft.com/office/drawing/2010/main" val="0"/>
              </a:ext>
            </a:extLst>
          </a:blip>
          <a:srcRect b="88056"/>
          <a:stretch/>
        </p:blipFill>
        <p:spPr>
          <a:xfrm>
            <a:off x="0" y="0"/>
            <a:ext cx="12192000" cy="819150"/>
          </a:xfrm>
          <a:prstGeom prst="rect">
            <a:avLst/>
          </a:prstGeom>
        </p:spPr>
      </p:pic>
      <p:sp>
        <p:nvSpPr>
          <p:cNvPr id="2" name="Title 1">
            <a:extLst>
              <a:ext uri="{FF2B5EF4-FFF2-40B4-BE49-F238E27FC236}">
                <a16:creationId xmlns:a16="http://schemas.microsoft.com/office/drawing/2014/main" id="{5DEFEA14-9708-5B45-AAF0-A3CD75EAFBF3}"/>
              </a:ext>
            </a:extLst>
          </p:cNvPr>
          <p:cNvSpPr>
            <a:spLocks noGrp="1"/>
          </p:cNvSpPr>
          <p:nvPr>
            <p:ph type="title" hasCustomPrompt="1"/>
          </p:nvPr>
        </p:nvSpPr>
        <p:spPr>
          <a:xfrm>
            <a:off x="381000" y="152400"/>
            <a:ext cx="11430000" cy="539496"/>
          </a:xfrm>
          <a:prstGeom prst="rect">
            <a:avLst/>
          </a:prstGeom>
        </p:spPr>
        <p:txBody>
          <a:bodyPr/>
          <a:lstStyle>
            <a:lvl1pPr>
              <a:defRPr>
                <a:solidFill>
                  <a:schemeClr val="bg1"/>
                </a:solidFill>
              </a:defRPr>
            </a:lvl1pPr>
          </a:lstStyle>
          <a:p>
            <a:r>
              <a:rPr lang="en-US"/>
              <a:t>Header Goes Here</a:t>
            </a:r>
          </a:p>
        </p:txBody>
      </p:sp>
      <p:sp>
        <p:nvSpPr>
          <p:cNvPr id="10" name="Content Placeholder 7">
            <a:extLst>
              <a:ext uri="{FF2B5EF4-FFF2-40B4-BE49-F238E27FC236}">
                <a16:creationId xmlns:a16="http://schemas.microsoft.com/office/drawing/2014/main" id="{1529F39B-A6EE-4D29-8003-225AFAFD7BC2}"/>
              </a:ext>
            </a:extLst>
          </p:cNvPr>
          <p:cNvSpPr>
            <a:spLocks noGrp="1"/>
          </p:cNvSpPr>
          <p:nvPr>
            <p:ph sz="quarter" idx="15"/>
          </p:nvPr>
        </p:nvSpPr>
        <p:spPr>
          <a:xfrm>
            <a:off x="381000" y="1073888"/>
            <a:ext cx="3683001" cy="4638365"/>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515B5E"/>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515B5E"/>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solidFill>
                  <a:srgbClr val="515B5E"/>
                </a:solidFill>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F2934572-5F81-48B1-B5D2-89AD9781A167}"/>
              </a:ext>
            </a:extLst>
          </p:cNvPr>
          <p:cNvSpPr>
            <a:spLocks noGrp="1"/>
          </p:cNvSpPr>
          <p:nvPr>
            <p:ph sz="quarter" idx="18"/>
          </p:nvPr>
        </p:nvSpPr>
        <p:spPr>
          <a:xfrm>
            <a:off x="4216399" y="1073888"/>
            <a:ext cx="3683001" cy="4638365"/>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515B5E"/>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515B5E"/>
                </a:solidFill>
                <a:latin typeface="Arial" charset="0"/>
                <a:ea typeface="Arial" charset="0"/>
                <a:cs typeface="Arial" charset="0"/>
              </a:defRPr>
            </a:lvl2pPr>
            <a:lvl3pPr marL="1200150" indent="-285750">
              <a:buClr>
                <a:srgbClr val="002F6C"/>
              </a:buClr>
              <a:buFont typeface="Arial" panose="020B0604020202020204" pitchFamily="34" charset="0"/>
              <a:buChar char="­"/>
              <a:defRPr sz="1200">
                <a:solidFill>
                  <a:srgbClr val="515B5E"/>
                </a:solidFill>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7">
            <a:extLst>
              <a:ext uri="{FF2B5EF4-FFF2-40B4-BE49-F238E27FC236}">
                <a16:creationId xmlns:a16="http://schemas.microsoft.com/office/drawing/2014/main" id="{B9177D4C-36B9-4C85-9654-EB521166C0E8}"/>
              </a:ext>
            </a:extLst>
          </p:cNvPr>
          <p:cNvSpPr>
            <a:spLocks noGrp="1"/>
          </p:cNvSpPr>
          <p:nvPr>
            <p:ph sz="quarter" idx="21"/>
          </p:nvPr>
        </p:nvSpPr>
        <p:spPr>
          <a:xfrm>
            <a:off x="8051799" y="1073888"/>
            <a:ext cx="3683001" cy="4638365"/>
          </a:xfrm>
          <a:prstGeom prst="rect">
            <a:avLst/>
          </a:prstGeom>
        </p:spPr>
        <p:txBody>
          <a:bodyPr/>
          <a:lstStyle>
            <a:lvl1pPr marL="285750" indent="-285750">
              <a:spcBef>
                <a:spcPts val="0"/>
              </a:spcBef>
              <a:buClr>
                <a:srgbClr val="002F6C"/>
              </a:buClr>
              <a:buFont typeface="Arial" panose="020B0604020202020204" pitchFamily="34" charset="0"/>
              <a:buChar char="•"/>
              <a:defRPr sz="1600">
                <a:solidFill>
                  <a:srgbClr val="515B5E"/>
                </a:solidFill>
                <a:latin typeface="Arial" charset="0"/>
                <a:ea typeface="Arial" charset="0"/>
                <a:cs typeface="Arial" charset="0"/>
              </a:defRPr>
            </a:lvl1pPr>
            <a:lvl2pPr marL="628650" indent="-171450">
              <a:buClr>
                <a:srgbClr val="002F6C"/>
              </a:buClr>
              <a:buFont typeface="Wingdings" panose="05000000000000000000" pitchFamily="2" charset="2"/>
              <a:buChar char="§"/>
              <a:defRPr sz="1400">
                <a:solidFill>
                  <a:srgbClr val="515B5E"/>
                </a:solidFill>
                <a:latin typeface="Arial" charset="0"/>
                <a:ea typeface="Arial" charset="0"/>
                <a:cs typeface="Arial" charset="0"/>
              </a:defRPr>
            </a:lvl2pPr>
            <a:lvl3pPr marL="1085850" indent="-171450">
              <a:buClr>
                <a:srgbClr val="002F6C"/>
              </a:buClr>
              <a:buFont typeface="Arial" panose="020B0604020202020204" pitchFamily="34" charset="0"/>
              <a:buChar char="-"/>
              <a:defRPr sz="1200">
                <a:latin typeface="Arial" charset="0"/>
                <a:ea typeface="Arial" charset="0"/>
                <a:cs typeface="Arial" charset="0"/>
              </a:defRPr>
            </a:lvl3pPr>
            <a:lvl4pPr marL="1543050" indent="-171450">
              <a:buClr>
                <a:srgbClr val="002F6C"/>
              </a:buClr>
              <a:buFont typeface="Arial" panose="020B0604020202020204" pitchFamily="34" charset="0"/>
              <a:buChar char="­"/>
              <a:defRPr sz="1000">
                <a:latin typeface="Arial" charset="0"/>
                <a:ea typeface="Arial" charset="0"/>
                <a:cs typeface="Arial" charset="0"/>
              </a:defRPr>
            </a:lvl4pPr>
            <a:lvl5pPr marL="1828800" indent="0">
              <a:buClr>
                <a:srgbClr val="DA1A32"/>
              </a:buClr>
              <a:buNone/>
              <a:defRPr sz="18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9">
            <a:extLst>
              <a:ext uri="{FF2B5EF4-FFF2-40B4-BE49-F238E27FC236}">
                <a16:creationId xmlns:a16="http://schemas.microsoft.com/office/drawing/2014/main" id="{6AD11B88-9A3C-4395-8A91-5914BD9F3B5E}"/>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71880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FD3E5ED3-C039-4BA8-AC6C-298AF6BF30C4}"/>
              </a:ext>
            </a:extLst>
          </p:cNvPr>
          <p:cNvSpPr>
            <a:spLocks noGrp="1"/>
          </p:cNvSpPr>
          <p:nvPr>
            <p:ph type="sldNum" sz="quarter" idx="4"/>
          </p:nvPr>
        </p:nvSpPr>
        <p:spPr>
          <a:xfrm>
            <a:off x="7480820" y="6459902"/>
            <a:ext cx="4339705" cy="245698"/>
          </a:xfrm>
          <a:prstGeom prst="rect">
            <a:avLst/>
          </a:prstGeom>
        </p:spPr>
        <p:txBody>
          <a:bodyPr anchor="ctr"/>
          <a:lstStyle>
            <a:lvl1pPr>
              <a:defRPr>
                <a:solidFill>
                  <a:schemeClr val="tx2">
                    <a:lumMod val="40000"/>
                    <a:lumOff val="60000"/>
                  </a:schemeClr>
                </a:solidFill>
                <a:latin typeface="+mn-lt"/>
                <a:ea typeface="Book Antiqua" charset="0"/>
                <a:cs typeface="Book Antiqua" charset="0"/>
              </a:defRPr>
            </a:lvl1pPr>
          </a:lstStyle>
          <a:p>
            <a:pPr algn="r"/>
            <a:fld id="{41FAC4EC-5D89-1C41-A9EF-1F206B220A4C}" type="slidenum">
              <a:rPr lang="en-US" sz="1000" smtClean="0"/>
              <a:pPr algn="r"/>
              <a:t>‹#›</a:t>
            </a:fld>
            <a:r>
              <a:rPr lang="en-US" sz="1000">
                <a:cs typeface="Arial" panose="020B0604020202020204" pitchFamily="34" charset="0"/>
              </a:rPr>
              <a:t> </a:t>
            </a:r>
            <a:endParaRPr lang="en-US" sz="1000"/>
          </a:p>
        </p:txBody>
      </p:sp>
      <p:pic>
        <p:nvPicPr>
          <p:cNvPr id="4" name="Picture 3">
            <a:extLst>
              <a:ext uri="{FF2B5EF4-FFF2-40B4-BE49-F238E27FC236}">
                <a16:creationId xmlns:a16="http://schemas.microsoft.com/office/drawing/2014/main" id="{6F46FA8B-9AB2-4FE5-8A80-AE1312989E26}"/>
              </a:ext>
            </a:extLst>
          </p:cNvPr>
          <p:cNvPicPr>
            <a:picLocks noChangeAspect="1"/>
          </p:cNvPicPr>
          <p:nvPr userDrawn="1"/>
        </p:nvPicPr>
        <p:blipFill>
          <a:blip r:embed="rId34"/>
          <a:stretch>
            <a:fillRect/>
          </a:stretch>
        </p:blipFill>
        <p:spPr>
          <a:xfrm>
            <a:off x="371475" y="6186804"/>
            <a:ext cx="2213853" cy="438912"/>
          </a:xfrm>
          <a:prstGeom prst="rect">
            <a:avLst/>
          </a:prstGeom>
        </p:spPr>
      </p:pic>
    </p:spTree>
    <p:extLst>
      <p:ext uri="{BB962C8B-B14F-4D97-AF65-F5344CB8AC3E}">
        <p14:creationId xmlns:p14="http://schemas.microsoft.com/office/powerpoint/2010/main" val="2021868057"/>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2" r:id="rId3"/>
    <p:sldLayoutId id="2147483747" r:id="rId4"/>
    <p:sldLayoutId id="2147483748" r:id="rId5"/>
    <p:sldLayoutId id="2147483724" r:id="rId6"/>
    <p:sldLayoutId id="2147483725" r:id="rId7"/>
    <p:sldLayoutId id="2147483726" r:id="rId8"/>
    <p:sldLayoutId id="2147483740" r:id="rId9"/>
    <p:sldLayoutId id="2147483767" r:id="rId10"/>
    <p:sldLayoutId id="2147483741" r:id="rId11"/>
    <p:sldLayoutId id="2147483768" r:id="rId12"/>
    <p:sldLayoutId id="2147483742" r:id="rId13"/>
    <p:sldLayoutId id="2147483769" r:id="rId14"/>
    <p:sldLayoutId id="2147483744" r:id="rId15"/>
    <p:sldLayoutId id="2147483770" r:id="rId16"/>
    <p:sldLayoutId id="2147483745" r:id="rId17"/>
    <p:sldLayoutId id="2147483771" r:id="rId18"/>
    <p:sldLayoutId id="2147483746" r:id="rId19"/>
    <p:sldLayoutId id="2147483772" r:id="rId20"/>
    <p:sldLayoutId id="2147483755" r:id="rId21"/>
    <p:sldLayoutId id="2147483758" r:id="rId22"/>
    <p:sldLayoutId id="2147483759" r:id="rId23"/>
    <p:sldLayoutId id="2147483729" r:id="rId24"/>
    <p:sldLayoutId id="2147483773" r:id="rId25"/>
    <p:sldLayoutId id="2147483766" r:id="rId26"/>
    <p:sldLayoutId id="2147483730" r:id="rId27"/>
    <p:sldLayoutId id="2147483752" r:id="rId28"/>
    <p:sldLayoutId id="2147483753" r:id="rId29"/>
    <p:sldLayoutId id="2147483751" r:id="rId30"/>
    <p:sldLayoutId id="2147483779" r:id="rId31"/>
    <p:sldLayoutId id="2147483739" r:id="rId32"/>
  </p:sldLayoutIdLst>
  <p:hf hdr="0" ftr="0" dt="0"/>
  <p:txStyles>
    <p:titleStyle>
      <a:lvl1pPr algn="l" defTabSz="914400" rtl="0" eaLnBrk="1" latinLnBrk="0" hangingPunct="1">
        <a:lnSpc>
          <a:spcPct val="90000"/>
        </a:lnSpc>
        <a:spcBef>
          <a:spcPct val="0"/>
        </a:spcBef>
        <a:buNone/>
        <a:defRPr sz="2800" kern="1200">
          <a:solidFill>
            <a:schemeClr val="tx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96">
          <p15:clr>
            <a:srgbClr val="F26B43"/>
          </p15:clr>
        </p15:guide>
        <p15:guide id="4" orient="horz" pos="456">
          <p15:clr>
            <a:srgbClr val="F26B43"/>
          </p15:clr>
        </p15:guide>
        <p15:guide id="5" orient="horz" pos="3648">
          <p15:clr>
            <a:srgbClr val="F26B43"/>
          </p15:clr>
        </p15:guide>
        <p15:guide id="6" pos="216">
          <p15:clr>
            <a:srgbClr val="F26B43"/>
          </p15:clr>
        </p15:guide>
        <p15:guide id="7" pos="7464">
          <p15:clr>
            <a:srgbClr val="F26B43"/>
          </p15:clr>
        </p15:guide>
        <p15:guide id="8" orient="horz" pos="672">
          <p15:clr>
            <a:srgbClr val="F26B43"/>
          </p15:clr>
        </p15:guide>
        <p15:guide id="9" pos="3720">
          <p15:clr>
            <a:srgbClr val="F26B43"/>
          </p15:clr>
        </p15:guide>
        <p15:guide id="10"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13C926-DE6A-4D2E-AE80-2504E91B9E4E}"/>
              </a:ext>
            </a:extLst>
          </p:cNvPr>
          <p:cNvSpPr>
            <a:spLocks noGrp="1"/>
          </p:cNvSpPr>
          <p:nvPr>
            <p:ph type="body" sz="quarter" idx="13"/>
          </p:nvPr>
        </p:nvSpPr>
        <p:spPr>
          <a:xfrm>
            <a:off x="4101380" y="2353705"/>
            <a:ext cx="7203147" cy="984300"/>
          </a:xfrm>
        </p:spPr>
        <p:txBody>
          <a:bodyPr/>
          <a:lstStyle/>
          <a:p>
            <a:r>
              <a:rPr lang="en-US" dirty="0"/>
              <a:t>Thermal-Hydraulic Analyses in Spent Fuel Pool PSA</a:t>
            </a:r>
          </a:p>
        </p:txBody>
      </p:sp>
      <p:sp>
        <p:nvSpPr>
          <p:cNvPr id="7" name="Text Placeholder 6">
            <a:extLst>
              <a:ext uri="{FF2B5EF4-FFF2-40B4-BE49-F238E27FC236}">
                <a16:creationId xmlns:a16="http://schemas.microsoft.com/office/drawing/2014/main" id="{5B441C05-9269-4830-88AC-DE8CC536512B}"/>
              </a:ext>
            </a:extLst>
          </p:cNvPr>
          <p:cNvSpPr>
            <a:spLocks noGrp="1"/>
          </p:cNvSpPr>
          <p:nvPr>
            <p:ph type="body" sz="quarter" idx="15"/>
          </p:nvPr>
        </p:nvSpPr>
        <p:spPr>
          <a:xfrm>
            <a:off x="4101380" y="5242692"/>
            <a:ext cx="5532120" cy="521110"/>
          </a:xfrm>
        </p:spPr>
        <p:txBody>
          <a:bodyPr>
            <a:normAutofit/>
          </a:bodyPr>
          <a:lstStyle/>
          <a:p>
            <a:r>
              <a:rPr lang="en-US" sz="2400" dirty="0"/>
              <a:t>James C. Lin</a:t>
            </a:r>
          </a:p>
        </p:txBody>
      </p:sp>
      <p:sp>
        <p:nvSpPr>
          <p:cNvPr id="5" name="Subtitle 4">
            <a:extLst>
              <a:ext uri="{FF2B5EF4-FFF2-40B4-BE49-F238E27FC236}">
                <a16:creationId xmlns:a16="http://schemas.microsoft.com/office/drawing/2014/main" id="{A5B84637-EF47-418D-A0EE-09B75330E18F}"/>
              </a:ext>
            </a:extLst>
          </p:cNvPr>
          <p:cNvSpPr>
            <a:spLocks noGrp="1"/>
          </p:cNvSpPr>
          <p:nvPr>
            <p:ph type="subTitle" idx="1"/>
          </p:nvPr>
        </p:nvSpPr>
        <p:spPr>
          <a:xfrm>
            <a:off x="4101380" y="3669650"/>
            <a:ext cx="7203147" cy="1241397"/>
          </a:xfrm>
        </p:spPr>
        <p:txBody>
          <a:bodyPr/>
          <a:lstStyle/>
          <a:p>
            <a:r>
              <a:rPr lang="en-US" dirty="0"/>
              <a:t>Presented at </a:t>
            </a:r>
          </a:p>
          <a:p>
            <a:r>
              <a:rPr lang="en-US" dirty="0"/>
              <a:t>Probabilistic Safety Assessment and Management PSAM 16, Honolulu, Hawaii, June 26 – July 1, 2022</a:t>
            </a:r>
          </a:p>
        </p:txBody>
      </p:sp>
      <p:sp>
        <p:nvSpPr>
          <p:cNvPr id="4" name="Slide Number Placeholder 3">
            <a:extLst>
              <a:ext uri="{FF2B5EF4-FFF2-40B4-BE49-F238E27FC236}">
                <a16:creationId xmlns:a16="http://schemas.microsoft.com/office/drawing/2014/main" id="{07F3CD7C-2BA6-44FC-91AE-99CD6CF3416C}"/>
              </a:ext>
            </a:extLst>
          </p:cNvPr>
          <p:cNvSpPr>
            <a:spLocks noGrp="1"/>
          </p:cNvSpPr>
          <p:nvPr>
            <p:ph type="sldNum" sz="quarter" idx="4294967295"/>
          </p:nvPr>
        </p:nvSpPr>
        <p:spPr>
          <a:xfrm>
            <a:off x="7851775" y="6459538"/>
            <a:ext cx="4340225" cy="246062"/>
          </a:xfrm>
        </p:spPr>
        <p:txBody>
          <a:bodyPr/>
          <a:lstStyle/>
          <a:p>
            <a:pPr algn="r"/>
            <a:fld id="{41FAC4EC-5D89-1C41-A9EF-1F206B220A4C}" type="slidenum">
              <a:rPr lang="en-US" sz="1000" smtClean="0"/>
              <a:pPr algn="r"/>
              <a:t>1</a:t>
            </a:fld>
            <a:r>
              <a:rPr lang="en-US" sz="1000">
                <a:cs typeface="Arial" panose="020B0604020202020204" pitchFamily="34" charset="0"/>
              </a:rPr>
              <a:t> </a:t>
            </a:r>
            <a:endParaRPr lang="en-US" sz="1000"/>
          </a:p>
        </p:txBody>
      </p:sp>
      <p:pic>
        <p:nvPicPr>
          <p:cNvPr id="3" name="Picture 2" descr="Text&#10;&#10;Description automatically generated">
            <a:extLst>
              <a:ext uri="{FF2B5EF4-FFF2-40B4-BE49-F238E27FC236}">
                <a16:creationId xmlns:a16="http://schemas.microsoft.com/office/drawing/2014/main" id="{A3D08941-2EC4-454D-BCC2-C585FB64625F}"/>
              </a:ext>
            </a:extLst>
          </p:cNvPr>
          <p:cNvPicPr>
            <a:picLocks noChangeAspect="1"/>
          </p:cNvPicPr>
          <p:nvPr/>
        </p:nvPicPr>
        <p:blipFill>
          <a:blip r:embed="rId2"/>
          <a:stretch>
            <a:fillRect/>
          </a:stretch>
        </p:blipFill>
        <p:spPr>
          <a:xfrm>
            <a:off x="670033" y="1121327"/>
            <a:ext cx="2774502" cy="975608"/>
          </a:xfrm>
          <a:prstGeom prst="rect">
            <a:avLst/>
          </a:prstGeom>
        </p:spPr>
      </p:pic>
    </p:spTree>
    <p:extLst>
      <p:ext uri="{BB962C8B-B14F-4D97-AF65-F5344CB8AC3E}">
        <p14:creationId xmlns:p14="http://schemas.microsoft.com/office/powerpoint/2010/main" val="313578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1894-FC2D-3862-51C6-6CA9F4B11485}"/>
              </a:ext>
            </a:extLst>
          </p:cNvPr>
          <p:cNvSpPr>
            <a:spLocks noGrp="1"/>
          </p:cNvSpPr>
          <p:nvPr>
            <p:ph type="title"/>
          </p:nvPr>
        </p:nvSpPr>
        <p:spPr/>
        <p:txBody>
          <a:bodyPr/>
          <a:lstStyle/>
          <a:p>
            <a:r>
              <a:rPr lang="en-US" dirty="0"/>
              <a:t>SFP Loss of Cooling Event Time Windows</a:t>
            </a:r>
          </a:p>
        </p:txBody>
      </p:sp>
      <p:sp>
        <p:nvSpPr>
          <p:cNvPr id="4" name="Slide Number Placeholder 3">
            <a:extLst>
              <a:ext uri="{FF2B5EF4-FFF2-40B4-BE49-F238E27FC236}">
                <a16:creationId xmlns:a16="http://schemas.microsoft.com/office/drawing/2014/main" id="{48B3EC1B-8604-AEB3-D9EC-DBE2BD08F7BF}"/>
              </a:ext>
            </a:extLst>
          </p:cNvPr>
          <p:cNvSpPr>
            <a:spLocks noGrp="1"/>
          </p:cNvSpPr>
          <p:nvPr>
            <p:ph type="sldNum" sz="quarter" idx="4"/>
          </p:nvPr>
        </p:nvSpPr>
        <p:spPr/>
        <p:txBody>
          <a:bodyPr/>
          <a:lstStyle/>
          <a:p>
            <a:pPr algn="r"/>
            <a:fld id="{41FAC4EC-5D89-1C41-A9EF-1F206B220A4C}" type="slidenum">
              <a:rPr lang="en-US" sz="1000" smtClean="0"/>
              <a:pPr algn="r"/>
              <a:t>10</a:t>
            </a:fld>
            <a:r>
              <a:rPr lang="en-US" sz="1000">
                <a:cs typeface="Arial" panose="020B0604020202020204" pitchFamily="34" charset="0"/>
              </a:rPr>
              <a:t> </a:t>
            </a:r>
            <a:endParaRPr lang="en-US" sz="1000"/>
          </a:p>
        </p:txBody>
      </p:sp>
      <p:graphicFrame>
        <p:nvGraphicFramePr>
          <p:cNvPr id="5" name="Content Placeholder 4">
            <a:extLst>
              <a:ext uri="{FF2B5EF4-FFF2-40B4-BE49-F238E27FC236}">
                <a16:creationId xmlns:a16="http://schemas.microsoft.com/office/drawing/2014/main" id="{D5EC7B60-0A5A-40A5-A317-D498A70DB9B1}"/>
              </a:ext>
            </a:extLst>
          </p:cNvPr>
          <p:cNvGraphicFramePr>
            <a:graphicFrameLocks noGrp="1" noChangeAspect="1"/>
          </p:cNvGraphicFramePr>
          <p:nvPr>
            <p:ph idx="1"/>
          </p:nvPr>
        </p:nvGraphicFramePr>
        <p:xfrm>
          <a:off x="371475" y="1089025"/>
          <a:ext cx="11430000" cy="4681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5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AD78-7157-60BA-416C-C4403D8BD723}"/>
              </a:ext>
            </a:extLst>
          </p:cNvPr>
          <p:cNvSpPr>
            <a:spLocks noGrp="1"/>
          </p:cNvSpPr>
          <p:nvPr>
            <p:ph type="title"/>
          </p:nvPr>
        </p:nvSpPr>
        <p:spPr/>
        <p:txBody>
          <a:bodyPr/>
          <a:lstStyle/>
          <a:p>
            <a:r>
              <a:rPr lang="en-US" dirty="0"/>
              <a:t>T-H Time Windows for Loss of SFP Inventory Event</a:t>
            </a:r>
          </a:p>
        </p:txBody>
      </p:sp>
      <p:sp>
        <p:nvSpPr>
          <p:cNvPr id="3" name="Content Placeholder 2">
            <a:extLst>
              <a:ext uri="{FF2B5EF4-FFF2-40B4-BE49-F238E27FC236}">
                <a16:creationId xmlns:a16="http://schemas.microsoft.com/office/drawing/2014/main" id="{1DD8E7D9-2268-B377-08EA-6E6B6A10BE8F}"/>
              </a:ext>
            </a:extLst>
          </p:cNvPr>
          <p:cNvSpPr>
            <a:spLocks noGrp="1"/>
          </p:cNvSpPr>
          <p:nvPr>
            <p:ph idx="1"/>
          </p:nvPr>
        </p:nvSpPr>
        <p:spPr>
          <a:xfrm>
            <a:off x="371475" y="941033"/>
            <a:ext cx="11430000" cy="4829720"/>
          </a:xfrm>
        </p:spPr>
        <p:txBody>
          <a:bodyPr/>
          <a:lstStyle/>
          <a:p>
            <a:r>
              <a:rPr lang="en-GB" dirty="0">
                <a:effectLst/>
                <a:ea typeface="Arial" panose="020B0604020202020204" pitchFamily="34" charset="0"/>
              </a:rPr>
              <a:t>Following a loss of SFP inventory event, the SFP water level will continue to decrease. </a:t>
            </a:r>
          </a:p>
          <a:p>
            <a:pPr marL="457200" lvl="1">
              <a:spcBef>
                <a:spcPts val="1000"/>
              </a:spcBef>
            </a:pPr>
            <a:r>
              <a:rPr lang="en-GB" dirty="0">
                <a:effectLst/>
                <a:ea typeface="Arial" panose="020B0604020202020204" pitchFamily="34" charset="0"/>
              </a:rPr>
              <a:t>When the SFP water level drops to below the SFP cooling system suction strainer, the SFP heat removal function will be lost, at which point the SFP water temperature will start increasing. </a:t>
            </a:r>
          </a:p>
          <a:p>
            <a:r>
              <a:rPr lang="en-GB" dirty="0">
                <a:effectLst/>
                <a:ea typeface="Arial" panose="020B0604020202020204" pitchFamily="34" charset="0"/>
              </a:rPr>
              <a:t>Depending on the size of the SFP leak, the order of the timing for the subsequent events, including boiling, reaching top of active spent fuel, and termination of leak, may be different. </a:t>
            </a:r>
          </a:p>
          <a:p>
            <a:pPr marL="457200" lvl="1">
              <a:spcBef>
                <a:spcPts val="1000"/>
              </a:spcBef>
            </a:pPr>
            <a:r>
              <a:rPr lang="en-GB" dirty="0">
                <a:effectLst/>
                <a:ea typeface="Arial" panose="020B0604020202020204" pitchFamily="34" charset="0"/>
              </a:rPr>
              <a:t>For a small leak, the rate of SFP level decrease is smaller and there is more time for water temperature increase before the water level dropping to the top of active spent fuel (and the termination of the leak when the SFP level drops to below the opening of the SFP cooling return line distribution header) -&gt; boiling first</a:t>
            </a:r>
          </a:p>
          <a:p>
            <a:pPr marL="457200" lvl="1">
              <a:spcBef>
                <a:spcPts val="1000"/>
              </a:spcBef>
            </a:pPr>
            <a:r>
              <a:rPr lang="en-GB" dirty="0">
                <a:effectLst/>
                <a:ea typeface="Arial" panose="020B0604020202020204" pitchFamily="34" charset="0"/>
              </a:rPr>
              <a:t>For a large leak, the SFP water level could drop rapidly (due to the large leak rate) to the top of active spent fuel (or leak termination level) before the SFP water boils -&gt; reaching TAF first</a:t>
            </a:r>
            <a:endParaRPr lang="en-US" dirty="0"/>
          </a:p>
        </p:txBody>
      </p:sp>
      <p:sp>
        <p:nvSpPr>
          <p:cNvPr id="4" name="Slide Number Placeholder 3">
            <a:extLst>
              <a:ext uri="{FF2B5EF4-FFF2-40B4-BE49-F238E27FC236}">
                <a16:creationId xmlns:a16="http://schemas.microsoft.com/office/drawing/2014/main" id="{6346900C-B776-5557-3834-4310EC274070}"/>
              </a:ext>
            </a:extLst>
          </p:cNvPr>
          <p:cNvSpPr>
            <a:spLocks noGrp="1"/>
          </p:cNvSpPr>
          <p:nvPr>
            <p:ph type="sldNum" sz="quarter" idx="4"/>
          </p:nvPr>
        </p:nvSpPr>
        <p:spPr/>
        <p:txBody>
          <a:bodyPr/>
          <a:lstStyle/>
          <a:p>
            <a:pPr algn="r"/>
            <a:fld id="{41FAC4EC-5D89-1C41-A9EF-1F206B220A4C}" type="slidenum">
              <a:rPr lang="en-US" sz="1000" smtClean="0"/>
              <a:pPr algn="r"/>
              <a:t>11</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185760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82A9-9AD5-D90C-3F6F-B7F8BF29B919}"/>
              </a:ext>
            </a:extLst>
          </p:cNvPr>
          <p:cNvSpPr>
            <a:spLocks noGrp="1"/>
          </p:cNvSpPr>
          <p:nvPr>
            <p:ph type="title"/>
          </p:nvPr>
        </p:nvSpPr>
        <p:spPr/>
        <p:txBody>
          <a:bodyPr/>
          <a:lstStyle/>
          <a:p>
            <a:r>
              <a:rPr lang="en-US" dirty="0"/>
              <a:t>Leakage and Boiloff for Small Leak versus Large Leak</a:t>
            </a:r>
          </a:p>
        </p:txBody>
      </p:sp>
      <p:sp>
        <p:nvSpPr>
          <p:cNvPr id="4" name="Slide Number Placeholder 3">
            <a:extLst>
              <a:ext uri="{FF2B5EF4-FFF2-40B4-BE49-F238E27FC236}">
                <a16:creationId xmlns:a16="http://schemas.microsoft.com/office/drawing/2014/main" id="{DE44795C-E70F-BB38-744E-35DBB3C7036D}"/>
              </a:ext>
            </a:extLst>
          </p:cNvPr>
          <p:cNvSpPr>
            <a:spLocks noGrp="1"/>
          </p:cNvSpPr>
          <p:nvPr>
            <p:ph type="sldNum" sz="quarter" idx="4"/>
          </p:nvPr>
        </p:nvSpPr>
        <p:spPr/>
        <p:txBody>
          <a:bodyPr/>
          <a:lstStyle/>
          <a:p>
            <a:pPr algn="r"/>
            <a:fld id="{41FAC4EC-5D89-1C41-A9EF-1F206B220A4C}" type="slidenum">
              <a:rPr lang="en-US" sz="1000" smtClean="0"/>
              <a:pPr algn="r"/>
              <a:t>12</a:t>
            </a:fld>
            <a:r>
              <a:rPr lang="en-US" sz="1000">
                <a:cs typeface="Arial" panose="020B0604020202020204" pitchFamily="34" charset="0"/>
              </a:rPr>
              <a:t> </a:t>
            </a:r>
            <a:endParaRPr lang="en-US" sz="1000"/>
          </a:p>
        </p:txBody>
      </p:sp>
      <p:pic>
        <p:nvPicPr>
          <p:cNvPr id="5" name="Content Placeholder 4">
            <a:extLst>
              <a:ext uri="{FF2B5EF4-FFF2-40B4-BE49-F238E27FC236}">
                <a16:creationId xmlns:a16="http://schemas.microsoft.com/office/drawing/2014/main" id="{1AA5134D-4F28-E754-0A10-A7E62A1F904D}"/>
              </a:ext>
            </a:extLst>
          </p:cNvPr>
          <p:cNvPicPr>
            <a:picLocks noGrp="1" noChangeAspect="1"/>
          </p:cNvPicPr>
          <p:nvPr>
            <p:ph idx="1"/>
          </p:nvPr>
        </p:nvPicPr>
        <p:blipFill>
          <a:blip r:embed="rId2"/>
          <a:stretch>
            <a:fillRect/>
          </a:stretch>
        </p:blipFill>
        <p:spPr>
          <a:xfrm>
            <a:off x="2593911" y="1028227"/>
            <a:ext cx="7351896" cy="5055332"/>
          </a:xfrm>
          <a:prstGeom prst="rect">
            <a:avLst/>
          </a:prstGeom>
        </p:spPr>
      </p:pic>
    </p:spTree>
    <p:extLst>
      <p:ext uri="{BB962C8B-B14F-4D97-AF65-F5344CB8AC3E}">
        <p14:creationId xmlns:p14="http://schemas.microsoft.com/office/powerpoint/2010/main" val="242421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8293-EB4D-59EA-CD9C-303C6FA62CA4}"/>
              </a:ext>
            </a:extLst>
          </p:cNvPr>
          <p:cNvSpPr>
            <a:spLocks noGrp="1"/>
          </p:cNvSpPr>
          <p:nvPr>
            <p:ph type="title"/>
          </p:nvPr>
        </p:nvSpPr>
        <p:spPr/>
        <p:txBody>
          <a:bodyPr/>
          <a:lstStyle/>
          <a:p>
            <a:r>
              <a:rPr lang="en-US" dirty="0"/>
              <a:t>SFP Level Decrease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58AE9B-7844-07B2-AD80-AA66390A00DF}"/>
                  </a:ext>
                </a:extLst>
              </p:cNvPr>
              <p:cNvSpPr>
                <a:spLocks noGrp="1"/>
              </p:cNvSpPr>
              <p:nvPr>
                <p:ph idx="1"/>
              </p:nvPr>
            </p:nvSpPr>
            <p:spPr>
              <a:xfrm>
                <a:off x="371475" y="886408"/>
                <a:ext cx="11430000" cy="4884345"/>
              </a:xfrm>
            </p:spPr>
            <p:txBody>
              <a:bodyPr/>
              <a:lstStyle/>
              <a:p>
                <a:r>
                  <a:rPr lang="en-US" dirty="0"/>
                  <a:t>Large leak -&gt; reaching top of active spent fuel first</a:t>
                </a:r>
              </a:p>
              <a:p>
                <a:pPr marL="457200" lvl="1">
                  <a:spcBef>
                    <a:spcPts val="1000"/>
                  </a:spcBef>
                </a:pPr>
                <a:r>
                  <a:rPr lang="en-GB" dirty="0">
                    <a:effectLst/>
                    <a:ea typeface="Arial" panose="020B0604020202020204" pitchFamily="34" charset="0"/>
                  </a:rPr>
                  <a:t>Prior to SFP level decreases to the SFP cooling system suction strainer level, the SFP inventory loss is only through the break due to the siphoning effect. </a:t>
                </a:r>
              </a:p>
              <a:p>
                <a:pPr marL="457200" lvl="1">
                  <a:spcBef>
                    <a:spcPts val="1000"/>
                  </a:spcBef>
                </a:pPr>
                <a:r>
                  <a:rPr lang="en-GB" dirty="0">
                    <a:effectLst/>
                    <a:ea typeface="Arial" panose="020B0604020202020204" pitchFamily="34" charset="0"/>
                  </a:rPr>
                  <a:t>Once the SFP level drops to below the SFP cooling system suction strainer level, SFP heat removal function will be lost &amp; the SFP water temperature will start increasing. </a:t>
                </a:r>
              </a:p>
              <a:p>
                <a:pPr marL="457200" lvl="1">
                  <a:spcBef>
                    <a:spcPts val="1000"/>
                  </a:spcBef>
                </a:pPr>
                <a:r>
                  <a:rPr lang="en-GB" dirty="0">
                    <a:effectLst/>
                    <a:ea typeface="Arial" panose="020B0604020202020204" pitchFamily="34" charset="0"/>
                  </a:rPr>
                  <a:t>After the SFP water temperature reaches the boiling temperature, the SFP coolant loss will also result from boiloff; i.e., SFP water will be lost due to both break flow &amp; boiloff.</a:t>
                </a:r>
              </a:p>
              <a:p>
                <a:pPr marL="457200" lvl="1">
                  <a:spcBef>
                    <a:spcPts val="1000"/>
                  </a:spcBef>
                </a:pPr>
                <a:r>
                  <a:rPr lang="en-GB" dirty="0">
                    <a:effectLst/>
                    <a:ea typeface="Arial" panose="020B0604020202020204" pitchFamily="34" charset="0"/>
                  </a:rPr>
                  <a:t>Before the SFP level decreases to the SFP cooling system suction strainer level</a:t>
                </a:r>
                <a:r>
                  <a:rPr lang="en-GB" dirty="0">
                    <a:ea typeface="Arial" panose="020B0604020202020204" pitchFamily="34" charset="0"/>
                  </a:rPr>
                  <a:t>:</a:t>
                </a:r>
              </a:p>
              <a:p>
                <a:pPr marL="685800" lvl="2">
                  <a:spcBef>
                    <a:spcPts val="1000"/>
                  </a:spcBef>
                </a:pPr>
                <a14:m>
                  <m:oMath xmlns:m="http://schemas.openxmlformats.org/officeDocument/2006/math">
                    <m:nary>
                      <m:naryPr>
                        <m:limLoc m:val="subSup"/>
                        <m:ctrlPr>
                          <a:rPr lang="en-US" i="1" smtClean="0">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a:effectLst/>
                                <a:latin typeface="Cambria Math" panose="02040503050406030204" pitchFamily="18" charset="0"/>
                                <a:ea typeface="PMingLiU" panose="02020500000000000000" pitchFamily="18" charset="-120"/>
                                <a:cs typeface="Times New Roman" panose="02020603050405020304" pitchFamily="18" charset="0"/>
                              </a:rPr>
                              <m:t>0</m:t>
                            </m:r>
                          </m:sub>
                        </m:sSub>
                      </m:sub>
                      <m:sup>
                        <m:r>
                          <a:rPr lang="en-GB" i="1">
                            <a:effectLst/>
                            <a:latin typeface="Cambria Math" panose="02040503050406030204" pitchFamily="18" charset="0"/>
                            <a:ea typeface="PMingLiU" panose="02020500000000000000" pitchFamily="18" charset="-120"/>
                            <a:cs typeface="Times New Roman" panose="02020603050405020304" pitchFamily="18" charset="0"/>
                          </a:rPr>
                          <m:t>𝑡</m:t>
                        </m:r>
                      </m:sup>
                      <m:e>
                        <m:r>
                          <a:rPr lang="en-GB" i="1">
                            <a:effectLst/>
                            <a:latin typeface="Cambria Math" panose="02040503050406030204" pitchFamily="18" charset="0"/>
                            <a:ea typeface="PMingLiU" panose="02020500000000000000" pitchFamily="18" charset="-120"/>
                            <a:cs typeface="Times New Roman" panose="02020603050405020304" pitchFamily="18" charset="0"/>
                          </a:rPr>
                          <m:t>𝐿</m:t>
                        </m:r>
                        <m:d>
                          <m:dPr>
                            <m:ctrlPr>
                              <a:rPr lang="en-US" i="1">
                                <a:effectLst/>
                                <a:latin typeface="Cambria Math" panose="02040503050406030204" pitchFamily="18" charset="0"/>
                              </a:rPr>
                            </m:ctrlPr>
                          </m:dPr>
                          <m:e>
                            <m:r>
                              <a:rPr lang="en-GB"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i="1">
                            <a:effectLst/>
                            <a:latin typeface="Cambria Math" panose="02040503050406030204" pitchFamily="18" charset="0"/>
                            <a:ea typeface="PMingLiU" panose="02020500000000000000" pitchFamily="18" charset="-120"/>
                            <a:cs typeface="Times New Roman" panose="02020603050405020304" pitchFamily="18" charset="0"/>
                          </a:rPr>
                          <m:t>𝑑𝑡</m:t>
                        </m:r>
                        <m:r>
                          <a:rPr lang="en-GB">
                            <a:effectLst/>
                            <a:latin typeface="Cambria Math" panose="02040503050406030204" pitchFamily="18" charset="0"/>
                            <a:ea typeface="PMingLiU" panose="02020500000000000000" pitchFamily="18" charset="-120"/>
                            <a:cs typeface="Times New Roman" panose="02020603050405020304" pitchFamily="18" charset="0"/>
                          </a:rPr>
                          <m:t>=</m:t>
                        </m:r>
                      </m:e>
                    </m:nary>
                    <m:sSub>
                      <m:sSubPr>
                        <m:ctrlPr>
                          <a:rPr lang="en-US" i="1">
                            <a:effectLst/>
                            <a:latin typeface="Cambria Math" panose="02040503050406030204" pitchFamily="18" charset="0"/>
                          </a:rPr>
                        </m:ctrlPr>
                      </m:sSubPr>
                      <m:e>
                        <m:r>
                          <a:rPr lang="en-GB"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i="1">
                            <a:effectLst/>
                            <a:latin typeface="Cambria Math" panose="02040503050406030204" pitchFamily="18" charset="0"/>
                            <a:ea typeface="PMingLiU" panose="02020500000000000000" pitchFamily="18" charset="-120"/>
                            <a:cs typeface="Times New Roman" panose="02020603050405020304" pitchFamily="18" charset="0"/>
                          </a:rPr>
                          <m:t>𝐶</m:t>
                        </m:r>
                      </m:sub>
                    </m:sSub>
                    <m:r>
                      <a:rPr lang="en-GB">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i="1">
                            <a:effectLst/>
                            <a:latin typeface="Cambria Math" panose="02040503050406030204" pitchFamily="18" charset="0"/>
                            <a:ea typeface="PMingLiU" panose="02020500000000000000" pitchFamily="18" charset="-120"/>
                            <a:cs typeface="Times New Roman" panose="02020603050405020304" pitchFamily="18" charset="0"/>
                          </a:rPr>
                          <m:t>h</m:t>
                        </m:r>
                      </m:e>
                      <m:sub>
                        <m:r>
                          <a:rPr lang="en-GB">
                            <a:effectLst/>
                            <a:latin typeface="Cambria Math" panose="02040503050406030204" pitchFamily="18" charset="0"/>
                            <a:ea typeface="PMingLiU" panose="02020500000000000000" pitchFamily="18" charset="-120"/>
                            <a:cs typeface="Times New Roman" panose="02020603050405020304" pitchFamily="18" charset="0"/>
                          </a:rPr>
                          <m:t>0</m:t>
                        </m:r>
                      </m:sub>
                    </m:sSub>
                    <m:r>
                      <a:rPr lang="en-GB" i="1">
                        <a:effectLst/>
                        <a:latin typeface="Cambria Math" panose="02040503050406030204" pitchFamily="18" charset="0"/>
                        <a:ea typeface="PMingLiU" panose="02020500000000000000" pitchFamily="18" charset="-120"/>
                        <a:cs typeface="Times New Roman" panose="02020603050405020304" pitchFamily="18" charset="0"/>
                      </a:rPr>
                      <m:t>−</m:t>
                    </m:r>
                    <m:r>
                      <a:rPr lang="en-GB" i="1">
                        <a:effectLst/>
                        <a:latin typeface="Cambria Math" panose="02040503050406030204" pitchFamily="18" charset="0"/>
                        <a:ea typeface="PMingLiU" panose="02020500000000000000" pitchFamily="18" charset="-120"/>
                        <a:cs typeface="Times New Roman" panose="02020603050405020304" pitchFamily="18" charset="0"/>
                      </a:rPr>
                      <m:t>h</m:t>
                    </m:r>
                    <m:d>
                      <m:dPr>
                        <m:ctrlPr>
                          <a:rPr lang="en-US" i="1">
                            <a:effectLst/>
                            <a:latin typeface="Cambria Math" panose="02040503050406030204" pitchFamily="18" charset="0"/>
                          </a:rPr>
                        </m:ctrlPr>
                      </m:dPr>
                      <m:e>
                        <m:r>
                          <a:rPr lang="en-GB"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a:effectLst/>
                        <a:latin typeface="Cambria Math" panose="02040503050406030204" pitchFamily="18" charset="0"/>
                        <a:ea typeface="PMingLiU" panose="02020500000000000000" pitchFamily="18" charset="-120"/>
                        <a:cs typeface="Times New Roman" panose="02020603050405020304" pitchFamily="18" charset="0"/>
                      </a:rPr>
                      <m:t>]</m:t>
                    </m:r>
                  </m:oMath>
                </a14:m>
                <a:r>
                  <a:rPr lang="en-GB" dirty="0"/>
                  <a:t> </a:t>
                </a:r>
                <a14:m>
                  <m:oMath xmlns:m="http://schemas.openxmlformats.org/officeDocument/2006/math">
                    <m:r>
                      <a:rPr lang="en-US" b="0" i="0" smtClean="0">
                        <a:latin typeface="Cambria Math" panose="02040503050406030204" pitchFamily="18" charset="0"/>
                      </a:rPr>
                      <m:t>                                  </m:t>
                    </m:r>
                    <m:r>
                      <a:rPr lang="en-GB" i="1">
                        <a:latin typeface="Cambria Math" panose="02040503050406030204" pitchFamily="18" charset="0"/>
                      </a:rPr>
                      <m:t>𝐿</m:t>
                    </m:r>
                    <m:d>
                      <m:dPr>
                        <m:ctrlPr>
                          <a:rPr lang="en-US" i="1">
                            <a:latin typeface="Cambria Math" panose="02040503050406030204" pitchFamily="18" charset="0"/>
                          </a:rPr>
                        </m:ctrlPr>
                      </m:dPr>
                      <m:e>
                        <m:r>
                          <a:rPr lang="en-GB" i="1">
                            <a:latin typeface="Cambria Math" panose="02040503050406030204" pitchFamily="18" charset="0"/>
                          </a:rPr>
                          <m:t>𝑡</m:t>
                        </m:r>
                      </m:e>
                    </m:d>
                    <m:r>
                      <a:rPr lang="en-GB">
                        <a:latin typeface="Cambria Math" panose="02040503050406030204" pitchFamily="18" charset="0"/>
                      </a:rPr>
                      <m:t>=</m:t>
                    </m:r>
                    <m:rad>
                      <m:radPr>
                        <m:degHide m:val="on"/>
                        <m:ctrlPr>
                          <a:rPr lang="en-US" i="1">
                            <a:latin typeface="Cambria Math" panose="02040503050406030204" pitchFamily="18" charset="0"/>
                          </a:rPr>
                        </m:ctrlPr>
                      </m:radPr>
                      <m:deg/>
                      <m:e>
                        <m:r>
                          <a:rPr lang="en-GB">
                            <a:latin typeface="Cambria Math" panose="02040503050406030204" pitchFamily="18" charset="0"/>
                          </a:rPr>
                          <m:t>2</m:t>
                        </m:r>
                        <m:r>
                          <a:rPr lang="en-GB" i="1">
                            <a:latin typeface="Cambria Math" panose="02040503050406030204" pitchFamily="18" charset="0"/>
                          </a:rPr>
                          <m:t>𝑔</m:t>
                        </m:r>
                        <m:d>
                          <m:dPr>
                            <m:begChr m:val="["/>
                            <m:endChr m:val="]"/>
                            <m:ctrlPr>
                              <a:rPr lang="en-US" i="1">
                                <a:latin typeface="Cambria Math" panose="02040503050406030204" pitchFamily="18" charset="0"/>
                              </a:rPr>
                            </m:ctrlPr>
                          </m:dPr>
                          <m:e>
                            <m:r>
                              <a:rPr lang="en-GB" i="1">
                                <a:latin typeface="Cambria Math" panose="02040503050406030204" pitchFamily="18" charset="0"/>
                              </a:rPr>
                              <m:t>h</m:t>
                            </m:r>
                            <m:d>
                              <m:dPr>
                                <m:ctrlPr>
                                  <a:rPr lang="en-US" i="1">
                                    <a:latin typeface="Cambria Math" panose="02040503050406030204" pitchFamily="18" charset="0"/>
                                  </a:rPr>
                                </m:ctrlPr>
                              </m:dPr>
                              <m:e>
                                <m:r>
                                  <a:rPr lang="en-GB" i="1">
                                    <a:latin typeface="Cambria Math" panose="02040503050406030204" pitchFamily="18" charset="0"/>
                                  </a:rPr>
                                  <m:t>𝑡</m:t>
                                </m:r>
                              </m:e>
                            </m:d>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h</m:t>
                                </m:r>
                              </m:e>
                              <m:sub>
                                <m:r>
                                  <a:rPr lang="en-GB" i="1">
                                    <a:latin typeface="Cambria Math" panose="02040503050406030204" pitchFamily="18" charset="0"/>
                                  </a:rPr>
                                  <m:t>𝑏</m:t>
                                </m:r>
                              </m:sub>
                            </m:sSub>
                          </m:e>
                        </m:d>
                      </m:e>
                    </m:rad>
                    <m:r>
                      <a:rPr lang="en-GB">
                        <a:latin typeface="Cambria Math" panose="02040503050406030204" pitchFamily="18" charset="0"/>
                      </a:rPr>
                      <m:t>∙</m:t>
                    </m:r>
                    <m:f>
                      <m:fPr>
                        <m:ctrlPr>
                          <a:rPr lang="en-US" i="1">
                            <a:latin typeface="Cambria Math" panose="02040503050406030204" pitchFamily="18" charset="0"/>
                          </a:rPr>
                        </m:ctrlPr>
                      </m:fPr>
                      <m:num>
                        <m:r>
                          <a:rPr lang="en-GB">
                            <a:latin typeface="Cambria Math" panose="02040503050406030204" pitchFamily="18" charset="0"/>
                          </a:rPr>
                          <m:t>1</m:t>
                        </m:r>
                      </m:num>
                      <m:den>
                        <m:r>
                          <a:rPr lang="en-GB">
                            <a:latin typeface="Cambria Math" panose="02040503050406030204" pitchFamily="18" charset="0"/>
                          </a:rPr>
                          <m:t>4</m:t>
                        </m:r>
                      </m:den>
                    </m:f>
                    <m:r>
                      <a:rPr lang="en-GB" i="1">
                        <a:latin typeface="Cambria Math" panose="02040503050406030204" pitchFamily="18" charset="0"/>
                      </a:rPr>
                      <m:t>𝜋</m:t>
                    </m:r>
                    <m:sSup>
                      <m:sSupPr>
                        <m:ctrlPr>
                          <a:rPr lang="en-US" i="1">
                            <a:latin typeface="Cambria Math" panose="02040503050406030204" pitchFamily="18" charset="0"/>
                          </a:rPr>
                        </m:ctrlPr>
                      </m:sSupPr>
                      <m:e>
                        <m:r>
                          <a:rPr lang="en-GB" i="1">
                            <a:latin typeface="Cambria Math" panose="02040503050406030204" pitchFamily="18" charset="0"/>
                          </a:rPr>
                          <m:t>𝑑</m:t>
                        </m:r>
                      </m:e>
                      <m:sup>
                        <m:r>
                          <a:rPr lang="en-GB">
                            <a:latin typeface="Cambria Math" panose="02040503050406030204" pitchFamily="18" charset="0"/>
                          </a:rPr>
                          <m:t>2</m:t>
                        </m:r>
                      </m:sup>
                    </m:sSup>
                  </m:oMath>
                </a14:m>
                <a:endParaRPr lang="en-US" dirty="0"/>
              </a:p>
              <a:p>
                <a:pPr marL="685800" lvl="2">
                  <a:spcBef>
                    <a:spcPts val="1000"/>
                  </a:spcBef>
                </a:pPr>
                <a:r>
                  <a:rPr lang="en-GB" dirty="0">
                    <a:effectLst/>
                    <a:ea typeface="PMingLiU" panose="02020500000000000000" pitchFamily="18" charset="-120"/>
                  </a:rPr>
                  <a:t>The leak rate resulting from the siphoning effect decreases as the SFP level and the associated elevation head (i.e., h – </a:t>
                </a:r>
                <a:r>
                  <a:rPr lang="en-GB" dirty="0" err="1">
                    <a:effectLst/>
                    <a:ea typeface="PMingLiU" panose="02020500000000000000" pitchFamily="18" charset="-120"/>
                  </a:rPr>
                  <a:t>h</a:t>
                </a:r>
                <a:r>
                  <a:rPr lang="en-GB" baseline="-25000" dirty="0" err="1">
                    <a:effectLst/>
                    <a:ea typeface="PMingLiU" panose="02020500000000000000" pitchFamily="18" charset="-120"/>
                  </a:rPr>
                  <a:t>b</a:t>
                </a:r>
                <a:r>
                  <a:rPr lang="en-GB" dirty="0">
                    <a:effectLst/>
                    <a:ea typeface="PMingLiU" panose="02020500000000000000" pitchFamily="18" charset="-120"/>
                  </a:rPr>
                  <a:t>) decrease.</a:t>
                </a:r>
              </a:p>
              <a:p>
                <a:pPr marL="685800" lvl="2">
                  <a:spcBef>
                    <a:spcPts val="1000"/>
                  </a:spcBef>
                </a:pPr>
                <a:r>
                  <a:rPr lang="en-GB" dirty="0">
                    <a:ea typeface="PMingLiU" panose="02020500000000000000" pitchFamily="18" charset="-120"/>
                  </a:rPr>
                  <a:t>Used to estimate </a:t>
                </a:r>
                <a:r>
                  <a:rPr lang="en-GB" dirty="0">
                    <a:effectLst/>
                    <a:ea typeface="PMingLiU" panose="02020500000000000000" pitchFamily="18" charset="-120"/>
                  </a:rPr>
                  <a:t>time to control room low level alarm</a:t>
                </a:r>
                <a:r>
                  <a:rPr lang="en-GB" dirty="0">
                    <a:ea typeface="PMingLiU" panose="02020500000000000000" pitchFamily="18" charset="-120"/>
                  </a:rPr>
                  <a:t> a</a:t>
                </a:r>
                <a:r>
                  <a:rPr lang="en-GB" dirty="0">
                    <a:effectLst/>
                    <a:ea typeface="PMingLiU" panose="02020500000000000000" pitchFamily="18" charset="-120"/>
                  </a:rPr>
                  <a:t>nd time to SFP cooling system suction strainer level</a:t>
                </a:r>
                <a:endParaRPr lang="en-US" dirty="0"/>
              </a:p>
            </p:txBody>
          </p:sp>
        </mc:Choice>
        <mc:Fallback xmlns="">
          <p:sp>
            <p:nvSpPr>
              <p:cNvPr id="3" name="Content Placeholder 2">
                <a:extLst>
                  <a:ext uri="{FF2B5EF4-FFF2-40B4-BE49-F238E27FC236}">
                    <a16:creationId xmlns:a16="http://schemas.microsoft.com/office/drawing/2014/main" id="{5858AE9B-7844-07B2-AD80-AA66390A00DF}"/>
                  </a:ext>
                </a:extLst>
              </p:cNvPr>
              <p:cNvSpPr>
                <a:spLocks noGrp="1" noRot="1" noChangeAspect="1" noMove="1" noResize="1" noEditPoints="1" noAdjustHandles="1" noChangeArrowheads="1" noChangeShapeType="1" noTextEdit="1"/>
              </p:cNvSpPr>
              <p:nvPr>
                <p:ph idx="1"/>
              </p:nvPr>
            </p:nvSpPr>
            <p:spPr>
              <a:xfrm>
                <a:off x="371475" y="886408"/>
                <a:ext cx="11430000" cy="4884345"/>
              </a:xfrm>
              <a:blipFill>
                <a:blip r:embed="rId2"/>
                <a:stretch>
                  <a:fillRect l="-747" t="-1621" r="-90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4F0B5AF-87DE-B667-18C6-C7A19AAF9ED1}"/>
              </a:ext>
            </a:extLst>
          </p:cNvPr>
          <p:cNvSpPr>
            <a:spLocks noGrp="1"/>
          </p:cNvSpPr>
          <p:nvPr>
            <p:ph type="sldNum" sz="quarter" idx="4"/>
          </p:nvPr>
        </p:nvSpPr>
        <p:spPr/>
        <p:txBody>
          <a:bodyPr/>
          <a:lstStyle/>
          <a:p>
            <a:pPr algn="r"/>
            <a:fld id="{41FAC4EC-5D89-1C41-A9EF-1F206B220A4C}" type="slidenum">
              <a:rPr lang="en-US" sz="1000" smtClean="0"/>
              <a:pPr algn="r"/>
              <a:t>13</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06318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B991-9663-E652-E0CE-BE3E0AEEF965}"/>
              </a:ext>
            </a:extLst>
          </p:cNvPr>
          <p:cNvSpPr>
            <a:spLocks noGrp="1"/>
          </p:cNvSpPr>
          <p:nvPr>
            <p:ph type="title"/>
          </p:nvPr>
        </p:nvSpPr>
        <p:spPr>
          <a:xfrm>
            <a:off x="381000" y="0"/>
            <a:ext cx="11430000" cy="807868"/>
          </a:xfrm>
        </p:spPr>
        <p:txBody>
          <a:bodyPr/>
          <a:lstStyle/>
          <a:p>
            <a:r>
              <a:rPr lang="en-US" dirty="0"/>
              <a:t>Conservative Time Windows following a Large Loss of SFP Inventory </a:t>
            </a:r>
            <a:br>
              <a:rPr lang="en-US" dirty="0"/>
            </a:br>
            <a:r>
              <a:rPr lang="en-US" dirty="0"/>
              <a:t>(initial leak rate of ~92 l/s &amp; decreases as SFP level decreases)</a:t>
            </a:r>
          </a:p>
        </p:txBody>
      </p:sp>
      <p:graphicFrame>
        <p:nvGraphicFramePr>
          <p:cNvPr id="5" name="Content Placeholder 4">
            <a:extLst>
              <a:ext uri="{FF2B5EF4-FFF2-40B4-BE49-F238E27FC236}">
                <a16:creationId xmlns:a16="http://schemas.microsoft.com/office/drawing/2014/main" id="{F7E81E75-2266-9DDB-87C2-D15A9B466043}"/>
              </a:ext>
            </a:extLst>
          </p:cNvPr>
          <p:cNvGraphicFramePr>
            <a:graphicFrameLocks noGrp="1"/>
          </p:cNvGraphicFramePr>
          <p:nvPr>
            <p:ph idx="1"/>
            <p:extLst>
              <p:ext uri="{D42A27DB-BD31-4B8C-83A1-F6EECF244321}">
                <p14:modId xmlns:p14="http://schemas.microsoft.com/office/powerpoint/2010/main" val="3003780892"/>
              </p:ext>
            </p:extLst>
          </p:nvPr>
        </p:nvGraphicFramePr>
        <p:xfrm>
          <a:off x="1766656" y="1020933"/>
          <a:ext cx="8495930" cy="5007007"/>
        </p:xfrm>
        <a:graphic>
          <a:graphicData uri="http://schemas.openxmlformats.org/drawingml/2006/table">
            <a:tbl>
              <a:tblPr firstRow="1" firstCol="1" bandRow="1">
                <a:tableStyleId>{5C22544A-7EE6-4342-B048-85BDC9FD1C3A}</a:tableStyleId>
              </a:tblPr>
              <a:tblGrid>
                <a:gridCol w="4306721">
                  <a:extLst>
                    <a:ext uri="{9D8B030D-6E8A-4147-A177-3AD203B41FA5}">
                      <a16:colId xmlns:a16="http://schemas.microsoft.com/office/drawing/2014/main" val="4250223247"/>
                    </a:ext>
                  </a:extLst>
                </a:gridCol>
                <a:gridCol w="1396403">
                  <a:extLst>
                    <a:ext uri="{9D8B030D-6E8A-4147-A177-3AD203B41FA5}">
                      <a16:colId xmlns:a16="http://schemas.microsoft.com/office/drawing/2014/main" val="1985259770"/>
                    </a:ext>
                  </a:extLst>
                </a:gridCol>
                <a:gridCol w="1396403">
                  <a:extLst>
                    <a:ext uri="{9D8B030D-6E8A-4147-A177-3AD203B41FA5}">
                      <a16:colId xmlns:a16="http://schemas.microsoft.com/office/drawing/2014/main" val="2954325264"/>
                    </a:ext>
                  </a:extLst>
                </a:gridCol>
                <a:gridCol w="1396403">
                  <a:extLst>
                    <a:ext uri="{9D8B030D-6E8A-4147-A177-3AD203B41FA5}">
                      <a16:colId xmlns:a16="http://schemas.microsoft.com/office/drawing/2014/main" val="2827228154"/>
                    </a:ext>
                  </a:extLst>
                </a:gridCol>
              </a:tblGrid>
              <a:tr h="1001401">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300"/>
                        </a:spcBef>
                        <a:spcAft>
                          <a:spcPts val="300"/>
                        </a:spcAft>
                      </a:pPr>
                      <a:r>
                        <a:rPr lang="en-GB" sz="2000" dirty="0">
                          <a:effectLst/>
                        </a:rPr>
                        <a:t>Heat Load Case 1</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ctr">
                        <a:spcBef>
                          <a:spcPts val="300"/>
                        </a:spcBef>
                        <a:spcAft>
                          <a:spcPts val="300"/>
                        </a:spcAft>
                      </a:pPr>
                      <a:r>
                        <a:rPr lang="en-GB" sz="2000" dirty="0">
                          <a:effectLst/>
                        </a:rPr>
                        <a:t>Heat Load Case 2</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ctr">
                        <a:spcBef>
                          <a:spcPts val="300"/>
                        </a:spcBef>
                        <a:spcAft>
                          <a:spcPts val="300"/>
                        </a:spcAft>
                      </a:pPr>
                      <a:r>
                        <a:rPr lang="en-GB" sz="2000" dirty="0">
                          <a:effectLst/>
                        </a:rPr>
                        <a:t>Heat Load Case 3</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3992701372"/>
                  </a:ext>
                </a:extLst>
              </a:tr>
              <a:tr h="667601">
                <a:tc>
                  <a:txBody>
                    <a:bodyPr/>
                    <a:lstStyle/>
                    <a:p>
                      <a:pPr marL="0" marR="0">
                        <a:spcBef>
                          <a:spcPts val="0"/>
                        </a:spcBef>
                        <a:spcAft>
                          <a:spcPts val="300"/>
                        </a:spcAft>
                      </a:pPr>
                      <a:r>
                        <a:rPr lang="en-GB" sz="2000" dirty="0">
                          <a:effectLst/>
                        </a:rPr>
                        <a:t>Time to MCR Low Level Alarm (hr)</a:t>
                      </a:r>
                      <a:endParaRPr lang="en-US" sz="2000" dirty="0">
                        <a:effectLst/>
                        <a:latin typeface="Times New Roman" panose="02020603050405020304" pitchFamily="18" charset="0"/>
                        <a:ea typeface="PMingLiU" panose="02020500000000000000" pitchFamily="18" charset="-120"/>
                      </a:endParaRPr>
                    </a:p>
                  </a:txBody>
                  <a:tcPr marL="68580" marR="68580" marT="0" marB="0" anchor="b"/>
                </a:tc>
                <a:tc>
                  <a:txBody>
                    <a:bodyPr/>
                    <a:lstStyle/>
                    <a:p>
                      <a:pPr marL="0" marR="0" algn="r">
                        <a:spcBef>
                          <a:spcPts val="300"/>
                        </a:spcBef>
                        <a:spcAft>
                          <a:spcPts val="300"/>
                        </a:spcAft>
                      </a:pPr>
                      <a:r>
                        <a:rPr lang="en-GB" sz="2000" dirty="0">
                          <a:effectLst/>
                        </a:rPr>
                        <a:t>0.03</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a:effectLst/>
                        </a:rPr>
                        <a:t>0.03</a:t>
                      </a:r>
                      <a:endParaRPr lang="en-US" sz="200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a:effectLst/>
                        </a:rPr>
                        <a:t>0.03</a:t>
                      </a:r>
                      <a:endParaRPr lang="en-US" sz="200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494679439"/>
                  </a:ext>
                </a:extLst>
              </a:tr>
              <a:tr h="667601">
                <a:tc>
                  <a:txBody>
                    <a:bodyPr/>
                    <a:lstStyle/>
                    <a:p>
                      <a:pPr marL="0" marR="0">
                        <a:spcBef>
                          <a:spcPts val="300"/>
                        </a:spcBef>
                        <a:spcAft>
                          <a:spcPts val="300"/>
                        </a:spcAft>
                      </a:pPr>
                      <a:r>
                        <a:rPr lang="en-GB" sz="2000">
                          <a:effectLst/>
                        </a:rPr>
                        <a:t>Time to ECR Low Level Alarm (hr)</a:t>
                      </a:r>
                      <a:endParaRPr lang="en-US" sz="2000">
                        <a:effectLst/>
                        <a:latin typeface="Times New Roman" panose="02020603050405020304" pitchFamily="18" charset="0"/>
                        <a:ea typeface="PMingLiU" panose="02020500000000000000" pitchFamily="18" charset="-120"/>
                      </a:endParaRPr>
                    </a:p>
                  </a:txBody>
                  <a:tcPr marL="68580" marR="68580" marT="0" marB="0" anchor="b"/>
                </a:tc>
                <a:tc>
                  <a:txBody>
                    <a:bodyPr/>
                    <a:lstStyle/>
                    <a:p>
                      <a:pPr marL="0" marR="0" algn="r">
                        <a:spcBef>
                          <a:spcPts val="300"/>
                        </a:spcBef>
                        <a:spcAft>
                          <a:spcPts val="300"/>
                        </a:spcAft>
                      </a:pPr>
                      <a:r>
                        <a:rPr lang="en-GB" sz="2000" dirty="0">
                          <a:effectLst/>
                        </a:rPr>
                        <a:t>0.10</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dirty="0">
                          <a:effectLst/>
                        </a:rPr>
                        <a:t>0.10</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a:effectLst/>
                        </a:rPr>
                        <a:t>0.10</a:t>
                      </a:r>
                      <a:endParaRPr lang="en-US" sz="200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3763800372"/>
                  </a:ext>
                </a:extLst>
              </a:tr>
              <a:tr h="667601">
                <a:tc>
                  <a:txBody>
                    <a:bodyPr/>
                    <a:lstStyle/>
                    <a:p>
                      <a:pPr marL="0" marR="0">
                        <a:spcBef>
                          <a:spcPts val="300"/>
                        </a:spcBef>
                        <a:spcAft>
                          <a:spcPts val="300"/>
                        </a:spcAft>
                      </a:pPr>
                      <a:r>
                        <a:rPr lang="en-GB" sz="2000">
                          <a:effectLst/>
                        </a:rPr>
                        <a:t>Time to Suction Strainer Level (hr)</a:t>
                      </a:r>
                      <a:endParaRPr lang="en-US" sz="2000">
                        <a:effectLst/>
                        <a:latin typeface="Times New Roman" panose="02020603050405020304" pitchFamily="18" charset="0"/>
                        <a:ea typeface="PMingLiU" panose="02020500000000000000" pitchFamily="18" charset="-120"/>
                      </a:endParaRPr>
                    </a:p>
                  </a:txBody>
                  <a:tcPr marL="68580" marR="68580" marT="0" marB="0" anchor="b"/>
                </a:tc>
                <a:tc>
                  <a:txBody>
                    <a:bodyPr/>
                    <a:lstStyle/>
                    <a:p>
                      <a:pPr marL="0" marR="0" algn="r">
                        <a:spcBef>
                          <a:spcPts val="300"/>
                        </a:spcBef>
                        <a:spcAft>
                          <a:spcPts val="300"/>
                        </a:spcAft>
                      </a:pPr>
                      <a:r>
                        <a:rPr lang="en-GB" sz="2000">
                          <a:effectLst/>
                        </a:rPr>
                        <a:t>0.22</a:t>
                      </a:r>
                      <a:endParaRPr lang="en-US" sz="200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dirty="0">
                          <a:effectLst/>
                        </a:rPr>
                        <a:t>0.22</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a:effectLst/>
                        </a:rPr>
                        <a:t>0.22</a:t>
                      </a:r>
                      <a:endParaRPr lang="en-US" sz="200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3020587644"/>
                  </a:ext>
                </a:extLst>
              </a:tr>
              <a:tr h="667601">
                <a:tc>
                  <a:txBody>
                    <a:bodyPr/>
                    <a:lstStyle/>
                    <a:p>
                      <a:pPr marL="0" marR="0">
                        <a:spcBef>
                          <a:spcPts val="300"/>
                        </a:spcBef>
                        <a:spcAft>
                          <a:spcPts val="300"/>
                        </a:spcAft>
                      </a:pPr>
                      <a:r>
                        <a:rPr lang="en-GB" sz="2000">
                          <a:effectLst/>
                        </a:rPr>
                        <a:t>Time to Minimum SFP Level (hr)</a:t>
                      </a:r>
                      <a:endParaRPr lang="en-US" sz="2000">
                        <a:effectLst/>
                        <a:latin typeface="Times New Roman" panose="02020603050405020304" pitchFamily="18" charset="0"/>
                        <a:ea typeface="PMingLiU" panose="02020500000000000000" pitchFamily="18" charset="-120"/>
                      </a:endParaRPr>
                    </a:p>
                  </a:txBody>
                  <a:tcPr marL="68580" marR="68580" marT="0" marB="0" anchor="b"/>
                </a:tc>
                <a:tc>
                  <a:txBody>
                    <a:bodyPr/>
                    <a:lstStyle/>
                    <a:p>
                      <a:pPr marL="0" marR="0" algn="r">
                        <a:spcBef>
                          <a:spcPts val="300"/>
                        </a:spcBef>
                        <a:spcAft>
                          <a:spcPts val="300"/>
                        </a:spcAft>
                      </a:pPr>
                      <a:r>
                        <a:rPr lang="en-GB" sz="2000">
                          <a:effectLst/>
                        </a:rPr>
                        <a:t>1.12</a:t>
                      </a:r>
                      <a:endParaRPr lang="en-US" sz="200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dirty="0">
                          <a:effectLst/>
                        </a:rPr>
                        <a:t>1.12</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a:effectLst/>
                        </a:rPr>
                        <a:t>1.19</a:t>
                      </a:r>
                      <a:endParaRPr lang="en-US" sz="200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3611469374"/>
                  </a:ext>
                </a:extLst>
              </a:tr>
              <a:tr h="667601">
                <a:tc>
                  <a:txBody>
                    <a:bodyPr/>
                    <a:lstStyle/>
                    <a:p>
                      <a:pPr marL="0" marR="0">
                        <a:spcBef>
                          <a:spcPts val="300"/>
                        </a:spcBef>
                        <a:spcAft>
                          <a:spcPts val="300"/>
                        </a:spcAft>
                      </a:pPr>
                      <a:r>
                        <a:rPr lang="en-GB" sz="2000">
                          <a:effectLst/>
                        </a:rPr>
                        <a:t>Time to 3’ above Top of Active Spent Fuel (hr)</a:t>
                      </a:r>
                      <a:endParaRPr lang="en-US" sz="2000">
                        <a:effectLst/>
                        <a:latin typeface="Times New Roman" panose="02020603050405020304" pitchFamily="18" charset="0"/>
                        <a:ea typeface="PMingLiU" panose="02020500000000000000" pitchFamily="18" charset="-120"/>
                      </a:endParaRPr>
                    </a:p>
                  </a:txBody>
                  <a:tcPr marL="68580" marR="68580" marT="0" marB="0" anchor="b"/>
                </a:tc>
                <a:tc>
                  <a:txBody>
                    <a:bodyPr/>
                    <a:lstStyle/>
                    <a:p>
                      <a:pPr marL="0" marR="0" algn="r">
                        <a:spcBef>
                          <a:spcPts val="300"/>
                        </a:spcBef>
                        <a:spcAft>
                          <a:spcPts val="300"/>
                        </a:spcAft>
                      </a:pPr>
                      <a:r>
                        <a:rPr lang="en-GB" sz="2000">
                          <a:effectLst/>
                        </a:rPr>
                        <a:t>1.70</a:t>
                      </a:r>
                      <a:endParaRPr lang="en-US" sz="200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a:effectLst/>
                        </a:rPr>
                        <a:t>1.70</a:t>
                      </a:r>
                      <a:endParaRPr lang="en-US" sz="200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dirty="0">
                          <a:effectLst/>
                        </a:rPr>
                        <a:t>1.88</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1909136305"/>
                  </a:ext>
                </a:extLst>
              </a:tr>
              <a:tr h="667601">
                <a:tc>
                  <a:txBody>
                    <a:bodyPr/>
                    <a:lstStyle/>
                    <a:p>
                      <a:pPr marL="0" marR="0">
                        <a:spcBef>
                          <a:spcPts val="300"/>
                        </a:spcBef>
                        <a:spcAft>
                          <a:spcPts val="300"/>
                        </a:spcAft>
                      </a:pPr>
                      <a:r>
                        <a:rPr lang="en-GB" sz="2000" dirty="0">
                          <a:effectLst/>
                        </a:rPr>
                        <a:t>Time to Top of Active Spent Fuel Level (hr)</a:t>
                      </a:r>
                      <a:endParaRPr lang="en-US" sz="2000" dirty="0">
                        <a:effectLst/>
                        <a:latin typeface="Times New Roman" panose="02020603050405020304" pitchFamily="18" charset="0"/>
                        <a:ea typeface="PMingLiU" panose="02020500000000000000" pitchFamily="18" charset="-120"/>
                      </a:endParaRPr>
                    </a:p>
                  </a:txBody>
                  <a:tcPr marL="68580" marR="68580" marT="0" marB="0" anchor="b"/>
                </a:tc>
                <a:tc>
                  <a:txBody>
                    <a:bodyPr/>
                    <a:lstStyle/>
                    <a:p>
                      <a:pPr marL="0" marR="0" algn="r">
                        <a:spcBef>
                          <a:spcPts val="300"/>
                        </a:spcBef>
                        <a:spcAft>
                          <a:spcPts val="300"/>
                        </a:spcAft>
                      </a:pPr>
                      <a:r>
                        <a:rPr lang="en-GB" sz="2000">
                          <a:effectLst/>
                        </a:rPr>
                        <a:t>2.00</a:t>
                      </a:r>
                      <a:endParaRPr lang="en-US" sz="200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a:effectLst/>
                        </a:rPr>
                        <a:t>2.00</a:t>
                      </a:r>
                      <a:endParaRPr lang="en-US" sz="2000">
                        <a:effectLst/>
                        <a:latin typeface="Times New Roman" panose="02020603050405020304" pitchFamily="18" charset="0"/>
                        <a:ea typeface="PMingLiU" panose="02020500000000000000" pitchFamily="18" charset="-120"/>
                      </a:endParaRPr>
                    </a:p>
                  </a:txBody>
                  <a:tcPr marL="68580" marR="68580" marT="0" marB="0" anchor="ctr"/>
                </a:tc>
                <a:tc>
                  <a:txBody>
                    <a:bodyPr/>
                    <a:lstStyle/>
                    <a:p>
                      <a:pPr marL="0" marR="0" algn="r">
                        <a:spcBef>
                          <a:spcPts val="300"/>
                        </a:spcBef>
                        <a:spcAft>
                          <a:spcPts val="300"/>
                        </a:spcAft>
                      </a:pPr>
                      <a:r>
                        <a:rPr lang="en-GB" sz="2000" dirty="0">
                          <a:effectLst/>
                        </a:rPr>
                        <a:t>2.26</a:t>
                      </a:r>
                      <a:endParaRPr lang="en-US" sz="2000" dirty="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3954540767"/>
                  </a:ext>
                </a:extLst>
              </a:tr>
            </a:tbl>
          </a:graphicData>
        </a:graphic>
      </p:graphicFrame>
      <p:sp>
        <p:nvSpPr>
          <p:cNvPr id="4" name="Slide Number Placeholder 3">
            <a:extLst>
              <a:ext uri="{FF2B5EF4-FFF2-40B4-BE49-F238E27FC236}">
                <a16:creationId xmlns:a16="http://schemas.microsoft.com/office/drawing/2014/main" id="{ED710385-5936-B391-073A-6BD2D1196F4B}"/>
              </a:ext>
            </a:extLst>
          </p:cNvPr>
          <p:cNvSpPr>
            <a:spLocks noGrp="1"/>
          </p:cNvSpPr>
          <p:nvPr>
            <p:ph type="sldNum" sz="quarter" idx="4"/>
          </p:nvPr>
        </p:nvSpPr>
        <p:spPr/>
        <p:txBody>
          <a:bodyPr/>
          <a:lstStyle/>
          <a:p>
            <a:pPr algn="r"/>
            <a:fld id="{41FAC4EC-5D89-1C41-A9EF-1F206B220A4C}" type="slidenum">
              <a:rPr lang="en-US" sz="1000" smtClean="0"/>
              <a:pPr algn="r"/>
              <a:t>14</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378814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B35D-4811-A8C0-95D9-50DCEB52D85F}"/>
              </a:ext>
            </a:extLst>
          </p:cNvPr>
          <p:cNvSpPr>
            <a:spLocks noGrp="1"/>
          </p:cNvSpPr>
          <p:nvPr>
            <p:ph type="title"/>
          </p:nvPr>
        </p:nvSpPr>
        <p:spPr>
          <a:xfrm>
            <a:off x="381000" y="0"/>
            <a:ext cx="11430000" cy="816746"/>
          </a:xfrm>
        </p:spPr>
        <p:txBody>
          <a:bodyPr/>
          <a:lstStyle/>
          <a:p>
            <a:r>
              <a:rPr lang="en-US" dirty="0"/>
              <a:t>SFP LOCA Event Time Windows as a Function of Leak Rate </a:t>
            </a:r>
            <a:br>
              <a:rPr lang="en-US" dirty="0"/>
            </a:br>
            <a:r>
              <a:rPr lang="en-US" dirty="0"/>
              <a:t>Heat Load Case 1</a:t>
            </a:r>
          </a:p>
        </p:txBody>
      </p:sp>
      <p:sp>
        <p:nvSpPr>
          <p:cNvPr id="4" name="Slide Number Placeholder 3">
            <a:extLst>
              <a:ext uri="{FF2B5EF4-FFF2-40B4-BE49-F238E27FC236}">
                <a16:creationId xmlns:a16="http://schemas.microsoft.com/office/drawing/2014/main" id="{48A65512-820C-BAD2-6735-D69B1339F227}"/>
              </a:ext>
            </a:extLst>
          </p:cNvPr>
          <p:cNvSpPr>
            <a:spLocks noGrp="1"/>
          </p:cNvSpPr>
          <p:nvPr>
            <p:ph type="sldNum" sz="quarter" idx="4"/>
          </p:nvPr>
        </p:nvSpPr>
        <p:spPr/>
        <p:txBody>
          <a:bodyPr/>
          <a:lstStyle/>
          <a:p>
            <a:pPr algn="r"/>
            <a:fld id="{41FAC4EC-5D89-1C41-A9EF-1F206B220A4C}" type="slidenum">
              <a:rPr lang="en-US" sz="1000" smtClean="0"/>
              <a:pPr algn="r"/>
              <a:t>15</a:t>
            </a:fld>
            <a:r>
              <a:rPr lang="en-US" sz="1000">
                <a:cs typeface="Arial" panose="020B0604020202020204" pitchFamily="34" charset="0"/>
              </a:rPr>
              <a:t> </a:t>
            </a:r>
            <a:endParaRPr lang="en-US" sz="1000"/>
          </a:p>
        </p:txBody>
      </p:sp>
      <p:pic>
        <p:nvPicPr>
          <p:cNvPr id="5" name="Content Placeholder 4">
            <a:extLst>
              <a:ext uri="{FF2B5EF4-FFF2-40B4-BE49-F238E27FC236}">
                <a16:creationId xmlns:a16="http://schemas.microsoft.com/office/drawing/2014/main" id="{85E7A6C5-DC63-C9B4-362E-7CD3E510E22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4879" y="886408"/>
            <a:ext cx="9690070" cy="5253135"/>
          </a:xfrm>
          <a:prstGeom prst="rect">
            <a:avLst/>
          </a:prstGeom>
          <a:noFill/>
          <a:ln>
            <a:noFill/>
          </a:ln>
        </p:spPr>
      </p:pic>
    </p:spTree>
    <p:extLst>
      <p:ext uri="{BB962C8B-B14F-4D97-AF65-F5344CB8AC3E}">
        <p14:creationId xmlns:p14="http://schemas.microsoft.com/office/powerpoint/2010/main" val="236090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D3CF-87F0-B082-CE80-DE498AF22D65}"/>
              </a:ext>
            </a:extLst>
          </p:cNvPr>
          <p:cNvSpPr>
            <a:spLocks noGrp="1"/>
          </p:cNvSpPr>
          <p:nvPr>
            <p:ph type="title"/>
          </p:nvPr>
        </p:nvSpPr>
        <p:spPr>
          <a:xfrm>
            <a:off x="381000" y="-1"/>
            <a:ext cx="11430000" cy="790113"/>
          </a:xfrm>
        </p:spPr>
        <p:txBody>
          <a:bodyPr/>
          <a:lstStyle/>
          <a:p>
            <a:r>
              <a:rPr lang="en-US" dirty="0"/>
              <a:t>SFP LOCA Event Time Windows as a Function of Leak Rate </a:t>
            </a:r>
            <a:br>
              <a:rPr lang="en-US" dirty="0"/>
            </a:br>
            <a:r>
              <a:rPr lang="en-US" dirty="0"/>
              <a:t>Heat Load Case 3</a:t>
            </a:r>
          </a:p>
        </p:txBody>
      </p:sp>
      <p:sp>
        <p:nvSpPr>
          <p:cNvPr id="4" name="Slide Number Placeholder 3">
            <a:extLst>
              <a:ext uri="{FF2B5EF4-FFF2-40B4-BE49-F238E27FC236}">
                <a16:creationId xmlns:a16="http://schemas.microsoft.com/office/drawing/2014/main" id="{C002FFE8-28BE-D014-CBA3-EED6DE1828B5}"/>
              </a:ext>
            </a:extLst>
          </p:cNvPr>
          <p:cNvSpPr>
            <a:spLocks noGrp="1"/>
          </p:cNvSpPr>
          <p:nvPr>
            <p:ph type="sldNum" sz="quarter" idx="4"/>
          </p:nvPr>
        </p:nvSpPr>
        <p:spPr/>
        <p:txBody>
          <a:bodyPr/>
          <a:lstStyle/>
          <a:p>
            <a:pPr algn="r"/>
            <a:fld id="{41FAC4EC-5D89-1C41-A9EF-1F206B220A4C}" type="slidenum">
              <a:rPr lang="en-US" sz="1000" smtClean="0"/>
              <a:pPr algn="r"/>
              <a:t>16</a:t>
            </a:fld>
            <a:r>
              <a:rPr lang="en-US" sz="1000">
                <a:cs typeface="Arial" panose="020B0604020202020204" pitchFamily="34" charset="0"/>
              </a:rPr>
              <a:t> </a:t>
            </a:r>
            <a:endParaRPr lang="en-US" sz="1000"/>
          </a:p>
        </p:txBody>
      </p:sp>
      <p:pic>
        <p:nvPicPr>
          <p:cNvPr id="5" name="Content Placeholder 4">
            <a:extLst>
              <a:ext uri="{FF2B5EF4-FFF2-40B4-BE49-F238E27FC236}">
                <a16:creationId xmlns:a16="http://schemas.microsoft.com/office/drawing/2014/main" id="{4ADCD06A-7765-02D2-A82C-D6A9A22501C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0004" y="790112"/>
            <a:ext cx="10197127" cy="5495729"/>
          </a:xfrm>
          <a:prstGeom prst="rect">
            <a:avLst/>
          </a:prstGeom>
          <a:noFill/>
          <a:ln>
            <a:noFill/>
          </a:ln>
        </p:spPr>
      </p:pic>
    </p:spTree>
    <p:extLst>
      <p:ext uri="{BB962C8B-B14F-4D97-AF65-F5344CB8AC3E}">
        <p14:creationId xmlns:p14="http://schemas.microsoft.com/office/powerpoint/2010/main" val="196756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6103-A613-945A-327B-814FB19ED165}"/>
              </a:ext>
            </a:extLst>
          </p:cNvPr>
          <p:cNvSpPr>
            <a:spLocks noGrp="1"/>
          </p:cNvSpPr>
          <p:nvPr>
            <p:ph type="title"/>
          </p:nvPr>
        </p:nvSpPr>
        <p:spPr/>
        <p:txBody>
          <a:bodyPr/>
          <a:lstStyle/>
          <a:p>
            <a:r>
              <a:rPr lang="en-US" dirty="0"/>
              <a:t>SFP Level Decrease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E2CC53-67A2-3555-EBF4-77B956CCBC90}"/>
                  </a:ext>
                </a:extLst>
              </p:cNvPr>
              <p:cNvSpPr>
                <a:spLocks noGrp="1"/>
              </p:cNvSpPr>
              <p:nvPr>
                <p:ph idx="1"/>
              </p:nvPr>
            </p:nvSpPr>
            <p:spPr>
              <a:xfrm>
                <a:off x="371475" y="849086"/>
                <a:ext cx="11711034" cy="5471815"/>
              </a:xfrm>
            </p:spPr>
            <p:txBody>
              <a:bodyPr/>
              <a:lstStyle/>
              <a:p>
                <a:r>
                  <a:rPr lang="en-US" dirty="0"/>
                  <a:t>Small leak -&gt; SFP water boiling first</a:t>
                </a:r>
              </a:p>
              <a:p>
                <a:pPr marL="457200" lvl="1"/>
                <a:r>
                  <a:rPr lang="en-GB" dirty="0">
                    <a:effectLst/>
                    <a:ea typeface="PMingLiU" panose="02020500000000000000" pitchFamily="18" charset="-120"/>
                  </a:rPr>
                  <a:t>After the SFP level decreases to the SFP cooling system suction strainer level, the decay heat generated will heat up the SFP water. </a:t>
                </a:r>
              </a:p>
              <a:p>
                <a:pPr marL="685800" lvl="2"/>
                <a:r>
                  <a:rPr lang="en-GB" dirty="0">
                    <a:ea typeface="PMingLiU" panose="02020500000000000000" pitchFamily="18" charset="-120"/>
                  </a:rPr>
                  <a:t>Afterwards</a:t>
                </a:r>
                <a:r>
                  <a:rPr lang="en-GB" dirty="0">
                    <a:effectLst/>
                    <a:ea typeface="PMingLiU" panose="02020500000000000000" pitchFamily="18" charset="-120"/>
                  </a:rPr>
                  <a:t>, the water that leaks out of the SFP is also partially heated. </a:t>
                </a:r>
              </a:p>
              <a:p>
                <a:pPr marL="457200" lvl="1"/>
                <a:r>
                  <a:rPr lang="en-GB" dirty="0">
                    <a:effectLst/>
                    <a:ea typeface="PMingLiU" panose="02020500000000000000" pitchFamily="18" charset="-120"/>
                  </a:rPr>
                  <a:t>For a smaller leak, the SFP water will boil first, time to boiling must be determined first. </a:t>
                </a:r>
              </a:p>
              <a:p>
                <a:pPr marL="685800" lvl="2"/>
                <a:r>
                  <a:rPr lang="en-GB" dirty="0">
                    <a:ea typeface="PMingLiU" panose="02020500000000000000" pitchFamily="18" charset="-120"/>
                  </a:rPr>
                  <a:t>T</a:t>
                </a:r>
                <a:r>
                  <a:rPr lang="en-GB" dirty="0">
                    <a:effectLst/>
                    <a:ea typeface="PMingLiU" panose="02020500000000000000" pitchFamily="18" charset="-120"/>
                  </a:rPr>
                  <a:t>ime to control room high temperature alarm and time to boiling:</a:t>
                </a:r>
              </a:p>
              <a:p>
                <a:pPr marL="685800" lvl="2"/>
                <a14:m>
                  <m:oMath xmlns:m="http://schemas.openxmlformats.org/officeDocument/2006/math">
                    <m:nary>
                      <m:naryPr>
                        <m:limLoc m:val="subSup"/>
                        <m:ctrlPr>
                          <a:rPr lang="en-US" i="1" smtClean="0">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𝑠</m:t>
                            </m:r>
                          </m:sub>
                        </m:sSub>
                      </m:sub>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sup>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𝑄</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𝑑𝑡</m:t>
                        </m:r>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𝑉</m:t>
                            </m:r>
                          </m:e>
                          <m:sub>
                            <m:r>
                              <a:rPr lang="en-GB" sz="1800">
                                <a:effectLst/>
                                <a:latin typeface="Cambria Math" panose="02040503050406030204" pitchFamily="18" charset="0"/>
                                <a:ea typeface="PMingLiU" panose="02020500000000000000" pitchFamily="18" charset="-120"/>
                                <a:cs typeface="Times New Roman" panose="02020603050405020304" pitchFamily="18" charset="0"/>
                              </a:rPr>
                              <m:t>0</m:t>
                            </m:r>
                          </m:sub>
                        </m:sSub>
                        <m:r>
                          <a:rPr lang="en-GB" sz="1800" i="1">
                            <a:effectLst/>
                            <a:latin typeface="Cambria Math" panose="02040503050406030204" pitchFamily="18" charset="0"/>
                            <a:ea typeface="PMingLiU" panose="02020500000000000000" pitchFamily="18" charset="-120"/>
                            <a:cs typeface="Times New Roman" panose="02020603050405020304" pitchFamily="18" charset="0"/>
                          </a:rPr>
                          <m:t>−</m:t>
                        </m:r>
                        <m:nary>
                          <m:naryPr>
                            <m:limLoc m:val="subSup"/>
                            <m:ctrlPr>
                              <a:rPr lang="en-US" i="1">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a:effectLst/>
                                    <a:latin typeface="Cambria Math" panose="02040503050406030204" pitchFamily="18" charset="0"/>
                                    <a:ea typeface="PMingLiU" panose="02020500000000000000" pitchFamily="18" charset="-120"/>
                                    <a:cs typeface="Times New Roman" panose="02020603050405020304" pitchFamily="18" charset="0"/>
                                  </a:rPr>
                                  <m:t>0</m:t>
                                </m:r>
                              </m:sub>
                            </m:sSub>
                          </m:sub>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sup>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𝐿</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𝑑𝑡</m:t>
                            </m:r>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𝜌</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𝑙</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𝑃</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d>
                              <m:dPr>
                                <m:begChr m:val="["/>
                                <m:endChr m:val="]"/>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𝑇</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𝑇</m:t>
                                    </m:r>
                                  </m:e>
                                  <m:sub>
                                    <m:r>
                                      <a:rPr lang="en-GB" sz="1800">
                                        <a:effectLst/>
                                        <a:latin typeface="Cambria Math" panose="02040503050406030204" pitchFamily="18" charset="0"/>
                                        <a:ea typeface="PMingLiU" panose="02020500000000000000" pitchFamily="18" charset="-120"/>
                                        <a:cs typeface="Times New Roman" panose="02020603050405020304" pitchFamily="18" charset="0"/>
                                      </a:rPr>
                                      <m:t>0</m:t>
                                    </m:r>
                                  </m:sub>
                                </m:sSub>
                              </m:e>
                            </m:d>
                            <m:r>
                              <a:rPr lang="en-GB" sz="1800">
                                <a:effectLst/>
                                <a:latin typeface="Cambria Math" panose="02040503050406030204" pitchFamily="18" charset="0"/>
                                <a:ea typeface="PMingLiU" panose="02020500000000000000" pitchFamily="18" charset="-120"/>
                                <a:cs typeface="Times New Roman" panose="02020603050405020304" pitchFamily="18" charset="0"/>
                              </a:rPr>
                              <m:t>+</m:t>
                            </m:r>
                            <m:nary>
                              <m:naryPr>
                                <m:limLoc m:val="subSup"/>
                                <m:ctrlPr>
                                  <a:rPr lang="en-US" i="1">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𝑠</m:t>
                                    </m:r>
                                  </m:sub>
                                </m:sSub>
                              </m:sub>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sup>
                              <m:e>
                                <m:r>
                                  <a:rPr lang="en-GB" sz="1800">
                                    <a:effectLst/>
                                    <a:latin typeface="Cambria Math" panose="02040503050406030204" pitchFamily="18" charset="0"/>
                                    <a:ea typeface="PMingLiU" panose="02020500000000000000" pitchFamily="18" charset="-120"/>
                                    <a:cs typeface="Times New Roman" panose="02020603050405020304" pitchFamily="18" charset="0"/>
                                  </a:rPr>
                                  <m:t>{</m:t>
                                </m:r>
                                <m:r>
                                  <a:rPr lang="en-GB" sz="1800" i="1">
                                    <a:effectLst/>
                                    <a:latin typeface="Cambria Math" panose="02040503050406030204" pitchFamily="18" charset="0"/>
                                    <a:ea typeface="PMingLiU" panose="02020500000000000000" pitchFamily="18" charset="-120"/>
                                    <a:cs typeface="Times New Roman" panose="02020603050405020304" pitchFamily="18" charset="0"/>
                                  </a:rPr>
                                  <m:t>𝐿</m:t>
                                </m:r>
                                <m:r>
                                  <a:rPr lang="en-GB" sz="1800">
                                    <a:effectLst/>
                                    <a:latin typeface="Cambria Math" panose="02040503050406030204" pitchFamily="18" charset="0"/>
                                    <a:ea typeface="PMingLiU" panose="02020500000000000000" pitchFamily="18" charset="-120"/>
                                    <a:cs typeface="Times New Roman" panose="02020603050405020304" pitchFamily="18" charset="0"/>
                                  </a:rPr>
                                  <m:t>(</m:t>
                                </m:r>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r>
                                  <a:rPr lang="en-GB" sz="1800">
                                    <a:effectLst/>
                                    <a:latin typeface="Cambria Math" panose="02040503050406030204" pitchFamily="18" charset="0"/>
                                    <a:ea typeface="PMingLiU" panose="02020500000000000000" pitchFamily="18" charset="-120"/>
                                    <a:cs typeface="Times New Roman" panose="02020603050405020304" pitchFamily="18" charset="0"/>
                                  </a:rPr>
                                  <m:t>)∙</m:t>
                                </m:r>
                              </m:e>
                            </m:nary>
                          </m:e>
                        </m:nary>
                      </m:e>
                    </m:nary>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𝜌</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𝑙</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𝑃</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d>
                      <m:dPr>
                        <m:begChr m:val="["/>
                        <m:endChr m:val="]"/>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𝑇</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𝑇</m:t>
                            </m:r>
                          </m:e>
                          <m:sub>
                            <m:r>
                              <a:rPr lang="en-GB" sz="1800">
                                <a:effectLst/>
                                <a:latin typeface="Cambria Math" panose="02040503050406030204" pitchFamily="18" charset="0"/>
                                <a:ea typeface="PMingLiU" panose="02020500000000000000" pitchFamily="18" charset="-120"/>
                                <a:cs typeface="Times New Roman" panose="02020603050405020304" pitchFamily="18" charset="0"/>
                              </a:rPr>
                              <m:t>0</m:t>
                            </m:r>
                          </m:sub>
                        </m:sSub>
                      </m:e>
                    </m:d>
                    <m:r>
                      <a:rPr lang="en-GB" sz="1800">
                        <a:effectLst/>
                        <a:latin typeface="Cambria Math" panose="02040503050406030204" pitchFamily="18" charset="0"/>
                        <a:ea typeface="PMingLiU" panose="02020500000000000000" pitchFamily="18" charset="-120"/>
                        <a:cs typeface="Times New Roman" panose="02020603050405020304" pitchFamily="18" charset="0"/>
                      </a:rPr>
                      <m:t>}</m:t>
                    </m:r>
                    <m:r>
                      <a:rPr lang="en-GB" sz="1800" i="1">
                        <a:effectLst/>
                        <a:latin typeface="Cambria Math" panose="02040503050406030204" pitchFamily="18" charset="0"/>
                        <a:ea typeface="PMingLiU" panose="02020500000000000000" pitchFamily="18" charset="-120"/>
                        <a:cs typeface="Times New Roman" panose="02020603050405020304" pitchFamily="18" charset="0"/>
                      </a:rPr>
                      <m:t>𝑑𝑡</m:t>
                    </m:r>
                  </m:oMath>
                </a14:m>
                <a:r>
                  <a:rPr lang="en-GB" dirty="0">
                    <a:effectLst/>
                    <a:ea typeface="PMingLiU" panose="02020500000000000000" pitchFamily="18" charset="-120"/>
                  </a:rPr>
                  <a:t> </a:t>
                </a:r>
              </a:p>
              <a:p>
                <a:pPr marL="685800" lvl="2"/>
                <a:r>
                  <a:rPr lang="en-GB" sz="1800" dirty="0">
                    <a:effectLst/>
                    <a:ea typeface="PMingLiU" panose="02020500000000000000" pitchFamily="18" charset="-120"/>
                  </a:rPr>
                  <a:t>The total decay heat generated from when the SFP cooling system suction strainer level is reached to the time of interest (i.e., time of control room high temperature alarm or time of boiling) = amount of energy required to heat up the water volume that remains in the SFP at t (i.e., time reaching control room high temperature alarm or boiling) + amount of energy required to heat up the water that has leaked out of the SFP by time t.</a:t>
                </a:r>
              </a:p>
              <a:p>
                <a:pPr marL="457200" lvl="1"/>
                <a:r>
                  <a:rPr lang="en-GB" dirty="0">
                    <a:effectLst/>
                    <a:ea typeface="PMingLiU" panose="02020500000000000000" pitchFamily="18" charset="-120"/>
                  </a:rPr>
                  <a:t>Time to reaching the top of active spent fuel after the SFP reaches the boiling temperature: </a:t>
                </a:r>
                <a:endParaRPr lang="en-US" sz="1800" i="1" dirty="0">
                  <a:effectLst/>
                  <a:latin typeface="Cambria Math" panose="02040503050406030204" pitchFamily="18" charset="0"/>
                  <a:ea typeface="PMingLiU" panose="02020500000000000000" pitchFamily="18" charset="-120"/>
                  <a:cs typeface="Times New Roman" panose="02020603050405020304" pitchFamily="18" charset="0"/>
                </a:endParaRPr>
              </a:p>
              <a:p>
                <a:pPr marL="228600" lvl="1" indent="0">
                  <a:buNone/>
                </a:pPr>
                <a14:m>
                  <m:oMathPara xmlns:m="http://schemas.openxmlformats.org/officeDocument/2006/math">
                    <m:oMathParaPr>
                      <m:jc m:val="centerGroup"/>
                    </m:oMathParaPr>
                    <m:oMath xmlns:m="http://schemas.openxmlformats.org/officeDocument/2006/math">
                      <m:r>
                        <a:rPr lang="en-GB" sz="1800" i="1" smtClean="0">
                          <a:effectLst/>
                          <a:latin typeface="Cambria Math" panose="02040503050406030204" pitchFamily="18" charset="0"/>
                          <a:ea typeface="PMingLiU" panose="02020500000000000000" pitchFamily="18" charset="-120"/>
                          <a:cs typeface="Times New Roman" panose="02020603050405020304" pitchFamily="18" charset="0"/>
                        </a:rPr>
                        <m:t>h</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a:effectLst/>
                          <a:latin typeface="Cambria Math" panose="02040503050406030204" pitchFamily="18" charset="0"/>
                          <a:ea typeface="PMingLiU" panose="02020500000000000000" pitchFamily="18" charset="-120"/>
                          <a:cs typeface="Times New Roman" panose="02020603050405020304" pitchFamily="18" charset="0"/>
                        </a:rPr>
                        <m:t>= </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h</m:t>
                          </m:r>
                        </m:e>
                        <m:sub>
                          <m:r>
                            <a:rPr lang="en-GB" sz="1800">
                              <a:effectLst/>
                              <a:latin typeface="Cambria Math" panose="02040503050406030204" pitchFamily="18" charset="0"/>
                              <a:ea typeface="PMingLiU" panose="02020500000000000000" pitchFamily="18" charset="-120"/>
                              <a:cs typeface="Times New Roman" panose="02020603050405020304" pitchFamily="18" charset="0"/>
                            </a:rPr>
                            <m:t>0</m:t>
                          </m:r>
                        </m:sub>
                      </m:sSub>
                      <m:r>
                        <a:rPr lang="en-GB" sz="1800" i="1">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i="1">
                              <a:effectLst/>
                              <a:latin typeface="Cambria Math" panose="02040503050406030204" pitchFamily="18" charset="0"/>
                            </a:rPr>
                          </m:ctrlPr>
                        </m:fPr>
                        <m:num>
                          <m:nary>
                            <m:naryPr>
                              <m:limLoc m:val="subSup"/>
                              <m:ctrlPr>
                                <a:rPr lang="en-US" i="1">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a:effectLst/>
                                      <a:latin typeface="Cambria Math" panose="02040503050406030204" pitchFamily="18" charset="0"/>
                                      <a:ea typeface="PMingLiU" panose="02020500000000000000" pitchFamily="18" charset="-120"/>
                                      <a:cs typeface="Times New Roman" panose="02020603050405020304" pitchFamily="18" charset="0"/>
                                    </a:rPr>
                                    <m:t>0</m:t>
                                  </m:r>
                                </m:sub>
                              </m:sSub>
                            </m:sub>
                            <m:sup>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𝑠</m:t>
                                  </m:r>
                                </m:sub>
                              </m:sSub>
                            </m:sup>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𝐿</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𝑑𝑡</m:t>
                              </m:r>
                            </m:e>
                          </m:nary>
                        </m:num>
                        <m:den>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sub>
                          </m:sSub>
                        </m:den>
                      </m:f>
                      <m:r>
                        <a:rPr lang="en-GB" sz="1800" i="1">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i="1">
                              <a:effectLst/>
                              <a:latin typeface="Cambria Math" panose="02040503050406030204" pitchFamily="18" charset="0"/>
                            </a:rPr>
                          </m:ctrlPr>
                        </m:fPr>
                        <m:num>
                          <m:nary>
                            <m:naryPr>
                              <m:limLoc m:val="subSup"/>
                              <m:ctrlPr>
                                <a:rPr lang="en-US" i="1">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𝑠</m:t>
                                  </m:r>
                                </m:sub>
                              </m:sSub>
                            </m:sub>
                            <m:sup>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𝑏</m:t>
                                  </m:r>
                                </m:sub>
                              </m:sSub>
                            </m:sup>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𝐿</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𝑑𝑡</m:t>
                              </m:r>
                            </m:e>
                          </m:nary>
                        </m:num>
                        <m:den>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sub>
                          </m:sSub>
                        </m:den>
                      </m:f>
                      <m:r>
                        <a:rPr lang="en-GB" sz="1800" i="1">
                          <a:effectLst/>
                          <a:latin typeface="Cambria Math" panose="02040503050406030204" pitchFamily="18" charset="0"/>
                          <a:ea typeface="PMingLiU" panose="02020500000000000000" pitchFamily="18" charset="-120"/>
                          <a:cs typeface="Times New Roman" panose="02020603050405020304" pitchFamily="18" charset="0"/>
                        </a:rPr>
                        <m:t>−</m:t>
                      </m:r>
                      <m:r>
                        <a:rPr lang="en-GB" sz="1800">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i="1">
                              <a:effectLst/>
                              <a:latin typeface="Cambria Math" panose="02040503050406030204" pitchFamily="18" charset="0"/>
                            </a:rPr>
                          </m:ctrlPr>
                        </m:fPr>
                        <m:num>
                          <m:nary>
                            <m:naryPr>
                              <m:limLoc m:val="subSup"/>
                              <m:ctrlPr>
                                <a:rPr lang="en-US" i="1">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𝑏</m:t>
                                  </m:r>
                                </m:sub>
                              </m:sSub>
                            </m:sub>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sup>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𝐿</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𝑑𝑡</m:t>
                              </m:r>
                            </m:e>
                          </m:nary>
                        </m:num>
                        <m:den>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sub>
                          </m:sSub>
                        </m:den>
                      </m:f>
                      <m:r>
                        <a:rPr lang="en-GB" sz="1800">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US" i="1">
                              <a:effectLst/>
                              <a:latin typeface="Cambria Math" panose="02040503050406030204" pitchFamily="18" charset="0"/>
                            </a:rPr>
                          </m:ctrlPr>
                        </m:fPr>
                        <m:num>
                          <m:nary>
                            <m:naryPr>
                              <m:limLoc m:val="subSup"/>
                              <m:ctrlPr>
                                <a:rPr lang="en-US" i="1">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𝑏</m:t>
                                  </m:r>
                                </m:sub>
                              </m:sSub>
                            </m:sub>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sup>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𝑄</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𝑑𝑡</m:t>
                              </m:r>
                            </m:e>
                          </m:nary>
                        </m:num>
                        <m:den>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𝜌</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𝑠</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𝑃</m:t>
                              </m:r>
                            </m:sub>
                          </m:sSub>
                        </m:den>
                      </m:f>
                      <m:r>
                        <a:rPr lang="en-GB" sz="1800">
                          <a:effectLst/>
                          <a:latin typeface="Cambria Math" panose="02040503050406030204" pitchFamily="18" charset="0"/>
                          <a:ea typeface="PMingLiU" panose="02020500000000000000" pitchFamily="18" charset="-120"/>
                          <a:cs typeface="Times New Roman" panose="02020603050405020304" pitchFamily="18" charset="0"/>
                        </a:rPr>
                        <m:t>]</m:t>
                      </m:r>
                    </m:oMath>
                  </m:oMathPara>
                </a14:m>
                <a:endParaRPr lang="en-US" dirty="0"/>
              </a:p>
              <a:p>
                <a:pPr marL="685800" lvl="2"/>
                <a:r>
                  <a:rPr lang="en-GB" dirty="0">
                    <a:ea typeface="PMingLiU" panose="02020500000000000000" pitchFamily="18" charset="-120"/>
                  </a:rPr>
                  <a:t>l</a:t>
                </a:r>
                <a:r>
                  <a:rPr lang="en-GB" sz="1800" dirty="0">
                    <a:effectLst/>
                    <a:ea typeface="PMingLiU" panose="02020500000000000000" pitchFamily="18" charset="-120"/>
                  </a:rPr>
                  <a:t>evel decrease - </a:t>
                </a:r>
                <a:r>
                  <a:rPr lang="en-US" dirty="0"/>
                  <a:t>2</a:t>
                </a:r>
                <a:r>
                  <a:rPr lang="en-US" baseline="30000" dirty="0"/>
                  <a:t>nd</a:t>
                </a:r>
                <a:r>
                  <a:rPr lang="en-US" dirty="0"/>
                  <a:t> term: </a:t>
                </a:r>
                <a:r>
                  <a:rPr lang="en-GB" sz="1800" dirty="0">
                    <a:effectLst/>
                    <a:ea typeface="PMingLiU" panose="02020500000000000000" pitchFamily="18" charset="-120"/>
                  </a:rPr>
                  <a:t>leakage from t</a:t>
                </a:r>
                <a:r>
                  <a:rPr lang="en-GB" sz="1800" baseline="-25000" dirty="0">
                    <a:effectLst/>
                    <a:ea typeface="PMingLiU" panose="02020500000000000000" pitchFamily="18" charset="-120"/>
                  </a:rPr>
                  <a:t>0</a:t>
                </a:r>
                <a:r>
                  <a:rPr lang="en-GB" sz="1800" dirty="0">
                    <a:effectLst/>
                    <a:ea typeface="PMingLiU" panose="02020500000000000000" pitchFamily="18" charset="-120"/>
                  </a:rPr>
                  <a:t> to </a:t>
                </a:r>
                <a:r>
                  <a:rPr lang="en-GB" sz="1800" dirty="0" err="1">
                    <a:effectLst/>
                    <a:ea typeface="PMingLiU" panose="02020500000000000000" pitchFamily="18" charset="-120"/>
                  </a:rPr>
                  <a:t>t</a:t>
                </a:r>
                <a:r>
                  <a:rPr lang="en-GB" sz="1800" baseline="-25000" dirty="0" err="1">
                    <a:effectLst/>
                    <a:ea typeface="PMingLiU" panose="02020500000000000000" pitchFamily="18" charset="-120"/>
                  </a:rPr>
                  <a:t>s</a:t>
                </a:r>
                <a:r>
                  <a:rPr lang="en-GB" sz="1800" dirty="0">
                    <a:effectLst/>
                    <a:ea typeface="PMingLiU" panose="02020500000000000000" pitchFamily="18" charset="-120"/>
                  </a:rPr>
                  <a:t>; 3</a:t>
                </a:r>
                <a:r>
                  <a:rPr lang="en-GB" sz="1800" baseline="30000" dirty="0">
                    <a:effectLst/>
                    <a:ea typeface="PMingLiU" panose="02020500000000000000" pitchFamily="18" charset="-120"/>
                  </a:rPr>
                  <a:t>rd</a:t>
                </a:r>
                <a:r>
                  <a:rPr lang="en-GB" sz="1800" dirty="0">
                    <a:effectLst/>
                    <a:ea typeface="PMingLiU" panose="02020500000000000000" pitchFamily="18" charset="-120"/>
                  </a:rPr>
                  <a:t> term: leakage from </a:t>
                </a:r>
                <a:r>
                  <a:rPr lang="en-GB" sz="1800" dirty="0" err="1">
                    <a:effectLst/>
                    <a:ea typeface="PMingLiU" panose="02020500000000000000" pitchFamily="18" charset="-120"/>
                  </a:rPr>
                  <a:t>t</a:t>
                </a:r>
                <a:r>
                  <a:rPr lang="en-GB" sz="1800" baseline="-25000" dirty="0" err="1">
                    <a:effectLst/>
                    <a:ea typeface="PMingLiU" panose="02020500000000000000" pitchFamily="18" charset="-120"/>
                  </a:rPr>
                  <a:t>s</a:t>
                </a:r>
                <a:r>
                  <a:rPr lang="en-GB" sz="1800" dirty="0">
                    <a:effectLst/>
                    <a:ea typeface="PMingLiU" panose="02020500000000000000" pitchFamily="18" charset="-120"/>
                  </a:rPr>
                  <a:t> to t</a:t>
                </a:r>
                <a:r>
                  <a:rPr lang="en-GB" sz="1800" baseline="-25000" dirty="0">
                    <a:effectLst/>
                    <a:ea typeface="PMingLiU" panose="02020500000000000000" pitchFamily="18" charset="-120"/>
                  </a:rPr>
                  <a:t>b</a:t>
                </a:r>
                <a:r>
                  <a:rPr lang="en-GB" sz="1800" dirty="0">
                    <a:effectLst/>
                    <a:ea typeface="PMingLiU" panose="02020500000000000000" pitchFamily="18" charset="-120"/>
                  </a:rPr>
                  <a:t>; last 2 terms: leakage &amp; boiloff.</a:t>
                </a:r>
              </a:p>
              <a:p>
                <a:pPr marL="685800" lvl="2"/>
                <a:r>
                  <a:rPr lang="en-GB" sz="1800" dirty="0">
                    <a:effectLst/>
                    <a:ea typeface="PMingLiU" panose="02020500000000000000" pitchFamily="18" charset="-120"/>
                  </a:rPr>
                  <a:t>Time to top of active spent fuel (t) is determined when h(t) is set to the level of top of active spent fuel</a:t>
                </a:r>
                <a:r>
                  <a:rPr lang="en-GB" dirty="0">
                    <a:ea typeface="PMingLiU" panose="02020500000000000000" pitchFamily="18" charset="-120"/>
                  </a:rPr>
                  <a:t>.</a:t>
                </a:r>
                <a:endParaRPr lang="en-US" dirty="0"/>
              </a:p>
            </p:txBody>
          </p:sp>
        </mc:Choice>
        <mc:Fallback xmlns="">
          <p:sp>
            <p:nvSpPr>
              <p:cNvPr id="3" name="Content Placeholder 2">
                <a:extLst>
                  <a:ext uri="{FF2B5EF4-FFF2-40B4-BE49-F238E27FC236}">
                    <a16:creationId xmlns:a16="http://schemas.microsoft.com/office/drawing/2014/main" id="{BBE2CC53-67A2-3555-EBF4-77B956CCBC90}"/>
                  </a:ext>
                </a:extLst>
              </p:cNvPr>
              <p:cNvSpPr>
                <a:spLocks noGrp="1" noRot="1" noChangeAspect="1" noMove="1" noResize="1" noEditPoints="1" noAdjustHandles="1" noChangeArrowheads="1" noChangeShapeType="1" noTextEdit="1"/>
              </p:cNvSpPr>
              <p:nvPr>
                <p:ph idx="1"/>
              </p:nvPr>
            </p:nvSpPr>
            <p:spPr>
              <a:xfrm>
                <a:off x="371475" y="849086"/>
                <a:ext cx="11711034" cy="5471815"/>
              </a:xfrm>
              <a:blipFill>
                <a:blip r:embed="rId2"/>
                <a:stretch>
                  <a:fillRect l="-729" t="-1448" r="-4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6079475-AF63-30BE-47E5-29D5420052FA}"/>
              </a:ext>
            </a:extLst>
          </p:cNvPr>
          <p:cNvSpPr>
            <a:spLocks noGrp="1"/>
          </p:cNvSpPr>
          <p:nvPr>
            <p:ph type="sldNum" sz="quarter" idx="4"/>
          </p:nvPr>
        </p:nvSpPr>
        <p:spPr/>
        <p:txBody>
          <a:bodyPr/>
          <a:lstStyle/>
          <a:p>
            <a:pPr algn="r"/>
            <a:fld id="{41FAC4EC-5D89-1C41-A9EF-1F206B220A4C}" type="slidenum">
              <a:rPr lang="en-US" sz="1000" smtClean="0"/>
              <a:pPr algn="r"/>
              <a:t>17</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61763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9815-D0F4-1BDE-DBDF-83DB2BDE320C}"/>
              </a:ext>
            </a:extLst>
          </p:cNvPr>
          <p:cNvSpPr>
            <a:spLocks noGrp="1"/>
          </p:cNvSpPr>
          <p:nvPr>
            <p:ph type="title"/>
          </p:nvPr>
        </p:nvSpPr>
        <p:spPr/>
        <p:txBody>
          <a:bodyPr/>
          <a:lstStyle/>
          <a:p>
            <a:r>
              <a:rPr lang="en-US" dirty="0"/>
              <a:t>Summary &amp; Conclusions</a:t>
            </a:r>
          </a:p>
        </p:txBody>
      </p:sp>
      <p:sp>
        <p:nvSpPr>
          <p:cNvPr id="3" name="Content Placeholder 2">
            <a:extLst>
              <a:ext uri="{FF2B5EF4-FFF2-40B4-BE49-F238E27FC236}">
                <a16:creationId xmlns:a16="http://schemas.microsoft.com/office/drawing/2014/main" id="{9EF1607D-4442-FB2A-7A74-897B81A4B3FA}"/>
              </a:ext>
            </a:extLst>
          </p:cNvPr>
          <p:cNvSpPr>
            <a:spLocks noGrp="1"/>
          </p:cNvSpPr>
          <p:nvPr>
            <p:ph idx="1"/>
          </p:nvPr>
        </p:nvSpPr>
        <p:spPr>
          <a:xfrm>
            <a:off x="115410" y="791110"/>
            <a:ext cx="12011487" cy="6066889"/>
          </a:xfrm>
        </p:spPr>
        <p:txBody>
          <a:bodyPr/>
          <a:lstStyle/>
          <a:p>
            <a:r>
              <a:rPr lang="en-GB" sz="2000" dirty="0">
                <a:effectLst/>
                <a:ea typeface="PMingLiU" panose="02020500000000000000" pitchFamily="18" charset="-120"/>
              </a:rPr>
              <a:t>After complete loss of SFP cooling, decay heat will initially cause SFP water temperature to increase. </a:t>
            </a:r>
          </a:p>
          <a:p>
            <a:pPr marL="457200" lvl="1"/>
            <a:r>
              <a:rPr lang="en-GB" sz="1800" dirty="0">
                <a:effectLst/>
                <a:ea typeface="PMingLiU" panose="02020500000000000000" pitchFamily="18" charset="-120"/>
              </a:rPr>
              <a:t>Once SFP temperature reaches the boiling temperature, the SFP water level will start decreasing due to boiloff. </a:t>
            </a:r>
          </a:p>
          <a:p>
            <a:pPr marL="457200" lvl="1"/>
            <a:r>
              <a:rPr lang="en-GB" sz="1800" dirty="0">
                <a:effectLst/>
                <a:ea typeface="PMingLiU" panose="02020500000000000000" pitchFamily="18" charset="-120"/>
                <a:cs typeface="Arial" panose="020B0604020202020204" pitchFamily="34" charset="0"/>
              </a:rPr>
              <a:t>Time windows can be determined to support HRA, and the development of the event sequence models.</a:t>
            </a:r>
          </a:p>
          <a:p>
            <a:pPr marL="685800" lvl="2"/>
            <a:r>
              <a:rPr lang="en-GB" sz="1600" dirty="0">
                <a:effectLst/>
                <a:ea typeface="PMingLiU" panose="02020500000000000000" pitchFamily="18" charset="-120"/>
                <a:cs typeface="Arial" panose="020B0604020202020204" pitchFamily="34" charset="0"/>
              </a:rPr>
              <a:t>Time to SFP high temperature alarm, SFP boiling temperature, SFP low level alarm, SFP cooling system suction strainer level, minimum SFP level, 3’ above top of active spent fuel, top of active spent fuel level, etc.</a:t>
            </a:r>
          </a:p>
          <a:p>
            <a:pPr marL="228600" lvl="1">
              <a:buFont typeface="Arial" panose="020B0604020202020204" pitchFamily="34" charset="0"/>
              <a:buChar char="•"/>
            </a:pPr>
            <a:r>
              <a:rPr lang="en-US" dirty="0">
                <a:effectLst/>
                <a:ea typeface="SimSun" panose="02010600030101010101" pitchFamily="2" charset="-122"/>
                <a:cs typeface="Arial" panose="020B0604020202020204" pitchFamily="34" charset="0"/>
              </a:rPr>
              <a:t>A pipe rupture in SFP cooling system with no anti-siphoning device could potentially lead to a large SFP coolant loss due to siphoning effect. </a:t>
            </a:r>
          </a:p>
          <a:p>
            <a:pPr marL="457200" lvl="2">
              <a:buFont typeface="Wingdings" panose="05000000000000000000" pitchFamily="2" charset="2"/>
              <a:buChar char="§"/>
            </a:pPr>
            <a:r>
              <a:rPr lang="en-US" dirty="0">
                <a:effectLst/>
                <a:ea typeface="SimSun" panose="02010600030101010101" pitchFamily="2" charset="-122"/>
                <a:cs typeface="Arial" panose="020B0604020202020204" pitchFamily="34" charset="0"/>
              </a:rPr>
              <a:t>If piping component friction losses are conservatively neglected, the maximum, </a:t>
            </a:r>
            <a:r>
              <a:rPr lang="en-US" dirty="0">
                <a:effectLst/>
                <a:ea typeface="SimSun" panose="02010600030101010101" pitchFamily="2" charset="-122"/>
              </a:rPr>
              <a:t>initial break flow rate estimated due to siphoning effect</a:t>
            </a:r>
            <a:r>
              <a:rPr lang="en-US" dirty="0">
                <a:effectLst/>
                <a:ea typeface="SimSun" panose="02010600030101010101" pitchFamily="2" charset="-122"/>
                <a:cs typeface="Arial" panose="020B0604020202020204" pitchFamily="34" charset="0"/>
              </a:rPr>
              <a:t> could be substantially greater than the </a:t>
            </a:r>
            <a:r>
              <a:rPr lang="en-US" dirty="0">
                <a:effectLst/>
                <a:ea typeface="SimSun" panose="02010600030101010101" pitchFamily="2" charset="-122"/>
              </a:rPr>
              <a:t>realistic coolant loss flow rate with consideration of the piping component friction losses.</a:t>
            </a:r>
          </a:p>
          <a:p>
            <a:pPr marL="228600" lvl="1">
              <a:buFont typeface="Arial" panose="020B0604020202020204" pitchFamily="34" charset="0"/>
              <a:buChar char="•"/>
            </a:pPr>
            <a:r>
              <a:rPr lang="en-US" dirty="0">
                <a:effectLst/>
                <a:ea typeface="SimSun" panose="02010600030101010101" pitchFamily="2" charset="-122"/>
              </a:rPr>
              <a:t>Following a loss of SFP inventory event, the SFP water level will continue to decrease. </a:t>
            </a:r>
          </a:p>
          <a:p>
            <a:pPr marL="457200" lvl="2">
              <a:buFont typeface="Wingdings" panose="05000000000000000000" pitchFamily="2" charset="2"/>
              <a:buChar char="§"/>
            </a:pPr>
            <a:r>
              <a:rPr lang="en-US" dirty="0">
                <a:effectLst/>
                <a:ea typeface="SimSun" panose="02010600030101010101" pitchFamily="2" charset="-122"/>
              </a:rPr>
              <a:t>When the SFP water level drops to below the SFP cooling system suction strainer, the SFP heat removal function will be lost, and then the SFP water temperature will start increasing. </a:t>
            </a:r>
          </a:p>
          <a:p>
            <a:pPr marL="457200" lvl="2">
              <a:buFont typeface="Wingdings" panose="05000000000000000000" pitchFamily="2" charset="2"/>
              <a:buChar char="§"/>
            </a:pPr>
            <a:r>
              <a:rPr lang="en-US" dirty="0">
                <a:effectLst/>
                <a:ea typeface="SimSun" panose="02010600030101010101" pitchFamily="2" charset="-122"/>
              </a:rPr>
              <a:t>Depending on the size of SFP leak, the order of timing for the subsequent events, including boiling, reaching top of active spent fuel, and termination of leak, may be different. </a:t>
            </a:r>
          </a:p>
          <a:p>
            <a:pPr marL="742950" lvl="3" indent="-285750">
              <a:buFont typeface="Arial" panose="020B0604020202020204" pitchFamily="34" charset="0"/>
              <a:buChar char="−"/>
            </a:pPr>
            <a:r>
              <a:rPr lang="en-US" dirty="0">
                <a:effectLst/>
                <a:ea typeface="SimSun" panose="02010600030101010101" pitchFamily="2" charset="-122"/>
              </a:rPr>
              <a:t>For a small leak, the rate of SFP level decrease is smaller and there is more time for water temperature increase before the water level dropping to top of active spent fuel (and termination of the leak when the SFP level drops to below the opening of the SFP cooling return line distribution header) -&gt; boiling first</a:t>
            </a:r>
          </a:p>
          <a:p>
            <a:pPr marL="742950" lvl="3" indent="-285750">
              <a:buFont typeface="Arial" panose="020B0604020202020204" pitchFamily="34" charset="0"/>
              <a:buChar char="−"/>
            </a:pPr>
            <a:r>
              <a:rPr lang="en-US" dirty="0">
                <a:effectLst/>
                <a:ea typeface="SimSun" panose="02010600030101010101" pitchFamily="2" charset="-122"/>
              </a:rPr>
              <a:t>For a large leak, the SFP water level could drop rapidly to the top of active spent fuel (or leak termination level) before the SFP water boils</a:t>
            </a:r>
            <a:r>
              <a:rPr lang="en-US" spc="-5" dirty="0">
                <a:ea typeface="SimSun" panose="02010600030101010101" pitchFamily="2" charset="-122"/>
              </a:rPr>
              <a:t> -&gt; reaching TAF first</a:t>
            </a:r>
            <a:endParaRPr lang="en-US" dirty="0">
              <a:effectLst/>
              <a:ea typeface="SimSun" panose="02010600030101010101" pitchFamily="2" charset="-122"/>
            </a:endParaRPr>
          </a:p>
          <a:p>
            <a:pPr marL="114300" lvl="1" indent="-342900">
              <a:buFont typeface="Arial" panose="020B0604020202020204" pitchFamily="34" charset="0"/>
              <a:buChar char="•"/>
            </a:pPr>
            <a:endParaRPr lang="en-US" dirty="0">
              <a:effectLst/>
              <a:ea typeface="SimSun" panose="02010600030101010101" pitchFamily="2" charset="-122"/>
            </a:endParaRPr>
          </a:p>
          <a:p>
            <a:pPr marL="228600"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8F3F651-38C2-579F-2DB6-645CC5B317F7}"/>
              </a:ext>
            </a:extLst>
          </p:cNvPr>
          <p:cNvSpPr>
            <a:spLocks noGrp="1"/>
          </p:cNvSpPr>
          <p:nvPr>
            <p:ph type="sldNum" sz="quarter" idx="4"/>
          </p:nvPr>
        </p:nvSpPr>
        <p:spPr/>
        <p:txBody>
          <a:bodyPr/>
          <a:lstStyle/>
          <a:p>
            <a:pPr algn="r"/>
            <a:fld id="{41FAC4EC-5D89-1C41-A9EF-1F206B220A4C}" type="slidenum">
              <a:rPr lang="en-US" sz="1000" smtClean="0"/>
              <a:pPr algn="r"/>
              <a:t>18</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279022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04175F-7967-433E-863F-FC0AD074E909}"/>
              </a:ext>
            </a:extLst>
          </p:cNvPr>
          <p:cNvSpPr>
            <a:spLocks noGrp="1"/>
          </p:cNvSpPr>
          <p:nvPr>
            <p:ph type="body" sz="quarter" idx="13"/>
          </p:nvPr>
        </p:nvSpPr>
        <p:spPr>
          <a:xfrm>
            <a:off x="838200" y="2882236"/>
            <a:ext cx="10515600" cy="1093527"/>
          </a:xfrm>
        </p:spPr>
        <p:txBody>
          <a:bodyPr/>
          <a:lstStyle/>
          <a:p>
            <a:r>
              <a:rPr lang="en-US" dirty="0"/>
              <a:t>Questions and Answers</a:t>
            </a:r>
          </a:p>
        </p:txBody>
      </p:sp>
      <p:sp>
        <p:nvSpPr>
          <p:cNvPr id="4" name="Slide Number Placeholder 3">
            <a:extLst>
              <a:ext uri="{FF2B5EF4-FFF2-40B4-BE49-F238E27FC236}">
                <a16:creationId xmlns:a16="http://schemas.microsoft.com/office/drawing/2014/main" id="{419DBD16-B209-44B4-B153-FA955A135EAE}"/>
              </a:ext>
            </a:extLst>
          </p:cNvPr>
          <p:cNvSpPr>
            <a:spLocks noGrp="1"/>
          </p:cNvSpPr>
          <p:nvPr>
            <p:ph type="sldNum" sz="quarter" idx="4294967295"/>
          </p:nvPr>
        </p:nvSpPr>
        <p:spPr>
          <a:xfrm>
            <a:off x="7851775" y="6459538"/>
            <a:ext cx="4340225" cy="246062"/>
          </a:xfrm>
        </p:spPr>
        <p:txBody>
          <a:bodyPr/>
          <a:lstStyle/>
          <a:p>
            <a:pPr algn="r"/>
            <a:fld id="{41FAC4EC-5D89-1C41-A9EF-1F206B220A4C}" type="slidenum">
              <a:rPr lang="en-US" sz="1000" smtClean="0"/>
              <a:pPr algn="r"/>
              <a:t>19</a:t>
            </a:fld>
            <a:r>
              <a:rPr lang="en-US" sz="1000" dirty="0">
                <a:cs typeface="Arial" panose="020B0604020202020204" pitchFamily="34" charset="0"/>
              </a:rPr>
              <a:t> </a:t>
            </a:r>
            <a:endParaRPr lang="en-US" sz="1000" dirty="0"/>
          </a:p>
        </p:txBody>
      </p:sp>
    </p:spTree>
    <p:extLst>
      <p:ext uri="{BB962C8B-B14F-4D97-AF65-F5344CB8AC3E}">
        <p14:creationId xmlns:p14="http://schemas.microsoft.com/office/powerpoint/2010/main" val="299111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1C96-1E9A-46F6-B339-45FA7ABD671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492D710-A399-4171-842F-8191CB3E5594}"/>
              </a:ext>
            </a:extLst>
          </p:cNvPr>
          <p:cNvSpPr>
            <a:spLocks noGrp="1"/>
          </p:cNvSpPr>
          <p:nvPr>
            <p:ph idx="1"/>
          </p:nvPr>
        </p:nvSpPr>
        <p:spPr>
          <a:xfrm>
            <a:off x="371475" y="1100832"/>
            <a:ext cx="11430000" cy="4998128"/>
          </a:xfrm>
        </p:spPr>
        <p:txBody>
          <a:bodyPr/>
          <a:lstStyle/>
          <a:p>
            <a:r>
              <a:rPr lang="en-GB" dirty="0">
                <a:effectLst/>
                <a:ea typeface="PMingLiU" panose="02020500000000000000" pitchFamily="18" charset="-120"/>
                <a:cs typeface="Arial" panose="020B0604020202020204" pitchFamily="34" charset="0"/>
              </a:rPr>
              <a:t>To support HRA and event sequence model development in the SFP PSA, thermal-hydraulic analyses of selected, representative event scenarios need to be performed. </a:t>
            </a:r>
          </a:p>
          <a:p>
            <a:r>
              <a:rPr lang="en-GB" dirty="0">
                <a:ea typeface="PMingLiU" panose="02020500000000000000" pitchFamily="18" charset="-120"/>
                <a:cs typeface="Arial" panose="020B0604020202020204" pitchFamily="34" charset="0"/>
              </a:rPr>
              <a:t>E</a:t>
            </a:r>
            <a:r>
              <a:rPr lang="en-GB" dirty="0">
                <a:effectLst/>
                <a:ea typeface="PMingLiU" panose="02020500000000000000" pitchFamily="18" charset="-120"/>
                <a:cs typeface="Arial" panose="020B0604020202020204" pitchFamily="34" charset="0"/>
              </a:rPr>
              <a:t>valuate such model parameters as break flow rate of a SFP loss of inventory initiating event, time available for specific operator actions, or the number of mitigation equipment trains required to perform a safety-related or mitigation function</a:t>
            </a:r>
          </a:p>
          <a:p>
            <a:pPr marL="457200" lvl="1">
              <a:spcBef>
                <a:spcPts val="1000"/>
              </a:spcBef>
            </a:pPr>
            <a:r>
              <a:rPr lang="en-GB" sz="2200" dirty="0">
                <a:ea typeface="PMingLiU" panose="02020500000000000000" pitchFamily="18" charset="-120"/>
                <a:cs typeface="Arial" panose="020B0604020202020204" pitchFamily="34" charset="0"/>
              </a:rPr>
              <a:t>C</a:t>
            </a:r>
            <a:r>
              <a:rPr lang="en-GB" sz="2200" dirty="0">
                <a:effectLst/>
                <a:ea typeface="PMingLiU" panose="02020500000000000000" pitchFamily="18" charset="-120"/>
                <a:cs typeface="Arial" panose="020B0604020202020204" pitchFamily="34" charset="0"/>
              </a:rPr>
              <a:t>an be performed based only on first-principle energy and mass balance considerations, </a:t>
            </a:r>
          </a:p>
          <a:p>
            <a:pPr lvl="2"/>
            <a:r>
              <a:rPr lang="en-GB" sz="2000" dirty="0">
                <a:ea typeface="PMingLiU" panose="02020500000000000000" pitchFamily="18" charset="-120"/>
                <a:cs typeface="Arial" panose="020B0604020202020204" pitchFamily="34" charset="0"/>
              </a:rPr>
              <a:t>A</a:t>
            </a:r>
            <a:r>
              <a:rPr lang="en-GB" sz="2000" dirty="0">
                <a:effectLst/>
                <a:ea typeface="PMingLiU" panose="02020500000000000000" pitchFamily="18" charset="-120"/>
                <a:cs typeface="Arial" panose="020B0604020202020204" pitchFamily="34" charset="0"/>
              </a:rPr>
              <a:t>dequate to determine the broad event characteristics required to perform the HRA and develop the event sequence models with the needed accuracy.</a:t>
            </a:r>
            <a:r>
              <a:rPr lang="en-GB" sz="2000" dirty="0">
                <a:effectLst/>
                <a:ea typeface="PMingLiU" panose="02020500000000000000" pitchFamily="18" charset="-120"/>
              </a:rPr>
              <a:t> </a:t>
            </a:r>
          </a:p>
          <a:p>
            <a:pPr marL="457200" lvl="1"/>
            <a:r>
              <a:rPr lang="en-GB" sz="2200" dirty="0">
                <a:effectLst/>
                <a:ea typeface="PMingLiU" panose="02020500000000000000" pitchFamily="18" charset="-120"/>
              </a:rPr>
              <a:t>T</a:t>
            </a:r>
            <a:r>
              <a:rPr lang="en-GB" sz="2200" dirty="0">
                <a:effectLst/>
                <a:ea typeface="PMingLiU" panose="02020500000000000000" pitchFamily="18" charset="-120"/>
                <a:cs typeface="Arial" panose="020B0604020202020204" pitchFamily="34" charset="0"/>
              </a:rPr>
              <a:t>he results are considered reasonable approximations intended to reveal overall SFP response behaviour and insights.</a:t>
            </a:r>
            <a:endParaRPr lang="en-US" sz="2200" dirty="0"/>
          </a:p>
        </p:txBody>
      </p:sp>
    </p:spTree>
    <p:extLst>
      <p:ext uri="{BB962C8B-B14F-4D97-AF65-F5344CB8AC3E}">
        <p14:creationId xmlns:p14="http://schemas.microsoft.com/office/powerpoint/2010/main" val="358346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4509F1-05A0-4D83-ABAD-610DD7538588}"/>
              </a:ext>
            </a:extLst>
          </p:cNvPr>
          <p:cNvSpPr>
            <a:spLocks noGrp="1"/>
          </p:cNvSpPr>
          <p:nvPr>
            <p:ph sz="half" idx="1"/>
          </p:nvPr>
        </p:nvSpPr>
        <p:spPr/>
        <p:txBody>
          <a:bodyPr/>
          <a:lstStyle/>
          <a:p>
            <a:r>
              <a:rPr lang="en-US" dirty="0"/>
              <a:t>James C. Lin</a:t>
            </a:r>
          </a:p>
          <a:p>
            <a:pPr indent="0">
              <a:buNone/>
            </a:pPr>
            <a:r>
              <a:rPr lang="en-US" dirty="0"/>
              <a:t>jlin@absconsulting.com</a:t>
            </a:r>
          </a:p>
        </p:txBody>
      </p:sp>
    </p:spTree>
    <p:extLst>
      <p:ext uri="{BB962C8B-B14F-4D97-AF65-F5344CB8AC3E}">
        <p14:creationId xmlns:p14="http://schemas.microsoft.com/office/powerpoint/2010/main" val="262694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90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63F4-B166-12A0-3B6F-A769DD96A074}"/>
              </a:ext>
            </a:extLst>
          </p:cNvPr>
          <p:cNvSpPr>
            <a:spLocks noGrp="1"/>
          </p:cNvSpPr>
          <p:nvPr>
            <p:ph type="title"/>
          </p:nvPr>
        </p:nvSpPr>
        <p:spPr/>
        <p:txBody>
          <a:bodyPr/>
          <a:lstStyle/>
          <a:p>
            <a:r>
              <a:rPr lang="en-US" dirty="0"/>
              <a:t>Plant and SFP Design Input Information</a:t>
            </a:r>
          </a:p>
        </p:txBody>
      </p:sp>
      <p:sp>
        <p:nvSpPr>
          <p:cNvPr id="3" name="Content Placeholder 2">
            <a:extLst>
              <a:ext uri="{FF2B5EF4-FFF2-40B4-BE49-F238E27FC236}">
                <a16:creationId xmlns:a16="http://schemas.microsoft.com/office/drawing/2014/main" id="{13C2AAB2-B331-50AC-F886-2E2D6FD48A1B}"/>
              </a:ext>
            </a:extLst>
          </p:cNvPr>
          <p:cNvSpPr>
            <a:spLocks noGrp="1"/>
          </p:cNvSpPr>
          <p:nvPr>
            <p:ph idx="1"/>
          </p:nvPr>
        </p:nvSpPr>
        <p:spPr>
          <a:xfrm>
            <a:off x="381000" y="781236"/>
            <a:ext cx="11621609" cy="6076764"/>
          </a:xfrm>
        </p:spPr>
        <p:txBody>
          <a:bodyPr/>
          <a:lstStyle/>
          <a:p>
            <a:pPr marR="0" lvl="0" algn="just">
              <a:spcBef>
                <a:spcPts val="0"/>
              </a:spcBef>
              <a:spcAft>
                <a:spcPts val="0"/>
              </a:spcAft>
              <a:buFont typeface="Wingdings" panose="05000000000000000000" pitchFamily="2" charset="2"/>
              <a:buChar char=""/>
            </a:pPr>
            <a:r>
              <a:rPr lang="en-US" sz="1700" dirty="0">
                <a:effectLst/>
                <a:ea typeface="PMingLiU" panose="02020500000000000000" pitchFamily="18" charset="-120"/>
              </a:rPr>
              <a:t>SFP and core</a:t>
            </a:r>
          </a:p>
          <a:p>
            <a:pPr marL="457200" marR="0" lvl="1" algn="just">
              <a:spcBef>
                <a:spcPts val="300"/>
              </a:spcBef>
              <a:spcAft>
                <a:spcPts val="0"/>
              </a:spcAft>
            </a:pPr>
            <a:r>
              <a:rPr lang="en-US" sz="1400" dirty="0">
                <a:effectLst/>
                <a:ea typeface="PMingLiU" panose="02020500000000000000" pitchFamily="18" charset="-120"/>
                <a:cs typeface="Times New Roman" panose="02020603050405020304" pitchFamily="18" charset="0"/>
              </a:rPr>
              <a:t>SFP volume</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Number of fuel assemblies</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Number of fuel rods in each fuel assembly</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Fuel rod outside diameter</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Fuel assembly length</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Active fuel length</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Weight of all fuel assemblies</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Volumes of 1 fuel assembly, 1 core, 1+1/3 cores, fuel rack (assume 20% of core), all fuel assemblies and storage racks</a:t>
            </a:r>
          </a:p>
          <a:p>
            <a:pPr marL="685800" lvl="2" algn="just">
              <a:spcBef>
                <a:spcPts val="0"/>
              </a:spcBef>
            </a:pPr>
            <a:r>
              <a:rPr lang="en-US" sz="1300" dirty="0">
                <a:effectLst/>
                <a:ea typeface="PMingLiU" panose="02020500000000000000" pitchFamily="18" charset="-120"/>
              </a:rPr>
              <a:t>The volume occupied by the fuel elements and fuel racks listed above are necessary for estimating the SFP water level.</a:t>
            </a:r>
          </a:p>
          <a:p>
            <a:pPr marR="0" lvl="0" algn="just">
              <a:spcBef>
                <a:spcPts val="300"/>
              </a:spcBef>
              <a:spcAft>
                <a:spcPts val="0"/>
              </a:spcAft>
              <a:buFont typeface="Wingdings" panose="05000000000000000000" pitchFamily="2" charset="2"/>
              <a:buChar char=""/>
            </a:pPr>
            <a:r>
              <a:rPr lang="en-US" sz="1700" dirty="0">
                <a:effectLst/>
                <a:ea typeface="PMingLiU" panose="02020500000000000000" pitchFamily="18" charset="-120"/>
              </a:rPr>
              <a:t>SFP water, temperature, and level</a:t>
            </a:r>
          </a:p>
          <a:p>
            <a:pPr marL="457200" marR="0" lvl="1" algn="just">
              <a:spcBef>
                <a:spcPts val="300"/>
              </a:spcBef>
              <a:spcAft>
                <a:spcPts val="0"/>
              </a:spcAft>
            </a:pPr>
            <a:r>
              <a:rPr lang="en-US" sz="1400" dirty="0">
                <a:effectLst/>
                <a:ea typeface="PMingLiU" panose="02020500000000000000" pitchFamily="18" charset="-120"/>
                <a:cs typeface="Times New Roman" panose="02020603050405020304" pitchFamily="18" charset="0"/>
              </a:rPr>
              <a:t>Total SFP net water volume</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Cross section of SFP</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Water volume below SFP cooling loop suction strainer</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SFP normal water level</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SFP low level alarm setpoints</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SFP suction strainer level</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Minimum SFP level, 3 feet above top of active spent fuel, top of active spent fuel</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Lowest elevation of pipe with break for siphoning</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Siphoning stop level, maximum possible siphoning depth</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Initial SFP temperature</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SFP high temperature alarm setpoints</a:t>
            </a:r>
          </a:p>
          <a:p>
            <a:pPr marR="0" lvl="0" algn="just">
              <a:spcBef>
                <a:spcPts val="300"/>
              </a:spcBef>
              <a:spcAft>
                <a:spcPts val="0"/>
              </a:spcAft>
              <a:buFont typeface="Wingdings" panose="05000000000000000000" pitchFamily="2" charset="2"/>
              <a:buChar char=""/>
            </a:pPr>
            <a:r>
              <a:rPr lang="en-US" sz="1700" dirty="0">
                <a:effectLst/>
                <a:ea typeface="PMingLiU" panose="02020500000000000000" pitchFamily="18" charset="-120"/>
              </a:rPr>
              <a:t>Initial power level</a:t>
            </a:r>
          </a:p>
          <a:p>
            <a:pPr marR="0" lvl="0" algn="just">
              <a:spcBef>
                <a:spcPts val="300"/>
              </a:spcBef>
              <a:spcAft>
                <a:spcPts val="0"/>
              </a:spcAft>
              <a:buFont typeface="Wingdings" panose="05000000000000000000" pitchFamily="2" charset="2"/>
              <a:buChar char=""/>
            </a:pPr>
            <a:r>
              <a:rPr lang="en-US" sz="1700" dirty="0">
                <a:effectLst/>
                <a:ea typeface="PMingLiU" panose="02020500000000000000" pitchFamily="18" charset="-120"/>
              </a:rPr>
              <a:t>Assumed SFP heat loads</a:t>
            </a:r>
          </a:p>
          <a:p>
            <a:pPr marL="457200" marR="0" lvl="1" algn="just">
              <a:spcBef>
                <a:spcPts val="300"/>
              </a:spcBef>
              <a:spcAft>
                <a:spcPts val="0"/>
              </a:spcAft>
            </a:pPr>
            <a:r>
              <a:rPr lang="en-US" sz="1400" dirty="0">
                <a:effectLst/>
                <a:ea typeface="PMingLiU" panose="02020500000000000000" pitchFamily="18" charset="-120"/>
                <a:cs typeface="Times New Roman" panose="02020603050405020304" pitchFamily="18" charset="0"/>
              </a:rPr>
              <a:t>SFP with freshly discharged full core (constant heat load)</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Full core discharge with 150 hours of decay</a:t>
            </a:r>
          </a:p>
          <a:p>
            <a:pPr marL="457200" marR="0" lvl="1" algn="just">
              <a:spcBef>
                <a:spcPts val="0"/>
              </a:spcBef>
              <a:spcAft>
                <a:spcPts val="0"/>
              </a:spcAft>
            </a:pPr>
            <a:r>
              <a:rPr lang="en-US" sz="1400" dirty="0">
                <a:effectLst/>
                <a:ea typeface="PMingLiU" panose="02020500000000000000" pitchFamily="18" charset="-120"/>
                <a:cs typeface="Times New Roman" panose="02020603050405020304" pitchFamily="18" charset="0"/>
              </a:rPr>
              <a:t>SFP with freshly discharged full core (decreasing heat load)</a:t>
            </a:r>
          </a:p>
        </p:txBody>
      </p:sp>
      <p:sp>
        <p:nvSpPr>
          <p:cNvPr id="4" name="Slide Number Placeholder 3">
            <a:extLst>
              <a:ext uri="{FF2B5EF4-FFF2-40B4-BE49-F238E27FC236}">
                <a16:creationId xmlns:a16="http://schemas.microsoft.com/office/drawing/2014/main" id="{6F1BE1BB-DB8E-2749-6282-D8B95D25AF05}"/>
              </a:ext>
            </a:extLst>
          </p:cNvPr>
          <p:cNvSpPr>
            <a:spLocks noGrp="1"/>
          </p:cNvSpPr>
          <p:nvPr>
            <p:ph type="sldNum" sz="quarter" idx="4"/>
          </p:nvPr>
        </p:nvSpPr>
        <p:spPr/>
        <p:txBody>
          <a:bodyPr/>
          <a:lstStyle/>
          <a:p>
            <a:pPr algn="r"/>
            <a:fld id="{41FAC4EC-5D89-1C41-A9EF-1F206B220A4C}" type="slidenum">
              <a:rPr lang="en-US" sz="1000" smtClean="0"/>
              <a:pPr algn="r"/>
              <a:t>3</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341719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A983-5AA5-7C5B-224A-7FE7C5A637DC}"/>
              </a:ext>
            </a:extLst>
          </p:cNvPr>
          <p:cNvSpPr>
            <a:spLocks noGrp="1"/>
          </p:cNvSpPr>
          <p:nvPr>
            <p:ph type="title"/>
          </p:nvPr>
        </p:nvSpPr>
        <p:spPr/>
        <p:txBody>
          <a:bodyPr/>
          <a:lstStyle/>
          <a:p>
            <a:r>
              <a:rPr lang="en-US" dirty="0"/>
              <a:t>SFP Heat Load</a:t>
            </a:r>
          </a:p>
        </p:txBody>
      </p:sp>
      <p:sp>
        <p:nvSpPr>
          <p:cNvPr id="3" name="Content Placeholder 2">
            <a:extLst>
              <a:ext uri="{FF2B5EF4-FFF2-40B4-BE49-F238E27FC236}">
                <a16:creationId xmlns:a16="http://schemas.microsoft.com/office/drawing/2014/main" id="{C84E1876-C036-B6BB-C224-2F924CF513D9}"/>
              </a:ext>
            </a:extLst>
          </p:cNvPr>
          <p:cNvSpPr>
            <a:spLocks noGrp="1"/>
          </p:cNvSpPr>
          <p:nvPr>
            <p:ph idx="1"/>
          </p:nvPr>
        </p:nvSpPr>
        <p:spPr>
          <a:xfrm>
            <a:off x="381000" y="938679"/>
            <a:ext cx="11430000" cy="5337833"/>
          </a:xfrm>
        </p:spPr>
        <p:txBody>
          <a:bodyPr/>
          <a:lstStyle/>
          <a:p>
            <a:r>
              <a:rPr lang="en-GB" dirty="0">
                <a:effectLst/>
                <a:ea typeface="PMingLiU" panose="02020500000000000000" pitchFamily="18" charset="-120"/>
              </a:rPr>
              <a:t>The decay heat after plant shutdown was monitored for an equilibrium fuel cycle having been operated for 12 months at full power and having been shut down for 2 months for replacing 1/3 of the fuel elements in each </a:t>
            </a:r>
            <a:r>
              <a:rPr lang="en-GB" dirty="0" err="1">
                <a:effectLst/>
                <a:ea typeface="PMingLiU" panose="02020500000000000000" pitchFamily="18" charset="-120"/>
              </a:rPr>
              <a:t>refueling</a:t>
            </a:r>
            <a:r>
              <a:rPr lang="en-GB" dirty="0">
                <a:effectLst/>
                <a:ea typeface="PMingLiU" panose="02020500000000000000" pitchFamily="18" charset="-120"/>
              </a:rPr>
              <a:t> outage </a:t>
            </a:r>
          </a:p>
          <a:p>
            <a:r>
              <a:rPr lang="en-GB" dirty="0">
                <a:effectLst/>
                <a:ea typeface="PMingLiU" panose="02020500000000000000" pitchFamily="18" charset="-120"/>
              </a:rPr>
              <a:t>The upper bound decay heat power fractions for the period between 1.04 days and 11.57 days after the plant shutdown was best fitted as Q/Q</a:t>
            </a:r>
            <a:r>
              <a:rPr lang="en-GB" baseline="-25000" dirty="0">
                <a:effectLst/>
                <a:ea typeface="PMingLiU" panose="02020500000000000000" pitchFamily="18" charset="-120"/>
              </a:rPr>
              <a:t>0</a:t>
            </a:r>
            <a:r>
              <a:rPr lang="en-GB" dirty="0">
                <a:effectLst/>
                <a:ea typeface="PMingLiU" panose="02020500000000000000" pitchFamily="18" charset="-120"/>
              </a:rPr>
              <a:t> = 0.00661 t</a:t>
            </a:r>
            <a:r>
              <a:rPr lang="en-GB" baseline="30000" dirty="0">
                <a:effectLst/>
                <a:ea typeface="PMingLiU" panose="02020500000000000000" pitchFamily="18" charset="-120"/>
              </a:rPr>
              <a:t>‑0.321</a:t>
            </a:r>
          </a:p>
          <a:p>
            <a:pPr marL="457200" lvl="1">
              <a:spcBef>
                <a:spcPts val="1000"/>
              </a:spcBef>
            </a:pPr>
            <a:r>
              <a:rPr lang="en-US" u="none" strike="noStrike" dirty="0">
                <a:effectLst/>
                <a:ea typeface="Times New Roman" panose="02020603050405020304" pitchFamily="18" charset="0"/>
                <a:cs typeface="Times New Roman" panose="02020603050405020304" pitchFamily="18" charset="0"/>
              </a:rPr>
              <a:t>Heat Load Case 1: assumed conservatively based on the heat load from a freshly discharged core after ~ 5 days following the reactor shutdown plus the decay heat from spent fuel assemblies from previous fuel cycles stored in the SFP. </a:t>
            </a:r>
          </a:p>
          <a:p>
            <a:pPr marL="685800" lvl="3">
              <a:spcBef>
                <a:spcPts val="1000"/>
              </a:spcBef>
            </a:pPr>
            <a:r>
              <a:rPr lang="en-US" sz="1800" dirty="0">
                <a:ea typeface="Times New Roman" panose="02020603050405020304" pitchFamily="18" charset="0"/>
                <a:cs typeface="Times New Roman" panose="02020603050405020304" pitchFamily="18" charset="0"/>
              </a:rPr>
              <a:t>A</a:t>
            </a:r>
            <a:r>
              <a:rPr lang="en-US" sz="1800" u="none" strike="noStrike" dirty="0">
                <a:effectLst/>
                <a:ea typeface="Times New Roman" panose="02020603050405020304" pitchFamily="18" charset="0"/>
                <a:cs typeface="Times New Roman" panose="02020603050405020304" pitchFamily="18" charset="0"/>
              </a:rPr>
              <a:t>ssumed this heat load remains constant for the entire event duration from the onset of initiating event.</a:t>
            </a:r>
            <a:r>
              <a:rPr lang="en-US" sz="1800" dirty="0">
                <a:effectLst/>
                <a:ea typeface="Times New Roman" panose="02020603050405020304" pitchFamily="18" charset="0"/>
                <a:cs typeface="Times New Roman" panose="02020603050405020304" pitchFamily="18" charset="0"/>
              </a:rPr>
              <a:t> </a:t>
            </a:r>
          </a:p>
          <a:p>
            <a:pPr marL="685800" lvl="3">
              <a:spcBef>
                <a:spcPts val="1000"/>
              </a:spcBef>
            </a:pPr>
            <a:r>
              <a:rPr lang="en-US" sz="1800" dirty="0">
                <a:effectLst/>
                <a:ea typeface="Times New Roman" panose="02020603050405020304" pitchFamily="18" charset="0"/>
                <a:cs typeface="Times New Roman" panose="02020603050405020304" pitchFamily="18" charset="0"/>
              </a:rPr>
              <a:t>The most conservative heat load value because the earliest time all the fuel assemblies can be moved to the SFP is about 150 hours after the reactor shutdown. By the time the plant is restarted and reaches the power operation configuration in which the SFP is isolated from the containment refueling cavity, the decay heat load in the SFP should be significantly less since more than 25 days may have elapsed after the reactor shutdown and the end of the previous fuel cycle. </a:t>
            </a:r>
          </a:p>
          <a:p>
            <a:pPr marL="685800" lvl="3">
              <a:spcBef>
                <a:spcPts val="1000"/>
              </a:spcBef>
            </a:pPr>
            <a:r>
              <a:rPr lang="en-US" sz="1800" dirty="0">
                <a:ea typeface="Times New Roman" panose="02020603050405020304" pitchFamily="18" charset="0"/>
                <a:cs typeface="Times New Roman" panose="02020603050405020304" pitchFamily="18" charset="0"/>
              </a:rPr>
              <a:t>A</a:t>
            </a:r>
            <a:r>
              <a:rPr lang="en-US" sz="1800" dirty="0">
                <a:effectLst/>
                <a:ea typeface="Times New Roman" panose="02020603050405020304" pitchFamily="18" charset="0"/>
                <a:cs typeface="Times New Roman" panose="02020603050405020304" pitchFamily="18" charset="0"/>
              </a:rPr>
              <a:t> constant heat load is a conservative representation of the SFP heat load. </a:t>
            </a:r>
          </a:p>
          <a:p>
            <a:endParaRPr lang="en-US" dirty="0"/>
          </a:p>
        </p:txBody>
      </p:sp>
      <p:sp>
        <p:nvSpPr>
          <p:cNvPr id="4" name="Slide Number Placeholder 3">
            <a:extLst>
              <a:ext uri="{FF2B5EF4-FFF2-40B4-BE49-F238E27FC236}">
                <a16:creationId xmlns:a16="http://schemas.microsoft.com/office/drawing/2014/main" id="{7ACE5C56-7B94-026B-8988-E364CAA1BA95}"/>
              </a:ext>
            </a:extLst>
          </p:cNvPr>
          <p:cNvSpPr>
            <a:spLocks noGrp="1"/>
          </p:cNvSpPr>
          <p:nvPr>
            <p:ph type="sldNum" sz="quarter" idx="4"/>
          </p:nvPr>
        </p:nvSpPr>
        <p:spPr/>
        <p:txBody>
          <a:bodyPr/>
          <a:lstStyle/>
          <a:p>
            <a:pPr algn="r"/>
            <a:fld id="{41FAC4EC-5D89-1C41-A9EF-1F206B220A4C}" type="slidenum">
              <a:rPr lang="en-US" sz="1000" smtClean="0"/>
              <a:pPr algn="r"/>
              <a:t>4</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407075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68B6-42CA-428D-8759-BB80C0580571}"/>
              </a:ext>
            </a:extLst>
          </p:cNvPr>
          <p:cNvSpPr>
            <a:spLocks noGrp="1"/>
          </p:cNvSpPr>
          <p:nvPr>
            <p:ph type="title"/>
          </p:nvPr>
        </p:nvSpPr>
        <p:spPr/>
        <p:txBody>
          <a:bodyPr/>
          <a:lstStyle/>
          <a:p>
            <a:r>
              <a:rPr lang="en-US" dirty="0"/>
              <a:t>SFP Heat Load (cont’d)</a:t>
            </a:r>
          </a:p>
        </p:txBody>
      </p:sp>
      <p:sp>
        <p:nvSpPr>
          <p:cNvPr id="3" name="Content Placeholder 2">
            <a:extLst>
              <a:ext uri="{FF2B5EF4-FFF2-40B4-BE49-F238E27FC236}">
                <a16:creationId xmlns:a16="http://schemas.microsoft.com/office/drawing/2014/main" id="{CC775163-060F-D75F-A4C8-771753A6EEC0}"/>
              </a:ext>
            </a:extLst>
          </p:cNvPr>
          <p:cNvSpPr>
            <a:spLocks noGrp="1"/>
          </p:cNvSpPr>
          <p:nvPr>
            <p:ph idx="1"/>
          </p:nvPr>
        </p:nvSpPr>
        <p:spPr>
          <a:xfrm>
            <a:off x="371475" y="887768"/>
            <a:ext cx="11430000" cy="5220070"/>
          </a:xfrm>
        </p:spPr>
        <p:txBody>
          <a:bodyPr/>
          <a:lstStyle/>
          <a:p>
            <a:pPr marL="457200" lvl="1" algn="just">
              <a:spcBef>
                <a:spcPts val="1000"/>
              </a:spcBef>
            </a:pPr>
            <a:r>
              <a:rPr lang="en-US" u="none" strike="noStrike" dirty="0">
                <a:effectLst/>
                <a:ea typeface="Times New Roman" panose="02020603050405020304" pitchFamily="18" charset="0"/>
                <a:cs typeface="Times New Roman" panose="02020603050405020304" pitchFamily="18" charset="0"/>
              </a:rPr>
              <a:t>Heat Load Case 2: calculated from above equation using a “t” value of 6.25 days (i.e., 150 hours) after reactor shutdown. </a:t>
            </a:r>
          </a:p>
          <a:p>
            <a:pPr marL="685800" lvl="2" algn="just">
              <a:spcBef>
                <a:spcPts val="1000"/>
              </a:spcBef>
            </a:pPr>
            <a:r>
              <a:rPr lang="en-US" u="none" strike="noStrike" dirty="0">
                <a:effectLst/>
                <a:ea typeface="Times New Roman" panose="02020603050405020304" pitchFamily="18" charset="0"/>
                <a:cs typeface="Times New Roman" panose="02020603050405020304" pitchFamily="18" charset="0"/>
              </a:rPr>
              <a:t>Similar to Case 1, conservatively assumed this heat load remains constant for the entire event duration from the onset of initiating event. </a:t>
            </a:r>
          </a:p>
          <a:p>
            <a:pPr marL="685800" lvl="2" algn="just">
              <a:spcBef>
                <a:spcPts val="1000"/>
              </a:spcBef>
            </a:pPr>
            <a:r>
              <a:rPr lang="en-US" dirty="0">
                <a:effectLst/>
                <a:ea typeface="Times New Roman" panose="02020603050405020304" pitchFamily="18" charset="0"/>
                <a:cs typeface="Times New Roman" panose="02020603050405020304" pitchFamily="18" charset="0"/>
              </a:rPr>
              <a:t>Slightly optimistic at the beginning of the period immediately after the plant shutdown since it does not address the legacy fuel assemblies discharged into the SFP from previous fuel cycles. </a:t>
            </a:r>
          </a:p>
          <a:p>
            <a:pPr marL="685800" lvl="2" algn="just">
              <a:spcBef>
                <a:spcPts val="1000"/>
              </a:spcBef>
            </a:pPr>
            <a:r>
              <a:rPr lang="en-US" dirty="0">
                <a:ea typeface="Times New Roman" panose="02020603050405020304" pitchFamily="18" charset="0"/>
                <a:cs typeface="Times New Roman" panose="02020603050405020304" pitchFamily="18" charset="0"/>
              </a:rPr>
              <a:t>A</a:t>
            </a:r>
            <a:r>
              <a:rPr lang="en-US" dirty="0">
                <a:effectLst/>
                <a:ea typeface="Times New Roman" panose="02020603050405020304" pitchFamily="18" charset="0"/>
                <a:cs typeface="Times New Roman" panose="02020603050405020304" pitchFamily="18" charset="0"/>
              </a:rPr>
              <a:t>ssumed to be constant; i.e., it does not decrease with time. </a:t>
            </a:r>
          </a:p>
          <a:p>
            <a:pPr marL="685800" lvl="2" algn="just">
              <a:spcBef>
                <a:spcPts val="1000"/>
              </a:spcBef>
            </a:pPr>
            <a:r>
              <a:rPr lang="en-US" dirty="0">
                <a:effectLst/>
                <a:ea typeface="Times New Roman" panose="02020603050405020304" pitchFamily="18" charset="0"/>
                <a:cs typeface="Times New Roman" panose="02020603050405020304" pitchFamily="18" charset="0"/>
              </a:rPr>
              <a:t>Lower bound at the beginning, but becomes the middle value for the longer-term period.</a:t>
            </a:r>
          </a:p>
          <a:p>
            <a:pPr marL="457200" lvl="1" algn="just">
              <a:spcBef>
                <a:spcPts val="1000"/>
              </a:spcBef>
            </a:pPr>
            <a:r>
              <a:rPr lang="en-US" u="none" strike="noStrike" dirty="0">
                <a:ea typeface="Times New Roman" panose="02020603050405020304" pitchFamily="18" charset="0"/>
                <a:cs typeface="Times New Roman" panose="02020603050405020304" pitchFamily="18" charset="0"/>
              </a:rPr>
              <a:t>Heat Load </a:t>
            </a:r>
            <a:r>
              <a:rPr lang="en-US" u="none" strike="noStrike" dirty="0">
                <a:effectLst/>
                <a:ea typeface="Times New Roman" panose="02020603050405020304" pitchFamily="18" charset="0"/>
                <a:cs typeface="Times New Roman" panose="02020603050405020304" pitchFamily="18" charset="0"/>
              </a:rPr>
              <a:t>Case 3. The starting heat load is the same as that for Case 1. Assumed to continue to decrease following the same decay function as the above equation. </a:t>
            </a:r>
          </a:p>
          <a:p>
            <a:pPr marL="685800" lvl="2" algn="just">
              <a:spcBef>
                <a:spcPts val="1000"/>
              </a:spcBef>
            </a:pPr>
            <a:r>
              <a:rPr lang="en-US" dirty="0">
                <a:ea typeface="Times New Roman" panose="02020603050405020304" pitchFamily="18" charset="0"/>
                <a:cs typeface="Times New Roman" panose="02020603050405020304" pitchFamily="18" charset="0"/>
              </a:rPr>
              <a:t>S</a:t>
            </a:r>
            <a:r>
              <a:rPr lang="en-US" u="none" strike="noStrike" dirty="0">
                <a:effectLst/>
                <a:ea typeface="Times New Roman" panose="02020603050405020304" pitchFamily="18" charset="0"/>
                <a:cs typeface="Times New Roman" panose="02020603050405020304" pitchFamily="18" charset="0"/>
              </a:rPr>
              <a:t>till slightly conservative, but the most realistic heat load of the 3 heat load cases.</a:t>
            </a:r>
          </a:p>
          <a:p>
            <a:endParaRPr lang="en-US" dirty="0"/>
          </a:p>
        </p:txBody>
      </p:sp>
      <p:sp>
        <p:nvSpPr>
          <p:cNvPr id="4" name="Slide Number Placeholder 3">
            <a:extLst>
              <a:ext uri="{FF2B5EF4-FFF2-40B4-BE49-F238E27FC236}">
                <a16:creationId xmlns:a16="http://schemas.microsoft.com/office/drawing/2014/main" id="{0DEC3F8F-5055-0738-735A-53211A2C8A82}"/>
              </a:ext>
            </a:extLst>
          </p:cNvPr>
          <p:cNvSpPr>
            <a:spLocks noGrp="1"/>
          </p:cNvSpPr>
          <p:nvPr>
            <p:ph type="sldNum" sz="quarter" idx="4"/>
          </p:nvPr>
        </p:nvSpPr>
        <p:spPr/>
        <p:txBody>
          <a:bodyPr/>
          <a:lstStyle/>
          <a:p>
            <a:pPr algn="r"/>
            <a:fld id="{41FAC4EC-5D89-1C41-A9EF-1F206B220A4C}" type="slidenum">
              <a:rPr lang="en-US" sz="1000" smtClean="0"/>
              <a:pPr algn="r"/>
              <a:t>5</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180399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5417-B70F-26F7-FC3A-E7FE035FEC19}"/>
              </a:ext>
            </a:extLst>
          </p:cNvPr>
          <p:cNvSpPr>
            <a:spLocks noGrp="1"/>
          </p:cNvSpPr>
          <p:nvPr>
            <p:ph type="title"/>
          </p:nvPr>
        </p:nvSpPr>
        <p:spPr/>
        <p:txBody>
          <a:bodyPr/>
          <a:lstStyle/>
          <a:p>
            <a:r>
              <a:rPr lang="en-US" dirty="0"/>
              <a:t>Break Flow Rate of Loss of SFP Inventory Event</a:t>
            </a:r>
          </a:p>
        </p:txBody>
      </p:sp>
      <p:sp>
        <p:nvSpPr>
          <p:cNvPr id="3" name="Content Placeholder 2">
            <a:extLst>
              <a:ext uri="{FF2B5EF4-FFF2-40B4-BE49-F238E27FC236}">
                <a16:creationId xmlns:a16="http://schemas.microsoft.com/office/drawing/2014/main" id="{A3233C3D-2981-B9BE-FF4D-CC79C1195582}"/>
              </a:ext>
            </a:extLst>
          </p:cNvPr>
          <p:cNvSpPr>
            <a:spLocks noGrp="1"/>
          </p:cNvSpPr>
          <p:nvPr>
            <p:ph idx="1"/>
          </p:nvPr>
        </p:nvSpPr>
        <p:spPr>
          <a:xfrm>
            <a:off x="371475" y="825622"/>
            <a:ext cx="11430000" cy="5513033"/>
          </a:xfrm>
        </p:spPr>
        <p:txBody>
          <a:bodyPr/>
          <a:lstStyle/>
          <a:p>
            <a:r>
              <a:rPr lang="en-GB" sz="2200" dirty="0">
                <a:effectLst/>
                <a:ea typeface="Arial" panose="020B0604020202020204" pitchFamily="34" charset="0"/>
              </a:rPr>
              <a:t>Due to robustness of the SFP walls and slab, analysis of the loss of inventory events typically focuses on failures of the systems interfacing with the SFP. </a:t>
            </a:r>
          </a:p>
          <a:p>
            <a:pPr marL="457200" lvl="1"/>
            <a:r>
              <a:rPr lang="en-GB" sz="1800" dirty="0">
                <a:ea typeface="Arial" panose="020B0604020202020204" pitchFamily="34" charset="0"/>
              </a:rPr>
              <a:t>T</a:t>
            </a:r>
            <a:r>
              <a:rPr lang="en-GB" sz="1800" dirty="0">
                <a:effectLst/>
                <a:ea typeface="Arial" panose="020B0604020202020204" pitchFamily="34" charset="0"/>
              </a:rPr>
              <a:t>he loss of SFP inventory initiating event (i.e., loss of SFP inventory from leaks, breaks, or failures of piping or gates/seals) includes those resulting from configuration control errors, siphoning, piping failures, and gate or seals failures. </a:t>
            </a:r>
          </a:p>
          <a:p>
            <a:pPr marL="457200" lvl="1"/>
            <a:r>
              <a:rPr lang="en-GB" sz="1800" dirty="0">
                <a:effectLst/>
                <a:ea typeface="Arial" panose="020B0604020202020204" pitchFamily="34" charset="0"/>
              </a:rPr>
              <a:t>Catastrophic structural failure of the SFP boundary that could result from seismic events, tornado-generated missiles, aircraft crash, heavy load drops, etc., is usually evaluated separately. </a:t>
            </a:r>
          </a:p>
          <a:p>
            <a:pPr marL="457200" lvl="1"/>
            <a:r>
              <a:rPr lang="en-GB" sz="1800" dirty="0">
                <a:effectLst/>
                <a:ea typeface="Arial" panose="020B0604020202020204" pitchFamily="34" charset="0"/>
              </a:rPr>
              <a:t>Identification of the system segments/equipment whose failure may cause a loss of inventory event should be performed systematically for possible scenarios of ruptures of pipes connected to the SFP leading to loss of inventory. </a:t>
            </a:r>
          </a:p>
          <a:p>
            <a:pPr marL="457200" lvl="1"/>
            <a:r>
              <a:rPr lang="en-GB" sz="1800" dirty="0">
                <a:effectLst/>
                <a:ea typeface="Arial" panose="020B0604020202020204" pitchFamily="34" charset="0"/>
              </a:rPr>
              <a:t>Could occur, in particular, in pipe segments with no anti-siphoning protection.</a:t>
            </a:r>
          </a:p>
          <a:p>
            <a:r>
              <a:rPr lang="en-GB" sz="2200" dirty="0">
                <a:effectLst/>
                <a:ea typeface="Arial" panose="020B0604020202020204" pitchFamily="34" charset="0"/>
              </a:rPr>
              <a:t>Only one pipe segment was identified with no anti‑siphoning protection at an example plant with a high level of protection against a large loss of coolant from the SFP. </a:t>
            </a:r>
          </a:p>
          <a:p>
            <a:pPr marL="457200" lvl="1"/>
            <a:r>
              <a:rPr lang="en-GB" sz="1800" dirty="0">
                <a:effectLst/>
                <a:ea typeface="Arial" panose="020B0604020202020204" pitchFamily="34" charset="0"/>
              </a:rPr>
              <a:t>Rupture of this pipe section (SFP cooling return loop) can only rely on closure of the associated check valves to mitigate inventory loss. </a:t>
            </a:r>
          </a:p>
          <a:p>
            <a:pPr marL="457200" lvl="1"/>
            <a:r>
              <a:rPr lang="en-GB" sz="1800" dirty="0">
                <a:effectLst/>
                <a:ea typeface="Arial" panose="020B0604020202020204" pitchFamily="34" charset="0"/>
              </a:rPr>
              <a:t>All other pipes interfacing with the SFP are designed with small boreholes in the pipes providing the anti-siphoning protection. </a:t>
            </a:r>
          </a:p>
          <a:p>
            <a:pPr marL="457200" lvl="1"/>
            <a:r>
              <a:rPr lang="en-GB" sz="1800" dirty="0">
                <a:effectLst/>
                <a:ea typeface="Arial" panose="020B0604020202020204" pitchFamily="34" charset="0"/>
              </a:rPr>
              <a:t>If a pipe rupture occurs at the lowest point in the section with no anti-siphoning design, a large coolant loss may result.</a:t>
            </a:r>
            <a:endParaRPr lang="en-US" sz="1800" dirty="0">
              <a:effectLst/>
              <a:ea typeface="PMingLiU" panose="02020500000000000000" pitchFamily="18" charset="-120"/>
            </a:endParaRPr>
          </a:p>
          <a:p>
            <a:endParaRPr lang="en-US" dirty="0"/>
          </a:p>
        </p:txBody>
      </p:sp>
      <p:sp>
        <p:nvSpPr>
          <p:cNvPr id="4" name="Slide Number Placeholder 3">
            <a:extLst>
              <a:ext uri="{FF2B5EF4-FFF2-40B4-BE49-F238E27FC236}">
                <a16:creationId xmlns:a16="http://schemas.microsoft.com/office/drawing/2014/main" id="{292BDB4D-9A99-340D-2656-00FED2A25104}"/>
              </a:ext>
            </a:extLst>
          </p:cNvPr>
          <p:cNvSpPr>
            <a:spLocks noGrp="1"/>
          </p:cNvSpPr>
          <p:nvPr>
            <p:ph type="sldNum" sz="quarter" idx="4"/>
          </p:nvPr>
        </p:nvSpPr>
        <p:spPr/>
        <p:txBody>
          <a:bodyPr/>
          <a:lstStyle/>
          <a:p>
            <a:pPr algn="r"/>
            <a:fld id="{41FAC4EC-5D89-1C41-A9EF-1F206B220A4C}" type="slidenum">
              <a:rPr lang="en-US" sz="1000" smtClean="0"/>
              <a:pPr algn="r"/>
              <a:t>6</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43027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6721-29A0-7238-91B6-107C7E096E13}"/>
              </a:ext>
            </a:extLst>
          </p:cNvPr>
          <p:cNvSpPr>
            <a:spLocks noGrp="1"/>
          </p:cNvSpPr>
          <p:nvPr>
            <p:ph type="title"/>
          </p:nvPr>
        </p:nvSpPr>
        <p:spPr/>
        <p:txBody>
          <a:bodyPr/>
          <a:lstStyle/>
          <a:p>
            <a:r>
              <a:rPr lang="en-US" dirty="0"/>
              <a:t>Break Flow Rate of Loss of SFP Inventory Event (cont’d)</a:t>
            </a:r>
          </a:p>
        </p:txBody>
      </p:sp>
      <p:sp>
        <p:nvSpPr>
          <p:cNvPr id="3" name="Content Placeholder 2">
            <a:extLst>
              <a:ext uri="{FF2B5EF4-FFF2-40B4-BE49-F238E27FC236}">
                <a16:creationId xmlns:a16="http://schemas.microsoft.com/office/drawing/2014/main" id="{17D58171-B0A6-D69D-792E-C994543282C7}"/>
              </a:ext>
            </a:extLst>
          </p:cNvPr>
          <p:cNvSpPr>
            <a:spLocks noGrp="1"/>
          </p:cNvSpPr>
          <p:nvPr>
            <p:ph idx="1"/>
          </p:nvPr>
        </p:nvSpPr>
        <p:spPr>
          <a:xfrm>
            <a:off x="371475" y="834500"/>
            <a:ext cx="11675522" cy="6023499"/>
          </a:xfrm>
        </p:spPr>
        <p:txBody>
          <a:bodyPr/>
          <a:lstStyle/>
          <a:p>
            <a:r>
              <a:rPr lang="en-GB" dirty="0">
                <a:effectLst/>
                <a:ea typeface="Arial" panose="020B0604020202020204" pitchFamily="34" charset="0"/>
              </a:rPr>
              <a:t>The maximum, initial siphoning flow rate: </a:t>
            </a:r>
            <a:r>
              <a:rPr lang="en-GB" sz="2200" dirty="0">
                <a:effectLst/>
                <a:latin typeface="Times New Roman" panose="02020603050405020304" pitchFamily="18" charset="0"/>
                <a:ea typeface="PMingLiU" panose="02020500000000000000" pitchFamily="18" charset="-120"/>
              </a:rPr>
              <a:t>P</a:t>
            </a:r>
            <a:r>
              <a:rPr lang="en-GB" sz="2200" baseline="-25000" dirty="0">
                <a:effectLst/>
                <a:latin typeface="Times New Roman" panose="02020603050405020304" pitchFamily="18" charset="0"/>
                <a:ea typeface="PMingLiU" panose="02020500000000000000" pitchFamily="18" charset="-120"/>
              </a:rPr>
              <a:t>1</a:t>
            </a:r>
            <a:r>
              <a:rPr lang="en-GB" sz="2200" dirty="0">
                <a:effectLst/>
                <a:latin typeface="Times New Roman" panose="02020603050405020304" pitchFamily="18" charset="0"/>
                <a:ea typeface="PMingLiU" panose="02020500000000000000" pitchFamily="18" charset="-120"/>
              </a:rPr>
              <a:t> + ½ ρv</a:t>
            </a:r>
            <a:r>
              <a:rPr lang="en-GB" sz="2200" baseline="-25000" dirty="0">
                <a:effectLst/>
                <a:latin typeface="Times New Roman" panose="02020603050405020304" pitchFamily="18" charset="0"/>
                <a:ea typeface="PMingLiU" panose="02020500000000000000" pitchFamily="18" charset="-120"/>
              </a:rPr>
              <a:t>1</a:t>
            </a:r>
            <a:r>
              <a:rPr lang="en-GB" sz="2200" baseline="30000" dirty="0">
                <a:effectLst/>
                <a:latin typeface="Times New Roman" panose="02020603050405020304" pitchFamily="18" charset="0"/>
                <a:ea typeface="PMingLiU" panose="02020500000000000000" pitchFamily="18" charset="-120"/>
              </a:rPr>
              <a:t>2</a:t>
            </a:r>
            <a:r>
              <a:rPr lang="en-GB" sz="2200" dirty="0">
                <a:effectLst/>
                <a:latin typeface="Times New Roman" panose="02020603050405020304" pitchFamily="18" charset="0"/>
                <a:ea typeface="PMingLiU" panose="02020500000000000000" pitchFamily="18" charset="-120"/>
              </a:rPr>
              <a:t> + ρgh</a:t>
            </a:r>
            <a:r>
              <a:rPr lang="en-GB" sz="2200" baseline="-25000" dirty="0">
                <a:effectLst/>
                <a:latin typeface="Times New Roman" panose="02020603050405020304" pitchFamily="18" charset="0"/>
                <a:ea typeface="PMingLiU" panose="02020500000000000000" pitchFamily="18" charset="-120"/>
              </a:rPr>
              <a:t>1</a:t>
            </a:r>
            <a:r>
              <a:rPr lang="en-GB" sz="2200" dirty="0">
                <a:effectLst/>
                <a:latin typeface="Times New Roman" panose="02020603050405020304" pitchFamily="18" charset="0"/>
                <a:ea typeface="PMingLiU" panose="02020500000000000000" pitchFamily="18" charset="-120"/>
              </a:rPr>
              <a:t> = P</a:t>
            </a:r>
            <a:r>
              <a:rPr lang="en-GB" sz="2200" baseline="-25000" dirty="0">
                <a:effectLst/>
                <a:latin typeface="Times New Roman" panose="02020603050405020304" pitchFamily="18" charset="0"/>
                <a:ea typeface="PMingLiU" panose="02020500000000000000" pitchFamily="18" charset="-120"/>
              </a:rPr>
              <a:t>2</a:t>
            </a:r>
            <a:r>
              <a:rPr lang="en-GB" sz="2200" dirty="0">
                <a:effectLst/>
                <a:latin typeface="Times New Roman" panose="02020603050405020304" pitchFamily="18" charset="0"/>
                <a:ea typeface="PMingLiU" panose="02020500000000000000" pitchFamily="18" charset="-120"/>
              </a:rPr>
              <a:t> + ½ ρv</a:t>
            </a:r>
            <a:r>
              <a:rPr lang="en-GB" sz="2200" baseline="-25000" dirty="0">
                <a:effectLst/>
                <a:latin typeface="Times New Roman" panose="02020603050405020304" pitchFamily="18" charset="0"/>
                <a:ea typeface="PMingLiU" panose="02020500000000000000" pitchFamily="18" charset="-120"/>
              </a:rPr>
              <a:t>2</a:t>
            </a:r>
            <a:r>
              <a:rPr lang="en-GB" sz="2200" baseline="30000" dirty="0">
                <a:effectLst/>
                <a:latin typeface="Times New Roman" panose="02020603050405020304" pitchFamily="18" charset="0"/>
                <a:ea typeface="PMingLiU" panose="02020500000000000000" pitchFamily="18" charset="-120"/>
              </a:rPr>
              <a:t>2</a:t>
            </a:r>
            <a:r>
              <a:rPr lang="en-GB" sz="2200" dirty="0">
                <a:effectLst/>
                <a:latin typeface="Times New Roman" panose="02020603050405020304" pitchFamily="18" charset="0"/>
                <a:ea typeface="PMingLiU" panose="02020500000000000000" pitchFamily="18" charset="-120"/>
              </a:rPr>
              <a:t> + ρgh</a:t>
            </a:r>
            <a:r>
              <a:rPr lang="en-GB" sz="2200" baseline="-25000" dirty="0">
                <a:effectLst/>
                <a:latin typeface="Times New Roman" panose="02020603050405020304" pitchFamily="18" charset="0"/>
                <a:ea typeface="PMingLiU" panose="02020500000000000000" pitchFamily="18" charset="-120"/>
              </a:rPr>
              <a:t>2</a:t>
            </a:r>
          </a:p>
          <a:p>
            <a:r>
              <a:rPr lang="en-GB" dirty="0">
                <a:effectLst/>
                <a:ea typeface="Arial" panose="020B0604020202020204" pitchFamily="34" charset="0"/>
              </a:rPr>
              <a:t>The pressures (P</a:t>
            </a:r>
            <a:r>
              <a:rPr lang="en-GB" baseline="-25000" dirty="0">
                <a:effectLst/>
                <a:ea typeface="Arial" panose="020B0604020202020204" pitchFamily="34" charset="0"/>
              </a:rPr>
              <a:t>1</a:t>
            </a:r>
            <a:r>
              <a:rPr lang="en-GB" dirty="0">
                <a:effectLst/>
                <a:ea typeface="Arial" panose="020B0604020202020204" pitchFamily="34" charset="0"/>
              </a:rPr>
              <a:t>, P</a:t>
            </a:r>
            <a:r>
              <a:rPr lang="en-GB" baseline="-25000" dirty="0">
                <a:effectLst/>
                <a:ea typeface="Arial" panose="020B0604020202020204" pitchFamily="34" charset="0"/>
              </a:rPr>
              <a:t>2</a:t>
            </a:r>
            <a:r>
              <a:rPr lang="en-GB" dirty="0">
                <a:effectLst/>
                <a:ea typeface="Arial" panose="020B0604020202020204" pitchFamily="34" charset="0"/>
              </a:rPr>
              <a:t>) are at atmospheric pressure and flow velocity v</a:t>
            </a:r>
            <a:r>
              <a:rPr lang="en-GB" baseline="-25000" dirty="0">
                <a:effectLst/>
                <a:ea typeface="Arial" panose="020B0604020202020204" pitchFamily="34" charset="0"/>
              </a:rPr>
              <a:t>1</a:t>
            </a:r>
            <a:r>
              <a:rPr lang="en-GB" dirty="0">
                <a:effectLst/>
                <a:ea typeface="Arial" panose="020B0604020202020204" pitchFamily="34" charset="0"/>
              </a:rPr>
              <a:t> is very close to 0: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ρg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h</a:t>
            </a:r>
            <a:r>
              <a:rPr lang="en-US" sz="2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½ ρv</a:t>
            </a:r>
            <a:r>
              <a:rPr lang="en-US" sz="2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or g(h</a:t>
            </a:r>
            <a:r>
              <a:rPr lang="en-US" sz="2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½ v</a:t>
            </a:r>
            <a:r>
              <a:rPr lang="en-US" sz="2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lvl="1"/>
            <a:r>
              <a:rPr lang="en-GB" dirty="0">
                <a:effectLst/>
                <a:ea typeface="PMingLiU" panose="02020500000000000000" pitchFamily="18" charset="-120"/>
              </a:rPr>
              <a:t>Flow rate Q = v</a:t>
            </a:r>
            <a:r>
              <a:rPr lang="en-GB" baseline="-25000" dirty="0">
                <a:effectLst/>
                <a:ea typeface="PMingLiU" panose="02020500000000000000" pitchFamily="18" charset="-120"/>
              </a:rPr>
              <a:t>2</a:t>
            </a:r>
            <a:r>
              <a:rPr lang="en-GB" dirty="0">
                <a:effectLst/>
                <a:ea typeface="PMingLiU" panose="02020500000000000000" pitchFamily="18" charset="-120"/>
              </a:rPr>
              <a:t> * A </a:t>
            </a:r>
            <a:endParaRPr lang="en-US" dirty="0">
              <a:effectLst/>
              <a:ea typeface="Times New Roman" panose="02020603050405020304" pitchFamily="18" charset="0"/>
              <a:cs typeface="Times New Roman" panose="02020603050405020304" pitchFamily="18" charset="0"/>
            </a:endParaRPr>
          </a:p>
          <a:p>
            <a:pPr marR="0" algn="just">
              <a:spcAft>
                <a:spcPts val="0"/>
              </a:spcAft>
            </a:pPr>
            <a:r>
              <a:rPr lang="en-GB" dirty="0">
                <a:effectLst/>
                <a:ea typeface="Arial" panose="020B0604020202020204" pitchFamily="34" charset="0"/>
              </a:rPr>
              <a:t>The above calculation ignores the piping component friction losses (losses at elbows/bends/turns, etc.) and the velocity at the water surface. </a:t>
            </a:r>
          </a:p>
          <a:p>
            <a:pPr marL="457200" lvl="1" algn="just"/>
            <a:r>
              <a:rPr lang="en-GB" dirty="0">
                <a:effectLst/>
                <a:ea typeface="Arial" panose="020B0604020202020204" pitchFamily="34" charset="0"/>
              </a:rPr>
              <a:t>It is the maximum, initial break flow rate that could possibly attain due to the siphoning effect. </a:t>
            </a:r>
          </a:p>
          <a:p>
            <a:pPr marL="457200" lvl="1" algn="just"/>
            <a:r>
              <a:rPr lang="en-GB" dirty="0">
                <a:effectLst/>
                <a:ea typeface="Arial" panose="020B0604020202020204" pitchFamily="34" charset="0"/>
              </a:rPr>
              <a:t>As the SFP water level decreases, the siphoning flow rate will also reduce due to decreasing elevation head. </a:t>
            </a:r>
          </a:p>
          <a:p>
            <a:pPr marL="457200" lvl="1" algn="just"/>
            <a:r>
              <a:rPr lang="en-GB" dirty="0">
                <a:effectLst/>
                <a:ea typeface="Arial" panose="020B0604020202020204" pitchFamily="34" charset="0"/>
              </a:rPr>
              <a:t>A more rigorous evaluation of the siphoning flow rate with consideration of piping component friction losses will likely show that the realistic coolant loss flow rate is much lower. </a:t>
            </a:r>
            <a:endParaRPr lang="en-US" dirty="0">
              <a:effectLst/>
              <a:ea typeface="PMingLiU" panose="02020500000000000000" pitchFamily="18" charset="-120"/>
            </a:endParaRPr>
          </a:p>
          <a:p>
            <a:r>
              <a:rPr lang="en-GB" dirty="0">
                <a:effectLst/>
                <a:ea typeface="Arial" panose="020B0604020202020204" pitchFamily="34" charset="0"/>
              </a:rPr>
              <a:t>Due to the lack of anti-siphoning device, a rupture at the lowest point in that pipe section can lead to a scenario of loss of SFP coolant from the SFP due to the siphoning effect. </a:t>
            </a:r>
          </a:p>
          <a:p>
            <a:pPr marL="457200" lvl="1"/>
            <a:r>
              <a:rPr lang="en-GB" dirty="0">
                <a:effectLst/>
                <a:ea typeface="Arial" panose="020B0604020202020204" pitchFamily="34" charset="0"/>
              </a:rPr>
              <a:t>Without operator intervention, the SFP water level will decrease until the opening for the SFP cooling loop return distribution header is uncovered.</a:t>
            </a:r>
            <a:endParaRPr lang="en-US" dirty="0"/>
          </a:p>
        </p:txBody>
      </p:sp>
      <p:sp>
        <p:nvSpPr>
          <p:cNvPr id="4" name="Slide Number Placeholder 3">
            <a:extLst>
              <a:ext uri="{FF2B5EF4-FFF2-40B4-BE49-F238E27FC236}">
                <a16:creationId xmlns:a16="http://schemas.microsoft.com/office/drawing/2014/main" id="{E65B0EAF-733D-6A86-F541-CEE4DDCD97F8}"/>
              </a:ext>
            </a:extLst>
          </p:cNvPr>
          <p:cNvSpPr>
            <a:spLocks noGrp="1"/>
          </p:cNvSpPr>
          <p:nvPr>
            <p:ph type="sldNum" sz="quarter" idx="4"/>
          </p:nvPr>
        </p:nvSpPr>
        <p:spPr/>
        <p:txBody>
          <a:bodyPr/>
          <a:lstStyle/>
          <a:p>
            <a:pPr algn="r"/>
            <a:fld id="{41FAC4EC-5D89-1C41-A9EF-1F206B220A4C}" type="slidenum">
              <a:rPr lang="en-US" sz="1000" smtClean="0"/>
              <a:pPr algn="r"/>
              <a:t>7</a:t>
            </a:fld>
            <a:r>
              <a:rPr lang="en-US" sz="1000" dirty="0">
                <a:cs typeface="Arial" panose="020B0604020202020204" pitchFamily="34" charset="0"/>
              </a:rPr>
              <a:t> </a:t>
            </a:r>
            <a:endParaRPr lang="en-US" sz="1000" dirty="0"/>
          </a:p>
        </p:txBody>
      </p:sp>
    </p:spTree>
    <p:extLst>
      <p:ext uri="{BB962C8B-B14F-4D97-AF65-F5344CB8AC3E}">
        <p14:creationId xmlns:p14="http://schemas.microsoft.com/office/powerpoint/2010/main" val="195392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C11D-79BC-BBE3-5716-665550DF4626}"/>
              </a:ext>
            </a:extLst>
          </p:cNvPr>
          <p:cNvSpPr>
            <a:spLocks noGrp="1"/>
          </p:cNvSpPr>
          <p:nvPr>
            <p:ph type="title"/>
          </p:nvPr>
        </p:nvSpPr>
        <p:spPr>
          <a:xfrm>
            <a:off x="381000" y="152400"/>
            <a:ext cx="11430000" cy="495670"/>
          </a:xfrm>
        </p:spPr>
        <p:txBody>
          <a:bodyPr/>
          <a:lstStyle/>
          <a:p>
            <a:r>
              <a:rPr lang="en-US" dirty="0"/>
              <a:t>T-H Time Windows for Loss of SFP Cooling Event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77958C-9463-BE14-D3EA-FEEB2ABB5908}"/>
                  </a:ext>
                </a:extLst>
              </p:cNvPr>
              <p:cNvSpPr>
                <a:spLocks noGrp="1"/>
              </p:cNvSpPr>
              <p:nvPr>
                <p:ph idx="1"/>
              </p:nvPr>
            </p:nvSpPr>
            <p:spPr>
              <a:xfrm>
                <a:off x="371475" y="941033"/>
                <a:ext cx="11430000" cy="4829720"/>
              </a:xfrm>
            </p:spPr>
            <p:txBody>
              <a:bodyPr/>
              <a:lstStyle/>
              <a:p>
                <a:r>
                  <a:rPr lang="en-US" dirty="0"/>
                  <a:t>SFP Temperature Increase to Boiling </a:t>
                </a:r>
              </a:p>
              <a:p>
                <a:pPr marL="457200" lvl="1">
                  <a:spcBef>
                    <a:spcPts val="1000"/>
                  </a:spcBef>
                </a:pPr>
                <a:r>
                  <a:rPr lang="en-US" dirty="0"/>
                  <a:t>Until </a:t>
                </a:r>
                <a:r>
                  <a:rPr lang="en-GB" dirty="0">
                    <a:effectLst/>
                    <a:ea typeface="Arial" panose="020B0604020202020204" pitchFamily="34" charset="0"/>
                  </a:rPr>
                  <a:t>boiling occurs in the SFP: </a:t>
                </a:r>
                <a14:m>
                  <m:oMath xmlns:m="http://schemas.openxmlformats.org/officeDocument/2006/math">
                    <m:nary>
                      <m:naryPr>
                        <m:limLoc m:val="undOvr"/>
                        <m:ctrlPr>
                          <a:rPr lang="en-US" i="1" smtClean="0">
                            <a:effectLst/>
                            <a:latin typeface="Cambria Math" panose="02040503050406030204" pitchFamily="18" charset="0"/>
                          </a:rPr>
                        </m:ctrlPr>
                      </m:naryPr>
                      <m:sub>
                        <m:r>
                          <a:rPr lang="en-GB">
                            <a:effectLst/>
                            <a:latin typeface="Cambria Math" panose="02040503050406030204" pitchFamily="18" charset="0"/>
                            <a:ea typeface="PMingLiU" panose="02020500000000000000" pitchFamily="18" charset="-120"/>
                            <a:cs typeface="Times New Roman" panose="02020603050405020304" pitchFamily="18" charset="0"/>
                          </a:rPr>
                          <m:t>0</m:t>
                        </m:r>
                      </m:sub>
                      <m:sup>
                        <m:r>
                          <a:rPr lang="en-GB" i="1">
                            <a:effectLst/>
                            <a:latin typeface="Cambria Math" panose="02040503050406030204" pitchFamily="18" charset="0"/>
                            <a:ea typeface="PMingLiU" panose="02020500000000000000" pitchFamily="18" charset="-120"/>
                            <a:cs typeface="Times New Roman" panose="02020603050405020304" pitchFamily="18" charset="0"/>
                          </a:rPr>
                          <m:t>𝑡</m:t>
                        </m:r>
                      </m:sup>
                      <m:e>
                        <m:r>
                          <a:rPr lang="en-GB" i="1">
                            <a:effectLst/>
                            <a:latin typeface="Cambria Math" panose="02040503050406030204" pitchFamily="18" charset="0"/>
                            <a:ea typeface="PMingLiU" panose="02020500000000000000" pitchFamily="18" charset="-120"/>
                            <a:cs typeface="Times New Roman" panose="02020603050405020304" pitchFamily="18" charset="0"/>
                          </a:rPr>
                          <m:t>𝑄</m:t>
                        </m:r>
                        <m:d>
                          <m:dPr>
                            <m:ctrlPr>
                              <a:rPr lang="en-US" i="1">
                                <a:effectLst/>
                                <a:latin typeface="Cambria Math" panose="02040503050406030204" pitchFamily="18" charset="0"/>
                              </a:rPr>
                            </m:ctrlPr>
                          </m:dPr>
                          <m:e>
                            <m:r>
                              <a:rPr lang="en-GB"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i="1">
                            <a:effectLst/>
                            <a:latin typeface="Cambria Math" panose="02040503050406030204" pitchFamily="18" charset="0"/>
                            <a:ea typeface="PMingLiU" panose="02020500000000000000" pitchFamily="18" charset="-120"/>
                            <a:cs typeface="Times New Roman" panose="02020603050405020304" pitchFamily="18" charset="0"/>
                          </a:rPr>
                          <m:t>𝑑𝑡</m:t>
                        </m:r>
                        <m:r>
                          <a:rPr lang="en-GB">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i="1">
                                <a:effectLst/>
                                <a:latin typeface="Cambria Math" panose="02040503050406030204" pitchFamily="18" charset="0"/>
                                <a:ea typeface="PMingLiU" panose="02020500000000000000" pitchFamily="18" charset="-120"/>
                                <a:cs typeface="Times New Roman" panose="02020603050405020304" pitchFamily="18" charset="0"/>
                              </a:rPr>
                              <m:t>𝑉</m:t>
                            </m:r>
                          </m:e>
                          <m:sub>
                            <m:r>
                              <a:rPr lang="en-GB">
                                <a:effectLst/>
                                <a:latin typeface="Cambria Math" panose="02040503050406030204" pitchFamily="18" charset="0"/>
                                <a:ea typeface="PMingLiU" panose="02020500000000000000" pitchFamily="18" charset="-120"/>
                                <a:cs typeface="Times New Roman" panose="02020603050405020304" pitchFamily="18" charset="0"/>
                              </a:rPr>
                              <m:t>0</m:t>
                            </m:r>
                          </m:sub>
                        </m:sSub>
                        <m:r>
                          <a:rPr lang="en-GB">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i="1">
                                <a:effectLst/>
                                <a:latin typeface="Cambria Math" panose="02040503050406030204" pitchFamily="18" charset="0"/>
                                <a:ea typeface="PMingLiU" panose="02020500000000000000" pitchFamily="18" charset="-120"/>
                                <a:cs typeface="Times New Roman" panose="02020603050405020304" pitchFamily="18" charset="0"/>
                              </a:rPr>
                              <m:t>𝜌</m:t>
                            </m:r>
                          </m:e>
                          <m:sub>
                            <m:r>
                              <a:rPr lang="en-GB" i="1">
                                <a:effectLst/>
                                <a:latin typeface="Cambria Math" panose="02040503050406030204" pitchFamily="18" charset="0"/>
                                <a:ea typeface="PMingLiU" panose="02020500000000000000" pitchFamily="18" charset="-120"/>
                                <a:cs typeface="Times New Roman" panose="02020603050405020304" pitchFamily="18" charset="0"/>
                              </a:rPr>
                              <m:t>𝑙</m:t>
                            </m:r>
                          </m:sub>
                        </m:sSub>
                        <m:r>
                          <a:rPr lang="en-GB">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i="1">
                                <a:effectLst/>
                                <a:latin typeface="Cambria Math" panose="02040503050406030204" pitchFamily="18" charset="0"/>
                                <a:ea typeface="PMingLiU" panose="02020500000000000000" pitchFamily="18" charset="-120"/>
                                <a:cs typeface="Times New Roman" panose="02020603050405020304" pitchFamily="18" charset="0"/>
                              </a:rPr>
                              <m:t>𝐶</m:t>
                            </m:r>
                          </m:e>
                          <m:sub>
                            <m:r>
                              <a:rPr lang="en-GB" i="1">
                                <a:effectLst/>
                                <a:latin typeface="Cambria Math" panose="02040503050406030204" pitchFamily="18" charset="0"/>
                                <a:ea typeface="PMingLiU" panose="02020500000000000000" pitchFamily="18" charset="-120"/>
                                <a:cs typeface="Times New Roman" panose="02020603050405020304" pitchFamily="18" charset="0"/>
                              </a:rPr>
                              <m:t>𝑃</m:t>
                            </m:r>
                          </m:sub>
                        </m:sSub>
                        <m:r>
                          <a:rPr lang="en-GB">
                            <a:effectLst/>
                            <a:latin typeface="Cambria Math" panose="02040503050406030204" pitchFamily="18" charset="0"/>
                            <a:ea typeface="PMingLiU" panose="02020500000000000000" pitchFamily="18" charset="-120"/>
                            <a:cs typeface="Times New Roman" panose="02020603050405020304" pitchFamily="18" charset="0"/>
                          </a:rPr>
                          <m:t>∙[</m:t>
                        </m:r>
                        <m:r>
                          <a:rPr lang="en-GB" i="1">
                            <a:effectLst/>
                            <a:latin typeface="Cambria Math" panose="02040503050406030204" pitchFamily="18" charset="0"/>
                            <a:ea typeface="PMingLiU" panose="02020500000000000000" pitchFamily="18" charset="-120"/>
                            <a:cs typeface="Times New Roman" panose="02020603050405020304" pitchFamily="18" charset="0"/>
                          </a:rPr>
                          <m:t>𝑇</m:t>
                        </m:r>
                        <m:d>
                          <m:dPr>
                            <m:ctrlPr>
                              <a:rPr lang="en-US" i="1">
                                <a:effectLst/>
                                <a:latin typeface="Cambria Math" panose="02040503050406030204" pitchFamily="18" charset="0"/>
                              </a:rPr>
                            </m:ctrlPr>
                          </m:dPr>
                          <m:e>
                            <m:r>
                              <a:rPr lang="en-GB"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i="1">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i="1">
                                <a:effectLst/>
                                <a:latin typeface="Cambria Math" panose="02040503050406030204" pitchFamily="18" charset="0"/>
                                <a:ea typeface="PMingLiU" panose="02020500000000000000" pitchFamily="18" charset="-120"/>
                                <a:cs typeface="Times New Roman" panose="02020603050405020304" pitchFamily="18" charset="0"/>
                              </a:rPr>
                              <m:t>𝑇</m:t>
                            </m:r>
                          </m:e>
                          <m:sub>
                            <m:r>
                              <a:rPr lang="en-GB">
                                <a:effectLst/>
                                <a:latin typeface="Cambria Math" panose="02040503050406030204" pitchFamily="18" charset="0"/>
                                <a:ea typeface="PMingLiU" panose="02020500000000000000" pitchFamily="18" charset="-120"/>
                                <a:cs typeface="Times New Roman" panose="02020603050405020304" pitchFamily="18" charset="0"/>
                              </a:rPr>
                              <m:t>0</m:t>
                            </m:r>
                          </m:sub>
                        </m:sSub>
                        <m:r>
                          <a:rPr lang="en-GB">
                            <a:effectLst/>
                            <a:latin typeface="Cambria Math" panose="02040503050406030204" pitchFamily="18" charset="0"/>
                            <a:ea typeface="PMingLiU" panose="02020500000000000000" pitchFamily="18" charset="-120"/>
                            <a:cs typeface="Times New Roman" panose="02020603050405020304" pitchFamily="18" charset="0"/>
                          </a:rPr>
                          <m:t>]</m:t>
                        </m:r>
                      </m:e>
                    </m:nary>
                  </m:oMath>
                </a14:m>
                <a:endParaRPr lang="en-US" dirty="0"/>
              </a:p>
              <a:p>
                <a:pPr marL="685800" lvl="2">
                  <a:spcBef>
                    <a:spcPts val="1000"/>
                  </a:spcBef>
                </a:pPr>
                <a:r>
                  <a:rPr lang="en-US" dirty="0"/>
                  <a:t>Used to estimate </a:t>
                </a:r>
                <a:r>
                  <a:rPr lang="en-GB" dirty="0">
                    <a:effectLst/>
                    <a:ea typeface="PMingLiU" panose="02020500000000000000" pitchFamily="18" charset="-120"/>
                  </a:rPr>
                  <a:t>time to control room high temperature alarm and time to boiling.</a:t>
                </a:r>
              </a:p>
              <a:p>
                <a:pPr marL="228600" lvl="1">
                  <a:spcBef>
                    <a:spcPts val="1000"/>
                  </a:spcBef>
                  <a:buFont typeface="Arial" panose="020B0604020202020204" pitchFamily="34" charset="0"/>
                  <a:buChar char="•"/>
                </a:pPr>
                <a:r>
                  <a:rPr lang="en-GB" sz="2400" dirty="0">
                    <a:ea typeface="PMingLiU" panose="02020500000000000000" pitchFamily="18" charset="-120"/>
                  </a:rPr>
                  <a:t>SFP Level Decrease</a:t>
                </a:r>
                <a:endParaRPr lang="en-GB" sz="2400" dirty="0">
                  <a:effectLst/>
                  <a:ea typeface="PMingLiU" panose="02020500000000000000" pitchFamily="18" charset="-120"/>
                </a:endParaRPr>
              </a:p>
              <a:p>
                <a:pPr marL="457200" lvl="1">
                  <a:spcBef>
                    <a:spcPts val="1000"/>
                  </a:spcBef>
                </a:pPr>
                <a:r>
                  <a:rPr lang="en-GB" dirty="0">
                    <a:effectLst/>
                    <a:ea typeface="PMingLiU" panose="02020500000000000000" pitchFamily="18" charset="-120"/>
                  </a:rPr>
                  <a:t>Following the onset of boiling in the SFP: </a:t>
                </a:r>
                <a14:m>
                  <m:oMath xmlns:m="http://schemas.openxmlformats.org/officeDocument/2006/math">
                    <m:nary>
                      <m:naryPr>
                        <m:limLoc m:val="subSup"/>
                        <m:ctrlPr>
                          <a:rPr lang="en-US" i="1" smtClean="0">
                            <a:effectLst/>
                            <a:latin typeface="Cambria Math" panose="02040503050406030204" pitchFamily="18" charset="0"/>
                          </a:rPr>
                        </m:ctrlPr>
                      </m:naryPr>
                      <m:sub>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𝑏</m:t>
                            </m:r>
                          </m:sub>
                        </m:sSub>
                      </m:sub>
                      <m:sup>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sup>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𝑄</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i="1">
                            <a:effectLst/>
                            <a:latin typeface="Cambria Math" panose="02040503050406030204" pitchFamily="18" charset="0"/>
                            <a:ea typeface="PMingLiU" panose="02020500000000000000" pitchFamily="18" charset="-120"/>
                            <a:cs typeface="Times New Roman" panose="02020603050405020304" pitchFamily="18" charset="0"/>
                          </a:rPr>
                          <m:t>𝑑𝑡</m:t>
                        </m:r>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𝐴</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𝐶</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h</m:t>
                            </m:r>
                          </m:e>
                          <m:sub>
                            <m:r>
                              <a:rPr lang="en-GB" sz="1800">
                                <a:effectLst/>
                                <a:latin typeface="Cambria Math" panose="02040503050406030204" pitchFamily="18" charset="0"/>
                                <a:ea typeface="PMingLiU" panose="02020500000000000000" pitchFamily="18" charset="-120"/>
                                <a:cs typeface="Times New Roman" panose="02020603050405020304" pitchFamily="18" charset="0"/>
                              </a:rPr>
                              <m:t>0</m:t>
                            </m:r>
                          </m:sub>
                        </m:sSub>
                        <m:r>
                          <a:rPr lang="en-GB" sz="1800" i="1">
                            <a:effectLst/>
                            <a:latin typeface="Cambria Math" panose="02040503050406030204" pitchFamily="18" charset="0"/>
                            <a:ea typeface="PMingLiU" panose="02020500000000000000" pitchFamily="18" charset="-120"/>
                            <a:cs typeface="Times New Roman" panose="02020603050405020304" pitchFamily="18" charset="0"/>
                          </a:rPr>
                          <m:t>−</m:t>
                        </m:r>
                        <m:r>
                          <a:rPr lang="en-GB" sz="1800" i="1">
                            <a:effectLst/>
                            <a:latin typeface="Cambria Math" panose="02040503050406030204" pitchFamily="18" charset="0"/>
                            <a:ea typeface="PMingLiU" panose="02020500000000000000" pitchFamily="18" charset="-120"/>
                            <a:cs typeface="Times New Roman" panose="02020603050405020304" pitchFamily="18" charset="0"/>
                          </a:rPr>
                          <m:t>h</m:t>
                        </m:r>
                        <m:d>
                          <m:dPr>
                            <m:ctrlPr>
                              <a:rPr lang="en-US" i="1">
                                <a:effectLst/>
                                <a:latin typeface="Cambria Math" panose="02040503050406030204" pitchFamily="18" charset="0"/>
                              </a:rPr>
                            </m:ctrlPr>
                          </m:d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𝑡</m:t>
                            </m:r>
                          </m:e>
                        </m:d>
                        <m:r>
                          <a:rPr lang="en-GB" sz="1800">
                            <a:effectLst/>
                            <a:latin typeface="Cambria Math" panose="02040503050406030204" pitchFamily="18" charset="0"/>
                            <a:ea typeface="PMingLiU" panose="02020500000000000000" pitchFamily="18" charset="-120"/>
                            <a:cs typeface="Times New Roman" panose="02020603050405020304" pitchFamily="18" charset="0"/>
                          </a:rPr>
                          <m:t>]</m:t>
                        </m:r>
                      </m:e>
                    </m:nary>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𝜌</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𝑠</m:t>
                        </m:r>
                      </m:sub>
                    </m:sSub>
                    <m:r>
                      <a:rPr lang="en-GB" sz="1800">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US" i="1">
                            <a:effectLst/>
                            <a:latin typeface="Cambria Math" panose="02040503050406030204" pitchFamily="18" charset="0"/>
                          </a:rPr>
                        </m:ctrlPr>
                      </m:sSubPr>
                      <m:e>
                        <m:r>
                          <a:rPr lang="en-GB" sz="1800" i="1">
                            <a:effectLst/>
                            <a:latin typeface="Cambria Math" panose="02040503050406030204" pitchFamily="18" charset="0"/>
                            <a:ea typeface="PMingLiU" panose="02020500000000000000" pitchFamily="18" charset="-120"/>
                            <a:cs typeface="Times New Roman" panose="02020603050405020304" pitchFamily="18" charset="0"/>
                          </a:rPr>
                          <m:t>𝐻</m:t>
                        </m:r>
                      </m:e>
                      <m:sub>
                        <m:r>
                          <a:rPr lang="en-GB" sz="1800" i="1">
                            <a:effectLst/>
                            <a:latin typeface="Cambria Math" panose="02040503050406030204" pitchFamily="18" charset="0"/>
                            <a:ea typeface="PMingLiU" panose="02020500000000000000" pitchFamily="18" charset="-120"/>
                            <a:cs typeface="Times New Roman" panose="02020603050405020304" pitchFamily="18" charset="0"/>
                          </a:rPr>
                          <m:t>𝑣</m:t>
                        </m:r>
                      </m:sub>
                    </m:sSub>
                  </m:oMath>
                </a14:m>
                <a:endParaRPr lang="en-US" dirty="0"/>
              </a:p>
              <a:p>
                <a:pPr marL="685800" lvl="2">
                  <a:spcBef>
                    <a:spcPts val="1000"/>
                  </a:spcBef>
                </a:pPr>
                <a:r>
                  <a:rPr lang="en-GB" sz="1800" dirty="0">
                    <a:effectLst/>
                    <a:ea typeface="PMingLiU" panose="02020500000000000000" pitchFamily="18" charset="-120"/>
                  </a:rPr>
                  <a:t>Used to estimate the time to control room low level alarm, time to SFP cooling system suction strainer level, time to 3 feet above the top of the active spent fuel, and time to top of the active spent fuel.</a:t>
                </a:r>
                <a:endParaRPr lang="en-US" dirty="0"/>
              </a:p>
            </p:txBody>
          </p:sp>
        </mc:Choice>
        <mc:Fallback xmlns="">
          <p:sp>
            <p:nvSpPr>
              <p:cNvPr id="3" name="Content Placeholder 2">
                <a:extLst>
                  <a:ext uri="{FF2B5EF4-FFF2-40B4-BE49-F238E27FC236}">
                    <a16:creationId xmlns:a16="http://schemas.microsoft.com/office/drawing/2014/main" id="{E477958C-9463-BE14-D3EA-FEEB2ABB5908}"/>
                  </a:ext>
                </a:extLst>
              </p:cNvPr>
              <p:cNvSpPr>
                <a:spLocks noGrp="1" noRot="1" noChangeAspect="1" noMove="1" noResize="1" noEditPoints="1" noAdjustHandles="1" noChangeArrowheads="1" noChangeShapeType="1" noTextEdit="1"/>
              </p:cNvSpPr>
              <p:nvPr>
                <p:ph idx="1"/>
              </p:nvPr>
            </p:nvSpPr>
            <p:spPr>
              <a:xfrm>
                <a:off x="371475" y="941033"/>
                <a:ext cx="11430000" cy="4829720"/>
              </a:xfrm>
              <a:blipFill>
                <a:blip r:embed="rId2"/>
                <a:stretch>
                  <a:fillRect l="-747" t="-16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CBFD79-5E70-B1DC-2BDF-AE79960DE806}"/>
              </a:ext>
            </a:extLst>
          </p:cNvPr>
          <p:cNvSpPr>
            <a:spLocks noGrp="1"/>
          </p:cNvSpPr>
          <p:nvPr>
            <p:ph type="sldNum" sz="quarter" idx="4"/>
          </p:nvPr>
        </p:nvSpPr>
        <p:spPr/>
        <p:txBody>
          <a:bodyPr/>
          <a:lstStyle/>
          <a:p>
            <a:pPr algn="r"/>
            <a:fld id="{41FAC4EC-5D89-1C41-A9EF-1F206B220A4C}" type="slidenum">
              <a:rPr lang="en-US" sz="1000" smtClean="0"/>
              <a:pPr algn="r"/>
              <a:t>8</a:t>
            </a:fld>
            <a:r>
              <a:rPr lang="en-US" sz="1000">
                <a:cs typeface="Arial" panose="020B0604020202020204" pitchFamily="34" charset="0"/>
              </a:rPr>
              <a:t> </a:t>
            </a:r>
            <a:endParaRPr lang="en-US" sz="1000"/>
          </a:p>
        </p:txBody>
      </p:sp>
    </p:spTree>
    <p:extLst>
      <p:ext uri="{BB962C8B-B14F-4D97-AF65-F5344CB8AC3E}">
        <p14:creationId xmlns:p14="http://schemas.microsoft.com/office/powerpoint/2010/main" val="332887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910C-296E-56EC-2577-2ECF5518F68D}"/>
              </a:ext>
            </a:extLst>
          </p:cNvPr>
          <p:cNvSpPr>
            <a:spLocks noGrp="1"/>
          </p:cNvSpPr>
          <p:nvPr>
            <p:ph type="title"/>
          </p:nvPr>
        </p:nvSpPr>
        <p:spPr/>
        <p:txBody>
          <a:bodyPr/>
          <a:lstStyle/>
          <a:p>
            <a:r>
              <a:rPr lang="en-US" dirty="0"/>
              <a:t>Conservative Time Windows following Complete Loss of SFP Cooling</a:t>
            </a:r>
          </a:p>
        </p:txBody>
      </p:sp>
      <p:sp>
        <p:nvSpPr>
          <p:cNvPr id="3" name="Content Placeholder 2">
            <a:extLst>
              <a:ext uri="{FF2B5EF4-FFF2-40B4-BE49-F238E27FC236}">
                <a16:creationId xmlns:a16="http://schemas.microsoft.com/office/drawing/2014/main" id="{452D1F48-9C40-5AAB-5653-1A2E8BAFA6D0}"/>
              </a:ext>
            </a:extLst>
          </p:cNvPr>
          <p:cNvSpPr>
            <a:spLocks noGrp="1"/>
          </p:cNvSpPr>
          <p:nvPr>
            <p:ph idx="1"/>
          </p:nvPr>
        </p:nvSpPr>
        <p:spPr>
          <a:xfrm>
            <a:off x="371475" y="816746"/>
            <a:ext cx="11586746" cy="5888854"/>
          </a:xfrm>
        </p:spPr>
        <p:txBody>
          <a:bodyPr/>
          <a:lstStyle/>
          <a:p>
            <a:r>
              <a:rPr lang="en-GB" dirty="0">
                <a:effectLst/>
                <a:ea typeface="PMingLiU" panose="02020500000000000000" pitchFamily="18" charset="-120"/>
              </a:rPr>
              <a:t>Time windows available for operators to perform the various actions (e.g., recover the SFP heat removal function, provide makeup water to the SFP). </a:t>
            </a:r>
          </a:p>
          <a:p>
            <a:pPr marL="457200" lvl="1">
              <a:spcBef>
                <a:spcPts val="1000"/>
              </a:spcBef>
            </a:pPr>
            <a:r>
              <a:rPr lang="en-GB" dirty="0">
                <a:effectLst/>
                <a:ea typeface="PMingLiU" panose="02020500000000000000" pitchFamily="18" charset="-120"/>
              </a:rPr>
              <a:t>The actual times are longer than shown because the energy absorbed into the pool walls, fuel assemblies, and fuel racks was not considered in this simplified calculation.</a:t>
            </a:r>
            <a:endParaRPr lang="en-US" dirty="0"/>
          </a:p>
        </p:txBody>
      </p:sp>
      <p:sp>
        <p:nvSpPr>
          <p:cNvPr id="4" name="Slide Number Placeholder 3">
            <a:extLst>
              <a:ext uri="{FF2B5EF4-FFF2-40B4-BE49-F238E27FC236}">
                <a16:creationId xmlns:a16="http://schemas.microsoft.com/office/drawing/2014/main" id="{FF4E9661-81E5-BCEF-F18E-25140C385F73}"/>
              </a:ext>
            </a:extLst>
          </p:cNvPr>
          <p:cNvSpPr>
            <a:spLocks noGrp="1"/>
          </p:cNvSpPr>
          <p:nvPr>
            <p:ph type="sldNum" sz="quarter" idx="4"/>
          </p:nvPr>
        </p:nvSpPr>
        <p:spPr/>
        <p:txBody>
          <a:bodyPr/>
          <a:lstStyle/>
          <a:p>
            <a:pPr algn="r"/>
            <a:fld id="{41FAC4EC-5D89-1C41-A9EF-1F206B220A4C}" type="slidenum">
              <a:rPr lang="en-US" sz="1000" smtClean="0"/>
              <a:pPr algn="r"/>
              <a:t>9</a:t>
            </a:fld>
            <a:r>
              <a:rPr lang="en-US" sz="1000">
                <a:cs typeface="Arial" panose="020B0604020202020204" pitchFamily="34" charset="0"/>
              </a:rPr>
              <a:t> </a:t>
            </a:r>
            <a:endParaRPr lang="en-US" sz="1000"/>
          </a:p>
        </p:txBody>
      </p:sp>
      <p:graphicFrame>
        <p:nvGraphicFramePr>
          <p:cNvPr id="5" name="Table 4">
            <a:extLst>
              <a:ext uri="{FF2B5EF4-FFF2-40B4-BE49-F238E27FC236}">
                <a16:creationId xmlns:a16="http://schemas.microsoft.com/office/drawing/2014/main" id="{62308EC5-38F7-7CD4-A866-F6D922A3B445}"/>
              </a:ext>
            </a:extLst>
          </p:cNvPr>
          <p:cNvGraphicFramePr>
            <a:graphicFrameLocks noGrp="1"/>
          </p:cNvGraphicFramePr>
          <p:nvPr>
            <p:extLst>
              <p:ext uri="{D42A27DB-BD31-4B8C-83A1-F6EECF244321}">
                <p14:modId xmlns:p14="http://schemas.microsoft.com/office/powerpoint/2010/main" val="362447237"/>
              </p:ext>
            </p:extLst>
          </p:nvPr>
        </p:nvGraphicFramePr>
        <p:xfrm>
          <a:off x="2718228" y="2358155"/>
          <a:ext cx="7838619" cy="4224596"/>
        </p:xfrm>
        <a:graphic>
          <a:graphicData uri="http://schemas.openxmlformats.org/drawingml/2006/table">
            <a:tbl>
              <a:tblPr firstRow="1" firstCol="1" bandRow="1">
                <a:tableStyleId>{5C22544A-7EE6-4342-B048-85BDC9FD1C3A}</a:tableStyleId>
              </a:tblPr>
              <a:tblGrid>
                <a:gridCol w="3535908">
                  <a:extLst>
                    <a:ext uri="{9D8B030D-6E8A-4147-A177-3AD203B41FA5}">
                      <a16:colId xmlns:a16="http://schemas.microsoft.com/office/drawing/2014/main" val="656954053"/>
                    </a:ext>
                  </a:extLst>
                </a:gridCol>
                <a:gridCol w="1434237">
                  <a:extLst>
                    <a:ext uri="{9D8B030D-6E8A-4147-A177-3AD203B41FA5}">
                      <a16:colId xmlns:a16="http://schemas.microsoft.com/office/drawing/2014/main" val="552205767"/>
                    </a:ext>
                  </a:extLst>
                </a:gridCol>
                <a:gridCol w="1434237">
                  <a:extLst>
                    <a:ext uri="{9D8B030D-6E8A-4147-A177-3AD203B41FA5}">
                      <a16:colId xmlns:a16="http://schemas.microsoft.com/office/drawing/2014/main" val="2060235296"/>
                    </a:ext>
                  </a:extLst>
                </a:gridCol>
                <a:gridCol w="1434237">
                  <a:extLst>
                    <a:ext uri="{9D8B030D-6E8A-4147-A177-3AD203B41FA5}">
                      <a16:colId xmlns:a16="http://schemas.microsoft.com/office/drawing/2014/main" val="184635711"/>
                    </a:ext>
                  </a:extLst>
                </a:gridCol>
              </a:tblGrid>
              <a:tr h="974236">
                <a:tc>
                  <a:txBody>
                    <a:bodyPr/>
                    <a:lstStyle/>
                    <a:p>
                      <a:endParaRPr lang="en-US" sz="1000" dirty="0">
                        <a:effectLst/>
                        <a:latin typeface="Times New Roman" panose="02020603050405020304" pitchFamily="18" charset="0"/>
                      </a:endParaRPr>
                    </a:p>
                  </a:txBody>
                  <a:tcPr marL="73025" marR="73025" marT="0" marB="0" anchor="b"/>
                </a:tc>
                <a:tc>
                  <a:txBody>
                    <a:bodyPr/>
                    <a:lstStyle/>
                    <a:p>
                      <a:pPr marL="0" marR="0" algn="ctr">
                        <a:spcBef>
                          <a:spcPts val="300"/>
                        </a:spcBef>
                        <a:spcAft>
                          <a:spcPts val="300"/>
                        </a:spcAft>
                      </a:pPr>
                      <a:r>
                        <a:rPr lang="en-GB" sz="1800" dirty="0">
                          <a:effectLst/>
                        </a:rPr>
                        <a:t>Heat Load Case 1</a:t>
                      </a:r>
                      <a:endParaRPr lang="en-US" sz="1800" dirty="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ctr">
                        <a:spcBef>
                          <a:spcPts val="300"/>
                        </a:spcBef>
                        <a:spcAft>
                          <a:spcPts val="300"/>
                        </a:spcAft>
                      </a:pPr>
                      <a:r>
                        <a:rPr lang="en-GB" sz="1800" dirty="0">
                          <a:effectLst/>
                        </a:rPr>
                        <a:t>Heat Load Case 2</a:t>
                      </a:r>
                      <a:endParaRPr lang="en-US" sz="1800" dirty="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ctr">
                        <a:spcBef>
                          <a:spcPts val="300"/>
                        </a:spcBef>
                        <a:spcAft>
                          <a:spcPts val="300"/>
                        </a:spcAft>
                      </a:pPr>
                      <a:r>
                        <a:rPr lang="en-GB" sz="1800" dirty="0">
                          <a:effectLst/>
                        </a:rPr>
                        <a:t>Heat Load Case 3</a:t>
                      </a:r>
                      <a:endParaRPr lang="en-US" sz="1800" dirty="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1710126833"/>
                  </a:ext>
                </a:extLst>
              </a:tr>
              <a:tr h="325000">
                <a:tc>
                  <a:txBody>
                    <a:bodyPr/>
                    <a:lstStyle/>
                    <a:p>
                      <a:pPr marL="0" marR="0">
                        <a:spcBef>
                          <a:spcPts val="300"/>
                        </a:spcBef>
                        <a:spcAft>
                          <a:spcPts val="300"/>
                        </a:spcAft>
                      </a:pPr>
                      <a:r>
                        <a:rPr lang="en-GB" sz="1600" dirty="0">
                          <a:effectLst/>
                        </a:rPr>
                        <a:t>Time to MCR High-Temp Alarm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dirty="0">
                          <a:effectLst/>
                        </a:rPr>
                        <a:t>3.42</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3.54</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3.45</a:t>
                      </a:r>
                      <a:endParaRPr lang="en-US" sz="200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1766355441"/>
                  </a:ext>
                </a:extLst>
              </a:tr>
              <a:tr h="325000">
                <a:tc>
                  <a:txBody>
                    <a:bodyPr/>
                    <a:lstStyle/>
                    <a:p>
                      <a:pPr marL="0" marR="0">
                        <a:spcBef>
                          <a:spcPts val="300"/>
                        </a:spcBef>
                        <a:spcAft>
                          <a:spcPts val="300"/>
                        </a:spcAft>
                      </a:pPr>
                      <a:r>
                        <a:rPr lang="en-GB" sz="1600" dirty="0">
                          <a:effectLst/>
                        </a:rPr>
                        <a:t>Time to ECR High-Temp Alarm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dirty="0">
                          <a:effectLst/>
                        </a:rPr>
                        <a:t>6.53</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6.76</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6.63</a:t>
                      </a:r>
                      <a:endParaRPr lang="en-US" sz="200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3796654652"/>
                  </a:ext>
                </a:extLst>
              </a:tr>
              <a:tr h="325000">
                <a:tc>
                  <a:txBody>
                    <a:bodyPr/>
                    <a:lstStyle/>
                    <a:p>
                      <a:pPr marL="0" marR="0">
                        <a:spcBef>
                          <a:spcPts val="300"/>
                        </a:spcBef>
                        <a:spcAft>
                          <a:spcPts val="300"/>
                        </a:spcAft>
                      </a:pPr>
                      <a:r>
                        <a:rPr lang="en-GB" sz="1600" dirty="0">
                          <a:effectLst/>
                        </a:rPr>
                        <a:t>Time to Boiling Temperature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a:effectLst/>
                        </a:rPr>
                        <a:t>15.85</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16.43</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16.12</a:t>
                      </a:r>
                      <a:endParaRPr lang="en-US" sz="200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2012155250"/>
                  </a:ext>
                </a:extLst>
              </a:tr>
              <a:tr h="325000">
                <a:tc>
                  <a:txBody>
                    <a:bodyPr/>
                    <a:lstStyle/>
                    <a:p>
                      <a:pPr marL="0" marR="0">
                        <a:spcBef>
                          <a:spcPts val="300"/>
                        </a:spcBef>
                        <a:spcAft>
                          <a:spcPts val="300"/>
                        </a:spcAft>
                      </a:pPr>
                      <a:r>
                        <a:rPr lang="en-GB" sz="1600" dirty="0">
                          <a:effectLst/>
                        </a:rPr>
                        <a:t>Time to MCR Low Level Alarm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a:effectLst/>
                        </a:rPr>
                        <a:t>17.36</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17.94</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16.56</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447730143"/>
                  </a:ext>
                </a:extLst>
              </a:tr>
              <a:tr h="325000">
                <a:tc>
                  <a:txBody>
                    <a:bodyPr/>
                    <a:lstStyle/>
                    <a:p>
                      <a:pPr marL="0" marR="0">
                        <a:spcBef>
                          <a:spcPts val="300"/>
                        </a:spcBef>
                        <a:spcAft>
                          <a:spcPts val="300"/>
                        </a:spcAft>
                      </a:pPr>
                      <a:r>
                        <a:rPr lang="en-GB" sz="1600" dirty="0">
                          <a:effectLst/>
                        </a:rPr>
                        <a:t>Time to ECR Low Level Alarm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a:effectLst/>
                        </a:rPr>
                        <a:t>20.38</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20.96</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20.82</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994512959"/>
                  </a:ext>
                </a:extLst>
              </a:tr>
              <a:tr h="325000">
                <a:tc>
                  <a:txBody>
                    <a:bodyPr/>
                    <a:lstStyle/>
                    <a:p>
                      <a:pPr marL="0" marR="0">
                        <a:spcBef>
                          <a:spcPts val="300"/>
                        </a:spcBef>
                        <a:spcAft>
                          <a:spcPts val="300"/>
                        </a:spcAft>
                      </a:pPr>
                      <a:r>
                        <a:rPr lang="en-GB" sz="1600" dirty="0">
                          <a:effectLst/>
                        </a:rPr>
                        <a:t>Time to Suction Strainer Level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a:effectLst/>
                        </a:rPr>
                        <a:t>26.12</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26.70</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26.84</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2928648654"/>
                  </a:ext>
                </a:extLst>
              </a:tr>
              <a:tr h="325000">
                <a:tc>
                  <a:txBody>
                    <a:bodyPr/>
                    <a:lstStyle/>
                    <a:p>
                      <a:pPr marL="0" marR="0">
                        <a:spcBef>
                          <a:spcPts val="300"/>
                        </a:spcBef>
                        <a:spcAft>
                          <a:spcPts val="300"/>
                        </a:spcAft>
                      </a:pPr>
                      <a:r>
                        <a:rPr lang="en-GB" sz="1600" dirty="0">
                          <a:effectLst/>
                        </a:rPr>
                        <a:t>Time to Minimum SFP Level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a:effectLst/>
                        </a:rPr>
                        <a:t>67.66</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68.24</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72.32</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485141248"/>
                  </a:ext>
                </a:extLst>
              </a:tr>
              <a:tr h="292592">
                <a:tc>
                  <a:txBody>
                    <a:bodyPr/>
                    <a:lstStyle/>
                    <a:p>
                      <a:pPr marL="0" marR="0">
                        <a:spcBef>
                          <a:spcPts val="300"/>
                        </a:spcBef>
                        <a:spcAft>
                          <a:spcPts val="300"/>
                        </a:spcAft>
                      </a:pPr>
                      <a:r>
                        <a:rPr lang="en-GB" sz="1600" dirty="0">
                          <a:effectLst/>
                        </a:rPr>
                        <a:t>Time to 3’ above Top of Active Spent Fuel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a:effectLst/>
                        </a:rPr>
                        <a:t>94.48</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95.06</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103.41</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3360596088"/>
                  </a:ext>
                </a:extLst>
              </a:tr>
              <a:tr h="305201">
                <a:tc>
                  <a:txBody>
                    <a:bodyPr/>
                    <a:lstStyle/>
                    <a:p>
                      <a:pPr marL="0" marR="0">
                        <a:spcBef>
                          <a:spcPts val="300"/>
                        </a:spcBef>
                        <a:spcAft>
                          <a:spcPts val="300"/>
                        </a:spcAft>
                      </a:pPr>
                      <a:r>
                        <a:rPr lang="en-GB" sz="1600" dirty="0">
                          <a:effectLst/>
                        </a:rPr>
                        <a:t>Time to Top of Active Spent Fuel Level (hr)</a:t>
                      </a:r>
                      <a:endParaRPr lang="en-US" sz="1600" dirty="0">
                        <a:effectLst/>
                        <a:latin typeface="Times New Roman" panose="02020603050405020304" pitchFamily="18" charset="0"/>
                        <a:ea typeface="PMingLiU" panose="02020500000000000000" pitchFamily="18" charset="-120"/>
                      </a:endParaRPr>
                    </a:p>
                  </a:txBody>
                  <a:tcPr marL="73025" marR="73025" marT="0" marB="0" anchor="b"/>
                </a:tc>
                <a:tc>
                  <a:txBody>
                    <a:bodyPr/>
                    <a:lstStyle/>
                    <a:p>
                      <a:pPr marL="0" marR="0" algn="r">
                        <a:spcBef>
                          <a:spcPts val="300"/>
                        </a:spcBef>
                        <a:spcAft>
                          <a:spcPts val="300"/>
                        </a:spcAft>
                      </a:pPr>
                      <a:r>
                        <a:rPr lang="en-GB" sz="2000">
                          <a:effectLst/>
                        </a:rPr>
                        <a:t>108.29</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a:effectLst/>
                        </a:rPr>
                        <a:t>108.87</a:t>
                      </a:r>
                      <a:endParaRPr lang="en-US" sz="2000">
                        <a:effectLst/>
                        <a:latin typeface="Times New Roman" panose="02020603050405020304" pitchFamily="18" charset="0"/>
                        <a:ea typeface="PMingLiU" panose="02020500000000000000" pitchFamily="18" charset="-120"/>
                      </a:endParaRPr>
                    </a:p>
                  </a:txBody>
                  <a:tcPr marL="73025" marR="73025" marT="0" marB="0" anchor="ctr"/>
                </a:tc>
                <a:tc>
                  <a:txBody>
                    <a:bodyPr/>
                    <a:lstStyle/>
                    <a:p>
                      <a:pPr marL="0" marR="0" algn="r">
                        <a:spcBef>
                          <a:spcPts val="300"/>
                        </a:spcBef>
                        <a:spcAft>
                          <a:spcPts val="300"/>
                        </a:spcAft>
                      </a:pPr>
                      <a:r>
                        <a:rPr lang="en-GB" sz="2000" dirty="0">
                          <a:effectLst/>
                        </a:rPr>
                        <a:t>119.92</a:t>
                      </a:r>
                      <a:endParaRPr lang="en-US" sz="2000" dirty="0">
                        <a:effectLst/>
                        <a:latin typeface="Times New Roman" panose="02020603050405020304" pitchFamily="18" charset="0"/>
                        <a:ea typeface="PMingLiU" panose="02020500000000000000" pitchFamily="18" charset="-120"/>
                      </a:endParaRPr>
                    </a:p>
                  </a:txBody>
                  <a:tcPr marL="73025" marR="73025" marT="0" marB="0" anchor="ctr"/>
                </a:tc>
                <a:extLst>
                  <a:ext uri="{0D108BD9-81ED-4DB2-BD59-A6C34878D82A}">
                    <a16:rowId xmlns:a16="http://schemas.microsoft.com/office/drawing/2014/main" val="3856677561"/>
                  </a:ext>
                </a:extLst>
              </a:tr>
            </a:tbl>
          </a:graphicData>
        </a:graphic>
      </p:graphicFrame>
    </p:spTree>
    <p:extLst>
      <p:ext uri="{BB962C8B-B14F-4D97-AF65-F5344CB8AC3E}">
        <p14:creationId xmlns:p14="http://schemas.microsoft.com/office/powerpoint/2010/main" val="3139116966"/>
      </p:ext>
    </p:extLst>
  </p:cSld>
  <p:clrMapOvr>
    <a:masterClrMapping/>
  </p:clrMapOvr>
</p:sld>
</file>

<file path=ppt/theme/theme1.xml><?xml version="1.0" encoding="utf-8"?>
<a:theme xmlns:a="http://schemas.openxmlformats.org/drawingml/2006/main" name="ABS Nautical Systems Theme">
  <a:themeElements>
    <a:clrScheme name="Custom 2">
      <a:dk1>
        <a:srgbClr val="000000"/>
      </a:dk1>
      <a:lt1>
        <a:srgbClr val="FFFFFF"/>
      </a:lt1>
      <a:dk2>
        <a:srgbClr val="77787B"/>
      </a:dk2>
      <a:lt2>
        <a:srgbClr val="E7E6E6"/>
      </a:lt2>
      <a:accent1>
        <a:srgbClr val="00407F"/>
      </a:accent1>
      <a:accent2>
        <a:srgbClr val="FF6900"/>
      </a:accent2>
      <a:accent3>
        <a:srgbClr val="A5A5A5"/>
      </a:accent3>
      <a:accent4>
        <a:srgbClr val="FFB700"/>
      </a:accent4>
      <a:accent5>
        <a:srgbClr val="0097BB"/>
      </a:accent5>
      <a:accent6>
        <a:srgbClr val="70AD47"/>
      </a:accent6>
      <a:hlink>
        <a:srgbClr val="FF6900"/>
      </a:hlink>
      <a:folHlink>
        <a:srgbClr val="7679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213-04 ABS ABS Group + ABS NS PowerPoint Master V1.potx" id="{46063D5C-4708-8343-934F-979F78A466AB}" vid="{220643FF-FBEF-8044-B381-332E098D47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C33D3E33F8E84A9B833BB38F4713F2" ma:contentTypeVersion="12" ma:contentTypeDescription="Create a new document." ma:contentTypeScope="" ma:versionID="1fba272c1c84b5ae16d8631a9936e0c5">
  <xsd:schema xmlns:xsd="http://www.w3.org/2001/XMLSchema" xmlns:xs="http://www.w3.org/2001/XMLSchema" xmlns:p="http://schemas.microsoft.com/office/2006/metadata/properties" xmlns:ns2="7a4ce1fb-c43b-4950-b9ac-077db318eb88" xmlns:ns3="1017d198-bcaa-412a-967f-2a750a4432bd" targetNamespace="http://schemas.microsoft.com/office/2006/metadata/properties" ma:root="true" ma:fieldsID="90c06f5ef98f578121a711031356fe3b" ns2:_="" ns3:_="">
    <xsd:import namespace="7a4ce1fb-c43b-4950-b9ac-077db318eb88"/>
    <xsd:import namespace="1017d198-bcaa-412a-967f-2a750a4432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ce1fb-c43b-4950-b9ac-077db318e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17d198-bcaa-412a-967f-2a750a4432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1DBF37-ED60-4407-AE43-D30BF1A32495}">
  <ds:schemaRefs>
    <ds:schemaRef ds:uri="http://schemas.microsoft.com/sharepoint/v3/contenttype/forms"/>
  </ds:schemaRefs>
</ds:datastoreItem>
</file>

<file path=customXml/itemProps2.xml><?xml version="1.0" encoding="utf-8"?>
<ds:datastoreItem xmlns:ds="http://schemas.openxmlformats.org/officeDocument/2006/customXml" ds:itemID="{AA5E83D4-BF95-41BD-A0D5-BC080AC7CEBB}">
  <ds:schemaRefs>
    <ds:schemaRef ds:uri="http://purl.org/dc/dcmitype/"/>
    <ds:schemaRef ds:uri="1017d198-bcaa-412a-967f-2a750a4432b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7a4ce1fb-c43b-4950-b9ac-077db318eb88"/>
    <ds:schemaRef ds:uri="http://www.w3.org/XML/1998/namespace"/>
    <ds:schemaRef ds:uri="http://purl.org/dc/terms/"/>
  </ds:schemaRefs>
</ds:datastoreItem>
</file>

<file path=customXml/itemProps3.xml><?xml version="1.0" encoding="utf-8"?>
<ds:datastoreItem xmlns:ds="http://schemas.openxmlformats.org/officeDocument/2006/customXml" ds:itemID="{58130AA7-D92C-4F3E-AC7F-ED3B86D218FF}">
  <ds:schemaRefs>
    <ds:schemaRef ds:uri="1017d198-bcaa-412a-967f-2a750a4432bd"/>
    <ds:schemaRef ds:uri="7a4ce1fb-c43b-4950-b9ac-077db318eb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1823</TotalTime>
  <Words>2769</Words>
  <Application>Microsoft Office PowerPoint</Application>
  <PresentationFormat>Widescreen</PresentationFormat>
  <Paragraphs>216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Times New Roman</vt:lpstr>
      <vt:lpstr>Wingdings</vt:lpstr>
      <vt:lpstr>ABS Nautical Systems Theme</vt:lpstr>
      <vt:lpstr>PowerPoint Presentation</vt:lpstr>
      <vt:lpstr>Introduction</vt:lpstr>
      <vt:lpstr>Plant and SFP Design Input Information</vt:lpstr>
      <vt:lpstr>SFP Heat Load</vt:lpstr>
      <vt:lpstr>SFP Heat Load (cont’d)</vt:lpstr>
      <vt:lpstr>Break Flow Rate of Loss of SFP Inventory Event</vt:lpstr>
      <vt:lpstr>Break Flow Rate of Loss of SFP Inventory Event (cont’d)</vt:lpstr>
      <vt:lpstr>T-H Time Windows for Loss of SFP Cooling Event</vt:lpstr>
      <vt:lpstr>Conservative Time Windows following Complete Loss of SFP Cooling</vt:lpstr>
      <vt:lpstr>SFP Loss of Cooling Event Time Windows</vt:lpstr>
      <vt:lpstr>T-H Time Windows for Loss of SFP Inventory Event</vt:lpstr>
      <vt:lpstr>Leakage and Boiloff for Small Leak versus Large Leak</vt:lpstr>
      <vt:lpstr>SFP Level Decrease</vt:lpstr>
      <vt:lpstr>Conservative Time Windows following a Large Loss of SFP Inventory  (initial leak rate of ~92 l/s &amp; decreases as SFP level decreases)</vt:lpstr>
      <vt:lpstr>SFP LOCA Event Time Windows as a Function of Leak Rate  Heat Load Case 1</vt:lpstr>
      <vt:lpstr>SFP LOCA Event Time Windows as a Function of Leak Rate  Heat Load Case 3</vt:lpstr>
      <vt:lpstr>SFP Level Decrease (cont’d)</vt:lpstr>
      <vt:lpstr>Summary &amp; Conclusions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Fischer</dc:creator>
  <cp:lastModifiedBy>James Lin</cp:lastModifiedBy>
  <cp:revision>29</cp:revision>
  <cp:lastPrinted>2022-06-21T01:43:29Z</cp:lastPrinted>
  <dcterms:created xsi:type="dcterms:W3CDTF">2020-05-05T20:56:03Z</dcterms:created>
  <dcterms:modified xsi:type="dcterms:W3CDTF">2022-06-29T04:24:46Z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0x010100A4C33D3E33F8E84A9B833BB38F4713F2</vt:lpwstr>
  </property>
</Properties>
</file>