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15" r:id="rId4"/>
  </p:sldMasterIdLst>
  <p:notesMasterIdLst>
    <p:notesMasterId r:id="rId25"/>
  </p:notesMasterIdLst>
  <p:sldIdLst>
    <p:sldId id="13849" r:id="rId5"/>
    <p:sldId id="13809" r:id="rId6"/>
    <p:sldId id="13851" r:id="rId7"/>
    <p:sldId id="13852" r:id="rId8"/>
    <p:sldId id="13853" r:id="rId9"/>
    <p:sldId id="13854" r:id="rId10"/>
    <p:sldId id="13855" r:id="rId11"/>
    <p:sldId id="13856" r:id="rId12"/>
    <p:sldId id="13857" r:id="rId13"/>
    <p:sldId id="13858" r:id="rId14"/>
    <p:sldId id="13859" r:id="rId15"/>
    <p:sldId id="13903" r:id="rId16"/>
    <p:sldId id="13860" r:id="rId17"/>
    <p:sldId id="13861" r:id="rId18"/>
    <p:sldId id="13862" r:id="rId19"/>
    <p:sldId id="13863" r:id="rId20"/>
    <p:sldId id="13864" r:id="rId21"/>
    <p:sldId id="13902" r:id="rId22"/>
    <p:sldId id="13811" r:id="rId23"/>
    <p:sldId id="4096" r:id="rId2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rans Kies" initials="FK" lastIdx="23" clrIdx="0">
    <p:extLst>
      <p:ext uri="{19B8F6BF-5375-455C-9EA6-DF929625EA0E}">
        <p15:presenceInfo xmlns:p15="http://schemas.microsoft.com/office/powerpoint/2012/main" userId="61a1e7d374bd62a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07F"/>
    <a:srgbClr val="FF6900"/>
    <a:srgbClr val="969696"/>
    <a:srgbClr val="33597F"/>
    <a:srgbClr val="3B3C3F"/>
    <a:srgbClr val="515B5E"/>
    <a:srgbClr val="00305F"/>
    <a:srgbClr val="0097BB"/>
    <a:srgbClr val="00718C"/>
    <a:srgbClr val="FF71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804" y="56"/>
      </p:cViewPr>
      <p:guideLst>
        <p:guide pos="3840"/>
        <p:guide orient="horz" pos="2160"/>
      </p:guideLst>
    </p:cSldViewPr>
  </p:slideViewPr>
  <p:notesTextViewPr>
    <p:cViewPr>
      <p:scale>
        <a:sx n="1" d="1"/>
        <a:sy n="1" d="1"/>
      </p:scale>
      <p:origin x="0" y="0"/>
    </p:cViewPr>
  </p:notesTextViewPr>
  <p:sorterViewPr>
    <p:cViewPr>
      <p:scale>
        <a:sx n="100" d="100"/>
        <a:sy n="100" d="100"/>
      </p:scale>
      <p:origin x="0" y="-62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5008045-BEE1-ED4B-A2F8-D3806BF6159B}" type="datetimeFigureOut">
              <a:rPr lang="en-US" smtClean="0"/>
              <a:t>6/29/2022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468D6B9-4294-3747-A5C7-D85DD3AA32F3}" type="slidenum">
              <a:rPr lang="en-US" smtClean="0"/>
              <a:t>‹#›</a:t>
            </a:fld>
            <a:endParaRPr lang="en-US"/>
          </a:p>
        </p:txBody>
      </p:sp>
    </p:spTree>
    <p:extLst>
      <p:ext uri="{BB962C8B-B14F-4D97-AF65-F5344CB8AC3E}">
        <p14:creationId xmlns:p14="http://schemas.microsoft.com/office/powerpoint/2010/main" val="12229620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hyperlink" Target="https://twitter.com/_absgroup" TargetMode="External"/><Relationship Id="rId5" Type="http://schemas.openxmlformats.org/officeDocument/2006/relationships/image" Target="../media/image10.png"/><Relationship Id="rId4" Type="http://schemas.openxmlformats.org/officeDocument/2006/relationships/hyperlink" Target="https://www.linkedin.com/company/absgroup" TargetMode="Externa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40D8952-71A8-4751-863E-C89852CAF724}"/>
              </a:ext>
            </a:extLst>
          </p:cNvPr>
          <p:cNvSpPr>
            <a:spLocks noGrp="1"/>
          </p:cNvSpPr>
          <p:nvPr>
            <p:ph type="body" sz="quarter" idx="13" hasCustomPrompt="1"/>
          </p:nvPr>
        </p:nvSpPr>
        <p:spPr>
          <a:xfrm>
            <a:off x="4640149" y="2362582"/>
            <a:ext cx="7205472" cy="1828800"/>
          </a:xfrm>
          <a:prstGeom prst="rect">
            <a:avLst/>
          </a:prstGeom>
        </p:spPr>
        <p:txBody>
          <a:bodyPr anchor="b"/>
          <a:lstStyle>
            <a:lvl1pPr marL="0" indent="0">
              <a:buNone/>
              <a:defRPr sz="3200" b="1">
                <a:solidFill>
                  <a:schemeClr val="bg1"/>
                </a:solidFill>
              </a:defRPr>
            </a:lvl1pPr>
          </a:lstStyle>
          <a:p>
            <a:pPr lvl="0"/>
            <a:r>
              <a:rPr lang="en-US"/>
              <a:t>Title Here</a:t>
            </a:r>
          </a:p>
        </p:txBody>
      </p:sp>
      <p:sp>
        <p:nvSpPr>
          <p:cNvPr id="17" name="Text Placeholder 16">
            <a:extLst>
              <a:ext uri="{FF2B5EF4-FFF2-40B4-BE49-F238E27FC236}">
                <a16:creationId xmlns:a16="http://schemas.microsoft.com/office/drawing/2014/main" id="{4B8E81A4-DEBD-489D-B5DE-E850BCA55E48}"/>
              </a:ext>
            </a:extLst>
          </p:cNvPr>
          <p:cNvSpPr>
            <a:spLocks noGrp="1"/>
          </p:cNvSpPr>
          <p:nvPr>
            <p:ph type="body" sz="quarter" idx="15" hasCustomPrompt="1"/>
          </p:nvPr>
        </p:nvSpPr>
        <p:spPr>
          <a:xfrm>
            <a:off x="6296190" y="5158643"/>
            <a:ext cx="5532120" cy="830996"/>
          </a:xfrm>
          <a:prstGeom prst="rect">
            <a:avLst/>
          </a:prstGeom>
        </p:spPr>
        <p:txBody>
          <a:bodyPr>
            <a:normAutofit/>
          </a:bodyPr>
          <a:lstStyle>
            <a:lvl1pPr marL="0" indent="0">
              <a:buNone/>
              <a:defRPr sz="1600">
                <a:solidFill>
                  <a:schemeClr val="bg1"/>
                </a:solidFill>
              </a:defRPr>
            </a:lvl1pPr>
          </a:lstStyle>
          <a:p>
            <a:pPr lvl="0"/>
            <a:r>
              <a:rPr lang="en-US"/>
              <a:t>First Last Name Here</a:t>
            </a:r>
          </a:p>
        </p:txBody>
      </p:sp>
      <p:sp>
        <p:nvSpPr>
          <p:cNvPr id="3" name="Subtitle 2">
            <a:extLst>
              <a:ext uri="{FF2B5EF4-FFF2-40B4-BE49-F238E27FC236}">
                <a16:creationId xmlns:a16="http://schemas.microsoft.com/office/drawing/2014/main" id="{FDACE141-2936-D142-AB8F-6A4944416AF0}"/>
              </a:ext>
            </a:extLst>
          </p:cNvPr>
          <p:cNvSpPr>
            <a:spLocks noGrp="1"/>
          </p:cNvSpPr>
          <p:nvPr>
            <p:ph type="subTitle" idx="1" hasCustomPrompt="1"/>
          </p:nvPr>
        </p:nvSpPr>
        <p:spPr>
          <a:xfrm>
            <a:off x="4622838" y="4329052"/>
            <a:ext cx="7205472" cy="608926"/>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Here</a:t>
            </a:r>
          </a:p>
        </p:txBody>
      </p:sp>
      <p:sp>
        <p:nvSpPr>
          <p:cNvPr id="11" name="TextBox 10">
            <a:extLst>
              <a:ext uri="{FF2B5EF4-FFF2-40B4-BE49-F238E27FC236}">
                <a16:creationId xmlns:a16="http://schemas.microsoft.com/office/drawing/2014/main" id="{1D7F5F45-1D3B-7946-AB6E-6E3E8EE42571}"/>
              </a:ext>
            </a:extLst>
          </p:cNvPr>
          <p:cNvSpPr txBox="1"/>
          <p:nvPr/>
        </p:nvSpPr>
        <p:spPr>
          <a:xfrm>
            <a:off x="371475" y="6357875"/>
            <a:ext cx="3657600" cy="363600"/>
          </a:xfrm>
          <a:prstGeom prst="rect">
            <a:avLst/>
          </a:prstGeom>
          <a:noFill/>
        </p:spPr>
        <p:txBody>
          <a:bodyPr wrap="square" rtlCol="0" anchor="ctr" anchorCtr="0">
            <a:noAutofit/>
          </a:bodyPr>
          <a:lstStyle/>
          <a:p>
            <a:r>
              <a:rPr lang="en-US" sz="800">
                <a:solidFill>
                  <a:schemeClr val="bg1"/>
                </a:solidFill>
              </a:rPr>
              <a:t>© 2022 ABS Group of Companies, Inc. All rights reserved.</a:t>
            </a:r>
          </a:p>
        </p:txBody>
      </p:sp>
      <p:pic>
        <p:nvPicPr>
          <p:cNvPr id="9" name="Picture 8">
            <a:extLst>
              <a:ext uri="{FF2B5EF4-FFF2-40B4-BE49-F238E27FC236}">
                <a16:creationId xmlns:a16="http://schemas.microsoft.com/office/drawing/2014/main" id="{DBAED88C-224B-4659-B929-C2570AA34F1B}"/>
              </a:ext>
            </a:extLst>
          </p:cNvPr>
          <p:cNvPicPr>
            <a:picLocks noChangeAspect="1"/>
          </p:cNvPicPr>
          <p:nvPr userDrawn="1"/>
        </p:nvPicPr>
        <p:blipFill>
          <a:blip r:embed="rId3"/>
          <a:stretch>
            <a:fillRect/>
          </a:stretch>
        </p:blipFill>
        <p:spPr>
          <a:xfrm>
            <a:off x="371475" y="368299"/>
            <a:ext cx="3228537" cy="640080"/>
          </a:xfrm>
          <a:prstGeom prst="rect">
            <a:avLst/>
          </a:prstGeom>
        </p:spPr>
      </p:pic>
    </p:spTree>
    <p:extLst>
      <p:ext uri="{BB962C8B-B14F-4D97-AF65-F5344CB8AC3E}">
        <p14:creationId xmlns:p14="http://schemas.microsoft.com/office/powerpoint/2010/main" val="585695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Column - White w/ Headers">
    <p:spTree>
      <p:nvGrpSpPr>
        <p:cNvPr id="1" name=""/>
        <p:cNvGrpSpPr/>
        <p:nvPr/>
      </p:nvGrpSpPr>
      <p:grpSpPr>
        <a:xfrm>
          <a:off x="0" y="0"/>
          <a:ext cx="0" cy="0"/>
          <a:chOff x="0" y="0"/>
          <a:chExt cx="0" cy="0"/>
        </a:xfrm>
      </p:grpSpPr>
      <p:pic>
        <p:nvPicPr>
          <p:cNvPr id="7" name="Picture 6" descr="A large body of water&#10;&#10;Description automatically generated">
            <a:extLst>
              <a:ext uri="{FF2B5EF4-FFF2-40B4-BE49-F238E27FC236}">
                <a16:creationId xmlns:a16="http://schemas.microsoft.com/office/drawing/2014/main" id="{E932A287-923E-4147-838E-4549EAE7DB89}"/>
              </a:ext>
            </a:extLst>
          </p:cNvPr>
          <p:cNvPicPr>
            <a:picLocks noChangeAspect="1"/>
          </p:cNvPicPr>
          <p:nvPr/>
        </p:nvPicPr>
        <p:blipFill rotWithShape="1">
          <a:blip r:embed="rId2">
            <a:extLst>
              <a:ext uri="{28A0092B-C50C-407E-A947-70E740481C1C}">
                <a14:useLocalDpi xmlns:a14="http://schemas.microsoft.com/office/drawing/2010/main" val="0"/>
              </a:ext>
            </a:extLst>
          </a:blip>
          <a:srcRect b="88056"/>
          <a:stretch/>
        </p:blipFill>
        <p:spPr>
          <a:xfrm>
            <a:off x="0" y="0"/>
            <a:ext cx="12192000" cy="819150"/>
          </a:xfrm>
          <a:prstGeom prst="rect">
            <a:avLst/>
          </a:prstGeom>
        </p:spPr>
      </p:pic>
      <p:sp>
        <p:nvSpPr>
          <p:cNvPr id="2" name="Title 1">
            <a:extLst>
              <a:ext uri="{FF2B5EF4-FFF2-40B4-BE49-F238E27FC236}">
                <a16:creationId xmlns:a16="http://schemas.microsoft.com/office/drawing/2014/main" id="{5DEFEA14-9708-5B45-AAF0-A3CD75EAFBF3}"/>
              </a:ext>
            </a:extLst>
          </p:cNvPr>
          <p:cNvSpPr>
            <a:spLocks noGrp="1"/>
          </p:cNvSpPr>
          <p:nvPr>
            <p:ph type="title" hasCustomPrompt="1"/>
          </p:nvPr>
        </p:nvSpPr>
        <p:spPr>
          <a:xfrm>
            <a:off x="381000" y="152400"/>
            <a:ext cx="11430000" cy="539496"/>
          </a:xfrm>
          <a:prstGeom prst="rect">
            <a:avLst/>
          </a:prstGeom>
        </p:spPr>
        <p:txBody>
          <a:bodyPr/>
          <a:lstStyle>
            <a:lvl1pPr>
              <a:defRPr>
                <a:solidFill>
                  <a:schemeClr val="bg1"/>
                </a:solidFill>
              </a:defRPr>
            </a:lvl1pPr>
          </a:lstStyle>
          <a:p>
            <a:r>
              <a:rPr lang="en-US"/>
              <a:t>Header Goes Here</a:t>
            </a:r>
          </a:p>
        </p:txBody>
      </p:sp>
      <p:sp>
        <p:nvSpPr>
          <p:cNvPr id="10" name="Content Placeholder 7">
            <a:extLst>
              <a:ext uri="{FF2B5EF4-FFF2-40B4-BE49-F238E27FC236}">
                <a16:creationId xmlns:a16="http://schemas.microsoft.com/office/drawing/2014/main" id="{1529F39B-A6EE-4D29-8003-225AFAFD7BC2}"/>
              </a:ext>
            </a:extLst>
          </p:cNvPr>
          <p:cNvSpPr>
            <a:spLocks noGrp="1"/>
          </p:cNvSpPr>
          <p:nvPr>
            <p:ph sz="quarter" idx="15"/>
          </p:nvPr>
        </p:nvSpPr>
        <p:spPr>
          <a:xfrm>
            <a:off x="381000" y="1581150"/>
            <a:ext cx="3683001" cy="4131103"/>
          </a:xfrm>
          <a:prstGeom prst="rect">
            <a:avLst/>
          </a:prstGeom>
        </p:spPr>
        <p:txBody>
          <a:bodyPr/>
          <a:lstStyle>
            <a:lvl1pPr marL="285750" indent="-285750">
              <a:spcBef>
                <a:spcPts val="0"/>
              </a:spcBef>
              <a:buClr>
                <a:srgbClr val="002F6C"/>
              </a:buClr>
              <a:buFont typeface="Arial" panose="020B0604020202020204" pitchFamily="34" charset="0"/>
              <a:buChar char="•"/>
              <a:defRPr sz="1600">
                <a:solidFill>
                  <a:srgbClr val="3B3C3F"/>
                </a:solidFill>
                <a:latin typeface="Arial" charset="0"/>
                <a:ea typeface="Arial" charset="0"/>
                <a:cs typeface="Arial" charset="0"/>
              </a:defRPr>
            </a:lvl1pPr>
            <a:lvl2pPr marL="628650" indent="-171450">
              <a:buClr>
                <a:srgbClr val="002F6C"/>
              </a:buClr>
              <a:buFont typeface="Wingdings" panose="05000000000000000000" pitchFamily="2" charset="2"/>
              <a:buChar char="§"/>
              <a:defRPr sz="1400">
                <a:solidFill>
                  <a:srgbClr val="3B3C3F"/>
                </a:solidFill>
                <a:latin typeface="Arial" charset="0"/>
                <a:ea typeface="Arial" charset="0"/>
                <a:cs typeface="Arial" charset="0"/>
              </a:defRPr>
            </a:lvl2pPr>
            <a:lvl3pPr marL="1085850" indent="-171450">
              <a:buClr>
                <a:srgbClr val="002F6C"/>
              </a:buClr>
              <a:buFont typeface="Arial" panose="020B0604020202020204" pitchFamily="34" charset="0"/>
              <a:buChar char="-"/>
              <a:defRPr sz="1200">
                <a:latin typeface="Arial" charset="0"/>
                <a:ea typeface="Arial" charset="0"/>
                <a:cs typeface="Arial" charset="0"/>
              </a:defRPr>
            </a:lvl3pPr>
            <a:lvl4pPr marL="1543050" indent="-171450">
              <a:buClr>
                <a:srgbClr val="002F6C"/>
              </a:buClr>
              <a:buFont typeface="Arial" panose="020B0604020202020204" pitchFamily="34" charset="0"/>
              <a:buChar char="­"/>
              <a:defRPr sz="1000">
                <a:latin typeface="Arial" charset="0"/>
                <a:ea typeface="Arial" charset="0"/>
                <a:cs typeface="Arial" charset="0"/>
              </a:defRPr>
            </a:lvl4pPr>
            <a:lvl5pPr marL="1828800" indent="0">
              <a:buClr>
                <a:srgbClr val="DA1A32"/>
              </a:buClr>
              <a:buNone/>
              <a:defRPr sz="180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Content Placeholder 7">
            <a:extLst>
              <a:ext uri="{FF2B5EF4-FFF2-40B4-BE49-F238E27FC236}">
                <a16:creationId xmlns:a16="http://schemas.microsoft.com/office/drawing/2014/main" id="{F2934572-5F81-48B1-B5D2-89AD9781A167}"/>
              </a:ext>
            </a:extLst>
          </p:cNvPr>
          <p:cNvSpPr>
            <a:spLocks noGrp="1"/>
          </p:cNvSpPr>
          <p:nvPr>
            <p:ph sz="quarter" idx="18"/>
          </p:nvPr>
        </p:nvSpPr>
        <p:spPr>
          <a:xfrm>
            <a:off x="4216399" y="1581150"/>
            <a:ext cx="3683001" cy="4131103"/>
          </a:xfrm>
          <a:prstGeom prst="rect">
            <a:avLst/>
          </a:prstGeom>
        </p:spPr>
        <p:txBody>
          <a:bodyPr/>
          <a:lstStyle>
            <a:lvl1pPr marL="285750" indent="-285750">
              <a:spcBef>
                <a:spcPts val="0"/>
              </a:spcBef>
              <a:buClr>
                <a:srgbClr val="002F6C"/>
              </a:buClr>
              <a:buFont typeface="Arial" panose="020B0604020202020204" pitchFamily="34" charset="0"/>
              <a:buChar char="•"/>
              <a:defRPr sz="1600">
                <a:solidFill>
                  <a:srgbClr val="3B3C3F"/>
                </a:solidFill>
                <a:latin typeface="Arial" charset="0"/>
                <a:ea typeface="Arial" charset="0"/>
                <a:cs typeface="Arial" charset="0"/>
              </a:defRPr>
            </a:lvl1pPr>
            <a:lvl2pPr marL="628650" indent="-171450">
              <a:buClr>
                <a:srgbClr val="002F6C"/>
              </a:buClr>
              <a:buFont typeface="Wingdings" panose="05000000000000000000" pitchFamily="2" charset="2"/>
              <a:buChar char="§"/>
              <a:defRPr sz="1400">
                <a:solidFill>
                  <a:srgbClr val="3B3C3F"/>
                </a:solidFill>
                <a:latin typeface="Arial" charset="0"/>
                <a:ea typeface="Arial" charset="0"/>
                <a:cs typeface="Arial" charset="0"/>
              </a:defRPr>
            </a:lvl2pPr>
            <a:lvl3pPr marL="1085850" indent="-171450">
              <a:buClr>
                <a:srgbClr val="002F6C"/>
              </a:buClr>
              <a:buFont typeface="Arial" panose="020B0604020202020204" pitchFamily="34" charset="0"/>
              <a:buChar char="-"/>
              <a:defRPr sz="1200">
                <a:latin typeface="Arial" charset="0"/>
                <a:ea typeface="Arial" charset="0"/>
                <a:cs typeface="Arial" charset="0"/>
              </a:defRPr>
            </a:lvl3pPr>
            <a:lvl4pPr marL="1543050" indent="-171450">
              <a:buClr>
                <a:srgbClr val="002F6C"/>
              </a:buClr>
              <a:buFont typeface="Arial" panose="020B0604020202020204" pitchFamily="34" charset="0"/>
              <a:buChar char="­"/>
              <a:defRPr sz="1000">
                <a:latin typeface="Arial" charset="0"/>
                <a:ea typeface="Arial" charset="0"/>
                <a:cs typeface="Arial" charset="0"/>
              </a:defRPr>
            </a:lvl4pPr>
            <a:lvl5pPr marL="1828800" indent="0">
              <a:buClr>
                <a:srgbClr val="DA1A32"/>
              </a:buClr>
              <a:buNone/>
              <a:defRPr sz="180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Content Placeholder 7">
            <a:extLst>
              <a:ext uri="{FF2B5EF4-FFF2-40B4-BE49-F238E27FC236}">
                <a16:creationId xmlns:a16="http://schemas.microsoft.com/office/drawing/2014/main" id="{B9177D4C-36B9-4C85-9654-EB521166C0E8}"/>
              </a:ext>
            </a:extLst>
          </p:cNvPr>
          <p:cNvSpPr>
            <a:spLocks noGrp="1"/>
          </p:cNvSpPr>
          <p:nvPr>
            <p:ph sz="quarter" idx="21"/>
          </p:nvPr>
        </p:nvSpPr>
        <p:spPr>
          <a:xfrm>
            <a:off x="8051799" y="1581150"/>
            <a:ext cx="3683001" cy="4131103"/>
          </a:xfrm>
          <a:prstGeom prst="rect">
            <a:avLst/>
          </a:prstGeom>
        </p:spPr>
        <p:txBody>
          <a:bodyPr/>
          <a:lstStyle>
            <a:lvl1pPr marL="285750" indent="-285750">
              <a:spcBef>
                <a:spcPts val="0"/>
              </a:spcBef>
              <a:buClr>
                <a:srgbClr val="002F6C"/>
              </a:buClr>
              <a:buFont typeface="Arial" panose="020B0604020202020204" pitchFamily="34" charset="0"/>
              <a:buChar char="•"/>
              <a:defRPr sz="1600">
                <a:solidFill>
                  <a:srgbClr val="3B3C3F"/>
                </a:solidFill>
                <a:latin typeface="Arial" charset="0"/>
                <a:ea typeface="Arial" charset="0"/>
                <a:cs typeface="Arial" charset="0"/>
              </a:defRPr>
            </a:lvl1pPr>
            <a:lvl2pPr marL="628650" indent="-171450">
              <a:buClr>
                <a:srgbClr val="002F6C"/>
              </a:buClr>
              <a:buFont typeface="Wingdings" panose="05000000000000000000" pitchFamily="2" charset="2"/>
              <a:buChar char="§"/>
              <a:defRPr sz="1400">
                <a:solidFill>
                  <a:srgbClr val="3B3C3F"/>
                </a:solidFill>
                <a:latin typeface="Arial" charset="0"/>
                <a:ea typeface="Arial" charset="0"/>
                <a:cs typeface="Arial" charset="0"/>
              </a:defRPr>
            </a:lvl2pPr>
            <a:lvl3pPr marL="1085850" indent="-171450">
              <a:buClr>
                <a:srgbClr val="002F6C"/>
              </a:buClr>
              <a:buFont typeface="Arial" panose="020B0604020202020204" pitchFamily="34" charset="0"/>
              <a:buChar char="-"/>
              <a:defRPr sz="1200">
                <a:latin typeface="Arial" charset="0"/>
                <a:ea typeface="Arial" charset="0"/>
                <a:cs typeface="Arial" charset="0"/>
              </a:defRPr>
            </a:lvl3pPr>
            <a:lvl4pPr marL="1543050" indent="-171450">
              <a:buClr>
                <a:srgbClr val="002F6C"/>
              </a:buClr>
              <a:buFont typeface="Arial" panose="020B0604020202020204" pitchFamily="34" charset="0"/>
              <a:buChar char="­"/>
              <a:defRPr sz="1000">
                <a:latin typeface="Arial" charset="0"/>
                <a:ea typeface="Arial" charset="0"/>
                <a:cs typeface="Arial" charset="0"/>
              </a:defRPr>
            </a:lvl4pPr>
            <a:lvl5pPr marL="1828800" indent="0">
              <a:buClr>
                <a:srgbClr val="DA1A32"/>
              </a:buClr>
              <a:buNone/>
              <a:defRPr sz="180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4" name="Slide Number Placeholder 9">
            <a:extLst>
              <a:ext uri="{FF2B5EF4-FFF2-40B4-BE49-F238E27FC236}">
                <a16:creationId xmlns:a16="http://schemas.microsoft.com/office/drawing/2014/main" id="{6AD11B88-9A3C-4395-8A91-5914BD9F3B5E}"/>
              </a:ext>
            </a:extLst>
          </p:cNvPr>
          <p:cNvSpPr>
            <a:spLocks noGrp="1"/>
          </p:cNvSpPr>
          <p:nvPr>
            <p:ph type="sldNum" sz="quarter" idx="4"/>
          </p:nvPr>
        </p:nvSpPr>
        <p:spPr>
          <a:xfrm>
            <a:off x="7480820" y="6459902"/>
            <a:ext cx="4339705" cy="245698"/>
          </a:xfrm>
          <a:prstGeom prst="rect">
            <a:avLst/>
          </a:prstGeom>
        </p:spPr>
        <p:txBody>
          <a:bodyPr anchor="ctr"/>
          <a:lstStyle>
            <a:lvl1pPr>
              <a:defRPr>
                <a:solidFill>
                  <a:schemeClr val="tx2">
                    <a:lumMod val="40000"/>
                    <a:lumOff val="60000"/>
                  </a:schemeClr>
                </a:solidFill>
                <a:latin typeface="+mn-lt"/>
                <a:ea typeface="Book Antiqua" charset="0"/>
                <a:cs typeface="Book Antiqua" charset="0"/>
              </a:defRPr>
            </a:lvl1pPr>
          </a:lstStyle>
          <a:p>
            <a:pPr algn="r"/>
            <a:fld id="{41FAC4EC-5D89-1C41-A9EF-1F206B220A4C}" type="slidenum">
              <a:rPr lang="en-US" sz="1000" smtClean="0"/>
              <a:pPr algn="r"/>
              <a:t>‹#›</a:t>
            </a:fld>
            <a:r>
              <a:rPr lang="en-US" sz="1000">
                <a:cs typeface="Arial" panose="020B0604020202020204" pitchFamily="34" charset="0"/>
              </a:rPr>
              <a:t> </a:t>
            </a:r>
            <a:endParaRPr lang="en-US" sz="1000"/>
          </a:p>
        </p:txBody>
      </p:sp>
      <p:sp>
        <p:nvSpPr>
          <p:cNvPr id="5" name="Text Placeholder 4">
            <a:extLst>
              <a:ext uri="{FF2B5EF4-FFF2-40B4-BE49-F238E27FC236}">
                <a16:creationId xmlns:a16="http://schemas.microsoft.com/office/drawing/2014/main" id="{C0B69E1D-3CDD-428C-ACD0-14C0800904A8}"/>
              </a:ext>
            </a:extLst>
          </p:cNvPr>
          <p:cNvSpPr>
            <a:spLocks noGrp="1"/>
          </p:cNvSpPr>
          <p:nvPr>
            <p:ph type="body" sz="quarter" idx="22"/>
          </p:nvPr>
        </p:nvSpPr>
        <p:spPr>
          <a:xfrm>
            <a:off x="381000" y="1031875"/>
            <a:ext cx="3683000" cy="473075"/>
          </a:xfrm>
          <a:prstGeom prst="rect">
            <a:avLst/>
          </a:prstGeom>
          <a:solidFill>
            <a:srgbClr val="00407F"/>
          </a:solidFill>
          <a:effectLst>
            <a:outerShdw blurRad="50800" dist="38100" dir="2700000" algn="tl" rotWithShape="0">
              <a:prstClr val="black">
                <a:alpha val="40000"/>
              </a:prstClr>
            </a:outerShdw>
          </a:effectLst>
        </p:spPr>
        <p:txBody>
          <a:bodyPr anchor="ctr"/>
          <a:lstStyle>
            <a:lvl1pPr marL="0" indent="0" algn="ctr">
              <a:buNone/>
              <a:defRPr sz="1600">
                <a:solidFill>
                  <a:schemeClr val="bg1"/>
                </a:solidFill>
              </a:defRPr>
            </a:lvl1pPr>
          </a:lstStyle>
          <a:p>
            <a:pPr lvl="0"/>
            <a:r>
              <a:rPr lang="en-US"/>
              <a:t>Click to edit Master</a:t>
            </a:r>
          </a:p>
        </p:txBody>
      </p:sp>
      <p:sp>
        <p:nvSpPr>
          <p:cNvPr id="13" name="Text Placeholder 4">
            <a:extLst>
              <a:ext uri="{FF2B5EF4-FFF2-40B4-BE49-F238E27FC236}">
                <a16:creationId xmlns:a16="http://schemas.microsoft.com/office/drawing/2014/main" id="{EC49DB2C-5796-441C-BD01-A2189B2FCE40}"/>
              </a:ext>
            </a:extLst>
          </p:cNvPr>
          <p:cNvSpPr>
            <a:spLocks noGrp="1"/>
          </p:cNvSpPr>
          <p:nvPr>
            <p:ph type="body" sz="quarter" idx="23"/>
          </p:nvPr>
        </p:nvSpPr>
        <p:spPr>
          <a:xfrm>
            <a:off x="4216398" y="1033034"/>
            <a:ext cx="3683002" cy="473075"/>
          </a:xfrm>
          <a:prstGeom prst="rect">
            <a:avLst/>
          </a:prstGeom>
          <a:solidFill>
            <a:srgbClr val="00718C"/>
          </a:solidFill>
          <a:effectLst>
            <a:outerShdw blurRad="50800" dist="38100" dir="2700000" algn="tl" rotWithShape="0">
              <a:prstClr val="black">
                <a:alpha val="40000"/>
              </a:prstClr>
            </a:outerShdw>
          </a:effectLst>
        </p:spPr>
        <p:txBody>
          <a:bodyPr anchor="ctr"/>
          <a:lstStyle>
            <a:lvl1pPr marL="0" indent="0" algn="ctr">
              <a:buNone/>
              <a:defRPr sz="1600">
                <a:solidFill>
                  <a:schemeClr val="bg1"/>
                </a:solidFill>
              </a:defRPr>
            </a:lvl1pPr>
          </a:lstStyle>
          <a:p>
            <a:pPr lvl="0"/>
            <a:r>
              <a:rPr lang="en-US"/>
              <a:t>Click to edit Master</a:t>
            </a:r>
          </a:p>
        </p:txBody>
      </p:sp>
      <p:sp>
        <p:nvSpPr>
          <p:cNvPr id="15" name="Text Placeholder 4">
            <a:extLst>
              <a:ext uri="{FF2B5EF4-FFF2-40B4-BE49-F238E27FC236}">
                <a16:creationId xmlns:a16="http://schemas.microsoft.com/office/drawing/2014/main" id="{390C9EEA-71CF-43B6-827E-AFDC014BB49A}"/>
              </a:ext>
            </a:extLst>
          </p:cNvPr>
          <p:cNvSpPr>
            <a:spLocks noGrp="1"/>
          </p:cNvSpPr>
          <p:nvPr>
            <p:ph type="body" sz="quarter" idx="24"/>
          </p:nvPr>
        </p:nvSpPr>
        <p:spPr>
          <a:xfrm>
            <a:off x="8051795" y="1033034"/>
            <a:ext cx="3683000" cy="473075"/>
          </a:xfrm>
          <a:prstGeom prst="rect">
            <a:avLst/>
          </a:prstGeom>
          <a:solidFill>
            <a:srgbClr val="FF6900"/>
          </a:solidFill>
          <a:effectLst>
            <a:outerShdw blurRad="50800" dist="38100" dir="2700000" algn="tl" rotWithShape="0">
              <a:prstClr val="black">
                <a:alpha val="40000"/>
              </a:prstClr>
            </a:outerShdw>
          </a:effectLst>
        </p:spPr>
        <p:txBody>
          <a:bodyPr anchor="ctr"/>
          <a:lstStyle>
            <a:lvl1pPr marL="0" indent="0" algn="ctr">
              <a:buNone/>
              <a:defRPr sz="1600">
                <a:solidFill>
                  <a:schemeClr val="bg1"/>
                </a:solidFill>
              </a:defRPr>
            </a:lvl1pPr>
          </a:lstStyle>
          <a:p>
            <a:pPr lvl="0"/>
            <a:r>
              <a:rPr lang="en-US"/>
              <a:t>Click to edit Master</a:t>
            </a:r>
          </a:p>
        </p:txBody>
      </p:sp>
    </p:spTree>
    <p:extLst>
      <p:ext uri="{BB962C8B-B14F-4D97-AF65-F5344CB8AC3E}">
        <p14:creationId xmlns:p14="http://schemas.microsoft.com/office/powerpoint/2010/main" val="32700702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3 Column - Gray">
    <p:bg>
      <p:bgPr>
        <a:solidFill>
          <a:schemeClr val="tx2">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FEA14-9708-5B45-AAF0-A3CD75EAFBF3}"/>
              </a:ext>
            </a:extLst>
          </p:cNvPr>
          <p:cNvSpPr>
            <a:spLocks noGrp="1"/>
          </p:cNvSpPr>
          <p:nvPr>
            <p:ph type="title" hasCustomPrompt="1"/>
          </p:nvPr>
        </p:nvSpPr>
        <p:spPr>
          <a:xfrm>
            <a:off x="381000" y="152400"/>
            <a:ext cx="11430000" cy="539496"/>
          </a:xfrm>
          <a:prstGeom prst="rect">
            <a:avLst/>
          </a:prstGeom>
        </p:spPr>
        <p:txBody>
          <a:bodyPr/>
          <a:lstStyle>
            <a:lvl1pPr>
              <a:defRPr>
                <a:solidFill>
                  <a:schemeClr val="bg1"/>
                </a:solidFill>
              </a:defRPr>
            </a:lvl1pPr>
          </a:lstStyle>
          <a:p>
            <a:r>
              <a:rPr lang="en-US"/>
              <a:t>Header Goes Here</a:t>
            </a:r>
          </a:p>
        </p:txBody>
      </p:sp>
      <p:sp>
        <p:nvSpPr>
          <p:cNvPr id="14" name="Slide Number Placeholder 9">
            <a:extLst>
              <a:ext uri="{FF2B5EF4-FFF2-40B4-BE49-F238E27FC236}">
                <a16:creationId xmlns:a16="http://schemas.microsoft.com/office/drawing/2014/main" id="{62EE8B52-D660-4541-9B30-7D2E85F66B30}"/>
              </a:ext>
            </a:extLst>
          </p:cNvPr>
          <p:cNvSpPr>
            <a:spLocks noGrp="1"/>
          </p:cNvSpPr>
          <p:nvPr>
            <p:ph type="sldNum" sz="quarter" idx="4"/>
          </p:nvPr>
        </p:nvSpPr>
        <p:spPr>
          <a:xfrm>
            <a:off x="7480820" y="6459902"/>
            <a:ext cx="4339705" cy="245698"/>
          </a:xfrm>
          <a:prstGeom prst="rect">
            <a:avLst/>
          </a:prstGeom>
        </p:spPr>
        <p:txBody>
          <a:bodyPr anchor="ctr"/>
          <a:lstStyle>
            <a:lvl1pPr>
              <a:defRPr>
                <a:solidFill>
                  <a:schemeClr val="tx2">
                    <a:lumMod val="40000"/>
                    <a:lumOff val="60000"/>
                  </a:schemeClr>
                </a:solidFill>
                <a:latin typeface="+mn-lt"/>
                <a:ea typeface="Book Antiqua" charset="0"/>
                <a:cs typeface="Book Antiqua" charset="0"/>
              </a:defRPr>
            </a:lvl1pPr>
          </a:lstStyle>
          <a:p>
            <a:pPr algn="r"/>
            <a:fld id="{41FAC4EC-5D89-1C41-A9EF-1F206B220A4C}" type="slidenum">
              <a:rPr lang="en-US" sz="1000" smtClean="0"/>
              <a:pPr algn="r"/>
              <a:t>‹#›</a:t>
            </a:fld>
            <a:r>
              <a:rPr lang="en-US" sz="1000">
                <a:cs typeface="Arial" panose="020B0604020202020204" pitchFamily="34" charset="0"/>
              </a:rPr>
              <a:t> </a:t>
            </a:r>
            <a:endParaRPr lang="en-US" sz="1000"/>
          </a:p>
        </p:txBody>
      </p:sp>
      <p:sp>
        <p:nvSpPr>
          <p:cNvPr id="15" name="Content Placeholder 7">
            <a:extLst>
              <a:ext uri="{FF2B5EF4-FFF2-40B4-BE49-F238E27FC236}">
                <a16:creationId xmlns:a16="http://schemas.microsoft.com/office/drawing/2014/main" id="{880663AA-F993-402C-81C4-A2E802063DB8}"/>
              </a:ext>
            </a:extLst>
          </p:cNvPr>
          <p:cNvSpPr>
            <a:spLocks noGrp="1"/>
          </p:cNvSpPr>
          <p:nvPr>
            <p:ph sz="quarter" idx="15"/>
          </p:nvPr>
        </p:nvSpPr>
        <p:spPr>
          <a:xfrm>
            <a:off x="381000" y="1073888"/>
            <a:ext cx="3683001" cy="4638365"/>
          </a:xfrm>
          <a:prstGeom prst="rect">
            <a:avLst/>
          </a:prstGeom>
        </p:spPr>
        <p:txBody>
          <a:bodyPr/>
          <a:lstStyle>
            <a:lvl1pPr marL="285750" indent="-285750">
              <a:spcBef>
                <a:spcPts val="0"/>
              </a:spcBef>
              <a:buClr>
                <a:schemeClr val="bg1"/>
              </a:buClr>
              <a:buFont typeface="Arial" panose="020B0604020202020204" pitchFamily="34" charset="0"/>
              <a:buChar char="•"/>
              <a:defRPr sz="1600">
                <a:solidFill>
                  <a:schemeClr val="bg1"/>
                </a:solidFill>
                <a:latin typeface="Arial" charset="0"/>
                <a:ea typeface="Arial" charset="0"/>
                <a:cs typeface="Arial" charset="0"/>
              </a:defRPr>
            </a:lvl1pPr>
            <a:lvl2pPr marL="628650" indent="-171450">
              <a:buClr>
                <a:schemeClr val="bg1"/>
              </a:buClr>
              <a:buFont typeface="Wingdings" panose="05000000000000000000" pitchFamily="2" charset="2"/>
              <a:buChar char="§"/>
              <a:defRPr sz="1400">
                <a:solidFill>
                  <a:schemeClr val="bg1"/>
                </a:solidFill>
                <a:latin typeface="Arial" charset="0"/>
                <a:ea typeface="Arial" charset="0"/>
                <a:cs typeface="Arial" charset="0"/>
              </a:defRPr>
            </a:lvl2pPr>
            <a:lvl3pPr marL="1085850" indent="-171450">
              <a:buClr>
                <a:schemeClr val="bg1"/>
              </a:buClr>
              <a:buFont typeface="Arial" panose="020B0604020202020204" pitchFamily="34" charset="0"/>
              <a:buChar char="-"/>
              <a:defRPr sz="1200">
                <a:solidFill>
                  <a:schemeClr val="bg1"/>
                </a:solidFill>
                <a:latin typeface="Arial" charset="0"/>
                <a:ea typeface="Arial" charset="0"/>
                <a:cs typeface="Arial" charset="0"/>
              </a:defRPr>
            </a:lvl3pPr>
            <a:lvl4pPr marL="1543050" indent="-171450">
              <a:buClr>
                <a:schemeClr val="bg1"/>
              </a:buClr>
              <a:buFont typeface="Arial" panose="020B0604020202020204" pitchFamily="34" charset="0"/>
              <a:buChar char="­"/>
              <a:defRPr sz="1000">
                <a:solidFill>
                  <a:schemeClr val="bg1"/>
                </a:solidFill>
                <a:latin typeface="Arial" charset="0"/>
                <a:ea typeface="Arial" charset="0"/>
                <a:cs typeface="Arial" charset="0"/>
              </a:defRPr>
            </a:lvl4pPr>
            <a:lvl5pPr marL="1828800" indent="0">
              <a:buClr>
                <a:srgbClr val="DA1A32"/>
              </a:buClr>
              <a:buNone/>
              <a:defRPr sz="180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6" name="Content Placeholder 7">
            <a:extLst>
              <a:ext uri="{FF2B5EF4-FFF2-40B4-BE49-F238E27FC236}">
                <a16:creationId xmlns:a16="http://schemas.microsoft.com/office/drawing/2014/main" id="{74005825-9B9B-404B-89E0-8AF0C94EFCCC}"/>
              </a:ext>
            </a:extLst>
          </p:cNvPr>
          <p:cNvSpPr>
            <a:spLocks noGrp="1"/>
          </p:cNvSpPr>
          <p:nvPr>
            <p:ph sz="quarter" idx="18"/>
          </p:nvPr>
        </p:nvSpPr>
        <p:spPr>
          <a:xfrm>
            <a:off x="4216399" y="1073888"/>
            <a:ext cx="3683001" cy="4638365"/>
          </a:xfrm>
          <a:prstGeom prst="rect">
            <a:avLst/>
          </a:prstGeom>
        </p:spPr>
        <p:txBody>
          <a:bodyPr/>
          <a:lstStyle>
            <a:lvl1pPr marL="285750" indent="-285750">
              <a:spcBef>
                <a:spcPts val="0"/>
              </a:spcBef>
              <a:buClr>
                <a:schemeClr val="bg1"/>
              </a:buClr>
              <a:buFont typeface="Arial" panose="020B0604020202020204" pitchFamily="34" charset="0"/>
              <a:buChar char="•"/>
              <a:defRPr sz="1600">
                <a:solidFill>
                  <a:schemeClr val="bg1"/>
                </a:solidFill>
                <a:latin typeface="Arial" charset="0"/>
                <a:ea typeface="Arial" charset="0"/>
                <a:cs typeface="Arial" charset="0"/>
              </a:defRPr>
            </a:lvl1pPr>
            <a:lvl2pPr marL="628650" indent="-171450">
              <a:buClr>
                <a:schemeClr val="bg1"/>
              </a:buClr>
              <a:buFont typeface="Wingdings" panose="05000000000000000000" pitchFamily="2" charset="2"/>
              <a:buChar char="§"/>
              <a:defRPr sz="1400">
                <a:solidFill>
                  <a:schemeClr val="bg1"/>
                </a:solidFill>
                <a:latin typeface="Arial" charset="0"/>
                <a:ea typeface="Arial" charset="0"/>
                <a:cs typeface="Arial" charset="0"/>
              </a:defRPr>
            </a:lvl2pPr>
            <a:lvl3pPr marL="1085850" indent="-171450">
              <a:buClr>
                <a:schemeClr val="bg1"/>
              </a:buClr>
              <a:buFont typeface="Arial" panose="020B0604020202020204" pitchFamily="34" charset="0"/>
              <a:buChar char="­"/>
              <a:defRPr sz="1200">
                <a:solidFill>
                  <a:schemeClr val="bg1"/>
                </a:solidFill>
                <a:latin typeface="Arial" charset="0"/>
                <a:ea typeface="Arial" charset="0"/>
                <a:cs typeface="Arial" charset="0"/>
              </a:defRPr>
            </a:lvl3pPr>
            <a:lvl4pPr marL="1543050" indent="-171450">
              <a:buClr>
                <a:schemeClr val="bg1"/>
              </a:buClr>
              <a:buFont typeface="Arial" panose="020B0604020202020204" pitchFamily="34" charset="0"/>
              <a:buChar char="-"/>
              <a:defRPr sz="1000">
                <a:solidFill>
                  <a:schemeClr val="bg1"/>
                </a:solidFill>
                <a:latin typeface="Arial" charset="0"/>
                <a:ea typeface="Arial" charset="0"/>
                <a:cs typeface="Arial" charset="0"/>
              </a:defRPr>
            </a:lvl4pPr>
            <a:lvl5pPr marL="1828800" indent="0">
              <a:buClr>
                <a:srgbClr val="DA1A32"/>
              </a:buClr>
              <a:buNone/>
              <a:defRPr sz="180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7" name="Content Placeholder 7">
            <a:extLst>
              <a:ext uri="{FF2B5EF4-FFF2-40B4-BE49-F238E27FC236}">
                <a16:creationId xmlns:a16="http://schemas.microsoft.com/office/drawing/2014/main" id="{41B0F363-CD67-4408-BF38-8649A10A8BB6}"/>
              </a:ext>
            </a:extLst>
          </p:cNvPr>
          <p:cNvSpPr>
            <a:spLocks noGrp="1"/>
          </p:cNvSpPr>
          <p:nvPr>
            <p:ph sz="quarter" idx="21"/>
          </p:nvPr>
        </p:nvSpPr>
        <p:spPr>
          <a:xfrm>
            <a:off x="8051799" y="1073888"/>
            <a:ext cx="3683001" cy="4638365"/>
          </a:xfrm>
          <a:prstGeom prst="rect">
            <a:avLst/>
          </a:prstGeom>
        </p:spPr>
        <p:txBody>
          <a:bodyPr/>
          <a:lstStyle>
            <a:lvl1pPr marL="285750" indent="-285750">
              <a:spcBef>
                <a:spcPts val="0"/>
              </a:spcBef>
              <a:buClr>
                <a:schemeClr val="bg1"/>
              </a:buClr>
              <a:buFont typeface="Arial" panose="020B0604020202020204" pitchFamily="34" charset="0"/>
              <a:buChar char="•"/>
              <a:defRPr sz="1600">
                <a:solidFill>
                  <a:schemeClr val="bg1"/>
                </a:solidFill>
                <a:latin typeface="Arial" charset="0"/>
                <a:ea typeface="Arial" charset="0"/>
                <a:cs typeface="Arial" charset="0"/>
              </a:defRPr>
            </a:lvl1pPr>
            <a:lvl2pPr marL="628650" indent="-171450">
              <a:buClr>
                <a:schemeClr val="bg1"/>
              </a:buClr>
              <a:buFont typeface="Wingdings" panose="05000000000000000000" pitchFamily="2" charset="2"/>
              <a:buChar char="§"/>
              <a:defRPr sz="1400">
                <a:solidFill>
                  <a:schemeClr val="bg1"/>
                </a:solidFill>
                <a:latin typeface="Arial" charset="0"/>
                <a:ea typeface="Arial" charset="0"/>
                <a:cs typeface="Arial" charset="0"/>
              </a:defRPr>
            </a:lvl2pPr>
            <a:lvl3pPr marL="1085850" indent="-171450">
              <a:buClr>
                <a:schemeClr val="bg1"/>
              </a:buClr>
              <a:buFont typeface="Arial" panose="020B0604020202020204" pitchFamily="34" charset="0"/>
              <a:buChar char="­"/>
              <a:defRPr sz="1200">
                <a:solidFill>
                  <a:schemeClr val="bg1"/>
                </a:solidFill>
                <a:latin typeface="Arial" charset="0"/>
                <a:ea typeface="Arial" charset="0"/>
                <a:cs typeface="Arial" charset="0"/>
              </a:defRPr>
            </a:lvl3pPr>
            <a:lvl4pPr marL="1543050" indent="-171450">
              <a:buClr>
                <a:schemeClr val="bg1"/>
              </a:buClr>
              <a:buFont typeface="Arial" panose="020B0604020202020204" pitchFamily="34" charset="0"/>
              <a:buChar char="-"/>
              <a:defRPr sz="1000">
                <a:solidFill>
                  <a:schemeClr val="bg1"/>
                </a:solidFill>
                <a:latin typeface="Arial" charset="0"/>
                <a:ea typeface="Arial" charset="0"/>
                <a:cs typeface="Arial" charset="0"/>
              </a:defRPr>
            </a:lvl4pPr>
            <a:lvl5pPr marL="1828800" indent="0">
              <a:buClr>
                <a:srgbClr val="DA1A32"/>
              </a:buClr>
              <a:buNone/>
              <a:defRPr sz="180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8" name="Picture 7">
            <a:extLst>
              <a:ext uri="{FF2B5EF4-FFF2-40B4-BE49-F238E27FC236}">
                <a16:creationId xmlns:a16="http://schemas.microsoft.com/office/drawing/2014/main" id="{28201AEA-351A-4B3B-9F29-766128539A14}"/>
              </a:ext>
            </a:extLst>
          </p:cNvPr>
          <p:cNvPicPr>
            <a:picLocks noChangeAspect="1"/>
          </p:cNvPicPr>
          <p:nvPr userDrawn="1"/>
        </p:nvPicPr>
        <p:blipFill>
          <a:blip r:embed="rId2"/>
          <a:stretch>
            <a:fillRect/>
          </a:stretch>
        </p:blipFill>
        <p:spPr>
          <a:xfrm>
            <a:off x="371475" y="6186804"/>
            <a:ext cx="2213854" cy="438912"/>
          </a:xfrm>
          <a:prstGeom prst="rect">
            <a:avLst/>
          </a:prstGeom>
        </p:spPr>
      </p:pic>
    </p:spTree>
    <p:extLst>
      <p:ext uri="{BB962C8B-B14F-4D97-AF65-F5344CB8AC3E}">
        <p14:creationId xmlns:p14="http://schemas.microsoft.com/office/powerpoint/2010/main" val="21365665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3 Column - Gray w/ Headers">
    <p:bg>
      <p:bgPr>
        <a:solidFill>
          <a:schemeClr val="tx2">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FEA14-9708-5B45-AAF0-A3CD75EAFBF3}"/>
              </a:ext>
            </a:extLst>
          </p:cNvPr>
          <p:cNvSpPr>
            <a:spLocks noGrp="1"/>
          </p:cNvSpPr>
          <p:nvPr>
            <p:ph type="title" hasCustomPrompt="1"/>
          </p:nvPr>
        </p:nvSpPr>
        <p:spPr>
          <a:xfrm>
            <a:off x="381000" y="152400"/>
            <a:ext cx="11430000" cy="539496"/>
          </a:xfrm>
          <a:prstGeom prst="rect">
            <a:avLst/>
          </a:prstGeom>
        </p:spPr>
        <p:txBody>
          <a:bodyPr/>
          <a:lstStyle>
            <a:lvl1pPr>
              <a:defRPr>
                <a:solidFill>
                  <a:schemeClr val="bg1"/>
                </a:solidFill>
              </a:defRPr>
            </a:lvl1pPr>
          </a:lstStyle>
          <a:p>
            <a:r>
              <a:rPr lang="en-US"/>
              <a:t>Header Goes Here</a:t>
            </a:r>
          </a:p>
        </p:txBody>
      </p:sp>
      <p:sp>
        <p:nvSpPr>
          <p:cNvPr id="14" name="Slide Number Placeholder 9">
            <a:extLst>
              <a:ext uri="{FF2B5EF4-FFF2-40B4-BE49-F238E27FC236}">
                <a16:creationId xmlns:a16="http://schemas.microsoft.com/office/drawing/2014/main" id="{62EE8B52-D660-4541-9B30-7D2E85F66B30}"/>
              </a:ext>
            </a:extLst>
          </p:cNvPr>
          <p:cNvSpPr>
            <a:spLocks noGrp="1"/>
          </p:cNvSpPr>
          <p:nvPr>
            <p:ph type="sldNum" sz="quarter" idx="4"/>
          </p:nvPr>
        </p:nvSpPr>
        <p:spPr>
          <a:xfrm>
            <a:off x="7480820" y="6459902"/>
            <a:ext cx="4339705" cy="245698"/>
          </a:xfrm>
          <a:prstGeom prst="rect">
            <a:avLst/>
          </a:prstGeom>
        </p:spPr>
        <p:txBody>
          <a:bodyPr anchor="ctr"/>
          <a:lstStyle>
            <a:lvl1pPr>
              <a:defRPr>
                <a:solidFill>
                  <a:schemeClr val="tx2">
                    <a:lumMod val="40000"/>
                    <a:lumOff val="60000"/>
                  </a:schemeClr>
                </a:solidFill>
                <a:latin typeface="+mn-lt"/>
                <a:ea typeface="Book Antiqua" charset="0"/>
                <a:cs typeface="Book Antiqua" charset="0"/>
              </a:defRPr>
            </a:lvl1pPr>
          </a:lstStyle>
          <a:p>
            <a:pPr algn="r"/>
            <a:fld id="{41FAC4EC-5D89-1C41-A9EF-1F206B220A4C}" type="slidenum">
              <a:rPr lang="en-US" sz="1000" smtClean="0"/>
              <a:pPr algn="r"/>
              <a:t>‹#›</a:t>
            </a:fld>
            <a:r>
              <a:rPr lang="en-US" sz="1000">
                <a:cs typeface="Arial" panose="020B0604020202020204" pitchFamily="34" charset="0"/>
              </a:rPr>
              <a:t> </a:t>
            </a:r>
            <a:endParaRPr lang="en-US" sz="1000"/>
          </a:p>
        </p:txBody>
      </p:sp>
      <p:sp>
        <p:nvSpPr>
          <p:cNvPr id="8" name="Text Placeholder 4">
            <a:extLst>
              <a:ext uri="{FF2B5EF4-FFF2-40B4-BE49-F238E27FC236}">
                <a16:creationId xmlns:a16="http://schemas.microsoft.com/office/drawing/2014/main" id="{3F07FD34-8E3D-4E50-8836-8E275FA190C5}"/>
              </a:ext>
            </a:extLst>
          </p:cNvPr>
          <p:cNvSpPr>
            <a:spLocks noGrp="1"/>
          </p:cNvSpPr>
          <p:nvPr>
            <p:ph type="body" sz="quarter" idx="22"/>
          </p:nvPr>
        </p:nvSpPr>
        <p:spPr>
          <a:xfrm>
            <a:off x="381000" y="1031875"/>
            <a:ext cx="3683000" cy="473075"/>
          </a:xfrm>
          <a:prstGeom prst="rect">
            <a:avLst/>
          </a:prstGeom>
          <a:solidFill>
            <a:srgbClr val="00407F"/>
          </a:solidFill>
          <a:effectLst>
            <a:outerShdw blurRad="50800" dist="38100" dir="2700000" algn="tl" rotWithShape="0">
              <a:prstClr val="black">
                <a:alpha val="40000"/>
              </a:prstClr>
            </a:outerShdw>
          </a:effectLst>
        </p:spPr>
        <p:txBody>
          <a:bodyPr anchor="ctr"/>
          <a:lstStyle>
            <a:lvl1pPr marL="0" indent="0" algn="ctr">
              <a:buNone/>
              <a:defRPr sz="1600">
                <a:solidFill>
                  <a:schemeClr val="bg1"/>
                </a:solidFill>
              </a:defRPr>
            </a:lvl1pPr>
          </a:lstStyle>
          <a:p>
            <a:pPr lvl="0"/>
            <a:r>
              <a:rPr lang="en-US"/>
              <a:t>Click to edit Master</a:t>
            </a:r>
          </a:p>
        </p:txBody>
      </p:sp>
      <p:sp>
        <p:nvSpPr>
          <p:cNvPr id="9" name="Text Placeholder 4">
            <a:extLst>
              <a:ext uri="{FF2B5EF4-FFF2-40B4-BE49-F238E27FC236}">
                <a16:creationId xmlns:a16="http://schemas.microsoft.com/office/drawing/2014/main" id="{450125B7-831A-4982-B9EE-29F6C3DEB658}"/>
              </a:ext>
            </a:extLst>
          </p:cNvPr>
          <p:cNvSpPr>
            <a:spLocks noGrp="1"/>
          </p:cNvSpPr>
          <p:nvPr>
            <p:ph type="body" sz="quarter" idx="23"/>
          </p:nvPr>
        </p:nvSpPr>
        <p:spPr>
          <a:xfrm>
            <a:off x="4216398" y="1033034"/>
            <a:ext cx="3683002" cy="473075"/>
          </a:xfrm>
          <a:prstGeom prst="rect">
            <a:avLst/>
          </a:prstGeom>
          <a:solidFill>
            <a:srgbClr val="00718C"/>
          </a:solidFill>
          <a:effectLst>
            <a:outerShdw blurRad="50800" dist="38100" dir="2700000" algn="tl" rotWithShape="0">
              <a:prstClr val="black">
                <a:alpha val="40000"/>
              </a:prstClr>
            </a:outerShdw>
          </a:effectLst>
        </p:spPr>
        <p:txBody>
          <a:bodyPr anchor="ctr"/>
          <a:lstStyle>
            <a:lvl1pPr marL="0" indent="0" algn="ctr">
              <a:buNone/>
              <a:defRPr sz="1600">
                <a:solidFill>
                  <a:schemeClr val="bg1"/>
                </a:solidFill>
              </a:defRPr>
            </a:lvl1pPr>
          </a:lstStyle>
          <a:p>
            <a:pPr lvl="0"/>
            <a:r>
              <a:rPr lang="en-US"/>
              <a:t>Click to edit Master</a:t>
            </a:r>
          </a:p>
        </p:txBody>
      </p:sp>
      <p:sp>
        <p:nvSpPr>
          <p:cNvPr id="11" name="Text Placeholder 4">
            <a:extLst>
              <a:ext uri="{FF2B5EF4-FFF2-40B4-BE49-F238E27FC236}">
                <a16:creationId xmlns:a16="http://schemas.microsoft.com/office/drawing/2014/main" id="{696E6862-8BA0-4B14-96DD-4422B04BCD9D}"/>
              </a:ext>
            </a:extLst>
          </p:cNvPr>
          <p:cNvSpPr>
            <a:spLocks noGrp="1"/>
          </p:cNvSpPr>
          <p:nvPr>
            <p:ph type="body" sz="quarter" idx="24"/>
          </p:nvPr>
        </p:nvSpPr>
        <p:spPr>
          <a:xfrm>
            <a:off x="8051795" y="1033034"/>
            <a:ext cx="3683000" cy="473075"/>
          </a:xfrm>
          <a:prstGeom prst="rect">
            <a:avLst/>
          </a:prstGeom>
          <a:solidFill>
            <a:srgbClr val="FF6900"/>
          </a:solidFill>
          <a:effectLst>
            <a:outerShdw blurRad="50800" dist="38100" dir="2700000" algn="tl" rotWithShape="0">
              <a:prstClr val="black">
                <a:alpha val="40000"/>
              </a:prstClr>
            </a:outerShdw>
          </a:effectLst>
        </p:spPr>
        <p:txBody>
          <a:bodyPr anchor="ctr"/>
          <a:lstStyle>
            <a:lvl1pPr marL="0" indent="0" algn="ctr">
              <a:buNone/>
              <a:defRPr sz="1600">
                <a:solidFill>
                  <a:schemeClr val="bg1"/>
                </a:solidFill>
              </a:defRPr>
            </a:lvl1pPr>
          </a:lstStyle>
          <a:p>
            <a:pPr lvl="0"/>
            <a:r>
              <a:rPr lang="en-US"/>
              <a:t>Click to edit Master</a:t>
            </a:r>
          </a:p>
        </p:txBody>
      </p:sp>
      <p:sp>
        <p:nvSpPr>
          <p:cNvPr id="12" name="Content Placeholder 7">
            <a:extLst>
              <a:ext uri="{FF2B5EF4-FFF2-40B4-BE49-F238E27FC236}">
                <a16:creationId xmlns:a16="http://schemas.microsoft.com/office/drawing/2014/main" id="{40ECF59B-5BE2-426C-8E18-C5B038DAE6E6}"/>
              </a:ext>
            </a:extLst>
          </p:cNvPr>
          <p:cNvSpPr>
            <a:spLocks noGrp="1"/>
          </p:cNvSpPr>
          <p:nvPr>
            <p:ph sz="quarter" idx="15"/>
          </p:nvPr>
        </p:nvSpPr>
        <p:spPr>
          <a:xfrm>
            <a:off x="381000" y="1629295"/>
            <a:ext cx="3683001" cy="4082958"/>
          </a:xfrm>
          <a:prstGeom prst="rect">
            <a:avLst/>
          </a:prstGeom>
        </p:spPr>
        <p:txBody>
          <a:bodyPr/>
          <a:lstStyle>
            <a:lvl1pPr marL="285750" indent="-285750">
              <a:spcBef>
                <a:spcPts val="0"/>
              </a:spcBef>
              <a:buClr>
                <a:schemeClr val="bg1"/>
              </a:buClr>
              <a:buFont typeface="Arial" panose="020B0604020202020204" pitchFamily="34" charset="0"/>
              <a:buChar char="•"/>
              <a:defRPr sz="1600">
                <a:solidFill>
                  <a:schemeClr val="bg1"/>
                </a:solidFill>
                <a:latin typeface="Arial" charset="0"/>
                <a:ea typeface="Arial" charset="0"/>
                <a:cs typeface="Arial" charset="0"/>
              </a:defRPr>
            </a:lvl1pPr>
            <a:lvl2pPr marL="628650" indent="-171450">
              <a:buClr>
                <a:schemeClr val="bg1"/>
              </a:buClr>
              <a:buFont typeface="Wingdings" panose="05000000000000000000" pitchFamily="2" charset="2"/>
              <a:buChar char="§"/>
              <a:defRPr sz="1400">
                <a:solidFill>
                  <a:schemeClr val="bg1"/>
                </a:solidFill>
                <a:latin typeface="Arial" charset="0"/>
                <a:ea typeface="Arial" charset="0"/>
                <a:cs typeface="Arial" charset="0"/>
              </a:defRPr>
            </a:lvl2pPr>
            <a:lvl3pPr marL="1085850" indent="-171450">
              <a:buClr>
                <a:schemeClr val="bg1"/>
              </a:buClr>
              <a:buFont typeface="Arial" panose="020B0604020202020204" pitchFamily="34" charset="0"/>
              <a:buChar char="-"/>
              <a:defRPr sz="1200">
                <a:solidFill>
                  <a:schemeClr val="bg1"/>
                </a:solidFill>
                <a:latin typeface="Arial" charset="0"/>
                <a:ea typeface="Arial" charset="0"/>
                <a:cs typeface="Arial" charset="0"/>
              </a:defRPr>
            </a:lvl3pPr>
            <a:lvl4pPr marL="1543050" indent="-171450">
              <a:buClr>
                <a:schemeClr val="bg1"/>
              </a:buClr>
              <a:buFont typeface="Arial" panose="020B0604020202020204" pitchFamily="34" charset="0"/>
              <a:buChar char="­"/>
              <a:defRPr sz="1000">
                <a:solidFill>
                  <a:schemeClr val="bg1"/>
                </a:solidFill>
                <a:latin typeface="Arial" charset="0"/>
                <a:ea typeface="Arial" charset="0"/>
                <a:cs typeface="Arial" charset="0"/>
              </a:defRPr>
            </a:lvl4pPr>
            <a:lvl5pPr marL="1828800" indent="0">
              <a:buClr>
                <a:srgbClr val="DA1A32"/>
              </a:buClr>
              <a:buNone/>
              <a:defRPr sz="180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Content Placeholder 7">
            <a:extLst>
              <a:ext uri="{FF2B5EF4-FFF2-40B4-BE49-F238E27FC236}">
                <a16:creationId xmlns:a16="http://schemas.microsoft.com/office/drawing/2014/main" id="{AE3B2525-2A38-4B9F-9A79-E9ECBB238CA9}"/>
              </a:ext>
            </a:extLst>
          </p:cNvPr>
          <p:cNvSpPr>
            <a:spLocks noGrp="1"/>
          </p:cNvSpPr>
          <p:nvPr>
            <p:ph sz="quarter" idx="18"/>
          </p:nvPr>
        </p:nvSpPr>
        <p:spPr>
          <a:xfrm>
            <a:off x="4216399" y="1629295"/>
            <a:ext cx="3683001" cy="4082958"/>
          </a:xfrm>
          <a:prstGeom prst="rect">
            <a:avLst/>
          </a:prstGeom>
        </p:spPr>
        <p:txBody>
          <a:bodyPr/>
          <a:lstStyle>
            <a:lvl1pPr marL="285750" indent="-285750">
              <a:spcBef>
                <a:spcPts val="0"/>
              </a:spcBef>
              <a:buClr>
                <a:schemeClr val="bg1"/>
              </a:buClr>
              <a:buFont typeface="Arial" panose="020B0604020202020204" pitchFamily="34" charset="0"/>
              <a:buChar char="•"/>
              <a:defRPr sz="1600">
                <a:solidFill>
                  <a:schemeClr val="bg1"/>
                </a:solidFill>
                <a:latin typeface="Arial" charset="0"/>
                <a:ea typeface="Arial" charset="0"/>
                <a:cs typeface="Arial" charset="0"/>
              </a:defRPr>
            </a:lvl1pPr>
            <a:lvl2pPr marL="628650" indent="-171450">
              <a:buClr>
                <a:schemeClr val="bg1"/>
              </a:buClr>
              <a:buFont typeface="Wingdings" panose="05000000000000000000" pitchFamily="2" charset="2"/>
              <a:buChar char="§"/>
              <a:defRPr sz="1400">
                <a:solidFill>
                  <a:schemeClr val="bg1"/>
                </a:solidFill>
                <a:latin typeface="Arial" charset="0"/>
                <a:ea typeface="Arial" charset="0"/>
                <a:cs typeface="Arial" charset="0"/>
              </a:defRPr>
            </a:lvl2pPr>
            <a:lvl3pPr marL="1085850" indent="-171450">
              <a:buClr>
                <a:schemeClr val="bg1"/>
              </a:buClr>
              <a:buFont typeface="Arial" panose="020B0604020202020204" pitchFamily="34" charset="0"/>
              <a:buChar char="­"/>
              <a:defRPr sz="1200">
                <a:solidFill>
                  <a:schemeClr val="bg1"/>
                </a:solidFill>
                <a:latin typeface="Arial" charset="0"/>
                <a:ea typeface="Arial" charset="0"/>
                <a:cs typeface="Arial" charset="0"/>
              </a:defRPr>
            </a:lvl3pPr>
            <a:lvl4pPr marL="1543050" indent="-171450">
              <a:buClr>
                <a:schemeClr val="bg1"/>
              </a:buClr>
              <a:buFont typeface="Arial" panose="020B0604020202020204" pitchFamily="34" charset="0"/>
              <a:buChar char="-"/>
              <a:defRPr sz="1000">
                <a:solidFill>
                  <a:schemeClr val="bg1"/>
                </a:solidFill>
                <a:latin typeface="Arial" charset="0"/>
                <a:ea typeface="Arial" charset="0"/>
                <a:cs typeface="Arial" charset="0"/>
              </a:defRPr>
            </a:lvl4pPr>
            <a:lvl5pPr marL="1828800" indent="0">
              <a:buClr>
                <a:srgbClr val="DA1A32"/>
              </a:buClr>
              <a:buNone/>
              <a:defRPr sz="180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8" name="Content Placeholder 7">
            <a:extLst>
              <a:ext uri="{FF2B5EF4-FFF2-40B4-BE49-F238E27FC236}">
                <a16:creationId xmlns:a16="http://schemas.microsoft.com/office/drawing/2014/main" id="{035D8863-7F78-4191-B371-54769E7CA02B}"/>
              </a:ext>
            </a:extLst>
          </p:cNvPr>
          <p:cNvSpPr>
            <a:spLocks noGrp="1"/>
          </p:cNvSpPr>
          <p:nvPr>
            <p:ph sz="quarter" idx="21"/>
          </p:nvPr>
        </p:nvSpPr>
        <p:spPr>
          <a:xfrm>
            <a:off x="8051799" y="1629295"/>
            <a:ext cx="3683001" cy="4082958"/>
          </a:xfrm>
          <a:prstGeom prst="rect">
            <a:avLst/>
          </a:prstGeom>
        </p:spPr>
        <p:txBody>
          <a:bodyPr/>
          <a:lstStyle>
            <a:lvl1pPr marL="285750" indent="-285750">
              <a:spcBef>
                <a:spcPts val="0"/>
              </a:spcBef>
              <a:buClr>
                <a:schemeClr val="bg1"/>
              </a:buClr>
              <a:buFont typeface="Arial" panose="020B0604020202020204" pitchFamily="34" charset="0"/>
              <a:buChar char="•"/>
              <a:defRPr sz="1600">
                <a:solidFill>
                  <a:schemeClr val="bg1"/>
                </a:solidFill>
                <a:latin typeface="Arial" charset="0"/>
                <a:ea typeface="Arial" charset="0"/>
                <a:cs typeface="Arial" charset="0"/>
              </a:defRPr>
            </a:lvl1pPr>
            <a:lvl2pPr marL="628650" indent="-171450">
              <a:buClr>
                <a:schemeClr val="bg1"/>
              </a:buClr>
              <a:buFont typeface="Wingdings" panose="05000000000000000000" pitchFamily="2" charset="2"/>
              <a:buChar char="§"/>
              <a:defRPr sz="1400">
                <a:solidFill>
                  <a:schemeClr val="bg1"/>
                </a:solidFill>
                <a:latin typeface="Arial" charset="0"/>
                <a:ea typeface="Arial" charset="0"/>
                <a:cs typeface="Arial" charset="0"/>
              </a:defRPr>
            </a:lvl2pPr>
            <a:lvl3pPr marL="1085850" indent="-171450">
              <a:buClr>
                <a:schemeClr val="bg1"/>
              </a:buClr>
              <a:buFont typeface="Arial" panose="020B0604020202020204" pitchFamily="34" charset="0"/>
              <a:buChar char="­"/>
              <a:defRPr sz="1200">
                <a:solidFill>
                  <a:schemeClr val="bg1"/>
                </a:solidFill>
                <a:latin typeface="Arial" charset="0"/>
                <a:ea typeface="Arial" charset="0"/>
                <a:cs typeface="Arial" charset="0"/>
              </a:defRPr>
            </a:lvl3pPr>
            <a:lvl4pPr marL="1543050" indent="-171450">
              <a:buClr>
                <a:schemeClr val="bg1"/>
              </a:buClr>
              <a:buFont typeface="Arial" panose="020B0604020202020204" pitchFamily="34" charset="0"/>
              <a:buChar char="-"/>
              <a:defRPr sz="1000">
                <a:solidFill>
                  <a:schemeClr val="bg1"/>
                </a:solidFill>
                <a:latin typeface="Arial" charset="0"/>
                <a:ea typeface="Arial" charset="0"/>
                <a:cs typeface="Arial" charset="0"/>
              </a:defRPr>
            </a:lvl4pPr>
            <a:lvl5pPr marL="1828800" indent="0">
              <a:buClr>
                <a:srgbClr val="DA1A32"/>
              </a:buClr>
              <a:buNone/>
              <a:defRPr sz="180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15" name="Picture 14">
            <a:extLst>
              <a:ext uri="{FF2B5EF4-FFF2-40B4-BE49-F238E27FC236}">
                <a16:creationId xmlns:a16="http://schemas.microsoft.com/office/drawing/2014/main" id="{A27AE857-1AC8-4CAA-AE40-E792AB7D6555}"/>
              </a:ext>
            </a:extLst>
          </p:cNvPr>
          <p:cNvPicPr>
            <a:picLocks noChangeAspect="1"/>
          </p:cNvPicPr>
          <p:nvPr userDrawn="1"/>
        </p:nvPicPr>
        <p:blipFill>
          <a:blip r:embed="rId2"/>
          <a:stretch>
            <a:fillRect/>
          </a:stretch>
        </p:blipFill>
        <p:spPr>
          <a:xfrm>
            <a:off x="371475" y="6186804"/>
            <a:ext cx="2213854" cy="438912"/>
          </a:xfrm>
          <a:prstGeom prst="rect">
            <a:avLst/>
          </a:prstGeom>
        </p:spPr>
      </p:pic>
    </p:spTree>
    <p:extLst>
      <p:ext uri="{BB962C8B-B14F-4D97-AF65-F5344CB8AC3E}">
        <p14:creationId xmlns:p14="http://schemas.microsoft.com/office/powerpoint/2010/main" val="17350027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3 Column - Blue">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FEA14-9708-5B45-AAF0-A3CD75EAFBF3}"/>
              </a:ext>
            </a:extLst>
          </p:cNvPr>
          <p:cNvSpPr>
            <a:spLocks noGrp="1"/>
          </p:cNvSpPr>
          <p:nvPr>
            <p:ph type="title" hasCustomPrompt="1"/>
          </p:nvPr>
        </p:nvSpPr>
        <p:spPr>
          <a:xfrm>
            <a:off x="381000" y="152400"/>
            <a:ext cx="11430000" cy="539496"/>
          </a:xfrm>
          <a:prstGeom prst="rect">
            <a:avLst/>
          </a:prstGeom>
        </p:spPr>
        <p:txBody>
          <a:bodyPr/>
          <a:lstStyle>
            <a:lvl1pPr>
              <a:defRPr>
                <a:solidFill>
                  <a:schemeClr val="bg1"/>
                </a:solidFill>
              </a:defRPr>
            </a:lvl1pPr>
          </a:lstStyle>
          <a:p>
            <a:r>
              <a:rPr lang="en-US"/>
              <a:t>Header Goes Here</a:t>
            </a:r>
          </a:p>
        </p:txBody>
      </p:sp>
      <p:sp>
        <p:nvSpPr>
          <p:cNvPr id="14" name="Slide Number Placeholder 9">
            <a:extLst>
              <a:ext uri="{FF2B5EF4-FFF2-40B4-BE49-F238E27FC236}">
                <a16:creationId xmlns:a16="http://schemas.microsoft.com/office/drawing/2014/main" id="{B13155AB-B3B6-47C9-9D23-AA420099222A}"/>
              </a:ext>
            </a:extLst>
          </p:cNvPr>
          <p:cNvSpPr>
            <a:spLocks noGrp="1"/>
          </p:cNvSpPr>
          <p:nvPr>
            <p:ph type="sldNum" sz="quarter" idx="4"/>
          </p:nvPr>
        </p:nvSpPr>
        <p:spPr>
          <a:xfrm>
            <a:off x="7480820" y="6459902"/>
            <a:ext cx="4339705" cy="245698"/>
          </a:xfrm>
          <a:prstGeom prst="rect">
            <a:avLst/>
          </a:prstGeom>
        </p:spPr>
        <p:txBody>
          <a:bodyPr anchor="ctr"/>
          <a:lstStyle>
            <a:lvl1pPr>
              <a:defRPr>
                <a:solidFill>
                  <a:schemeClr val="tx2">
                    <a:lumMod val="40000"/>
                    <a:lumOff val="60000"/>
                  </a:schemeClr>
                </a:solidFill>
                <a:latin typeface="+mn-lt"/>
                <a:ea typeface="Book Antiqua" charset="0"/>
                <a:cs typeface="Book Antiqua" charset="0"/>
              </a:defRPr>
            </a:lvl1pPr>
          </a:lstStyle>
          <a:p>
            <a:pPr algn="r"/>
            <a:fld id="{41FAC4EC-5D89-1C41-A9EF-1F206B220A4C}" type="slidenum">
              <a:rPr lang="en-US" sz="1000" smtClean="0"/>
              <a:pPr algn="r"/>
              <a:t>‹#›</a:t>
            </a:fld>
            <a:r>
              <a:rPr lang="en-US" sz="1000">
                <a:cs typeface="Arial" panose="020B0604020202020204" pitchFamily="34" charset="0"/>
              </a:rPr>
              <a:t> </a:t>
            </a:r>
            <a:endParaRPr lang="en-US" sz="1000"/>
          </a:p>
        </p:txBody>
      </p:sp>
      <p:sp>
        <p:nvSpPr>
          <p:cNvPr id="8" name="Content Placeholder 7">
            <a:extLst>
              <a:ext uri="{FF2B5EF4-FFF2-40B4-BE49-F238E27FC236}">
                <a16:creationId xmlns:a16="http://schemas.microsoft.com/office/drawing/2014/main" id="{DEBCAF9F-C38D-42DD-8C64-9D4BF4C85C3E}"/>
              </a:ext>
            </a:extLst>
          </p:cNvPr>
          <p:cNvSpPr>
            <a:spLocks noGrp="1"/>
          </p:cNvSpPr>
          <p:nvPr>
            <p:ph sz="quarter" idx="15"/>
          </p:nvPr>
        </p:nvSpPr>
        <p:spPr>
          <a:xfrm>
            <a:off x="381000" y="1073888"/>
            <a:ext cx="3683001" cy="4638365"/>
          </a:xfrm>
          <a:prstGeom prst="rect">
            <a:avLst/>
          </a:prstGeom>
        </p:spPr>
        <p:txBody>
          <a:bodyPr/>
          <a:lstStyle>
            <a:lvl1pPr marL="285750" indent="-285750">
              <a:spcBef>
                <a:spcPts val="0"/>
              </a:spcBef>
              <a:buClr>
                <a:schemeClr val="bg1"/>
              </a:buClr>
              <a:buFont typeface="Arial" panose="020B0604020202020204" pitchFamily="34" charset="0"/>
              <a:buChar char="•"/>
              <a:defRPr sz="1600">
                <a:solidFill>
                  <a:schemeClr val="bg1"/>
                </a:solidFill>
                <a:latin typeface="Arial" charset="0"/>
                <a:ea typeface="Arial" charset="0"/>
                <a:cs typeface="Arial" charset="0"/>
              </a:defRPr>
            </a:lvl1pPr>
            <a:lvl2pPr marL="628650" indent="-171450">
              <a:buClr>
                <a:schemeClr val="bg1"/>
              </a:buClr>
              <a:buFont typeface="Wingdings" panose="05000000000000000000" pitchFamily="2" charset="2"/>
              <a:buChar char="§"/>
              <a:defRPr sz="1400">
                <a:solidFill>
                  <a:schemeClr val="bg1"/>
                </a:solidFill>
                <a:latin typeface="Arial" charset="0"/>
                <a:ea typeface="Arial" charset="0"/>
                <a:cs typeface="Arial" charset="0"/>
              </a:defRPr>
            </a:lvl2pPr>
            <a:lvl3pPr marL="1085850" indent="-171450">
              <a:buClr>
                <a:schemeClr val="bg1"/>
              </a:buClr>
              <a:buFont typeface="Arial" panose="020B0604020202020204" pitchFamily="34" charset="0"/>
              <a:buChar char="-"/>
              <a:defRPr sz="1200">
                <a:solidFill>
                  <a:schemeClr val="bg1"/>
                </a:solidFill>
                <a:latin typeface="Arial" charset="0"/>
                <a:ea typeface="Arial" charset="0"/>
                <a:cs typeface="Arial" charset="0"/>
              </a:defRPr>
            </a:lvl3pPr>
            <a:lvl4pPr marL="1543050" indent="-171450">
              <a:buClr>
                <a:schemeClr val="bg1"/>
              </a:buClr>
              <a:buFont typeface="Arial" panose="020B0604020202020204" pitchFamily="34" charset="0"/>
              <a:buChar char="­"/>
              <a:defRPr sz="1000">
                <a:solidFill>
                  <a:schemeClr val="bg1"/>
                </a:solidFill>
                <a:latin typeface="Arial" charset="0"/>
                <a:ea typeface="Arial" charset="0"/>
                <a:cs typeface="Arial" charset="0"/>
              </a:defRPr>
            </a:lvl4pPr>
            <a:lvl5pPr marL="1828800" indent="0">
              <a:buClr>
                <a:srgbClr val="DA1A32"/>
              </a:buClr>
              <a:buNone/>
              <a:defRPr sz="180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Content Placeholder 7">
            <a:extLst>
              <a:ext uri="{FF2B5EF4-FFF2-40B4-BE49-F238E27FC236}">
                <a16:creationId xmlns:a16="http://schemas.microsoft.com/office/drawing/2014/main" id="{811C2707-CD2A-4E3A-ADEF-60E58A7245A1}"/>
              </a:ext>
            </a:extLst>
          </p:cNvPr>
          <p:cNvSpPr>
            <a:spLocks noGrp="1"/>
          </p:cNvSpPr>
          <p:nvPr>
            <p:ph sz="quarter" idx="18"/>
          </p:nvPr>
        </p:nvSpPr>
        <p:spPr>
          <a:xfrm>
            <a:off x="4216399" y="1073888"/>
            <a:ext cx="3683001" cy="4638365"/>
          </a:xfrm>
          <a:prstGeom prst="rect">
            <a:avLst/>
          </a:prstGeom>
        </p:spPr>
        <p:txBody>
          <a:bodyPr/>
          <a:lstStyle>
            <a:lvl1pPr marL="285750" indent="-285750">
              <a:spcBef>
                <a:spcPts val="0"/>
              </a:spcBef>
              <a:buClr>
                <a:schemeClr val="bg1"/>
              </a:buClr>
              <a:buFont typeface="Arial" panose="020B0604020202020204" pitchFamily="34" charset="0"/>
              <a:buChar char="•"/>
              <a:defRPr sz="1600">
                <a:solidFill>
                  <a:schemeClr val="bg1"/>
                </a:solidFill>
                <a:latin typeface="Arial" charset="0"/>
                <a:ea typeface="Arial" charset="0"/>
                <a:cs typeface="Arial" charset="0"/>
              </a:defRPr>
            </a:lvl1pPr>
            <a:lvl2pPr marL="628650" indent="-171450">
              <a:buClr>
                <a:schemeClr val="bg1"/>
              </a:buClr>
              <a:buFont typeface="Wingdings" panose="05000000000000000000" pitchFamily="2" charset="2"/>
              <a:buChar char="§"/>
              <a:defRPr sz="1400">
                <a:solidFill>
                  <a:schemeClr val="bg1"/>
                </a:solidFill>
                <a:latin typeface="Arial" charset="0"/>
                <a:ea typeface="Arial" charset="0"/>
                <a:cs typeface="Arial" charset="0"/>
              </a:defRPr>
            </a:lvl2pPr>
            <a:lvl3pPr marL="1085850" indent="-171450">
              <a:buClr>
                <a:schemeClr val="bg1"/>
              </a:buClr>
              <a:buFont typeface="Arial" panose="020B0604020202020204" pitchFamily="34" charset="0"/>
              <a:buChar char="­"/>
              <a:defRPr sz="1200">
                <a:solidFill>
                  <a:schemeClr val="bg1"/>
                </a:solidFill>
                <a:latin typeface="Arial" charset="0"/>
                <a:ea typeface="Arial" charset="0"/>
                <a:cs typeface="Arial" charset="0"/>
              </a:defRPr>
            </a:lvl3pPr>
            <a:lvl4pPr marL="1543050" indent="-171450">
              <a:buClr>
                <a:schemeClr val="bg1"/>
              </a:buClr>
              <a:buFont typeface="Arial" panose="020B0604020202020204" pitchFamily="34" charset="0"/>
              <a:buChar char="-"/>
              <a:defRPr sz="1000">
                <a:solidFill>
                  <a:schemeClr val="bg1"/>
                </a:solidFill>
                <a:latin typeface="Arial" charset="0"/>
                <a:ea typeface="Arial" charset="0"/>
                <a:cs typeface="Arial" charset="0"/>
              </a:defRPr>
            </a:lvl4pPr>
            <a:lvl5pPr marL="1828800" indent="0">
              <a:buClr>
                <a:srgbClr val="DA1A32"/>
              </a:buClr>
              <a:buNone/>
              <a:defRPr sz="180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Content Placeholder 7">
            <a:extLst>
              <a:ext uri="{FF2B5EF4-FFF2-40B4-BE49-F238E27FC236}">
                <a16:creationId xmlns:a16="http://schemas.microsoft.com/office/drawing/2014/main" id="{514C5E37-60C9-4919-8FFB-2397A3954D16}"/>
              </a:ext>
            </a:extLst>
          </p:cNvPr>
          <p:cNvSpPr>
            <a:spLocks noGrp="1"/>
          </p:cNvSpPr>
          <p:nvPr>
            <p:ph sz="quarter" idx="21"/>
          </p:nvPr>
        </p:nvSpPr>
        <p:spPr>
          <a:xfrm>
            <a:off x="8051799" y="1073888"/>
            <a:ext cx="3683001" cy="4638365"/>
          </a:xfrm>
          <a:prstGeom prst="rect">
            <a:avLst/>
          </a:prstGeom>
        </p:spPr>
        <p:txBody>
          <a:bodyPr/>
          <a:lstStyle>
            <a:lvl1pPr marL="285750" indent="-285750">
              <a:spcBef>
                <a:spcPts val="0"/>
              </a:spcBef>
              <a:buClr>
                <a:schemeClr val="bg1"/>
              </a:buClr>
              <a:buFont typeface="Arial" panose="020B0604020202020204" pitchFamily="34" charset="0"/>
              <a:buChar char="•"/>
              <a:defRPr sz="1600">
                <a:solidFill>
                  <a:schemeClr val="bg1"/>
                </a:solidFill>
                <a:latin typeface="Arial" charset="0"/>
                <a:ea typeface="Arial" charset="0"/>
                <a:cs typeface="Arial" charset="0"/>
              </a:defRPr>
            </a:lvl1pPr>
            <a:lvl2pPr marL="628650" indent="-171450">
              <a:buClr>
                <a:schemeClr val="bg1"/>
              </a:buClr>
              <a:buFont typeface="Wingdings" panose="05000000000000000000" pitchFamily="2" charset="2"/>
              <a:buChar char="§"/>
              <a:defRPr sz="1400">
                <a:solidFill>
                  <a:schemeClr val="bg1"/>
                </a:solidFill>
                <a:latin typeface="Arial" charset="0"/>
                <a:ea typeface="Arial" charset="0"/>
                <a:cs typeface="Arial" charset="0"/>
              </a:defRPr>
            </a:lvl2pPr>
            <a:lvl3pPr marL="1085850" indent="-171450">
              <a:buClr>
                <a:schemeClr val="bg1"/>
              </a:buClr>
              <a:buFont typeface="Arial" panose="020B0604020202020204" pitchFamily="34" charset="0"/>
              <a:buChar char="­"/>
              <a:defRPr sz="1200">
                <a:solidFill>
                  <a:schemeClr val="bg1"/>
                </a:solidFill>
                <a:latin typeface="Arial" charset="0"/>
                <a:ea typeface="Arial" charset="0"/>
                <a:cs typeface="Arial" charset="0"/>
              </a:defRPr>
            </a:lvl3pPr>
            <a:lvl4pPr marL="1543050" indent="-171450">
              <a:buClr>
                <a:schemeClr val="bg1"/>
              </a:buClr>
              <a:buFont typeface="Arial" panose="020B0604020202020204" pitchFamily="34" charset="0"/>
              <a:buChar char="-"/>
              <a:defRPr sz="1000">
                <a:solidFill>
                  <a:schemeClr val="bg1"/>
                </a:solidFill>
                <a:latin typeface="Arial" charset="0"/>
                <a:ea typeface="Arial" charset="0"/>
                <a:cs typeface="Arial" charset="0"/>
              </a:defRPr>
            </a:lvl4pPr>
            <a:lvl5pPr marL="1828800" indent="0">
              <a:buClr>
                <a:srgbClr val="DA1A32"/>
              </a:buClr>
              <a:buNone/>
              <a:defRPr sz="180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12" name="Picture 11">
            <a:extLst>
              <a:ext uri="{FF2B5EF4-FFF2-40B4-BE49-F238E27FC236}">
                <a16:creationId xmlns:a16="http://schemas.microsoft.com/office/drawing/2014/main" id="{FB871772-D2AD-4D9D-9A2E-7529B2B1FF62}"/>
              </a:ext>
            </a:extLst>
          </p:cNvPr>
          <p:cNvPicPr>
            <a:picLocks noChangeAspect="1"/>
          </p:cNvPicPr>
          <p:nvPr userDrawn="1"/>
        </p:nvPicPr>
        <p:blipFill>
          <a:blip r:embed="rId2"/>
          <a:stretch>
            <a:fillRect/>
          </a:stretch>
        </p:blipFill>
        <p:spPr>
          <a:xfrm>
            <a:off x="371475" y="6186804"/>
            <a:ext cx="2213854" cy="438912"/>
          </a:xfrm>
          <a:prstGeom prst="rect">
            <a:avLst/>
          </a:prstGeom>
        </p:spPr>
      </p:pic>
    </p:spTree>
    <p:extLst>
      <p:ext uri="{BB962C8B-B14F-4D97-AF65-F5344CB8AC3E}">
        <p14:creationId xmlns:p14="http://schemas.microsoft.com/office/powerpoint/2010/main" val="22304679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3 Column - Blue w/ Headers">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FEA14-9708-5B45-AAF0-A3CD75EAFBF3}"/>
              </a:ext>
            </a:extLst>
          </p:cNvPr>
          <p:cNvSpPr>
            <a:spLocks noGrp="1"/>
          </p:cNvSpPr>
          <p:nvPr>
            <p:ph type="title" hasCustomPrompt="1"/>
          </p:nvPr>
        </p:nvSpPr>
        <p:spPr>
          <a:xfrm>
            <a:off x="381000" y="152400"/>
            <a:ext cx="11430000" cy="539496"/>
          </a:xfrm>
          <a:prstGeom prst="rect">
            <a:avLst/>
          </a:prstGeom>
        </p:spPr>
        <p:txBody>
          <a:bodyPr/>
          <a:lstStyle>
            <a:lvl1pPr>
              <a:defRPr>
                <a:solidFill>
                  <a:schemeClr val="bg1"/>
                </a:solidFill>
              </a:defRPr>
            </a:lvl1pPr>
          </a:lstStyle>
          <a:p>
            <a:r>
              <a:rPr lang="en-US"/>
              <a:t>Header Goes Here</a:t>
            </a:r>
          </a:p>
        </p:txBody>
      </p:sp>
      <p:sp>
        <p:nvSpPr>
          <p:cNvPr id="14" name="Slide Number Placeholder 9">
            <a:extLst>
              <a:ext uri="{FF2B5EF4-FFF2-40B4-BE49-F238E27FC236}">
                <a16:creationId xmlns:a16="http://schemas.microsoft.com/office/drawing/2014/main" id="{B13155AB-B3B6-47C9-9D23-AA420099222A}"/>
              </a:ext>
            </a:extLst>
          </p:cNvPr>
          <p:cNvSpPr>
            <a:spLocks noGrp="1"/>
          </p:cNvSpPr>
          <p:nvPr>
            <p:ph type="sldNum" sz="quarter" idx="4"/>
          </p:nvPr>
        </p:nvSpPr>
        <p:spPr>
          <a:xfrm>
            <a:off x="7480820" y="6459902"/>
            <a:ext cx="4339705" cy="245698"/>
          </a:xfrm>
          <a:prstGeom prst="rect">
            <a:avLst/>
          </a:prstGeom>
        </p:spPr>
        <p:txBody>
          <a:bodyPr anchor="ctr"/>
          <a:lstStyle>
            <a:lvl1pPr>
              <a:defRPr>
                <a:solidFill>
                  <a:schemeClr val="tx2">
                    <a:lumMod val="40000"/>
                    <a:lumOff val="60000"/>
                  </a:schemeClr>
                </a:solidFill>
                <a:latin typeface="+mn-lt"/>
                <a:ea typeface="Book Antiqua" charset="0"/>
                <a:cs typeface="Book Antiqua" charset="0"/>
              </a:defRPr>
            </a:lvl1pPr>
          </a:lstStyle>
          <a:p>
            <a:pPr algn="r"/>
            <a:fld id="{41FAC4EC-5D89-1C41-A9EF-1F206B220A4C}" type="slidenum">
              <a:rPr lang="en-US" sz="1000" smtClean="0"/>
              <a:pPr algn="r"/>
              <a:t>‹#›</a:t>
            </a:fld>
            <a:r>
              <a:rPr lang="en-US" sz="1000">
                <a:cs typeface="Arial" panose="020B0604020202020204" pitchFamily="34" charset="0"/>
              </a:rPr>
              <a:t> </a:t>
            </a:r>
            <a:endParaRPr lang="en-US" sz="1000"/>
          </a:p>
        </p:txBody>
      </p:sp>
      <p:sp>
        <p:nvSpPr>
          <p:cNvPr id="9" name="Text Placeholder 4">
            <a:extLst>
              <a:ext uri="{FF2B5EF4-FFF2-40B4-BE49-F238E27FC236}">
                <a16:creationId xmlns:a16="http://schemas.microsoft.com/office/drawing/2014/main" id="{495F9CD2-9D03-4C4E-BC29-F1FFBCC84B71}"/>
              </a:ext>
            </a:extLst>
          </p:cNvPr>
          <p:cNvSpPr>
            <a:spLocks noGrp="1"/>
          </p:cNvSpPr>
          <p:nvPr>
            <p:ph type="body" sz="quarter" idx="22"/>
          </p:nvPr>
        </p:nvSpPr>
        <p:spPr>
          <a:xfrm>
            <a:off x="381000" y="1031875"/>
            <a:ext cx="3683000" cy="473075"/>
          </a:xfrm>
          <a:prstGeom prst="rect">
            <a:avLst/>
          </a:prstGeom>
          <a:solidFill>
            <a:srgbClr val="00407F"/>
          </a:solidFill>
          <a:effectLst>
            <a:outerShdw blurRad="50800" dist="38100" dir="2700000" algn="tl" rotWithShape="0">
              <a:prstClr val="black">
                <a:alpha val="40000"/>
              </a:prstClr>
            </a:outerShdw>
          </a:effectLst>
        </p:spPr>
        <p:txBody>
          <a:bodyPr anchor="ctr"/>
          <a:lstStyle>
            <a:lvl1pPr marL="0" indent="0" algn="ctr">
              <a:buNone/>
              <a:defRPr sz="1600">
                <a:solidFill>
                  <a:schemeClr val="bg1"/>
                </a:solidFill>
              </a:defRPr>
            </a:lvl1pPr>
          </a:lstStyle>
          <a:p>
            <a:pPr lvl="0"/>
            <a:r>
              <a:rPr lang="en-US"/>
              <a:t>Click to edit Master</a:t>
            </a:r>
          </a:p>
        </p:txBody>
      </p:sp>
      <p:sp>
        <p:nvSpPr>
          <p:cNvPr id="11" name="Text Placeholder 4">
            <a:extLst>
              <a:ext uri="{FF2B5EF4-FFF2-40B4-BE49-F238E27FC236}">
                <a16:creationId xmlns:a16="http://schemas.microsoft.com/office/drawing/2014/main" id="{973CFFFD-A31C-42B1-A39E-C311583A95A3}"/>
              </a:ext>
            </a:extLst>
          </p:cNvPr>
          <p:cNvSpPr>
            <a:spLocks noGrp="1"/>
          </p:cNvSpPr>
          <p:nvPr>
            <p:ph type="body" sz="quarter" idx="23"/>
          </p:nvPr>
        </p:nvSpPr>
        <p:spPr>
          <a:xfrm>
            <a:off x="4216398" y="1033034"/>
            <a:ext cx="3683002" cy="473075"/>
          </a:xfrm>
          <a:prstGeom prst="rect">
            <a:avLst/>
          </a:prstGeom>
          <a:solidFill>
            <a:srgbClr val="00718C"/>
          </a:solidFill>
          <a:effectLst>
            <a:outerShdw blurRad="50800" dist="38100" dir="2700000" algn="tl" rotWithShape="0">
              <a:prstClr val="black">
                <a:alpha val="40000"/>
              </a:prstClr>
            </a:outerShdw>
          </a:effectLst>
        </p:spPr>
        <p:txBody>
          <a:bodyPr anchor="ctr"/>
          <a:lstStyle>
            <a:lvl1pPr marL="0" indent="0" algn="ctr">
              <a:buNone/>
              <a:defRPr sz="1600">
                <a:solidFill>
                  <a:schemeClr val="bg1"/>
                </a:solidFill>
              </a:defRPr>
            </a:lvl1pPr>
          </a:lstStyle>
          <a:p>
            <a:pPr lvl="0"/>
            <a:r>
              <a:rPr lang="en-US"/>
              <a:t>Click to edit Master</a:t>
            </a:r>
          </a:p>
        </p:txBody>
      </p:sp>
      <p:sp>
        <p:nvSpPr>
          <p:cNvPr id="12" name="Text Placeholder 4">
            <a:extLst>
              <a:ext uri="{FF2B5EF4-FFF2-40B4-BE49-F238E27FC236}">
                <a16:creationId xmlns:a16="http://schemas.microsoft.com/office/drawing/2014/main" id="{5B161439-5901-4E42-B676-1F787C96BE46}"/>
              </a:ext>
            </a:extLst>
          </p:cNvPr>
          <p:cNvSpPr>
            <a:spLocks noGrp="1"/>
          </p:cNvSpPr>
          <p:nvPr>
            <p:ph type="body" sz="quarter" idx="24"/>
          </p:nvPr>
        </p:nvSpPr>
        <p:spPr>
          <a:xfrm>
            <a:off x="8051795" y="1033034"/>
            <a:ext cx="3683000" cy="473075"/>
          </a:xfrm>
          <a:prstGeom prst="rect">
            <a:avLst/>
          </a:prstGeom>
          <a:solidFill>
            <a:srgbClr val="FF6900"/>
          </a:solidFill>
          <a:effectLst>
            <a:outerShdw blurRad="50800" dist="38100" dir="2700000" algn="tl" rotWithShape="0">
              <a:prstClr val="black">
                <a:alpha val="40000"/>
              </a:prstClr>
            </a:outerShdw>
          </a:effectLst>
        </p:spPr>
        <p:txBody>
          <a:bodyPr anchor="ctr"/>
          <a:lstStyle>
            <a:lvl1pPr marL="0" indent="0" algn="ctr">
              <a:buNone/>
              <a:defRPr sz="1600">
                <a:solidFill>
                  <a:schemeClr val="bg1"/>
                </a:solidFill>
              </a:defRPr>
            </a:lvl1pPr>
          </a:lstStyle>
          <a:p>
            <a:pPr lvl="0"/>
            <a:r>
              <a:rPr lang="en-US"/>
              <a:t>Click to edit Master</a:t>
            </a:r>
          </a:p>
        </p:txBody>
      </p:sp>
      <p:sp>
        <p:nvSpPr>
          <p:cNvPr id="20" name="Content Placeholder 7">
            <a:extLst>
              <a:ext uri="{FF2B5EF4-FFF2-40B4-BE49-F238E27FC236}">
                <a16:creationId xmlns:a16="http://schemas.microsoft.com/office/drawing/2014/main" id="{070B9F7E-B4CD-453C-818B-AB5434951431}"/>
              </a:ext>
            </a:extLst>
          </p:cNvPr>
          <p:cNvSpPr>
            <a:spLocks noGrp="1"/>
          </p:cNvSpPr>
          <p:nvPr>
            <p:ph sz="quarter" idx="15"/>
          </p:nvPr>
        </p:nvSpPr>
        <p:spPr>
          <a:xfrm>
            <a:off x="381000" y="1629295"/>
            <a:ext cx="3683001" cy="4082958"/>
          </a:xfrm>
          <a:prstGeom prst="rect">
            <a:avLst/>
          </a:prstGeom>
        </p:spPr>
        <p:txBody>
          <a:bodyPr/>
          <a:lstStyle>
            <a:lvl1pPr marL="285750" indent="-285750">
              <a:spcBef>
                <a:spcPts val="0"/>
              </a:spcBef>
              <a:buClr>
                <a:schemeClr val="bg1"/>
              </a:buClr>
              <a:buFont typeface="Arial" panose="020B0604020202020204" pitchFamily="34" charset="0"/>
              <a:buChar char="•"/>
              <a:defRPr sz="1600">
                <a:solidFill>
                  <a:schemeClr val="bg1"/>
                </a:solidFill>
                <a:latin typeface="Arial" charset="0"/>
                <a:ea typeface="Arial" charset="0"/>
                <a:cs typeface="Arial" charset="0"/>
              </a:defRPr>
            </a:lvl1pPr>
            <a:lvl2pPr marL="628650" indent="-171450">
              <a:buClr>
                <a:schemeClr val="bg1"/>
              </a:buClr>
              <a:buFont typeface="Wingdings" panose="05000000000000000000" pitchFamily="2" charset="2"/>
              <a:buChar char="§"/>
              <a:defRPr sz="1400">
                <a:solidFill>
                  <a:schemeClr val="bg1"/>
                </a:solidFill>
                <a:latin typeface="Arial" charset="0"/>
                <a:ea typeface="Arial" charset="0"/>
                <a:cs typeface="Arial" charset="0"/>
              </a:defRPr>
            </a:lvl2pPr>
            <a:lvl3pPr marL="1085850" indent="-171450">
              <a:buClr>
                <a:schemeClr val="bg1"/>
              </a:buClr>
              <a:buFont typeface="Arial" panose="020B0604020202020204" pitchFamily="34" charset="0"/>
              <a:buChar char="-"/>
              <a:defRPr sz="1200">
                <a:solidFill>
                  <a:schemeClr val="bg1"/>
                </a:solidFill>
                <a:latin typeface="Arial" charset="0"/>
                <a:ea typeface="Arial" charset="0"/>
                <a:cs typeface="Arial" charset="0"/>
              </a:defRPr>
            </a:lvl3pPr>
            <a:lvl4pPr marL="1543050" indent="-171450">
              <a:buClr>
                <a:schemeClr val="bg1"/>
              </a:buClr>
              <a:buFont typeface="Arial" panose="020B0604020202020204" pitchFamily="34" charset="0"/>
              <a:buChar char="­"/>
              <a:defRPr sz="1000">
                <a:solidFill>
                  <a:schemeClr val="bg1"/>
                </a:solidFill>
                <a:latin typeface="Arial" charset="0"/>
                <a:ea typeface="Arial" charset="0"/>
                <a:cs typeface="Arial" charset="0"/>
              </a:defRPr>
            </a:lvl4pPr>
            <a:lvl5pPr marL="1828800" indent="0">
              <a:buClr>
                <a:srgbClr val="DA1A32"/>
              </a:buClr>
              <a:buNone/>
              <a:defRPr sz="180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1" name="Content Placeholder 7">
            <a:extLst>
              <a:ext uri="{FF2B5EF4-FFF2-40B4-BE49-F238E27FC236}">
                <a16:creationId xmlns:a16="http://schemas.microsoft.com/office/drawing/2014/main" id="{BE4922FA-4916-4FE4-8B73-97F59BE3AB06}"/>
              </a:ext>
            </a:extLst>
          </p:cNvPr>
          <p:cNvSpPr>
            <a:spLocks noGrp="1"/>
          </p:cNvSpPr>
          <p:nvPr>
            <p:ph sz="quarter" idx="18"/>
          </p:nvPr>
        </p:nvSpPr>
        <p:spPr>
          <a:xfrm>
            <a:off x="4216399" y="1629295"/>
            <a:ext cx="3683001" cy="4082958"/>
          </a:xfrm>
          <a:prstGeom prst="rect">
            <a:avLst/>
          </a:prstGeom>
        </p:spPr>
        <p:txBody>
          <a:bodyPr/>
          <a:lstStyle>
            <a:lvl1pPr marL="285750" indent="-285750">
              <a:spcBef>
                <a:spcPts val="0"/>
              </a:spcBef>
              <a:buClr>
                <a:schemeClr val="bg1"/>
              </a:buClr>
              <a:buFont typeface="Arial" panose="020B0604020202020204" pitchFamily="34" charset="0"/>
              <a:buChar char="•"/>
              <a:defRPr sz="1600">
                <a:solidFill>
                  <a:schemeClr val="bg1"/>
                </a:solidFill>
                <a:latin typeface="Arial" charset="0"/>
                <a:ea typeface="Arial" charset="0"/>
                <a:cs typeface="Arial" charset="0"/>
              </a:defRPr>
            </a:lvl1pPr>
            <a:lvl2pPr marL="628650" indent="-171450">
              <a:buClr>
                <a:schemeClr val="bg1"/>
              </a:buClr>
              <a:buFont typeface="Wingdings" panose="05000000000000000000" pitchFamily="2" charset="2"/>
              <a:buChar char="§"/>
              <a:defRPr sz="1400">
                <a:solidFill>
                  <a:schemeClr val="bg1"/>
                </a:solidFill>
                <a:latin typeface="Arial" charset="0"/>
                <a:ea typeface="Arial" charset="0"/>
                <a:cs typeface="Arial" charset="0"/>
              </a:defRPr>
            </a:lvl2pPr>
            <a:lvl3pPr marL="1085850" indent="-171450">
              <a:buClr>
                <a:schemeClr val="bg1"/>
              </a:buClr>
              <a:buFont typeface="Arial" panose="020B0604020202020204" pitchFamily="34" charset="0"/>
              <a:buChar char="­"/>
              <a:defRPr sz="1200">
                <a:solidFill>
                  <a:schemeClr val="bg1"/>
                </a:solidFill>
                <a:latin typeface="Arial" charset="0"/>
                <a:ea typeface="Arial" charset="0"/>
                <a:cs typeface="Arial" charset="0"/>
              </a:defRPr>
            </a:lvl3pPr>
            <a:lvl4pPr marL="1543050" indent="-171450">
              <a:buClr>
                <a:schemeClr val="bg1"/>
              </a:buClr>
              <a:buFont typeface="Arial" panose="020B0604020202020204" pitchFamily="34" charset="0"/>
              <a:buChar char="-"/>
              <a:defRPr sz="1000">
                <a:solidFill>
                  <a:schemeClr val="bg1"/>
                </a:solidFill>
                <a:latin typeface="Arial" charset="0"/>
                <a:ea typeface="Arial" charset="0"/>
                <a:cs typeface="Arial" charset="0"/>
              </a:defRPr>
            </a:lvl4pPr>
            <a:lvl5pPr marL="1828800" indent="0">
              <a:buClr>
                <a:srgbClr val="DA1A32"/>
              </a:buClr>
              <a:buNone/>
              <a:defRPr sz="180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2" name="Content Placeholder 7">
            <a:extLst>
              <a:ext uri="{FF2B5EF4-FFF2-40B4-BE49-F238E27FC236}">
                <a16:creationId xmlns:a16="http://schemas.microsoft.com/office/drawing/2014/main" id="{7DAE1B56-C975-42C6-964C-98666BA94F44}"/>
              </a:ext>
            </a:extLst>
          </p:cNvPr>
          <p:cNvSpPr>
            <a:spLocks noGrp="1"/>
          </p:cNvSpPr>
          <p:nvPr>
            <p:ph sz="quarter" idx="21"/>
          </p:nvPr>
        </p:nvSpPr>
        <p:spPr>
          <a:xfrm>
            <a:off x="8051799" y="1629295"/>
            <a:ext cx="3683001" cy="4082958"/>
          </a:xfrm>
          <a:prstGeom prst="rect">
            <a:avLst/>
          </a:prstGeom>
        </p:spPr>
        <p:txBody>
          <a:bodyPr/>
          <a:lstStyle>
            <a:lvl1pPr marL="285750" indent="-285750">
              <a:spcBef>
                <a:spcPts val="0"/>
              </a:spcBef>
              <a:buClr>
                <a:schemeClr val="bg1"/>
              </a:buClr>
              <a:buFont typeface="Arial" panose="020B0604020202020204" pitchFamily="34" charset="0"/>
              <a:buChar char="•"/>
              <a:defRPr sz="1600">
                <a:solidFill>
                  <a:schemeClr val="bg1"/>
                </a:solidFill>
                <a:latin typeface="Arial" charset="0"/>
                <a:ea typeface="Arial" charset="0"/>
                <a:cs typeface="Arial" charset="0"/>
              </a:defRPr>
            </a:lvl1pPr>
            <a:lvl2pPr marL="628650" indent="-171450">
              <a:buClr>
                <a:schemeClr val="bg1"/>
              </a:buClr>
              <a:buFont typeface="Wingdings" panose="05000000000000000000" pitchFamily="2" charset="2"/>
              <a:buChar char="§"/>
              <a:defRPr sz="1400">
                <a:solidFill>
                  <a:schemeClr val="bg1"/>
                </a:solidFill>
                <a:latin typeface="Arial" charset="0"/>
                <a:ea typeface="Arial" charset="0"/>
                <a:cs typeface="Arial" charset="0"/>
              </a:defRPr>
            </a:lvl2pPr>
            <a:lvl3pPr marL="1085850" indent="-171450">
              <a:buClr>
                <a:schemeClr val="bg1"/>
              </a:buClr>
              <a:buFont typeface="Arial" panose="020B0604020202020204" pitchFamily="34" charset="0"/>
              <a:buChar char="­"/>
              <a:defRPr sz="1200">
                <a:solidFill>
                  <a:schemeClr val="bg1"/>
                </a:solidFill>
                <a:latin typeface="Arial" charset="0"/>
                <a:ea typeface="Arial" charset="0"/>
                <a:cs typeface="Arial" charset="0"/>
              </a:defRPr>
            </a:lvl3pPr>
            <a:lvl4pPr marL="1543050" indent="-171450">
              <a:buClr>
                <a:schemeClr val="bg1"/>
              </a:buClr>
              <a:buFont typeface="Arial" panose="020B0604020202020204" pitchFamily="34" charset="0"/>
              <a:buChar char="-"/>
              <a:defRPr sz="1000">
                <a:solidFill>
                  <a:schemeClr val="bg1"/>
                </a:solidFill>
                <a:latin typeface="Arial" charset="0"/>
                <a:ea typeface="Arial" charset="0"/>
                <a:cs typeface="Arial" charset="0"/>
              </a:defRPr>
            </a:lvl4pPr>
            <a:lvl5pPr marL="1828800" indent="0">
              <a:buClr>
                <a:srgbClr val="DA1A32"/>
              </a:buClr>
              <a:buNone/>
              <a:defRPr sz="180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13" name="Picture 12">
            <a:extLst>
              <a:ext uri="{FF2B5EF4-FFF2-40B4-BE49-F238E27FC236}">
                <a16:creationId xmlns:a16="http://schemas.microsoft.com/office/drawing/2014/main" id="{52CEA236-AB04-4E13-9597-DBBF83A25843}"/>
              </a:ext>
            </a:extLst>
          </p:cNvPr>
          <p:cNvPicPr>
            <a:picLocks noChangeAspect="1"/>
          </p:cNvPicPr>
          <p:nvPr userDrawn="1"/>
        </p:nvPicPr>
        <p:blipFill>
          <a:blip r:embed="rId2"/>
          <a:stretch>
            <a:fillRect/>
          </a:stretch>
        </p:blipFill>
        <p:spPr>
          <a:xfrm>
            <a:off x="371475" y="6186804"/>
            <a:ext cx="2213854" cy="438912"/>
          </a:xfrm>
          <a:prstGeom prst="rect">
            <a:avLst/>
          </a:prstGeom>
        </p:spPr>
      </p:pic>
    </p:spTree>
    <p:extLst>
      <p:ext uri="{BB962C8B-B14F-4D97-AF65-F5344CB8AC3E}">
        <p14:creationId xmlns:p14="http://schemas.microsoft.com/office/powerpoint/2010/main" val="39836575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 Column - Whit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2AA45CED-5561-4072-84F3-CEB8315F2D24}"/>
              </a:ext>
            </a:extLst>
          </p:cNvPr>
          <p:cNvPicPr>
            <a:picLocks noChangeAspect="1"/>
          </p:cNvPicPr>
          <p:nvPr userDrawn="1"/>
        </p:nvPicPr>
        <p:blipFill>
          <a:blip r:embed="rId2"/>
          <a:stretch>
            <a:fillRect/>
          </a:stretch>
        </p:blipFill>
        <p:spPr>
          <a:xfrm>
            <a:off x="0" y="0"/>
            <a:ext cx="12192000" cy="812800"/>
          </a:xfrm>
          <a:prstGeom prst="rect">
            <a:avLst/>
          </a:prstGeom>
        </p:spPr>
      </p:pic>
      <p:sp>
        <p:nvSpPr>
          <p:cNvPr id="2" name="Title 1">
            <a:extLst>
              <a:ext uri="{FF2B5EF4-FFF2-40B4-BE49-F238E27FC236}">
                <a16:creationId xmlns:a16="http://schemas.microsoft.com/office/drawing/2014/main" id="{5DEFEA14-9708-5B45-AAF0-A3CD75EAFBF3}"/>
              </a:ext>
            </a:extLst>
          </p:cNvPr>
          <p:cNvSpPr>
            <a:spLocks noGrp="1"/>
          </p:cNvSpPr>
          <p:nvPr>
            <p:ph type="title" hasCustomPrompt="1"/>
          </p:nvPr>
        </p:nvSpPr>
        <p:spPr>
          <a:xfrm>
            <a:off x="381000" y="152400"/>
            <a:ext cx="11430000" cy="539496"/>
          </a:xfrm>
          <a:prstGeom prst="rect">
            <a:avLst/>
          </a:prstGeom>
        </p:spPr>
        <p:txBody>
          <a:bodyPr/>
          <a:lstStyle>
            <a:lvl1pPr>
              <a:defRPr>
                <a:solidFill>
                  <a:schemeClr val="bg1"/>
                </a:solidFill>
              </a:defRPr>
            </a:lvl1pPr>
          </a:lstStyle>
          <a:p>
            <a:r>
              <a:rPr lang="en-US"/>
              <a:t>Header Goes Here</a:t>
            </a:r>
          </a:p>
        </p:txBody>
      </p:sp>
      <p:sp>
        <p:nvSpPr>
          <p:cNvPr id="11" name="Slide Number Placeholder 9">
            <a:extLst>
              <a:ext uri="{FF2B5EF4-FFF2-40B4-BE49-F238E27FC236}">
                <a16:creationId xmlns:a16="http://schemas.microsoft.com/office/drawing/2014/main" id="{44FF673C-E7EE-4E03-B9D6-AAADF2BAC7C4}"/>
              </a:ext>
            </a:extLst>
          </p:cNvPr>
          <p:cNvSpPr>
            <a:spLocks noGrp="1"/>
          </p:cNvSpPr>
          <p:nvPr>
            <p:ph type="sldNum" sz="quarter" idx="4"/>
          </p:nvPr>
        </p:nvSpPr>
        <p:spPr>
          <a:xfrm>
            <a:off x="7480820" y="6459902"/>
            <a:ext cx="4339705" cy="245698"/>
          </a:xfrm>
          <a:prstGeom prst="rect">
            <a:avLst/>
          </a:prstGeom>
        </p:spPr>
        <p:txBody>
          <a:bodyPr anchor="ctr"/>
          <a:lstStyle>
            <a:lvl1pPr>
              <a:defRPr>
                <a:solidFill>
                  <a:schemeClr val="tx2">
                    <a:lumMod val="40000"/>
                    <a:lumOff val="60000"/>
                  </a:schemeClr>
                </a:solidFill>
                <a:latin typeface="+mn-lt"/>
                <a:ea typeface="Book Antiqua" charset="0"/>
                <a:cs typeface="Book Antiqua" charset="0"/>
              </a:defRPr>
            </a:lvl1pPr>
          </a:lstStyle>
          <a:p>
            <a:pPr algn="r"/>
            <a:fld id="{41FAC4EC-5D89-1C41-A9EF-1F206B220A4C}" type="slidenum">
              <a:rPr lang="en-US" sz="1000" smtClean="0"/>
              <a:pPr algn="r"/>
              <a:t>‹#›</a:t>
            </a:fld>
            <a:r>
              <a:rPr lang="en-US" sz="1000">
                <a:cs typeface="Arial" panose="020B0604020202020204" pitchFamily="34" charset="0"/>
              </a:rPr>
              <a:t> </a:t>
            </a:r>
            <a:endParaRPr lang="en-US" sz="1000"/>
          </a:p>
        </p:txBody>
      </p:sp>
      <p:sp>
        <p:nvSpPr>
          <p:cNvPr id="9" name="Content Placeholder 7">
            <a:extLst>
              <a:ext uri="{FF2B5EF4-FFF2-40B4-BE49-F238E27FC236}">
                <a16:creationId xmlns:a16="http://schemas.microsoft.com/office/drawing/2014/main" id="{78B31866-6DF9-4C72-96AC-F6E96C927C01}"/>
              </a:ext>
            </a:extLst>
          </p:cNvPr>
          <p:cNvSpPr>
            <a:spLocks noGrp="1"/>
          </p:cNvSpPr>
          <p:nvPr>
            <p:ph sz="quarter" idx="12"/>
          </p:nvPr>
        </p:nvSpPr>
        <p:spPr>
          <a:xfrm>
            <a:off x="457200" y="1038225"/>
            <a:ext cx="2647950" cy="4905375"/>
          </a:xfrm>
          <a:prstGeom prst="rect">
            <a:avLst/>
          </a:prstGeom>
          <a:noFill/>
        </p:spPr>
        <p:txBody>
          <a:bodyPr>
            <a:normAutofit/>
          </a:bodyPr>
          <a:lstStyle>
            <a:lvl1pPr marL="285750" indent="-285750" algn="l">
              <a:spcBef>
                <a:spcPts val="0"/>
              </a:spcBef>
              <a:buClr>
                <a:schemeClr val="accent1">
                  <a:lumMod val="75000"/>
                </a:schemeClr>
              </a:buClr>
              <a:buFont typeface="Arial" panose="020B0604020202020204" pitchFamily="34" charset="0"/>
              <a:buChar char="•"/>
              <a:defRPr sz="1600">
                <a:solidFill>
                  <a:srgbClr val="3B3C3F"/>
                </a:solidFill>
                <a:latin typeface="Arial" charset="0"/>
                <a:ea typeface="Arial" charset="0"/>
                <a:cs typeface="Arial" charset="0"/>
              </a:defRPr>
            </a:lvl1pPr>
            <a:lvl2pPr marL="742950" indent="-285750">
              <a:buClr>
                <a:schemeClr val="accent1">
                  <a:lumMod val="75000"/>
                </a:schemeClr>
              </a:buClr>
              <a:buFont typeface="Wingdings" panose="05000000000000000000" pitchFamily="2" charset="2"/>
              <a:buChar char="§"/>
              <a:defRPr sz="1400">
                <a:solidFill>
                  <a:srgbClr val="3B3C3F"/>
                </a:solidFill>
                <a:latin typeface="Arial" charset="0"/>
                <a:ea typeface="Arial" charset="0"/>
                <a:cs typeface="Arial" charset="0"/>
              </a:defRPr>
            </a:lvl2pPr>
            <a:lvl3pPr marL="1200150" indent="-285750">
              <a:buClr>
                <a:srgbClr val="002F6C"/>
              </a:buClr>
              <a:buFont typeface="Arial" panose="020B0604020202020204" pitchFamily="34" charset="0"/>
              <a:buChar char="-"/>
              <a:defRPr sz="1200">
                <a:latin typeface="Arial" charset="0"/>
                <a:ea typeface="Arial" charset="0"/>
                <a:cs typeface="Arial" charset="0"/>
              </a:defRPr>
            </a:lvl3pPr>
            <a:lvl4pPr marL="1371600" indent="0">
              <a:buClr>
                <a:srgbClr val="DA1A32"/>
              </a:buClr>
              <a:buNone/>
              <a:defRPr sz="1800">
                <a:latin typeface="Arial" charset="0"/>
                <a:ea typeface="Arial" charset="0"/>
                <a:cs typeface="Arial" charset="0"/>
              </a:defRPr>
            </a:lvl4pPr>
            <a:lvl5pPr marL="1828800" indent="0">
              <a:buClr>
                <a:srgbClr val="DA1A32"/>
              </a:buClr>
              <a:buNone/>
              <a:defRPr sz="180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p:txBody>
      </p:sp>
      <p:sp>
        <p:nvSpPr>
          <p:cNvPr id="10" name="Content Placeholder 7">
            <a:extLst>
              <a:ext uri="{FF2B5EF4-FFF2-40B4-BE49-F238E27FC236}">
                <a16:creationId xmlns:a16="http://schemas.microsoft.com/office/drawing/2014/main" id="{7D07D008-C944-4975-A831-F0D74C787119}"/>
              </a:ext>
            </a:extLst>
          </p:cNvPr>
          <p:cNvSpPr>
            <a:spLocks noGrp="1"/>
          </p:cNvSpPr>
          <p:nvPr>
            <p:ph sz="quarter" idx="26"/>
          </p:nvPr>
        </p:nvSpPr>
        <p:spPr>
          <a:xfrm>
            <a:off x="3321050" y="1038225"/>
            <a:ext cx="2647950" cy="4905375"/>
          </a:xfrm>
          <a:prstGeom prst="rect">
            <a:avLst/>
          </a:prstGeom>
          <a:noFill/>
        </p:spPr>
        <p:txBody>
          <a:bodyPr>
            <a:normAutofit/>
          </a:bodyPr>
          <a:lstStyle>
            <a:lvl1pPr marL="285750" indent="-285750" algn="l">
              <a:spcBef>
                <a:spcPts val="0"/>
              </a:spcBef>
              <a:buClr>
                <a:schemeClr val="accent1">
                  <a:lumMod val="75000"/>
                </a:schemeClr>
              </a:buClr>
              <a:buFont typeface="Arial" panose="020B0604020202020204" pitchFamily="34" charset="0"/>
              <a:buChar char="•"/>
              <a:defRPr sz="1600">
                <a:solidFill>
                  <a:srgbClr val="3B3C3F"/>
                </a:solidFill>
                <a:latin typeface="Arial" charset="0"/>
                <a:ea typeface="Arial" charset="0"/>
                <a:cs typeface="Arial" charset="0"/>
              </a:defRPr>
            </a:lvl1pPr>
            <a:lvl2pPr marL="742950" indent="-285750">
              <a:buClr>
                <a:schemeClr val="accent1">
                  <a:lumMod val="75000"/>
                </a:schemeClr>
              </a:buClr>
              <a:buFont typeface="Wingdings" panose="05000000000000000000" pitchFamily="2" charset="2"/>
              <a:buChar char="§"/>
              <a:defRPr sz="1400">
                <a:latin typeface="Arial" charset="0"/>
                <a:ea typeface="Arial" charset="0"/>
                <a:cs typeface="Arial" charset="0"/>
              </a:defRPr>
            </a:lvl2pPr>
            <a:lvl3pPr marL="1085850" indent="-171450">
              <a:buClr>
                <a:srgbClr val="002F6C"/>
              </a:buClr>
              <a:buFont typeface="Arial" panose="020B0604020202020204" pitchFamily="34" charset="0"/>
              <a:buChar char="­"/>
              <a:defRPr sz="1200">
                <a:latin typeface="Arial" charset="0"/>
                <a:ea typeface="Arial" charset="0"/>
                <a:cs typeface="Arial" charset="0"/>
              </a:defRPr>
            </a:lvl3pPr>
            <a:lvl4pPr marL="1371600" indent="0">
              <a:buClr>
                <a:srgbClr val="DA1A32"/>
              </a:buClr>
              <a:buNone/>
              <a:defRPr sz="1800">
                <a:latin typeface="Arial" charset="0"/>
                <a:ea typeface="Arial" charset="0"/>
                <a:cs typeface="Arial" charset="0"/>
              </a:defRPr>
            </a:lvl4pPr>
            <a:lvl5pPr marL="1828800" indent="0">
              <a:buClr>
                <a:srgbClr val="DA1A32"/>
              </a:buClr>
              <a:buNone/>
              <a:defRPr sz="180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p:txBody>
      </p:sp>
      <p:sp>
        <p:nvSpPr>
          <p:cNvPr id="12" name="Content Placeholder 7">
            <a:extLst>
              <a:ext uri="{FF2B5EF4-FFF2-40B4-BE49-F238E27FC236}">
                <a16:creationId xmlns:a16="http://schemas.microsoft.com/office/drawing/2014/main" id="{EA6BEB66-1AF7-46F6-89F1-D576C909E9FD}"/>
              </a:ext>
            </a:extLst>
          </p:cNvPr>
          <p:cNvSpPr>
            <a:spLocks noGrp="1"/>
          </p:cNvSpPr>
          <p:nvPr>
            <p:ph sz="quarter" idx="27"/>
          </p:nvPr>
        </p:nvSpPr>
        <p:spPr>
          <a:xfrm>
            <a:off x="6203951" y="1038225"/>
            <a:ext cx="2647950" cy="4905375"/>
          </a:xfrm>
          <a:prstGeom prst="rect">
            <a:avLst/>
          </a:prstGeom>
          <a:noFill/>
        </p:spPr>
        <p:txBody>
          <a:bodyPr>
            <a:normAutofit/>
          </a:bodyPr>
          <a:lstStyle>
            <a:lvl1pPr marL="285750" indent="-285750" algn="l">
              <a:spcBef>
                <a:spcPts val="0"/>
              </a:spcBef>
              <a:buClr>
                <a:schemeClr val="accent1">
                  <a:lumMod val="75000"/>
                </a:schemeClr>
              </a:buClr>
              <a:buFont typeface="Arial" panose="020B0604020202020204" pitchFamily="34" charset="0"/>
              <a:buChar char="•"/>
              <a:defRPr sz="1600">
                <a:solidFill>
                  <a:srgbClr val="3B3C3F"/>
                </a:solidFill>
                <a:latin typeface="Arial" charset="0"/>
                <a:ea typeface="Arial" charset="0"/>
                <a:cs typeface="Arial" charset="0"/>
              </a:defRPr>
            </a:lvl1pPr>
            <a:lvl2pPr marL="742950" indent="-285750">
              <a:buClr>
                <a:schemeClr val="accent1">
                  <a:lumMod val="75000"/>
                </a:schemeClr>
              </a:buClr>
              <a:buFont typeface="Wingdings" panose="05000000000000000000" pitchFamily="2" charset="2"/>
              <a:buChar char="§"/>
              <a:defRPr sz="1400">
                <a:latin typeface="Arial" charset="0"/>
                <a:ea typeface="Arial" charset="0"/>
                <a:cs typeface="Arial" charset="0"/>
              </a:defRPr>
            </a:lvl2pPr>
            <a:lvl3pPr marL="1200150" indent="-285750">
              <a:buClr>
                <a:srgbClr val="002F6C"/>
              </a:buClr>
              <a:buFont typeface="Arial" panose="020B0604020202020204" pitchFamily="34" charset="0"/>
              <a:buChar char="-"/>
              <a:defRPr sz="1200">
                <a:latin typeface="Arial" charset="0"/>
                <a:ea typeface="Arial" charset="0"/>
                <a:cs typeface="Arial" charset="0"/>
              </a:defRPr>
            </a:lvl3pPr>
            <a:lvl4pPr marL="1371600" indent="0">
              <a:buClr>
                <a:srgbClr val="DA1A32"/>
              </a:buClr>
              <a:buNone/>
              <a:defRPr sz="1800">
                <a:latin typeface="Arial" charset="0"/>
                <a:ea typeface="Arial" charset="0"/>
                <a:cs typeface="Arial" charset="0"/>
              </a:defRPr>
            </a:lvl4pPr>
            <a:lvl5pPr marL="1828800" indent="0">
              <a:buClr>
                <a:srgbClr val="DA1A32"/>
              </a:buClr>
              <a:buNone/>
              <a:defRPr sz="180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p:txBody>
      </p:sp>
      <p:sp>
        <p:nvSpPr>
          <p:cNvPr id="17" name="Content Placeholder 7">
            <a:extLst>
              <a:ext uri="{FF2B5EF4-FFF2-40B4-BE49-F238E27FC236}">
                <a16:creationId xmlns:a16="http://schemas.microsoft.com/office/drawing/2014/main" id="{590C7A79-0F52-4551-A404-7DD47872AED5}"/>
              </a:ext>
            </a:extLst>
          </p:cNvPr>
          <p:cNvSpPr>
            <a:spLocks noGrp="1"/>
          </p:cNvSpPr>
          <p:nvPr>
            <p:ph sz="quarter" idx="28"/>
          </p:nvPr>
        </p:nvSpPr>
        <p:spPr>
          <a:xfrm>
            <a:off x="9086850" y="1038225"/>
            <a:ext cx="2647950" cy="4905375"/>
          </a:xfrm>
          <a:prstGeom prst="rect">
            <a:avLst/>
          </a:prstGeom>
          <a:noFill/>
        </p:spPr>
        <p:txBody>
          <a:bodyPr>
            <a:normAutofit/>
          </a:bodyPr>
          <a:lstStyle>
            <a:lvl1pPr marL="285750" indent="-285750" algn="l">
              <a:spcBef>
                <a:spcPts val="0"/>
              </a:spcBef>
              <a:buClr>
                <a:schemeClr val="accent1">
                  <a:lumMod val="75000"/>
                </a:schemeClr>
              </a:buClr>
              <a:buFont typeface="Arial" panose="020B0604020202020204" pitchFamily="34" charset="0"/>
              <a:buChar char="•"/>
              <a:defRPr sz="1600">
                <a:solidFill>
                  <a:srgbClr val="3B3C3F"/>
                </a:solidFill>
                <a:latin typeface="Arial" charset="0"/>
                <a:ea typeface="Arial" charset="0"/>
                <a:cs typeface="Arial" charset="0"/>
              </a:defRPr>
            </a:lvl1pPr>
            <a:lvl2pPr marL="742950" indent="-285750">
              <a:buClr>
                <a:schemeClr val="accent1">
                  <a:lumMod val="75000"/>
                </a:schemeClr>
              </a:buClr>
              <a:buFont typeface="Wingdings" panose="05000000000000000000" pitchFamily="2" charset="2"/>
              <a:buChar char="§"/>
              <a:defRPr sz="1400">
                <a:latin typeface="Arial" charset="0"/>
                <a:ea typeface="Arial" charset="0"/>
                <a:cs typeface="Arial" charset="0"/>
              </a:defRPr>
            </a:lvl2pPr>
            <a:lvl3pPr marL="1085850" indent="-171450">
              <a:buClr>
                <a:srgbClr val="002F6C"/>
              </a:buClr>
              <a:buFont typeface="Arial" panose="020B0604020202020204" pitchFamily="34" charset="0"/>
              <a:buChar char="­"/>
              <a:defRPr sz="1200">
                <a:latin typeface="Arial" charset="0"/>
                <a:ea typeface="Arial" charset="0"/>
                <a:cs typeface="Arial" charset="0"/>
              </a:defRPr>
            </a:lvl3pPr>
            <a:lvl4pPr marL="1371600" indent="0">
              <a:buClr>
                <a:srgbClr val="DA1A32"/>
              </a:buClr>
              <a:buNone/>
              <a:defRPr sz="1800">
                <a:latin typeface="Arial" charset="0"/>
                <a:ea typeface="Arial" charset="0"/>
                <a:cs typeface="Arial" charset="0"/>
              </a:defRPr>
            </a:lvl4pPr>
            <a:lvl5pPr marL="1828800" indent="0">
              <a:buClr>
                <a:srgbClr val="DA1A32"/>
              </a:buClr>
              <a:buNone/>
              <a:defRPr sz="180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5776128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 Column - White w/ Headers">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9D6A043A-DDEC-4031-B8A1-57BDC08D602F}"/>
              </a:ext>
            </a:extLst>
          </p:cNvPr>
          <p:cNvPicPr>
            <a:picLocks noChangeAspect="1"/>
          </p:cNvPicPr>
          <p:nvPr userDrawn="1"/>
        </p:nvPicPr>
        <p:blipFill>
          <a:blip r:embed="rId2"/>
          <a:stretch>
            <a:fillRect/>
          </a:stretch>
        </p:blipFill>
        <p:spPr>
          <a:xfrm>
            <a:off x="0" y="0"/>
            <a:ext cx="12192000" cy="812800"/>
          </a:xfrm>
          <a:prstGeom prst="rect">
            <a:avLst/>
          </a:prstGeom>
        </p:spPr>
      </p:pic>
      <p:sp>
        <p:nvSpPr>
          <p:cNvPr id="2" name="Title 1">
            <a:extLst>
              <a:ext uri="{FF2B5EF4-FFF2-40B4-BE49-F238E27FC236}">
                <a16:creationId xmlns:a16="http://schemas.microsoft.com/office/drawing/2014/main" id="{5DEFEA14-9708-5B45-AAF0-A3CD75EAFBF3}"/>
              </a:ext>
            </a:extLst>
          </p:cNvPr>
          <p:cNvSpPr>
            <a:spLocks noGrp="1"/>
          </p:cNvSpPr>
          <p:nvPr>
            <p:ph type="title" hasCustomPrompt="1"/>
          </p:nvPr>
        </p:nvSpPr>
        <p:spPr>
          <a:xfrm>
            <a:off x="381000" y="152400"/>
            <a:ext cx="11430000" cy="539496"/>
          </a:xfrm>
          <a:prstGeom prst="rect">
            <a:avLst/>
          </a:prstGeom>
        </p:spPr>
        <p:txBody>
          <a:bodyPr/>
          <a:lstStyle>
            <a:lvl1pPr>
              <a:defRPr>
                <a:solidFill>
                  <a:schemeClr val="bg1"/>
                </a:solidFill>
              </a:defRPr>
            </a:lvl1pPr>
          </a:lstStyle>
          <a:p>
            <a:r>
              <a:rPr lang="en-US"/>
              <a:t>Header Goes Here</a:t>
            </a:r>
          </a:p>
        </p:txBody>
      </p:sp>
      <p:sp>
        <p:nvSpPr>
          <p:cNvPr id="11" name="Slide Number Placeholder 9">
            <a:extLst>
              <a:ext uri="{FF2B5EF4-FFF2-40B4-BE49-F238E27FC236}">
                <a16:creationId xmlns:a16="http://schemas.microsoft.com/office/drawing/2014/main" id="{44FF673C-E7EE-4E03-B9D6-AAADF2BAC7C4}"/>
              </a:ext>
            </a:extLst>
          </p:cNvPr>
          <p:cNvSpPr>
            <a:spLocks noGrp="1"/>
          </p:cNvSpPr>
          <p:nvPr>
            <p:ph type="sldNum" sz="quarter" idx="4"/>
          </p:nvPr>
        </p:nvSpPr>
        <p:spPr>
          <a:xfrm>
            <a:off x="7480820" y="6459902"/>
            <a:ext cx="4339705" cy="245698"/>
          </a:xfrm>
          <a:prstGeom prst="rect">
            <a:avLst/>
          </a:prstGeom>
        </p:spPr>
        <p:txBody>
          <a:bodyPr anchor="ctr"/>
          <a:lstStyle>
            <a:lvl1pPr>
              <a:defRPr>
                <a:solidFill>
                  <a:schemeClr val="tx2">
                    <a:lumMod val="40000"/>
                    <a:lumOff val="60000"/>
                  </a:schemeClr>
                </a:solidFill>
                <a:latin typeface="+mn-lt"/>
                <a:ea typeface="Book Antiqua" charset="0"/>
                <a:cs typeface="Book Antiqua" charset="0"/>
              </a:defRPr>
            </a:lvl1pPr>
          </a:lstStyle>
          <a:p>
            <a:pPr algn="r"/>
            <a:fld id="{41FAC4EC-5D89-1C41-A9EF-1F206B220A4C}" type="slidenum">
              <a:rPr lang="en-US" sz="1000" smtClean="0"/>
              <a:pPr algn="r"/>
              <a:t>‹#›</a:t>
            </a:fld>
            <a:r>
              <a:rPr lang="en-US" sz="1000">
                <a:cs typeface="Arial" panose="020B0604020202020204" pitchFamily="34" charset="0"/>
              </a:rPr>
              <a:t> </a:t>
            </a:r>
            <a:endParaRPr lang="en-US" sz="1000"/>
          </a:p>
        </p:txBody>
      </p:sp>
      <p:sp>
        <p:nvSpPr>
          <p:cNvPr id="18" name="Text Placeholder 4">
            <a:extLst>
              <a:ext uri="{FF2B5EF4-FFF2-40B4-BE49-F238E27FC236}">
                <a16:creationId xmlns:a16="http://schemas.microsoft.com/office/drawing/2014/main" id="{1B797923-49B7-4EC0-A58F-657D8D49B62E}"/>
              </a:ext>
            </a:extLst>
          </p:cNvPr>
          <p:cNvSpPr>
            <a:spLocks noGrp="1"/>
          </p:cNvSpPr>
          <p:nvPr>
            <p:ph type="body" sz="quarter" idx="22"/>
          </p:nvPr>
        </p:nvSpPr>
        <p:spPr>
          <a:xfrm>
            <a:off x="457200" y="1031875"/>
            <a:ext cx="2647950" cy="473075"/>
          </a:xfrm>
          <a:prstGeom prst="rect">
            <a:avLst/>
          </a:prstGeom>
          <a:solidFill>
            <a:srgbClr val="00407F"/>
          </a:solidFill>
          <a:effectLst>
            <a:outerShdw blurRad="50800" dist="38100" dir="2700000" algn="tl" rotWithShape="0">
              <a:prstClr val="black">
                <a:alpha val="40000"/>
              </a:prstClr>
            </a:outerShdw>
          </a:effectLst>
        </p:spPr>
        <p:txBody>
          <a:bodyPr anchor="ctr"/>
          <a:lstStyle>
            <a:lvl1pPr marL="0" indent="0" algn="ctr">
              <a:buNone/>
              <a:defRPr sz="1600">
                <a:solidFill>
                  <a:schemeClr val="bg1"/>
                </a:solidFill>
              </a:defRPr>
            </a:lvl1pPr>
          </a:lstStyle>
          <a:p>
            <a:pPr lvl="0"/>
            <a:r>
              <a:rPr lang="en-US"/>
              <a:t>Click to edit Master</a:t>
            </a:r>
          </a:p>
        </p:txBody>
      </p:sp>
      <p:sp>
        <p:nvSpPr>
          <p:cNvPr id="19" name="Text Placeholder 4">
            <a:extLst>
              <a:ext uri="{FF2B5EF4-FFF2-40B4-BE49-F238E27FC236}">
                <a16:creationId xmlns:a16="http://schemas.microsoft.com/office/drawing/2014/main" id="{456E32B5-E112-4FB3-9B79-1D305FF8568C}"/>
              </a:ext>
            </a:extLst>
          </p:cNvPr>
          <p:cNvSpPr>
            <a:spLocks noGrp="1"/>
          </p:cNvSpPr>
          <p:nvPr>
            <p:ph type="body" sz="quarter" idx="23"/>
          </p:nvPr>
        </p:nvSpPr>
        <p:spPr>
          <a:xfrm>
            <a:off x="3330576" y="1033034"/>
            <a:ext cx="2647949" cy="473075"/>
          </a:xfrm>
          <a:prstGeom prst="rect">
            <a:avLst/>
          </a:prstGeom>
          <a:solidFill>
            <a:srgbClr val="00718C"/>
          </a:solidFill>
          <a:effectLst>
            <a:outerShdw blurRad="50800" dist="38100" dir="2700000" algn="tl" rotWithShape="0">
              <a:prstClr val="black">
                <a:alpha val="40000"/>
              </a:prstClr>
            </a:outerShdw>
          </a:effectLst>
        </p:spPr>
        <p:txBody>
          <a:bodyPr anchor="ctr"/>
          <a:lstStyle>
            <a:lvl1pPr marL="0" indent="0" algn="ctr">
              <a:buNone/>
              <a:defRPr sz="1600">
                <a:solidFill>
                  <a:schemeClr val="bg1"/>
                </a:solidFill>
              </a:defRPr>
            </a:lvl1pPr>
          </a:lstStyle>
          <a:p>
            <a:pPr lvl="0"/>
            <a:r>
              <a:rPr lang="en-US"/>
              <a:t>Click to edit Master</a:t>
            </a:r>
          </a:p>
        </p:txBody>
      </p:sp>
      <p:sp>
        <p:nvSpPr>
          <p:cNvPr id="20" name="Text Placeholder 4">
            <a:extLst>
              <a:ext uri="{FF2B5EF4-FFF2-40B4-BE49-F238E27FC236}">
                <a16:creationId xmlns:a16="http://schemas.microsoft.com/office/drawing/2014/main" id="{E68DBC4A-E877-4D71-A05F-C7A3C923BEEB}"/>
              </a:ext>
            </a:extLst>
          </p:cNvPr>
          <p:cNvSpPr>
            <a:spLocks noGrp="1"/>
          </p:cNvSpPr>
          <p:nvPr>
            <p:ph type="body" sz="quarter" idx="24"/>
          </p:nvPr>
        </p:nvSpPr>
        <p:spPr>
          <a:xfrm>
            <a:off x="6203951" y="1033034"/>
            <a:ext cx="2654300" cy="473075"/>
          </a:xfrm>
          <a:prstGeom prst="rect">
            <a:avLst/>
          </a:prstGeom>
          <a:solidFill>
            <a:srgbClr val="FF6900"/>
          </a:solidFill>
          <a:effectLst>
            <a:outerShdw blurRad="50800" dist="38100" dir="2700000" algn="tl" rotWithShape="0">
              <a:prstClr val="black">
                <a:alpha val="40000"/>
              </a:prstClr>
            </a:outerShdw>
          </a:effectLst>
        </p:spPr>
        <p:txBody>
          <a:bodyPr anchor="ctr"/>
          <a:lstStyle>
            <a:lvl1pPr marL="0" indent="0" algn="ctr">
              <a:buNone/>
              <a:defRPr sz="1600">
                <a:solidFill>
                  <a:schemeClr val="bg1"/>
                </a:solidFill>
              </a:defRPr>
            </a:lvl1pPr>
          </a:lstStyle>
          <a:p>
            <a:pPr lvl="0"/>
            <a:r>
              <a:rPr lang="en-US"/>
              <a:t>Click to edit Master</a:t>
            </a:r>
          </a:p>
        </p:txBody>
      </p:sp>
      <p:sp>
        <p:nvSpPr>
          <p:cNvPr id="21" name="Text Placeholder 4">
            <a:extLst>
              <a:ext uri="{FF2B5EF4-FFF2-40B4-BE49-F238E27FC236}">
                <a16:creationId xmlns:a16="http://schemas.microsoft.com/office/drawing/2014/main" id="{62FBFAD1-D05B-472E-ADAC-E374BEEAB557}"/>
              </a:ext>
            </a:extLst>
          </p:cNvPr>
          <p:cNvSpPr>
            <a:spLocks noGrp="1"/>
          </p:cNvSpPr>
          <p:nvPr>
            <p:ph type="body" sz="quarter" idx="25"/>
          </p:nvPr>
        </p:nvSpPr>
        <p:spPr>
          <a:xfrm>
            <a:off x="9080500" y="1031874"/>
            <a:ext cx="2654300" cy="473075"/>
          </a:xfrm>
          <a:prstGeom prst="rect">
            <a:avLst/>
          </a:prstGeom>
          <a:solidFill>
            <a:srgbClr val="595B5E"/>
          </a:solidFill>
          <a:effectLst>
            <a:outerShdw blurRad="50800" dist="38100" dir="2700000" algn="tl" rotWithShape="0">
              <a:prstClr val="black">
                <a:alpha val="40000"/>
              </a:prstClr>
            </a:outerShdw>
          </a:effectLst>
        </p:spPr>
        <p:txBody>
          <a:bodyPr anchor="ctr"/>
          <a:lstStyle>
            <a:lvl1pPr marL="0" indent="0" algn="ctr">
              <a:buNone/>
              <a:defRPr sz="1600">
                <a:solidFill>
                  <a:schemeClr val="bg1"/>
                </a:solidFill>
              </a:defRPr>
            </a:lvl1pPr>
          </a:lstStyle>
          <a:p>
            <a:pPr lvl="0"/>
            <a:r>
              <a:rPr lang="en-US"/>
              <a:t>Click to edit Master</a:t>
            </a:r>
          </a:p>
        </p:txBody>
      </p:sp>
      <p:sp>
        <p:nvSpPr>
          <p:cNvPr id="14" name="Content Placeholder 7">
            <a:extLst>
              <a:ext uri="{FF2B5EF4-FFF2-40B4-BE49-F238E27FC236}">
                <a16:creationId xmlns:a16="http://schemas.microsoft.com/office/drawing/2014/main" id="{CF5720B5-63F5-491E-B708-88BFD864AD59}"/>
              </a:ext>
            </a:extLst>
          </p:cNvPr>
          <p:cNvSpPr>
            <a:spLocks noGrp="1"/>
          </p:cNvSpPr>
          <p:nvPr>
            <p:ph sz="quarter" idx="12"/>
          </p:nvPr>
        </p:nvSpPr>
        <p:spPr>
          <a:xfrm>
            <a:off x="457200" y="1596044"/>
            <a:ext cx="2647950" cy="4347556"/>
          </a:xfrm>
          <a:prstGeom prst="rect">
            <a:avLst/>
          </a:prstGeom>
          <a:noFill/>
        </p:spPr>
        <p:txBody>
          <a:bodyPr>
            <a:normAutofit/>
          </a:bodyPr>
          <a:lstStyle>
            <a:lvl1pPr marL="285750" indent="-285750" algn="l">
              <a:spcBef>
                <a:spcPts val="0"/>
              </a:spcBef>
              <a:buClr>
                <a:schemeClr val="accent1">
                  <a:lumMod val="75000"/>
                </a:schemeClr>
              </a:buClr>
              <a:buFont typeface="Arial" panose="020B0604020202020204" pitchFamily="34" charset="0"/>
              <a:buChar char="•"/>
              <a:defRPr sz="1600">
                <a:solidFill>
                  <a:srgbClr val="3B3C3F"/>
                </a:solidFill>
                <a:latin typeface="Arial" charset="0"/>
                <a:ea typeface="Arial" charset="0"/>
                <a:cs typeface="Arial" charset="0"/>
              </a:defRPr>
            </a:lvl1pPr>
            <a:lvl2pPr marL="742950" indent="-285750">
              <a:buClr>
                <a:schemeClr val="accent1">
                  <a:lumMod val="75000"/>
                </a:schemeClr>
              </a:buClr>
              <a:buFont typeface="Wingdings" panose="05000000000000000000" pitchFamily="2" charset="2"/>
              <a:buChar char="§"/>
              <a:defRPr sz="1400">
                <a:solidFill>
                  <a:srgbClr val="3B3C3F"/>
                </a:solidFill>
                <a:latin typeface="Arial" charset="0"/>
                <a:ea typeface="Arial" charset="0"/>
                <a:cs typeface="Arial" charset="0"/>
              </a:defRPr>
            </a:lvl2pPr>
            <a:lvl3pPr marL="1200150" indent="-285750">
              <a:buClr>
                <a:srgbClr val="002F6C"/>
              </a:buClr>
              <a:buFont typeface="Arial" panose="020B0604020202020204" pitchFamily="34" charset="0"/>
              <a:buChar char="-"/>
              <a:defRPr sz="1200">
                <a:latin typeface="Arial" charset="0"/>
                <a:ea typeface="Arial" charset="0"/>
                <a:cs typeface="Arial" charset="0"/>
              </a:defRPr>
            </a:lvl3pPr>
            <a:lvl4pPr marL="1371600" indent="0">
              <a:buClr>
                <a:srgbClr val="DA1A32"/>
              </a:buClr>
              <a:buNone/>
              <a:defRPr sz="1800">
                <a:latin typeface="Arial" charset="0"/>
                <a:ea typeface="Arial" charset="0"/>
                <a:cs typeface="Arial" charset="0"/>
              </a:defRPr>
            </a:lvl4pPr>
            <a:lvl5pPr marL="1828800" indent="0">
              <a:buClr>
                <a:srgbClr val="DA1A32"/>
              </a:buClr>
              <a:buNone/>
              <a:defRPr sz="180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p:txBody>
      </p:sp>
      <p:sp>
        <p:nvSpPr>
          <p:cNvPr id="15" name="Content Placeholder 7">
            <a:extLst>
              <a:ext uri="{FF2B5EF4-FFF2-40B4-BE49-F238E27FC236}">
                <a16:creationId xmlns:a16="http://schemas.microsoft.com/office/drawing/2014/main" id="{73ED5A36-3073-40B2-A344-CF873100A41F}"/>
              </a:ext>
            </a:extLst>
          </p:cNvPr>
          <p:cNvSpPr>
            <a:spLocks noGrp="1"/>
          </p:cNvSpPr>
          <p:nvPr>
            <p:ph sz="quarter" idx="26"/>
          </p:nvPr>
        </p:nvSpPr>
        <p:spPr>
          <a:xfrm>
            <a:off x="3321050" y="1596044"/>
            <a:ext cx="2647950" cy="4347556"/>
          </a:xfrm>
          <a:prstGeom prst="rect">
            <a:avLst/>
          </a:prstGeom>
          <a:noFill/>
        </p:spPr>
        <p:txBody>
          <a:bodyPr>
            <a:normAutofit/>
          </a:bodyPr>
          <a:lstStyle>
            <a:lvl1pPr marL="285750" indent="-285750" algn="l">
              <a:spcBef>
                <a:spcPts val="0"/>
              </a:spcBef>
              <a:buClr>
                <a:schemeClr val="accent1">
                  <a:lumMod val="75000"/>
                </a:schemeClr>
              </a:buClr>
              <a:buFont typeface="Arial" panose="020B0604020202020204" pitchFamily="34" charset="0"/>
              <a:buChar char="•"/>
              <a:defRPr sz="1600">
                <a:solidFill>
                  <a:srgbClr val="3B3C3F"/>
                </a:solidFill>
                <a:latin typeface="Arial" charset="0"/>
                <a:ea typeface="Arial" charset="0"/>
                <a:cs typeface="Arial" charset="0"/>
              </a:defRPr>
            </a:lvl1pPr>
            <a:lvl2pPr marL="742950" indent="-285750">
              <a:buClr>
                <a:schemeClr val="accent1">
                  <a:lumMod val="75000"/>
                </a:schemeClr>
              </a:buClr>
              <a:buFont typeface="Wingdings" panose="05000000000000000000" pitchFamily="2" charset="2"/>
              <a:buChar char="§"/>
              <a:defRPr sz="1400">
                <a:latin typeface="Arial" charset="0"/>
                <a:ea typeface="Arial" charset="0"/>
                <a:cs typeface="Arial" charset="0"/>
              </a:defRPr>
            </a:lvl2pPr>
            <a:lvl3pPr marL="1085850" indent="-171450">
              <a:buClr>
                <a:srgbClr val="002F6C"/>
              </a:buClr>
              <a:buFont typeface="Arial" panose="020B0604020202020204" pitchFamily="34" charset="0"/>
              <a:buChar char="­"/>
              <a:defRPr sz="1200">
                <a:latin typeface="Arial" charset="0"/>
                <a:ea typeface="Arial" charset="0"/>
                <a:cs typeface="Arial" charset="0"/>
              </a:defRPr>
            </a:lvl3pPr>
            <a:lvl4pPr marL="1371600" indent="0">
              <a:buClr>
                <a:srgbClr val="DA1A32"/>
              </a:buClr>
              <a:buNone/>
              <a:defRPr sz="1800">
                <a:latin typeface="Arial" charset="0"/>
                <a:ea typeface="Arial" charset="0"/>
                <a:cs typeface="Arial" charset="0"/>
              </a:defRPr>
            </a:lvl4pPr>
            <a:lvl5pPr marL="1828800" indent="0">
              <a:buClr>
                <a:srgbClr val="DA1A32"/>
              </a:buClr>
              <a:buNone/>
              <a:defRPr sz="180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p:txBody>
      </p:sp>
      <p:sp>
        <p:nvSpPr>
          <p:cNvPr id="16" name="Content Placeholder 7">
            <a:extLst>
              <a:ext uri="{FF2B5EF4-FFF2-40B4-BE49-F238E27FC236}">
                <a16:creationId xmlns:a16="http://schemas.microsoft.com/office/drawing/2014/main" id="{C142D137-3A79-49B7-9792-060ACF87327D}"/>
              </a:ext>
            </a:extLst>
          </p:cNvPr>
          <p:cNvSpPr>
            <a:spLocks noGrp="1"/>
          </p:cNvSpPr>
          <p:nvPr>
            <p:ph sz="quarter" idx="27"/>
          </p:nvPr>
        </p:nvSpPr>
        <p:spPr>
          <a:xfrm>
            <a:off x="6203951" y="1596044"/>
            <a:ext cx="2647950" cy="4347556"/>
          </a:xfrm>
          <a:prstGeom prst="rect">
            <a:avLst/>
          </a:prstGeom>
          <a:noFill/>
        </p:spPr>
        <p:txBody>
          <a:bodyPr>
            <a:normAutofit/>
          </a:bodyPr>
          <a:lstStyle>
            <a:lvl1pPr marL="285750" indent="-285750" algn="l">
              <a:spcBef>
                <a:spcPts val="0"/>
              </a:spcBef>
              <a:buClr>
                <a:schemeClr val="accent1">
                  <a:lumMod val="75000"/>
                </a:schemeClr>
              </a:buClr>
              <a:buFont typeface="Arial" panose="020B0604020202020204" pitchFamily="34" charset="0"/>
              <a:buChar char="•"/>
              <a:defRPr sz="1600">
                <a:solidFill>
                  <a:srgbClr val="3B3C3F"/>
                </a:solidFill>
                <a:latin typeface="Arial" charset="0"/>
                <a:ea typeface="Arial" charset="0"/>
                <a:cs typeface="Arial" charset="0"/>
              </a:defRPr>
            </a:lvl1pPr>
            <a:lvl2pPr marL="742950" indent="-285750">
              <a:buClr>
                <a:schemeClr val="accent1">
                  <a:lumMod val="75000"/>
                </a:schemeClr>
              </a:buClr>
              <a:buFont typeface="Wingdings" panose="05000000000000000000" pitchFamily="2" charset="2"/>
              <a:buChar char="§"/>
              <a:defRPr sz="1400">
                <a:latin typeface="Arial" charset="0"/>
                <a:ea typeface="Arial" charset="0"/>
                <a:cs typeface="Arial" charset="0"/>
              </a:defRPr>
            </a:lvl2pPr>
            <a:lvl3pPr marL="1200150" indent="-285750">
              <a:buClr>
                <a:srgbClr val="002F6C"/>
              </a:buClr>
              <a:buFont typeface="Arial" panose="020B0604020202020204" pitchFamily="34" charset="0"/>
              <a:buChar char="-"/>
              <a:defRPr sz="1200">
                <a:latin typeface="Arial" charset="0"/>
                <a:ea typeface="Arial" charset="0"/>
                <a:cs typeface="Arial" charset="0"/>
              </a:defRPr>
            </a:lvl3pPr>
            <a:lvl4pPr marL="1371600" indent="0">
              <a:buClr>
                <a:srgbClr val="DA1A32"/>
              </a:buClr>
              <a:buNone/>
              <a:defRPr sz="1800">
                <a:latin typeface="Arial" charset="0"/>
                <a:ea typeface="Arial" charset="0"/>
                <a:cs typeface="Arial" charset="0"/>
              </a:defRPr>
            </a:lvl4pPr>
            <a:lvl5pPr marL="1828800" indent="0">
              <a:buClr>
                <a:srgbClr val="DA1A32"/>
              </a:buClr>
              <a:buNone/>
              <a:defRPr sz="180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p:txBody>
      </p:sp>
      <p:sp>
        <p:nvSpPr>
          <p:cNvPr id="17" name="Content Placeholder 7">
            <a:extLst>
              <a:ext uri="{FF2B5EF4-FFF2-40B4-BE49-F238E27FC236}">
                <a16:creationId xmlns:a16="http://schemas.microsoft.com/office/drawing/2014/main" id="{5F8C1769-D707-4399-9322-F55D754359AC}"/>
              </a:ext>
            </a:extLst>
          </p:cNvPr>
          <p:cNvSpPr>
            <a:spLocks noGrp="1"/>
          </p:cNvSpPr>
          <p:nvPr>
            <p:ph sz="quarter" idx="28"/>
          </p:nvPr>
        </p:nvSpPr>
        <p:spPr>
          <a:xfrm>
            <a:off x="9086850" y="1596044"/>
            <a:ext cx="2647950" cy="4347556"/>
          </a:xfrm>
          <a:prstGeom prst="rect">
            <a:avLst/>
          </a:prstGeom>
          <a:noFill/>
        </p:spPr>
        <p:txBody>
          <a:bodyPr>
            <a:normAutofit/>
          </a:bodyPr>
          <a:lstStyle>
            <a:lvl1pPr marL="285750" indent="-285750" algn="l">
              <a:spcBef>
                <a:spcPts val="0"/>
              </a:spcBef>
              <a:buClr>
                <a:schemeClr val="accent1">
                  <a:lumMod val="75000"/>
                </a:schemeClr>
              </a:buClr>
              <a:buFont typeface="Arial" panose="020B0604020202020204" pitchFamily="34" charset="0"/>
              <a:buChar char="•"/>
              <a:defRPr sz="1600">
                <a:solidFill>
                  <a:srgbClr val="3B3C3F"/>
                </a:solidFill>
                <a:latin typeface="Arial" charset="0"/>
                <a:ea typeface="Arial" charset="0"/>
                <a:cs typeface="Arial" charset="0"/>
              </a:defRPr>
            </a:lvl1pPr>
            <a:lvl2pPr marL="742950" indent="-285750">
              <a:buClr>
                <a:schemeClr val="accent1">
                  <a:lumMod val="75000"/>
                </a:schemeClr>
              </a:buClr>
              <a:buFont typeface="Wingdings" panose="05000000000000000000" pitchFamily="2" charset="2"/>
              <a:buChar char="§"/>
              <a:defRPr sz="1400">
                <a:latin typeface="Arial" charset="0"/>
                <a:ea typeface="Arial" charset="0"/>
                <a:cs typeface="Arial" charset="0"/>
              </a:defRPr>
            </a:lvl2pPr>
            <a:lvl3pPr marL="1085850" indent="-171450">
              <a:buClr>
                <a:srgbClr val="002F6C"/>
              </a:buClr>
              <a:buFont typeface="Arial" panose="020B0604020202020204" pitchFamily="34" charset="0"/>
              <a:buChar char="­"/>
              <a:defRPr sz="1200">
                <a:latin typeface="Arial" charset="0"/>
                <a:ea typeface="Arial" charset="0"/>
                <a:cs typeface="Arial" charset="0"/>
              </a:defRPr>
            </a:lvl3pPr>
            <a:lvl4pPr marL="1371600" indent="0">
              <a:buClr>
                <a:srgbClr val="DA1A32"/>
              </a:buClr>
              <a:buNone/>
              <a:defRPr sz="1800">
                <a:latin typeface="Arial" charset="0"/>
                <a:ea typeface="Arial" charset="0"/>
                <a:cs typeface="Arial" charset="0"/>
              </a:defRPr>
            </a:lvl4pPr>
            <a:lvl5pPr marL="1828800" indent="0">
              <a:buClr>
                <a:srgbClr val="DA1A32"/>
              </a:buClr>
              <a:buNone/>
              <a:defRPr sz="180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7041566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4 Column - Gray">
    <p:bg>
      <p:bgPr>
        <a:solidFill>
          <a:schemeClr val="tx2">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FEA14-9708-5B45-AAF0-A3CD75EAFBF3}"/>
              </a:ext>
            </a:extLst>
          </p:cNvPr>
          <p:cNvSpPr>
            <a:spLocks noGrp="1"/>
          </p:cNvSpPr>
          <p:nvPr>
            <p:ph type="title" hasCustomPrompt="1"/>
          </p:nvPr>
        </p:nvSpPr>
        <p:spPr>
          <a:xfrm>
            <a:off x="381000" y="152400"/>
            <a:ext cx="11430000" cy="539496"/>
          </a:xfrm>
          <a:prstGeom prst="rect">
            <a:avLst/>
          </a:prstGeom>
        </p:spPr>
        <p:txBody>
          <a:bodyPr/>
          <a:lstStyle>
            <a:lvl1pPr>
              <a:defRPr>
                <a:solidFill>
                  <a:schemeClr val="bg1"/>
                </a:solidFill>
              </a:defRPr>
            </a:lvl1pPr>
          </a:lstStyle>
          <a:p>
            <a:r>
              <a:rPr lang="en-US"/>
              <a:t>Header Goes Here</a:t>
            </a:r>
          </a:p>
        </p:txBody>
      </p:sp>
      <p:sp>
        <p:nvSpPr>
          <p:cNvPr id="12" name="Slide Number Placeholder 9">
            <a:extLst>
              <a:ext uri="{FF2B5EF4-FFF2-40B4-BE49-F238E27FC236}">
                <a16:creationId xmlns:a16="http://schemas.microsoft.com/office/drawing/2014/main" id="{E2B5E057-364D-4A45-AD6D-E5FA32A9306F}"/>
              </a:ext>
            </a:extLst>
          </p:cNvPr>
          <p:cNvSpPr>
            <a:spLocks noGrp="1"/>
          </p:cNvSpPr>
          <p:nvPr>
            <p:ph type="sldNum" sz="quarter" idx="4"/>
          </p:nvPr>
        </p:nvSpPr>
        <p:spPr>
          <a:xfrm>
            <a:off x="7480820" y="6459902"/>
            <a:ext cx="4339705" cy="245698"/>
          </a:xfrm>
          <a:prstGeom prst="rect">
            <a:avLst/>
          </a:prstGeom>
        </p:spPr>
        <p:txBody>
          <a:bodyPr anchor="ctr"/>
          <a:lstStyle>
            <a:lvl1pPr>
              <a:defRPr>
                <a:solidFill>
                  <a:schemeClr val="tx2">
                    <a:lumMod val="40000"/>
                    <a:lumOff val="60000"/>
                  </a:schemeClr>
                </a:solidFill>
                <a:latin typeface="+mn-lt"/>
                <a:ea typeface="Book Antiqua" charset="0"/>
                <a:cs typeface="Book Antiqua" charset="0"/>
              </a:defRPr>
            </a:lvl1pPr>
          </a:lstStyle>
          <a:p>
            <a:pPr algn="r"/>
            <a:fld id="{41FAC4EC-5D89-1C41-A9EF-1F206B220A4C}" type="slidenum">
              <a:rPr lang="en-US" sz="1000" smtClean="0"/>
              <a:pPr algn="r"/>
              <a:t>‹#›</a:t>
            </a:fld>
            <a:r>
              <a:rPr lang="en-US" sz="1000">
                <a:cs typeface="Arial" panose="020B0604020202020204" pitchFamily="34" charset="0"/>
              </a:rPr>
              <a:t> </a:t>
            </a:r>
            <a:endParaRPr lang="en-US" sz="1000"/>
          </a:p>
        </p:txBody>
      </p:sp>
      <p:sp>
        <p:nvSpPr>
          <p:cNvPr id="9" name="Content Placeholder 7">
            <a:extLst>
              <a:ext uri="{FF2B5EF4-FFF2-40B4-BE49-F238E27FC236}">
                <a16:creationId xmlns:a16="http://schemas.microsoft.com/office/drawing/2014/main" id="{3D160F81-D829-4B23-A9F5-67855E3159A5}"/>
              </a:ext>
            </a:extLst>
          </p:cNvPr>
          <p:cNvSpPr>
            <a:spLocks noGrp="1"/>
          </p:cNvSpPr>
          <p:nvPr>
            <p:ph sz="quarter" idx="12"/>
          </p:nvPr>
        </p:nvSpPr>
        <p:spPr>
          <a:xfrm>
            <a:off x="457200" y="990600"/>
            <a:ext cx="2647950" cy="4953000"/>
          </a:xfrm>
          <a:prstGeom prst="rect">
            <a:avLst/>
          </a:prstGeom>
          <a:noFill/>
        </p:spPr>
        <p:txBody>
          <a:bodyPr>
            <a:normAutofit/>
          </a:bodyPr>
          <a:lstStyle>
            <a:lvl1pPr marL="285750" indent="-285750" algn="l">
              <a:spcBef>
                <a:spcPts val="0"/>
              </a:spcBef>
              <a:buClr>
                <a:schemeClr val="bg1"/>
              </a:buClr>
              <a:buFont typeface="Arial" panose="020B0604020202020204" pitchFamily="34" charset="0"/>
              <a:buChar char="•"/>
              <a:defRPr sz="1600">
                <a:solidFill>
                  <a:schemeClr val="bg1"/>
                </a:solidFill>
                <a:latin typeface="Arial" charset="0"/>
                <a:ea typeface="Arial" charset="0"/>
                <a:cs typeface="Arial" charset="0"/>
              </a:defRPr>
            </a:lvl1pPr>
            <a:lvl2pPr marL="742950" indent="-285750">
              <a:buClr>
                <a:schemeClr val="bg1"/>
              </a:buClr>
              <a:buFont typeface="Wingdings" panose="05000000000000000000" pitchFamily="2" charset="2"/>
              <a:buChar char="§"/>
              <a:defRPr sz="1400">
                <a:solidFill>
                  <a:schemeClr val="bg1"/>
                </a:solidFill>
                <a:latin typeface="Arial" charset="0"/>
                <a:ea typeface="Arial" charset="0"/>
                <a:cs typeface="Arial" charset="0"/>
              </a:defRPr>
            </a:lvl2pPr>
            <a:lvl3pPr marL="1085850" indent="-171450">
              <a:buClr>
                <a:schemeClr val="bg1"/>
              </a:buClr>
              <a:buFont typeface="Arial" panose="020B0604020202020204" pitchFamily="34" charset="0"/>
              <a:buChar char="-"/>
              <a:defRPr sz="1200">
                <a:solidFill>
                  <a:schemeClr val="bg1"/>
                </a:solidFill>
                <a:latin typeface="Arial" charset="0"/>
                <a:ea typeface="Arial" charset="0"/>
                <a:cs typeface="Arial" charset="0"/>
              </a:defRPr>
            </a:lvl3pPr>
            <a:lvl4pPr marL="1371600" indent="0">
              <a:buClr>
                <a:srgbClr val="DA1A32"/>
              </a:buClr>
              <a:buNone/>
              <a:defRPr sz="1800">
                <a:latin typeface="Arial" charset="0"/>
                <a:ea typeface="Arial" charset="0"/>
                <a:cs typeface="Arial" charset="0"/>
              </a:defRPr>
            </a:lvl4pPr>
            <a:lvl5pPr marL="1828800" indent="0">
              <a:buClr>
                <a:srgbClr val="DA1A32"/>
              </a:buClr>
              <a:buNone/>
              <a:defRPr sz="180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p:txBody>
      </p:sp>
      <p:sp>
        <p:nvSpPr>
          <p:cNvPr id="11" name="Content Placeholder 7">
            <a:extLst>
              <a:ext uri="{FF2B5EF4-FFF2-40B4-BE49-F238E27FC236}">
                <a16:creationId xmlns:a16="http://schemas.microsoft.com/office/drawing/2014/main" id="{BEE52878-F6C5-4A77-BF5D-9DDD19E329E8}"/>
              </a:ext>
            </a:extLst>
          </p:cNvPr>
          <p:cNvSpPr>
            <a:spLocks noGrp="1"/>
          </p:cNvSpPr>
          <p:nvPr>
            <p:ph sz="quarter" idx="26"/>
          </p:nvPr>
        </p:nvSpPr>
        <p:spPr>
          <a:xfrm>
            <a:off x="3330576" y="990600"/>
            <a:ext cx="2647950" cy="4953000"/>
          </a:xfrm>
          <a:prstGeom prst="rect">
            <a:avLst/>
          </a:prstGeom>
          <a:noFill/>
        </p:spPr>
        <p:txBody>
          <a:bodyPr>
            <a:normAutofit/>
          </a:bodyPr>
          <a:lstStyle>
            <a:lvl1pPr marL="285750" indent="-285750" algn="l">
              <a:spcBef>
                <a:spcPts val="0"/>
              </a:spcBef>
              <a:buClr>
                <a:schemeClr val="bg1"/>
              </a:buClr>
              <a:buFont typeface="Arial" panose="020B0604020202020204" pitchFamily="34" charset="0"/>
              <a:buChar char="•"/>
              <a:defRPr sz="1600">
                <a:solidFill>
                  <a:schemeClr val="bg1"/>
                </a:solidFill>
                <a:latin typeface="Arial" charset="0"/>
                <a:ea typeface="Arial" charset="0"/>
                <a:cs typeface="Arial" charset="0"/>
              </a:defRPr>
            </a:lvl1pPr>
            <a:lvl2pPr marL="742950" indent="-285750">
              <a:buClr>
                <a:schemeClr val="bg1"/>
              </a:buClr>
              <a:buFont typeface="Wingdings" panose="05000000000000000000" pitchFamily="2" charset="2"/>
              <a:buChar char="§"/>
              <a:defRPr sz="1400">
                <a:solidFill>
                  <a:schemeClr val="bg1"/>
                </a:solidFill>
                <a:latin typeface="Arial" charset="0"/>
                <a:ea typeface="Arial" charset="0"/>
                <a:cs typeface="Arial" charset="0"/>
              </a:defRPr>
            </a:lvl2pPr>
            <a:lvl3pPr marL="1085850" indent="-171450">
              <a:buClr>
                <a:schemeClr val="bg1"/>
              </a:buClr>
              <a:buFont typeface="Arial" panose="020B0604020202020204" pitchFamily="34" charset="0"/>
              <a:buChar char="­"/>
              <a:defRPr sz="1200">
                <a:solidFill>
                  <a:schemeClr val="bg1"/>
                </a:solidFill>
                <a:latin typeface="Arial" charset="0"/>
                <a:ea typeface="Arial" charset="0"/>
                <a:cs typeface="Arial" charset="0"/>
              </a:defRPr>
            </a:lvl3pPr>
            <a:lvl4pPr marL="1371600" indent="0">
              <a:buClr>
                <a:srgbClr val="DA1A32"/>
              </a:buClr>
              <a:buNone/>
              <a:defRPr sz="1800">
                <a:latin typeface="Arial" charset="0"/>
                <a:ea typeface="Arial" charset="0"/>
                <a:cs typeface="Arial" charset="0"/>
              </a:defRPr>
            </a:lvl4pPr>
            <a:lvl5pPr marL="1828800" indent="0">
              <a:buClr>
                <a:srgbClr val="DA1A32"/>
              </a:buClr>
              <a:buNone/>
              <a:defRPr sz="180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p:txBody>
      </p:sp>
      <p:sp>
        <p:nvSpPr>
          <p:cNvPr id="13" name="Content Placeholder 7">
            <a:extLst>
              <a:ext uri="{FF2B5EF4-FFF2-40B4-BE49-F238E27FC236}">
                <a16:creationId xmlns:a16="http://schemas.microsoft.com/office/drawing/2014/main" id="{D1DAAC91-0E2F-44C4-A527-060127873500}"/>
              </a:ext>
            </a:extLst>
          </p:cNvPr>
          <p:cNvSpPr>
            <a:spLocks noGrp="1"/>
          </p:cNvSpPr>
          <p:nvPr>
            <p:ph sz="quarter" idx="27"/>
          </p:nvPr>
        </p:nvSpPr>
        <p:spPr>
          <a:xfrm>
            <a:off x="6213476" y="990600"/>
            <a:ext cx="2647950" cy="4953000"/>
          </a:xfrm>
          <a:prstGeom prst="rect">
            <a:avLst/>
          </a:prstGeom>
          <a:noFill/>
        </p:spPr>
        <p:txBody>
          <a:bodyPr>
            <a:normAutofit/>
          </a:bodyPr>
          <a:lstStyle>
            <a:lvl1pPr marL="285750" indent="-285750" algn="l">
              <a:spcBef>
                <a:spcPts val="0"/>
              </a:spcBef>
              <a:buClr>
                <a:schemeClr val="bg1"/>
              </a:buClr>
              <a:buFont typeface="Arial" panose="020B0604020202020204" pitchFamily="34" charset="0"/>
              <a:buChar char="•"/>
              <a:defRPr sz="1600">
                <a:solidFill>
                  <a:schemeClr val="bg1"/>
                </a:solidFill>
                <a:latin typeface="Arial" charset="0"/>
                <a:ea typeface="Arial" charset="0"/>
                <a:cs typeface="Arial" charset="0"/>
              </a:defRPr>
            </a:lvl1pPr>
            <a:lvl2pPr marL="742950" indent="-285750">
              <a:buClr>
                <a:schemeClr val="bg1"/>
              </a:buClr>
              <a:buFont typeface="Wingdings" panose="05000000000000000000" pitchFamily="2" charset="2"/>
              <a:buChar char="§"/>
              <a:defRPr sz="1400">
                <a:solidFill>
                  <a:schemeClr val="bg1"/>
                </a:solidFill>
                <a:latin typeface="Arial" charset="0"/>
                <a:ea typeface="Arial" charset="0"/>
                <a:cs typeface="Arial" charset="0"/>
              </a:defRPr>
            </a:lvl2pPr>
            <a:lvl3pPr marL="1085850" indent="-171450">
              <a:buClr>
                <a:schemeClr val="bg1"/>
              </a:buClr>
              <a:buFont typeface="Arial" panose="020B0604020202020204" pitchFamily="34" charset="0"/>
              <a:buChar char="­"/>
              <a:defRPr sz="1200">
                <a:solidFill>
                  <a:schemeClr val="bg1"/>
                </a:solidFill>
                <a:latin typeface="Arial" charset="0"/>
                <a:ea typeface="Arial" charset="0"/>
                <a:cs typeface="Arial" charset="0"/>
              </a:defRPr>
            </a:lvl3pPr>
            <a:lvl4pPr marL="1371600" indent="0">
              <a:buClr>
                <a:srgbClr val="DA1A32"/>
              </a:buClr>
              <a:buNone/>
              <a:defRPr sz="1800">
                <a:latin typeface="Arial" charset="0"/>
                <a:ea typeface="Arial" charset="0"/>
                <a:cs typeface="Arial" charset="0"/>
              </a:defRPr>
            </a:lvl4pPr>
            <a:lvl5pPr marL="1828800" indent="0">
              <a:buClr>
                <a:srgbClr val="DA1A32"/>
              </a:buClr>
              <a:buNone/>
              <a:defRPr sz="180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p:txBody>
      </p:sp>
      <p:sp>
        <p:nvSpPr>
          <p:cNvPr id="18" name="Content Placeholder 7">
            <a:extLst>
              <a:ext uri="{FF2B5EF4-FFF2-40B4-BE49-F238E27FC236}">
                <a16:creationId xmlns:a16="http://schemas.microsoft.com/office/drawing/2014/main" id="{5451A25C-8957-42C2-A207-71D9CDB91DFB}"/>
              </a:ext>
            </a:extLst>
          </p:cNvPr>
          <p:cNvSpPr>
            <a:spLocks noGrp="1"/>
          </p:cNvSpPr>
          <p:nvPr>
            <p:ph sz="quarter" idx="28"/>
          </p:nvPr>
        </p:nvSpPr>
        <p:spPr>
          <a:xfrm>
            <a:off x="9093201" y="990600"/>
            <a:ext cx="2647950" cy="4953000"/>
          </a:xfrm>
          <a:prstGeom prst="rect">
            <a:avLst/>
          </a:prstGeom>
          <a:noFill/>
        </p:spPr>
        <p:txBody>
          <a:bodyPr>
            <a:normAutofit/>
          </a:bodyPr>
          <a:lstStyle>
            <a:lvl1pPr marL="285750" indent="-285750" algn="l">
              <a:spcBef>
                <a:spcPts val="0"/>
              </a:spcBef>
              <a:buClr>
                <a:schemeClr val="bg1"/>
              </a:buClr>
              <a:buFont typeface="Arial" panose="020B0604020202020204" pitchFamily="34" charset="0"/>
              <a:buChar char="•"/>
              <a:defRPr sz="1600">
                <a:solidFill>
                  <a:schemeClr val="bg1"/>
                </a:solidFill>
                <a:latin typeface="Arial" charset="0"/>
                <a:ea typeface="Arial" charset="0"/>
                <a:cs typeface="Arial" charset="0"/>
              </a:defRPr>
            </a:lvl1pPr>
            <a:lvl2pPr marL="742950" indent="-285750">
              <a:buClr>
                <a:schemeClr val="bg1"/>
              </a:buClr>
              <a:buFont typeface="Wingdings" panose="05000000000000000000" pitchFamily="2" charset="2"/>
              <a:buChar char="§"/>
              <a:defRPr sz="1400">
                <a:solidFill>
                  <a:schemeClr val="bg1"/>
                </a:solidFill>
                <a:latin typeface="Arial" charset="0"/>
                <a:ea typeface="Arial" charset="0"/>
                <a:cs typeface="Arial" charset="0"/>
              </a:defRPr>
            </a:lvl2pPr>
            <a:lvl3pPr marL="1085850" indent="-171450">
              <a:buClr>
                <a:schemeClr val="bg1"/>
              </a:buClr>
              <a:buFont typeface="Arial" panose="020B0604020202020204" pitchFamily="34" charset="0"/>
              <a:buChar char="-"/>
              <a:defRPr sz="1200">
                <a:solidFill>
                  <a:schemeClr val="bg1"/>
                </a:solidFill>
                <a:latin typeface="Arial" charset="0"/>
                <a:ea typeface="Arial" charset="0"/>
                <a:cs typeface="Arial" charset="0"/>
              </a:defRPr>
            </a:lvl3pPr>
            <a:lvl4pPr marL="1371600" indent="0">
              <a:buClr>
                <a:srgbClr val="DA1A32"/>
              </a:buClr>
              <a:buNone/>
              <a:defRPr sz="1800">
                <a:latin typeface="Arial" charset="0"/>
                <a:ea typeface="Arial" charset="0"/>
                <a:cs typeface="Arial" charset="0"/>
              </a:defRPr>
            </a:lvl4pPr>
            <a:lvl5pPr marL="1828800" indent="0">
              <a:buClr>
                <a:srgbClr val="DA1A32"/>
              </a:buClr>
              <a:buNone/>
              <a:defRPr sz="180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p:txBody>
      </p:sp>
      <p:pic>
        <p:nvPicPr>
          <p:cNvPr id="14" name="Picture 13">
            <a:extLst>
              <a:ext uri="{FF2B5EF4-FFF2-40B4-BE49-F238E27FC236}">
                <a16:creationId xmlns:a16="http://schemas.microsoft.com/office/drawing/2014/main" id="{36F8DEE7-1CAE-4B2B-81A9-50744E89D788}"/>
              </a:ext>
            </a:extLst>
          </p:cNvPr>
          <p:cNvPicPr>
            <a:picLocks noChangeAspect="1"/>
          </p:cNvPicPr>
          <p:nvPr userDrawn="1"/>
        </p:nvPicPr>
        <p:blipFill>
          <a:blip r:embed="rId2"/>
          <a:stretch>
            <a:fillRect/>
          </a:stretch>
        </p:blipFill>
        <p:spPr>
          <a:xfrm>
            <a:off x="371475" y="6186804"/>
            <a:ext cx="2213854" cy="438912"/>
          </a:xfrm>
          <a:prstGeom prst="rect">
            <a:avLst/>
          </a:prstGeom>
        </p:spPr>
      </p:pic>
    </p:spTree>
    <p:extLst>
      <p:ext uri="{BB962C8B-B14F-4D97-AF65-F5344CB8AC3E}">
        <p14:creationId xmlns:p14="http://schemas.microsoft.com/office/powerpoint/2010/main" val="7716773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olumn - Gray w/ Headers">
    <p:bg>
      <p:bgPr>
        <a:solidFill>
          <a:schemeClr val="tx2">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FEA14-9708-5B45-AAF0-A3CD75EAFBF3}"/>
              </a:ext>
            </a:extLst>
          </p:cNvPr>
          <p:cNvSpPr>
            <a:spLocks noGrp="1"/>
          </p:cNvSpPr>
          <p:nvPr>
            <p:ph type="title" hasCustomPrompt="1"/>
          </p:nvPr>
        </p:nvSpPr>
        <p:spPr>
          <a:xfrm>
            <a:off x="381000" y="152400"/>
            <a:ext cx="11430000" cy="539496"/>
          </a:xfrm>
          <a:prstGeom prst="rect">
            <a:avLst/>
          </a:prstGeom>
        </p:spPr>
        <p:txBody>
          <a:bodyPr/>
          <a:lstStyle>
            <a:lvl1pPr>
              <a:defRPr>
                <a:solidFill>
                  <a:schemeClr val="bg1"/>
                </a:solidFill>
              </a:defRPr>
            </a:lvl1pPr>
          </a:lstStyle>
          <a:p>
            <a:r>
              <a:rPr lang="en-US"/>
              <a:t>Header Goes Here</a:t>
            </a:r>
          </a:p>
        </p:txBody>
      </p:sp>
      <p:sp>
        <p:nvSpPr>
          <p:cNvPr id="12" name="Slide Number Placeholder 9">
            <a:extLst>
              <a:ext uri="{FF2B5EF4-FFF2-40B4-BE49-F238E27FC236}">
                <a16:creationId xmlns:a16="http://schemas.microsoft.com/office/drawing/2014/main" id="{E2B5E057-364D-4A45-AD6D-E5FA32A9306F}"/>
              </a:ext>
            </a:extLst>
          </p:cNvPr>
          <p:cNvSpPr>
            <a:spLocks noGrp="1"/>
          </p:cNvSpPr>
          <p:nvPr>
            <p:ph type="sldNum" sz="quarter" idx="4"/>
          </p:nvPr>
        </p:nvSpPr>
        <p:spPr>
          <a:xfrm>
            <a:off x="7480820" y="6459902"/>
            <a:ext cx="4339705" cy="245698"/>
          </a:xfrm>
          <a:prstGeom prst="rect">
            <a:avLst/>
          </a:prstGeom>
        </p:spPr>
        <p:txBody>
          <a:bodyPr anchor="ctr"/>
          <a:lstStyle>
            <a:lvl1pPr>
              <a:defRPr>
                <a:solidFill>
                  <a:schemeClr val="tx2">
                    <a:lumMod val="40000"/>
                    <a:lumOff val="60000"/>
                  </a:schemeClr>
                </a:solidFill>
                <a:latin typeface="+mn-lt"/>
                <a:ea typeface="Book Antiqua" charset="0"/>
                <a:cs typeface="Book Antiqua" charset="0"/>
              </a:defRPr>
            </a:lvl1pPr>
          </a:lstStyle>
          <a:p>
            <a:pPr algn="r"/>
            <a:fld id="{41FAC4EC-5D89-1C41-A9EF-1F206B220A4C}" type="slidenum">
              <a:rPr lang="en-US" sz="1000" smtClean="0"/>
              <a:pPr algn="r"/>
              <a:t>‹#›</a:t>
            </a:fld>
            <a:r>
              <a:rPr lang="en-US" sz="1000">
                <a:cs typeface="Arial" panose="020B0604020202020204" pitchFamily="34" charset="0"/>
              </a:rPr>
              <a:t> </a:t>
            </a:r>
            <a:endParaRPr lang="en-US" sz="1000"/>
          </a:p>
        </p:txBody>
      </p:sp>
      <p:sp>
        <p:nvSpPr>
          <p:cNvPr id="19" name="Text Placeholder 4">
            <a:extLst>
              <a:ext uri="{FF2B5EF4-FFF2-40B4-BE49-F238E27FC236}">
                <a16:creationId xmlns:a16="http://schemas.microsoft.com/office/drawing/2014/main" id="{51389506-BCEE-4C7B-88F0-71A37CD4FC0A}"/>
              </a:ext>
            </a:extLst>
          </p:cNvPr>
          <p:cNvSpPr>
            <a:spLocks noGrp="1"/>
          </p:cNvSpPr>
          <p:nvPr>
            <p:ph type="body" sz="quarter" idx="22"/>
          </p:nvPr>
        </p:nvSpPr>
        <p:spPr>
          <a:xfrm>
            <a:off x="457200" y="1031875"/>
            <a:ext cx="2647950" cy="473075"/>
          </a:xfrm>
          <a:prstGeom prst="rect">
            <a:avLst/>
          </a:prstGeom>
          <a:solidFill>
            <a:srgbClr val="00407F"/>
          </a:solidFill>
          <a:effectLst>
            <a:outerShdw blurRad="50800" dist="38100" dir="2700000" algn="tl" rotWithShape="0">
              <a:prstClr val="black">
                <a:alpha val="40000"/>
              </a:prstClr>
            </a:outerShdw>
          </a:effectLst>
        </p:spPr>
        <p:txBody>
          <a:bodyPr anchor="ctr"/>
          <a:lstStyle>
            <a:lvl1pPr marL="0" indent="0" algn="ctr">
              <a:buNone/>
              <a:defRPr sz="1600">
                <a:solidFill>
                  <a:schemeClr val="bg1"/>
                </a:solidFill>
              </a:defRPr>
            </a:lvl1pPr>
          </a:lstStyle>
          <a:p>
            <a:pPr lvl="0"/>
            <a:r>
              <a:rPr lang="en-US"/>
              <a:t>Click to edit Master</a:t>
            </a:r>
          </a:p>
        </p:txBody>
      </p:sp>
      <p:sp>
        <p:nvSpPr>
          <p:cNvPr id="20" name="Text Placeholder 4">
            <a:extLst>
              <a:ext uri="{FF2B5EF4-FFF2-40B4-BE49-F238E27FC236}">
                <a16:creationId xmlns:a16="http://schemas.microsoft.com/office/drawing/2014/main" id="{7FD520AD-9870-463E-98DA-6C7CD0854835}"/>
              </a:ext>
            </a:extLst>
          </p:cNvPr>
          <p:cNvSpPr>
            <a:spLocks noGrp="1"/>
          </p:cNvSpPr>
          <p:nvPr>
            <p:ph type="body" sz="quarter" idx="23"/>
          </p:nvPr>
        </p:nvSpPr>
        <p:spPr>
          <a:xfrm>
            <a:off x="3330576" y="1033034"/>
            <a:ext cx="2647949" cy="473075"/>
          </a:xfrm>
          <a:prstGeom prst="rect">
            <a:avLst/>
          </a:prstGeom>
          <a:solidFill>
            <a:srgbClr val="00718C"/>
          </a:solidFill>
          <a:effectLst>
            <a:outerShdw blurRad="50800" dist="38100" dir="2700000" algn="tl" rotWithShape="0">
              <a:prstClr val="black">
                <a:alpha val="40000"/>
              </a:prstClr>
            </a:outerShdw>
          </a:effectLst>
        </p:spPr>
        <p:txBody>
          <a:bodyPr anchor="ctr"/>
          <a:lstStyle>
            <a:lvl1pPr marL="0" indent="0" algn="ctr">
              <a:buNone/>
              <a:defRPr sz="1600">
                <a:solidFill>
                  <a:schemeClr val="bg1"/>
                </a:solidFill>
              </a:defRPr>
            </a:lvl1pPr>
          </a:lstStyle>
          <a:p>
            <a:pPr lvl="0"/>
            <a:r>
              <a:rPr lang="en-US"/>
              <a:t>Click to edit Master</a:t>
            </a:r>
          </a:p>
        </p:txBody>
      </p:sp>
      <p:sp>
        <p:nvSpPr>
          <p:cNvPr id="21" name="Text Placeholder 4">
            <a:extLst>
              <a:ext uri="{FF2B5EF4-FFF2-40B4-BE49-F238E27FC236}">
                <a16:creationId xmlns:a16="http://schemas.microsoft.com/office/drawing/2014/main" id="{E57E8C57-3BE9-4DEF-B52D-635FBBEB0DDD}"/>
              </a:ext>
            </a:extLst>
          </p:cNvPr>
          <p:cNvSpPr>
            <a:spLocks noGrp="1"/>
          </p:cNvSpPr>
          <p:nvPr>
            <p:ph type="body" sz="quarter" idx="24"/>
          </p:nvPr>
        </p:nvSpPr>
        <p:spPr>
          <a:xfrm>
            <a:off x="6203951" y="1033034"/>
            <a:ext cx="2654300" cy="473075"/>
          </a:xfrm>
          <a:prstGeom prst="rect">
            <a:avLst/>
          </a:prstGeom>
          <a:solidFill>
            <a:srgbClr val="FF6900"/>
          </a:solidFill>
          <a:effectLst>
            <a:outerShdw blurRad="50800" dist="38100" dir="2700000" algn="tl" rotWithShape="0">
              <a:prstClr val="black">
                <a:alpha val="40000"/>
              </a:prstClr>
            </a:outerShdw>
          </a:effectLst>
        </p:spPr>
        <p:txBody>
          <a:bodyPr anchor="ctr"/>
          <a:lstStyle>
            <a:lvl1pPr marL="0" indent="0" algn="ctr">
              <a:buNone/>
              <a:defRPr sz="1600">
                <a:solidFill>
                  <a:schemeClr val="bg1"/>
                </a:solidFill>
              </a:defRPr>
            </a:lvl1pPr>
          </a:lstStyle>
          <a:p>
            <a:pPr lvl="0"/>
            <a:r>
              <a:rPr lang="en-US"/>
              <a:t>Click to edit Master</a:t>
            </a:r>
          </a:p>
        </p:txBody>
      </p:sp>
      <p:sp>
        <p:nvSpPr>
          <p:cNvPr id="22" name="Text Placeholder 4">
            <a:extLst>
              <a:ext uri="{FF2B5EF4-FFF2-40B4-BE49-F238E27FC236}">
                <a16:creationId xmlns:a16="http://schemas.microsoft.com/office/drawing/2014/main" id="{4E29B08E-649B-4DC6-9824-11746701962C}"/>
              </a:ext>
            </a:extLst>
          </p:cNvPr>
          <p:cNvSpPr>
            <a:spLocks noGrp="1"/>
          </p:cNvSpPr>
          <p:nvPr>
            <p:ph type="body" sz="quarter" idx="25"/>
          </p:nvPr>
        </p:nvSpPr>
        <p:spPr>
          <a:xfrm>
            <a:off x="9080500" y="1031874"/>
            <a:ext cx="2654300" cy="473075"/>
          </a:xfrm>
          <a:prstGeom prst="rect">
            <a:avLst/>
          </a:prstGeom>
          <a:solidFill>
            <a:schemeClr val="tx1">
              <a:lumMod val="50000"/>
              <a:lumOff val="50000"/>
            </a:schemeClr>
          </a:solidFill>
          <a:effectLst>
            <a:outerShdw blurRad="50800" dist="38100" dir="2700000" algn="tl" rotWithShape="0">
              <a:prstClr val="black">
                <a:alpha val="40000"/>
              </a:prstClr>
            </a:outerShdw>
          </a:effectLst>
        </p:spPr>
        <p:txBody>
          <a:bodyPr anchor="ctr"/>
          <a:lstStyle>
            <a:lvl1pPr marL="0" indent="0" algn="ctr">
              <a:buNone/>
              <a:defRPr sz="1600">
                <a:solidFill>
                  <a:schemeClr val="bg1"/>
                </a:solidFill>
              </a:defRPr>
            </a:lvl1pPr>
          </a:lstStyle>
          <a:p>
            <a:pPr lvl="0"/>
            <a:r>
              <a:rPr lang="en-US"/>
              <a:t>Click to edit Master</a:t>
            </a:r>
          </a:p>
        </p:txBody>
      </p:sp>
      <p:sp>
        <p:nvSpPr>
          <p:cNvPr id="13" name="Content Placeholder 7">
            <a:extLst>
              <a:ext uri="{FF2B5EF4-FFF2-40B4-BE49-F238E27FC236}">
                <a16:creationId xmlns:a16="http://schemas.microsoft.com/office/drawing/2014/main" id="{45778BE5-03F7-4412-8FDE-346EFB200028}"/>
              </a:ext>
            </a:extLst>
          </p:cNvPr>
          <p:cNvSpPr>
            <a:spLocks noGrp="1"/>
          </p:cNvSpPr>
          <p:nvPr>
            <p:ph sz="quarter" idx="12"/>
          </p:nvPr>
        </p:nvSpPr>
        <p:spPr>
          <a:xfrm>
            <a:off x="457200" y="1604356"/>
            <a:ext cx="2647950" cy="4339244"/>
          </a:xfrm>
          <a:prstGeom prst="rect">
            <a:avLst/>
          </a:prstGeom>
          <a:noFill/>
        </p:spPr>
        <p:txBody>
          <a:bodyPr>
            <a:normAutofit/>
          </a:bodyPr>
          <a:lstStyle>
            <a:lvl1pPr marL="285750" indent="-285750" algn="l">
              <a:spcBef>
                <a:spcPts val="0"/>
              </a:spcBef>
              <a:buClr>
                <a:schemeClr val="bg1"/>
              </a:buClr>
              <a:buFont typeface="Arial" panose="020B0604020202020204" pitchFamily="34" charset="0"/>
              <a:buChar char="•"/>
              <a:defRPr sz="1600">
                <a:solidFill>
                  <a:schemeClr val="bg1"/>
                </a:solidFill>
                <a:latin typeface="Arial" charset="0"/>
                <a:ea typeface="Arial" charset="0"/>
                <a:cs typeface="Arial" charset="0"/>
              </a:defRPr>
            </a:lvl1pPr>
            <a:lvl2pPr marL="742950" indent="-285750">
              <a:buClr>
                <a:schemeClr val="bg1"/>
              </a:buClr>
              <a:buFont typeface="Wingdings" panose="05000000000000000000" pitchFamily="2" charset="2"/>
              <a:buChar char="§"/>
              <a:defRPr sz="1400">
                <a:solidFill>
                  <a:schemeClr val="bg1"/>
                </a:solidFill>
                <a:latin typeface="Arial" charset="0"/>
                <a:ea typeface="Arial" charset="0"/>
                <a:cs typeface="Arial" charset="0"/>
              </a:defRPr>
            </a:lvl2pPr>
            <a:lvl3pPr marL="1085850" indent="-171450">
              <a:buClr>
                <a:schemeClr val="bg1"/>
              </a:buClr>
              <a:buFont typeface="Arial" panose="020B0604020202020204" pitchFamily="34" charset="0"/>
              <a:buChar char="-"/>
              <a:defRPr sz="1200">
                <a:solidFill>
                  <a:schemeClr val="bg1"/>
                </a:solidFill>
                <a:latin typeface="Arial" charset="0"/>
                <a:ea typeface="Arial" charset="0"/>
                <a:cs typeface="Arial" charset="0"/>
              </a:defRPr>
            </a:lvl3pPr>
            <a:lvl4pPr marL="1371600" indent="0">
              <a:buClr>
                <a:srgbClr val="DA1A32"/>
              </a:buClr>
              <a:buNone/>
              <a:defRPr sz="1800">
                <a:latin typeface="Arial" charset="0"/>
                <a:ea typeface="Arial" charset="0"/>
                <a:cs typeface="Arial" charset="0"/>
              </a:defRPr>
            </a:lvl4pPr>
            <a:lvl5pPr marL="1828800" indent="0">
              <a:buClr>
                <a:srgbClr val="DA1A32"/>
              </a:buClr>
              <a:buNone/>
              <a:defRPr sz="180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p:txBody>
      </p:sp>
      <p:sp>
        <p:nvSpPr>
          <p:cNvPr id="14" name="Content Placeholder 7">
            <a:extLst>
              <a:ext uri="{FF2B5EF4-FFF2-40B4-BE49-F238E27FC236}">
                <a16:creationId xmlns:a16="http://schemas.microsoft.com/office/drawing/2014/main" id="{039B8259-8EE0-46FB-992A-3CE03DED7221}"/>
              </a:ext>
            </a:extLst>
          </p:cNvPr>
          <p:cNvSpPr>
            <a:spLocks noGrp="1"/>
          </p:cNvSpPr>
          <p:nvPr>
            <p:ph sz="quarter" idx="26"/>
          </p:nvPr>
        </p:nvSpPr>
        <p:spPr>
          <a:xfrm>
            <a:off x="3330576" y="1604356"/>
            <a:ext cx="2647950" cy="4339244"/>
          </a:xfrm>
          <a:prstGeom prst="rect">
            <a:avLst/>
          </a:prstGeom>
          <a:noFill/>
        </p:spPr>
        <p:txBody>
          <a:bodyPr>
            <a:normAutofit/>
          </a:bodyPr>
          <a:lstStyle>
            <a:lvl1pPr marL="285750" indent="-285750" algn="l">
              <a:spcBef>
                <a:spcPts val="0"/>
              </a:spcBef>
              <a:buClr>
                <a:schemeClr val="bg1"/>
              </a:buClr>
              <a:buFont typeface="Arial" panose="020B0604020202020204" pitchFamily="34" charset="0"/>
              <a:buChar char="•"/>
              <a:defRPr sz="1600">
                <a:solidFill>
                  <a:schemeClr val="bg1"/>
                </a:solidFill>
                <a:latin typeface="Arial" charset="0"/>
                <a:ea typeface="Arial" charset="0"/>
                <a:cs typeface="Arial" charset="0"/>
              </a:defRPr>
            </a:lvl1pPr>
            <a:lvl2pPr marL="742950" indent="-285750">
              <a:buClr>
                <a:schemeClr val="bg1"/>
              </a:buClr>
              <a:buFont typeface="Wingdings" panose="05000000000000000000" pitchFamily="2" charset="2"/>
              <a:buChar char="§"/>
              <a:defRPr sz="1400">
                <a:solidFill>
                  <a:schemeClr val="bg1"/>
                </a:solidFill>
                <a:latin typeface="Arial" charset="0"/>
                <a:ea typeface="Arial" charset="0"/>
                <a:cs typeface="Arial" charset="0"/>
              </a:defRPr>
            </a:lvl2pPr>
            <a:lvl3pPr marL="1085850" indent="-171450">
              <a:buClr>
                <a:schemeClr val="bg1"/>
              </a:buClr>
              <a:buFont typeface="Arial" panose="020B0604020202020204" pitchFamily="34" charset="0"/>
              <a:buChar char="­"/>
              <a:defRPr sz="1200">
                <a:solidFill>
                  <a:schemeClr val="bg1"/>
                </a:solidFill>
                <a:latin typeface="Arial" charset="0"/>
                <a:ea typeface="Arial" charset="0"/>
                <a:cs typeface="Arial" charset="0"/>
              </a:defRPr>
            </a:lvl3pPr>
            <a:lvl4pPr marL="1371600" indent="0">
              <a:buClr>
                <a:srgbClr val="DA1A32"/>
              </a:buClr>
              <a:buNone/>
              <a:defRPr sz="1800">
                <a:latin typeface="Arial" charset="0"/>
                <a:ea typeface="Arial" charset="0"/>
                <a:cs typeface="Arial" charset="0"/>
              </a:defRPr>
            </a:lvl4pPr>
            <a:lvl5pPr marL="1828800" indent="0">
              <a:buClr>
                <a:srgbClr val="DA1A32"/>
              </a:buClr>
              <a:buNone/>
              <a:defRPr sz="180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p:txBody>
      </p:sp>
      <p:sp>
        <p:nvSpPr>
          <p:cNvPr id="15" name="Content Placeholder 7">
            <a:extLst>
              <a:ext uri="{FF2B5EF4-FFF2-40B4-BE49-F238E27FC236}">
                <a16:creationId xmlns:a16="http://schemas.microsoft.com/office/drawing/2014/main" id="{5B1A3F30-8610-41FB-8330-917F7B53075A}"/>
              </a:ext>
            </a:extLst>
          </p:cNvPr>
          <p:cNvSpPr>
            <a:spLocks noGrp="1"/>
          </p:cNvSpPr>
          <p:nvPr>
            <p:ph sz="quarter" idx="27"/>
          </p:nvPr>
        </p:nvSpPr>
        <p:spPr>
          <a:xfrm>
            <a:off x="6213476" y="1604356"/>
            <a:ext cx="2647950" cy="4339244"/>
          </a:xfrm>
          <a:prstGeom prst="rect">
            <a:avLst/>
          </a:prstGeom>
          <a:noFill/>
        </p:spPr>
        <p:txBody>
          <a:bodyPr>
            <a:normAutofit/>
          </a:bodyPr>
          <a:lstStyle>
            <a:lvl1pPr marL="285750" indent="-285750" algn="l">
              <a:spcBef>
                <a:spcPts val="0"/>
              </a:spcBef>
              <a:buClr>
                <a:schemeClr val="bg1"/>
              </a:buClr>
              <a:buFont typeface="Arial" panose="020B0604020202020204" pitchFamily="34" charset="0"/>
              <a:buChar char="•"/>
              <a:defRPr sz="1600">
                <a:solidFill>
                  <a:schemeClr val="bg1"/>
                </a:solidFill>
                <a:latin typeface="Arial" charset="0"/>
                <a:ea typeface="Arial" charset="0"/>
                <a:cs typeface="Arial" charset="0"/>
              </a:defRPr>
            </a:lvl1pPr>
            <a:lvl2pPr marL="742950" indent="-285750">
              <a:buClr>
                <a:schemeClr val="bg1"/>
              </a:buClr>
              <a:buFont typeface="Wingdings" panose="05000000000000000000" pitchFamily="2" charset="2"/>
              <a:buChar char="§"/>
              <a:defRPr sz="1400">
                <a:solidFill>
                  <a:schemeClr val="bg1"/>
                </a:solidFill>
                <a:latin typeface="Arial" charset="0"/>
                <a:ea typeface="Arial" charset="0"/>
                <a:cs typeface="Arial" charset="0"/>
              </a:defRPr>
            </a:lvl2pPr>
            <a:lvl3pPr marL="1085850" indent="-171450">
              <a:buClr>
                <a:schemeClr val="bg1"/>
              </a:buClr>
              <a:buFont typeface="Arial" panose="020B0604020202020204" pitchFamily="34" charset="0"/>
              <a:buChar char="­"/>
              <a:defRPr sz="1200">
                <a:solidFill>
                  <a:schemeClr val="bg1"/>
                </a:solidFill>
                <a:latin typeface="Arial" charset="0"/>
                <a:ea typeface="Arial" charset="0"/>
                <a:cs typeface="Arial" charset="0"/>
              </a:defRPr>
            </a:lvl3pPr>
            <a:lvl4pPr marL="1371600" indent="0">
              <a:buClr>
                <a:srgbClr val="DA1A32"/>
              </a:buClr>
              <a:buNone/>
              <a:defRPr sz="1800">
                <a:latin typeface="Arial" charset="0"/>
                <a:ea typeface="Arial" charset="0"/>
                <a:cs typeface="Arial" charset="0"/>
              </a:defRPr>
            </a:lvl4pPr>
            <a:lvl5pPr marL="1828800" indent="0">
              <a:buClr>
                <a:srgbClr val="DA1A32"/>
              </a:buClr>
              <a:buNone/>
              <a:defRPr sz="180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p:txBody>
      </p:sp>
      <p:sp>
        <p:nvSpPr>
          <p:cNvPr id="16" name="Content Placeholder 7">
            <a:extLst>
              <a:ext uri="{FF2B5EF4-FFF2-40B4-BE49-F238E27FC236}">
                <a16:creationId xmlns:a16="http://schemas.microsoft.com/office/drawing/2014/main" id="{A30E06C3-1A7C-4560-8436-239AD05D5813}"/>
              </a:ext>
            </a:extLst>
          </p:cNvPr>
          <p:cNvSpPr>
            <a:spLocks noGrp="1"/>
          </p:cNvSpPr>
          <p:nvPr>
            <p:ph sz="quarter" idx="28"/>
          </p:nvPr>
        </p:nvSpPr>
        <p:spPr>
          <a:xfrm>
            <a:off x="9093201" y="1604356"/>
            <a:ext cx="2647950" cy="4339244"/>
          </a:xfrm>
          <a:prstGeom prst="rect">
            <a:avLst/>
          </a:prstGeom>
          <a:noFill/>
        </p:spPr>
        <p:txBody>
          <a:bodyPr>
            <a:normAutofit/>
          </a:bodyPr>
          <a:lstStyle>
            <a:lvl1pPr marL="285750" indent="-285750" algn="l">
              <a:spcBef>
                <a:spcPts val="0"/>
              </a:spcBef>
              <a:buClr>
                <a:schemeClr val="bg1"/>
              </a:buClr>
              <a:buFont typeface="Arial" panose="020B0604020202020204" pitchFamily="34" charset="0"/>
              <a:buChar char="•"/>
              <a:defRPr sz="1600">
                <a:solidFill>
                  <a:schemeClr val="bg1"/>
                </a:solidFill>
                <a:latin typeface="Arial" charset="0"/>
                <a:ea typeface="Arial" charset="0"/>
                <a:cs typeface="Arial" charset="0"/>
              </a:defRPr>
            </a:lvl1pPr>
            <a:lvl2pPr marL="742950" indent="-285750">
              <a:buClr>
                <a:schemeClr val="bg1"/>
              </a:buClr>
              <a:buFont typeface="Wingdings" panose="05000000000000000000" pitchFamily="2" charset="2"/>
              <a:buChar char="§"/>
              <a:defRPr sz="1400">
                <a:solidFill>
                  <a:schemeClr val="bg1"/>
                </a:solidFill>
                <a:latin typeface="Arial" charset="0"/>
                <a:ea typeface="Arial" charset="0"/>
                <a:cs typeface="Arial" charset="0"/>
              </a:defRPr>
            </a:lvl2pPr>
            <a:lvl3pPr marL="1085850" indent="-171450">
              <a:buClr>
                <a:schemeClr val="bg1"/>
              </a:buClr>
              <a:buFont typeface="Arial" panose="020B0604020202020204" pitchFamily="34" charset="0"/>
              <a:buChar char="-"/>
              <a:defRPr sz="1200">
                <a:solidFill>
                  <a:schemeClr val="bg1"/>
                </a:solidFill>
                <a:latin typeface="Arial" charset="0"/>
                <a:ea typeface="Arial" charset="0"/>
                <a:cs typeface="Arial" charset="0"/>
              </a:defRPr>
            </a:lvl3pPr>
            <a:lvl4pPr marL="1371600" indent="0">
              <a:buClr>
                <a:srgbClr val="DA1A32"/>
              </a:buClr>
              <a:buNone/>
              <a:defRPr sz="1800">
                <a:latin typeface="Arial" charset="0"/>
                <a:ea typeface="Arial" charset="0"/>
                <a:cs typeface="Arial" charset="0"/>
              </a:defRPr>
            </a:lvl4pPr>
            <a:lvl5pPr marL="1828800" indent="0">
              <a:buClr>
                <a:srgbClr val="DA1A32"/>
              </a:buClr>
              <a:buNone/>
              <a:defRPr sz="180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p:txBody>
      </p:sp>
      <p:pic>
        <p:nvPicPr>
          <p:cNvPr id="17" name="Picture 16">
            <a:extLst>
              <a:ext uri="{FF2B5EF4-FFF2-40B4-BE49-F238E27FC236}">
                <a16:creationId xmlns:a16="http://schemas.microsoft.com/office/drawing/2014/main" id="{4D62EBC1-9885-4CA3-82D8-126C64F7B6E4}"/>
              </a:ext>
            </a:extLst>
          </p:cNvPr>
          <p:cNvPicPr>
            <a:picLocks noChangeAspect="1"/>
          </p:cNvPicPr>
          <p:nvPr userDrawn="1"/>
        </p:nvPicPr>
        <p:blipFill>
          <a:blip r:embed="rId2"/>
          <a:stretch>
            <a:fillRect/>
          </a:stretch>
        </p:blipFill>
        <p:spPr>
          <a:xfrm>
            <a:off x="371475" y="6186804"/>
            <a:ext cx="2213854" cy="438912"/>
          </a:xfrm>
          <a:prstGeom prst="rect">
            <a:avLst/>
          </a:prstGeom>
        </p:spPr>
      </p:pic>
    </p:spTree>
    <p:extLst>
      <p:ext uri="{BB962C8B-B14F-4D97-AF65-F5344CB8AC3E}">
        <p14:creationId xmlns:p14="http://schemas.microsoft.com/office/powerpoint/2010/main" val="26562333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4 Column - Blue">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FEA14-9708-5B45-AAF0-A3CD75EAFBF3}"/>
              </a:ext>
            </a:extLst>
          </p:cNvPr>
          <p:cNvSpPr>
            <a:spLocks noGrp="1"/>
          </p:cNvSpPr>
          <p:nvPr>
            <p:ph type="title" hasCustomPrompt="1"/>
          </p:nvPr>
        </p:nvSpPr>
        <p:spPr>
          <a:xfrm>
            <a:off x="381000" y="152400"/>
            <a:ext cx="11430000" cy="539496"/>
          </a:xfrm>
          <a:prstGeom prst="rect">
            <a:avLst/>
          </a:prstGeom>
        </p:spPr>
        <p:txBody>
          <a:bodyPr/>
          <a:lstStyle>
            <a:lvl1pPr>
              <a:defRPr>
                <a:solidFill>
                  <a:schemeClr val="bg1"/>
                </a:solidFill>
              </a:defRPr>
            </a:lvl1pPr>
          </a:lstStyle>
          <a:p>
            <a:r>
              <a:rPr lang="en-US"/>
              <a:t>Header Goes Here</a:t>
            </a:r>
          </a:p>
        </p:txBody>
      </p:sp>
      <p:sp>
        <p:nvSpPr>
          <p:cNvPr id="12" name="Slide Number Placeholder 9">
            <a:extLst>
              <a:ext uri="{FF2B5EF4-FFF2-40B4-BE49-F238E27FC236}">
                <a16:creationId xmlns:a16="http://schemas.microsoft.com/office/drawing/2014/main" id="{E36E4AFE-CBF4-4D7C-AC67-F430DA486C50}"/>
              </a:ext>
            </a:extLst>
          </p:cNvPr>
          <p:cNvSpPr>
            <a:spLocks noGrp="1"/>
          </p:cNvSpPr>
          <p:nvPr>
            <p:ph type="sldNum" sz="quarter" idx="4"/>
          </p:nvPr>
        </p:nvSpPr>
        <p:spPr>
          <a:xfrm>
            <a:off x="7480820" y="6459902"/>
            <a:ext cx="4339705" cy="245698"/>
          </a:xfrm>
          <a:prstGeom prst="rect">
            <a:avLst/>
          </a:prstGeom>
        </p:spPr>
        <p:txBody>
          <a:bodyPr anchor="ctr"/>
          <a:lstStyle>
            <a:lvl1pPr>
              <a:defRPr>
                <a:solidFill>
                  <a:schemeClr val="tx2">
                    <a:lumMod val="40000"/>
                    <a:lumOff val="60000"/>
                  </a:schemeClr>
                </a:solidFill>
                <a:latin typeface="+mn-lt"/>
                <a:ea typeface="Book Antiqua" charset="0"/>
                <a:cs typeface="Book Antiqua" charset="0"/>
              </a:defRPr>
            </a:lvl1pPr>
          </a:lstStyle>
          <a:p>
            <a:pPr algn="r"/>
            <a:fld id="{41FAC4EC-5D89-1C41-A9EF-1F206B220A4C}" type="slidenum">
              <a:rPr lang="en-US" sz="1000" smtClean="0"/>
              <a:pPr algn="r"/>
              <a:t>‹#›</a:t>
            </a:fld>
            <a:r>
              <a:rPr lang="en-US" sz="1000">
                <a:cs typeface="Arial" panose="020B0604020202020204" pitchFamily="34" charset="0"/>
              </a:rPr>
              <a:t> </a:t>
            </a:r>
            <a:endParaRPr lang="en-US" sz="1000"/>
          </a:p>
        </p:txBody>
      </p:sp>
      <p:sp>
        <p:nvSpPr>
          <p:cNvPr id="15" name="Content Placeholder 7">
            <a:extLst>
              <a:ext uri="{FF2B5EF4-FFF2-40B4-BE49-F238E27FC236}">
                <a16:creationId xmlns:a16="http://schemas.microsoft.com/office/drawing/2014/main" id="{FD6C400A-4E6B-45E4-BFC8-DE80D715898A}"/>
              </a:ext>
            </a:extLst>
          </p:cNvPr>
          <p:cNvSpPr>
            <a:spLocks noGrp="1"/>
          </p:cNvSpPr>
          <p:nvPr>
            <p:ph sz="quarter" idx="12"/>
          </p:nvPr>
        </p:nvSpPr>
        <p:spPr>
          <a:xfrm>
            <a:off x="457200" y="990600"/>
            <a:ext cx="2647950" cy="4953000"/>
          </a:xfrm>
          <a:prstGeom prst="rect">
            <a:avLst/>
          </a:prstGeom>
          <a:noFill/>
        </p:spPr>
        <p:txBody>
          <a:bodyPr>
            <a:normAutofit/>
          </a:bodyPr>
          <a:lstStyle>
            <a:lvl1pPr marL="285750" indent="-285750" algn="l">
              <a:spcBef>
                <a:spcPts val="0"/>
              </a:spcBef>
              <a:buClr>
                <a:schemeClr val="bg1"/>
              </a:buClr>
              <a:buFont typeface="Arial" panose="020B0604020202020204" pitchFamily="34" charset="0"/>
              <a:buChar char="•"/>
              <a:defRPr sz="1600">
                <a:solidFill>
                  <a:schemeClr val="bg1"/>
                </a:solidFill>
                <a:latin typeface="Arial" charset="0"/>
                <a:ea typeface="Arial" charset="0"/>
                <a:cs typeface="Arial" charset="0"/>
              </a:defRPr>
            </a:lvl1pPr>
            <a:lvl2pPr marL="742950" indent="-285750">
              <a:buClr>
                <a:schemeClr val="bg1"/>
              </a:buClr>
              <a:buFont typeface="Wingdings" panose="05000000000000000000" pitchFamily="2" charset="2"/>
              <a:buChar char="§"/>
              <a:defRPr sz="1400">
                <a:solidFill>
                  <a:schemeClr val="bg1"/>
                </a:solidFill>
                <a:latin typeface="Arial" charset="0"/>
                <a:ea typeface="Arial" charset="0"/>
                <a:cs typeface="Arial" charset="0"/>
              </a:defRPr>
            </a:lvl2pPr>
            <a:lvl3pPr marL="1085850" indent="-171450">
              <a:buClr>
                <a:schemeClr val="bg1"/>
              </a:buClr>
              <a:buFont typeface="Arial" panose="020B0604020202020204" pitchFamily="34" charset="0"/>
              <a:buChar char="-"/>
              <a:defRPr sz="1200">
                <a:solidFill>
                  <a:schemeClr val="bg1"/>
                </a:solidFill>
                <a:latin typeface="Arial" charset="0"/>
                <a:ea typeface="Arial" charset="0"/>
                <a:cs typeface="Arial" charset="0"/>
              </a:defRPr>
            </a:lvl3pPr>
            <a:lvl4pPr marL="1371600" indent="0">
              <a:buClr>
                <a:srgbClr val="DA1A32"/>
              </a:buClr>
              <a:buNone/>
              <a:defRPr sz="1800">
                <a:latin typeface="Arial" charset="0"/>
                <a:ea typeface="Arial" charset="0"/>
                <a:cs typeface="Arial" charset="0"/>
              </a:defRPr>
            </a:lvl4pPr>
            <a:lvl5pPr marL="1828800" indent="0">
              <a:buClr>
                <a:srgbClr val="DA1A32"/>
              </a:buClr>
              <a:buNone/>
              <a:defRPr sz="180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p:txBody>
      </p:sp>
      <p:sp>
        <p:nvSpPr>
          <p:cNvPr id="16" name="Content Placeholder 7">
            <a:extLst>
              <a:ext uri="{FF2B5EF4-FFF2-40B4-BE49-F238E27FC236}">
                <a16:creationId xmlns:a16="http://schemas.microsoft.com/office/drawing/2014/main" id="{B035EF02-141E-43D1-80A1-135CA5303334}"/>
              </a:ext>
            </a:extLst>
          </p:cNvPr>
          <p:cNvSpPr>
            <a:spLocks noGrp="1"/>
          </p:cNvSpPr>
          <p:nvPr>
            <p:ph sz="quarter" idx="26"/>
          </p:nvPr>
        </p:nvSpPr>
        <p:spPr>
          <a:xfrm>
            <a:off x="3330576" y="990600"/>
            <a:ext cx="2647950" cy="4953000"/>
          </a:xfrm>
          <a:prstGeom prst="rect">
            <a:avLst/>
          </a:prstGeom>
          <a:noFill/>
        </p:spPr>
        <p:txBody>
          <a:bodyPr>
            <a:normAutofit/>
          </a:bodyPr>
          <a:lstStyle>
            <a:lvl1pPr marL="285750" indent="-285750" algn="l">
              <a:spcBef>
                <a:spcPts val="0"/>
              </a:spcBef>
              <a:buClr>
                <a:schemeClr val="bg1"/>
              </a:buClr>
              <a:buFont typeface="Arial" panose="020B0604020202020204" pitchFamily="34" charset="0"/>
              <a:buChar char="•"/>
              <a:defRPr sz="1600">
                <a:solidFill>
                  <a:schemeClr val="bg1"/>
                </a:solidFill>
                <a:latin typeface="Arial" charset="0"/>
                <a:ea typeface="Arial" charset="0"/>
                <a:cs typeface="Arial" charset="0"/>
              </a:defRPr>
            </a:lvl1pPr>
            <a:lvl2pPr marL="742950" indent="-285750">
              <a:buClr>
                <a:schemeClr val="bg1"/>
              </a:buClr>
              <a:buFont typeface="Wingdings" panose="05000000000000000000" pitchFamily="2" charset="2"/>
              <a:buChar char="§"/>
              <a:defRPr sz="1400">
                <a:solidFill>
                  <a:schemeClr val="bg1"/>
                </a:solidFill>
                <a:latin typeface="Arial" charset="0"/>
                <a:ea typeface="Arial" charset="0"/>
                <a:cs typeface="Arial" charset="0"/>
              </a:defRPr>
            </a:lvl2pPr>
            <a:lvl3pPr marL="1085850" indent="-171450">
              <a:buClr>
                <a:schemeClr val="bg1"/>
              </a:buClr>
              <a:buFont typeface="Arial" panose="020B0604020202020204" pitchFamily="34" charset="0"/>
              <a:buChar char="­"/>
              <a:defRPr sz="1200">
                <a:solidFill>
                  <a:schemeClr val="bg1"/>
                </a:solidFill>
                <a:latin typeface="Arial" charset="0"/>
                <a:ea typeface="Arial" charset="0"/>
                <a:cs typeface="Arial" charset="0"/>
              </a:defRPr>
            </a:lvl3pPr>
            <a:lvl4pPr marL="1371600" indent="0">
              <a:buClr>
                <a:srgbClr val="DA1A32"/>
              </a:buClr>
              <a:buNone/>
              <a:defRPr sz="1800">
                <a:latin typeface="Arial" charset="0"/>
                <a:ea typeface="Arial" charset="0"/>
                <a:cs typeface="Arial" charset="0"/>
              </a:defRPr>
            </a:lvl4pPr>
            <a:lvl5pPr marL="1828800" indent="0">
              <a:buClr>
                <a:srgbClr val="DA1A32"/>
              </a:buClr>
              <a:buNone/>
              <a:defRPr sz="180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p:txBody>
      </p:sp>
      <p:sp>
        <p:nvSpPr>
          <p:cNvPr id="17" name="Content Placeholder 7">
            <a:extLst>
              <a:ext uri="{FF2B5EF4-FFF2-40B4-BE49-F238E27FC236}">
                <a16:creationId xmlns:a16="http://schemas.microsoft.com/office/drawing/2014/main" id="{BBC506DC-427C-4DFB-9F3E-93527639AC83}"/>
              </a:ext>
            </a:extLst>
          </p:cNvPr>
          <p:cNvSpPr>
            <a:spLocks noGrp="1"/>
          </p:cNvSpPr>
          <p:nvPr>
            <p:ph sz="quarter" idx="27"/>
          </p:nvPr>
        </p:nvSpPr>
        <p:spPr>
          <a:xfrm>
            <a:off x="6213476" y="990600"/>
            <a:ext cx="2647950" cy="4953000"/>
          </a:xfrm>
          <a:prstGeom prst="rect">
            <a:avLst/>
          </a:prstGeom>
          <a:noFill/>
        </p:spPr>
        <p:txBody>
          <a:bodyPr>
            <a:normAutofit/>
          </a:bodyPr>
          <a:lstStyle>
            <a:lvl1pPr marL="285750" indent="-285750" algn="l">
              <a:spcBef>
                <a:spcPts val="0"/>
              </a:spcBef>
              <a:buClr>
                <a:schemeClr val="bg1"/>
              </a:buClr>
              <a:buFont typeface="Arial" panose="020B0604020202020204" pitchFamily="34" charset="0"/>
              <a:buChar char="•"/>
              <a:defRPr sz="1600">
                <a:solidFill>
                  <a:schemeClr val="bg1"/>
                </a:solidFill>
                <a:latin typeface="Arial" charset="0"/>
                <a:ea typeface="Arial" charset="0"/>
                <a:cs typeface="Arial" charset="0"/>
              </a:defRPr>
            </a:lvl1pPr>
            <a:lvl2pPr marL="742950" indent="-285750">
              <a:buClr>
                <a:schemeClr val="bg1"/>
              </a:buClr>
              <a:buFont typeface="Wingdings" panose="05000000000000000000" pitchFamily="2" charset="2"/>
              <a:buChar char="§"/>
              <a:defRPr sz="1400">
                <a:solidFill>
                  <a:schemeClr val="bg1"/>
                </a:solidFill>
                <a:latin typeface="Arial" charset="0"/>
                <a:ea typeface="Arial" charset="0"/>
                <a:cs typeface="Arial" charset="0"/>
              </a:defRPr>
            </a:lvl2pPr>
            <a:lvl3pPr marL="1085850" indent="-171450">
              <a:buClr>
                <a:schemeClr val="bg1"/>
              </a:buClr>
              <a:buFont typeface="Arial" panose="020B0604020202020204" pitchFamily="34" charset="0"/>
              <a:buChar char="­"/>
              <a:defRPr sz="1200">
                <a:solidFill>
                  <a:schemeClr val="bg1"/>
                </a:solidFill>
                <a:latin typeface="Arial" charset="0"/>
                <a:ea typeface="Arial" charset="0"/>
                <a:cs typeface="Arial" charset="0"/>
              </a:defRPr>
            </a:lvl3pPr>
            <a:lvl4pPr marL="1371600" indent="0">
              <a:buClr>
                <a:srgbClr val="DA1A32"/>
              </a:buClr>
              <a:buNone/>
              <a:defRPr sz="1800">
                <a:latin typeface="Arial" charset="0"/>
                <a:ea typeface="Arial" charset="0"/>
                <a:cs typeface="Arial" charset="0"/>
              </a:defRPr>
            </a:lvl4pPr>
            <a:lvl5pPr marL="1828800" indent="0">
              <a:buClr>
                <a:srgbClr val="DA1A32"/>
              </a:buClr>
              <a:buNone/>
              <a:defRPr sz="180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p:txBody>
      </p:sp>
      <p:sp>
        <p:nvSpPr>
          <p:cNvPr id="18" name="Content Placeholder 7">
            <a:extLst>
              <a:ext uri="{FF2B5EF4-FFF2-40B4-BE49-F238E27FC236}">
                <a16:creationId xmlns:a16="http://schemas.microsoft.com/office/drawing/2014/main" id="{517BC9B4-C12A-44B5-81CB-3BA93758BA34}"/>
              </a:ext>
            </a:extLst>
          </p:cNvPr>
          <p:cNvSpPr>
            <a:spLocks noGrp="1"/>
          </p:cNvSpPr>
          <p:nvPr>
            <p:ph sz="quarter" idx="28"/>
          </p:nvPr>
        </p:nvSpPr>
        <p:spPr>
          <a:xfrm>
            <a:off x="9093201" y="990600"/>
            <a:ext cx="2647950" cy="4953000"/>
          </a:xfrm>
          <a:prstGeom prst="rect">
            <a:avLst/>
          </a:prstGeom>
          <a:noFill/>
        </p:spPr>
        <p:txBody>
          <a:bodyPr>
            <a:normAutofit/>
          </a:bodyPr>
          <a:lstStyle>
            <a:lvl1pPr marL="285750" indent="-285750" algn="l">
              <a:spcBef>
                <a:spcPts val="0"/>
              </a:spcBef>
              <a:buClr>
                <a:schemeClr val="bg1"/>
              </a:buClr>
              <a:buFont typeface="Arial" panose="020B0604020202020204" pitchFamily="34" charset="0"/>
              <a:buChar char="•"/>
              <a:defRPr sz="1600">
                <a:solidFill>
                  <a:schemeClr val="bg1"/>
                </a:solidFill>
                <a:latin typeface="Arial" charset="0"/>
                <a:ea typeface="Arial" charset="0"/>
                <a:cs typeface="Arial" charset="0"/>
              </a:defRPr>
            </a:lvl1pPr>
            <a:lvl2pPr marL="742950" indent="-285750">
              <a:buClr>
                <a:schemeClr val="bg1"/>
              </a:buClr>
              <a:buFont typeface="Wingdings" panose="05000000000000000000" pitchFamily="2" charset="2"/>
              <a:buChar char="§"/>
              <a:defRPr sz="1400">
                <a:solidFill>
                  <a:schemeClr val="bg1"/>
                </a:solidFill>
                <a:latin typeface="Arial" charset="0"/>
                <a:ea typeface="Arial" charset="0"/>
                <a:cs typeface="Arial" charset="0"/>
              </a:defRPr>
            </a:lvl2pPr>
            <a:lvl3pPr marL="1085850" indent="-171450">
              <a:buClr>
                <a:schemeClr val="bg1"/>
              </a:buClr>
              <a:buFont typeface="Arial" panose="020B0604020202020204" pitchFamily="34" charset="0"/>
              <a:buChar char="-"/>
              <a:defRPr sz="1200">
                <a:solidFill>
                  <a:schemeClr val="bg1"/>
                </a:solidFill>
                <a:latin typeface="Arial" charset="0"/>
                <a:ea typeface="Arial" charset="0"/>
                <a:cs typeface="Arial" charset="0"/>
              </a:defRPr>
            </a:lvl3pPr>
            <a:lvl4pPr marL="1371600" indent="0">
              <a:buClr>
                <a:srgbClr val="DA1A32"/>
              </a:buClr>
              <a:buNone/>
              <a:defRPr sz="1800">
                <a:latin typeface="Arial" charset="0"/>
                <a:ea typeface="Arial" charset="0"/>
                <a:cs typeface="Arial" charset="0"/>
              </a:defRPr>
            </a:lvl4pPr>
            <a:lvl5pPr marL="1828800" indent="0">
              <a:buClr>
                <a:srgbClr val="DA1A32"/>
              </a:buClr>
              <a:buNone/>
              <a:defRPr sz="180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p:txBody>
      </p:sp>
      <p:pic>
        <p:nvPicPr>
          <p:cNvPr id="9" name="Picture 8">
            <a:extLst>
              <a:ext uri="{FF2B5EF4-FFF2-40B4-BE49-F238E27FC236}">
                <a16:creationId xmlns:a16="http://schemas.microsoft.com/office/drawing/2014/main" id="{E651875B-6548-4DD1-AB60-61F5014E1DE1}"/>
              </a:ext>
            </a:extLst>
          </p:cNvPr>
          <p:cNvPicPr>
            <a:picLocks noChangeAspect="1"/>
          </p:cNvPicPr>
          <p:nvPr userDrawn="1"/>
        </p:nvPicPr>
        <p:blipFill>
          <a:blip r:embed="rId2"/>
          <a:stretch>
            <a:fillRect/>
          </a:stretch>
        </p:blipFill>
        <p:spPr>
          <a:xfrm>
            <a:off x="371475" y="6186804"/>
            <a:ext cx="2213854" cy="438912"/>
          </a:xfrm>
          <a:prstGeom prst="rect">
            <a:avLst/>
          </a:prstGeom>
        </p:spPr>
      </p:pic>
    </p:spTree>
    <p:extLst>
      <p:ext uri="{BB962C8B-B14F-4D97-AF65-F5344CB8AC3E}">
        <p14:creationId xmlns:p14="http://schemas.microsoft.com/office/powerpoint/2010/main" val="1983455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 Whi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4DC0946-F722-415D-B0AE-97DB18A2FA4D}"/>
              </a:ext>
            </a:extLst>
          </p:cNvPr>
          <p:cNvPicPr>
            <a:picLocks noChangeAspect="1"/>
          </p:cNvPicPr>
          <p:nvPr userDrawn="1"/>
        </p:nvPicPr>
        <p:blipFill>
          <a:blip r:embed="rId2"/>
          <a:stretch>
            <a:fillRect/>
          </a:stretch>
        </p:blipFill>
        <p:spPr>
          <a:xfrm>
            <a:off x="0" y="0"/>
            <a:ext cx="12192000" cy="812800"/>
          </a:xfrm>
          <a:prstGeom prst="rect">
            <a:avLst/>
          </a:prstGeom>
        </p:spPr>
      </p:pic>
      <p:sp>
        <p:nvSpPr>
          <p:cNvPr id="2" name="Title 1">
            <a:extLst>
              <a:ext uri="{FF2B5EF4-FFF2-40B4-BE49-F238E27FC236}">
                <a16:creationId xmlns:a16="http://schemas.microsoft.com/office/drawing/2014/main" id="{27EA6B13-FD53-204D-9D0F-C2DB76C51E3A}"/>
              </a:ext>
            </a:extLst>
          </p:cNvPr>
          <p:cNvSpPr>
            <a:spLocks noGrp="1"/>
          </p:cNvSpPr>
          <p:nvPr>
            <p:ph type="title" hasCustomPrompt="1"/>
          </p:nvPr>
        </p:nvSpPr>
        <p:spPr>
          <a:xfrm>
            <a:off x="381000" y="152400"/>
            <a:ext cx="11430000" cy="539496"/>
          </a:xfrm>
          <a:prstGeom prst="rect">
            <a:avLst/>
          </a:prstGeom>
        </p:spPr>
        <p:txBody>
          <a:bodyPr/>
          <a:lstStyle>
            <a:lvl1pPr>
              <a:defRPr>
                <a:solidFill>
                  <a:schemeClr val="bg1"/>
                </a:solidFill>
              </a:defRPr>
            </a:lvl1pPr>
          </a:lstStyle>
          <a:p>
            <a:r>
              <a:rPr lang="en-US"/>
              <a:t>Header Goes Here</a:t>
            </a:r>
          </a:p>
        </p:txBody>
      </p:sp>
      <p:sp>
        <p:nvSpPr>
          <p:cNvPr id="3" name="Content Placeholder 2">
            <a:extLst>
              <a:ext uri="{FF2B5EF4-FFF2-40B4-BE49-F238E27FC236}">
                <a16:creationId xmlns:a16="http://schemas.microsoft.com/office/drawing/2014/main" id="{72193327-9FF4-3748-BC25-D1C32247CCB7}"/>
              </a:ext>
            </a:extLst>
          </p:cNvPr>
          <p:cNvSpPr>
            <a:spLocks noGrp="1"/>
          </p:cNvSpPr>
          <p:nvPr>
            <p:ph idx="1"/>
          </p:nvPr>
        </p:nvSpPr>
        <p:spPr>
          <a:xfrm>
            <a:off x="371475" y="1089025"/>
            <a:ext cx="11430000" cy="4681728"/>
          </a:xfrm>
          <a:prstGeom prst="rect">
            <a:avLst/>
          </a:prstGeom>
        </p:spPr>
        <p:txBody>
          <a:bodyPr/>
          <a:lstStyle>
            <a:lvl1pPr marL="228600" indent="-228600">
              <a:buClr>
                <a:srgbClr val="002F6C"/>
              </a:buClr>
              <a:buFont typeface="Arial" panose="020B0604020202020204" pitchFamily="34" charset="0"/>
              <a:buChar char="•"/>
              <a:defRPr sz="2400">
                <a:solidFill>
                  <a:srgbClr val="3B3C3F"/>
                </a:solidFill>
              </a:defRPr>
            </a:lvl1pPr>
            <a:lvl2pPr marL="685800" indent="-228600">
              <a:buClr>
                <a:srgbClr val="002F6C"/>
              </a:buClr>
              <a:buFont typeface="Wingdings" panose="05000000000000000000" pitchFamily="2" charset="2"/>
              <a:buChar char="§"/>
              <a:defRPr sz="2000">
                <a:solidFill>
                  <a:srgbClr val="3B3C3F"/>
                </a:solidFill>
              </a:defRPr>
            </a:lvl2pPr>
            <a:lvl3pPr marL="1143000" indent="-228600">
              <a:buClr>
                <a:srgbClr val="002F6C"/>
              </a:buClr>
              <a:buFont typeface="Arial" panose="020B0604020202020204" pitchFamily="34" charset="0"/>
              <a:buChar char="­"/>
              <a:defRPr sz="1800">
                <a:solidFill>
                  <a:srgbClr val="3B3C3F"/>
                </a:solidFill>
              </a:defRPr>
            </a:lvl3pPr>
            <a:lvl4pPr marL="1600200" indent="-228600">
              <a:buClr>
                <a:srgbClr val="002F6C"/>
              </a:buClr>
              <a:buFont typeface="Arial" panose="020B0604020202020204" pitchFamily="34" charset="0"/>
              <a:buChar char="­"/>
              <a:defRPr sz="1600">
                <a:solidFill>
                  <a:srgbClr val="3B3C3F"/>
                </a:solidFill>
              </a:defRPr>
            </a:lvl4pPr>
            <a:lvl5pPr marL="2057400" indent="-228600">
              <a:buClr>
                <a:srgbClr val="002F6C"/>
              </a:buClr>
              <a:buFont typeface="Arial" panose="020B0604020202020204" pitchFamily="34" charset="0"/>
              <a:buChar char="­"/>
              <a:defRPr sz="1400">
                <a:solidFill>
                  <a:srgbClr val="3B3C3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9">
            <a:extLst>
              <a:ext uri="{FF2B5EF4-FFF2-40B4-BE49-F238E27FC236}">
                <a16:creationId xmlns:a16="http://schemas.microsoft.com/office/drawing/2014/main" id="{A07AC808-F04B-41FC-BD89-1E8DF901B0C8}"/>
              </a:ext>
            </a:extLst>
          </p:cNvPr>
          <p:cNvSpPr>
            <a:spLocks noGrp="1"/>
          </p:cNvSpPr>
          <p:nvPr>
            <p:ph type="sldNum" sz="quarter" idx="4"/>
          </p:nvPr>
        </p:nvSpPr>
        <p:spPr>
          <a:xfrm>
            <a:off x="7480820" y="6459902"/>
            <a:ext cx="4339705" cy="245698"/>
          </a:xfrm>
          <a:prstGeom prst="rect">
            <a:avLst/>
          </a:prstGeom>
        </p:spPr>
        <p:txBody>
          <a:bodyPr anchor="ctr"/>
          <a:lstStyle>
            <a:lvl1pPr>
              <a:defRPr>
                <a:solidFill>
                  <a:schemeClr val="tx2">
                    <a:lumMod val="40000"/>
                    <a:lumOff val="60000"/>
                  </a:schemeClr>
                </a:solidFill>
                <a:latin typeface="+mn-lt"/>
                <a:ea typeface="Book Antiqua" charset="0"/>
                <a:cs typeface="Book Antiqua" charset="0"/>
              </a:defRPr>
            </a:lvl1pPr>
          </a:lstStyle>
          <a:p>
            <a:pPr algn="r"/>
            <a:fld id="{41FAC4EC-5D89-1C41-A9EF-1F206B220A4C}" type="slidenum">
              <a:rPr lang="en-US" sz="1000" smtClean="0"/>
              <a:pPr algn="r"/>
              <a:t>‹#›</a:t>
            </a:fld>
            <a:r>
              <a:rPr lang="en-US" sz="1000">
                <a:cs typeface="Arial" panose="020B0604020202020204" pitchFamily="34" charset="0"/>
              </a:rPr>
              <a:t> </a:t>
            </a:r>
            <a:endParaRPr lang="en-US" sz="1000"/>
          </a:p>
        </p:txBody>
      </p:sp>
    </p:spTree>
    <p:extLst>
      <p:ext uri="{BB962C8B-B14F-4D97-AF65-F5344CB8AC3E}">
        <p14:creationId xmlns:p14="http://schemas.microsoft.com/office/powerpoint/2010/main" val="29287989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4 Column - Blue w/ Headers">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FEA14-9708-5B45-AAF0-A3CD75EAFBF3}"/>
              </a:ext>
            </a:extLst>
          </p:cNvPr>
          <p:cNvSpPr>
            <a:spLocks noGrp="1"/>
          </p:cNvSpPr>
          <p:nvPr>
            <p:ph type="title" hasCustomPrompt="1"/>
          </p:nvPr>
        </p:nvSpPr>
        <p:spPr>
          <a:xfrm>
            <a:off x="381000" y="152400"/>
            <a:ext cx="11430000" cy="539496"/>
          </a:xfrm>
          <a:prstGeom prst="rect">
            <a:avLst/>
          </a:prstGeom>
        </p:spPr>
        <p:txBody>
          <a:bodyPr/>
          <a:lstStyle>
            <a:lvl1pPr>
              <a:defRPr>
                <a:solidFill>
                  <a:schemeClr val="bg1"/>
                </a:solidFill>
              </a:defRPr>
            </a:lvl1pPr>
          </a:lstStyle>
          <a:p>
            <a:r>
              <a:rPr lang="en-US"/>
              <a:t>Header Goes Here</a:t>
            </a:r>
          </a:p>
        </p:txBody>
      </p:sp>
      <p:sp>
        <p:nvSpPr>
          <p:cNvPr id="12" name="Slide Number Placeholder 9">
            <a:extLst>
              <a:ext uri="{FF2B5EF4-FFF2-40B4-BE49-F238E27FC236}">
                <a16:creationId xmlns:a16="http://schemas.microsoft.com/office/drawing/2014/main" id="{E36E4AFE-CBF4-4D7C-AC67-F430DA486C50}"/>
              </a:ext>
            </a:extLst>
          </p:cNvPr>
          <p:cNvSpPr>
            <a:spLocks noGrp="1"/>
          </p:cNvSpPr>
          <p:nvPr>
            <p:ph type="sldNum" sz="quarter" idx="4"/>
          </p:nvPr>
        </p:nvSpPr>
        <p:spPr>
          <a:xfrm>
            <a:off x="7480820" y="6459902"/>
            <a:ext cx="4339705" cy="245698"/>
          </a:xfrm>
          <a:prstGeom prst="rect">
            <a:avLst/>
          </a:prstGeom>
        </p:spPr>
        <p:txBody>
          <a:bodyPr anchor="ctr"/>
          <a:lstStyle>
            <a:lvl1pPr>
              <a:defRPr>
                <a:solidFill>
                  <a:schemeClr val="tx2">
                    <a:lumMod val="40000"/>
                    <a:lumOff val="60000"/>
                  </a:schemeClr>
                </a:solidFill>
                <a:latin typeface="+mn-lt"/>
                <a:ea typeface="Book Antiqua" charset="0"/>
                <a:cs typeface="Book Antiqua" charset="0"/>
              </a:defRPr>
            </a:lvl1pPr>
          </a:lstStyle>
          <a:p>
            <a:pPr algn="r"/>
            <a:fld id="{41FAC4EC-5D89-1C41-A9EF-1F206B220A4C}" type="slidenum">
              <a:rPr lang="en-US" sz="1000" smtClean="0"/>
              <a:pPr algn="r"/>
              <a:t>‹#›</a:t>
            </a:fld>
            <a:r>
              <a:rPr lang="en-US" sz="1000">
                <a:cs typeface="Arial" panose="020B0604020202020204" pitchFamily="34" charset="0"/>
              </a:rPr>
              <a:t> </a:t>
            </a:r>
            <a:endParaRPr lang="en-US" sz="1000"/>
          </a:p>
        </p:txBody>
      </p:sp>
      <p:sp>
        <p:nvSpPr>
          <p:cNvPr id="9" name="Text Placeholder 4">
            <a:extLst>
              <a:ext uri="{FF2B5EF4-FFF2-40B4-BE49-F238E27FC236}">
                <a16:creationId xmlns:a16="http://schemas.microsoft.com/office/drawing/2014/main" id="{5D37F1E7-5B23-455A-8113-5E1585A9705B}"/>
              </a:ext>
            </a:extLst>
          </p:cNvPr>
          <p:cNvSpPr>
            <a:spLocks noGrp="1"/>
          </p:cNvSpPr>
          <p:nvPr>
            <p:ph type="body" sz="quarter" idx="22"/>
          </p:nvPr>
        </p:nvSpPr>
        <p:spPr>
          <a:xfrm>
            <a:off x="457200" y="1031875"/>
            <a:ext cx="2647950" cy="473075"/>
          </a:xfrm>
          <a:prstGeom prst="rect">
            <a:avLst/>
          </a:prstGeom>
          <a:solidFill>
            <a:srgbClr val="00407F"/>
          </a:solidFill>
          <a:effectLst>
            <a:outerShdw blurRad="50800" dist="38100" dir="2700000" algn="tl" rotWithShape="0">
              <a:prstClr val="black">
                <a:alpha val="40000"/>
              </a:prstClr>
            </a:outerShdw>
          </a:effectLst>
        </p:spPr>
        <p:txBody>
          <a:bodyPr anchor="ctr"/>
          <a:lstStyle>
            <a:lvl1pPr marL="0" indent="0" algn="ctr">
              <a:buNone/>
              <a:defRPr sz="1600">
                <a:solidFill>
                  <a:schemeClr val="bg1"/>
                </a:solidFill>
              </a:defRPr>
            </a:lvl1pPr>
          </a:lstStyle>
          <a:p>
            <a:pPr lvl="0"/>
            <a:r>
              <a:rPr lang="en-US"/>
              <a:t>Click to edit Master</a:t>
            </a:r>
          </a:p>
        </p:txBody>
      </p:sp>
      <p:sp>
        <p:nvSpPr>
          <p:cNvPr id="11" name="Text Placeholder 4">
            <a:extLst>
              <a:ext uri="{FF2B5EF4-FFF2-40B4-BE49-F238E27FC236}">
                <a16:creationId xmlns:a16="http://schemas.microsoft.com/office/drawing/2014/main" id="{5C2089EE-2E8C-4A24-B204-19EDEFE0CFEB}"/>
              </a:ext>
            </a:extLst>
          </p:cNvPr>
          <p:cNvSpPr>
            <a:spLocks noGrp="1"/>
          </p:cNvSpPr>
          <p:nvPr>
            <p:ph type="body" sz="quarter" idx="23"/>
          </p:nvPr>
        </p:nvSpPr>
        <p:spPr>
          <a:xfrm>
            <a:off x="3330576" y="1033034"/>
            <a:ext cx="2647949" cy="473075"/>
          </a:xfrm>
          <a:prstGeom prst="rect">
            <a:avLst/>
          </a:prstGeom>
          <a:solidFill>
            <a:srgbClr val="00718C"/>
          </a:solidFill>
          <a:effectLst>
            <a:outerShdw blurRad="50800" dist="38100" dir="2700000" algn="tl" rotWithShape="0">
              <a:prstClr val="black">
                <a:alpha val="40000"/>
              </a:prstClr>
            </a:outerShdw>
          </a:effectLst>
        </p:spPr>
        <p:txBody>
          <a:bodyPr anchor="ctr"/>
          <a:lstStyle>
            <a:lvl1pPr marL="0" indent="0" algn="ctr">
              <a:buNone/>
              <a:defRPr sz="1600">
                <a:solidFill>
                  <a:schemeClr val="bg1"/>
                </a:solidFill>
              </a:defRPr>
            </a:lvl1pPr>
          </a:lstStyle>
          <a:p>
            <a:pPr lvl="0"/>
            <a:r>
              <a:rPr lang="en-US"/>
              <a:t>Click to edit Master</a:t>
            </a:r>
          </a:p>
        </p:txBody>
      </p:sp>
      <p:sp>
        <p:nvSpPr>
          <p:cNvPr id="13" name="Text Placeholder 4">
            <a:extLst>
              <a:ext uri="{FF2B5EF4-FFF2-40B4-BE49-F238E27FC236}">
                <a16:creationId xmlns:a16="http://schemas.microsoft.com/office/drawing/2014/main" id="{CBC25857-57B4-47F4-B6A4-F88921024B24}"/>
              </a:ext>
            </a:extLst>
          </p:cNvPr>
          <p:cNvSpPr>
            <a:spLocks noGrp="1"/>
          </p:cNvSpPr>
          <p:nvPr>
            <p:ph type="body" sz="quarter" idx="24"/>
          </p:nvPr>
        </p:nvSpPr>
        <p:spPr>
          <a:xfrm>
            <a:off x="6203951" y="1033034"/>
            <a:ext cx="2654300" cy="473075"/>
          </a:xfrm>
          <a:prstGeom prst="rect">
            <a:avLst/>
          </a:prstGeom>
          <a:solidFill>
            <a:srgbClr val="FF6900"/>
          </a:solidFill>
          <a:effectLst>
            <a:outerShdw blurRad="50800" dist="38100" dir="2700000" algn="tl" rotWithShape="0">
              <a:prstClr val="black">
                <a:alpha val="40000"/>
              </a:prstClr>
            </a:outerShdw>
          </a:effectLst>
        </p:spPr>
        <p:txBody>
          <a:bodyPr anchor="ctr"/>
          <a:lstStyle>
            <a:lvl1pPr marL="0" indent="0" algn="ctr">
              <a:buNone/>
              <a:defRPr sz="1600">
                <a:solidFill>
                  <a:schemeClr val="bg1"/>
                </a:solidFill>
              </a:defRPr>
            </a:lvl1pPr>
          </a:lstStyle>
          <a:p>
            <a:pPr lvl="0"/>
            <a:r>
              <a:rPr lang="en-US"/>
              <a:t>Click to edit Master</a:t>
            </a:r>
          </a:p>
        </p:txBody>
      </p:sp>
      <p:sp>
        <p:nvSpPr>
          <p:cNvPr id="14" name="Text Placeholder 4">
            <a:extLst>
              <a:ext uri="{FF2B5EF4-FFF2-40B4-BE49-F238E27FC236}">
                <a16:creationId xmlns:a16="http://schemas.microsoft.com/office/drawing/2014/main" id="{8377A6BD-5903-45EB-9E91-F61ED8D18F5F}"/>
              </a:ext>
            </a:extLst>
          </p:cNvPr>
          <p:cNvSpPr>
            <a:spLocks noGrp="1"/>
          </p:cNvSpPr>
          <p:nvPr>
            <p:ph type="body" sz="quarter" idx="25"/>
          </p:nvPr>
        </p:nvSpPr>
        <p:spPr>
          <a:xfrm>
            <a:off x="9080500" y="1031874"/>
            <a:ext cx="2654300" cy="473075"/>
          </a:xfrm>
          <a:prstGeom prst="rect">
            <a:avLst/>
          </a:prstGeom>
          <a:solidFill>
            <a:srgbClr val="595B5E"/>
          </a:solidFill>
          <a:effectLst>
            <a:outerShdw blurRad="50800" dist="38100" dir="2700000" algn="tl" rotWithShape="0">
              <a:prstClr val="black">
                <a:alpha val="40000"/>
              </a:prstClr>
            </a:outerShdw>
          </a:effectLst>
        </p:spPr>
        <p:txBody>
          <a:bodyPr anchor="ctr"/>
          <a:lstStyle>
            <a:lvl1pPr marL="0" indent="0" algn="ctr">
              <a:buNone/>
              <a:defRPr sz="1600">
                <a:solidFill>
                  <a:schemeClr val="bg1"/>
                </a:solidFill>
              </a:defRPr>
            </a:lvl1pPr>
          </a:lstStyle>
          <a:p>
            <a:pPr lvl="0"/>
            <a:r>
              <a:rPr lang="en-US"/>
              <a:t>Click to edit Master</a:t>
            </a:r>
          </a:p>
        </p:txBody>
      </p:sp>
      <p:sp>
        <p:nvSpPr>
          <p:cNvPr id="19" name="Content Placeholder 7">
            <a:extLst>
              <a:ext uri="{FF2B5EF4-FFF2-40B4-BE49-F238E27FC236}">
                <a16:creationId xmlns:a16="http://schemas.microsoft.com/office/drawing/2014/main" id="{3D6F69F5-934F-4FD7-9E0A-A0289C1AB474}"/>
              </a:ext>
            </a:extLst>
          </p:cNvPr>
          <p:cNvSpPr>
            <a:spLocks noGrp="1"/>
          </p:cNvSpPr>
          <p:nvPr>
            <p:ph sz="quarter" idx="12"/>
          </p:nvPr>
        </p:nvSpPr>
        <p:spPr>
          <a:xfrm>
            <a:off x="457200" y="1604356"/>
            <a:ext cx="2647950" cy="4339244"/>
          </a:xfrm>
          <a:prstGeom prst="rect">
            <a:avLst/>
          </a:prstGeom>
          <a:noFill/>
        </p:spPr>
        <p:txBody>
          <a:bodyPr>
            <a:normAutofit/>
          </a:bodyPr>
          <a:lstStyle>
            <a:lvl1pPr marL="285750" indent="-285750" algn="l">
              <a:spcBef>
                <a:spcPts val="0"/>
              </a:spcBef>
              <a:buClr>
                <a:schemeClr val="bg1"/>
              </a:buClr>
              <a:buFont typeface="Arial" panose="020B0604020202020204" pitchFamily="34" charset="0"/>
              <a:buChar char="•"/>
              <a:defRPr sz="1600">
                <a:solidFill>
                  <a:schemeClr val="bg1"/>
                </a:solidFill>
                <a:latin typeface="Arial" charset="0"/>
                <a:ea typeface="Arial" charset="0"/>
                <a:cs typeface="Arial" charset="0"/>
              </a:defRPr>
            </a:lvl1pPr>
            <a:lvl2pPr marL="742950" indent="-285750">
              <a:buClr>
                <a:schemeClr val="bg1"/>
              </a:buClr>
              <a:buFont typeface="Wingdings" panose="05000000000000000000" pitchFamily="2" charset="2"/>
              <a:buChar char="§"/>
              <a:defRPr sz="1400">
                <a:solidFill>
                  <a:schemeClr val="bg1"/>
                </a:solidFill>
                <a:latin typeface="Arial" charset="0"/>
                <a:ea typeface="Arial" charset="0"/>
                <a:cs typeface="Arial" charset="0"/>
              </a:defRPr>
            </a:lvl2pPr>
            <a:lvl3pPr marL="1085850" indent="-171450">
              <a:buClr>
                <a:schemeClr val="bg1"/>
              </a:buClr>
              <a:buFont typeface="Arial" panose="020B0604020202020204" pitchFamily="34" charset="0"/>
              <a:buChar char="-"/>
              <a:defRPr sz="1200">
                <a:solidFill>
                  <a:schemeClr val="bg1"/>
                </a:solidFill>
                <a:latin typeface="Arial" charset="0"/>
                <a:ea typeface="Arial" charset="0"/>
                <a:cs typeface="Arial" charset="0"/>
              </a:defRPr>
            </a:lvl3pPr>
            <a:lvl4pPr marL="1371600" indent="0">
              <a:buClr>
                <a:srgbClr val="DA1A32"/>
              </a:buClr>
              <a:buNone/>
              <a:defRPr sz="1800">
                <a:latin typeface="Arial" charset="0"/>
                <a:ea typeface="Arial" charset="0"/>
                <a:cs typeface="Arial" charset="0"/>
              </a:defRPr>
            </a:lvl4pPr>
            <a:lvl5pPr marL="1828800" indent="0">
              <a:buClr>
                <a:srgbClr val="DA1A32"/>
              </a:buClr>
              <a:buNone/>
              <a:defRPr sz="180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p:txBody>
      </p:sp>
      <p:sp>
        <p:nvSpPr>
          <p:cNvPr id="20" name="Content Placeholder 7">
            <a:extLst>
              <a:ext uri="{FF2B5EF4-FFF2-40B4-BE49-F238E27FC236}">
                <a16:creationId xmlns:a16="http://schemas.microsoft.com/office/drawing/2014/main" id="{3C8B29C9-32A4-43A9-9FD3-EE02AADC3957}"/>
              </a:ext>
            </a:extLst>
          </p:cNvPr>
          <p:cNvSpPr>
            <a:spLocks noGrp="1"/>
          </p:cNvSpPr>
          <p:nvPr>
            <p:ph sz="quarter" idx="26"/>
          </p:nvPr>
        </p:nvSpPr>
        <p:spPr>
          <a:xfrm>
            <a:off x="3330576" y="1604356"/>
            <a:ext cx="2647950" cy="4339244"/>
          </a:xfrm>
          <a:prstGeom prst="rect">
            <a:avLst/>
          </a:prstGeom>
          <a:noFill/>
        </p:spPr>
        <p:txBody>
          <a:bodyPr>
            <a:normAutofit/>
          </a:bodyPr>
          <a:lstStyle>
            <a:lvl1pPr marL="285750" indent="-285750" algn="l">
              <a:spcBef>
                <a:spcPts val="0"/>
              </a:spcBef>
              <a:buClr>
                <a:schemeClr val="bg1"/>
              </a:buClr>
              <a:buFont typeface="Arial" panose="020B0604020202020204" pitchFamily="34" charset="0"/>
              <a:buChar char="•"/>
              <a:defRPr sz="1600">
                <a:solidFill>
                  <a:schemeClr val="bg1"/>
                </a:solidFill>
                <a:latin typeface="Arial" charset="0"/>
                <a:ea typeface="Arial" charset="0"/>
                <a:cs typeface="Arial" charset="0"/>
              </a:defRPr>
            </a:lvl1pPr>
            <a:lvl2pPr marL="742950" indent="-285750">
              <a:buClr>
                <a:schemeClr val="bg1"/>
              </a:buClr>
              <a:buFont typeface="Wingdings" panose="05000000000000000000" pitchFamily="2" charset="2"/>
              <a:buChar char="§"/>
              <a:defRPr sz="1400">
                <a:solidFill>
                  <a:schemeClr val="bg1"/>
                </a:solidFill>
                <a:latin typeface="Arial" charset="0"/>
                <a:ea typeface="Arial" charset="0"/>
                <a:cs typeface="Arial" charset="0"/>
              </a:defRPr>
            </a:lvl2pPr>
            <a:lvl3pPr marL="1085850" indent="-171450">
              <a:buClr>
                <a:schemeClr val="bg1"/>
              </a:buClr>
              <a:buFont typeface="Arial" panose="020B0604020202020204" pitchFamily="34" charset="0"/>
              <a:buChar char="­"/>
              <a:defRPr sz="1200">
                <a:solidFill>
                  <a:schemeClr val="bg1"/>
                </a:solidFill>
                <a:latin typeface="Arial" charset="0"/>
                <a:ea typeface="Arial" charset="0"/>
                <a:cs typeface="Arial" charset="0"/>
              </a:defRPr>
            </a:lvl3pPr>
            <a:lvl4pPr marL="1371600" indent="0">
              <a:buClr>
                <a:srgbClr val="DA1A32"/>
              </a:buClr>
              <a:buNone/>
              <a:defRPr sz="1800">
                <a:latin typeface="Arial" charset="0"/>
                <a:ea typeface="Arial" charset="0"/>
                <a:cs typeface="Arial" charset="0"/>
              </a:defRPr>
            </a:lvl4pPr>
            <a:lvl5pPr marL="1828800" indent="0">
              <a:buClr>
                <a:srgbClr val="DA1A32"/>
              </a:buClr>
              <a:buNone/>
              <a:defRPr sz="180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p:txBody>
      </p:sp>
      <p:sp>
        <p:nvSpPr>
          <p:cNvPr id="21" name="Content Placeholder 7">
            <a:extLst>
              <a:ext uri="{FF2B5EF4-FFF2-40B4-BE49-F238E27FC236}">
                <a16:creationId xmlns:a16="http://schemas.microsoft.com/office/drawing/2014/main" id="{03BDACD3-4F0A-47A7-941F-A93D4127DD2D}"/>
              </a:ext>
            </a:extLst>
          </p:cNvPr>
          <p:cNvSpPr>
            <a:spLocks noGrp="1"/>
          </p:cNvSpPr>
          <p:nvPr>
            <p:ph sz="quarter" idx="27"/>
          </p:nvPr>
        </p:nvSpPr>
        <p:spPr>
          <a:xfrm>
            <a:off x="6213476" y="1604356"/>
            <a:ext cx="2647950" cy="4339244"/>
          </a:xfrm>
          <a:prstGeom prst="rect">
            <a:avLst/>
          </a:prstGeom>
          <a:noFill/>
        </p:spPr>
        <p:txBody>
          <a:bodyPr>
            <a:normAutofit/>
          </a:bodyPr>
          <a:lstStyle>
            <a:lvl1pPr marL="285750" indent="-285750" algn="l">
              <a:spcBef>
                <a:spcPts val="0"/>
              </a:spcBef>
              <a:buClr>
                <a:schemeClr val="bg1"/>
              </a:buClr>
              <a:buFont typeface="Arial" panose="020B0604020202020204" pitchFamily="34" charset="0"/>
              <a:buChar char="•"/>
              <a:defRPr sz="1600">
                <a:solidFill>
                  <a:schemeClr val="bg1"/>
                </a:solidFill>
                <a:latin typeface="Arial" charset="0"/>
                <a:ea typeface="Arial" charset="0"/>
                <a:cs typeface="Arial" charset="0"/>
              </a:defRPr>
            </a:lvl1pPr>
            <a:lvl2pPr marL="742950" indent="-285750">
              <a:buClr>
                <a:schemeClr val="bg1"/>
              </a:buClr>
              <a:buFont typeface="Wingdings" panose="05000000000000000000" pitchFamily="2" charset="2"/>
              <a:buChar char="§"/>
              <a:defRPr sz="1400">
                <a:solidFill>
                  <a:schemeClr val="bg1"/>
                </a:solidFill>
                <a:latin typeface="Arial" charset="0"/>
                <a:ea typeface="Arial" charset="0"/>
                <a:cs typeface="Arial" charset="0"/>
              </a:defRPr>
            </a:lvl2pPr>
            <a:lvl3pPr marL="1085850" indent="-171450">
              <a:buClr>
                <a:schemeClr val="bg1"/>
              </a:buClr>
              <a:buFont typeface="Arial" panose="020B0604020202020204" pitchFamily="34" charset="0"/>
              <a:buChar char="­"/>
              <a:defRPr sz="1200">
                <a:solidFill>
                  <a:schemeClr val="bg1"/>
                </a:solidFill>
                <a:latin typeface="Arial" charset="0"/>
                <a:ea typeface="Arial" charset="0"/>
                <a:cs typeface="Arial" charset="0"/>
              </a:defRPr>
            </a:lvl3pPr>
            <a:lvl4pPr marL="1371600" indent="0">
              <a:buClr>
                <a:srgbClr val="DA1A32"/>
              </a:buClr>
              <a:buNone/>
              <a:defRPr sz="1800">
                <a:latin typeface="Arial" charset="0"/>
                <a:ea typeface="Arial" charset="0"/>
                <a:cs typeface="Arial" charset="0"/>
              </a:defRPr>
            </a:lvl4pPr>
            <a:lvl5pPr marL="1828800" indent="0">
              <a:buClr>
                <a:srgbClr val="DA1A32"/>
              </a:buClr>
              <a:buNone/>
              <a:defRPr sz="180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p:txBody>
      </p:sp>
      <p:sp>
        <p:nvSpPr>
          <p:cNvPr id="22" name="Content Placeholder 7">
            <a:extLst>
              <a:ext uri="{FF2B5EF4-FFF2-40B4-BE49-F238E27FC236}">
                <a16:creationId xmlns:a16="http://schemas.microsoft.com/office/drawing/2014/main" id="{AD420247-CEE5-42D3-BD64-539582715A1A}"/>
              </a:ext>
            </a:extLst>
          </p:cNvPr>
          <p:cNvSpPr>
            <a:spLocks noGrp="1"/>
          </p:cNvSpPr>
          <p:nvPr>
            <p:ph sz="quarter" idx="28"/>
          </p:nvPr>
        </p:nvSpPr>
        <p:spPr>
          <a:xfrm>
            <a:off x="9093201" y="1604356"/>
            <a:ext cx="2647950" cy="4339244"/>
          </a:xfrm>
          <a:prstGeom prst="rect">
            <a:avLst/>
          </a:prstGeom>
          <a:noFill/>
        </p:spPr>
        <p:txBody>
          <a:bodyPr>
            <a:normAutofit/>
          </a:bodyPr>
          <a:lstStyle>
            <a:lvl1pPr marL="285750" indent="-285750" algn="l">
              <a:spcBef>
                <a:spcPts val="0"/>
              </a:spcBef>
              <a:buClr>
                <a:schemeClr val="bg1"/>
              </a:buClr>
              <a:buFont typeface="Arial" panose="020B0604020202020204" pitchFamily="34" charset="0"/>
              <a:buChar char="•"/>
              <a:defRPr sz="1600">
                <a:solidFill>
                  <a:schemeClr val="bg1"/>
                </a:solidFill>
                <a:latin typeface="Arial" charset="0"/>
                <a:ea typeface="Arial" charset="0"/>
                <a:cs typeface="Arial" charset="0"/>
              </a:defRPr>
            </a:lvl1pPr>
            <a:lvl2pPr marL="742950" indent="-285750">
              <a:buClr>
                <a:schemeClr val="bg1"/>
              </a:buClr>
              <a:buFont typeface="Wingdings" panose="05000000000000000000" pitchFamily="2" charset="2"/>
              <a:buChar char="§"/>
              <a:defRPr sz="1400">
                <a:solidFill>
                  <a:schemeClr val="bg1"/>
                </a:solidFill>
                <a:latin typeface="Arial" charset="0"/>
                <a:ea typeface="Arial" charset="0"/>
                <a:cs typeface="Arial" charset="0"/>
              </a:defRPr>
            </a:lvl2pPr>
            <a:lvl3pPr marL="1085850" indent="-171450">
              <a:buClr>
                <a:schemeClr val="bg1"/>
              </a:buClr>
              <a:buFont typeface="Arial" panose="020B0604020202020204" pitchFamily="34" charset="0"/>
              <a:buChar char="-"/>
              <a:defRPr sz="1200">
                <a:solidFill>
                  <a:schemeClr val="bg1"/>
                </a:solidFill>
                <a:latin typeface="Arial" charset="0"/>
                <a:ea typeface="Arial" charset="0"/>
                <a:cs typeface="Arial" charset="0"/>
              </a:defRPr>
            </a:lvl3pPr>
            <a:lvl4pPr marL="1371600" indent="0">
              <a:buClr>
                <a:srgbClr val="DA1A32"/>
              </a:buClr>
              <a:buNone/>
              <a:defRPr sz="1800">
                <a:latin typeface="Arial" charset="0"/>
                <a:ea typeface="Arial" charset="0"/>
                <a:cs typeface="Arial" charset="0"/>
              </a:defRPr>
            </a:lvl4pPr>
            <a:lvl5pPr marL="1828800" indent="0">
              <a:buClr>
                <a:srgbClr val="DA1A32"/>
              </a:buClr>
              <a:buNone/>
              <a:defRPr sz="180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p:txBody>
      </p:sp>
      <p:pic>
        <p:nvPicPr>
          <p:cNvPr id="15" name="Picture 14">
            <a:extLst>
              <a:ext uri="{FF2B5EF4-FFF2-40B4-BE49-F238E27FC236}">
                <a16:creationId xmlns:a16="http://schemas.microsoft.com/office/drawing/2014/main" id="{79FE099B-1794-4A81-AF63-09880EE4356D}"/>
              </a:ext>
            </a:extLst>
          </p:cNvPr>
          <p:cNvPicPr>
            <a:picLocks noChangeAspect="1"/>
          </p:cNvPicPr>
          <p:nvPr userDrawn="1"/>
        </p:nvPicPr>
        <p:blipFill>
          <a:blip r:embed="rId2"/>
          <a:stretch>
            <a:fillRect/>
          </a:stretch>
        </p:blipFill>
        <p:spPr>
          <a:xfrm>
            <a:off x="371475" y="6186804"/>
            <a:ext cx="2213854" cy="438912"/>
          </a:xfrm>
          <a:prstGeom prst="rect">
            <a:avLst/>
          </a:prstGeom>
        </p:spPr>
      </p:pic>
    </p:spTree>
    <p:extLst>
      <p:ext uri="{BB962C8B-B14F-4D97-AF65-F5344CB8AC3E}">
        <p14:creationId xmlns:p14="http://schemas.microsoft.com/office/powerpoint/2010/main" val="13030428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ullets with Char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CDD5EDC-C118-4C59-89D8-47F17D433449}"/>
              </a:ext>
            </a:extLst>
          </p:cNvPr>
          <p:cNvPicPr>
            <a:picLocks noChangeAspect="1"/>
          </p:cNvPicPr>
          <p:nvPr userDrawn="1"/>
        </p:nvPicPr>
        <p:blipFill>
          <a:blip r:embed="rId2"/>
          <a:stretch>
            <a:fillRect/>
          </a:stretch>
        </p:blipFill>
        <p:spPr>
          <a:xfrm>
            <a:off x="0" y="0"/>
            <a:ext cx="12192000" cy="812800"/>
          </a:xfrm>
          <a:prstGeom prst="rect">
            <a:avLst/>
          </a:prstGeom>
        </p:spPr>
      </p:pic>
      <p:sp>
        <p:nvSpPr>
          <p:cNvPr id="2" name="Title 1">
            <a:extLst>
              <a:ext uri="{FF2B5EF4-FFF2-40B4-BE49-F238E27FC236}">
                <a16:creationId xmlns:a16="http://schemas.microsoft.com/office/drawing/2014/main" id="{5DEFEA14-9708-5B45-AAF0-A3CD75EAFBF3}"/>
              </a:ext>
            </a:extLst>
          </p:cNvPr>
          <p:cNvSpPr>
            <a:spLocks noGrp="1"/>
          </p:cNvSpPr>
          <p:nvPr>
            <p:ph type="title" hasCustomPrompt="1"/>
          </p:nvPr>
        </p:nvSpPr>
        <p:spPr>
          <a:xfrm>
            <a:off x="381000" y="152400"/>
            <a:ext cx="11430000" cy="539496"/>
          </a:xfrm>
          <a:prstGeom prst="rect">
            <a:avLst/>
          </a:prstGeom>
        </p:spPr>
        <p:txBody>
          <a:bodyPr/>
          <a:lstStyle>
            <a:lvl1pPr>
              <a:defRPr>
                <a:solidFill>
                  <a:schemeClr val="bg1"/>
                </a:solidFill>
              </a:defRPr>
            </a:lvl1pPr>
          </a:lstStyle>
          <a:p>
            <a:r>
              <a:rPr lang="en-US"/>
              <a:t>Header Goes Here</a:t>
            </a:r>
          </a:p>
        </p:txBody>
      </p:sp>
      <p:sp>
        <p:nvSpPr>
          <p:cNvPr id="10" name="Chart Placeholder 2">
            <a:extLst>
              <a:ext uri="{FF2B5EF4-FFF2-40B4-BE49-F238E27FC236}">
                <a16:creationId xmlns:a16="http://schemas.microsoft.com/office/drawing/2014/main" id="{CBEB1B3C-09D9-4066-BA3E-5F2A436F231F}"/>
              </a:ext>
            </a:extLst>
          </p:cNvPr>
          <p:cNvSpPr>
            <a:spLocks noGrp="1"/>
          </p:cNvSpPr>
          <p:nvPr>
            <p:ph type="chart" sz="quarter" idx="14"/>
          </p:nvPr>
        </p:nvSpPr>
        <p:spPr>
          <a:xfrm>
            <a:off x="6218769" y="1295400"/>
            <a:ext cx="5516031" cy="4572000"/>
          </a:xfrm>
          <a:prstGeom prst="rect">
            <a:avLst/>
          </a:prstGeom>
        </p:spPr>
        <p:txBody>
          <a:bodyPr anchor="ctr"/>
          <a:lstStyle>
            <a:lvl1pPr marL="0" indent="0" algn="ctr">
              <a:spcBef>
                <a:spcPts val="0"/>
              </a:spcBef>
              <a:buNone/>
              <a:defRPr>
                <a:solidFill>
                  <a:srgbClr val="C5C7C9"/>
                </a:solidFill>
                <a:latin typeface="Arial" charset="0"/>
                <a:ea typeface="Arial" charset="0"/>
                <a:cs typeface="Arial" charset="0"/>
              </a:defRPr>
            </a:lvl1pPr>
          </a:lstStyle>
          <a:p>
            <a:r>
              <a:rPr lang="en-US"/>
              <a:t>Click icon to add chart</a:t>
            </a:r>
          </a:p>
        </p:txBody>
      </p:sp>
      <p:sp>
        <p:nvSpPr>
          <p:cNvPr id="11" name="Content Placeholder 2">
            <a:extLst>
              <a:ext uri="{FF2B5EF4-FFF2-40B4-BE49-F238E27FC236}">
                <a16:creationId xmlns:a16="http://schemas.microsoft.com/office/drawing/2014/main" id="{763E535C-0EF7-45C6-A9C6-3A7830DD70BA}"/>
              </a:ext>
            </a:extLst>
          </p:cNvPr>
          <p:cNvSpPr>
            <a:spLocks noGrp="1"/>
          </p:cNvSpPr>
          <p:nvPr>
            <p:ph sz="half" idx="1"/>
          </p:nvPr>
        </p:nvSpPr>
        <p:spPr>
          <a:xfrm>
            <a:off x="381000" y="1295400"/>
            <a:ext cx="5532120" cy="4571999"/>
          </a:xfrm>
          <a:prstGeom prst="rect">
            <a:avLst/>
          </a:prstGeom>
        </p:spPr>
        <p:txBody>
          <a:bodyPr/>
          <a:lstStyle>
            <a:lvl1pPr>
              <a:buClr>
                <a:srgbClr val="002F6C"/>
              </a:buClr>
              <a:defRPr sz="2400">
                <a:solidFill>
                  <a:srgbClr val="3B3C3F"/>
                </a:solidFill>
              </a:defRPr>
            </a:lvl1pPr>
            <a:lvl2pPr marL="685800" indent="-228600">
              <a:buClr>
                <a:srgbClr val="002F6C"/>
              </a:buClr>
              <a:buFont typeface="Wingdings" panose="05000000000000000000" pitchFamily="2" charset="2"/>
              <a:buChar char="§"/>
              <a:defRPr sz="2000">
                <a:solidFill>
                  <a:srgbClr val="3B3C3F"/>
                </a:solidFill>
              </a:defRPr>
            </a:lvl2pPr>
            <a:lvl3pPr marL="1143000" indent="-228600">
              <a:buClr>
                <a:srgbClr val="002F6C"/>
              </a:buClr>
              <a:buFont typeface="Arial" panose="020B0604020202020204" pitchFamily="34" charset="0"/>
              <a:buChar char="­"/>
              <a:defRPr sz="1800">
                <a:solidFill>
                  <a:srgbClr val="3B3C3F"/>
                </a:solidFill>
              </a:defRPr>
            </a:lvl3pPr>
            <a:lvl4pPr marL="1600200" indent="-228600">
              <a:buClr>
                <a:srgbClr val="002F6C"/>
              </a:buClr>
              <a:buFont typeface="Arial" panose="020B0604020202020204" pitchFamily="34" charset="0"/>
              <a:buChar char="­"/>
              <a:defRPr sz="1600">
                <a:solidFill>
                  <a:srgbClr val="3B3C3F"/>
                </a:solidFill>
              </a:defRPr>
            </a:lvl4pPr>
            <a:lvl5pPr marL="2057400" indent="-228600">
              <a:buClr>
                <a:srgbClr val="002F6C"/>
              </a:buClr>
              <a:buFont typeface="Arial" panose="020B0604020202020204" pitchFamily="34" charset="0"/>
              <a:buChar char="­"/>
              <a:defRPr sz="1400">
                <a:solidFill>
                  <a:srgbClr val="3B3C3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9">
            <a:extLst>
              <a:ext uri="{FF2B5EF4-FFF2-40B4-BE49-F238E27FC236}">
                <a16:creationId xmlns:a16="http://schemas.microsoft.com/office/drawing/2014/main" id="{DC426CA3-11B4-4A92-AE20-C12432BFFD53}"/>
              </a:ext>
            </a:extLst>
          </p:cNvPr>
          <p:cNvSpPr>
            <a:spLocks noGrp="1"/>
          </p:cNvSpPr>
          <p:nvPr>
            <p:ph type="sldNum" sz="quarter" idx="4"/>
          </p:nvPr>
        </p:nvSpPr>
        <p:spPr>
          <a:xfrm>
            <a:off x="7480820" y="6459902"/>
            <a:ext cx="4339705" cy="245698"/>
          </a:xfrm>
          <a:prstGeom prst="rect">
            <a:avLst/>
          </a:prstGeom>
        </p:spPr>
        <p:txBody>
          <a:bodyPr anchor="ctr"/>
          <a:lstStyle>
            <a:lvl1pPr>
              <a:defRPr>
                <a:solidFill>
                  <a:schemeClr val="tx2">
                    <a:lumMod val="40000"/>
                    <a:lumOff val="60000"/>
                  </a:schemeClr>
                </a:solidFill>
                <a:latin typeface="+mn-lt"/>
                <a:ea typeface="Book Antiqua" charset="0"/>
                <a:cs typeface="Book Antiqua" charset="0"/>
              </a:defRPr>
            </a:lvl1pPr>
          </a:lstStyle>
          <a:p>
            <a:pPr algn="r"/>
            <a:fld id="{41FAC4EC-5D89-1C41-A9EF-1F206B220A4C}" type="slidenum">
              <a:rPr lang="en-US" sz="1000" smtClean="0"/>
              <a:pPr algn="r"/>
              <a:t>‹#›</a:t>
            </a:fld>
            <a:r>
              <a:rPr lang="en-US" sz="1000">
                <a:cs typeface="Arial" panose="020B0604020202020204" pitchFamily="34" charset="0"/>
              </a:rPr>
              <a:t> </a:t>
            </a:r>
            <a:endParaRPr lang="en-US" sz="1000"/>
          </a:p>
        </p:txBody>
      </p:sp>
    </p:spTree>
    <p:extLst>
      <p:ext uri="{BB962C8B-B14F-4D97-AF65-F5344CB8AC3E}">
        <p14:creationId xmlns:p14="http://schemas.microsoft.com/office/powerpoint/2010/main" val="26426121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meline 1">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FB677AF7-34DE-4559-B810-E0029AAFD9D8}"/>
              </a:ext>
            </a:extLst>
          </p:cNvPr>
          <p:cNvPicPr>
            <a:picLocks noChangeAspect="1"/>
          </p:cNvPicPr>
          <p:nvPr userDrawn="1"/>
        </p:nvPicPr>
        <p:blipFill>
          <a:blip r:embed="rId2"/>
          <a:stretch>
            <a:fillRect/>
          </a:stretch>
        </p:blipFill>
        <p:spPr>
          <a:xfrm>
            <a:off x="0" y="0"/>
            <a:ext cx="12192000" cy="812800"/>
          </a:xfrm>
          <a:prstGeom prst="rect">
            <a:avLst/>
          </a:prstGeom>
        </p:spPr>
      </p:pic>
      <p:sp>
        <p:nvSpPr>
          <p:cNvPr id="2" name="Title 1">
            <a:extLst>
              <a:ext uri="{FF2B5EF4-FFF2-40B4-BE49-F238E27FC236}">
                <a16:creationId xmlns:a16="http://schemas.microsoft.com/office/drawing/2014/main" id="{5DEFEA14-9708-5B45-AAF0-A3CD75EAFBF3}"/>
              </a:ext>
            </a:extLst>
          </p:cNvPr>
          <p:cNvSpPr>
            <a:spLocks noGrp="1"/>
          </p:cNvSpPr>
          <p:nvPr>
            <p:ph type="title" hasCustomPrompt="1"/>
          </p:nvPr>
        </p:nvSpPr>
        <p:spPr>
          <a:xfrm>
            <a:off x="381000" y="152400"/>
            <a:ext cx="11430000" cy="539496"/>
          </a:xfrm>
          <a:prstGeom prst="rect">
            <a:avLst/>
          </a:prstGeom>
        </p:spPr>
        <p:txBody>
          <a:bodyPr/>
          <a:lstStyle>
            <a:lvl1pPr>
              <a:defRPr>
                <a:solidFill>
                  <a:schemeClr val="bg1"/>
                </a:solidFill>
              </a:defRPr>
            </a:lvl1pPr>
          </a:lstStyle>
          <a:p>
            <a:r>
              <a:rPr lang="en-US"/>
              <a:t>Header Goes Here</a:t>
            </a:r>
          </a:p>
        </p:txBody>
      </p:sp>
      <p:grpSp>
        <p:nvGrpSpPr>
          <p:cNvPr id="25" name="Group 24">
            <a:extLst>
              <a:ext uri="{FF2B5EF4-FFF2-40B4-BE49-F238E27FC236}">
                <a16:creationId xmlns:a16="http://schemas.microsoft.com/office/drawing/2014/main" id="{B6E88057-C947-45D0-9B3B-C6F48742266A}"/>
              </a:ext>
            </a:extLst>
          </p:cNvPr>
          <p:cNvGrpSpPr/>
          <p:nvPr userDrawn="1"/>
        </p:nvGrpSpPr>
        <p:grpSpPr>
          <a:xfrm>
            <a:off x="5020494" y="888923"/>
            <a:ext cx="227782" cy="5467427"/>
            <a:chOff x="5020494" y="588923"/>
            <a:chExt cx="227782" cy="5467427"/>
          </a:xfrm>
          <a:solidFill>
            <a:srgbClr val="0085AD"/>
          </a:solidFill>
        </p:grpSpPr>
        <p:sp>
          <p:nvSpPr>
            <p:cNvPr id="26" name="Rectangle 25">
              <a:extLst>
                <a:ext uri="{FF2B5EF4-FFF2-40B4-BE49-F238E27FC236}">
                  <a16:creationId xmlns:a16="http://schemas.microsoft.com/office/drawing/2014/main" id="{64C0D787-709A-4573-8B41-2836E5C07C03}"/>
                </a:ext>
              </a:extLst>
            </p:cNvPr>
            <p:cNvSpPr/>
            <p:nvPr userDrawn="1"/>
          </p:nvSpPr>
          <p:spPr>
            <a:xfrm>
              <a:off x="5020736" y="701674"/>
              <a:ext cx="227540" cy="52419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7" name="Oval 26">
              <a:extLst>
                <a:ext uri="{FF2B5EF4-FFF2-40B4-BE49-F238E27FC236}">
                  <a16:creationId xmlns:a16="http://schemas.microsoft.com/office/drawing/2014/main" id="{B706988F-1CB1-4468-9245-A93B6C6C1A6F}"/>
                </a:ext>
              </a:extLst>
            </p:cNvPr>
            <p:cNvSpPr/>
            <p:nvPr userDrawn="1"/>
          </p:nvSpPr>
          <p:spPr>
            <a:xfrm>
              <a:off x="5020494" y="588923"/>
              <a:ext cx="227782" cy="22550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8" name="Oval 27">
              <a:extLst>
                <a:ext uri="{FF2B5EF4-FFF2-40B4-BE49-F238E27FC236}">
                  <a16:creationId xmlns:a16="http://schemas.microsoft.com/office/drawing/2014/main" id="{D0B9BBB7-31D8-483A-9FF6-18C14D24D422}"/>
                </a:ext>
              </a:extLst>
            </p:cNvPr>
            <p:cNvSpPr/>
            <p:nvPr userDrawn="1"/>
          </p:nvSpPr>
          <p:spPr>
            <a:xfrm>
              <a:off x="5020494" y="5830846"/>
              <a:ext cx="227782" cy="22550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29" name="Content Placeholder 7">
            <a:extLst>
              <a:ext uri="{FF2B5EF4-FFF2-40B4-BE49-F238E27FC236}">
                <a16:creationId xmlns:a16="http://schemas.microsoft.com/office/drawing/2014/main" id="{8CB2704C-56F5-4DC9-A944-1E18D5BEEF76}"/>
              </a:ext>
            </a:extLst>
          </p:cNvPr>
          <p:cNvSpPr>
            <a:spLocks noGrp="1"/>
          </p:cNvSpPr>
          <p:nvPr>
            <p:ph sz="quarter" idx="12"/>
          </p:nvPr>
        </p:nvSpPr>
        <p:spPr>
          <a:xfrm>
            <a:off x="6110167" y="3043200"/>
            <a:ext cx="5624633" cy="2590800"/>
          </a:xfrm>
          <a:prstGeom prst="rect">
            <a:avLst/>
          </a:prstGeom>
        </p:spPr>
        <p:txBody>
          <a:bodyPr/>
          <a:lstStyle>
            <a:lvl1pPr marL="342900" indent="-342900">
              <a:spcBef>
                <a:spcPts val="0"/>
              </a:spcBef>
              <a:buClr>
                <a:srgbClr val="002F6C"/>
              </a:buClr>
              <a:buFont typeface="Arial" panose="020B0604020202020204" pitchFamily="34" charset="0"/>
              <a:buChar char="•"/>
              <a:defRPr sz="2400">
                <a:solidFill>
                  <a:srgbClr val="3B3C3F"/>
                </a:solidFill>
                <a:latin typeface="Arial" charset="0"/>
                <a:ea typeface="Arial" charset="0"/>
                <a:cs typeface="Arial" charset="0"/>
              </a:defRPr>
            </a:lvl1pPr>
            <a:lvl2pPr marL="800100" indent="-342900">
              <a:buClr>
                <a:srgbClr val="002F6C"/>
              </a:buClr>
              <a:buFont typeface="Wingdings" panose="05000000000000000000" pitchFamily="2" charset="2"/>
              <a:buChar char="§"/>
              <a:defRPr sz="1800">
                <a:solidFill>
                  <a:srgbClr val="3B3C3F"/>
                </a:solidFill>
                <a:latin typeface="Arial" charset="0"/>
                <a:ea typeface="Arial" charset="0"/>
                <a:cs typeface="Arial" charset="0"/>
              </a:defRPr>
            </a:lvl2pPr>
            <a:lvl3pPr marL="1257300" indent="-342900">
              <a:buClr>
                <a:srgbClr val="002F6C"/>
              </a:buClr>
              <a:buFont typeface="Arial" panose="020B0604020202020204" pitchFamily="34" charset="0"/>
              <a:buChar char="-"/>
              <a:defRPr sz="1600">
                <a:solidFill>
                  <a:srgbClr val="3B3C3F"/>
                </a:solidFill>
                <a:latin typeface="Arial" charset="0"/>
                <a:ea typeface="Arial" charset="0"/>
                <a:cs typeface="Arial" charset="0"/>
              </a:defRPr>
            </a:lvl3pPr>
            <a:lvl4pPr marL="1714500" indent="-342900">
              <a:buClr>
                <a:srgbClr val="002F6C"/>
              </a:buClr>
              <a:buFont typeface="Arial" panose="020B0604020202020204" pitchFamily="34" charset="0"/>
              <a:buChar char="­"/>
              <a:defRPr sz="1400">
                <a:solidFill>
                  <a:srgbClr val="3B3C3F"/>
                </a:solidFill>
                <a:latin typeface="Arial" charset="0"/>
                <a:ea typeface="Arial" charset="0"/>
                <a:cs typeface="Arial" charset="0"/>
              </a:defRPr>
            </a:lvl4pPr>
            <a:lvl5pPr marL="2000250" indent="-171450">
              <a:buClr>
                <a:srgbClr val="002F6C"/>
              </a:buClr>
              <a:buFont typeface="Arial" panose="020B0604020202020204" pitchFamily="34" charset="0"/>
              <a:buChar char="-"/>
              <a:defRPr sz="1200">
                <a:solidFill>
                  <a:srgbClr val="3B3C3F"/>
                </a:solidFill>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1" name="Oval 30">
            <a:extLst>
              <a:ext uri="{FF2B5EF4-FFF2-40B4-BE49-F238E27FC236}">
                <a16:creationId xmlns:a16="http://schemas.microsoft.com/office/drawing/2014/main" id="{1A1660E1-69BF-41BB-B09A-3A6618683C6D}"/>
              </a:ext>
            </a:extLst>
          </p:cNvPr>
          <p:cNvSpPr/>
          <p:nvPr userDrawn="1"/>
        </p:nvSpPr>
        <p:spPr>
          <a:xfrm>
            <a:off x="5060494" y="1374340"/>
            <a:ext cx="147781" cy="146304"/>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35" name="Straight Connector 34">
            <a:extLst>
              <a:ext uri="{FF2B5EF4-FFF2-40B4-BE49-F238E27FC236}">
                <a16:creationId xmlns:a16="http://schemas.microsoft.com/office/drawing/2014/main" id="{2F00191B-51D7-4795-8B0B-4A30EDAFF339}"/>
              </a:ext>
            </a:extLst>
          </p:cNvPr>
          <p:cNvCxnSpPr/>
          <p:nvPr userDrawn="1"/>
        </p:nvCxnSpPr>
        <p:spPr>
          <a:xfrm>
            <a:off x="4279693" y="1443000"/>
            <a:ext cx="873740" cy="0"/>
          </a:xfrm>
          <a:prstGeom prst="line">
            <a:avLst/>
          </a:prstGeom>
          <a:ln>
            <a:solidFill>
              <a:srgbClr val="002A4E"/>
            </a:solidFill>
          </a:ln>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85030441-D293-450F-B4BE-11659F16AA5D}"/>
              </a:ext>
            </a:extLst>
          </p:cNvPr>
          <p:cNvSpPr/>
          <p:nvPr userDrawn="1"/>
        </p:nvSpPr>
        <p:spPr>
          <a:xfrm>
            <a:off x="5060494" y="2589048"/>
            <a:ext cx="147781" cy="146304"/>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38" name="Straight Connector 37">
            <a:extLst>
              <a:ext uri="{FF2B5EF4-FFF2-40B4-BE49-F238E27FC236}">
                <a16:creationId xmlns:a16="http://schemas.microsoft.com/office/drawing/2014/main" id="{B5C5C652-AEEF-42C9-BBFA-864D6A8F5C07}"/>
              </a:ext>
            </a:extLst>
          </p:cNvPr>
          <p:cNvCxnSpPr/>
          <p:nvPr userDrawn="1"/>
        </p:nvCxnSpPr>
        <p:spPr>
          <a:xfrm>
            <a:off x="4279693" y="2662200"/>
            <a:ext cx="873740" cy="0"/>
          </a:xfrm>
          <a:prstGeom prst="line">
            <a:avLst/>
          </a:prstGeom>
          <a:ln>
            <a:solidFill>
              <a:srgbClr val="002A4E"/>
            </a:solidFill>
          </a:ln>
        </p:spPr>
        <p:style>
          <a:lnRef idx="1">
            <a:schemeClr val="accent1"/>
          </a:lnRef>
          <a:fillRef idx="0">
            <a:schemeClr val="accent1"/>
          </a:fillRef>
          <a:effectRef idx="0">
            <a:schemeClr val="accent1"/>
          </a:effectRef>
          <a:fontRef idx="minor">
            <a:schemeClr val="tx1"/>
          </a:fontRef>
        </p:style>
      </p:cxnSp>
      <p:sp>
        <p:nvSpPr>
          <p:cNvPr id="39" name="Oval 38">
            <a:extLst>
              <a:ext uri="{FF2B5EF4-FFF2-40B4-BE49-F238E27FC236}">
                <a16:creationId xmlns:a16="http://schemas.microsoft.com/office/drawing/2014/main" id="{A277C419-B320-4705-A9F5-44AFC5400934}"/>
              </a:ext>
            </a:extLst>
          </p:cNvPr>
          <p:cNvSpPr/>
          <p:nvPr userDrawn="1"/>
        </p:nvSpPr>
        <p:spPr>
          <a:xfrm>
            <a:off x="5060494" y="3752830"/>
            <a:ext cx="147781" cy="146304"/>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0" name="Oval 39">
            <a:extLst>
              <a:ext uri="{FF2B5EF4-FFF2-40B4-BE49-F238E27FC236}">
                <a16:creationId xmlns:a16="http://schemas.microsoft.com/office/drawing/2014/main" id="{A2D88434-0131-436C-9369-B29FB0918560}"/>
              </a:ext>
            </a:extLst>
          </p:cNvPr>
          <p:cNvSpPr/>
          <p:nvPr userDrawn="1"/>
        </p:nvSpPr>
        <p:spPr>
          <a:xfrm>
            <a:off x="5060494" y="4914589"/>
            <a:ext cx="147781" cy="146304"/>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41" name="Straight Connector 40">
            <a:extLst>
              <a:ext uri="{FF2B5EF4-FFF2-40B4-BE49-F238E27FC236}">
                <a16:creationId xmlns:a16="http://schemas.microsoft.com/office/drawing/2014/main" id="{EF2482E8-5C6A-4BDD-9FC7-28127B47109F}"/>
              </a:ext>
            </a:extLst>
          </p:cNvPr>
          <p:cNvCxnSpPr/>
          <p:nvPr userDrawn="1"/>
        </p:nvCxnSpPr>
        <p:spPr>
          <a:xfrm>
            <a:off x="4279693" y="3825982"/>
            <a:ext cx="873740" cy="0"/>
          </a:xfrm>
          <a:prstGeom prst="line">
            <a:avLst/>
          </a:prstGeom>
          <a:ln>
            <a:solidFill>
              <a:srgbClr val="002A4E"/>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529723F6-47FC-40D7-B4A7-E11CD9E6A8E0}"/>
              </a:ext>
            </a:extLst>
          </p:cNvPr>
          <p:cNvCxnSpPr/>
          <p:nvPr userDrawn="1"/>
        </p:nvCxnSpPr>
        <p:spPr>
          <a:xfrm>
            <a:off x="4279693" y="4987741"/>
            <a:ext cx="873740" cy="0"/>
          </a:xfrm>
          <a:prstGeom prst="line">
            <a:avLst/>
          </a:prstGeom>
          <a:ln>
            <a:solidFill>
              <a:srgbClr val="002A4E"/>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45166B08-8252-4ED6-B62D-8523927F1C94}"/>
              </a:ext>
            </a:extLst>
          </p:cNvPr>
          <p:cNvSpPr>
            <a:spLocks noGrp="1"/>
          </p:cNvSpPr>
          <p:nvPr>
            <p:ph type="body" sz="quarter" idx="18" hasCustomPrompt="1"/>
          </p:nvPr>
        </p:nvSpPr>
        <p:spPr>
          <a:xfrm>
            <a:off x="6096000" y="2062163"/>
            <a:ext cx="5638800" cy="819150"/>
          </a:xfrm>
          <a:prstGeom prst="rect">
            <a:avLst/>
          </a:prstGeom>
        </p:spPr>
        <p:txBody>
          <a:bodyPr>
            <a:normAutofit/>
          </a:bodyPr>
          <a:lstStyle>
            <a:lvl1pPr marL="0" indent="0">
              <a:buNone/>
              <a:defRPr sz="3600">
                <a:solidFill>
                  <a:srgbClr val="3B3C3F"/>
                </a:solidFill>
              </a:defRPr>
            </a:lvl1pPr>
          </a:lstStyle>
          <a:p>
            <a:pPr lvl="0"/>
            <a:r>
              <a:rPr lang="en-US"/>
              <a:t>Header Goes Here</a:t>
            </a:r>
          </a:p>
        </p:txBody>
      </p:sp>
      <p:sp>
        <p:nvSpPr>
          <p:cNvPr id="24" name="Slide Number Placeholder 9">
            <a:extLst>
              <a:ext uri="{FF2B5EF4-FFF2-40B4-BE49-F238E27FC236}">
                <a16:creationId xmlns:a16="http://schemas.microsoft.com/office/drawing/2014/main" id="{84B1C0D0-5F27-462C-911E-2FC5752A901A}"/>
              </a:ext>
            </a:extLst>
          </p:cNvPr>
          <p:cNvSpPr>
            <a:spLocks noGrp="1"/>
          </p:cNvSpPr>
          <p:nvPr>
            <p:ph type="sldNum" sz="quarter" idx="4"/>
          </p:nvPr>
        </p:nvSpPr>
        <p:spPr>
          <a:xfrm>
            <a:off x="7480820" y="6459902"/>
            <a:ext cx="4339705" cy="245698"/>
          </a:xfrm>
          <a:prstGeom prst="rect">
            <a:avLst/>
          </a:prstGeom>
        </p:spPr>
        <p:txBody>
          <a:bodyPr anchor="ctr"/>
          <a:lstStyle>
            <a:lvl1pPr>
              <a:defRPr>
                <a:solidFill>
                  <a:schemeClr val="tx2">
                    <a:lumMod val="40000"/>
                    <a:lumOff val="60000"/>
                  </a:schemeClr>
                </a:solidFill>
                <a:latin typeface="+mn-lt"/>
                <a:ea typeface="Book Antiqua" charset="0"/>
                <a:cs typeface="Book Antiqua" charset="0"/>
              </a:defRPr>
            </a:lvl1pPr>
          </a:lstStyle>
          <a:p>
            <a:pPr algn="r"/>
            <a:fld id="{41FAC4EC-5D89-1C41-A9EF-1F206B220A4C}" type="slidenum">
              <a:rPr lang="en-US" sz="1000" smtClean="0"/>
              <a:pPr algn="r"/>
              <a:t>‹#›</a:t>
            </a:fld>
            <a:r>
              <a:rPr lang="en-US" sz="1000">
                <a:cs typeface="Arial" panose="020B0604020202020204" pitchFamily="34" charset="0"/>
              </a:rPr>
              <a:t> </a:t>
            </a:r>
            <a:endParaRPr lang="en-US" sz="1000"/>
          </a:p>
        </p:txBody>
      </p:sp>
      <p:sp>
        <p:nvSpPr>
          <p:cNvPr id="23" name="Text Placeholder 5">
            <a:extLst>
              <a:ext uri="{FF2B5EF4-FFF2-40B4-BE49-F238E27FC236}">
                <a16:creationId xmlns:a16="http://schemas.microsoft.com/office/drawing/2014/main" id="{0703D3A5-F280-4C4F-BB1C-F2EFDA7F372A}"/>
              </a:ext>
            </a:extLst>
          </p:cNvPr>
          <p:cNvSpPr>
            <a:spLocks noGrp="1"/>
          </p:cNvSpPr>
          <p:nvPr>
            <p:ph type="body" sz="quarter" idx="21"/>
          </p:nvPr>
        </p:nvSpPr>
        <p:spPr>
          <a:xfrm>
            <a:off x="381000" y="1435875"/>
            <a:ext cx="3607855" cy="990600"/>
          </a:xfrm>
          <a:prstGeom prst="rect">
            <a:avLst/>
          </a:prstGeom>
        </p:spPr>
        <p:txBody>
          <a:bodyPr/>
          <a:lstStyle>
            <a:lvl1pPr>
              <a:buClr>
                <a:srgbClr val="002F6C"/>
              </a:buClr>
              <a:defRPr sz="1400"/>
            </a:lvl1pPr>
            <a:lvl2pPr marL="685800" indent="-228600">
              <a:buClr>
                <a:srgbClr val="002F6C"/>
              </a:buClr>
              <a:buFont typeface="Wingdings" panose="05000000000000000000" pitchFamily="2" charset="2"/>
              <a:buChar char="§"/>
              <a:defRPr sz="1200"/>
            </a:lvl2pPr>
            <a:lvl3pPr marL="1143000" indent="-228600">
              <a:buClr>
                <a:srgbClr val="002F6C"/>
              </a:buClr>
              <a:buFont typeface="Arial" panose="020B0604020202020204" pitchFamily="34" charset="0"/>
              <a:buChar char="­"/>
              <a:defRPr sz="1000"/>
            </a:lvl3pPr>
          </a:lstStyle>
          <a:p>
            <a:pPr lvl="0"/>
            <a:r>
              <a:rPr lang="en-US"/>
              <a:t>Click to edit Master text styles</a:t>
            </a:r>
          </a:p>
          <a:p>
            <a:pPr lvl="1"/>
            <a:r>
              <a:rPr lang="en-US"/>
              <a:t>Second level</a:t>
            </a:r>
          </a:p>
          <a:p>
            <a:pPr lvl="2"/>
            <a:r>
              <a:rPr lang="en-US"/>
              <a:t>Third level</a:t>
            </a:r>
          </a:p>
        </p:txBody>
      </p:sp>
      <p:sp>
        <p:nvSpPr>
          <p:cNvPr id="32" name="Text Placeholder 5">
            <a:extLst>
              <a:ext uri="{FF2B5EF4-FFF2-40B4-BE49-F238E27FC236}">
                <a16:creationId xmlns:a16="http://schemas.microsoft.com/office/drawing/2014/main" id="{B39614EA-44DC-43F0-85AB-BDC92B5CCB32}"/>
              </a:ext>
            </a:extLst>
          </p:cNvPr>
          <p:cNvSpPr>
            <a:spLocks noGrp="1"/>
          </p:cNvSpPr>
          <p:nvPr>
            <p:ph type="body" sz="quarter" idx="22"/>
          </p:nvPr>
        </p:nvSpPr>
        <p:spPr>
          <a:xfrm>
            <a:off x="381000" y="2664446"/>
            <a:ext cx="3607855" cy="990600"/>
          </a:xfrm>
          <a:prstGeom prst="rect">
            <a:avLst/>
          </a:prstGeom>
        </p:spPr>
        <p:txBody>
          <a:bodyPr/>
          <a:lstStyle>
            <a:lvl1pPr>
              <a:buClr>
                <a:srgbClr val="002F6C"/>
              </a:buClr>
              <a:defRPr sz="1400"/>
            </a:lvl1pPr>
            <a:lvl2pPr marL="685800" indent="-228600">
              <a:buClr>
                <a:srgbClr val="002F6C"/>
              </a:buClr>
              <a:buFont typeface="Wingdings" panose="05000000000000000000" pitchFamily="2" charset="2"/>
              <a:buChar char="§"/>
              <a:defRPr sz="1200"/>
            </a:lvl2pPr>
            <a:lvl3pPr marL="1143000" indent="-228600">
              <a:buClr>
                <a:srgbClr val="002F6C"/>
              </a:buClr>
              <a:buFont typeface="Arial" panose="020B0604020202020204" pitchFamily="34" charset="0"/>
              <a:buChar char="­"/>
              <a:defRPr sz="1000"/>
            </a:lvl3pPr>
          </a:lstStyle>
          <a:p>
            <a:pPr lvl="0"/>
            <a:r>
              <a:rPr lang="en-US"/>
              <a:t>Click to edit Master text styles</a:t>
            </a:r>
          </a:p>
          <a:p>
            <a:pPr lvl="1"/>
            <a:r>
              <a:rPr lang="en-US"/>
              <a:t>Second level</a:t>
            </a:r>
          </a:p>
          <a:p>
            <a:pPr lvl="2"/>
            <a:r>
              <a:rPr lang="en-US"/>
              <a:t>Third level</a:t>
            </a:r>
          </a:p>
        </p:txBody>
      </p:sp>
      <p:sp>
        <p:nvSpPr>
          <p:cNvPr id="33" name="Text Placeholder 5">
            <a:extLst>
              <a:ext uri="{FF2B5EF4-FFF2-40B4-BE49-F238E27FC236}">
                <a16:creationId xmlns:a16="http://schemas.microsoft.com/office/drawing/2014/main" id="{08A764A9-C237-47F7-801A-3C3A0133BE66}"/>
              </a:ext>
            </a:extLst>
          </p:cNvPr>
          <p:cNvSpPr>
            <a:spLocks noGrp="1"/>
          </p:cNvSpPr>
          <p:nvPr>
            <p:ph type="body" sz="quarter" idx="23"/>
          </p:nvPr>
        </p:nvSpPr>
        <p:spPr>
          <a:xfrm>
            <a:off x="380999" y="3825982"/>
            <a:ext cx="3607855" cy="990600"/>
          </a:xfrm>
          <a:prstGeom prst="rect">
            <a:avLst/>
          </a:prstGeom>
        </p:spPr>
        <p:txBody>
          <a:bodyPr/>
          <a:lstStyle>
            <a:lvl1pPr>
              <a:buClr>
                <a:srgbClr val="002F6C"/>
              </a:buClr>
              <a:defRPr sz="1400"/>
            </a:lvl1pPr>
            <a:lvl2pPr marL="685800" indent="-228600">
              <a:buClr>
                <a:srgbClr val="002F6C"/>
              </a:buClr>
              <a:buFont typeface="Wingdings" panose="05000000000000000000" pitchFamily="2" charset="2"/>
              <a:buChar char="§"/>
              <a:defRPr sz="1200"/>
            </a:lvl2pPr>
            <a:lvl3pPr marL="1143000" indent="-228600">
              <a:buClr>
                <a:srgbClr val="002F6C"/>
              </a:buClr>
              <a:buFont typeface="Arial" panose="020B0604020202020204" pitchFamily="34" charset="0"/>
              <a:buChar char="­"/>
              <a:defRPr sz="1000"/>
            </a:lvl3pPr>
          </a:lstStyle>
          <a:p>
            <a:pPr lvl="0"/>
            <a:r>
              <a:rPr lang="en-US"/>
              <a:t>Click to edit Master text styles</a:t>
            </a:r>
          </a:p>
          <a:p>
            <a:pPr lvl="1"/>
            <a:r>
              <a:rPr lang="en-US"/>
              <a:t>Second level</a:t>
            </a:r>
          </a:p>
          <a:p>
            <a:pPr lvl="2"/>
            <a:r>
              <a:rPr lang="en-US"/>
              <a:t>Third level</a:t>
            </a:r>
          </a:p>
        </p:txBody>
      </p:sp>
      <p:sp>
        <p:nvSpPr>
          <p:cNvPr id="34" name="Text Placeholder 5">
            <a:extLst>
              <a:ext uri="{FF2B5EF4-FFF2-40B4-BE49-F238E27FC236}">
                <a16:creationId xmlns:a16="http://schemas.microsoft.com/office/drawing/2014/main" id="{5CD98746-108E-4AB4-8DEC-B3F1026EF49D}"/>
              </a:ext>
            </a:extLst>
          </p:cNvPr>
          <p:cNvSpPr>
            <a:spLocks noGrp="1"/>
          </p:cNvSpPr>
          <p:nvPr>
            <p:ph type="body" sz="quarter" idx="24"/>
          </p:nvPr>
        </p:nvSpPr>
        <p:spPr>
          <a:xfrm>
            <a:off x="380998" y="4987741"/>
            <a:ext cx="3607855" cy="990600"/>
          </a:xfrm>
          <a:prstGeom prst="rect">
            <a:avLst/>
          </a:prstGeom>
        </p:spPr>
        <p:txBody>
          <a:bodyPr/>
          <a:lstStyle>
            <a:lvl1pPr>
              <a:buClr>
                <a:srgbClr val="002F6C"/>
              </a:buClr>
              <a:defRPr sz="1400"/>
            </a:lvl1pPr>
            <a:lvl2pPr marL="685800" indent="-228600">
              <a:buClr>
                <a:srgbClr val="002F6C"/>
              </a:buClr>
              <a:buFont typeface="Wingdings" panose="05000000000000000000" pitchFamily="2" charset="2"/>
              <a:buChar char="§"/>
              <a:defRPr sz="1200"/>
            </a:lvl2pPr>
            <a:lvl3pPr marL="1143000" indent="-228600">
              <a:buClr>
                <a:srgbClr val="002F6C"/>
              </a:buClr>
              <a:buFont typeface="Arial" panose="020B0604020202020204" pitchFamily="34" charset="0"/>
              <a:buChar char="­"/>
              <a:defRPr sz="100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2398627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meline 2">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4EF0D3CE-99C5-4F20-957E-A0D3FB9B1874}"/>
              </a:ext>
            </a:extLst>
          </p:cNvPr>
          <p:cNvPicPr>
            <a:picLocks noChangeAspect="1"/>
          </p:cNvPicPr>
          <p:nvPr userDrawn="1"/>
        </p:nvPicPr>
        <p:blipFill>
          <a:blip r:embed="rId2"/>
          <a:stretch>
            <a:fillRect/>
          </a:stretch>
        </p:blipFill>
        <p:spPr>
          <a:xfrm>
            <a:off x="0" y="0"/>
            <a:ext cx="12192000" cy="812800"/>
          </a:xfrm>
          <a:prstGeom prst="rect">
            <a:avLst/>
          </a:prstGeom>
        </p:spPr>
      </p:pic>
      <p:sp>
        <p:nvSpPr>
          <p:cNvPr id="2" name="Title 1">
            <a:extLst>
              <a:ext uri="{FF2B5EF4-FFF2-40B4-BE49-F238E27FC236}">
                <a16:creationId xmlns:a16="http://schemas.microsoft.com/office/drawing/2014/main" id="{5DEFEA14-9708-5B45-AAF0-A3CD75EAFBF3}"/>
              </a:ext>
            </a:extLst>
          </p:cNvPr>
          <p:cNvSpPr>
            <a:spLocks noGrp="1"/>
          </p:cNvSpPr>
          <p:nvPr>
            <p:ph type="title" hasCustomPrompt="1"/>
          </p:nvPr>
        </p:nvSpPr>
        <p:spPr>
          <a:xfrm>
            <a:off x="381000" y="152400"/>
            <a:ext cx="11430000" cy="539496"/>
          </a:xfrm>
          <a:prstGeom prst="rect">
            <a:avLst/>
          </a:prstGeom>
        </p:spPr>
        <p:txBody>
          <a:bodyPr/>
          <a:lstStyle>
            <a:lvl1pPr>
              <a:defRPr>
                <a:solidFill>
                  <a:schemeClr val="bg1"/>
                </a:solidFill>
              </a:defRPr>
            </a:lvl1pPr>
          </a:lstStyle>
          <a:p>
            <a:r>
              <a:rPr lang="en-US"/>
              <a:t>Header Goes Here</a:t>
            </a:r>
          </a:p>
        </p:txBody>
      </p:sp>
      <p:sp>
        <p:nvSpPr>
          <p:cNvPr id="8" name="Rectangle 7">
            <a:extLst>
              <a:ext uri="{FF2B5EF4-FFF2-40B4-BE49-F238E27FC236}">
                <a16:creationId xmlns:a16="http://schemas.microsoft.com/office/drawing/2014/main" id="{5DC150EC-BC6F-4330-993B-31A03C22FA9F}"/>
              </a:ext>
            </a:extLst>
          </p:cNvPr>
          <p:cNvSpPr/>
          <p:nvPr userDrawn="1"/>
        </p:nvSpPr>
        <p:spPr>
          <a:xfrm rot="16200000">
            <a:off x="6003924" y="-4109822"/>
            <a:ext cx="184150" cy="12192001"/>
          </a:xfrm>
          <a:prstGeom prst="rect">
            <a:avLst/>
          </a:prstGeom>
          <a:solidFill>
            <a:srgbClr val="0085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Oval 13">
            <a:extLst>
              <a:ext uri="{FF2B5EF4-FFF2-40B4-BE49-F238E27FC236}">
                <a16:creationId xmlns:a16="http://schemas.microsoft.com/office/drawing/2014/main" id="{A7D7D7B8-C8E2-4E53-97FF-23DD6D781C06}"/>
              </a:ext>
            </a:extLst>
          </p:cNvPr>
          <p:cNvSpPr/>
          <p:nvPr userDrawn="1"/>
        </p:nvSpPr>
        <p:spPr>
          <a:xfrm>
            <a:off x="469106" y="1913050"/>
            <a:ext cx="147781" cy="146304"/>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Oval 14">
            <a:extLst>
              <a:ext uri="{FF2B5EF4-FFF2-40B4-BE49-F238E27FC236}">
                <a16:creationId xmlns:a16="http://schemas.microsoft.com/office/drawing/2014/main" id="{10483370-BAF1-48D6-AECC-E2A724D3E775}"/>
              </a:ext>
            </a:extLst>
          </p:cNvPr>
          <p:cNvSpPr/>
          <p:nvPr userDrawn="1"/>
        </p:nvSpPr>
        <p:spPr>
          <a:xfrm>
            <a:off x="3330575" y="1913050"/>
            <a:ext cx="147781" cy="146304"/>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Oval 15">
            <a:extLst>
              <a:ext uri="{FF2B5EF4-FFF2-40B4-BE49-F238E27FC236}">
                <a16:creationId xmlns:a16="http://schemas.microsoft.com/office/drawing/2014/main" id="{37F96ADF-D100-431D-8956-09F4D0A62E95}"/>
              </a:ext>
            </a:extLst>
          </p:cNvPr>
          <p:cNvSpPr/>
          <p:nvPr userDrawn="1"/>
        </p:nvSpPr>
        <p:spPr>
          <a:xfrm>
            <a:off x="6207125" y="1913050"/>
            <a:ext cx="147781" cy="146304"/>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Oval 16">
            <a:extLst>
              <a:ext uri="{FF2B5EF4-FFF2-40B4-BE49-F238E27FC236}">
                <a16:creationId xmlns:a16="http://schemas.microsoft.com/office/drawing/2014/main" id="{3EE8549A-34EC-4315-B80D-D826594A49E5}"/>
              </a:ext>
            </a:extLst>
          </p:cNvPr>
          <p:cNvSpPr/>
          <p:nvPr userDrawn="1"/>
        </p:nvSpPr>
        <p:spPr>
          <a:xfrm>
            <a:off x="9083675" y="1913050"/>
            <a:ext cx="147781" cy="146304"/>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5" name="Slide Number Placeholder 9">
            <a:extLst>
              <a:ext uri="{FF2B5EF4-FFF2-40B4-BE49-F238E27FC236}">
                <a16:creationId xmlns:a16="http://schemas.microsoft.com/office/drawing/2014/main" id="{EC0DE91E-7E4F-479B-8DC3-F0C16221FF1B}"/>
              </a:ext>
            </a:extLst>
          </p:cNvPr>
          <p:cNvSpPr>
            <a:spLocks noGrp="1"/>
          </p:cNvSpPr>
          <p:nvPr>
            <p:ph type="sldNum" sz="quarter" idx="4"/>
          </p:nvPr>
        </p:nvSpPr>
        <p:spPr>
          <a:xfrm>
            <a:off x="7480820" y="6459902"/>
            <a:ext cx="4339705" cy="245698"/>
          </a:xfrm>
          <a:prstGeom prst="rect">
            <a:avLst/>
          </a:prstGeom>
        </p:spPr>
        <p:txBody>
          <a:bodyPr anchor="ctr"/>
          <a:lstStyle>
            <a:lvl1pPr>
              <a:defRPr>
                <a:solidFill>
                  <a:schemeClr val="tx2">
                    <a:lumMod val="40000"/>
                    <a:lumOff val="60000"/>
                  </a:schemeClr>
                </a:solidFill>
                <a:latin typeface="+mn-lt"/>
                <a:ea typeface="Book Antiqua" charset="0"/>
                <a:cs typeface="Book Antiqua" charset="0"/>
              </a:defRPr>
            </a:lvl1pPr>
          </a:lstStyle>
          <a:p>
            <a:pPr algn="r"/>
            <a:fld id="{41FAC4EC-5D89-1C41-A9EF-1F206B220A4C}" type="slidenum">
              <a:rPr lang="en-US" sz="1000" smtClean="0"/>
              <a:pPr algn="r"/>
              <a:t>‹#›</a:t>
            </a:fld>
            <a:r>
              <a:rPr lang="en-US" sz="1000">
                <a:cs typeface="Arial" panose="020B0604020202020204" pitchFamily="34" charset="0"/>
              </a:rPr>
              <a:t> </a:t>
            </a:r>
            <a:endParaRPr lang="en-US" sz="1000"/>
          </a:p>
        </p:txBody>
      </p:sp>
      <p:sp>
        <p:nvSpPr>
          <p:cNvPr id="6" name="Text Placeholder 5">
            <a:extLst>
              <a:ext uri="{FF2B5EF4-FFF2-40B4-BE49-F238E27FC236}">
                <a16:creationId xmlns:a16="http://schemas.microsoft.com/office/drawing/2014/main" id="{C1B8F378-7165-4332-9A2B-8A8997CB3D7D}"/>
              </a:ext>
            </a:extLst>
          </p:cNvPr>
          <p:cNvSpPr>
            <a:spLocks noGrp="1"/>
          </p:cNvSpPr>
          <p:nvPr>
            <p:ph type="body" sz="quarter" idx="21"/>
          </p:nvPr>
        </p:nvSpPr>
        <p:spPr>
          <a:xfrm>
            <a:off x="381000" y="2335213"/>
            <a:ext cx="2724149" cy="3467100"/>
          </a:xfrm>
          <a:prstGeom prst="rect">
            <a:avLst/>
          </a:prstGeom>
        </p:spPr>
        <p:txBody>
          <a:bodyPr/>
          <a:lstStyle>
            <a:lvl1pPr>
              <a:buClr>
                <a:srgbClr val="002F6C"/>
              </a:buClr>
              <a:defRPr sz="1400"/>
            </a:lvl1pPr>
            <a:lvl2pPr marL="685800" indent="-228600">
              <a:buClr>
                <a:srgbClr val="002F6C"/>
              </a:buClr>
              <a:buFont typeface="Wingdings" panose="05000000000000000000" pitchFamily="2" charset="2"/>
              <a:buChar char="§"/>
              <a:defRPr sz="1200"/>
            </a:lvl2pPr>
            <a:lvl3pPr marL="1143000" indent="-228600">
              <a:buClr>
                <a:srgbClr val="002F6C"/>
              </a:buClr>
              <a:buFont typeface="Arial" panose="020B0604020202020204" pitchFamily="34" charset="0"/>
              <a:buChar char="­"/>
              <a:defRPr sz="1000"/>
            </a:lvl3pPr>
          </a:lstStyle>
          <a:p>
            <a:pPr lvl="0"/>
            <a:r>
              <a:rPr lang="en-US"/>
              <a:t>Click to edit Master text styles</a:t>
            </a:r>
          </a:p>
          <a:p>
            <a:pPr lvl="1"/>
            <a:r>
              <a:rPr lang="en-US"/>
              <a:t>Second level</a:t>
            </a:r>
          </a:p>
          <a:p>
            <a:pPr lvl="2"/>
            <a:r>
              <a:rPr lang="en-US"/>
              <a:t>Third level</a:t>
            </a:r>
          </a:p>
        </p:txBody>
      </p:sp>
      <p:sp>
        <p:nvSpPr>
          <p:cNvPr id="18" name="Text Placeholder 5">
            <a:extLst>
              <a:ext uri="{FF2B5EF4-FFF2-40B4-BE49-F238E27FC236}">
                <a16:creationId xmlns:a16="http://schemas.microsoft.com/office/drawing/2014/main" id="{D10024BB-39FF-4466-8909-D3655D62F0EC}"/>
              </a:ext>
            </a:extLst>
          </p:cNvPr>
          <p:cNvSpPr>
            <a:spLocks noGrp="1"/>
          </p:cNvSpPr>
          <p:nvPr>
            <p:ph type="body" sz="quarter" idx="22"/>
          </p:nvPr>
        </p:nvSpPr>
        <p:spPr>
          <a:xfrm>
            <a:off x="3256106" y="2335213"/>
            <a:ext cx="2724149" cy="3467100"/>
          </a:xfrm>
          <a:prstGeom prst="rect">
            <a:avLst/>
          </a:prstGeom>
        </p:spPr>
        <p:txBody>
          <a:bodyPr/>
          <a:lstStyle>
            <a:lvl1pPr>
              <a:buClr>
                <a:srgbClr val="002F6C"/>
              </a:buClr>
              <a:defRPr sz="1400"/>
            </a:lvl1pPr>
            <a:lvl2pPr marL="685800" indent="-228600">
              <a:buClr>
                <a:srgbClr val="002F6C"/>
              </a:buClr>
              <a:buFont typeface="Wingdings" panose="05000000000000000000" pitchFamily="2" charset="2"/>
              <a:buChar char="§"/>
              <a:defRPr sz="1200"/>
            </a:lvl2pPr>
            <a:lvl3pPr marL="1143000" indent="-228600">
              <a:buClr>
                <a:srgbClr val="002F6C"/>
              </a:buClr>
              <a:buFont typeface="Arial" panose="020B0604020202020204" pitchFamily="34" charset="0"/>
              <a:buChar char="­"/>
              <a:defRPr sz="1000"/>
            </a:lvl3pPr>
          </a:lstStyle>
          <a:p>
            <a:pPr lvl="0"/>
            <a:r>
              <a:rPr lang="en-US"/>
              <a:t>Click to edit Master text styles</a:t>
            </a:r>
          </a:p>
          <a:p>
            <a:pPr lvl="1"/>
            <a:r>
              <a:rPr lang="en-US"/>
              <a:t>Second level</a:t>
            </a:r>
          </a:p>
          <a:p>
            <a:pPr lvl="2"/>
            <a:r>
              <a:rPr lang="en-US"/>
              <a:t>Third level</a:t>
            </a:r>
          </a:p>
        </p:txBody>
      </p:sp>
      <p:sp>
        <p:nvSpPr>
          <p:cNvPr id="20" name="Text Placeholder 5">
            <a:extLst>
              <a:ext uri="{FF2B5EF4-FFF2-40B4-BE49-F238E27FC236}">
                <a16:creationId xmlns:a16="http://schemas.microsoft.com/office/drawing/2014/main" id="{2ED5F2BD-16CF-417A-967C-D00E7E7E772D}"/>
              </a:ext>
            </a:extLst>
          </p:cNvPr>
          <p:cNvSpPr>
            <a:spLocks noGrp="1"/>
          </p:cNvSpPr>
          <p:nvPr>
            <p:ph type="body" sz="quarter" idx="23"/>
          </p:nvPr>
        </p:nvSpPr>
        <p:spPr>
          <a:xfrm>
            <a:off x="6134101" y="2335213"/>
            <a:ext cx="2724149" cy="3467100"/>
          </a:xfrm>
          <a:prstGeom prst="rect">
            <a:avLst/>
          </a:prstGeom>
        </p:spPr>
        <p:txBody>
          <a:bodyPr/>
          <a:lstStyle>
            <a:lvl1pPr>
              <a:buClr>
                <a:srgbClr val="002F6C"/>
              </a:buClr>
              <a:defRPr sz="1400"/>
            </a:lvl1pPr>
            <a:lvl2pPr marL="685800" indent="-228600">
              <a:buClr>
                <a:srgbClr val="002F6C"/>
              </a:buClr>
              <a:buFont typeface="Wingdings" panose="05000000000000000000" pitchFamily="2" charset="2"/>
              <a:buChar char="§"/>
              <a:defRPr sz="1200"/>
            </a:lvl2pPr>
            <a:lvl3pPr marL="1143000" indent="-228600">
              <a:buClr>
                <a:srgbClr val="002F6C"/>
              </a:buClr>
              <a:buFont typeface="Arial" panose="020B0604020202020204" pitchFamily="34" charset="0"/>
              <a:buChar char="­"/>
              <a:defRPr sz="1000"/>
            </a:lvl3pPr>
          </a:lstStyle>
          <a:p>
            <a:pPr lvl="0"/>
            <a:r>
              <a:rPr lang="en-US"/>
              <a:t>Click to edit Master text styles</a:t>
            </a:r>
          </a:p>
          <a:p>
            <a:pPr lvl="1"/>
            <a:r>
              <a:rPr lang="en-US"/>
              <a:t>Second level</a:t>
            </a:r>
          </a:p>
          <a:p>
            <a:pPr lvl="2"/>
            <a:r>
              <a:rPr lang="en-US"/>
              <a:t>Third level</a:t>
            </a:r>
          </a:p>
        </p:txBody>
      </p:sp>
      <p:sp>
        <p:nvSpPr>
          <p:cNvPr id="24" name="Text Placeholder 5">
            <a:extLst>
              <a:ext uri="{FF2B5EF4-FFF2-40B4-BE49-F238E27FC236}">
                <a16:creationId xmlns:a16="http://schemas.microsoft.com/office/drawing/2014/main" id="{82427D4D-FF18-4A2D-91E7-C09427484891}"/>
              </a:ext>
            </a:extLst>
          </p:cNvPr>
          <p:cNvSpPr>
            <a:spLocks noGrp="1"/>
          </p:cNvSpPr>
          <p:nvPr>
            <p:ph type="body" sz="quarter" idx="24"/>
          </p:nvPr>
        </p:nvSpPr>
        <p:spPr>
          <a:xfrm>
            <a:off x="9010651" y="2335213"/>
            <a:ext cx="2724149" cy="3467100"/>
          </a:xfrm>
          <a:prstGeom prst="rect">
            <a:avLst/>
          </a:prstGeom>
        </p:spPr>
        <p:txBody>
          <a:bodyPr/>
          <a:lstStyle>
            <a:lvl1pPr>
              <a:buClr>
                <a:srgbClr val="002F6C"/>
              </a:buClr>
              <a:defRPr sz="1400"/>
            </a:lvl1pPr>
            <a:lvl2pPr marL="685800" indent="-228600">
              <a:buClr>
                <a:srgbClr val="002F6C"/>
              </a:buClr>
              <a:buFont typeface="Wingdings" panose="05000000000000000000" pitchFamily="2" charset="2"/>
              <a:buChar char="§"/>
              <a:defRPr sz="1200"/>
            </a:lvl2pPr>
            <a:lvl3pPr marL="1143000" indent="-228600">
              <a:buClr>
                <a:srgbClr val="002F6C"/>
              </a:buClr>
              <a:buFont typeface="Arial" panose="020B0604020202020204" pitchFamily="34" charset="0"/>
              <a:buChar char="­"/>
              <a:defRPr sz="1000"/>
            </a:lvl3pPr>
          </a:lstStyle>
          <a:p>
            <a:pPr lvl="0"/>
            <a:r>
              <a:rPr lang="en-US"/>
              <a:t>Click to edit Master text styles</a:t>
            </a:r>
          </a:p>
          <a:p>
            <a:pPr lvl="1"/>
            <a:r>
              <a:rPr lang="en-US"/>
              <a:t>Second level</a:t>
            </a:r>
          </a:p>
          <a:p>
            <a:pPr lvl="2"/>
            <a:r>
              <a:rPr lang="en-US"/>
              <a:t>Third level</a:t>
            </a:r>
          </a:p>
        </p:txBody>
      </p:sp>
      <p:sp>
        <p:nvSpPr>
          <p:cNvPr id="4" name="Text Placeholder 3">
            <a:extLst>
              <a:ext uri="{FF2B5EF4-FFF2-40B4-BE49-F238E27FC236}">
                <a16:creationId xmlns:a16="http://schemas.microsoft.com/office/drawing/2014/main" id="{0D60AB1B-46BB-4712-B228-B17D1F691A29}"/>
              </a:ext>
            </a:extLst>
          </p:cNvPr>
          <p:cNvSpPr>
            <a:spLocks noGrp="1"/>
          </p:cNvSpPr>
          <p:nvPr>
            <p:ph type="body" sz="quarter" idx="25" hasCustomPrompt="1"/>
          </p:nvPr>
        </p:nvSpPr>
        <p:spPr>
          <a:xfrm>
            <a:off x="381000" y="1364920"/>
            <a:ext cx="2724150" cy="327025"/>
          </a:xfrm>
          <a:prstGeom prst="rect">
            <a:avLst/>
          </a:prstGeom>
        </p:spPr>
        <p:txBody>
          <a:bodyPr/>
          <a:lstStyle>
            <a:lvl1pPr marL="0" indent="0">
              <a:buNone/>
              <a:defRPr sz="1400" b="1">
                <a:solidFill>
                  <a:schemeClr val="accent2"/>
                </a:solidFill>
              </a:defRPr>
            </a:lvl1pPr>
          </a:lstStyle>
          <a:p>
            <a:pPr lvl="0"/>
            <a:r>
              <a:rPr lang="en-US"/>
              <a:t>Process Step 1</a:t>
            </a:r>
          </a:p>
        </p:txBody>
      </p:sp>
      <p:sp>
        <p:nvSpPr>
          <p:cNvPr id="26" name="Text Placeholder 3">
            <a:extLst>
              <a:ext uri="{FF2B5EF4-FFF2-40B4-BE49-F238E27FC236}">
                <a16:creationId xmlns:a16="http://schemas.microsoft.com/office/drawing/2014/main" id="{4B34D4EB-C5C7-4616-92A0-AC6A6365EBB3}"/>
              </a:ext>
            </a:extLst>
          </p:cNvPr>
          <p:cNvSpPr>
            <a:spLocks noGrp="1"/>
          </p:cNvSpPr>
          <p:nvPr>
            <p:ph type="body" sz="quarter" idx="26" hasCustomPrompt="1"/>
          </p:nvPr>
        </p:nvSpPr>
        <p:spPr>
          <a:xfrm>
            <a:off x="3257550" y="1364919"/>
            <a:ext cx="2724150" cy="327025"/>
          </a:xfrm>
          <a:prstGeom prst="rect">
            <a:avLst/>
          </a:prstGeom>
        </p:spPr>
        <p:txBody>
          <a:bodyPr/>
          <a:lstStyle>
            <a:lvl1pPr marL="0" indent="0">
              <a:buNone/>
              <a:defRPr sz="1400" b="1">
                <a:solidFill>
                  <a:schemeClr val="accent2"/>
                </a:solidFill>
              </a:defRPr>
            </a:lvl1pPr>
          </a:lstStyle>
          <a:p>
            <a:pPr lvl="0"/>
            <a:r>
              <a:rPr lang="en-US"/>
              <a:t>Process Step 2</a:t>
            </a:r>
          </a:p>
        </p:txBody>
      </p:sp>
      <p:sp>
        <p:nvSpPr>
          <p:cNvPr id="27" name="Text Placeholder 3">
            <a:extLst>
              <a:ext uri="{FF2B5EF4-FFF2-40B4-BE49-F238E27FC236}">
                <a16:creationId xmlns:a16="http://schemas.microsoft.com/office/drawing/2014/main" id="{4E1C86D0-0D95-46D9-8076-EA965114FF9B}"/>
              </a:ext>
            </a:extLst>
          </p:cNvPr>
          <p:cNvSpPr>
            <a:spLocks noGrp="1"/>
          </p:cNvSpPr>
          <p:nvPr>
            <p:ph type="body" sz="quarter" idx="27" hasCustomPrompt="1"/>
          </p:nvPr>
        </p:nvSpPr>
        <p:spPr>
          <a:xfrm>
            <a:off x="6134101" y="1364920"/>
            <a:ext cx="2724150" cy="327025"/>
          </a:xfrm>
          <a:prstGeom prst="rect">
            <a:avLst/>
          </a:prstGeom>
        </p:spPr>
        <p:txBody>
          <a:bodyPr/>
          <a:lstStyle>
            <a:lvl1pPr marL="0" indent="0">
              <a:buNone/>
              <a:defRPr sz="1400" b="1">
                <a:solidFill>
                  <a:schemeClr val="accent2"/>
                </a:solidFill>
              </a:defRPr>
            </a:lvl1pPr>
          </a:lstStyle>
          <a:p>
            <a:pPr lvl="0"/>
            <a:r>
              <a:rPr lang="en-US"/>
              <a:t>Process Step 3</a:t>
            </a:r>
          </a:p>
        </p:txBody>
      </p:sp>
      <p:sp>
        <p:nvSpPr>
          <p:cNvPr id="30" name="Text Placeholder 3">
            <a:extLst>
              <a:ext uri="{FF2B5EF4-FFF2-40B4-BE49-F238E27FC236}">
                <a16:creationId xmlns:a16="http://schemas.microsoft.com/office/drawing/2014/main" id="{F3C31D33-DB20-4300-BBD3-AD000ED80AF1}"/>
              </a:ext>
            </a:extLst>
          </p:cNvPr>
          <p:cNvSpPr>
            <a:spLocks noGrp="1"/>
          </p:cNvSpPr>
          <p:nvPr>
            <p:ph type="body" sz="quarter" idx="28" hasCustomPrompt="1"/>
          </p:nvPr>
        </p:nvSpPr>
        <p:spPr>
          <a:xfrm>
            <a:off x="9010650" y="1368409"/>
            <a:ext cx="2724150" cy="327025"/>
          </a:xfrm>
          <a:prstGeom prst="rect">
            <a:avLst/>
          </a:prstGeom>
        </p:spPr>
        <p:txBody>
          <a:bodyPr/>
          <a:lstStyle>
            <a:lvl1pPr marL="0" indent="0">
              <a:buNone/>
              <a:defRPr sz="1400" b="1">
                <a:solidFill>
                  <a:schemeClr val="accent2"/>
                </a:solidFill>
              </a:defRPr>
            </a:lvl1pPr>
          </a:lstStyle>
          <a:p>
            <a:pPr lvl="0"/>
            <a:r>
              <a:rPr lang="en-US"/>
              <a:t>Process Step 4</a:t>
            </a:r>
          </a:p>
        </p:txBody>
      </p:sp>
    </p:spTree>
    <p:extLst>
      <p:ext uri="{BB962C8B-B14F-4D97-AF65-F5344CB8AC3E}">
        <p14:creationId xmlns:p14="http://schemas.microsoft.com/office/powerpoint/2010/main" val="26870984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ircles - Gray w/ Text Box">
    <p:bg>
      <p:bgPr>
        <a:solidFill>
          <a:schemeClr val="bg1"/>
        </a:solidFill>
        <a:effectLst/>
      </p:bgPr>
    </p:bg>
    <p:spTree>
      <p:nvGrpSpPr>
        <p:cNvPr id="1" name=""/>
        <p:cNvGrpSpPr/>
        <p:nvPr/>
      </p:nvGrpSpPr>
      <p:grpSpPr>
        <a:xfrm>
          <a:off x="0" y="0"/>
          <a:ext cx="0" cy="0"/>
          <a:chOff x="0" y="0"/>
          <a:chExt cx="0" cy="0"/>
        </a:xfrm>
      </p:grpSpPr>
      <p:sp>
        <p:nvSpPr>
          <p:cNvPr id="25" name="Freeform 24">
            <a:extLst>
              <a:ext uri="{FF2B5EF4-FFF2-40B4-BE49-F238E27FC236}">
                <a16:creationId xmlns:a16="http://schemas.microsoft.com/office/drawing/2014/main" id="{777C3F27-1079-6A43-A48E-E59556A1C1A9}"/>
              </a:ext>
            </a:extLst>
          </p:cNvPr>
          <p:cNvSpPr/>
          <p:nvPr userDrawn="1"/>
        </p:nvSpPr>
        <p:spPr>
          <a:xfrm>
            <a:off x="-634" y="28575"/>
            <a:ext cx="3030220" cy="6139180"/>
          </a:xfrm>
          <a:custGeom>
            <a:avLst/>
            <a:gdLst>
              <a:gd name="connsiteX0" fmla="*/ 2131060 w 3030220"/>
              <a:gd name="connsiteY0" fmla="*/ 899160 h 6139180"/>
              <a:gd name="connsiteX1" fmla="*/ 0 w 3030220"/>
              <a:gd name="connsiteY1" fmla="*/ 0 h 6139180"/>
              <a:gd name="connsiteX2" fmla="*/ 0 w 3030220"/>
              <a:gd name="connsiteY2" fmla="*/ 180340 h 6139180"/>
              <a:gd name="connsiteX3" fmla="*/ 0 w 3030220"/>
              <a:gd name="connsiteY3" fmla="*/ 1762760 h 6139180"/>
              <a:gd name="connsiteX4" fmla="*/ 1268730 w 3030220"/>
              <a:gd name="connsiteY4" fmla="*/ 3069590 h 6139180"/>
              <a:gd name="connsiteX5" fmla="*/ 0 w 3030220"/>
              <a:gd name="connsiteY5" fmla="*/ 4376420 h 6139180"/>
              <a:gd name="connsiteX6" fmla="*/ 0 w 3030220"/>
              <a:gd name="connsiteY6" fmla="*/ 5958840 h 6139180"/>
              <a:gd name="connsiteX7" fmla="*/ 0 w 3030220"/>
              <a:gd name="connsiteY7" fmla="*/ 6139180 h 6139180"/>
              <a:gd name="connsiteX8" fmla="*/ 2131060 w 3030220"/>
              <a:gd name="connsiteY8" fmla="*/ 5240020 h 6139180"/>
              <a:gd name="connsiteX9" fmla="*/ 3030220 w 3030220"/>
              <a:gd name="connsiteY9" fmla="*/ 3069590 h 6139180"/>
              <a:gd name="connsiteX10" fmla="*/ 2131060 w 3030220"/>
              <a:gd name="connsiteY10" fmla="*/ 899160 h 6139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30220" h="6139180">
                <a:moveTo>
                  <a:pt x="2131060" y="899160"/>
                </a:moveTo>
                <a:cubicBezTo>
                  <a:pt x="1560830" y="328930"/>
                  <a:pt x="805180" y="11430"/>
                  <a:pt x="0" y="0"/>
                </a:cubicBezTo>
                <a:lnTo>
                  <a:pt x="0" y="180340"/>
                </a:lnTo>
                <a:lnTo>
                  <a:pt x="0" y="1762760"/>
                </a:lnTo>
                <a:cubicBezTo>
                  <a:pt x="702310" y="1783080"/>
                  <a:pt x="1268730" y="2362200"/>
                  <a:pt x="1268730" y="3069590"/>
                </a:cubicBezTo>
                <a:cubicBezTo>
                  <a:pt x="1268730" y="3776980"/>
                  <a:pt x="702310" y="4356100"/>
                  <a:pt x="0" y="4376420"/>
                </a:cubicBezTo>
                <a:lnTo>
                  <a:pt x="0" y="5958840"/>
                </a:lnTo>
                <a:lnTo>
                  <a:pt x="0" y="6139180"/>
                </a:lnTo>
                <a:cubicBezTo>
                  <a:pt x="805180" y="6129020"/>
                  <a:pt x="1560830" y="5811520"/>
                  <a:pt x="2131060" y="5240020"/>
                </a:cubicBezTo>
                <a:cubicBezTo>
                  <a:pt x="2711450" y="4659630"/>
                  <a:pt x="3030220" y="3888740"/>
                  <a:pt x="3030220" y="3069590"/>
                </a:cubicBezTo>
                <a:cubicBezTo>
                  <a:pt x="3030220" y="2250440"/>
                  <a:pt x="2710180" y="1479550"/>
                  <a:pt x="2131060" y="899160"/>
                </a:cubicBezTo>
                <a:close/>
              </a:path>
            </a:pathLst>
          </a:custGeom>
          <a:solidFill>
            <a:schemeClr val="tx2">
              <a:lumMod val="50000"/>
              <a:alpha val="80000"/>
            </a:schemeClr>
          </a:solidFill>
          <a:ln w="12700"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2DC7EB20-48E5-CD4C-910D-7E4EA54D6DAA}"/>
              </a:ext>
            </a:extLst>
          </p:cNvPr>
          <p:cNvSpPr/>
          <p:nvPr userDrawn="1"/>
        </p:nvSpPr>
        <p:spPr>
          <a:xfrm>
            <a:off x="4810125" y="-634"/>
            <a:ext cx="7382509" cy="6859269"/>
          </a:xfrm>
          <a:custGeom>
            <a:avLst/>
            <a:gdLst>
              <a:gd name="connsiteX0" fmla="*/ 7382510 w 7382509"/>
              <a:gd name="connsiteY0" fmla="*/ 0 h 6859269"/>
              <a:gd name="connsiteX1" fmla="*/ 447040 w 7382509"/>
              <a:gd name="connsiteY1" fmla="*/ 0 h 6859269"/>
              <a:gd name="connsiteX2" fmla="*/ 819150 w 7382509"/>
              <a:gd name="connsiteY2" fmla="*/ 750570 h 6859269"/>
              <a:gd name="connsiteX3" fmla="*/ 1285240 w 7382509"/>
              <a:gd name="connsiteY3" fmla="*/ 3100070 h 6859269"/>
              <a:gd name="connsiteX4" fmla="*/ 819150 w 7382509"/>
              <a:gd name="connsiteY4" fmla="*/ 5449570 h 6859269"/>
              <a:gd name="connsiteX5" fmla="*/ 0 w 7382509"/>
              <a:gd name="connsiteY5" fmla="*/ 6859270 h 6859269"/>
              <a:gd name="connsiteX6" fmla="*/ 7381240 w 7382509"/>
              <a:gd name="connsiteY6" fmla="*/ 6859270 h 6859269"/>
              <a:gd name="connsiteX7" fmla="*/ 7381240 w 7382509"/>
              <a:gd name="connsiteY7" fmla="*/ 0 h 6859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82509" h="6859269">
                <a:moveTo>
                  <a:pt x="7382510" y="0"/>
                </a:moveTo>
                <a:lnTo>
                  <a:pt x="447040" y="0"/>
                </a:lnTo>
                <a:cubicBezTo>
                  <a:pt x="588010" y="240030"/>
                  <a:pt x="712470" y="490220"/>
                  <a:pt x="819150" y="750570"/>
                </a:cubicBezTo>
                <a:cubicBezTo>
                  <a:pt x="1127760" y="1496060"/>
                  <a:pt x="1285240" y="2287270"/>
                  <a:pt x="1285240" y="3100070"/>
                </a:cubicBezTo>
                <a:cubicBezTo>
                  <a:pt x="1285240" y="3912870"/>
                  <a:pt x="1129030" y="4702810"/>
                  <a:pt x="819150" y="5449570"/>
                </a:cubicBezTo>
                <a:cubicBezTo>
                  <a:pt x="609600" y="5956300"/>
                  <a:pt x="334010" y="6428740"/>
                  <a:pt x="0" y="6859270"/>
                </a:cubicBezTo>
                <a:lnTo>
                  <a:pt x="7381240" y="6859270"/>
                </a:lnTo>
                <a:lnTo>
                  <a:pt x="7381240" y="0"/>
                </a:lnTo>
                <a:close/>
              </a:path>
            </a:pathLst>
          </a:custGeom>
          <a:solidFill>
            <a:schemeClr val="tx2">
              <a:lumMod val="50000"/>
              <a:alpha val="80000"/>
            </a:schemeClr>
          </a:solidFill>
          <a:ln w="12700"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85B377DD-0B74-E94C-A631-88C01D6AB962}"/>
              </a:ext>
            </a:extLst>
          </p:cNvPr>
          <p:cNvSpPr/>
          <p:nvPr userDrawn="1"/>
        </p:nvSpPr>
        <p:spPr>
          <a:xfrm>
            <a:off x="-634" y="1791335"/>
            <a:ext cx="1268730" cy="2613659"/>
          </a:xfrm>
          <a:custGeom>
            <a:avLst/>
            <a:gdLst>
              <a:gd name="connsiteX0" fmla="*/ 1268730 w 1268730"/>
              <a:gd name="connsiteY0" fmla="*/ 1306830 h 2613659"/>
              <a:gd name="connsiteX1" fmla="*/ 0 w 1268730"/>
              <a:gd name="connsiteY1" fmla="*/ 0 h 2613659"/>
              <a:gd name="connsiteX2" fmla="*/ 0 w 1268730"/>
              <a:gd name="connsiteY2" fmla="*/ 2613660 h 2613659"/>
              <a:gd name="connsiteX3" fmla="*/ 1268730 w 1268730"/>
              <a:gd name="connsiteY3" fmla="*/ 1306830 h 2613659"/>
            </a:gdLst>
            <a:ahLst/>
            <a:cxnLst>
              <a:cxn ang="0">
                <a:pos x="connsiteX0" y="connsiteY0"/>
              </a:cxn>
              <a:cxn ang="0">
                <a:pos x="connsiteX1" y="connsiteY1"/>
              </a:cxn>
              <a:cxn ang="0">
                <a:pos x="connsiteX2" y="connsiteY2"/>
              </a:cxn>
              <a:cxn ang="0">
                <a:pos x="connsiteX3" y="connsiteY3"/>
              </a:cxn>
            </a:cxnLst>
            <a:rect l="l" t="t" r="r" b="b"/>
            <a:pathLst>
              <a:path w="1268730" h="2613659">
                <a:moveTo>
                  <a:pt x="1268730" y="1306830"/>
                </a:moveTo>
                <a:cubicBezTo>
                  <a:pt x="1268730" y="599440"/>
                  <a:pt x="703580" y="20320"/>
                  <a:pt x="0" y="0"/>
                </a:cubicBezTo>
                <a:lnTo>
                  <a:pt x="0" y="2613660"/>
                </a:lnTo>
                <a:cubicBezTo>
                  <a:pt x="702310" y="2593340"/>
                  <a:pt x="1268730" y="2015490"/>
                  <a:pt x="1268730" y="1306830"/>
                </a:cubicBezTo>
                <a:close/>
              </a:path>
            </a:pathLst>
          </a:custGeom>
          <a:solidFill>
            <a:schemeClr val="tx2">
              <a:lumMod val="75000"/>
              <a:alpha val="80000"/>
            </a:schemeClr>
          </a:solidFill>
          <a:ln w="12700"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289936ED-D365-654D-9813-684BC9372297}"/>
              </a:ext>
            </a:extLst>
          </p:cNvPr>
          <p:cNvSpPr/>
          <p:nvPr userDrawn="1"/>
        </p:nvSpPr>
        <p:spPr>
          <a:xfrm>
            <a:off x="-634" y="-634"/>
            <a:ext cx="6096000" cy="6858000"/>
          </a:xfrm>
          <a:custGeom>
            <a:avLst/>
            <a:gdLst>
              <a:gd name="connsiteX0" fmla="*/ 6096000 w 6096000"/>
              <a:gd name="connsiteY0" fmla="*/ 3098800 h 6858000"/>
              <a:gd name="connsiteX1" fmla="*/ 5629910 w 6096000"/>
              <a:gd name="connsiteY1" fmla="*/ 749300 h 6858000"/>
              <a:gd name="connsiteX2" fmla="*/ 5257800 w 6096000"/>
              <a:gd name="connsiteY2" fmla="*/ 0 h 6858000"/>
              <a:gd name="connsiteX3" fmla="*/ 0 w 6096000"/>
              <a:gd name="connsiteY3" fmla="*/ 0 h 6858000"/>
              <a:gd name="connsiteX4" fmla="*/ 0 w 6096000"/>
              <a:gd name="connsiteY4" fmla="*/ 29210 h 6858000"/>
              <a:gd name="connsiteX5" fmla="*/ 2131060 w 6096000"/>
              <a:gd name="connsiteY5" fmla="*/ 928370 h 6858000"/>
              <a:gd name="connsiteX6" fmla="*/ 3030220 w 6096000"/>
              <a:gd name="connsiteY6" fmla="*/ 3098800 h 6858000"/>
              <a:gd name="connsiteX7" fmla="*/ 2131060 w 6096000"/>
              <a:gd name="connsiteY7" fmla="*/ 5270500 h 6858000"/>
              <a:gd name="connsiteX8" fmla="*/ 0 w 6096000"/>
              <a:gd name="connsiteY8" fmla="*/ 6169660 h 6858000"/>
              <a:gd name="connsiteX9" fmla="*/ 0 w 6096000"/>
              <a:gd name="connsiteY9" fmla="*/ 6858000 h 6858000"/>
              <a:gd name="connsiteX10" fmla="*/ 4812030 w 6096000"/>
              <a:gd name="connsiteY10" fmla="*/ 6858000 h 6858000"/>
              <a:gd name="connsiteX11" fmla="*/ 5631180 w 6096000"/>
              <a:gd name="connsiteY11" fmla="*/ 5448300 h 6858000"/>
              <a:gd name="connsiteX12" fmla="*/ 6096000 w 6096000"/>
              <a:gd name="connsiteY12" fmla="*/ 3098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96000" h="6858000">
                <a:moveTo>
                  <a:pt x="6096000" y="3098800"/>
                </a:moveTo>
                <a:cubicBezTo>
                  <a:pt x="6096000" y="2286000"/>
                  <a:pt x="5939790" y="1496060"/>
                  <a:pt x="5629910" y="749300"/>
                </a:cubicBezTo>
                <a:cubicBezTo>
                  <a:pt x="5523230" y="490220"/>
                  <a:pt x="5398770" y="240030"/>
                  <a:pt x="5257800" y="0"/>
                </a:cubicBezTo>
                <a:lnTo>
                  <a:pt x="0" y="0"/>
                </a:lnTo>
                <a:lnTo>
                  <a:pt x="0" y="29210"/>
                </a:lnTo>
                <a:cubicBezTo>
                  <a:pt x="805180" y="39370"/>
                  <a:pt x="1560830" y="356870"/>
                  <a:pt x="2131060" y="928370"/>
                </a:cubicBezTo>
                <a:cubicBezTo>
                  <a:pt x="2711450" y="1508760"/>
                  <a:pt x="3030220" y="2279650"/>
                  <a:pt x="3030220" y="3098800"/>
                </a:cubicBezTo>
                <a:cubicBezTo>
                  <a:pt x="3030220" y="3917950"/>
                  <a:pt x="2710180" y="4690110"/>
                  <a:pt x="2131060" y="5270500"/>
                </a:cubicBezTo>
                <a:cubicBezTo>
                  <a:pt x="1560830" y="5840730"/>
                  <a:pt x="805180" y="6159500"/>
                  <a:pt x="0" y="6169660"/>
                </a:cubicBezTo>
                <a:lnTo>
                  <a:pt x="0" y="6858000"/>
                </a:lnTo>
                <a:lnTo>
                  <a:pt x="4812030" y="6858000"/>
                </a:lnTo>
                <a:cubicBezTo>
                  <a:pt x="5147310" y="6427470"/>
                  <a:pt x="5421630" y="5955030"/>
                  <a:pt x="5631180" y="5448300"/>
                </a:cubicBezTo>
                <a:cubicBezTo>
                  <a:pt x="5939790" y="4702810"/>
                  <a:pt x="6096000" y="3911600"/>
                  <a:pt x="6096000" y="3098800"/>
                </a:cubicBezTo>
                <a:close/>
              </a:path>
            </a:pathLst>
          </a:custGeom>
          <a:solidFill>
            <a:schemeClr val="tx2">
              <a:lumMod val="75000"/>
              <a:alpha val="80000"/>
            </a:schemeClr>
          </a:solidFill>
          <a:ln w="12700"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5DEFEA14-9708-5B45-AAF0-A3CD75EAFBF3}"/>
              </a:ext>
            </a:extLst>
          </p:cNvPr>
          <p:cNvSpPr>
            <a:spLocks noGrp="1"/>
          </p:cNvSpPr>
          <p:nvPr userDrawn="1">
            <p:ph type="title" hasCustomPrompt="1"/>
          </p:nvPr>
        </p:nvSpPr>
        <p:spPr>
          <a:xfrm>
            <a:off x="381000" y="152400"/>
            <a:ext cx="11430000" cy="539496"/>
          </a:xfrm>
          <a:prstGeom prst="rect">
            <a:avLst/>
          </a:prstGeom>
        </p:spPr>
        <p:txBody>
          <a:bodyPr/>
          <a:lstStyle>
            <a:lvl1pPr>
              <a:defRPr>
                <a:solidFill>
                  <a:schemeClr val="bg1"/>
                </a:solidFill>
              </a:defRPr>
            </a:lvl1pPr>
          </a:lstStyle>
          <a:p>
            <a:r>
              <a:rPr lang="en-US"/>
              <a:t>Header Goes Here</a:t>
            </a:r>
          </a:p>
        </p:txBody>
      </p:sp>
      <p:sp>
        <p:nvSpPr>
          <p:cNvPr id="11" name="Slide Number Placeholder 9">
            <a:extLst>
              <a:ext uri="{FF2B5EF4-FFF2-40B4-BE49-F238E27FC236}">
                <a16:creationId xmlns:a16="http://schemas.microsoft.com/office/drawing/2014/main" id="{8B667B25-7645-457A-8009-9227B9BC3A55}"/>
              </a:ext>
            </a:extLst>
          </p:cNvPr>
          <p:cNvSpPr>
            <a:spLocks noGrp="1"/>
          </p:cNvSpPr>
          <p:nvPr>
            <p:ph type="sldNum" sz="quarter" idx="4"/>
          </p:nvPr>
        </p:nvSpPr>
        <p:spPr>
          <a:xfrm>
            <a:off x="7480820" y="6459902"/>
            <a:ext cx="4339705" cy="245698"/>
          </a:xfrm>
          <a:prstGeom prst="rect">
            <a:avLst/>
          </a:prstGeom>
        </p:spPr>
        <p:txBody>
          <a:bodyPr anchor="ctr"/>
          <a:lstStyle>
            <a:lvl1pPr>
              <a:defRPr>
                <a:solidFill>
                  <a:schemeClr val="tx2">
                    <a:lumMod val="40000"/>
                    <a:lumOff val="60000"/>
                  </a:schemeClr>
                </a:solidFill>
                <a:latin typeface="+mn-lt"/>
                <a:ea typeface="Book Antiqua" charset="0"/>
                <a:cs typeface="Book Antiqua" charset="0"/>
              </a:defRPr>
            </a:lvl1pPr>
          </a:lstStyle>
          <a:p>
            <a:pPr algn="r"/>
            <a:fld id="{41FAC4EC-5D89-1C41-A9EF-1F206B220A4C}" type="slidenum">
              <a:rPr lang="en-US" sz="1000" smtClean="0"/>
              <a:pPr algn="r"/>
              <a:t>‹#›</a:t>
            </a:fld>
            <a:r>
              <a:rPr lang="en-US" sz="1000">
                <a:cs typeface="Arial" panose="020B0604020202020204" pitchFamily="34" charset="0"/>
              </a:rPr>
              <a:t> </a:t>
            </a:r>
            <a:endParaRPr lang="en-US" sz="1000"/>
          </a:p>
        </p:txBody>
      </p:sp>
      <p:sp>
        <p:nvSpPr>
          <p:cNvPr id="10" name="Content Placeholder 2">
            <a:extLst>
              <a:ext uri="{FF2B5EF4-FFF2-40B4-BE49-F238E27FC236}">
                <a16:creationId xmlns:a16="http://schemas.microsoft.com/office/drawing/2014/main" id="{EB976DDF-B6DA-42EC-956A-6454B073E1DD}"/>
              </a:ext>
            </a:extLst>
          </p:cNvPr>
          <p:cNvSpPr>
            <a:spLocks noGrp="1"/>
          </p:cNvSpPr>
          <p:nvPr>
            <p:ph idx="1"/>
          </p:nvPr>
        </p:nvSpPr>
        <p:spPr>
          <a:xfrm>
            <a:off x="371475" y="1089025"/>
            <a:ext cx="11430000" cy="4681728"/>
          </a:xfrm>
          <a:prstGeom prst="rect">
            <a:avLst/>
          </a:prstGeom>
        </p:spPr>
        <p:txBody>
          <a:bodyPr/>
          <a:lstStyle>
            <a:lvl1pPr>
              <a:defRPr sz="2400">
                <a:solidFill>
                  <a:schemeClr val="bg1"/>
                </a:solidFill>
              </a:defRPr>
            </a:lvl1pPr>
            <a:lvl2pPr marL="685800" indent="-228600">
              <a:buFont typeface="Wingdings" panose="05000000000000000000" pitchFamily="2" charset="2"/>
              <a:buChar char="§"/>
              <a:defRPr sz="2000">
                <a:solidFill>
                  <a:schemeClr val="bg1"/>
                </a:solidFill>
              </a:defRPr>
            </a:lvl2pPr>
            <a:lvl3pPr marL="1143000" indent="-228600">
              <a:buClr>
                <a:schemeClr val="bg1"/>
              </a:buClr>
              <a:buFont typeface="Arial" panose="020B0604020202020204" pitchFamily="34" charset="0"/>
              <a:buChar char="­"/>
              <a:defRPr sz="1800">
                <a:solidFill>
                  <a:schemeClr val="bg1"/>
                </a:solidFill>
              </a:defRPr>
            </a:lvl3pPr>
            <a:lvl4pPr marL="1600200" indent="-228600">
              <a:buClr>
                <a:schemeClr val="bg1"/>
              </a:buClr>
              <a:buFont typeface="Arial" panose="020B0604020202020204" pitchFamily="34" charset="0"/>
              <a:buChar char="­"/>
              <a:defRPr sz="1600">
                <a:solidFill>
                  <a:schemeClr val="bg1"/>
                </a:solidFill>
              </a:defRPr>
            </a:lvl4pPr>
            <a:lvl5pPr marL="2057400" indent="-228600">
              <a:buClr>
                <a:schemeClr val="bg1"/>
              </a:buClr>
              <a:buFont typeface="Arial" panose="020B0604020202020204" pitchFamily="34" charset="0"/>
              <a:buChar cha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0B014DA9-BBB3-457C-89AD-983A7341EDDE}"/>
              </a:ext>
            </a:extLst>
          </p:cNvPr>
          <p:cNvPicPr>
            <a:picLocks noChangeAspect="1"/>
          </p:cNvPicPr>
          <p:nvPr userDrawn="1"/>
        </p:nvPicPr>
        <p:blipFill>
          <a:blip r:embed="rId2"/>
          <a:stretch>
            <a:fillRect/>
          </a:stretch>
        </p:blipFill>
        <p:spPr>
          <a:xfrm>
            <a:off x="371475" y="6186804"/>
            <a:ext cx="2213854" cy="438912"/>
          </a:xfrm>
          <a:prstGeom prst="rect">
            <a:avLst/>
          </a:prstGeom>
        </p:spPr>
      </p:pic>
    </p:spTree>
    <p:extLst>
      <p:ext uri="{BB962C8B-B14F-4D97-AF65-F5344CB8AC3E}">
        <p14:creationId xmlns:p14="http://schemas.microsoft.com/office/powerpoint/2010/main" val="9701242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ustom Imag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Freeform 24">
            <a:extLst>
              <a:ext uri="{FF2B5EF4-FFF2-40B4-BE49-F238E27FC236}">
                <a16:creationId xmlns:a16="http://schemas.microsoft.com/office/drawing/2014/main" id="{777C3F27-1079-6A43-A48E-E59556A1C1A9}"/>
              </a:ext>
            </a:extLst>
          </p:cNvPr>
          <p:cNvSpPr/>
          <p:nvPr userDrawn="1"/>
        </p:nvSpPr>
        <p:spPr>
          <a:xfrm>
            <a:off x="-634" y="28575"/>
            <a:ext cx="3030220" cy="6139180"/>
          </a:xfrm>
          <a:custGeom>
            <a:avLst/>
            <a:gdLst>
              <a:gd name="connsiteX0" fmla="*/ 2131060 w 3030220"/>
              <a:gd name="connsiteY0" fmla="*/ 899160 h 6139180"/>
              <a:gd name="connsiteX1" fmla="*/ 0 w 3030220"/>
              <a:gd name="connsiteY1" fmla="*/ 0 h 6139180"/>
              <a:gd name="connsiteX2" fmla="*/ 0 w 3030220"/>
              <a:gd name="connsiteY2" fmla="*/ 180340 h 6139180"/>
              <a:gd name="connsiteX3" fmla="*/ 0 w 3030220"/>
              <a:gd name="connsiteY3" fmla="*/ 1762760 h 6139180"/>
              <a:gd name="connsiteX4" fmla="*/ 1268730 w 3030220"/>
              <a:gd name="connsiteY4" fmla="*/ 3069590 h 6139180"/>
              <a:gd name="connsiteX5" fmla="*/ 0 w 3030220"/>
              <a:gd name="connsiteY5" fmla="*/ 4376420 h 6139180"/>
              <a:gd name="connsiteX6" fmla="*/ 0 w 3030220"/>
              <a:gd name="connsiteY6" fmla="*/ 5958840 h 6139180"/>
              <a:gd name="connsiteX7" fmla="*/ 0 w 3030220"/>
              <a:gd name="connsiteY7" fmla="*/ 6139180 h 6139180"/>
              <a:gd name="connsiteX8" fmla="*/ 2131060 w 3030220"/>
              <a:gd name="connsiteY8" fmla="*/ 5240020 h 6139180"/>
              <a:gd name="connsiteX9" fmla="*/ 3030220 w 3030220"/>
              <a:gd name="connsiteY9" fmla="*/ 3069590 h 6139180"/>
              <a:gd name="connsiteX10" fmla="*/ 2131060 w 3030220"/>
              <a:gd name="connsiteY10" fmla="*/ 899160 h 6139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30220" h="6139180">
                <a:moveTo>
                  <a:pt x="2131060" y="899160"/>
                </a:moveTo>
                <a:cubicBezTo>
                  <a:pt x="1560830" y="328930"/>
                  <a:pt x="805180" y="11430"/>
                  <a:pt x="0" y="0"/>
                </a:cubicBezTo>
                <a:lnTo>
                  <a:pt x="0" y="180340"/>
                </a:lnTo>
                <a:lnTo>
                  <a:pt x="0" y="1762760"/>
                </a:lnTo>
                <a:cubicBezTo>
                  <a:pt x="702310" y="1783080"/>
                  <a:pt x="1268730" y="2362200"/>
                  <a:pt x="1268730" y="3069590"/>
                </a:cubicBezTo>
                <a:cubicBezTo>
                  <a:pt x="1268730" y="3776980"/>
                  <a:pt x="702310" y="4356100"/>
                  <a:pt x="0" y="4376420"/>
                </a:cubicBezTo>
                <a:lnTo>
                  <a:pt x="0" y="5958840"/>
                </a:lnTo>
                <a:lnTo>
                  <a:pt x="0" y="6139180"/>
                </a:lnTo>
                <a:cubicBezTo>
                  <a:pt x="805180" y="6129020"/>
                  <a:pt x="1560830" y="5811520"/>
                  <a:pt x="2131060" y="5240020"/>
                </a:cubicBezTo>
                <a:cubicBezTo>
                  <a:pt x="2711450" y="4659630"/>
                  <a:pt x="3030220" y="3888740"/>
                  <a:pt x="3030220" y="3069590"/>
                </a:cubicBezTo>
                <a:cubicBezTo>
                  <a:pt x="3030220" y="2250440"/>
                  <a:pt x="2710180" y="1479550"/>
                  <a:pt x="2131060" y="899160"/>
                </a:cubicBezTo>
                <a:close/>
              </a:path>
            </a:pathLst>
          </a:custGeom>
          <a:solidFill>
            <a:schemeClr val="tx2">
              <a:lumMod val="50000"/>
              <a:alpha val="80000"/>
            </a:schemeClr>
          </a:solidFill>
          <a:ln w="12700"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2DC7EB20-48E5-CD4C-910D-7E4EA54D6DAA}"/>
              </a:ext>
            </a:extLst>
          </p:cNvPr>
          <p:cNvSpPr/>
          <p:nvPr userDrawn="1"/>
        </p:nvSpPr>
        <p:spPr>
          <a:xfrm>
            <a:off x="4810125" y="-634"/>
            <a:ext cx="7382509" cy="6859269"/>
          </a:xfrm>
          <a:custGeom>
            <a:avLst/>
            <a:gdLst>
              <a:gd name="connsiteX0" fmla="*/ 7382510 w 7382509"/>
              <a:gd name="connsiteY0" fmla="*/ 0 h 6859269"/>
              <a:gd name="connsiteX1" fmla="*/ 447040 w 7382509"/>
              <a:gd name="connsiteY1" fmla="*/ 0 h 6859269"/>
              <a:gd name="connsiteX2" fmla="*/ 819150 w 7382509"/>
              <a:gd name="connsiteY2" fmla="*/ 750570 h 6859269"/>
              <a:gd name="connsiteX3" fmla="*/ 1285240 w 7382509"/>
              <a:gd name="connsiteY3" fmla="*/ 3100070 h 6859269"/>
              <a:gd name="connsiteX4" fmla="*/ 819150 w 7382509"/>
              <a:gd name="connsiteY4" fmla="*/ 5449570 h 6859269"/>
              <a:gd name="connsiteX5" fmla="*/ 0 w 7382509"/>
              <a:gd name="connsiteY5" fmla="*/ 6859270 h 6859269"/>
              <a:gd name="connsiteX6" fmla="*/ 7381240 w 7382509"/>
              <a:gd name="connsiteY6" fmla="*/ 6859270 h 6859269"/>
              <a:gd name="connsiteX7" fmla="*/ 7381240 w 7382509"/>
              <a:gd name="connsiteY7" fmla="*/ 0 h 6859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82509" h="6859269">
                <a:moveTo>
                  <a:pt x="7382510" y="0"/>
                </a:moveTo>
                <a:lnTo>
                  <a:pt x="447040" y="0"/>
                </a:lnTo>
                <a:cubicBezTo>
                  <a:pt x="588010" y="240030"/>
                  <a:pt x="712470" y="490220"/>
                  <a:pt x="819150" y="750570"/>
                </a:cubicBezTo>
                <a:cubicBezTo>
                  <a:pt x="1127760" y="1496060"/>
                  <a:pt x="1285240" y="2287270"/>
                  <a:pt x="1285240" y="3100070"/>
                </a:cubicBezTo>
                <a:cubicBezTo>
                  <a:pt x="1285240" y="3912870"/>
                  <a:pt x="1129030" y="4702810"/>
                  <a:pt x="819150" y="5449570"/>
                </a:cubicBezTo>
                <a:cubicBezTo>
                  <a:pt x="609600" y="5956300"/>
                  <a:pt x="334010" y="6428740"/>
                  <a:pt x="0" y="6859270"/>
                </a:cubicBezTo>
                <a:lnTo>
                  <a:pt x="7381240" y="6859270"/>
                </a:lnTo>
                <a:lnTo>
                  <a:pt x="7381240" y="0"/>
                </a:lnTo>
                <a:close/>
              </a:path>
            </a:pathLst>
          </a:custGeom>
          <a:solidFill>
            <a:schemeClr val="tx2">
              <a:lumMod val="50000"/>
              <a:alpha val="80000"/>
            </a:schemeClr>
          </a:solidFill>
          <a:ln w="12700"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85B377DD-0B74-E94C-A631-88C01D6AB962}"/>
              </a:ext>
            </a:extLst>
          </p:cNvPr>
          <p:cNvSpPr/>
          <p:nvPr userDrawn="1"/>
        </p:nvSpPr>
        <p:spPr>
          <a:xfrm>
            <a:off x="0" y="1791335"/>
            <a:ext cx="1268730" cy="2613659"/>
          </a:xfrm>
          <a:custGeom>
            <a:avLst/>
            <a:gdLst>
              <a:gd name="connsiteX0" fmla="*/ 1268730 w 1268730"/>
              <a:gd name="connsiteY0" fmla="*/ 1306830 h 2613659"/>
              <a:gd name="connsiteX1" fmla="*/ 0 w 1268730"/>
              <a:gd name="connsiteY1" fmla="*/ 0 h 2613659"/>
              <a:gd name="connsiteX2" fmla="*/ 0 w 1268730"/>
              <a:gd name="connsiteY2" fmla="*/ 2613660 h 2613659"/>
              <a:gd name="connsiteX3" fmla="*/ 1268730 w 1268730"/>
              <a:gd name="connsiteY3" fmla="*/ 1306830 h 2613659"/>
            </a:gdLst>
            <a:ahLst/>
            <a:cxnLst>
              <a:cxn ang="0">
                <a:pos x="connsiteX0" y="connsiteY0"/>
              </a:cxn>
              <a:cxn ang="0">
                <a:pos x="connsiteX1" y="connsiteY1"/>
              </a:cxn>
              <a:cxn ang="0">
                <a:pos x="connsiteX2" y="connsiteY2"/>
              </a:cxn>
              <a:cxn ang="0">
                <a:pos x="connsiteX3" y="connsiteY3"/>
              </a:cxn>
            </a:cxnLst>
            <a:rect l="l" t="t" r="r" b="b"/>
            <a:pathLst>
              <a:path w="1268730" h="2613659">
                <a:moveTo>
                  <a:pt x="1268730" y="1306830"/>
                </a:moveTo>
                <a:cubicBezTo>
                  <a:pt x="1268730" y="599440"/>
                  <a:pt x="703580" y="20320"/>
                  <a:pt x="0" y="0"/>
                </a:cubicBezTo>
                <a:lnTo>
                  <a:pt x="0" y="2613660"/>
                </a:lnTo>
                <a:cubicBezTo>
                  <a:pt x="702310" y="2593340"/>
                  <a:pt x="1268730" y="2015490"/>
                  <a:pt x="1268730" y="1306830"/>
                </a:cubicBezTo>
                <a:close/>
              </a:path>
            </a:pathLst>
          </a:custGeom>
          <a:solidFill>
            <a:schemeClr val="tx2">
              <a:lumMod val="75000"/>
              <a:alpha val="80000"/>
            </a:schemeClr>
          </a:solidFill>
          <a:ln w="12700"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289936ED-D365-654D-9813-684BC9372297}"/>
              </a:ext>
            </a:extLst>
          </p:cNvPr>
          <p:cNvSpPr/>
          <p:nvPr userDrawn="1"/>
        </p:nvSpPr>
        <p:spPr>
          <a:xfrm>
            <a:off x="-634" y="-634"/>
            <a:ext cx="6096000" cy="6858000"/>
          </a:xfrm>
          <a:custGeom>
            <a:avLst/>
            <a:gdLst>
              <a:gd name="connsiteX0" fmla="*/ 6096000 w 6096000"/>
              <a:gd name="connsiteY0" fmla="*/ 3098800 h 6858000"/>
              <a:gd name="connsiteX1" fmla="*/ 5629910 w 6096000"/>
              <a:gd name="connsiteY1" fmla="*/ 749300 h 6858000"/>
              <a:gd name="connsiteX2" fmla="*/ 5257800 w 6096000"/>
              <a:gd name="connsiteY2" fmla="*/ 0 h 6858000"/>
              <a:gd name="connsiteX3" fmla="*/ 0 w 6096000"/>
              <a:gd name="connsiteY3" fmla="*/ 0 h 6858000"/>
              <a:gd name="connsiteX4" fmla="*/ 0 w 6096000"/>
              <a:gd name="connsiteY4" fmla="*/ 29210 h 6858000"/>
              <a:gd name="connsiteX5" fmla="*/ 2131060 w 6096000"/>
              <a:gd name="connsiteY5" fmla="*/ 928370 h 6858000"/>
              <a:gd name="connsiteX6" fmla="*/ 3030220 w 6096000"/>
              <a:gd name="connsiteY6" fmla="*/ 3098800 h 6858000"/>
              <a:gd name="connsiteX7" fmla="*/ 2131060 w 6096000"/>
              <a:gd name="connsiteY7" fmla="*/ 5270500 h 6858000"/>
              <a:gd name="connsiteX8" fmla="*/ 0 w 6096000"/>
              <a:gd name="connsiteY8" fmla="*/ 6169660 h 6858000"/>
              <a:gd name="connsiteX9" fmla="*/ 0 w 6096000"/>
              <a:gd name="connsiteY9" fmla="*/ 6858000 h 6858000"/>
              <a:gd name="connsiteX10" fmla="*/ 4812030 w 6096000"/>
              <a:gd name="connsiteY10" fmla="*/ 6858000 h 6858000"/>
              <a:gd name="connsiteX11" fmla="*/ 5631180 w 6096000"/>
              <a:gd name="connsiteY11" fmla="*/ 5448300 h 6858000"/>
              <a:gd name="connsiteX12" fmla="*/ 6096000 w 6096000"/>
              <a:gd name="connsiteY12" fmla="*/ 3098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96000" h="6858000">
                <a:moveTo>
                  <a:pt x="6096000" y="3098800"/>
                </a:moveTo>
                <a:cubicBezTo>
                  <a:pt x="6096000" y="2286000"/>
                  <a:pt x="5939790" y="1496060"/>
                  <a:pt x="5629910" y="749300"/>
                </a:cubicBezTo>
                <a:cubicBezTo>
                  <a:pt x="5523230" y="490220"/>
                  <a:pt x="5398770" y="240030"/>
                  <a:pt x="5257800" y="0"/>
                </a:cubicBezTo>
                <a:lnTo>
                  <a:pt x="0" y="0"/>
                </a:lnTo>
                <a:lnTo>
                  <a:pt x="0" y="29210"/>
                </a:lnTo>
                <a:cubicBezTo>
                  <a:pt x="805180" y="39370"/>
                  <a:pt x="1560830" y="356870"/>
                  <a:pt x="2131060" y="928370"/>
                </a:cubicBezTo>
                <a:cubicBezTo>
                  <a:pt x="2711450" y="1508760"/>
                  <a:pt x="3030220" y="2279650"/>
                  <a:pt x="3030220" y="3098800"/>
                </a:cubicBezTo>
                <a:cubicBezTo>
                  <a:pt x="3030220" y="3917950"/>
                  <a:pt x="2710180" y="4690110"/>
                  <a:pt x="2131060" y="5270500"/>
                </a:cubicBezTo>
                <a:cubicBezTo>
                  <a:pt x="1560830" y="5840730"/>
                  <a:pt x="805180" y="6159500"/>
                  <a:pt x="0" y="6169660"/>
                </a:cubicBezTo>
                <a:lnTo>
                  <a:pt x="0" y="6858000"/>
                </a:lnTo>
                <a:lnTo>
                  <a:pt x="4812030" y="6858000"/>
                </a:lnTo>
                <a:cubicBezTo>
                  <a:pt x="5147310" y="6427470"/>
                  <a:pt x="5421630" y="5955030"/>
                  <a:pt x="5631180" y="5448300"/>
                </a:cubicBezTo>
                <a:cubicBezTo>
                  <a:pt x="5939790" y="4702810"/>
                  <a:pt x="6096000" y="3911600"/>
                  <a:pt x="6096000" y="3098800"/>
                </a:cubicBezTo>
                <a:close/>
              </a:path>
            </a:pathLst>
          </a:custGeom>
          <a:solidFill>
            <a:schemeClr val="tx2">
              <a:lumMod val="75000"/>
              <a:alpha val="80000"/>
            </a:schemeClr>
          </a:solidFill>
          <a:ln w="12700" cap="flat">
            <a:noFill/>
            <a:prstDash val="solid"/>
            <a:miter/>
          </a:ln>
        </p:spPr>
        <p:txBody>
          <a:bodyPr rtlCol="0" anchor="ctr"/>
          <a:lstStyle/>
          <a:p>
            <a:endParaRPr lang="en-US"/>
          </a:p>
        </p:txBody>
      </p:sp>
      <p:sp>
        <p:nvSpPr>
          <p:cNvPr id="11" name="Slide Number Placeholder 9">
            <a:extLst>
              <a:ext uri="{FF2B5EF4-FFF2-40B4-BE49-F238E27FC236}">
                <a16:creationId xmlns:a16="http://schemas.microsoft.com/office/drawing/2014/main" id="{8B667B25-7645-457A-8009-9227B9BC3A55}"/>
              </a:ext>
            </a:extLst>
          </p:cNvPr>
          <p:cNvSpPr>
            <a:spLocks noGrp="1"/>
          </p:cNvSpPr>
          <p:nvPr>
            <p:ph type="sldNum" sz="quarter" idx="4"/>
          </p:nvPr>
        </p:nvSpPr>
        <p:spPr>
          <a:xfrm>
            <a:off x="7480820" y="6459902"/>
            <a:ext cx="4339705" cy="245698"/>
          </a:xfrm>
          <a:prstGeom prst="rect">
            <a:avLst/>
          </a:prstGeom>
        </p:spPr>
        <p:txBody>
          <a:bodyPr anchor="ctr"/>
          <a:lstStyle>
            <a:lvl1pPr>
              <a:defRPr>
                <a:solidFill>
                  <a:schemeClr val="tx2">
                    <a:lumMod val="40000"/>
                    <a:lumOff val="60000"/>
                  </a:schemeClr>
                </a:solidFill>
                <a:latin typeface="+mn-lt"/>
                <a:ea typeface="Book Antiqua" charset="0"/>
                <a:cs typeface="Book Antiqua" charset="0"/>
              </a:defRPr>
            </a:lvl1pPr>
          </a:lstStyle>
          <a:p>
            <a:pPr algn="r"/>
            <a:fld id="{41FAC4EC-5D89-1C41-A9EF-1F206B220A4C}" type="slidenum">
              <a:rPr lang="en-US" sz="1000" smtClean="0"/>
              <a:pPr algn="r"/>
              <a:t>‹#›</a:t>
            </a:fld>
            <a:r>
              <a:rPr lang="en-US" sz="1000">
                <a:cs typeface="Arial" panose="020B0604020202020204" pitchFamily="34" charset="0"/>
              </a:rPr>
              <a:t> </a:t>
            </a:r>
            <a:endParaRPr lang="en-US" sz="1000"/>
          </a:p>
        </p:txBody>
      </p:sp>
      <p:sp>
        <p:nvSpPr>
          <p:cNvPr id="15" name="Title 1">
            <a:extLst>
              <a:ext uri="{FF2B5EF4-FFF2-40B4-BE49-F238E27FC236}">
                <a16:creationId xmlns:a16="http://schemas.microsoft.com/office/drawing/2014/main" id="{8A43F92C-0720-4273-BE37-51C3A10FC186}"/>
              </a:ext>
            </a:extLst>
          </p:cNvPr>
          <p:cNvSpPr>
            <a:spLocks noGrp="1"/>
          </p:cNvSpPr>
          <p:nvPr>
            <p:ph type="title" hasCustomPrompt="1"/>
          </p:nvPr>
        </p:nvSpPr>
        <p:spPr>
          <a:xfrm>
            <a:off x="381000" y="152400"/>
            <a:ext cx="11430000" cy="539496"/>
          </a:xfrm>
          <a:prstGeom prst="rect">
            <a:avLst/>
          </a:prstGeom>
        </p:spPr>
        <p:txBody>
          <a:bodyPr/>
          <a:lstStyle>
            <a:lvl1pPr>
              <a:defRPr>
                <a:solidFill>
                  <a:schemeClr val="bg1"/>
                </a:solidFill>
              </a:defRPr>
            </a:lvl1pPr>
          </a:lstStyle>
          <a:p>
            <a:r>
              <a:rPr lang="en-US"/>
              <a:t>Header Goes Here</a:t>
            </a:r>
          </a:p>
        </p:txBody>
      </p:sp>
      <p:sp>
        <p:nvSpPr>
          <p:cNvPr id="10" name="Content Placeholder 2">
            <a:extLst>
              <a:ext uri="{FF2B5EF4-FFF2-40B4-BE49-F238E27FC236}">
                <a16:creationId xmlns:a16="http://schemas.microsoft.com/office/drawing/2014/main" id="{75EF7449-3286-4EC2-B822-7C8574F5F963}"/>
              </a:ext>
            </a:extLst>
          </p:cNvPr>
          <p:cNvSpPr>
            <a:spLocks noGrp="1"/>
          </p:cNvSpPr>
          <p:nvPr>
            <p:ph idx="1"/>
          </p:nvPr>
        </p:nvSpPr>
        <p:spPr>
          <a:xfrm>
            <a:off x="371475" y="1089025"/>
            <a:ext cx="11430000" cy="4681728"/>
          </a:xfrm>
          <a:prstGeom prst="rect">
            <a:avLst/>
          </a:prstGeom>
        </p:spPr>
        <p:txBody>
          <a:bodyPr/>
          <a:lstStyle>
            <a:lvl1pPr>
              <a:defRPr sz="2400">
                <a:solidFill>
                  <a:schemeClr val="bg1"/>
                </a:solidFill>
              </a:defRPr>
            </a:lvl1pPr>
            <a:lvl2pPr marL="685800" indent="-228600">
              <a:buFont typeface="Wingdings" panose="05000000000000000000" pitchFamily="2" charset="2"/>
              <a:buChar char="§"/>
              <a:defRPr sz="2000">
                <a:solidFill>
                  <a:schemeClr val="bg1"/>
                </a:solidFill>
              </a:defRPr>
            </a:lvl2pPr>
            <a:lvl3pPr marL="1143000" indent="-228600">
              <a:buClr>
                <a:schemeClr val="bg1"/>
              </a:buClr>
              <a:buFont typeface="Arial" panose="020B0604020202020204" pitchFamily="34" charset="0"/>
              <a:buChar char="­"/>
              <a:defRPr sz="1800">
                <a:solidFill>
                  <a:schemeClr val="bg1"/>
                </a:solidFill>
              </a:defRPr>
            </a:lvl3pPr>
            <a:lvl4pPr marL="1600200" indent="-228600">
              <a:buClr>
                <a:schemeClr val="bg1"/>
              </a:buClr>
              <a:buFont typeface="Arial" panose="020B0604020202020204" pitchFamily="34" charset="0"/>
              <a:buChar char="­"/>
              <a:defRPr sz="1600">
                <a:solidFill>
                  <a:schemeClr val="bg1"/>
                </a:solidFill>
              </a:defRPr>
            </a:lvl4pPr>
            <a:lvl5pPr marL="2057400" indent="-228600">
              <a:buClr>
                <a:schemeClr val="bg1"/>
              </a:buClr>
              <a:buFont typeface="Arial" panose="020B0604020202020204" pitchFamily="34" charset="0"/>
              <a:buChar cha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599DC7B2-6ADB-486C-A866-EAF6952F7363}"/>
              </a:ext>
            </a:extLst>
          </p:cNvPr>
          <p:cNvPicPr>
            <a:picLocks noChangeAspect="1"/>
          </p:cNvPicPr>
          <p:nvPr userDrawn="1"/>
        </p:nvPicPr>
        <p:blipFill>
          <a:blip r:embed="rId3"/>
          <a:stretch>
            <a:fillRect/>
          </a:stretch>
        </p:blipFill>
        <p:spPr>
          <a:xfrm>
            <a:off x="371475" y="6186804"/>
            <a:ext cx="2213854" cy="438912"/>
          </a:xfrm>
          <a:prstGeom prst="rect">
            <a:avLst/>
          </a:prstGeom>
        </p:spPr>
      </p:pic>
    </p:spTree>
    <p:extLst>
      <p:ext uri="{BB962C8B-B14F-4D97-AF65-F5344CB8AC3E}">
        <p14:creationId xmlns:p14="http://schemas.microsoft.com/office/powerpoint/2010/main" val="38143930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Circles - Light Gray">
    <p:bg>
      <p:bgPr>
        <a:solidFill>
          <a:schemeClr val="bg1"/>
        </a:solidFill>
        <a:effectLst/>
      </p:bgPr>
    </p:bg>
    <p:spTree>
      <p:nvGrpSpPr>
        <p:cNvPr id="1" name=""/>
        <p:cNvGrpSpPr/>
        <p:nvPr/>
      </p:nvGrpSpPr>
      <p:grpSpPr>
        <a:xfrm>
          <a:off x="0" y="0"/>
          <a:ext cx="0" cy="0"/>
          <a:chOff x="0" y="0"/>
          <a:chExt cx="0" cy="0"/>
        </a:xfrm>
      </p:grpSpPr>
      <p:sp>
        <p:nvSpPr>
          <p:cNvPr id="10" name="Freeform 8">
            <a:extLst>
              <a:ext uri="{FF2B5EF4-FFF2-40B4-BE49-F238E27FC236}">
                <a16:creationId xmlns:a16="http://schemas.microsoft.com/office/drawing/2014/main" id="{46D62D4D-214A-4C45-90D6-E79AE1715056}"/>
              </a:ext>
            </a:extLst>
          </p:cNvPr>
          <p:cNvSpPr/>
          <p:nvPr userDrawn="1"/>
        </p:nvSpPr>
        <p:spPr>
          <a:xfrm>
            <a:off x="4811774" y="0"/>
            <a:ext cx="7381494" cy="6858000"/>
          </a:xfrm>
          <a:custGeom>
            <a:avLst/>
            <a:gdLst>
              <a:gd name="connsiteX0" fmla="*/ 7381495 w 7381494"/>
              <a:gd name="connsiteY0" fmla="*/ 0 h 6858000"/>
              <a:gd name="connsiteX1" fmla="*/ 446786 w 7381494"/>
              <a:gd name="connsiteY1" fmla="*/ 0 h 6858000"/>
              <a:gd name="connsiteX2" fmla="*/ 819404 w 7381494"/>
              <a:gd name="connsiteY2" fmla="*/ 750189 h 6858000"/>
              <a:gd name="connsiteX3" fmla="*/ 1284986 w 7381494"/>
              <a:gd name="connsiteY3" fmla="*/ 3099181 h 6858000"/>
              <a:gd name="connsiteX4" fmla="*/ 819404 w 7381494"/>
              <a:gd name="connsiteY4" fmla="*/ 5448173 h 6858000"/>
              <a:gd name="connsiteX5" fmla="*/ 0 w 7381494"/>
              <a:gd name="connsiteY5" fmla="*/ 6858000 h 6858000"/>
              <a:gd name="connsiteX6" fmla="*/ 7381495 w 7381494"/>
              <a:gd name="connsiteY6" fmla="*/ 6858000 h 6858000"/>
              <a:gd name="connsiteX7" fmla="*/ 7381495 w 7381494"/>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81494" h="6858000">
                <a:moveTo>
                  <a:pt x="7381495" y="0"/>
                </a:moveTo>
                <a:lnTo>
                  <a:pt x="446786" y="0"/>
                </a:lnTo>
                <a:cubicBezTo>
                  <a:pt x="587502" y="240284"/>
                  <a:pt x="711835" y="490601"/>
                  <a:pt x="819404" y="750189"/>
                </a:cubicBezTo>
                <a:cubicBezTo>
                  <a:pt x="1128395" y="1496060"/>
                  <a:pt x="1284986" y="2286381"/>
                  <a:pt x="1284986" y="3099181"/>
                </a:cubicBezTo>
                <a:cubicBezTo>
                  <a:pt x="1284986" y="3911981"/>
                  <a:pt x="1128395" y="4702302"/>
                  <a:pt x="819404" y="5448173"/>
                </a:cubicBezTo>
                <a:cubicBezTo>
                  <a:pt x="609346" y="5955284"/>
                  <a:pt x="334899" y="6427216"/>
                  <a:pt x="0" y="6858000"/>
                </a:cubicBezTo>
                <a:lnTo>
                  <a:pt x="7381495" y="6858000"/>
                </a:lnTo>
                <a:lnTo>
                  <a:pt x="7381495" y="0"/>
                </a:lnTo>
                <a:close/>
              </a:path>
            </a:pathLst>
          </a:custGeom>
          <a:solidFill>
            <a:schemeClr val="tx2">
              <a:lumMod val="50000"/>
              <a:alpha val="80000"/>
            </a:schemeClr>
          </a:solidFill>
          <a:ln w="12700" cap="flat">
            <a:noFill/>
            <a:prstDash val="solid"/>
            <a:miter/>
          </a:ln>
        </p:spPr>
        <p:txBody>
          <a:bodyPr rtlCol="0" anchor="ctr"/>
          <a:lstStyle/>
          <a:p>
            <a:endParaRPr lang="en-US"/>
          </a:p>
        </p:txBody>
      </p:sp>
      <p:sp>
        <p:nvSpPr>
          <p:cNvPr id="13" name="Freeform 11">
            <a:extLst>
              <a:ext uri="{FF2B5EF4-FFF2-40B4-BE49-F238E27FC236}">
                <a16:creationId xmlns:a16="http://schemas.microsoft.com/office/drawing/2014/main" id="{8AA08CDB-8AB8-4021-8F87-FA140B0EA423}"/>
              </a:ext>
            </a:extLst>
          </p:cNvPr>
          <p:cNvSpPr/>
          <p:nvPr userDrawn="1"/>
        </p:nvSpPr>
        <p:spPr>
          <a:xfrm>
            <a:off x="126" y="29844"/>
            <a:ext cx="3029839" cy="6138671"/>
          </a:xfrm>
          <a:custGeom>
            <a:avLst/>
            <a:gdLst>
              <a:gd name="connsiteX0" fmla="*/ 2130679 w 3029839"/>
              <a:gd name="connsiteY0" fmla="*/ 898652 h 6138671"/>
              <a:gd name="connsiteX1" fmla="*/ 0 w 3029839"/>
              <a:gd name="connsiteY1" fmla="*/ 0 h 6138671"/>
              <a:gd name="connsiteX2" fmla="*/ 0 w 3029839"/>
              <a:gd name="connsiteY2" fmla="*/ 179959 h 6138671"/>
              <a:gd name="connsiteX3" fmla="*/ 0 w 3029839"/>
              <a:gd name="connsiteY3" fmla="*/ 1762633 h 6138671"/>
              <a:gd name="connsiteX4" fmla="*/ 1268349 w 3029839"/>
              <a:gd name="connsiteY4" fmla="*/ 3069336 h 6138671"/>
              <a:gd name="connsiteX5" fmla="*/ 0 w 3029839"/>
              <a:gd name="connsiteY5" fmla="*/ 4376039 h 6138671"/>
              <a:gd name="connsiteX6" fmla="*/ 0 w 3029839"/>
              <a:gd name="connsiteY6" fmla="*/ 5958713 h 6138671"/>
              <a:gd name="connsiteX7" fmla="*/ 0 w 3029839"/>
              <a:gd name="connsiteY7" fmla="*/ 6138672 h 6138671"/>
              <a:gd name="connsiteX8" fmla="*/ 2130679 w 3029839"/>
              <a:gd name="connsiteY8" fmla="*/ 5240020 h 6138671"/>
              <a:gd name="connsiteX9" fmla="*/ 3029839 w 3029839"/>
              <a:gd name="connsiteY9" fmla="*/ 3069336 h 6138671"/>
              <a:gd name="connsiteX10" fmla="*/ 2130679 w 3029839"/>
              <a:gd name="connsiteY10" fmla="*/ 898652 h 6138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29839" h="6138671">
                <a:moveTo>
                  <a:pt x="2130679" y="898652"/>
                </a:moveTo>
                <a:cubicBezTo>
                  <a:pt x="1560322" y="328168"/>
                  <a:pt x="805053" y="10160"/>
                  <a:pt x="0" y="0"/>
                </a:cubicBezTo>
                <a:lnTo>
                  <a:pt x="0" y="179959"/>
                </a:lnTo>
                <a:lnTo>
                  <a:pt x="0" y="1762633"/>
                </a:lnTo>
                <a:cubicBezTo>
                  <a:pt x="702818" y="1783334"/>
                  <a:pt x="1268349" y="2361438"/>
                  <a:pt x="1268349" y="3069336"/>
                </a:cubicBezTo>
                <a:cubicBezTo>
                  <a:pt x="1268349" y="3777234"/>
                  <a:pt x="702818" y="4355338"/>
                  <a:pt x="0" y="4376039"/>
                </a:cubicBezTo>
                <a:lnTo>
                  <a:pt x="0" y="5958713"/>
                </a:lnTo>
                <a:lnTo>
                  <a:pt x="0" y="6138672"/>
                </a:lnTo>
                <a:cubicBezTo>
                  <a:pt x="805053" y="6128512"/>
                  <a:pt x="1560322" y="5810377"/>
                  <a:pt x="2130679" y="5240020"/>
                </a:cubicBezTo>
                <a:cubicBezTo>
                  <a:pt x="2710561" y="4660138"/>
                  <a:pt x="3029839" y="3889248"/>
                  <a:pt x="3029839" y="3069336"/>
                </a:cubicBezTo>
                <a:cubicBezTo>
                  <a:pt x="3029839" y="2249424"/>
                  <a:pt x="2710561" y="1478407"/>
                  <a:pt x="2130679" y="898652"/>
                </a:cubicBezTo>
                <a:close/>
              </a:path>
            </a:pathLst>
          </a:custGeom>
          <a:solidFill>
            <a:schemeClr val="tx2">
              <a:lumMod val="50000"/>
              <a:alpha val="80000"/>
            </a:schemeClr>
          </a:solidFill>
          <a:ln w="12700" cap="flat">
            <a:noFill/>
            <a:prstDash val="solid"/>
            <a:miter/>
          </a:ln>
        </p:spPr>
        <p:txBody>
          <a:bodyPr rtlCol="0" anchor="ctr"/>
          <a:lstStyle/>
          <a:p>
            <a:endParaRPr lang="en-US"/>
          </a:p>
        </p:txBody>
      </p:sp>
      <p:sp>
        <p:nvSpPr>
          <p:cNvPr id="12" name="Freeform 10">
            <a:extLst>
              <a:ext uri="{FF2B5EF4-FFF2-40B4-BE49-F238E27FC236}">
                <a16:creationId xmlns:a16="http://schemas.microsoft.com/office/drawing/2014/main" id="{D81EDA94-2F5D-4D65-9C1C-F7B128050CE2}"/>
              </a:ext>
            </a:extLst>
          </p:cNvPr>
          <p:cNvSpPr/>
          <p:nvPr userDrawn="1"/>
        </p:nvSpPr>
        <p:spPr>
          <a:xfrm>
            <a:off x="126" y="0"/>
            <a:ext cx="6096508" cy="6858000"/>
          </a:xfrm>
          <a:custGeom>
            <a:avLst/>
            <a:gdLst>
              <a:gd name="connsiteX0" fmla="*/ 6096508 w 6096508"/>
              <a:gd name="connsiteY0" fmla="*/ 3099181 h 6858000"/>
              <a:gd name="connsiteX1" fmla="*/ 5630926 w 6096508"/>
              <a:gd name="connsiteY1" fmla="*/ 750189 h 6858000"/>
              <a:gd name="connsiteX2" fmla="*/ 5258435 w 6096508"/>
              <a:gd name="connsiteY2" fmla="*/ 0 h 6858000"/>
              <a:gd name="connsiteX3" fmla="*/ 0 w 6096508"/>
              <a:gd name="connsiteY3" fmla="*/ 0 h 6858000"/>
              <a:gd name="connsiteX4" fmla="*/ 0 w 6096508"/>
              <a:gd name="connsiteY4" fmla="*/ 29845 h 6858000"/>
              <a:gd name="connsiteX5" fmla="*/ 2130679 w 6096508"/>
              <a:gd name="connsiteY5" fmla="*/ 928497 h 6858000"/>
              <a:gd name="connsiteX6" fmla="*/ 3029839 w 6096508"/>
              <a:gd name="connsiteY6" fmla="*/ 3099181 h 6858000"/>
              <a:gd name="connsiteX7" fmla="*/ 2130679 w 6096508"/>
              <a:gd name="connsiteY7" fmla="*/ 5269865 h 6858000"/>
              <a:gd name="connsiteX8" fmla="*/ 0 w 6096508"/>
              <a:gd name="connsiteY8" fmla="*/ 6168517 h 6858000"/>
              <a:gd name="connsiteX9" fmla="*/ 0 w 6096508"/>
              <a:gd name="connsiteY9" fmla="*/ 6858000 h 6858000"/>
              <a:gd name="connsiteX10" fmla="*/ 4811649 w 6096508"/>
              <a:gd name="connsiteY10" fmla="*/ 6858000 h 6858000"/>
              <a:gd name="connsiteX11" fmla="*/ 5631053 w 6096508"/>
              <a:gd name="connsiteY11" fmla="*/ 5448173 h 6858000"/>
              <a:gd name="connsiteX12" fmla="*/ 6096508 w 6096508"/>
              <a:gd name="connsiteY12" fmla="*/ 309918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96508" h="6858000">
                <a:moveTo>
                  <a:pt x="6096508" y="3099181"/>
                </a:moveTo>
                <a:cubicBezTo>
                  <a:pt x="6096508" y="2286381"/>
                  <a:pt x="5939917" y="1496060"/>
                  <a:pt x="5630926" y="750189"/>
                </a:cubicBezTo>
                <a:cubicBezTo>
                  <a:pt x="5523484" y="490601"/>
                  <a:pt x="5399024" y="240284"/>
                  <a:pt x="5258435" y="0"/>
                </a:cubicBezTo>
                <a:lnTo>
                  <a:pt x="0" y="0"/>
                </a:lnTo>
                <a:lnTo>
                  <a:pt x="0" y="29845"/>
                </a:lnTo>
                <a:cubicBezTo>
                  <a:pt x="805053" y="40005"/>
                  <a:pt x="1560322" y="358140"/>
                  <a:pt x="2130679" y="928497"/>
                </a:cubicBezTo>
                <a:cubicBezTo>
                  <a:pt x="2710561" y="1508379"/>
                  <a:pt x="3029839" y="2279269"/>
                  <a:pt x="3029839" y="3099181"/>
                </a:cubicBezTo>
                <a:cubicBezTo>
                  <a:pt x="3029839" y="3919093"/>
                  <a:pt x="2710561" y="4690110"/>
                  <a:pt x="2130679" y="5269865"/>
                </a:cubicBezTo>
                <a:cubicBezTo>
                  <a:pt x="1560322" y="5840349"/>
                  <a:pt x="805053" y="6158357"/>
                  <a:pt x="0" y="6168517"/>
                </a:cubicBezTo>
                <a:lnTo>
                  <a:pt x="0" y="6858000"/>
                </a:lnTo>
                <a:lnTo>
                  <a:pt x="4811649" y="6858000"/>
                </a:lnTo>
                <a:cubicBezTo>
                  <a:pt x="5146421" y="6427216"/>
                  <a:pt x="5420995" y="5955284"/>
                  <a:pt x="5631053" y="5448173"/>
                </a:cubicBezTo>
                <a:cubicBezTo>
                  <a:pt x="5939917" y="4702302"/>
                  <a:pt x="6096508" y="3911981"/>
                  <a:pt x="6096508" y="3099181"/>
                </a:cubicBezTo>
                <a:close/>
              </a:path>
            </a:pathLst>
          </a:custGeom>
          <a:solidFill>
            <a:srgbClr val="D3D2D3">
              <a:alpha val="80000"/>
            </a:srgbClr>
          </a:solidFill>
          <a:ln w="12700" cap="flat">
            <a:noFill/>
            <a:prstDash val="solid"/>
            <a:miter/>
          </a:ln>
        </p:spPr>
        <p:txBody>
          <a:bodyPr rtlCol="0" anchor="ctr"/>
          <a:lstStyle/>
          <a:p>
            <a:endParaRPr lang="en-US"/>
          </a:p>
        </p:txBody>
      </p:sp>
      <p:sp>
        <p:nvSpPr>
          <p:cNvPr id="14" name="Freeform 12">
            <a:extLst>
              <a:ext uri="{FF2B5EF4-FFF2-40B4-BE49-F238E27FC236}">
                <a16:creationId xmlns:a16="http://schemas.microsoft.com/office/drawing/2014/main" id="{441A9902-9A42-49C7-B998-54B44418766F}"/>
              </a:ext>
            </a:extLst>
          </p:cNvPr>
          <p:cNvSpPr/>
          <p:nvPr userDrawn="1"/>
        </p:nvSpPr>
        <p:spPr>
          <a:xfrm>
            <a:off x="0" y="1792477"/>
            <a:ext cx="1268349" cy="2613279"/>
          </a:xfrm>
          <a:custGeom>
            <a:avLst/>
            <a:gdLst>
              <a:gd name="connsiteX0" fmla="*/ 1268349 w 1268349"/>
              <a:gd name="connsiteY0" fmla="*/ 1306703 h 2613279"/>
              <a:gd name="connsiteX1" fmla="*/ 0 w 1268349"/>
              <a:gd name="connsiteY1" fmla="*/ 0 h 2613279"/>
              <a:gd name="connsiteX2" fmla="*/ 0 w 1268349"/>
              <a:gd name="connsiteY2" fmla="*/ 2613279 h 2613279"/>
              <a:gd name="connsiteX3" fmla="*/ 1268349 w 1268349"/>
              <a:gd name="connsiteY3" fmla="*/ 1306703 h 2613279"/>
            </a:gdLst>
            <a:ahLst/>
            <a:cxnLst>
              <a:cxn ang="0">
                <a:pos x="connsiteX0" y="connsiteY0"/>
              </a:cxn>
              <a:cxn ang="0">
                <a:pos x="connsiteX1" y="connsiteY1"/>
              </a:cxn>
              <a:cxn ang="0">
                <a:pos x="connsiteX2" y="connsiteY2"/>
              </a:cxn>
              <a:cxn ang="0">
                <a:pos x="connsiteX3" y="connsiteY3"/>
              </a:cxn>
            </a:cxnLst>
            <a:rect l="l" t="t" r="r" b="b"/>
            <a:pathLst>
              <a:path w="1268349" h="2613279">
                <a:moveTo>
                  <a:pt x="1268349" y="1306703"/>
                </a:moveTo>
                <a:cubicBezTo>
                  <a:pt x="1268349" y="598932"/>
                  <a:pt x="702945" y="20701"/>
                  <a:pt x="0" y="0"/>
                </a:cubicBezTo>
                <a:lnTo>
                  <a:pt x="0" y="2613279"/>
                </a:lnTo>
                <a:cubicBezTo>
                  <a:pt x="702945" y="2592705"/>
                  <a:pt x="1268349" y="2014474"/>
                  <a:pt x="1268349" y="1306703"/>
                </a:cubicBezTo>
                <a:close/>
              </a:path>
            </a:pathLst>
          </a:custGeom>
          <a:solidFill>
            <a:srgbClr val="D3D2D3">
              <a:alpha val="80000"/>
            </a:srgbClr>
          </a:solidFill>
          <a:ln w="12700" cap="flat">
            <a:noFill/>
            <a:prstDash val="solid"/>
            <a:miter/>
          </a:ln>
        </p:spPr>
        <p:txBody>
          <a:bodyPr rtlCol="0" anchor="ctr"/>
          <a:lstStyle/>
          <a:p>
            <a:endParaRPr lang="en-US"/>
          </a:p>
        </p:txBody>
      </p:sp>
      <p:sp>
        <p:nvSpPr>
          <p:cNvPr id="11" name="Slide Number Placeholder 9">
            <a:extLst>
              <a:ext uri="{FF2B5EF4-FFF2-40B4-BE49-F238E27FC236}">
                <a16:creationId xmlns:a16="http://schemas.microsoft.com/office/drawing/2014/main" id="{8B667B25-7645-457A-8009-9227B9BC3A55}"/>
              </a:ext>
            </a:extLst>
          </p:cNvPr>
          <p:cNvSpPr>
            <a:spLocks noGrp="1"/>
          </p:cNvSpPr>
          <p:nvPr>
            <p:ph type="sldNum" sz="quarter" idx="4"/>
          </p:nvPr>
        </p:nvSpPr>
        <p:spPr>
          <a:xfrm>
            <a:off x="7480820" y="6459902"/>
            <a:ext cx="4339705" cy="245698"/>
          </a:xfrm>
          <a:prstGeom prst="rect">
            <a:avLst/>
          </a:prstGeom>
        </p:spPr>
        <p:txBody>
          <a:bodyPr anchor="ctr"/>
          <a:lstStyle>
            <a:lvl1pPr>
              <a:defRPr>
                <a:solidFill>
                  <a:schemeClr val="tx2">
                    <a:lumMod val="40000"/>
                    <a:lumOff val="60000"/>
                  </a:schemeClr>
                </a:solidFill>
                <a:latin typeface="+mn-lt"/>
                <a:ea typeface="Book Antiqua" charset="0"/>
                <a:cs typeface="Book Antiqua" charset="0"/>
              </a:defRPr>
            </a:lvl1pPr>
          </a:lstStyle>
          <a:p>
            <a:pPr algn="r"/>
            <a:fld id="{41FAC4EC-5D89-1C41-A9EF-1F206B220A4C}" type="slidenum">
              <a:rPr lang="en-US" sz="1000" smtClean="0"/>
              <a:pPr algn="r"/>
              <a:t>‹#›</a:t>
            </a:fld>
            <a:r>
              <a:rPr lang="en-US" sz="1000">
                <a:cs typeface="Arial" panose="020B0604020202020204" pitchFamily="34" charset="0"/>
              </a:rPr>
              <a:t> </a:t>
            </a:r>
            <a:endParaRPr lang="en-US" sz="1000"/>
          </a:p>
        </p:txBody>
      </p:sp>
      <p:sp>
        <p:nvSpPr>
          <p:cNvPr id="17" name="Title 1">
            <a:extLst>
              <a:ext uri="{FF2B5EF4-FFF2-40B4-BE49-F238E27FC236}">
                <a16:creationId xmlns:a16="http://schemas.microsoft.com/office/drawing/2014/main" id="{F7244FDC-A76F-45F9-9C7A-AC53D6C48BCD}"/>
              </a:ext>
            </a:extLst>
          </p:cNvPr>
          <p:cNvSpPr>
            <a:spLocks noGrp="1"/>
          </p:cNvSpPr>
          <p:nvPr>
            <p:ph type="title"/>
          </p:nvPr>
        </p:nvSpPr>
        <p:spPr>
          <a:xfrm>
            <a:off x="6467985" y="532497"/>
            <a:ext cx="5343016" cy="539750"/>
          </a:xfrm>
          <a:prstGeom prst="rect">
            <a:avLst/>
          </a:prstGeom>
        </p:spPr>
        <p:txBody>
          <a:bodyPr/>
          <a:lstStyle>
            <a:lvl1pPr>
              <a:defRPr>
                <a:solidFill>
                  <a:schemeClr val="bg1"/>
                </a:solidFill>
              </a:defRPr>
            </a:lvl1pPr>
          </a:lstStyle>
          <a:p>
            <a:r>
              <a:rPr lang="en-GB"/>
              <a:t>Click to edit Master title style</a:t>
            </a:r>
            <a:endParaRPr lang="en-US"/>
          </a:p>
        </p:txBody>
      </p:sp>
      <p:sp>
        <p:nvSpPr>
          <p:cNvPr id="18" name="Content Placeholder 3">
            <a:extLst>
              <a:ext uri="{FF2B5EF4-FFF2-40B4-BE49-F238E27FC236}">
                <a16:creationId xmlns:a16="http://schemas.microsoft.com/office/drawing/2014/main" id="{90AD2189-68C5-4D73-B6DC-3D1A8D9608AB}"/>
              </a:ext>
            </a:extLst>
          </p:cNvPr>
          <p:cNvSpPr>
            <a:spLocks noGrp="1"/>
          </p:cNvSpPr>
          <p:nvPr>
            <p:ph sz="half" idx="2"/>
          </p:nvPr>
        </p:nvSpPr>
        <p:spPr>
          <a:xfrm>
            <a:off x="6467984" y="1144441"/>
            <a:ext cx="5343015" cy="4679950"/>
          </a:xfrm>
          <a:prstGeom prst="rect">
            <a:avLst/>
          </a:prstGeom>
        </p:spPr>
        <p:txBody>
          <a:bodyPr>
            <a:noAutofit/>
          </a:bodyPr>
          <a:lstStyle>
            <a:lvl1pPr>
              <a:defRPr>
                <a:solidFill>
                  <a:schemeClr val="bg1"/>
                </a:solidFill>
              </a:defRPr>
            </a:lvl1pPr>
            <a:lvl2pPr marL="685800" indent="-228600">
              <a:buFont typeface="Wingdings" panose="05000000000000000000" pitchFamily="2" charset="2"/>
              <a:buChar char="§"/>
              <a:defRPr>
                <a:solidFill>
                  <a:schemeClr val="bg1"/>
                </a:solidFill>
              </a:defRPr>
            </a:lvl2pPr>
            <a:lvl3pPr marL="1143000" indent="-228600">
              <a:buFont typeface="Arial" panose="020B0604020202020204" pitchFamily="34" charset="0"/>
              <a:buChar char="-"/>
              <a:defRPr sz="1800">
                <a:solidFill>
                  <a:schemeClr val="bg1"/>
                </a:solidFill>
              </a:defRPr>
            </a:lvl3pPr>
            <a:lvl4pPr marL="1600200" indent="-228600">
              <a:buFont typeface="Arial" panose="020B0604020202020204" pitchFamily="34" charset="0"/>
              <a:buChar char="-"/>
              <a:defRPr sz="1600">
                <a:solidFill>
                  <a:schemeClr val="bg1"/>
                </a:solidFill>
              </a:defRPr>
            </a:lvl4pPr>
            <a:lvl5pPr marL="2057400" indent="-228600">
              <a:buFont typeface="Arial" panose="020B0604020202020204" pitchFamily="34" charset="0"/>
              <a:buChar char="-"/>
              <a:defRPr sz="1400">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20" name="Picture 19">
            <a:extLst>
              <a:ext uri="{FF2B5EF4-FFF2-40B4-BE49-F238E27FC236}">
                <a16:creationId xmlns:a16="http://schemas.microsoft.com/office/drawing/2014/main" id="{66EE7E50-1246-4527-974C-DBBA9FAF4227}"/>
              </a:ext>
            </a:extLst>
          </p:cNvPr>
          <p:cNvPicPr>
            <a:picLocks noChangeAspect="1"/>
          </p:cNvPicPr>
          <p:nvPr userDrawn="1"/>
        </p:nvPicPr>
        <p:blipFill>
          <a:blip r:embed="rId2"/>
          <a:stretch>
            <a:fillRect/>
          </a:stretch>
        </p:blipFill>
        <p:spPr>
          <a:xfrm>
            <a:off x="371475" y="6186804"/>
            <a:ext cx="2213853" cy="438912"/>
          </a:xfrm>
          <a:prstGeom prst="rect">
            <a:avLst/>
          </a:prstGeom>
        </p:spPr>
      </p:pic>
    </p:spTree>
    <p:extLst>
      <p:ext uri="{BB962C8B-B14F-4D97-AF65-F5344CB8AC3E}">
        <p14:creationId xmlns:p14="http://schemas.microsoft.com/office/powerpoint/2010/main" val="1385382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Circles - Blue">
    <p:bg>
      <p:bgPr>
        <a:solidFill>
          <a:schemeClr val="bg1"/>
        </a:solidFill>
        <a:effectLst/>
      </p:bgPr>
    </p:bg>
    <p:spTree>
      <p:nvGrpSpPr>
        <p:cNvPr id="1" name=""/>
        <p:cNvGrpSpPr/>
        <p:nvPr/>
      </p:nvGrpSpPr>
      <p:grpSpPr>
        <a:xfrm>
          <a:off x="0" y="0"/>
          <a:ext cx="0" cy="0"/>
          <a:chOff x="0" y="0"/>
          <a:chExt cx="0" cy="0"/>
        </a:xfrm>
      </p:grpSpPr>
      <p:sp>
        <p:nvSpPr>
          <p:cNvPr id="27" name="Freeform 26">
            <a:extLst>
              <a:ext uri="{FF2B5EF4-FFF2-40B4-BE49-F238E27FC236}">
                <a16:creationId xmlns:a16="http://schemas.microsoft.com/office/drawing/2014/main" id="{2DC7EB20-48E5-CD4C-910D-7E4EA54D6DAA}"/>
              </a:ext>
            </a:extLst>
          </p:cNvPr>
          <p:cNvSpPr/>
          <p:nvPr userDrawn="1"/>
        </p:nvSpPr>
        <p:spPr>
          <a:xfrm>
            <a:off x="4810125" y="-634"/>
            <a:ext cx="7382509" cy="6859269"/>
          </a:xfrm>
          <a:custGeom>
            <a:avLst/>
            <a:gdLst>
              <a:gd name="connsiteX0" fmla="*/ 7382510 w 7382509"/>
              <a:gd name="connsiteY0" fmla="*/ 0 h 6859269"/>
              <a:gd name="connsiteX1" fmla="*/ 447040 w 7382509"/>
              <a:gd name="connsiteY1" fmla="*/ 0 h 6859269"/>
              <a:gd name="connsiteX2" fmla="*/ 819150 w 7382509"/>
              <a:gd name="connsiteY2" fmla="*/ 750570 h 6859269"/>
              <a:gd name="connsiteX3" fmla="*/ 1285240 w 7382509"/>
              <a:gd name="connsiteY3" fmla="*/ 3100070 h 6859269"/>
              <a:gd name="connsiteX4" fmla="*/ 819150 w 7382509"/>
              <a:gd name="connsiteY4" fmla="*/ 5449570 h 6859269"/>
              <a:gd name="connsiteX5" fmla="*/ 0 w 7382509"/>
              <a:gd name="connsiteY5" fmla="*/ 6859270 h 6859269"/>
              <a:gd name="connsiteX6" fmla="*/ 7381240 w 7382509"/>
              <a:gd name="connsiteY6" fmla="*/ 6859270 h 6859269"/>
              <a:gd name="connsiteX7" fmla="*/ 7381240 w 7382509"/>
              <a:gd name="connsiteY7" fmla="*/ 0 h 6859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82509" h="6859269">
                <a:moveTo>
                  <a:pt x="7382510" y="0"/>
                </a:moveTo>
                <a:lnTo>
                  <a:pt x="447040" y="0"/>
                </a:lnTo>
                <a:cubicBezTo>
                  <a:pt x="588010" y="240030"/>
                  <a:pt x="712470" y="490220"/>
                  <a:pt x="819150" y="750570"/>
                </a:cubicBezTo>
                <a:cubicBezTo>
                  <a:pt x="1127760" y="1496060"/>
                  <a:pt x="1285240" y="2287270"/>
                  <a:pt x="1285240" y="3100070"/>
                </a:cubicBezTo>
                <a:cubicBezTo>
                  <a:pt x="1285240" y="3912870"/>
                  <a:pt x="1129030" y="4702810"/>
                  <a:pt x="819150" y="5449570"/>
                </a:cubicBezTo>
                <a:cubicBezTo>
                  <a:pt x="609600" y="5956300"/>
                  <a:pt x="334010" y="6428740"/>
                  <a:pt x="0" y="6859270"/>
                </a:cubicBezTo>
                <a:lnTo>
                  <a:pt x="7381240" y="6859270"/>
                </a:lnTo>
                <a:lnTo>
                  <a:pt x="7381240" y="0"/>
                </a:lnTo>
                <a:close/>
              </a:path>
            </a:pathLst>
          </a:custGeom>
          <a:solidFill>
            <a:schemeClr val="accent1">
              <a:lumMod val="50000"/>
              <a:alpha val="80000"/>
            </a:schemeClr>
          </a:solidFill>
          <a:ln w="12700"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289936ED-D365-654D-9813-684BC9372297}"/>
              </a:ext>
            </a:extLst>
          </p:cNvPr>
          <p:cNvSpPr/>
          <p:nvPr userDrawn="1"/>
        </p:nvSpPr>
        <p:spPr>
          <a:xfrm>
            <a:off x="-634" y="-634"/>
            <a:ext cx="6096000" cy="6858000"/>
          </a:xfrm>
          <a:custGeom>
            <a:avLst/>
            <a:gdLst>
              <a:gd name="connsiteX0" fmla="*/ 6096000 w 6096000"/>
              <a:gd name="connsiteY0" fmla="*/ 3098800 h 6858000"/>
              <a:gd name="connsiteX1" fmla="*/ 5629910 w 6096000"/>
              <a:gd name="connsiteY1" fmla="*/ 749300 h 6858000"/>
              <a:gd name="connsiteX2" fmla="*/ 5257800 w 6096000"/>
              <a:gd name="connsiteY2" fmla="*/ 0 h 6858000"/>
              <a:gd name="connsiteX3" fmla="*/ 0 w 6096000"/>
              <a:gd name="connsiteY3" fmla="*/ 0 h 6858000"/>
              <a:gd name="connsiteX4" fmla="*/ 0 w 6096000"/>
              <a:gd name="connsiteY4" fmla="*/ 29210 h 6858000"/>
              <a:gd name="connsiteX5" fmla="*/ 2131060 w 6096000"/>
              <a:gd name="connsiteY5" fmla="*/ 928370 h 6858000"/>
              <a:gd name="connsiteX6" fmla="*/ 3030220 w 6096000"/>
              <a:gd name="connsiteY6" fmla="*/ 3098800 h 6858000"/>
              <a:gd name="connsiteX7" fmla="*/ 2131060 w 6096000"/>
              <a:gd name="connsiteY7" fmla="*/ 5270500 h 6858000"/>
              <a:gd name="connsiteX8" fmla="*/ 0 w 6096000"/>
              <a:gd name="connsiteY8" fmla="*/ 6169660 h 6858000"/>
              <a:gd name="connsiteX9" fmla="*/ 0 w 6096000"/>
              <a:gd name="connsiteY9" fmla="*/ 6858000 h 6858000"/>
              <a:gd name="connsiteX10" fmla="*/ 4812030 w 6096000"/>
              <a:gd name="connsiteY10" fmla="*/ 6858000 h 6858000"/>
              <a:gd name="connsiteX11" fmla="*/ 5631180 w 6096000"/>
              <a:gd name="connsiteY11" fmla="*/ 5448300 h 6858000"/>
              <a:gd name="connsiteX12" fmla="*/ 6096000 w 6096000"/>
              <a:gd name="connsiteY12" fmla="*/ 3098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96000" h="6858000">
                <a:moveTo>
                  <a:pt x="6096000" y="3098800"/>
                </a:moveTo>
                <a:cubicBezTo>
                  <a:pt x="6096000" y="2286000"/>
                  <a:pt x="5939790" y="1496060"/>
                  <a:pt x="5629910" y="749300"/>
                </a:cubicBezTo>
                <a:cubicBezTo>
                  <a:pt x="5523230" y="490220"/>
                  <a:pt x="5398770" y="240030"/>
                  <a:pt x="5257800" y="0"/>
                </a:cubicBezTo>
                <a:lnTo>
                  <a:pt x="0" y="0"/>
                </a:lnTo>
                <a:lnTo>
                  <a:pt x="0" y="29210"/>
                </a:lnTo>
                <a:cubicBezTo>
                  <a:pt x="805180" y="39370"/>
                  <a:pt x="1560830" y="356870"/>
                  <a:pt x="2131060" y="928370"/>
                </a:cubicBezTo>
                <a:cubicBezTo>
                  <a:pt x="2711450" y="1508760"/>
                  <a:pt x="3030220" y="2279650"/>
                  <a:pt x="3030220" y="3098800"/>
                </a:cubicBezTo>
                <a:cubicBezTo>
                  <a:pt x="3030220" y="3917950"/>
                  <a:pt x="2710180" y="4690110"/>
                  <a:pt x="2131060" y="5270500"/>
                </a:cubicBezTo>
                <a:cubicBezTo>
                  <a:pt x="1560830" y="5840730"/>
                  <a:pt x="805180" y="6159500"/>
                  <a:pt x="0" y="6169660"/>
                </a:cubicBezTo>
                <a:lnTo>
                  <a:pt x="0" y="6858000"/>
                </a:lnTo>
                <a:lnTo>
                  <a:pt x="4812030" y="6858000"/>
                </a:lnTo>
                <a:cubicBezTo>
                  <a:pt x="5147310" y="6427470"/>
                  <a:pt x="5421630" y="5955030"/>
                  <a:pt x="5631180" y="5448300"/>
                </a:cubicBezTo>
                <a:cubicBezTo>
                  <a:pt x="5939790" y="4702810"/>
                  <a:pt x="6096000" y="3911600"/>
                  <a:pt x="6096000" y="3098800"/>
                </a:cubicBezTo>
                <a:close/>
              </a:path>
            </a:pathLst>
          </a:custGeom>
          <a:solidFill>
            <a:srgbClr val="33597F"/>
          </a:solidFill>
          <a:ln w="12700"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777C3F27-1079-6A43-A48E-E59556A1C1A9}"/>
              </a:ext>
            </a:extLst>
          </p:cNvPr>
          <p:cNvSpPr/>
          <p:nvPr userDrawn="1"/>
        </p:nvSpPr>
        <p:spPr>
          <a:xfrm>
            <a:off x="-634" y="28575"/>
            <a:ext cx="3030220" cy="6139180"/>
          </a:xfrm>
          <a:custGeom>
            <a:avLst/>
            <a:gdLst>
              <a:gd name="connsiteX0" fmla="*/ 2131060 w 3030220"/>
              <a:gd name="connsiteY0" fmla="*/ 899160 h 6139180"/>
              <a:gd name="connsiteX1" fmla="*/ 0 w 3030220"/>
              <a:gd name="connsiteY1" fmla="*/ 0 h 6139180"/>
              <a:gd name="connsiteX2" fmla="*/ 0 w 3030220"/>
              <a:gd name="connsiteY2" fmla="*/ 180340 h 6139180"/>
              <a:gd name="connsiteX3" fmla="*/ 0 w 3030220"/>
              <a:gd name="connsiteY3" fmla="*/ 1762760 h 6139180"/>
              <a:gd name="connsiteX4" fmla="*/ 1268730 w 3030220"/>
              <a:gd name="connsiteY4" fmla="*/ 3069590 h 6139180"/>
              <a:gd name="connsiteX5" fmla="*/ 0 w 3030220"/>
              <a:gd name="connsiteY5" fmla="*/ 4376420 h 6139180"/>
              <a:gd name="connsiteX6" fmla="*/ 0 w 3030220"/>
              <a:gd name="connsiteY6" fmla="*/ 5958840 h 6139180"/>
              <a:gd name="connsiteX7" fmla="*/ 0 w 3030220"/>
              <a:gd name="connsiteY7" fmla="*/ 6139180 h 6139180"/>
              <a:gd name="connsiteX8" fmla="*/ 2131060 w 3030220"/>
              <a:gd name="connsiteY8" fmla="*/ 5240020 h 6139180"/>
              <a:gd name="connsiteX9" fmla="*/ 3030220 w 3030220"/>
              <a:gd name="connsiteY9" fmla="*/ 3069590 h 6139180"/>
              <a:gd name="connsiteX10" fmla="*/ 2131060 w 3030220"/>
              <a:gd name="connsiteY10" fmla="*/ 899160 h 6139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30220" h="6139180">
                <a:moveTo>
                  <a:pt x="2131060" y="899160"/>
                </a:moveTo>
                <a:cubicBezTo>
                  <a:pt x="1560830" y="328930"/>
                  <a:pt x="805180" y="11430"/>
                  <a:pt x="0" y="0"/>
                </a:cubicBezTo>
                <a:lnTo>
                  <a:pt x="0" y="180340"/>
                </a:lnTo>
                <a:lnTo>
                  <a:pt x="0" y="1762760"/>
                </a:lnTo>
                <a:cubicBezTo>
                  <a:pt x="702310" y="1783080"/>
                  <a:pt x="1268730" y="2362200"/>
                  <a:pt x="1268730" y="3069590"/>
                </a:cubicBezTo>
                <a:cubicBezTo>
                  <a:pt x="1268730" y="3776980"/>
                  <a:pt x="702310" y="4356100"/>
                  <a:pt x="0" y="4376420"/>
                </a:cubicBezTo>
                <a:lnTo>
                  <a:pt x="0" y="5958840"/>
                </a:lnTo>
                <a:lnTo>
                  <a:pt x="0" y="6139180"/>
                </a:lnTo>
                <a:cubicBezTo>
                  <a:pt x="805180" y="6129020"/>
                  <a:pt x="1560830" y="5811520"/>
                  <a:pt x="2131060" y="5240020"/>
                </a:cubicBezTo>
                <a:cubicBezTo>
                  <a:pt x="2711450" y="4659630"/>
                  <a:pt x="3030220" y="3888740"/>
                  <a:pt x="3030220" y="3069590"/>
                </a:cubicBezTo>
                <a:cubicBezTo>
                  <a:pt x="3030220" y="2250440"/>
                  <a:pt x="2710180" y="1479550"/>
                  <a:pt x="2131060" y="899160"/>
                </a:cubicBezTo>
                <a:close/>
              </a:path>
            </a:pathLst>
          </a:custGeom>
          <a:solidFill>
            <a:schemeClr val="accent1">
              <a:lumMod val="50000"/>
              <a:alpha val="80000"/>
            </a:schemeClr>
          </a:solidFill>
          <a:ln w="12700"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85B377DD-0B74-E94C-A631-88C01D6AB962}"/>
              </a:ext>
            </a:extLst>
          </p:cNvPr>
          <p:cNvSpPr/>
          <p:nvPr userDrawn="1"/>
        </p:nvSpPr>
        <p:spPr>
          <a:xfrm>
            <a:off x="-634" y="1791336"/>
            <a:ext cx="1268730" cy="2613659"/>
          </a:xfrm>
          <a:custGeom>
            <a:avLst/>
            <a:gdLst>
              <a:gd name="connsiteX0" fmla="*/ 1268730 w 1268730"/>
              <a:gd name="connsiteY0" fmla="*/ 1306830 h 2613659"/>
              <a:gd name="connsiteX1" fmla="*/ 0 w 1268730"/>
              <a:gd name="connsiteY1" fmla="*/ 0 h 2613659"/>
              <a:gd name="connsiteX2" fmla="*/ 0 w 1268730"/>
              <a:gd name="connsiteY2" fmla="*/ 2613660 h 2613659"/>
              <a:gd name="connsiteX3" fmla="*/ 1268730 w 1268730"/>
              <a:gd name="connsiteY3" fmla="*/ 1306830 h 2613659"/>
            </a:gdLst>
            <a:ahLst/>
            <a:cxnLst>
              <a:cxn ang="0">
                <a:pos x="connsiteX0" y="connsiteY0"/>
              </a:cxn>
              <a:cxn ang="0">
                <a:pos x="connsiteX1" y="connsiteY1"/>
              </a:cxn>
              <a:cxn ang="0">
                <a:pos x="connsiteX2" y="connsiteY2"/>
              </a:cxn>
              <a:cxn ang="0">
                <a:pos x="connsiteX3" y="connsiteY3"/>
              </a:cxn>
            </a:cxnLst>
            <a:rect l="l" t="t" r="r" b="b"/>
            <a:pathLst>
              <a:path w="1268730" h="2613659">
                <a:moveTo>
                  <a:pt x="1268730" y="1306830"/>
                </a:moveTo>
                <a:cubicBezTo>
                  <a:pt x="1268730" y="599440"/>
                  <a:pt x="703580" y="20320"/>
                  <a:pt x="0" y="0"/>
                </a:cubicBezTo>
                <a:lnTo>
                  <a:pt x="0" y="2613660"/>
                </a:lnTo>
                <a:cubicBezTo>
                  <a:pt x="702310" y="2593340"/>
                  <a:pt x="1268730" y="2015490"/>
                  <a:pt x="1268730" y="1306830"/>
                </a:cubicBezTo>
                <a:close/>
              </a:path>
            </a:pathLst>
          </a:custGeom>
          <a:solidFill>
            <a:srgbClr val="33597F"/>
          </a:solidFill>
          <a:ln w="12700" cap="flat">
            <a:noFill/>
            <a:prstDash val="solid"/>
            <a:miter/>
          </a:ln>
        </p:spPr>
        <p:txBody>
          <a:bodyPr rtlCol="0" anchor="ctr"/>
          <a:lstStyle/>
          <a:p>
            <a:endParaRPr lang="en-US"/>
          </a:p>
        </p:txBody>
      </p:sp>
      <p:sp>
        <p:nvSpPr>
          <p:cNvPr id="11" name="Slide Number Placeholder 9">
            <a:extLst>
              <a:ext uri="{FF2B5EF4-FFF2-40B4-BE49-F238E27FC236}">
                <a16:creationId xmlns:a16="http://schemas.microsoft.com/office/drawing/2014/main" id="{FD406B51-BC44-42D8-89BE-1B123BCEAC15}"/>
              </a:ext>
            </a:extLst>
          </p:cNvPr>
          <p:cNvSpPr>
            <a:spLocks noGrp="1"/>
          </p:cNvSpPr>
          <p:nvPr>
            <p:ph type="sldNum" sz="quarter" idx="4"/>
          </p:nvPr>
        </p:nvSpPr>
        <p:spPr>
          <a:xfrm>
            <a:off x="7480820" y="6459902"/>
            <a:ext cx="4339705" cy="245698"/>
          </a:xfrm>
          <a:prstGeom prst="rect">
            <a:avLst/>
          </a:prstGeom>
        </p:spPr>
        <p:txBody>
          <a:bodyPr anchor="ctr"/>
          <a:lstStyle>
            <a:lvl1pPr>
              <a:defRPr>
                <a:solidFill>
                  <a:schemeClr val="tx2">
                    <a:lumMod val="40000"/>
                    <a:lumOff val="60000"/>
                  </a:schemeClr>
                </a:solidFill>
                <a:latin typeface="+mn-lt"/>
                <a:ea typeface="Book Antiqua" charset="0"/>
                <a:cs typeface="Book Antiqua" charset="0"/>
              </a:defRPr>
            </a:lvl1pPr>
          </a:lstStyle>
          <a:p>
            <a:pPr algn="r"/>
            <a:fld id="{41FAC4EC-5D89-1C41-A9EF-1F206B220A4C}" type="slidenum">
              <a:rPr lang="en-US" sz="1000" smtClean="0"/>
              <a:pPr algn="r"/>
              <a:t>‹#›</a:t>
            </a:fld>
            <a:r>
              <a:rPr lang="en-US" sz="1000">
                <a:cs typeface="Arial" panose="020B0604020202020204" pitchFamily="34" charset="0"/>
              </a:rPr>
              <a:t> </a:t>
            </a:r>
            <a:endParaRPr lang="en-US" sz="1000"/>
          </a:p>
        </p:txBody>
      </p:sp>
      <p:sp>
        <p:nvSpPr>
          <p:cNvPr id="21" name="Content Placeholder 3">
            <a:extLst>
              <a:ext uri="{FF2B5EF4-FFF2-40B4-BE49-F238E27FC236}">
                <a16:creationId xmlns:a16="http://schemas.microsoft.com/office/drawing/2014/main" id="{61A46D4F-2070-43CB-94F8-6E783F56C0FC}"/>
              </a:ext>
            </a:extLst>
          </p:cNvPr>
          <p:cNvSpPr>
            <a:spLocks noGrp="1"/>
          </p:cNvSpPr>
          <p:nvPr>
            <p:ph sz="half" idx="2"/>
          </p:nvPr>
        </p:nvSpPr>
        <p:spPr>
          <a:xfrm>
            <a:off x="6467984" y="1144441"/>
            <a:ext cx="5343015" cy="4679950"/>
          </a:xfrm>
          <a:prstGeom prst="rect">
            <a:avLst/>
          </a:prstGeom>
        </p:spPr>
        <p:txBody>
          <a:bodyPr>
            <a:noAutofit/>
          </a:bodyPr>
          <a:lstStyle>
            <a:lvl1pPr>
              <a:defRPr>
                <a:solidFill>
                  <a:schemeClr val="bg1"/>
                </a:solidFill>
              </a:defRPr>
            </a:lvl1pPr>
            <a:lvl2pPr marL="685800" indent="-228600">
              <a:buFont typeface="Wingdings" panose="05000000000000000000" pitchFamily="2" charset="2"/>
              <a:buChar char="§"/>
              <a:defRPr>
                <a:solidFill>
                  <a:schemeClr val="bg1"/>
                </a:solidFill>
              </a:defRPr>
            </a:lvl2pPr>
            <a:lvl3pPr marL="1143000" indent="-228600">
              <a:buFont typeface="Arial" panose="020B0604020202020204" pitchFamily="34" charset="0"/>
              <a:buChar char="-"/>
              <a:defRPr sz="1800">
                <a:solidFill>
                  <a:schemeClr val="bg1"/>
                </a:solidFill>
              </a:defRPr>
            </a:lvl3pPr>
            <a:lvl4pPr marL="1600200" indent="-228600">
              <a:buFont typeface="Arial" panose="020B0604020202020204" pitchFamily="34" charset="0"/>
              <a:buChar char="-"/>
              <a:defRPr sz="1600">
                <a:solidFill>
                  <a:schemeClr val="bg1"/>
                </a:solidFill>
              </a:defRPr>
            </a:lvl4pPr>
            <a:lvl5pPr marL="2057400" indent="-228600">
              <a:buFont typeface="Arial" panose="020B0604020202020204" pitchFamily="34" charset="0"/>
              <a:buChar char="-"/>
              <a:defRPr sz="1400">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12" name="Picture 11">
            <a:extLst>
              <a:ext uri="{FF2B5EF4-FFF2-40B4-BE49-F238E27FC236}">
                <a16:creationId xmlns:a16="http://schemas.microsoft.com/office/drawing/2014/main" id="{2C65A47D-4232-4242-8BA7-C2F82B9C8C27}"/>
              </a:ext>
            </a:extLst>
          </p:cNvPr>
          <p:cNvPicPr>
            <a:picLocks noChangeAspect="1"/>
          </p:cNvPicPr>
          <p:nvPr userDrawn="1"/>
        </p:nvPicPr>
        <p:blipFill>
          <a:blip r:embed="rId2"/>
          <a:stretch>
            <a:fillRect/>
          </a:stretch>
        </p:blipFill>
        <p:spPr>
          <a:xfrm>
            <a:off x="371475" y="6186804"/>
            <a:ext cx="2213854" cy="438912"/>
          </a:xfrm>
          <a:prstGeom prst="rect">
            <a:avLst/>
          </a:prstGeom>
        </p:spPr>
      </p:pic>
      <p:sp>
        <p:nvSpPr>
          <p:cNvPr id="13" name="Title 1">
            <a:extLst>
              <a:ext uri="{FF2B5EF4-FFF2-40B4-BE49-F238E27FC236}">
                <a16:creationId xmlns:a16="http://schemas.microsoft.com/office/drawing/2014/main" id="{E06005C1-1724-4C0D-9F49-CD034B149528}"/>
              </a:ext>
            </a:extLst>
          </p:cNvPr>
          <p:cNvSpPr>
            <a:spLocks noGrp="1"/>
          </p:cNvSpPr>
          <p:nvPr>
            <p:ph type="title"/>
          </p:nvPr>
        </p:nvSpPr>
        <p:spPr>
          <a:xfrm>
            <a:off x="6467985" y="532497"/>
            <a:ext cx="5343016" cy="539750"/>
          </a:xfrm>
          <a:prstGeom prst="rect">
            <a:avLst/>
          </a:prstGeom>
        </p:spPr>
        <p:txBody>
          <a:bodyPr/>
          <a:lstStyle>
            <a:lvl1pPr>
              <a:defRPr>
                <a:solidFill>
                  <a:schemeClr val="bg1"/>
                </a:solidFill>
              </a:defRPr>
            </a:lvl1pPr>
          </a:lstStyle>
          <a:p>
            <a:r>
              <a:rPr lang="en-GB"/>
              <a:t>Click to edit Master title style</a:t>
            </a:r>
            <a:endParaRPr lang="en-US"/>
          </a:p>
        </p:txBody>
      </p:sp>
    </p:spTree>
    <p:extLst>
      <p:ext uri="{BB962C8B-B14F-4D97-AF65-F5344CB8AC3E}">
        <p14:creationId xmlns:p14="http://schemas.microsoft.com/office/powerpoint/2010/main" val="35765588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Screenshot - Desktop/Laptop">
    <p:bg>
      <p:bgPr>
        <a:solidFill>
          <a:schemeClr val="tx2">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A6B13-FD53-204D-9D0F-C2DB76C51E3A}"/>
              </a:ext>
            </a:extLst>
          </p:cNvPr>
          <p:cNvSpPr>
            <a:spLocks noGrp="1"/>
          </p:cNvSpPr>
          <p:nvPr>
            <p:ph type="title" hasCustomPrompt="1"/>
          </p:nvPr>
        </p:nvSpPr>
        <p:spPr>
          <a:xfrm>
            <a:off x="381000" y="152400"/>
            <a:ext cx="11430000" cy="539496"/>
          </a:xfrm>
          <a:prstGeom prst="rect">
            <a:avLst/>
          </a:prstGeom>
        </p:spPr>
        <p:txBody>
          <a:bodyPr/>
          <a:lstStyle>
            <a:lvl1pPr>
              <a:defRPr>
                <a:solidFill>
                  <a:schemeClr val="bg1"/>
                </a:solidFill>
              </a:defRPr>
            </a:lvl1pPr>
          </a:lstStyle>
          <a:p>
            <a:r>
              <a:rPr lang="en-US"/>
              <a:t>Header Goes Here</a:t>
            </a:r>
          </a:p>
        </p:txBody>
      </p:sp>
      <p:pic>
        <p:nvPicPr>
          <p:cNvPr id="9" name="Picture 8" descr="A screen shot of a computer&#10;&#10;Description automatically generated">
            <a:extLst>
              <a:ext uri="{FF2B5EF4-FFF2-40B4-BE49-F238E27FC236}">
                <a16:creationId xmlns:a16="http://schemas.microsoft.com/office/drawing/2014/main" id="{C4853FE8-1894-4FE4-B7B8-53C30B73A605}"/>
              </a:ext>
            </a:extLst>
          </p:cNvPr>
          <p:cNvPicPr>
            <a:picLocks noChangeAspect="1"/>
          </p:cNvPicPr>
          <p:nvPr userDrawn="1"/>
        </p:nvPicPr>
        <p:blipFill>
          <a:blip r:embed="rId2"/>
          <a:stretch>
            <a:fillRect/>
          </a:stretch>
        </p:blipFill>
        <p:spPr>
          <a:xfrm>
            <a:off x="2796363" y="1095607"/>
            <a:ext cx="6974552" cy="5314250"/>
          </a:xfrm>
          <a:prstGeom prst="rect">
            <a:avLst/>
          </a:prstGeom>
        </p:spPr>
      </p:pic>
      <p:sp>
        <p:nvSpPr>
          <p:cNvPr id="13" name="Picture Placeholder 11">
            <a:extLst>
              <a:ext uri="{FF2B5EF4-FFF2-40B4-BE49-F238E27FC236}">
                <a16:creationId xmlns:a16="http://schemas.microsoft.com/office/drawing/2014/main" id="{DF8E4953-58D2-4FE2-BF85-EC63596A5B16}"/>
              </a:ext>
            </a:extLst>
          </p:cNvPr>
          <p:cNvSpPr>
            <a:spLocks noGrp="1"/>
          </p:cNvSpPr>
          <p:nvPr>
            <p:ph type="pic" sz="quarter" idx="14" hasCustomPrompt="1"/>
          </p:nvPr>
        </p:nvSpPr>
        <p:spPr>
          <a:xfrm>
            <a:off x="2985903" y="1276132"/>
            <a:ext cx="6604664" cy="3848763"/>
          </a:xfrm>
          <a:prstGeom prst="rect">
            <a:avLst/>
          </a:prstGeom>
          <a:solidFill>
            <a:schemeClr val="bg1"/>
          </a:solidFill>
        </p:spPr>
        <p:txBody>
          <a:bodyPr anchor="ctr"/>
          <a:lstStyle>
            <a:lvl1pPr marL="0" indent="0" algn="ctr">
              <a:buNone/>
              <a:defRPr>
                <a:solidFill>
                  <a:srgbClr val="C5C7C9"/>
                </a:solidFill>
                <a:latin typeface="Arial" charset="0"/>
                <a:ea typeface="Arial" charset="0"/>
                <a:cs typeface="Arial" charset="0"/>
              </a:defRPr>
            </a:lvl1pPr>
          </a:lstStyle>
          <a:p>
            <a:r>
              <a:rPr lang="en-US"/>
              <a:t>Screenshot</a:t>
            </a:r>
          </a:p>
        </p:txBody>
      </p:sp>
      <p:sp>
        <p:nvSpPr>
          <p:cNvPr id="10" name="Slide Number Placeholder 9">
            <a:extLst>
              <a:ext uri="{FF2B5EF4-FFF2-40B4-BE49-F238E27FC236}">
                <a16:creationId xmlns:a16="http://schemas.microsoft.com/office/drawing/2014/main" id="{00F70173-C847-4320-AFBC-638F488FFC33}"/>
              </a:ext>
            </a:extLst>
          </p:cNvPr>
          <p:cNvSpPr>
            <a:spLocks noGrp="1"/>
          </p:cNvSpPr>
          <p:nvPr>
            <p:ph type="sldNum" sz="quarter" idx="4"/>
          </p:nvPr>
        </p:nvSpPr>
        <p:spPr>
          <a:xfrm>
            <a:off x="7480820" y="6459902"/>
            <a:ext cx="4339705" cy="245698"/>
          </a:xfrm>
          <a:prstGeom prst="rect">
            <a:avLst/>
          </a:prstGeom>
        </p:spPr>
        <p:txBody>
          <a:bodyPr anchor="ctr"/>
          <a:lstStyle>
            <a:lvl1pPr>
              <a:defRPr>
                <a:solidFill>
                  <a:schemeClr val="tx2">
                    <a:lumMod val="40000"/>
                    <a:lumOff val="60000"/>
                  </a:schemeClr>
                </a:solidFill>
                <a:latin typeface="+mn-lt"/>
                <a:ea typeface="Book Antiqua" charset="0"/>
                <a:cs typeface="Book Antiqua" charset="0"/>
              </a:defRPr>
            </a:lvl1pPr>
          </a:lstStyle>
          <a:p>
            <a:pPr algn="r"/>
            <a:fld id="{41FAC4EC-5D89-1C41-A9EF-1F206B220A4C}" type="slidenum">
              <a:rPr lang="en-US" sz="1000" smtClean="0"/>
              <a:pPr algn="r"/>
              <a:t>‹#›</a:t>
            </a:fld>
            <a:r>
              <a:rPr lang="en-US" sz="1000">
                <a:cs typeface="Arial" panose="020B0604020202020204" pitchFamily="34" charset="0"/>
              </a:rPr>
              <a:t> </a:t>
            </a:r>
            <a:endParaRPr lang="en-US" sz="1000"/>
          </a:p>
        </p:txBody>
      </p:sp>
      <p:pic>
        <p:nvPicPr>
          <p:cNvPr id="7" name="Picture 6">
            <a:extLst>
              <a:ext uri="{FF2B5EF4-FFF2-40B4-BE49-F238E27FC236}">
                <a16:creationId xmlns:a16="http://schemas.microsoft.com/office/drawing/2014/main" id="{DC6C51DF-C298-4F84-A49B-F028E7445679}"/>
              </a:ext>
            </a:extLst>
          </p:cNvPr>
          <p:cNvPicPr>
            <a:picLocks noChangeAspect="1"/>
          </p:cNvPicPr>
          <p:nvPr userDrawn="1"/>
        </p:nvPicPr>
        <p:blipFill>
          <a:blip r:embed="rId3"/>
          <a:stretch>
            <a:fillRect/>
          </a:stretch>
        </p:blipFill>
        <p:spPr>
          <a:xfrm>
            <a:off x="371475" y="6186804"/>
            <a:ext cx="2213854" cy="438912"/>
          </a:xfrm>
          <a:prstGeom prst="rect">
            <a:avLst/>
          </a:prstGeom>
        </p:spPr>
      </p:pic>
    </p:spTree>
    <p:extLst>
      <p:ext uri="{BB962C8B-B14F-4D97-AF65-F5344CB8AC3E}">
        <p14:creationId xmlns:p14="http://schemas.microsoft.com/office/powerpoint/2010/main" val="39344610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Screenshot - Tablet">
    <p:bg>
      <p:bgPr>
        <a:solidFill>
          <a:schemeClr val="tx2">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A6B13-FD53-204D-9D0F-C2DB76C51E3A}"/>
              </a:ext>
            </a:extLst>
          </p:cNvPr>
          <p:cNvSpPr>
            <a:spLocks noGrp="1"/>
          </p:cNvSpPr>
          <p:nvPr>
            <p:ph type="title" hasCustomPrompt="1"/>
          </p:nvPr>
        </p:nvSpPr>
        <p:spPr>
          <a:xfrm>
            <a:off x="381000" y="152400"/>
            <a:ext cx="11430000" cy="539496"/>
          </a:xfrm>
          <a:prstGeom prst="rect">
            <a:avLst/>
          </a:prstGeom>
        </p:spPr>
        <p:txBody>
          <a:bodyPr/>
          <a:lstStyle>
            <a:lvl1pPr>
              <a:defRPr>
                <a:solidFill>
                  <a:schemeClr val="bg1"/>
                </a:solidFill>
              </a:defRPr>
            </a:lvl1pPr>
          </a:lstStyle>
          <a:p>
            <a:r>
              <a:rPr lang="en-US"/>
              <a:t>Header Goes Here</a:t>
            </a:r>
          </a:p>
        </p:txBody>
      </p:sp>
      <p:pic>
        <p:nvPicPr>
          <p:cNvPr id="12" name="Picture 11">
            <a:extLst>
              <a:ext uri="{FF2B5EF4-FFF2-40B4-BE49-F238E27FC236}">
                <a16:creationId xmlns:a16="http://schemas.microsoft.com/office/drawing/2014/main" id="{6C71EC63-CED5-4C8E-886E-3766A8F38B92}"/>
              </a:ext>
            </a:extLst>
          </p:cNvPr>
          <p:cNvPicPr>
            <a:picLocks noChangeAspect="1"/>
          </p:cNvPicPr>
          <p:nvPr userDrawn="1"/>
        </p:nvPicPr>
        <p:blipFill>
          <a:blip r:embed="rId2"/>
          <a:stretch>
            <a:fillRect/>
          </a:stretch>
        </p:blipFill>
        <p:spPr>
          <a:xfrm rot="5400000">
            <a:off x="3625923" y="1972798"/>
            <a:ext cx="5237866" cy="3529238"/>
          </a:xfrm>
          <a:prstGeom prst="rect">
            <a:avLst/>
          </a:prstGeom>
        </p:spPr>
      </p:pic>
      <p:sp>
        <p:nvSpPr>
          <p:cNvPr id="13" name="Picture Placeholder 11">
            <a:extLst>
              <a:ext uri="{FF2B5EF4-FFF2-40B4-BE49-F238E27FC236}">
                <a16:creationId xmlns:a16="http://schemas.microsoft.com/office/drawing/2014/main" id="{C6D98465-9E6B-43B8-BD79-031CB38E80F4}"/>
              </a:ext>
            </a:extLst>
          </p:cNvPr>
          <p:cNvSpPr>
            <a:spLocks noGrp="1"/>
          </p:cNvSpPr>
          <p:nvPr>
            <p:ph type="pic" sz="quarter" idx="14" hasCustomPrompt="1"/>
          </p:nvPr>
        </p:nvSpPr>
        <p:spPr>
          <a:xfrm>
            <a:off x="4717238" y="1344391"/>
            <a:ext cx="3044529" cy="4790595"/>
          </a:xfrm>
          <a:prstGeom prst="rect">
            <a:avLst/>
          </a:prstGeom>
          <a:solidFill>
            <a:schemeClr val="bg1"/>
          </a:solidFill>
        </p:spPr>
        <p:txBody>
          <a:bodyPr anchor="ctr"/>
          <a:lstStyle>
            <a:lvl1pPr marL="0" indent="0" algn="ctr">
              <a:buNone/>
              <a:defRPr>
                <a:solidFill>
                  <a:srgbClr val="C5C7C9"/>
                </a:solidFill>
                <a:latin typeface="Arial" charset="0"/>
                <a:ea typeface="Arial" charset="0"/>
                <a:cs typeface="Arial" charset="0"/>
              </a:defRPr>
            </a:lvl1pPr>
          </a:lstStyle>
          <a:p>
            <a:r>
              <a:rPr lang="en-US"/>
              <a:t>Screenshot</a:t>
            </a:r>
          </a:p>
        </p:txBody>
      </p:sp>
      <p:sp>
        <p:nvSpPr>
          <p:cNvPr id="9" name="Slide Number Placeholder 9">
            <a:extLst>
              <a:ext uri="{FF2B5EF4-FFF2-40B4-BE49-F238E27FC236}">
                <a16:creationId xmlns:a16="http://schemas.microsoft.com/office/drawing/2014/main" id="{814BD605-8FE3-4059-AECE-959DA11ACB46}"/>
              </a:ext>
            </a:extLst>
          </p:cNvPr>
          <p:cNvSpPr>
            <a:spLocks noGrp="1"/>
          </p:cNvSpPr>
          <p:nvPr>
            <p:ph type="sldNum" sz="quarter" idx="4"/>
          </p:nvPr>
        </p:nvSpPr>
        <p:spPr>
          <a:xfrm>
            <a:off x="7480820" y="6459902"/>
            <a:ext cx="4339705" cy="245698"/>
          </a:xfrm>
          <a:prstGeom prst="rect">
            <a:avLst/>
          </a:prstGeom>
        </p:spPr>
        <p:txBody>
          <a:bodyPr anchor="ctr"/>
          <a:lstStyle>
            <a:lvl1pPr>
              <a:defRPr>
                <a:solidFill>
                  <a:schemeClr val="tx2">
                    <a:lumMod val="40000"/>
                    <a:lumOff val="60000"/>
                  </a:schemeClr>
                </a:solidFill>
                <a:latin typeface="+mn-lt"/>
                <a:ea typeface="Book Antiqua" charset="0"/>
                <a:cs typeface="Book Antiqua" charset="0"/>
              </a:defRPr>
            </a:lvl1pPr>
          </a:lstStyle>
          <a:p>
            <a:pPr algn="r"/>
            <a:fld id="{41FAC4EC-5D89-1C41-A9EF-1F206B220A4C}" type="slidenum">
              <a:rPr lang="en-US" sz="1000" smtClean="0"/>
              <a:pPr algn="r"/>
              <a:t>‹#›</a:t>
            </a:fld>
            <a:r>
              <a:rPr lang="en-US" sz="1000">
                <a:cs typeface="Arial" panose="020B0604020202020204" pitchFamily="34" charset="0"/>
              </a:rPr>
              <a:t> </a:t>
            </a:r>
            <a:endParaRPr lang="en-US" sz="1000"/>
          </a:p>
        </p:txBody>
      </p:sp>
      <p:pic>
        <p:nvPicPr>
          <p:cNvPr id="7" name="Picture 6">
            <a:extLst>
              <a:ext uri="{FF2B5EF4-FFF2-40B4-BE49-F238E27FC236}">
                <a16:creationId xmlns:a16="http://schemas.microsoft.com/office/drawing/2014/main" id="{478F5227-1BE6-49FC-AD38-AE607223C21F}"/>
              </a:ext>
            </a:extLst>
          </p:cNvPr>
          <p:cNvPicPr>
            <a:picLocks noChangeAspect="1"/>
          </p:cNvPicPr>
          <p:nvPr userDrawn="1"/>
        </p:nvPicPr>
        <p:blipFill>
          <a:blip r:embed="rId3"/>
          <a:stretch>
            <a:fillRect/>
          </a:stretch>
        </p:blipFill>
        <p:spPr>
          <a:xfrm>
            <a:off x="371475" y="6186804"/>
            <a:ext cx="2213854" cy="438912"/>
          </a:xfrm>
          <a:prstGeom prst="rect">
            <a:avLst/>
          </a:prstGeom>
        </p:spPr>
      </p:pic>
    </p:spTree>
    <p:extLst>
      <p:ext uri="{BB962C8B-B14F-4D97-AF65-F5344CB8AC3E}">
        <p14:creationId xmlns:p14="http://schemas.microsoft.com/office/powerpoint/2010/main" val="1084409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ransi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4F3BA14-D551-674B-A701-365EACCDE204}"/>
              </a:ext>
            </a:extLst>
          </p:cNvPr>
          <p:cNvSpPr/>
          <p:nvPr/>
        </p:nvSpPr>
        <p:spPr>
          <a:xfrm>
            <a:off x="0" y="2242214"/>
            <a:ext cx="12192000" cy="25436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solidFill>
                <a:schemeClr val="bg1"/>
              </a:solidFill>
            </a:endParaRPr>
          </a:p>
        </p:txBody>
      </p:sp>
      <p:sp>
        <p:nvSpPr>
          <p:cNvPr id="4" name="Text Placeholder 3">
            <a:extLst>
              <a:ext uri="{FF2B5EF4-FFF2-40B4-BE49-F238E27FC236}">
                <a16:creationId xmlns:a16="http://schemas.microsoft.com/office/drawing/2014/main" id="{1BD05392-0C1A-47F1-A132-73AA1FC3F042}"/>
              </a:ext>
            </a:extLst>
          </p:cNvPr>
          <p:cNvSpPr>
            <a:spLocks noGrp="1"/>
          </p:cNvSpPr>
          <p:nvPr>
            <p:ph type="body" sz="quarter" idx="12" hasCustomPrompt="1"/>
          </p:nvPr>
        </p:nvSpPr>
        <p:spPr>
          <a:xfrm>
            <a:off x="838200" y="3806825"/>
            <a:ext cx="10515600" cy="679450"/>
          </a:xfrm>
          <a:prstGeom prst="rect">
            <a:avLst/>
          </a:prstGeom>
        </p:spPr>
        <p:txBody>
          <a:bodyPr>
            <a:normAutofit/>
          </a:bodyPr>
          <a:lstStyle>
            <a:lvl1pPr marL="0" indent="0" algn="ctr">
              <a:buNone/>
              <a:defRPr sz="2400">
                <a:solidFill>
                  <a:schemeClr val="tx1">
                    <a:lumMod val="50000"/>
                    <a:lumOff val="50000"/>
                  </a:schemeClr>
                </a:solidFill>
              </a:defRPr>
            </a:lvl1pPr>
          </a:lstStyle>
          <a:p>
            <a:pPr lvl="0"/>
            <a:r>
              <a:rPr lang="en-US"/>
              <a:t>Transition Slide Subhead</a:t>
            </a:r>
          </a:p>
        </p:txBody>
      </p:sp>
      <p:sp>
        <p:nvSpPr>
          <p:cNvPr id="15" name="Text Placeholder 14">
            <a:extLst>
              <a:ext uri="{FF2B5EF4-FFF2-40B4-BE49-F238E27FC236}">
                <a16:creationId xmlns:a16="http://schemas.microsoft.com/office/drawing/2014/main" id="{387D3EBF-B33F-4414-9E63-D1445CC406F4}"/>
              </a:ext>
            </a:extLst>
          </p:cNvPr>
          <p:cNvSpPr>
            <a:spLocks noGrp="1"/>
          </p:cNvSpPr>
          <p:nvPr>
            <p:ph type="body" sz="quarter" idx="13" hasCustomPrompt="1"/>
          </p:nvPr>
        </p:nvSpPr>
        <p:spPr>
          <a:xfrm>
            <a:off x="838200" y="2498724"/>
            <a:ext cx="10515600" cy="1093527"/>
          </a:xfrm>
          <a:prstGeom prst="rect">
            <a:avLst/>
          </a:prstGeom>
        </p:spPr>
        <p:txBody>
          <a:bodyPr anchor="ctr">
            <a:normAutofit/>
          </a:bodyPr>
          <a:lstStyle>
            <a:lvl1pPr marL="0" indent="0" algn="ctr">
              <a:buNone/>
              <a:defRPr sz="3600">
                <a:solidFill>
                  <a:srgbClr val="3B3C3F"/>
                </a:solidFill>
              </a:defRPr>
            </a:lvl1pPr>
          </a:lstStyle>
          <a:p>
            <a:pPr lvl="0"/>
            <a:r>
              <a:rPr lang="en-US"/>
              <a:t>Transition Slide Header</a:t>
            </a:r>
          </a:p>
        </p:txBody>
      </p:sp>
      <p:pic>
        <p:nvPicPr>
          <p:cNvPr id="6" name="Picture 5">
            <a:extLst>
              <a:ext uri="{FF2B5EF4-FFF2-40B4-BE49-F238E27FC236}">
                <a16:creationId xmlns:a16="http://schemas.microsoft.com/office/drawing/2014/main" id="{0BB95506-D8E3-4E79-940C-F6CFB6634022}"/>
              </a:ext>
            </a:extLst>
          </p:cNvPr>
          <p:cNvPicPr>
            <a:picLocks noChangeAspect="1"/>
          </p:cNvPicPr>
          <p:nvPr userDrawn="1"/>
        </p:nvPicPr>
        <p:blipFill>
          <a:blip r:embed="rId3"/>
          <a:stretch>
            <a:fillRect/>
          </a:stretch>
        </p:blipFill>
        <p:spPr>
          <a:xfrm>
            <a:off x="371475" y="368299"/>
            <a:ext cx="3228537" cy="640080"/>
          </a:xfrm>
          <a:prstGeom prst="rect">
            <a:avLst/>
          </a:prstGeom>
        </p:spPr>
      </p:pic>
    </p:spTree>
    <p:extLst>
      <p:ext uri="{BB962C8B-B14F-4D97-AF65-F5344CB8AC3E}">
        <p14:creationId xmlns:p14="http://schemas.microsoft.com/office/powerpoint/2010/main" val="398088673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Screenshot - Mobile">
    <p:bg>
      <p:bgPr>
        <a:solidFill>
          <a:schemeClr val="tx2">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A6B13-FD53-204D-9D0F-C2DB76C51E3A}"/>
              </a:ext>
            </a:extLst>
          </p:cNvPr>
          <p:cNvSpPr>
            <a:spLocks noGrp="1"/>
          </p:cNvSpPr>
          <p:nvPr>
            <p:ph type="title" hasCustomPrompt="1"/>
          </p:nvPr>
        </p:nvSpPr>
        <p:spPr>
          <a:xfrm>
            <a:off x="381000" y="152400"/>
            <a:ext cx="11430000" cy="539496"/>
          </a:xfrm>
          <a:prstGeom prst="rect">
            <a:avLst/>
          </a:prstGeom>
        </p:spPr>
        <p:txBody>
          <a:bodyPr/>
          <a:lstStyle>
            <a:lvl1pPr>
              <a:defRPr>
                <a:solidFill>
                  <a:schemeClr val="bg1"/>
                </a:solidFill>
              </a:defRPr>
            </a:lvl1pPr>
          </a:lstStyle>
          <a:p>
            <a:r>
              <a:rPr lang="en-US"/>
              <a:t>Header Goes Here</a:t>
            </a:r>
          </a:p>
        </p:txBody>
      </p:sp>
      <p:pic>
        <p:nvPicPr>
          <p:cNvPr id="14" name="Picture 13" descr="A screen shot of a computer&#10;&#10;Description automatically generated">
            <a:extLst>
              <a:ext uri="{FF2B5EF4-FFF2-40B4-BE49-F238E27FC236}">
                <a16:creationId xmlns:a16="http://schemas.microsoft.com/office/drawing/2014/main" id="{FFD49378-D7E3-4121-8576-4CD9A8397AEE}"/>
              </a:ext>
            </a:extLst>
          </p:cNvPr>
          <p:cNvPicPr>
            <a:picLocks noChangeAspect="1"/>
          </p:cNvPicPr>
          <p:nvPr userDrawn="1"/>
        </p:nvPicPr>
        <p:blipFill>
          <a:blip r:embed="rId2"/>
          <a:stretch>
            <a:fillRect/>
          </a:stretch>
        </p:blipFill>
        <p:spPr>
          <a:xfrm>
            <a:off x="4681739" y="691896"/>
            <a:ext cx="3252865" cy="5900290"/>
          </a:xfrm>
          <a:prstGeom prst="rect">
            <a:avLst/>
          </a:prstGeom>
        </p:spPr>
      </p:pic>
      <p:sp>
        <p:nvSpPr>
          <p:cNvPr id="15" name="Picture Placeholder 11">
            <a:extLst>
              <a:ext uri="{FF2B5EF4-FFF2-40B4-BE49-F238E27FC236}">
                <a16:creationId xmlns:a16="http://schemas.microsoft.com/office/drawing/2014/main" id="{B8A838D2-84BB-4491-AF06-355434194965}"/>
              </a:ext>
            </a:extLst>
          </p:cNvPr>
          <p:cNvSpPr>
            <a:spLocks noGrp="1"/>
          </p:cNvSpPr>
          <p:nvPr>
            <p:ph type="pic" sz="quarter" idx="14" hasCustomPrompt="1"/>
          </p:nvPr>
        </p:nvSpPr>
        <p:spPr>
          <a:xfrm>
            <a:off x="5206336" y="1663368"/>
            <a:ext cx="2162027" cy="3848763"/>
          </a:xfrm>
          <a:prstGeom prst="rect">
            <a:avLst/>
          </a:prstGeom>
          <a:solidFill>
            <a:schemeClr val="bg1"/>
          </a:solidFill>
        </p:spPr>
        <p:txBody>
          <a:bodyPr anchor="ctr"/>
          <a:lstStyle>
            <a:lvl1pPr marL="0" indent="0" algn="ctr">
              <a:buNone/>
              <a:defRPr>
                <a:solidFill>
                  <a:srgbClr val="C5C7C9"/>
                </a:solidFill>
                <a:latin typeface="Arial" charset="0"/>
                <a:ea typeface="Arial" charset="0"/>
                <a:cs typeface="Arial" charset="0"/>
              </a:defRPr>
            </a:lvl1pPr>
          </a:lstStyle>
          <a:p>
            <a:r>
              <a:rPr lang="en-US"/>
              <a:t>Screenshot</a:t>
            </a:r>
          </a:p>
        </p:txBody>
      </p:sp>
      <p:sp>
        <p:nvSpPr>
          <p:cNvPr id="9" name="Slide Number Placeholder 9">
            <a:extLst>
              <a:ext uri="{FF2B5EF4-FFF2-40B4-BE49-F238E27FC236}">
                <a16:creationId xmlns:a16="http://schemas.microsoft.com/office/drawing/2014/main" id="{59E7C160-1FBC-4623-AF9A-F4B5A3CAAFD6}"/>
              </a:ext>
            </a:extLst>
          </p:cNvPr>
          <p:cNvSpPr>
            <a:spLocks noGrp="1"/>
          </p:cNvSpPr>
          <p:nvPr>
            <p:ph type="sldNum" sz="quarter" idx="4"/>
          </p:nvPr>
        </p:nvSpPr>
        <p:spPr>
          <a:xfrm>
            <a:off x="7480820" y="6459902"/>
            <a:ext cx="4339705" cy="245698"/>
          </a:xfrm>
          <a:prstGeom prst="rect">
            <a:avLst/>
          </a:prstGeom>
        </p:spPr>
        <p:txBody>
          <a:bodyPr anchor="ctr"/>
          <a:lstStyle>
            <a:lvl1pPr>
              <a:defRPr>
                <a:solidFill>
                  <a:schemeClr val="tx2">
                    <a:lumMod val="40000"/>
                    <a:lumOff val="60000"/>
                  </a:schemeClr>
                </a:solidFill>
                <a:latin typeface="+mn-lt"/>
                <a:ea typeface="Book Antiqua" charset="0"/>
                <a:cs typeface="Book Antiqua" charset="0"/>
              </a:defRPr>
            </a:lvl1pPr>
          </a:lstStyle>
          <a:p>
            <a:pPr algn="r"/>
            <a:fld id="{41FAC4EC-5D89-1C41-A9EF-1F206B220A4C}" type="slidenum">
              <a:rPr lang="en-US" sz="1000" smtClean="0"/>
              <a:pPr algn="r"/>
              <a:t>‹#›</a:t>
            </a:fld>
            <a:r>
              <a:rPr lang="en-US" sz="1000">
                <a:cs typeface="Arial" panose="020B0604020202020204" pitchFamily="34" charset="0"/>
              </a:rPr>
              <a:t> </a:t>
            </a:r>
            <a:endParaRPr lang="en-US" sz="1000"/>
          </a:p>
        </p:txBody>
      </p:sp>
      <p:pic>
        <p:nvPicPr>
          <p:cNvPr id="7" name="Picture 6">
            <a:extLst>
              <a:ext uri="{FF2B5EF4-FFF2-40B4-BE49-F238E27FC236}">
                <a16:creationId xmlns:a16="http://schemas.microsoft.com/office/drawing/2014/main" id="{9E12A5AD-60F2-4FA2-B413-556112D71705}"/>
              </a:ext>
            </a:extLst>
          </p:cNvPr>
          <p:cNvPicPr>
            <a:picLocks noChangeAspect="1"/>
          </p:cNvPicPr>
          <p:nvPr userDrawn="1"/>
        </p:nvPicPr>
        <p:blipFill>
          <a:blip r:embed="rId3"/>
          <a:stretch>
            <a:fillRect/>
          </a:stretch>
        </p:blipFill>
        <p:spPr>
          <a:xfrm>
            <a:off x="371475" y="6186804"/>
            <a:ext cx="2213854" cy="438912"/>
          </a:xfrm>
          <a:prstGeom prst="rect">
            <a:avLst/>
          </a:prstGeom>
        </p:spPr>
      </p:pic>
    </p:spTree>
    <p:extLst>
      <p:ext uri="{BB962C8B-B14F-4D97-AF65-F5344CB8AC3E}">
        <p14:creationId xmlns:p14="http://schemas.microsoft.com/office/powerpoint/2010/main" val="805021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4F3BA14-D551-674B-A701-365EACCDE204}"/>
              </a:ext>
            </a:extLst>
          </p:cNvPr>
          <p:cNvSpPr/>
          <p:nvPr/>
        </p:nvSpPr>
        <p:spPr>
          <a:xfrm>
            <a:off x="0" y="2235479"/>
            <a:ext cx="12192000" cy="25436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solidFill>
                <a:schemeClr val="bg1"/>
              </a:solidFill>
            </a:endParaRPr>
          </a:p>
        </p:txBody>
      </p:sp>
      <p:sp>
        <p:nvSpPr>
          <p:cNvPr id="2" name="TextBox 1">
            <a:extLst>
              <a:ext uri="{FF2B5EF4-FFF2-40B4-BE49-F238E27FC236}">
                <a16:creationId xmlns:a16="http://schemas.microsoft.com/office/drawing/2014/main" id="{D588D119-F421-43A5-BDA4-E6072FE10471}"/>
              </a:ext>
            </a:extLst>
          </p:cNvPr>
          <p:cNvSpPr txBox="1"/>
          <p:nvPr userDrawn="1"/>
        </p:nvSpPr>
        <p:spPr>
          <a:xfrm>
            <a:off x="838200" y="2484130"/>
            <a:ext cx="2781300" cy="646331"/>
          </a:xfrm>
          <a:prstGeom prst="rect">
            <a:avLst/>
          </a:prstGeom>
          <a:noFill/>
        </p:spPr>
        <p:txBody>
          <a:bodyPr wrap="square" rtlCol="0">
            <a:spAutoFit/>
          </a:bodyPr>
          <a:lstStyle/>
          <a:p>
            <a:pPr algn="ctr"/>
            <a:r>
              <a:rPr lang="en-US" sz="3600"/>
              <a:t>Thank You</a:t>
            </a:r>
          </a:p>
        </p:txBody>
      </p:sp>
      <p:sp>
        <p:nvSpPr>
          <p:cNvPr id="5" name="TextBox 4">
            <a:extLst>
              <a:ext uri="{FF2B5EF4-FFF2-40B4-BE49-F238E27FC236}">
                <a16:creationId xmlns:a16="http://schemas.microsoft.com/office/drawing/2014/main" id="{ADEC4F8E-D09D-4636-9D3D-828DDC419F00}"/>
              </a:ext>
            </a:extLst>
          </p:cNvPr>
          <p:cNvSpPr txBox="1"/>
          <p:nvPr userDrawn="1"/>
        </p:nvSpPr>
        <p:spPr>
          <a:xfrm>
            <a:off x="838200" y="3165039"/>
            <a:ext cx="2781299" cy="369332"/>
          </a:xfrm>
          <a:prstGeom prst="rect">
            <a:avLst/>
          </a:prstGeom>
          <a:noFill/>
        </p:spPr>
        <p:txBody>
          <a:bodyPr wrap="square" rtlCol="0">
            <a:spAutoFit/>
          </a:bodyPr>
          <a:lstStyle/>
          <a:p>
            <a:pPr algn="ctr"/>
            <a:r>
              <a:rPr lang="en-US">
                <a:solidFill>
                  <a:srgbClr val="515B5E"/>
                </a:solidFill>
              </a:rPr>
              <a:t>www.abs-group.com</a:t>
            </a:r>
          </a:p>
        </p:txBody>
      </p:sp>
      <p:sp>
        <p:nvSpPr>
          <p:cNvPr id="10" name="Content Placeholder 2">
            <a:extLst>
              <a:ext uri="{FF2B5EF4-FFF2-40B4-BE49-F238E27FC236}">
                <a16:creationId xmlns:a16="http://schemas.microsoft.com/office/drawing/2014/main" id="{026CBF74-1348-462A-8A7D-6DF2635593F6}"/>
              </a:ext>
            </a:extLst>
          </p:cNvPr>
          <p:cNvSpPr>
            <a:spLocks noGrp="1"/>
          </p:cNvSpPr>
          <p:nvPr>
            <p:ph sz="half" idx="1"/>
          </p:nvPr>
        </p:nvSpPr>
        <p:spPr>
          <a:xfrm>
            <a:off x="5806442" y="2489269"/>
            <a:ext cx="5532120" cy="2033185"/>
          </a:xfrm>
          <a:prstGeom prst="rect">
            <a:avLst/>
          </a:prstGeom>
        </p:spPr>
        <p:txBody>
          <a:bodyPr/>
          <a:lstStyle>
            <a:lvl1pPr>
              <a:buClr>
                <a:srgbClr val="002F6C"/>
              </a:buClr>
              <a:defRPr sz="2400">
                <a:solidFill>
                  <a:srgbClr val="3B3C3F"/>
                </a:solidFill>
              </a:defRPr>
            </a:lvl1pPr>
            <a:lvl2pPr marL="685800" indent="-228600">
              <a:buClr>
                <a:srgbClr val="002F6C"/>
              </a:buClr>
              <a:buFont typeface="Wingdings" panose="05000000000000000000" pitchFamily="2" charset="2"/>
              <a:buChar char="§"/>
              <a:defRPr sz="2000">
                <a:solidFill>
                  <a:srgbClr val="3B3C3F"/>
                </a:solidFill>
              </a:defRPr>
            </a:lvl2pPr>
            <a:lvl3pPr marL="1143000" indent="-228600">
              <a:buClr>
                <a:srgbClr val="002F6C"/>
              </a:buClr>
              <a:buFont typeface="Arial" panose="020B0604020202020204" pitchFamily="34" charset="0"/>
              <a:buChar char="­"/>
              <a:defRPr sz="1800">
                <a:solidFill>
                  <a:srgbClr val="3B3C3F"/>
                </a:solidFill>
              </a:defRPr>
            </a:lvl3pPr>
            <a:lvl4pPr marL="1600200" indent="-228600">
              <a:buClr>
                <a:srgbClr val="002F6C"/>
              </a:buClr>
              <a:buFont typeface="Arial" panose="020B0604020202020204" pitchFamily="34" charset="0"/>
              <a:buChar char="­"/>
              <a:defRPr sz="1600">
                <a:solidFill>
                  <a:srgbClr val="3B3C3F"/>
                </a:solidFill>
              </a:defRPr>
            </a:lvl4pPr>
            <a:lvl5pPr marL="2057400" indent="-228600">
              <a:buClr>
                <a:srgbClr val="002F6C"/>
              </a:buClr>
              <a:buFont typeface="Arial" panose="020B0604020202020204" pitchFamily="34" charset="0"/>
              <a:buChar char="­"/>
              <a:defRPr sz="1400">
                <a:solidFill>
                  <a:srgbClr val="3B3C3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98EBA432-4DE7-400A-A671-7C368CA93FA1}"/>
              </a:ext>
            </a:extLst>
          </p:cNvPr>
          <p:cNvPicPr>
            <a:picLocks noChangeAspect="1"/>
          </p:cNvPicPr>
          <p:nvPr userDrawn="1"/>
        </p:nvPicPr>
        <p:blipFill>
          <a:blip r:embed="rId3"/>
          <a:stretch>
            <a:fillRect/>
          </a:stretch>
        </p:blipFill>
        <p:spPr>
          <a:xfrm>
            <a:off x="371475" y="368299"/>
            <a:ext cx="3228537" cy="640080"/>
          </a:xfrm>
          <a:prstGeom prst="rect">
            <a:avLst/>
          </a:prstGeom>
        </p:spPr>
      </p:pic>
      <p:pic>
        <p:nvPicPr>
          <p:cNvPr id="8" name="Picture 2" descr="https://lh3.googleusercontent.com/00APBMVQh3yraN704gKCeM63KzeQ-zHUi5wK6E9TjRQ26McyqYBt-zy__4i8GXDAfeys=w300">
            <a:hlinkClick r:id="rId4"/>
            <a:extLst>
              <a:ext uri="{FF2B5EF4-FFF2-40B4-BE49-F238E27FC236}">
                <a16:creationId xmlns:a16="http://schemas.microsoft.com/office/drawing/2014/main" id="{0E1631AB-D442-443C-AF8E-AE31A46C6F2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62995" y="3747098"/>
            <a:ext cx="298440" cy="29844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ttp://www.socialflow.com/wp-content/uploads/2016/04/twitter1.png">
            <a:hlinkClick r:id="rId6"/>
            <a:extLst>
              <a:ext uri="{FF2B5EF4-FFF2-40B4-BE49-F238E27FC236}">
                <a16:creationId xmlns:a16="http://schemas.microsoft.com/office/drawing/2014/main" id="{4654F3F2-E8FD-4CB7-9CCE-F9A2F20E0263}"/>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154681" y="4220902"/>
            <a:ext cx="326019" cy="326019"/>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002904EC-DDEB-487B-BD38-60225CABE872}"/>
              </a:ext>
            </a:extLst>
          </p:cNvPr>
          <p:cNvSpPr txBox="1"/>
          <p:nvPr userDrawn="1"/>
        </p:nvSpPr>
        <p:spPr>
          <a:xfrm>
            <a:off x="1489014" y="3734018"/>
            <a:ext cx="3124573" cy="338554"/>
          </a:xfrm>
          <a:prstGeom prst="rect">
            <a:avLst/>
          </a:prstGeom>
          <a:noFill/>
        </p:spPr>
        <p:txBody>
          <a:bodyPr wrap="none" rtlCol="0">
            <a:spAutoFit/>
          </a:bodyPr>
          <a:lstStyle/>
          <a:p>
            <a:r>
              <a:rPr lang="en-US" sz="1600">
                <a:solidFill>
                  <a:schemeClr val="bg2">
                    <a:lumMod val="25000"/>
                  </a:schemeClr>
                </a:solidFill>
              </a:rPr>
              <a:t>linkedin.com/company/absgroup</a:t>
            </a:r>
          </a:p>
        </p:txBody>
      </p:sp>
      <p:sp>
        <p:nvSpPr>
          <p:cNvPr id="13" name="TextBox 12">
            <a:extLst>
              <a:ext uri="{FF2B5EF4-FFF2-40B4-BE49-F238E27FC236}">
                <a16:creationId xmlns:a16="http://schemas.microsoft.com/office/drawing/2014/main" id="{BE4253C1-CBB1-4FE6-A712-0707729DADA7}"/>
              </a:ext>
            </a:extLst>
          </p:cNvPr>
          <p:cNvSpPr txBox="1"/>
          <p:nvPr userDrawn="1"/>
        </p:nvSpPr>
        <p:spPr>
          <a:xfrm>
            <a:off x="1489014" y="4177590"/>
            <a:ext cx="1361270" cy="338554"/>
          </a:xfrm>
          <a:prstGeom prst="rect">
            <a:avLst/>
          </a:prstGeom>
          <a:noFill/>
        </p:spPr>
        <p:txBody>
          <a:bodyPr wrap="none" rtlCol="0">
            <a:spAutoFit/>
          </a:bodyPr>
          <a:lstStyle/>
          <a:p>
            <a:r>
              <a:rPr lang="en-US" sz="1600">
                <a:solidFill>
                  <a:schemeClr val="bg2">
                    <a:lumMod val="25000"/>
                  </a:schemeClr>
                </a:solidFill>
              </a:rPr>
              <a:t>@_absgroup</a:t>
            </a:r>
          </a:p>
        </p:txBody>
      </p:sp>
    </p:spTree>
    <p:extLst>
      <p:ext uri="{BB962C8B-B14F-4D97-AF65-F5344CB8AC3E}">
        <p14:creationId xmlns:p14="http://schemas.microsoft.com/office/powerpoint/2010/main" val="10936866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Closing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672814E-6FA7-4612-B7B8-E32FCB176E1E}"/>
              </a:ext>
            </a:extLst>
          </p:cNvPr>
          <p:cNvPicPr>
            <a:picLocks noChangeAspect="1"/>
          </p:cNvPicPr>
          <p:nvPr userDrawn="1"/>
        </p:nvPicPr>
        <p:blipFill>
          <a:blip r:embed="rId3"/>
          <a:stretch>
            <a:fillRect/>
          </a:stretch>
        </p:blipFill>
        <p:spPr>
          <a:xfrm>
            <a:off x="4481732" y="3108960"/>
            <a:ext cx="3228537" cy="640080"/>
          </a:xfrm>
          <a:prstGeom prst="rect">
            <a:avLst/>
          </a:prstGeom>
        </p:spPr>
      </p:pic>
    </p:spTree>
    <p:extLst>
      <p:ext uri="{BB962C8B-B14F-4D97-AF65-F5344CB8AC3E}">
        <p14:creationId xmlns:p14="http://schemas.microsoft.com/office/powerpoint/2010/main" val="478951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ntent - Gray">
    <p:bg>
      <p:bgPr>
        <a:solidFill>
          <a:schemeClr val="tx2">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FEA14-9708-5B45-AAF0-A3CD75EAFBF3}"/>
              </a:ext>
            </a:extLst>
          </p:cNvPr>
          <p:cNvSpPr>
            <a:spLocks noGrp="1"/>
          </p:cNvSpPr>
          <p:nvPr>
            <p:ph type="title" hasCustomPrompt="1"/>
          </p:nvPr>
        </p:nvSpPr>
        <p:spPr>
          <a:xfrm>
            <a:off x="381000" y="152400"/>
            <a:ext cx="11430000" cy="539496"/>
          </a:xfrm>
          <a:prstGeom prst="rect">
            <a:avLst/>
          </a:prstGeom>
        </p:spPr>
        <p:txBody>
          <a:bodyPr/>
          <a:lstStyle>
            <a:lvl1pPr>
              <a:defRPr>
                <a:solidFill>
                  <a:schemeClr val="bg1"/>
                </a:solidFill>
              </a:defRPr>
            </a:lvl1pPr>
          </a:lstStyle>
          <a:p>
            <a:r>
              <a:rPr lang="en-US"/>
              <a:t>Header Goes Here</a:t>
            </a:r>
          </a:p>
        </p:txBody>
      </p:sp>
      <p:sp>
        <p:nvSpPr>
          <p:cNvPr id="11" name="Content Placeholder 2">
            <a:extLst>
              <a:ext uri="{FF2B5EF4-FFF2-40B4-BE49-F238E27FC236}">
                <a16:creationId xmlns:a16="http://schemas.microsoft.com/office/drawing/2014/main" id="{FA6A4A42-CFBC-4643-A196-B6D1E2C90E1C}"/>
              </a:ext>
            </a:extLst>
          </p:cNvPr>
          <p:cNvSpPr>
            <a:spLocks noGrp="1"/>
          </p:cNvSpPr>
          <p:nvPr>
            <p:ph idx="1"/>
          </p:nvPr>
        </p:nvSpPr>
        <p:spPr>
          <a:xfrm>
            <a:off x="371475" y="1089025"/>
            <a:ext cx="11430000" cy="4681728"/>
          </a:xfrm>
          <a:prstGeom prst="rect">
            <a:avLst/>
          </a:prstGeom>
        </p:spPr>
        <p:txBody>
          <a:bodyPr/>
          <a:lstStyle>
            <a:lvl1pPr>
              <a:defRPr sz="2400">
                <a:solidFill>
                  <a:schemeClr val="bg1"/>
                </a:solidFill>
              </a:defRPr>
            </a:lvl1pPr>
            <a:lvl2pPr marL="685800" indent="-228600">
              <a:buFont typeface="Wingdings" panose="05000000000000000000" pitchFamily="2" charset="2"/>
              <a:buChar char="§"/>
              <a:defRPr sz="2000">
                <a:solidFill>
                  <a:schemeClr val="bg1"/>
                </a:solidFill>
              </a:defRPr>
            </a:lvl2pPr>
            <a:lvl3pPr marL="1143000" indent="-228600">
              <a:buClr>
                <a:schemeClr val="bg1"/>
              </a:buClr>
              <a:buFont typeface="Arial" panose="020B0604020202020204" pitchFamily="34" charset="0"/>
              <a:buChar char="­"/>
              <a:defRPr sz="1800">
                <a:solidFill>
                  <a:schemeClr val="bg1"/>
                </a:solidFill>
              </a:defRPr>
            </a:lvl3pPr>
            <a:lvl4pPr marL="1600200" indent="-228600">
              <a:buClr>
                <a:schemeClr val="bg1"/>
              </a:buClr>
              <a:buFont typeface="Arial" panose="020B0604020202020204" pitchFamily="34" charset="0"/>
              <a:buChar char="­"/>
              <a:defRPr sz="1600">
                <a:solidFill>
                  <a:schemeClr val="bg1"/>
                </a:solidFill>
              </a:defRPr>
            </a:lvl4pPr>
            <a:lvl5pPr marL="2057400" indent="-228600">
              <a:buClr>
                <a:schemeClr val="bg1"/>
              </a:buClr>
              <a:buFont typeface="Arial" panose="020B0604020202020204" pitchFamily="34" charset="0"/>
              <a:buChar cha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9">
            <a:extLst>
              <a:ext uri="{FF2B5EF4-FFF2-40B4-BE49-F238E27FC236}">
                <a16:creationId xmlns:a16="http://schemas.microsoft.com/office/drawing/2014/main" id="{DCDD686B-0DE5-4436-981E-8E295C6FA930}"/>
              </a:ext>
            </a:extLst>
          </p:cNvPr>
          <p:cNvSpPr>
            <a:spLocks noGrp="1"/>
          </p:cNvSpPr>
          <p:nvPr>
            <p:ph type="sldNum" sz="quarter" idx="4"/>
          </p:nvPr>
        </p:nvSpPr>
        <p:spPr>
          <a:xfrm>
            <a:off x="7480820" y="6459902"/>
            <a:ext cx="4339705" cy="245698"/>
          </a:xfrm>
          <a:prstGeom prst="rect">
            <a:avLst/>
          </a:prstGeom>
        </p:spPr>
        <p:txBody>
          <a:bodyPr anchor="ctr"/>
          <a:lstStyle>
            <a:lvl1pPr>
              <a:defRPr>
                <a:solidFill>
                  <a:schemeClr val="tx2">
                    <a:lumMod val="40000"/>
                    <a:lumOff val="60000"/>
                  </a:schemeClr>
                </a:solidFill>
                <a:latin typeface="+mn-lt"/>
                <a:ea typeface="Book Antiqua" charset="0"/>
                <a:cs typeface="Book Antiqua" charset="0"/>
              </a:defRPr>
            </a:lvl1pPr>
          </a:lstStyle>
          <a:p>
            <a:pPr algn="r"/>
            <a:fld id="{41FAC4EC-5D89-1C41-A9EF-1F206B220A4C}" type="slidenum">
              <a:rPr lang="en-US" sz="1000" smtClean="0"/>
              <a:pPr algn="r"/>
              <a:t>‹#›</a:t>
            </a:fld>
            <a:r>
              <a:rPr lang="en-US" sz="1000">
                <a:cs typeface="Arial" panose="020B0604020202020204" pitchFamily="34" charset="0"/>
              </a:rPr>
              <a:t> </a:t>
            </a:r>
            <a:endParaRPr lang="en-US" sz="1000"/>
          </a:p>
        </p:txBody>
      </p:sp>
      <p:pic>
        <p:nvPicPr>
          <p:cNvPr id="6" name="Picture 5">
            <a:extLst>
              <a:ext uri="{FF2B5EF4-FFF2-40B4-BE49-F238E27FC236}">
                <a16:creationId xmlns:a16="http://schemas.microsoft.com/office/drawing/2014/main" id="{06515D54-1EFA-43A6-904D-215DBCA9C28F}"/>
              </a:ext>
            </a:extLst>
          </p:cNvPr>
          <p:cNvPicPr>
            <a:picLocks noChangeAspect="1"/>
          </p:cNvPicPr>
          <p:nvPr userDrawn="1"/>
        </p:nvPicPr>
        <p:blipFill>
          <a:blip r:embed="rId2"/>
          <a:stretch>
            <a:fillRect/>
          </a:stretch>
        </p:blipFill>
        <p:spPr>
          <a:xfrm>
            <a:off x="371475" y="6186804"/>
            <a:ext cx="2213854" cy="438912"/>
          </a:xfrm>
          <a:prstGeom prst="rect">
            <a:avLst/>
          </a:prstGeom>
        </p:spPr>
      </p:pic>
    </p:spTree>
    <p:extLst>
      <p:ext uri="{BB962C8B-B14F-4D97-AF65-F5344CB8AC3E}">
        <p14:creationId xmlns:p14="http://schemas.microsoft.com/office/powerpoint/2010/main" val="2521028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ntent - Blue">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FEA14-9708-5B45-AAF0-A3CD75EAFBF3}"/>
              </a:ext>
            </a:extLst>
          </p:cNvPr>
          <p:cNvSpPr>
            <a:spLocks noGrp="1"/>
          </p:cNvSpPr>
          <p:nvPr>
            <p:ph type="title" hasCustomPrompt="1"/>
          </p:nvPr>
        </p:nvSpPr>
        <p:spPr>
          <a:xfrm>
            <a:off x="381000" y="152400"/>
            <a:ext cx="11430000" cy="539496"/>
          </a:xfrm>
          <a:prstGeom prst="rect">
            <a:avLst/>
          </a:prstGeom>
        </p:spPr>
        <p:txBody>
          <a:bodyPr/>
          <a:lstStyle>
            <a:lvl1pPr>
              <a:defRPr>
                <a:solidFill>
                  <a:schemeClr val="bg1"/>
                </a:solidFill>
              </a:defRPr>
            </a:lvl1pPr>
          </a:lstStyle>
          <a:p>
            <a:r>
              <a:rPr lang="en-US"/>
              <a:t>Header Goes Here</a:t>
            </a:r>
          </a:p>
        </p:txBody>
      </p:sp>
      <p:sp>
        <p:nvSpPr>
          <p:cNvPr id="11" name="Content Placeholder 2">
            <a:extLst>
              <a:ext uri="{FF2B5EF4-FFF2-40B4-BE49-F238E27FC236}">
                <a16:creationId xmlns:a16="http://schemas.microsoft.com/office/drawing/2014/main" id="{1457C6AD-82A2-4899-BF68-89EB1DD525DF}"/>
              </a:ext>
            </a:extLst>
          </p:cNvPr>
          <p:cNvSpPr>
            <a:spLocks noGrp="1"/>
          </p:cNvSpPr>
          <p:nvPr>
            <p:ph idx="1"/>
          </p:nvPr>
        </p:nvSpPr>
        <p:spPr>
          <a:xfrm>
            <a:off x="371475" y="1089025"/>
            <a:ext cx="11430000" cy="4681728"/>
          </a:xfrm>
          <a:prstGeom prst="rect">
            <a:avLst/>
          </a:prstGeom>
        </p:spPr>
        <p:txBody>
          <a:bodyPr/>
          <a:lstStyle>
            <a:lvl1pPr>
              <a:defRPr sz="2400">
                <a:solidFill>
                  <a:schemeClr val="bg1"/>
                </a:solidFill>
              </a:defRPr>
            </a:lvl1pPr>
            <a:lvl2pPr marL="685800" indent="-228600">
              <a:buFont typeface="Wingdings" panose="05000000000000000000" pitchFamily="2" charset="2"/>
              <a:buChar char="§"/>
              <a:defRPr sz="2000">
                <a:solidFill>
                  <a:schemeClr val="bg1"/>
                </a:solidFill>
              </a:defRPr>
            </a:lvl2pPr>
            <a:lvl3pPr marL="1143000" indent="-228600">
              <a:buClr>
                <a:schemeClr val="bg1"/>
              </a:buClr>
              <a:buFont typeface="Arial" panose="020B0604020202020204" pitchFamily="34" charset="0"/>
              <a:buChar char="­"/>
              <a:defRPr sz="1800">
                <a:solidFill>
                  <a:schemeClr val="bg1"/>
                </a:solidFill>
              </a:defRPr>
            </a:lvl3pPr>
            <a:lvl4pPr marL="1600200" indent="-228600">
              <a:buClr>
                <a:schemeClr val="bg1"/>
              </a:buClr>
              <a:buFont typeface="Arial" panose="020B0604020202020204" pitchFamily="34" charset="0"/>
              <a:buChar char="­"/>
              <a:defRPr sz="1600">
                <a:solidFill>
                  <a:schemeClr val="bg1"/>
                </a:solidFill>
              </a:defRPr>
            </a:lvl4pPr>
            <a:lvl5pPr marL="2057400" indent="-228600">
              <a:buClr>
                <a:schemeClr val="bg1"/>
              </a:buClr>
              <a:buFont typeface="Arial" panose="020B0604020202020204" pitchFamily="34" charset="0"/>
              <a:buChar cha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9">
            <a:extLst>
              <a:ext uri="{FF2B5EF4-FFF2-40B4-BE49-F238E27FC236}">
                <a16:creationId xmlns:a16="http://schemas.microsoft.com/office/drawing/2014/main" id="{2FD3C3A2-1D35-4C34-9731-A504A369546D}"/>
              </a:ext>
            </a:extLst>
          </p:cNvPr>
          <p:cNvSpPr>
            <a:spLocks noGrp="1"/>
          </p:cNvSpPr>
          <p:nvPr>
            <p:ph type="sldNum" sz="quarter" idx="4"/>
          </p:nvPr>
        </p:nvSpPr>
        <p:spPr>
          <a:xfrm>
            <a:off x="7480820" y="6459902"/>
            <a:ext cx="4339705" cy="245698"/>
          </a:xfrm>
          <a:prstGeom prst="rect">
            <a:avLst/>
          </a:prstGeom>
        </p:spPr>
        <p:txBody>
          <a:bodyPr anchor="ctr"/>
          <a:lstStyle>
            <a:lvl1pPr>
              <a:defRPr>
                <a:solidFill>
                  <a:schemeClr val="tx2">
                    <a:lumMod val="40000"/>
                    <a:lumOff val="60000"/>
                  </a:schemeClr>
                </a:solidFill>
                <a:latin typeface="+mn-lt"/>
                <a:ea typeface="Book Antiqua" charset="0"/>
                <a:cs typeface="Book Antiqua" charset="0"/>
              </a:defRPr>
            </a:lvl1pPr>
          </a:lstStyle>
          <a:p>
            <a:pPr algn="r"/>
            <a:fld id="{41FAC4EC-5D89-1C41-A9EF-1F206B220A4C}" type="slidenum">
              <a:rPr lang="en-US" sz="1000" smtClean="0"/>
              <a:pPr algn="r"/>
              <a:t>‹#›</a:t>
            </a:fld>
            <a:r>
              <a:rPr lang="en-US" sz="1000">
                <a:cs typeface="Arial" panose="020B0604020202020204" pitchFamily="34" charset="0"/>
              </a:rPr>
              <a:t> </a:t>
            </a:r>
            <a:endParaRPr lang="en-US" sz="1000"/>
          </a:p>
        </p:txBody>
      </p:sp>
      <p:pic>
        <p:nvPicPr>
          <p:cNvPr id="6" name="Picture 5">
            <a:extLst>
              <a:ext uri="{FF2B5EF4-FFF2-40B4-BE49-F238E27FC236}">
                <a16:creationId xmlns:a16="http://schemas.microsoft.com/office/drawing/2014/main" id="{8734E71E-284C-4CE8-9D2F-6400707BC796}"/>
              </a:ext>
            </a:extLst>
          </p:cNvPr>
          <p:cNvPicPr>
            <a:picLocks noChangeAspect="1"/>
          </p:cNvPicPr>
          <p:nvPr userDrawn="1"/>
        </p:nvPicPr>
        <p:blipFill>
          <a:blip r:embed="rId2"/>
          <a:stretch>
            <a:fillRect/>
          </a:stretch>
        </p:blipFill>
        <p:spPr>
          <a:xfrm>
            <a:off x="371475" y="6186804"/>
            <a:ext cx="2213854" cy="438912"/>
          </a:xfrm>
          <a:prstGeom prst="rect">
            <a:avLst/>
          </a:prstGeom>
        </p:spPr>
      </p:pic>
    </p:spTree>
    <p:extLst>
      <p:ext uri="{BB962C8B-B14F-4D97-AF65-F5344CB8AC3E}">
        <p14:creationId xmlns:p14="http://schemas.microsoft.com/office/powerpoint/2010/main" val="3541711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Column - Whit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41D029E-E118-4D79-9224-DFE5600932A8}"/>
              </a:ext>
            </a:extLst>
          </p:cNvPr>
          <p:cNvPicPr>
            <a:picLocks noChangeAspect="1"/>
          </p:cNvPicPr>
          <p:nvPr userDrawn="1"/>
        </p:nvPicPr>
        <p:blipFill>
          <a:blip r:embed="rId2"/>
          <a:stretch>
            <a:fillRect/>
          </a:stretch>
        </p:blipFill>
        <p:spPr>
          <a:xfrm>
            <a:off x="0" y="0"/>
            <a:ext cx="12192000" cy="812800"/>
          </a:xfrm>
          <a:prstGeom prst="rect">
            <a:avLst/>
          </a:prstGeom>
        </p:spPr>
      </p:pic>
      <p:sp>
        <p:nvSpPr>
          <p:cNvPr id="4" name="Content Placeholder 3">
            <a:extLst>
              <a:ext uri="{FF2B5EF4-FFF2-40B4-BE49-F238E27FC236}">
                <a16:creationId xmlns:a16="http://schemas.microsoft.com/office/drawing/2014/main" id="{E849C3C1-1B3C-7843-A960-58F0244DE2C3}"/>
              </a:ext>
            </a:extLst>
          </p:cNvPr>
          <p:cNvSpPr>
            <a:spLocks noGrp="1"/>
          </p:cNvSpPr>
          <p:nvPr>
            <p:ph sz="half" idx="2"/>
          </p:nvPr>
        </p:nvSpPr>
        <p:spPr>
          <a:xfrm>
            <a:off x="6278880" y="1089025"/>
            <a:ext cx="5532120" cy="4681728"/>
          </a:xfrm>
          <a:prstGeom prst="rect">
            <a:avLst/>
          </a:prstGeom>
        </p:spPr>
        <p:txBody>
          <a:bodyPr/>
          <a:lstStyle>
            <a:lvl1pPr>
              <a:buClr>
                <a:srgbClr val="002F6C"/>
              </a:buClr>
              <a:defRPr sz="2400">
                <a:solidFill>
                  <a:srgbClr val="3B3C3F"/>
                </a:solidFill>
              </a:defRPr>
            </a:lvl1pPr>
            <a:lvl2pPr marL="685800" indent="-228600">
              <a:buClr>
                <a:srgbClr val="002F6C"/>
              </a:buClr>
              <a:buFont typeface="Wingdings" panose="05000000000000000000" pitchFamily="2" charset="2"/>
              <a:buChar char="§"/>
              <a:defRPr sz="2000">
                <a:solidFill>
                  <a:srgbClr val="3B3C3F"/>
                </a:solidFill>
              </a:defRPr>
            </a:lvl2pPr>
            <a:lvl3pPr marL="1143000" indent="-228600">
              <a:buClr>
                <a:srgbClr val="002F6C"/>
              </a:buClr>
              <a:buFont typeface="Arial" panose="020B0604020202020204" pitchFamily="34" charset="0"/>
              <a:buChar char="­"/>
              <a:defRPr sz="1800">
                <a:solidFill>
                  <a:srgbClr val="3B3C3F"/>
                </a:solidFill>
              </a:defRPr>
            </a:lvl3pPr>
            <a:lvl4pPr marL="1600200" indent="-228600">
              <a:buClr>
                <a:srgbClr val="002F6C"/>
              </a:buClr>
              <a:buFont typeface="Arial" panose="020B0604020202020204" pitchFamily="34" charset="0"/>
              <a:buChar char="­"/>
              <a:defRPr sz="1600">
                <a:solidFill>
                  <a:srgbClr val="3B3C3F"/>
                </a:solidFill>
              </a:defRPr>
            </a:lvl4pPr>
            <a:lvl5pPr marL="2057400" indent="-228600">
              <a:buClr>
                <a:srgbClr val="002F6C"/>
              </a:buClr>
              <a:buFont typeface="Arial" panose="020B0604020202020204" pitchFamily="34" charset="0"/>
              <a:buChar char="­"/>
              <a:defRPr sz="1400">
                <a:solidFill>
                  <a:srgbClr val="3B3C3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a:extLst>
              <a:ext uri="{FF2B5EF4-FFF2-40B4-BE49-F238E27FC236}">
                <a16:creationId xmlns:a16="http://schemas.microsoft.com/office/drawing/2014/main" id="{17C86DFC-1756-9148-9FDA-4C644B2534FB}"/>
              </a:ext>
            </a:extLst>
          </p:cNvPr>
          <p:cNvSpPr>
            <a:spLocks noGrp="1"/>
          </p:cNvSpPr>
          <p:nvPr>
            <p:ph sz="half" idx="1"/>
          </p:nvPr>
        </p:nvSpPr>
        <p:spPr>
          <a:xfrm>
            <a:off x="381000" y="1089025"/>
            <a:ext cx="5532120" cy="4681728"/>
          </a:xfrm>
          <a:prstGeom prst="rect">
            <a:avLst/>
          </a:prstGeom>
        </p:spPr>
        <p:txBody>
          <a:bodyPr/>
          <a:lstStyle>
            <a:lvl1pPr>
              <a:buClr>
                <a:srgbClr val="002F6C"/>
              </a:buClr>
              <a:defRPr sz="2400">
                <a:solidFill>
                  <a:srgbClr val="3B3C3F"/>
                </a:solidFill>
              </a:defRPr>
            </a:lvl1pPr>
            <a:lvl2pPr marL="685800" indent="-228600">
              <a:buClr>
                <a:srgbClr val="002F6C"/>
              </a:buClr>
              <a:buFont typeface="Wingdings" panose="05000000000000000000" pitchFamily="2" charset="2"/>
              <a:buChar char="§"/>
              <a:defRPr sz="2000">
                <a:solidFill>
                  <a:srgbClr val="3B3C3F"/>
                </a:solidFill>
              </a:defRPr>
            </a:lvl2pPr>
            <a:lvl3pPr marL="1143000" indent="-228600">
              <a:buClr>
                <a:srgbClr val="002F6C"/>
              </a:buClr>
              <a:buFont typeface="Arial" panose="020B0604020202020204" pitchFamily="34" charset="0"/>
              <a:buChar char="­"/>
              <a:defRPr sz="1800">
                <a:solidFill>
                  <a:srgbClr val="3B3C3F"/>
                </a:solidFill>
              </a:defRPr>
            </a:lvl3pPr>
            <a:lvl4pPr marL="1600200" indent="-228600">
              <a:buClr>
                <a:srgbClr val="002F6C"/>
              </a:buClr>
              <a:buFont typeface="Arial" panose="020B0604020202020204" pitchFamily="34" charset="0"/>
              <a:buChar char="­"/>
              <a:defRPr sz="1600">
                <a:solidFill>
                  <a:srgbClr val="3B3C3F"/>
                </a:solidFill>
              </a:defRPr>
            </a:lvl4pPr>
            <a:lvl5pPr marL="2057400" indent="-228600">
              <a:buClr>
                <a:srgbClr val="002F6C"/>
              </a:buClr>
              <a:buFont typeface="Arial" panose="020B0604020202020204" pitchFamily="34" charset="0"/>
              <a:buChar char="­"/>
              <a:defRPr sz="1400">
                <a:solidFill>
                  <a:srgbClr val="3B3C3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5DEFEA14-9708-5B45-AAF0-A3CD75EAFBF3}"/>
              </a:ext>
            </a:extLst>
          </p:cNvPr>
          <p:cNvSpPr>
            <a:spLocks noGrp="1"/>
          </p:cNvSpPr>
          <p:nvPr>
            <p:ph type="title" hasCustomPrompt="1"/>
          </p:nvPr>
        </p:nvSpPr>
        <p:spPr>
          <a:xfrm>
            <a:off x="381000" y="152400"/>
            <a:ext cx="11430000" cy="539496"/>
          </a:xfrm>
          <a:prstGeom prst="rect">
            <a:avLst/>
          </a:prstGeom>
        </p:spPr>
        <p:txBody>
          <a:bodyPr/>
          <a:lstStyle>
            <a:lvl1pPr>
              <a:defRPr>
                <a:solidFill>
                  <a:schemeClr val="bg1"/>
                </a:solidFill>
              </a:defRPr>
            </a:lvl1pPr>
          </a:lstStyle>
          <a:p>
            <a:r>
              <a:rPr lang="en-US"/>
              <a:t>Header Goes Here</a:t>
            </a:r>
          </a:p>
        </p:txBody>
      </p:sp>
      <p:sp>
        <p:nvSpPr>
          <p:cNvPr id="12" name="Slide Number Placeholder 9">
            <a:extLst>
              <a:ext uri="{FF2B5EF4-FFF2-40B4-BE49-F238E27FC236}">
                <a16:creationId xmlns:a16="http://schemas.microsoft.com/office/drawing/2014/main" id="{2603C3B7-886D-438A-9D8E-39A549106371}"/>
              </a:ext>
            </a:extLst>
          </p:cNvPr>
          <p:cNvSpPr>
            <a:spLocks noGrp="1"/>
          </p:cNvSpPr>
          <p:nvPr>
            <p:ph type="sldNum" sz="quarter" idx="4"/>
          </p:nvPr>
        </p:nvSpPr>
        <p:spPr>
          <a:xfrm>
            <a:off x="7480820" y="6459902"/>
            <a:ext cx="4339705" cy="245698"/>
          </a:xfrm>
          <a:prstGeom prst="rect">
            <a:avLst/>
          </a:prstGeom>
        </p:spPr>
        <p:txBody>
          <a:bodyPr anchor="ctr"/>
          <a:lstStyle>
            <a:lvl1pPr>
              <a:defRPr>
                <a:solidFill>
                  <a:schemeClr val="tx2">
                    <a:lumMod val="40000"/>
                    <a:lumOff val="60000"/>
                  </a:schemeClr>
                </a:solidFill>
                <a:latin typeface="+mn-lt"/>
                <a:ea typeface="Book Antiqua" charset="0"/>
                <a:cs typeface="Book Antiqua" charset="0"/>
              </a:defRPr>
            </a:lvl1pPr>
          </a:lstStyle>
          <a:p>
            <a:pPr algn="r"/>
            <a:fld id="{41FAC4EC-5D89-1C41-A9EF-1F206B220A4C}" type="slidenum">
              <a:rPr lang="en-US" sz="1000" smtClean="0"/>
              <a:pPr algn="r"/>
              <a:t>‹#›</a:t>
            </a:fld>
            <a:r>
              <a:rPr lang="en-US" sz="1000">
                <a:cs typeface="Arial" panose="020B0604020202020204" pitchFamily="34" charset="0"/>
              </a:rPr>
              <a:t> </a:t>
            </a:r>
            <a:endParaRPr lang="en-US" sz="1000"/>
          </a:p>
        </p:txBody>
      </p:sp>
    </p:spTree>
    <p:extLst>
      <p:ext uri="{BB962C8B-B14F-4D97-AF65-F5344CB8AC3E}">
        <p14:creationId xmlns:p14="http://schemas.microsoft.com/office/powerpoint/2010/main" val="35513213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2 Column - Gray">
    <p:bg>
      <p:bgPr>
        <a:solidFill>
          <a:schemeClr val="tx2">
            <a:lumMod val="75000"/>
          </a:schemeClr>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849C3C1-1B3C-7843-A960-58F0244DE2C3}"/>
              </a:ext>
            </a:extLst>
          </p:cNvPr>
          <p:cNvSpPr>
            <a:spLocks noGrp="1"/>
          </p:cNvSpPr>
          <p:nvPr>
            <p:ph sz="half" idx="2"/>
          </p:nvPr>
        </p:nvSpPr>
        <p:spPr>
          <a:xfrm>
            <a:off x="6278880" y="1089025"/>
            <a:ext cx="5532120" cy="4681728"/>
          </a:xfrm>
          <a:prstGeom prst="rect">
            <a:avLst/>
          </a:prstGeom>
        </p:spPr>
        <p:txBody>
          <a:bodyPr/>
          <a:lstStyle>
            <a:lvl1pPr>
              <a:defRPr sz="2400">
                <a:solidFill>
                  <a:schemeClr val="bg1"/>
                </a:solidFill>
              </a:defRPr>
            </a:lvl1pPr>
            <a:lvl2pPr marL="685800" indent="-228600">
              <a:buFont typeface="Wingdings" panose="05000000000000000000" pitchFamily="2" charset="2"/>
              <a:buChar char="§"/>
              <a:defRPr sz="2000">
                <a:solidFill>
                  <a:schemeClr val="bg1"/>
                </a:solidFill>
              </a:defRPr>
            </a:lvl2pPr>
            <a:lvl3pPr marL="1143000" indent="-228600">
              <a:buClr>
                <a:schemeClr val="bg1"/>
              </a:buClr>
              <a:buFont typeface="Arial" panose="020B0604020202020204" pitchFamily="34" charset="0"/>
              <a:buChar char="­"/>
              <a:defRPr sz="1800">
                <a:solidFill>
                  <a:schemeClr val="bg1"/>
                </a:solidFill>
              </a:defRPr>
            </a:lvl3pPr>
            <a:lvl4pPr marL="1600200" indent="-228600">
              <a:buClr>
                <a:schemeClr val="bg1"/>
              </a:buClr>
              <a:buFont typeface="Arial" panose="020B0604020202020204" pitchFamily="34" charset="0"/>
              <a:buChar char="­"/>
              <a:defRPr sz="1600">
                <a:solidFill>
                  <a:schemeClr val="bg1"/>
                </a:solidFill>
              </a:defRPr>
            </a:lvl4pPr>
            <a:lvl5pPr marL="2057400" indent="-228600">
              <a:buClr>
                <a:schemeClr val="bg1"/>
              </a:buClr>
              <a:buFont typeface="Arial" panose="020B0604020202020204" pitchFamily="34" charset="0"/>
              <a:buChar cha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a:extLst>
              <a:ext uri="{FF2B5EF4-FFF2-40B4-BE49-F238E27FC236}">
                <a16:creationId xmlns:a16="http://schemas.microsoft.com/office/drawing/2014/main" id="{17C86DFC-1756-9148-9FDA-4C644B2534FB}"/>
              </a:ext>
            </a:extLst>
          </p:cNvPr>
          <p:cNvSpPr>
            <a:spLocks noGrp="1"/>
          </p:cNvSpPr>
          <p:nvPr>
            <p:ph sz="half" idx="1"/>
          </p:nvPr>
        </p:nvSpPr>
        <p:spPr>
          <a:xfrm>
            <a:off x="381000" y="1089025"/>
            <a:ext cx="5532120" cy="4681728"/>
          </a:xfrm>
          <a:prstGeom prst="rect">
            <a:avLst/>
          </a:prstGeom>
        </p:spPr>
        <p:txBody>
          <a:bodyPr/>
          <a:lstStyle>
            <a:lvl1pPr>
              <a:defRPr sz="2400">
                <a:solidFill>
                  <a:schemeClr val="bg1"/>
                </a:solidFill>
              </a:defRPr>
            </a:lvl1pPr>
            <a:lvl2pPr marL="685800" indent="-228600">
              <a:buFont typeface="Wingdings" panose="05000000000000000000" pitchFamily="2" charset="2"/>
              <a:buChar char="§"/>
              <a:defRPr sz="2000">
                <a:solidFill>
                  <a:schemeClr val="bg1"/>
                </a:solidFill>
              </a:defRPr>
            </a:lvl2pPr>
            <a:lvl3pPr marL="1143000" indent="-228600">
              <a:buClr>
                <a:schemeClr val="bg1"/>
              </a:buClr>
              <a:buFont typeface="Arial" panose="020B0604020202020204" pitchFamily="34" charset="0"/>
              <a:buChar char="­"/>
              <a:defRPr sz="1800">
                <a:solidFill>
                  <a:schemeClr val="bg1"/>
                </a:solidFill>
              </a:defRPr>
            </a:lvl3pPr>
            <a:lvl4pPr marL="1600200" indent="-228600">
              <a:buClr>
                <a:schemeClr val="bg1"/>
              </a:buClr>
              <a:buFont typeface="Arial" panose="020B0604020202020204" pitchFamily="34" charset="0"/>
              <a:buChar char="­"/>
              <a:defRPr sz="1600">
                <a:solidFill>
                  <a:schemeClr val="bg1"/>
                </a:solidFill>
              </a:defRPr>
            </a:lvl4pPr>
            <a:lvl5pPr marL="2057400" indent="-228600">
              <a:buClr>
                <a:schemeClr val="bg1"/>
              </a:buClr>
              <a:buFont typeface="Arial" panose="020B0604020202020204" pitchFamily="34" charset="0"/>
              <a:buChar cha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5DEFEA14-9708-5B45-AAF0-A3CD75EAFBF3}"/>
              </a:ext>
            </a:extLst>
          </p:cNvPr>
          <p:cNvSpPr>
            <a:spLocks noGrp="1"/>
          </p:cNvSpPr>
          <p:nvPr>
            <p:ph type="title" hasCustomPrompt="1"/>
          </p:nvPr>
        </p:nvSpPr>
        <p:spPr>
          <a:xfrm>
            <a:off x="381000" y="152400"/>
            <a:ext cx="11430000" cy="539496"/>
          </a:xfrm>
          <a:prstGeom prst="rect">
            <a:avLst/>
          </a:prstGeom>
        </p:spPr>
        <p:txBody>
          <a:bodyPr/>
          <a:lstStyle>
            <a:lvl1pPr>
              <a:defRPr>
                <a:solidFill>
                  <a:schemeClr val="bg1"/>
                </a:solidFill>
              </a:defRPr>
            </a:lvl1pPr>
          </a:lstStyle>
          <a:p>
            <a:r>
              <a:rPr lang="en-US"/>
              <a:t>Header Goes Here</a:t>
            </a:r>
          </a:p>
        </p:txBody>
      </p:sp>
      <p:sp>
        <p:nvSpPr>
          <p:cNvPr id="11" name="Slide Number Placeholder 9">
            <a:extLst>
              <a:ext uri="{FF2B5EF4-FFF2-40B4-BE49-F238E27FC236}">
                <a16:creationId xmlns:a16="http://schemas.microsoft.com/office/drawing/2014/main" id="{1BBFDD43-B0F2-4124-B414-432A6364CD64}"/>
              </a:ext>
            </a:extLst>
          </p:cNvPr>
          <p:cNvSpPr>
            <a:spLocks noGrp="1"/>
          </p:cNvSpPr>
          <p:nvPr>
            <p:ph type="sldNum" sz="quarter" idx="4"/>
          </p:nvPr>
        </p:nvSpPr>
        <p:spPr>
          <a:xfrm>
            <a:off x="7480820" y="6459902"/>
            <a:ext cx="4339705" cy="245698"/>
          </a:xfrm>
          <a:prstGeom prst="rect">
            <a:avLst/>
          </a:prstGeom>
        </p:spPr>
        <p:txBody>
          <a:bodyPr anchor="ctr"/>
          <a:lstStyle>
            <a:lvl1pPr>
              <a:defRPr>
                <a:solidFill>
                  <a:schemeClr val="tx2">
                    <a:lumMod val="40000"/>
                    <a:lumOff val="60000"/>
                  </a:schemeClr>
                </a:solidFill>
                <a:latin typeface="+mn-lt"/>
                <a:ea typeface="Book Antiqua" charset="0"/>
                <a:cs typeface="Book Antiqua" charset="0"/>
              </a:defRPr>
            </a:lvl1pPr>
          </a:lstStyle>
          <a:p>
            <a:pPr algn="r"/>
            <a:fld id="{41FAC4EC-5D89-1C41-A9EF-1F206B220A4C}" type="slidenum">
              <a:rPr lang="en-US" sz="1000" smtClean="0"/>
              <a:pPr algn="r"/>
              <a:t>‹#›</a:t>
            </a:fld>
            <a:r>
              <a:rPr lang="en-US" sz="1000">
                <a:cs typeface="Arial" panose="020B0604020202020204" pitchFamily="34" charset="0"/>
              </a:rPr>
              <a:t> </a:t>
            </a:r>
            <a:endParaRPr lang="en-US" sz="1000"/>
          </a:p>
        </p:txBody>
      </p:sp>
      <p:pic>
        <p:nvPicPr>
          <p:cNvPr id="7" name="Picture 6">
            <a:extLst>
              <a:ext uri="{FF2B5EF4-FFF2-40B4-BE49-F238E27FC236}">
                <a16:creationId xmlns:a16="http://schemas.microsoft.com/office/drawing/2014/main" id="{489DCCD7-85B5-4A65-B46A-A7B46F9C7D13}"/>
              </a:ext>
            </a:extLst>
          </p:cNvPr>
          <p:cNvPicPr>
            <a:picLocks noChangeAspect="1"/>
          </p:cNvPicPr>
          <p:nvPr userDrawn="1"/>
        </p:nvPicPr>
        <p:blipFill>
          <a:blip r:embed="rId2"/>
          <a:stretch>
            <a:fillRect/>
          </a:stretch>
        </p:blipFill>
        <p:spPr>
          <a:xfrm>
            <a:off x="371475" y="6186804"/>
            <a:ext cx="2213854" cy="438912"/>
          </a:xfrm>
          <a:prstGeom prst="rect">
            <a:avLst/>
          </a:prstGeom>
        </p:spPr>
      </p:pic>
    </p:spTree>
    <p:extLst>
      <p:ext uri="{BB962C8B-B14F-4D97-AF65-F5344CB8AC3E}">
        <p14:creationId xmlns:p14="http://schemas.microsoft.com/office/powerpoint/2010/main" val="13053177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2 Column - Blue">
    <p:bg>
      <p:bgPr>
        <a:solidFill>
          <a:schemeClr val="accent1">
            <a:lumMod val="75000"/>
          </a:schemeClr>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849C3C1-1B3C-7843-A960-58F0244DE2C3}"/>
              </a:ext>
            </a:extLst>
          </p:cNvPr>
          <p:cNvSpPr>
            <a:spLocks noGrp="1"/>
          </p:cNvSpPr>
          <p:nvPr>
            <p:ph sz="half" idx="2"/>
          </p:nvPr>
        </p:nvSpPr>
        <p:spPr>
          <a:xfrm>
            <a:off x="6278880" y="1089025"/>
            <a:ext cx="5532120" cy="4681728"/>
          </a:xfrm>
          <a:prstGeom prst="rect">
            <a:avLst/>
          </a:prstGeom>
        </p:spPr>
        <p:txBody>
          <a:bodyPr/>
          <a:lstStyle>
            <a:lvl1pPr>
              <a:defRPr sz="2400">
                <a:solidFill>
                  <a:schemeClr val="bg1"/>
                </a:solidFill>
              </a:defRPr>
            </a:lvl1pPr>
            <a:lvl2pPr marL="685800" indent="-228600">
              <a:buFont typeface="Wingdings" panose="05000000000000000000" pitchFamily="2" charset="2"/>
              <a:buChar char="§"/>
              <a:defRPr sz="2000">
                <a:solidFill>
                  <a:schemeClr val="bg1"/>
                </a:solidFill>
              </a:defRPr>
            </a:lvl2pPr>
            <a:lvl3pPr marL="1143000" indent="-228600">
              <a:buClr>
                <a:schemeClr val="bg1"/>
              </a:buClr>
              <a:buFont typeface="Arial" panose="020B0604020202020204" pitchFamily="34" charset="0"/>
              <a:buChar char="­"/>
              <a:defRPr sz="1800">
                <a:solidFill>
                  <a:schemeClr val="bg1"/>
                </a:solidFill>
              </a:defRPr>
            </a:lvl3pPr>
            <a:lvl4pPr marL="1600200" indent="-228600">
              <a:buClr>
                <a:schemeClr val="bg1"/>
              </a:buClr>
              <a:buFont typeface="Arial" panose="020B0604020202020204" pitchFamily="34" charset="0"/>
              <a:buChar char="­"/>
              <a:defRPr sz="1600">
                <a:solidFill>
                  <a:schemeClr val="bg1"/>
                </a:solidFill>
              </a:defRPr>
            </a:lvl4pPr>
            <a:lvl5pPr marL="2057400" indent="-228600">
              <a:buClr>
                <a:schemeClr val="bg1"/>
              </a:buClr>
              <a:buFont typeface="Arial" panose="020B0604020202020204" pitchFamily="34" charset="0"/>
              <a:buChar cha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a:extLst>
              <a:ext uri="{FF2B5EF4-FFF2-40B4-BE49-F238E27FC236}">
                <a16:creationId xmlns:a16="http://schemas.microsoft.com/office/drawing/2014/main" id="{17C86DFC-1756-9148-9FDA-4C644B2534FB}"/>
              </a:ext>
            </a:extLst>
          </p:cNvPr>
          <p:cNvSpPr>
            <a:spLocks noGrp="1"/>
          </p:cNvSpPr>
          <p:nvPr>
            <p:ph sz="half" idx="1"/>
          </p:nvPr>
        </p:nvSpPr>
        <p:spPr>
          <a:xfrm>
            <a:off x="381000" y="1089025"/>
            <a:ext cx="5532120" cy="4681728"/>
          </a:xfrm>
          <a:prstGeom prst="rect">
            <a:avLst/>
          </a:prstGeom>
        </p:spPr>
        <p:txBody>
          <a:bodyPr/>
          <a:lstStyle>
            <a:lvl1pPr>
              <a:defRPr sz="2400">
                <a:solidFill>
                  <a:schemeClr val="bg1"/>
                </a:solidFill>
              </a:defRPr>
            </a:lvl1pPr>
            <a:lvl2pPr marL="685800" indent="-228600">
              <a:buFont typeface="Wingdings" panose="05000000000000000000" pitchFamily="2" charset="2"/>
              <a:buChar char="§"/>
              <a:defRPr sz="2000">
                <a:solidFill>
                  <a:schemeClr val="bg1"/>
                </a:solidFill>
              </a:defRPr>
            </a:lvl2pPr>
            <a:lvl3pPr marL="1143000" indent="-228600">
              <a:buClr>
                <a:schemeClr val="bg1"/>
              </a:buClr>
              <a:buFont typeface="Arial" panose="020B0604020202020204" pitchFamily="34" charset="0"/>
              <a:buChar char="­"/>
              <a:defRPr sz="1800">
                <a:solidFill>
                  <a:schemeClr val="bg1"/>
                </a:solidFill>
              </a:defRPr>
            </a:lvl3pPr>
            <a:lvl4pPr marL="1600200" indent="-228600">
              <a:buClr>
                <a:schemeClr val="bg1"/>
              </a:buClr>
              <a:buFont typeface="Arial" panose="020B0604020202020204" pitchFamily="34" charset="0"/>
              <a:buChar char="­"/>
              <a:defRPr sz="1600">
                <a:solidFill>
                  <a:schemeClr val="bg1"/>
                </a:solidFill>
              </a:defRPr>
            </a:lvl4pPr>
            <a:lvl5pPr marL="2057400" indent="-228600">
              <a:buClr>
                <a:schemeClr val="bg1"/>
              </a:buClr>
              <a:buFont typeface="Arial" panose="020B0604020202020204" pitchFamily="34" charset="0"/>
              <a:buChar cha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5DEFEA14-9708-5B45-AAF0-A3CD75EAFBF3}"/>
              </a:ext>
            </a:extLst>
          </p:cNvPr>
          <p:cNvSpPr>
            <a:spLocks noGrp="1"/>
          </p:cNvSpPr>
          <p:nvPr>
            <p:ph type="title" hasCustomPrompt="1"/>
          </p:nvPr>
        </p:nvSpPr>
        <p:spPr>
          <a:xfrm>
            <a:off x="381000" y="152400"/>
            <a:ext cx="11430000" cy="539496"/>
          </a:xfrm>
          <a:prstGeom prst="rect">
            <a:avLst/>
          </a:prstGeom>
        </p:spPr>
        <p:txBody>
          <a:bodyPr/>
          <a:lstStyle>
            <a:lvl1pPr>
              <a:defRPr>
                <a:solidFill>
                  <a:schemeClr val="bg1"/>
                </a:solidFill>
              </a:defRPr>
            </a:lvl1pPr>
          </a:lstStyle>
          <a:p>
            <a:r>
              <a:rPr lang="en-US"/>
              <a:t>Header Goes Here</a:t>
            </a:r>
          </a:p>
        </p:txBody>
      </p:sp>
      <p:sp>
        <p:nvSpPr>
          <p:cNvPr id="11" name="Slide Number Placeholder 9">
            <a:extLst>
              <a:ext uri="{FF2B5EF4-FFF2-40B4-BE49-F238E27FC236}">
                <a16:creationId xmlns:a16="http://schemas.microsoft.com/office/drawing/2014/main" id="{38C66D23-C514-4744-9DB6-420BA60A14AB}"/>
              </a:ext>
            </a:extLst>
          </p:cNvPr>
          <p:cNvSpPr>
            <a:spLocks noGrp="1"/>
          </p:cNvSpPr>
          <p:nvPr>
            <p:ph type="sldNum" sz="quarter" idx="4"/>
          </p:nvPr>
        </p:nvSpPr>
        <p:spPr>
          <a:xfrm>
            <a:off x="7480820" y="6459902"/>
            <a:ext cx="4339705" cy="245698"/>
          </a:xfrm>
          <a:prstGeom prst="rect">
            <a:avLst/>
          </a:prstGeom>
        </p:spPr>
        <p:txBody>
          <a:bodyPr anchor="ctr"/>
          <a:lstStyle>
            <a:lvl1pPr>
              <a:defRPr>
                <a:solidFill>
                  <a:schemeClr val="tx2">
                    <a:lumMod val="40000"/>
                    <a:lumOff val="60000"/>
                  </a:schemeClr>
                </a:solidFill>
                <a:latin typeface="+mn-lt"/>
                <a:ea typeface="Book Antiqua" charset="0"/>
                <a:cs typeface="Book Antiqua" charset="0"/>
              </a:defRPr>
            </a:lvl1pPr>
          </a:lstStyle>
          <a:p>
            <a:pPr algn="r"/>
            <a:fld id="{41FAC4EC-5D89-1C41-A9EF-1F206B220A4C}" type="slidenum">
              <a:rPr lang="en-US" sz="1000" smtClean="0"/>
              <a:pPr algn="r"/>
              <a:t>‹#›</a:t>
            </a:fld>
            <a:r>
              <a:rPr lang="en-US" sz="1000">
                <a:cs typeface="Arial" panose="020B0604020202020204" pitchFamily="34" charset="0"/>
              </a:rPr>
              <a:t> </a:t>
            </a:r>
            <a:endParaRPr lang="en-US" sz="1000"/>
          </a:p>
        </p:txBody>
      </p:sp>
      <p:pic>
        <p:nvPicPr>
          <p:cNvPr id="7" name="Picture 6">
            <a:extLst>
              <a:ext uri="{FF2B5EF4-FFF2-40B4-BE49-F238E27FC236}">
                <a16:creationId xmlns:a16="http://schemas.microsoft.com/office/drawing/2014/main" id="{F15E9D72-0051-4BBD-99C8-28A73BC40A61}"/>
              </a:ext>
            </a:extLst>
          </p:cNvPr>
          <p:cNvPicPr>
            <a:picLocks noChangeAspect="1"/>
          </p:cNvPicPr>
          <p:nvPr userDrawn="1"/>
        </p:nvPicPr>
        <p:blipFill>
          <a:blip r:embed="rId2"/>
          <a:stretch>
            <a:fillRect/>
          </a:stretch>
        </p:blipFill>
        <p:spPr>
          <a:xfrm>
            <a:off x="371475" y="6186804"/>
            <a:ext cx="2213854" cy="438912"/>
          </a:xfrm>
          <a:prstGeom prst="rect">
            <a:avLst/>
          </a:prstGeom>
        </p:spPr>
      </p:pic>
    </p:spTree>
    <p:extLst>
      <p:ext uri="{BB962C8B-B14F-4D97-AF65-F5344CB8AC3E}">
        <p14:creationId xmlns:p14="http://schemas.microsoft.com/office/powerpoint/2010/main" val="9756271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 Column - White">
    <p:spTree>
      <p:nvGrpSpPr>
        <p:cNvPr id="1" name=""/>
        <p:cNvGrpSpPr/>
        <p:nvPr/>
      </p:nvGrpSpPr>
      <p:grpSpPr>
        <a:xfrm>
          <a:off x="0" y="0"/>
          <a:ext cx="0" cy="0"/>
          <a:chOff x="0" y="0"/>
          <a:chExt cx="0" cy="0"/>
        </a:xfrm>
      </p:grpSpPr>
      <p:pic>
        <p:nvPicPr>
          <p:cNvPr id="7" name="Picture 6" descr="A large body of water&#10;&#10;Description automatically generated">
            <a:extLst>
              <a:ext uri="{FF2B5EF4-FFF2-40B4-BE49-F238E27FC236}">
                <a16:creationId xmlns:a16="http://schemas.microsoft.com/office/drawing/2014/main" id="{E932A287-923E-4147-838E-4549EAE7DB89}"/>
              </a:ext>
            </a:extLst>
          </p:cNvPr>
          <p:cNvPicPr>
            <a:picLocks noChangeAspect="1"/>
          </p:cNvPicPr>
          <p:nvPr/>
        </p:nvPicPr>
        <p:blipFill rotWithShape="1">
          <a:blip r:embed="rId2">
            <a:extLst>
              <a:ext uri="{28A0092B-C50C-407E-A947-70E740481C1C}">
                <a14:useLocalDpi xmlns:a14="http://schemas.microsoft.com/office/drawing/2010/main" val="0"/>
              </a:ext>
            </a:extLst>
          </a:blip>
          <a:srcRect b="88056"/>
          <a:stretch/>
        </p:blipFill>
        <p:spPr>
          <a:xfrm>
            <a:off x="0" y="0"/>
            <a:ext cx="12192000" cy="819150"/>
          </a:xfrm>
          <a:prstGeom prst="rect">
            <a:avLst/>
          </a:prstGeom>
        </p:spPr>
      </p:pic>
      <p:sp>
        <p:nvSpPr>
          <p:cNvPr id="2" name="Title 1">
            <a:extLst>
              <a:ext uri="{FF2B5EF4-FFF2-40B4-BE49-F238E27FC236}">
                <a16:creationId xmlns:a16="http://schemas.microsoft.com/office/drawing/2014/main" id="{5DEFEA14-9708-5B45-AAF0-A3CD75EAFBF3}"/>
              </a:ext>
            </a:extLst>
          </p:cNvPr>
          <p:cNvSpPr>
            <a:spLocks noGrp="1"/>
          </p:cNvSpPr>
          <p:nvPr>
            <p:ph type="title" hasCustomPrompt="1"/>
          </p:nvPr>
        </p:nvSpPr>
        <p:spPr>
          <a:xfrm>
            <a:off x="381000" y="152400"/>
            <a:ext cx="11430000" cy="539496"/>
          </a:xfrm>
          <a:prstGeom prst="rect">
            <a:avLst/>
          </a:prstGeom>
        </p:spPr>
        <p:txBody>
          <a:bodyPr/>
          <a:lstStyle>
            <a:lvl1pPr>
              <a:defRPr>
                <a:solidFill>
                  <a:schemeClr val="bg1"/>
                </a:solidFill>
              </a:defRPr>
            </a:lvl1pPr>
          </a:lstStyle>
          <a:p>
            <a:r>
              <a:rPr lang="en-US"/>
              <a:t>Header Goes Here</a:t>
            </a:r>
          </a:p>
        </p:txBody>
      </p:sp>
      <p:sp>
        <p:nvSpPr>
          <p:cNvPr id="10" name="Content Placeholder 7">
            <a:extLst>
              <a:ext uri="{FF2B5EF4-FFF2-40B4-BE49-F238E27FC236}">
                <a16:creationId xmlns:a16="http://schemas.microsoft.com/office/drawing/2014/main" id="{1529F39B-A6EE-4D29-8003-225AFAFD7BC2}"/>
              </a:ext>
            </a:extLst>
          </p:cNvPr>
          <p:cNvSpPr>
            <a:spLocks noGrp="1"/>
          </p:cNvSpPr>
          <p:nvPr>
            <p:ph sz="quarter" idx="15"/>
          </p:nvPr>
        </p:nvSpPr>
        <p:spPr>
          <a:xfrm>
            <a:off x="381000" y="1073888"/>
            <a:ext cx="3683001" cy="4638365"/>
          </a:xfrm>
          <a:prstGeom prst="rect">
            <a:avLst/>
          </a:prstGeom>
        </p:spPr>
        <p:txBody>
          <a:bodyPr/>
          <a:lstStyle>
            <a:lvl1pPr marL="285750" indent="-285750">
              <a:spcBef>
                <a:spcPts val="0"/>
              </a:spcBef>
              <a:buClr>
                <a:srgbClr val="002F6C"/>
              </a:buClr>
              <a:buFont typeface="Arial" panose="020B0604020202020204" pitchFamily="34" charset="0"/>
              <a:buChar char="•"/>
              <a:defRPr sz="1600">
                <a:solidFill>
                  <a:srgbClr val="515B5E"/>
                </a:solidFill>
                <a:latin typeface="Arial" charset="0"/>
                <a:ea typeface="Arial" charset="0"/>
                <a:cs typeface="Arial" charset="0"/>
              </a:defRPr>
            </a:lvl1pPr>
            <a:lvl2pPr marL="628650" indent="-171450">
              <a:buClr>
                <a:srgbClr val="002F6C"/>
              </a:buClr>
              <a:buFont typeface="Wingdings" panose="05000000000000000000" pitchFamily="2" charset="2"/>
              <a:buChar char="§"/>
              <a:defRPr sz="1400">
                <a:solidFill>
                  <a:srgbClr val="515B5E"/>
                </a:solidFill>
                <a:latin typeface="Arial" charset="0"/>
                <a:ea typeface="Arial" charset="0"/>
                <a:cs typeface="Arial" charset="0"/>
              </a:defRPr>
            </a:lvl2pPr>
            <a:lvl3pPr marL="1085850" indent="-171450">
              <a:buClr>
                <a:srgbClr val="002F6C"/>
              </a:buClr>
              <a:buFont typeface="Arial" panose="020B0604020202020204" pitchFamily="34" charset="0"/>
              <a:buChar char="-"/>
              <a:defRPr sz="1200">
                <a:solidFill>
                  <a:srgbClr val="515B5E"/>
                </a:solidFill>
                <a:latin typeface="Arial" charset="0"/>
                <a:ea typeface="Arial" charset="0"/>
                <a:cs typeface="Arial" charset="0"/>
              </a:defRPr>
            </a:lvl3pPr>
            <a:lvl4pPr marL="1543050" indent="-171450">
              <a:buClr>
                <a:srgbClr val="002F6C"/>
              </a:buClr>
              <a:buFont typeface="Arial" panose="020B0604020202020204" pitchFamily="34" charset="0"/>
              <a:buChar char="-"/>
              <a:defRPr sz="1000">
                <a:latin typeface="Arial" charset="0"/>
                <a:ea typeface="Arial" charset="0"/>
                <a:cs typeface="Arial" charset="0"/>
              </a:defRPr>
            </a:lvl4pPr>
            <a:lvl5pPr marL="1828800" indent="0">
              <a:buClr>
                <a:srgbClr val="DA1A32"/>
              </a:buClr>
              <a:buNone/>
              <a:defRPr sz="180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Content Placeholder 7">
            <a:extLst>
              <a:ext uri="{FF2B5EF4-FFF2-40B4-BE49-F238E27FC236}">
                <a16:creationId xmlns:a16="http://schemas.microsoft.com/office/drawing/2014/main" id="{F2934572-5F81-48B1-B5D2-89AD9781A167}"/>
              </a:ext>
            </a:extLst>
          </p:cNvPr>
          <p:cNvSpPr>
            <a:spLocks noGrp="1"/>
          </p:cNvSpPr>
          <p:nvPr>
            <p:ph sz="quarter" idx="18"/>
          </p:nvPr>
        </p:nvSpPr>
        <p:spPr>
          <a:xfrm>
            <a:off x="4216399" y="1073888"/>
            <a:ext cx="3683001" cy="4638365"/>
          </a:xfrm>
          <a:prstGeom prst="rect">
            <a:avLst/>
          </a:prstGeom>
        </p:spPr>
        <p:txBody>
          <a:bodyPr/>
          <a:lstStyle>
            <a:lvl1pPr marL="285750" indent="-285750">
              <a:spcBef>
                <a:spcPts val="0"/>
              </a:spcBef>
              <a:buClr>
                <a:srgbClr val="002F6C"/>
              </a:buClr>
              <a:buFont typeface="Arial" panose="020B0604020202020204" pitchFamily="34" charset="0"/>
              <a:buChar char="•"/>
              <a:defRPr sz="1600">
                <a:solidFill>
                  <a:srgbClr val="515B5E"/>
                </a:solidFill>
                <a:latin typeface="Arial" charset="0"/>
                <a:ea typeface="Arial" charset="0"/>
                <a:cs typeface="Arial" charset="0"/>
              </a:defRPr>
            </a:lvl1pPr>
            <a:lvl2pPr marL="628650" indent="-171450">
              <a:buClr>
                <a:srgbClr val="002F6C"/>
              </a:buClr>
              <a:buFont typeface="Wingdings" panose="05000000000000000000" pitchFamily="2" charset="2"/>
              <a:buChar char="§"/>
              <a:defRPr sz="1400">
                <a:solidFill>
                  <a:srgbClr val="515B5E"/>
                </a:solidFill>
                <a:latin typeface="Arial" charset="0"/>
                <a:ea typeface="Arial" charset="0"/>
                <a:cs typeface="Arial" charset="0"/>
              </a:defRPr>
            </a:lvl2pPr>
            <a:lvl3pPr marL="1200150" indent="-285750">
              <a:buClr>
                <a:srgbClr val="002F6C"/>
              </a:buClr>
              <a:buFont typeface="Arial" panose="020B0604020202020204" pitchFamily="34" charset="0"/>
              <a:buChar char="­"/>
              <a:defRPr sz="1200">
                <a:solidFill>
                  <a:srgbClr val="515B5E"/>
                </a:solidFill>
                <a:latin typeface="Arial" charset="0"/>
                <a:ea typeface="Arial" charset="0"/>
                <a:cs typeface="Arial" charset="0"/>
              </a:defRPr>
            </a:lvl3pPr>
            <a:lvl4pPr marL="1543050" indent="-171450">
              <a:buClr>
                <a:srgbClr val="002F6C"/>
              </a:buClr>
              <a:buFont typeface="Arial" panose="020B0604020202020204" pitchFamily="34" charset="0"/>
              <a:buChar char="­"/>
              <a:defRPr sz="1000">
                <a:latin typeface="Arial" charset="0"/>
                <a:ea typeface="Arial" charset="0"/>
                <a:cs typeface="Arial" charset="0"/>
              </a:defRPr>
            </a:lvl4pPr>
            <a:lvl5pPr marL="1828800" indent="0">
              <a:buClr>
                <a:srgbClr val="DA1A32"/>
              </a:buClr>
              <a:buNone/>
              <a:defRPr sz="180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Content Placeholder 7">
            <a:extLst>
              <a:ext uri="{FF2B5EF4-FFF2-40B4-BE49-F238E27FC236}">
                <a16:creationId xmlns:a16="http://schemas.microsoft.com/office/drawing/2014/main" id="{B9177D4C-36B9-4C85-9654-EB521166C0E8}"/>
              </a:ext>
            </a:extLst>
          </p:cNvPr>
          <p:cNvSpPr>
            <a:spLocks noGrp="1"/>
          </p:cNvSpPr>
          <p:nvPr>
            <p:ph sz="quarter" idx="21"/>
          </p:nvPr>
        </p:nvSpPr>
        <p:spPr>
          <a:xfrm>
            <a:off x="8051799" y="1073888"/>
            <a:ext cx="3683001" cy="4638365"/>
          </a:xfrm>
          <a:prstGeom prst="rect">
            <a:avLst/>
          </a:prstGeom>
        </p:spPr>
        <p:txBody>
          <a:bodyPr/>
          <a:lstStyle>
            <a:lvl1pPr marL="285750" indent="-285750">
              <a:spcBef>
                <a:spcPts val="0"/>
              </a:spcBef>
              <a:buClr>
                <a:srgbClr val="002F6C"/>
              </a:buClr>
              <a:buFont typeface="Arial" panose="020B0604020202020204" pitchFamily="34" charset="0"/>
              <a:buChar char="•"/>
              <a:defRPr sz="1600">
                <a:solidFill>
                  <a:srgbClr val="515B5E"/>
                </a:solidFill>
                <a:latin typeface="Arial" charset="0"/>
                <a:ea typeface="Arial" charset="0"/>
                <a:cs typeface="Arial" charset="0"/>
              </a:defRPr>
            </a:lvl1pPr>
            <a:lvl2pPr marL="628650" indent="-171450">
              <a:buClr>
                <a:srgbClr val="002F6C"/>
              </a:buClr>
              <a:buFont typeface="Wingdings" panose="05000000000000000000" pitchFamily="2" charset="2"/>
              <a:buChar char="§"/>
              <a:defRPr sz="1400">
                <a:solidFill>
                  <a:srgbClr val="515B5E"/>
                </a:solidFill>
                <a:latin typeface="Arial" charset="0"/>
                <a:ea typeface="Arial" charset="0"/>
                <a:cs typeface="Arial" charset="0"/>
              </a:defRPr>
            </a:lvl2pPr>
            <a:lvl3pPr marL="1085850" indent="-171450">
              <a:buClr>
                <a:srgbClr val="002F6C"/>
              </a:buClr>
              <a:buFont typeface="Arial" panose="020B0604020202020204" pitchFamily="34" charset="0"/>
              <a:buChar char="-"/>
              <a:defRPr sz="1200">
                <a:latin typeface="Arial" charset="0"/>
                <a:ea typeface="Arial" charset="0"/>
                <a:cs typeface="Arial" charset="0"/>
              </a:defRPr>
            </a:lvl3pPr>
            <a:lvl4pPr marL="1543050" indent="-171450">
              <a:buClr>
                <a:srgbClr val="002F6C"/>
              </a:buClr>
              <a:buFont typeface="Arial" panose="020B0604020202020204" pitchFamily="34" charset="0"/>
              <a:buChar char="­"/>
              <a:defRPr sz="1000">
                <a:latin typeface="Arial" charset="0"/>
                <a:ea typeface="Arial" charset="0"/>
                <a:cs typeface="Arial" charset="0"/>
              </a:defRPr>
            </a:lvl4pPr>
            <a:lvl5pPr marL="1828800" indent="0">
              <a:buClr>
                <a:srgbClr val="DA1A32"/>
              </a:buClr>
              <a:buNone/>
              <a:defRPr sz="180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4" name="Slide Number Placeholder 9">
            <a:extLst>
              <a:ext uri="{FF2B5EF4-FFF2-40B4-BE49-F238E27FC236}">
                <a16:creationId xmlns:a16="http://schemas.microsoft.com/office/drawing/2014/main" id="{6AD11B88-9A3C-4395-8A91-5914BD9F3B5E}"/>
              </a:ext>
            </a:extLst>
          </p:cNvPr>
          <p:cNvSpPr>
            <a:spLocks noGrp="1"/>
          </p:cNvSpPr>
          <p:nvPr>
            <p:ph type="sldNum" sz="quarter" idx="4"/>
          </p:nvPr>
        </p:nvSpPr>
        <p:spPr>
          <a:xfrm>
            <a:off x="7480820" y="6459902"/>
            <a:ext cx="4339705" cy="245698"/>
          </a:xfrm>
          <a:prstGeom prst="rect">
            <a:avLst/>
          </a:prstGeom>
        </p:spPr>
        <p:txBody>
          <a:bodyPr anchor="ctr"/>
          <a:lstStyle>
            <a:lvl1pPr>
              <a:defRPr>
                <a:solidFill>
                  <a:schemeClr val="tx2">
                    <a:lumMod val="40000"/>
                    <a:lumOff val="60000"/>
                  </a:schemeClr>
                </a:solidFill>
                <a:latin typeface="+mn-lt"/>
                <a:ea typeface="Book Antiqua" charset="0"/>
                <a:cs typeface="Book Antiqua" charset="0"/>
              </a:defRPr>
            </a:lvl1pPr>
          </a:lstStyle>
          <a:p>
            <a:pPr algn="r"/>
            <a:fld id="{41FAC4EC-5D89-1C41-A9EF-1F206B220A4C}" type="slidenum">
              <a:rPr lang="en-US" sz="1000" smtClean="0"/>
              <a:pPr algn="r"/>
              <a:t>‹#›</a:t>
            </a:fld>
            <a:r>
              <a:rPr lang="en-US" sz="1000">
                <a:cs typeface="Arial" panose="020B0604020202020204" pitchFamily="34" charset="0"/>
              </a:rPr>
              <a:t> </a:t>
            </a:r>
            <a:endParaRPr lang="en-US" sz="1000"/>
          </a:p>
        </p:txBody>
      </p:sp>
    </p:spTree>
    <p:extLst>
      <p:ext uri="{BB962C8B-B14F-4D97-AF65-F5344CB8AC3E}">
        <p14:creationId xmlns:p14="http://schemas.microsoft.com/office/powerpoint/2010/main" val="27188084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Slide Number Placeholder 9">
            <a:extLst>
              <a:ext uri="{FF2B5EF4-FFF2-40B4-BE49-F238E27FC236}">
                <a16:creationId xmlns:a16="http://schemas.microsoft.com/office/drawing/2014/main" id="{FD3E5ED3-C039-4BA8-AC6C-298AF6BF30C4}"/>
              </a:ext>
            </a:extLst>
          </p:cNvPr>
          <p:cNvSpPr>
            <a:spLocks noGrp="1"/>
          </p:cNvSpPr>
          <p:nvPr>
            <p:ph type="sldNum" sz="quarter" idx="4"/>
          </p:nvPr>
        </p:nvSpPr>
        <p:spPr>
          <a:xfrm>
            <a:off x="7480820" y="6459902"/>
            <a:ext cx="4339705" cy="245698"/>
          </a:xfrm>
          <a:prstGeom prst="rect">
            <a:avLst/>
          </a:prstGeom>
        </p:spPr>
        <p:txBody>
          <a:bodyPr anchor="ctr"/>
          <a:lstStyle>
            <a:lvl1pPr>
              <a:defRPr>
                <a:solidFill>
                  <a:schemeClr val="tx2">
                    <a:lumMod val="40000"/>
                    <a:lumOff val="60000"/>
                  </a:schemeClr>
                </a:solidFill>
                <a:latin typeface="+mn-lt"/>
                <a:ea typeface="Book Antiqua" charset="0"/>
                <a:cs typeface="Book Antiqua" charset="0"/>
              </a:defRPr>
            </a:lvl1pPr>
          </a:lstStyle>
          <a:p>
            <a:pPr algn="r"/>
            <a:fld id="{41FAC4EC-5D89-1C41-A9EF-1F206B220A4C}" type="slidenum">
              <a:rPr lang="en-US" sz="1000" smtClean="0"/>
              <a:pPr algn="r"/>
              <a:t>‹#›</a:t>
            </a:fld>
            <a:r>
              <a:rPr lang="en-US" sz="1000">
                <a:cs typeface="Arial" panose="020B0604020202020204" pitchFamily="34" charset="0"/>
              </a:rPr>
              <a:t> </a:t>
            </a:r>
            <a:endParaRPr lang="en-US" sz="1000"/>
          </a:p>
        </p:txBody>
      </p:sp>
      <p:pic>
        <p:nvPicPr>
          <p:cNvPr id="4" name="Picture 3">
            <a:extLst>
              <a:ext uri="{FF2B5EF4-FFF2-40B4-BE49-F238E27FC236}">
                <a16:creationId xmlns:a16="http://schemas.microsoft.com/office/drawing/2014/main" id="{6F46FA8B-9AB2-4FE5-8A80-AE1312989E26}"/>
              </a:ext>
            </a:extLst>
          </p:cNvPr>
          <p:cNvPicPr>
            <a:picLocks noChangeAspect="1"/>
          </p:cNvPicPr>
          <p:nvPr userDrawn="1"/>
        </p:nvPicPr>
        <p:blipFill>
          <a:blip r:embed="rId34"/>
          <a:stretch>
            <a:fillRect/>
          </a:stretch>
        </p:blipFill>
        <p:spPr>
          <a:xfrm>
            <a:off x="371475" y="6186804"/>
            <a:ext cx="2213853" cy="438912"/>
          </a:xfrm>
          <a:prstGeom prst="rect">
            <a:avLst/>
          </a:prstGeom>
        </p:spPr>
      </p:pic>
    </p:spTree>
    <p:extLst>
      <p:ext uri="{BB962C8B-B14F-4D97-AF65-F5344CB8AC3E}">
        <p14:creationId xmlns:p14="http://schemas.microsoft.com/office/powerpoint/2010/main" val="2021868057"/>
      </p:ext>
    </p:extLst>
  </p:cSld>
  <p:clrMap bg1="lt1" tx1="dk1" bg2="lt2" tx2="dk2" accent1="accent1" accent2="accent2" accent3="accent3" accent4="accent4" accent5="accent5" accent6="accent6" hlink="hlink" folHlink="folHlink"/>
  <p:sldLayoutIdLst>
    <p:sldLayoutId id="2147483717" r:id="rId1"/>
    <p:sldLayoutId id="2147483719" r:id="rId2"/>
    <p:sldLayoutId id="2147483722" r:id="rId3"/>
    <p:sldLayoutId id="2147483747" r:id="rId4"/>
    <p:sldLayoutId id="2147483748" r:id="rId5"/>
    <p:sldLayoutId id="2147483724" r:id="rId6"/>
    <p:sldLayoutId id="2147483725" r:id="rId7"/>
    <p:sldLayoutId id="2147483726" r:id="rId8"/>
    <p:sldLayoutId id="2147483740" r:id="rId9"/>
    <p:sldLayoutId id="2147483767" r:id="rId10"/>
    <p:sldLayoutId id="2147483741" r:id="rId11"/>
    <p:sldLayoutId id="2147483768" r:id="rId12"/>
    <p:sldLayoutId id="2147483742" r:id="rId13"/>
    <p:sldLayoutId id="2147483769" r:id="rId14"/>
    <p:sldLayoutId id="2147483744" r:id="rId15"/>
    <p:sldLayoutId id="2147483770" r:id="rId16"/>
    <p:sldLayoutId id="2147483745" r:id="rId17"/>
    <p:sldLayoutId id="2147483771" r:id="rId18"/>
    <p:sldLayoutId id="2147483746" r:id="rId19"/>
    <p:sldLayoutId id="2147483772" r:id="rId20"/>
    <p:sldLayoutId id="2147483755" r:id="rId21"/>
    <p:sldLayoutId id="2147483758" r:id="rId22"/>
    <p:sldLayoutId id="2147483759" r:id="rId23"/>
    <p:sldLayoutId id="2147483729" r:id="rId24"/>
    <p:sldLayoutId id="2147483773" r:id="rId25"/>
    <p:sldLayoutId id="2147483766" r:id="rId26"/>
    <p:sldLayoutId id="2147483730" r:id="rId27"/>
    <p:sldLayoutId id="2147483752" r:id="rId28"/>
    <p:sldLayoutId id="2147483753" r:id="rId29"/>
    <p:sldLayoutId id="2147483751" r:id="rId30"/>
    <p:sldLayoutId id="2147483779" r:id="rId31"/>
    <p:sldLayoutId id="2147483739" r:id="rId32"/>
  </p:sldLayoutIdLst>
  <p:hf hdr="0" ftr="0" dt="0"/>
  <p:txStyles>
    <p:titleStyle>
      <a:lvl1pPr algn="l" defTabSz="914400" rtl="0" eaLnBrk="1" latinLnBrk="0" hangingPunct="1">
        <a:lnSpc>
          <a:spcPct val="90000"/>
        </a:lnSpc>
        <a:spcBef>
          <a:spcPct val="0"/>
        </a:spcBef>
        <a:buNone/>
        <a:defRPr sz="2800" kern="1200">
          <a:solidFill>
            <a:schemeClr val="tx2">
              <a:lumMod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2">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2">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2">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2">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96">
          <p15:clr>
            <a:srgbClr val="F26B43"/>
          </p15:clr>
        </p15:guide>
        <p15:guide id="4" orient="horz" pos="456">
          <p15:clr>
            <a:srgbClr val="F26B43"/>
          </p15:clr>
        </p15:guide>
        <p15:guide id="5" orient="horz" pos="3648">
          <p15:clr>
            <a:srgbClr val="F26B43"/>
          </p15:clr>
        </p15:guide>
        <p15:guide id="6" pos="216">
          <p15:clr>
            <a:srgbClr val="F26B43"/>
          </p15:clr>
        </p15:guide>
        <p15:guide id="7" pos="7464">
          <p15:clr>
            <a:srgbClr val="F26B43"/>
          </p15:clr>
        </p15:guide>
        <p15:guide id="8" orient="horz" pos="672">
          <p15:clr>
            <a:srgbClr val="F26B43"/>
          </p15:clr>
        </p15:guide>
        <p15:guide id="9" pos="3720">
          <p15:clr>
            <a:srgbClr val="F26B43"/>
          </p15:clr>
        </p15:guide>
        <p15:guide id="10" pos="396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A13C926-DE6A-4D2E-AE80-2504E91B9E4E}"/>
              </a:ext>
            </a:extLst>
          </p:cNvPr>
          <p:cNvSpPr>
            <a:spLocks noGrp="1"/>
          </p:cNvSpPr>
          <p:nvPr>
            <p:ph type="body" sz="quarter" idx="13"/>
          </p:nvPr>
        </p:nvSpPr>
        <p:spPr>
          <a:xfrm>
            <a:off x="4101380" y="2353705"/>
            <a:ext cx="7203147" cy="984300"/>
          </a:xfrm>
        </p:spPr>
        <p:txBody>
          <a:bodyPr/>
          <a:lstStyle/>
          <a:p>
            <a:r>
              <a:rPr lang="en-US" dirty="0"/>
              <a:t>Analysis of Frequency of Aircraft Impact from Overflights</a:t>
            </a:r>
          </a:p>
        </p:txBody>
      </p:sp>
      <p:sp>
        <p:nvSpPr>
          <p:cNvPr id="7" name="Text Placeholder 6">
            <a:extLst>
              <a:ext uri="{FF2B5EF4-FFF2-40B4-BE49-F238E27FC236}">
                <a16:creationId xmlns:a16="http://schemas.microsoft.com/office/drawing/2014/main" id="{5B441C05-9269-4830-88AC-DE8CC536512B}"/>
              </a:ext>
            </a:extLst>
          </p:cNvPr>
          <p:cNvSpPr>
            <a:spLocks noGrp="1"/>
          </p:cNvSpPr>
          <p:nvPr>
            <p:ph type="body" sz="quarter" idx="15"/>
          </p:nvPr>
        </p:nvSpPr>
        <p:spPr>
          <a:xfrm>
            <a:off x="4101380" y="5214453"/>
            <a:ext cx="5532120" cy="477430"/>
          </a:xfrm>
        </p:spPr>
        <p:txBody>
          <a:bodyPr>
            <a:normAutofit/>
          </a:bodyPr>
          <a:lstStyle/>
          <a:p>
            <a:r>
              <a:rPr lang="en-US" sz="2400" dirty="0"/>
              <a:t>James C. Lin</a:t>
            </a:r>
          </a:p>
        </p:txBody>
      </p:sp>
      <p:sp>
        <p:nvSpPr>
          <p:cNvPr id="5" name="Subtitle 4">
            <a:extLst>
              <a:ext uri="{FF2B5EF4-FFF2-40B4-BE49-F238E27FC236}">
                <a16:creationId xmlns:a16="http://schemas.microsoft.com/office/drawing/2014/main" id="{A5B84637-EF47-418D-A0EE-09B75330E18F}"/>
              </a:ext>
            </a:extLst>
          </p:cNvPr>
          <p:cNvSpPr>
            <a:spLocks noGrp="1"/>
          </p:cNvSpPr>
          <p:nvPr>
            <p:ph type="subTitle" idx="1"/>
          </p:nvPr>
        </p:nvSpPr>
        <p:spPr>
          <a:xfrm>
            <a:off x="4101380" y="3669650"/>
            <a:ext cx="7203147" cy="1130715"/>
          </a:xfrm>
        </p:spPr>
        <p:txBody>
          <a:bodyPr/>
          <a:lstStyle/>
          <a:p>
            <a:r>
              <a:rPr lang="en-US" dirty="0"/>
              <a:t>Presented at </a:t>
            </a:r>
          </a:p>
          <a:p>
            <a:r>
              <a:rPr lang="en-US" dirty="0"/>
              <a:t>Probabilistic Safety Assessment and Management PSAM 16, Honolulu, Hawaii, June 26 – July 1, 2022</a:t>
            </a:r>
          </a:p>
        </p:txBody>
      </p:sp>
      <p:sp>
        <p:nvSpPr>
          <p:cNvPr id="4" name="Slide Number Placeholder 3">
            <a:extLst>
              <a:ext uri="{FF2B5EF4-FFF2-40B4-BE49-F238E27FC236}">
                <a16:creationId xmlns:a16="http://schemas.microsoft.com/office/drawing/2014/main" id="{07F3CD7C-2BA6-44FC-91AE-99CD6CF3416C}"/>
              </a:ext>
            </a:extLst>
          </p:cNvPr>
          <p:cNvSpPr>
            <a:spLocks noGrp="1"/>
          </p:cNvSpPr>
          <p:nvPr>
            <p:ph type="sldNum" sz="quarter" idx="4294967295"/>
          </p:nvPr>
        </p:nvSpPr>
        <p:spPr>
          <a:xfrm>
            <a:off x="7851775" y="6459538"/>
            <a:ext cx="4340225" cy="246062"/>
          </a:xfrm>
        </p:spPr>
        <p:txBody>
          <a:bodyPr/>
          <a:lstStyle/>
          <a:p>
            <a:pPr algn="r"/>
            <a:fld id="{41FAC4EC-5D89-1C41-A9EF-1F206B220A4C}" type="slidenum">
              <a:rPr lang="en-US" sz="1000" smtClean="0"/>
              <a:pPr algn="r"/>
              <a:t>1</a:t>
            </a:fld>
            <a:r>
              <a:rPr lang="en-US" sz="1000">
                <a:cs typeface="Arial" panose="020B0604020202020204" pitchFamily="34" charset="0"/>
              </a:rPr>
              <a:t> </a:t>
            </a:r>
            <a:endParaRPr lang="en-US" sz="1000"/>
          </a:p>
        </p:txBody>
      </p:sp>
      <p:pic>
        <p:nvPicPr>
          <p:cNvPr id="3" name="Picture 2" descr="Text&#10;&#10;Description automatically generated">
            <a:extLst>
              <a:ext uri="{FF2B5EF4-FFF2-40B4-BE49-F238E27FC236}">
                <a16:creationId xmlns:a16="http://schemas.microsoft.com/office/drawing/2014/main" id="{A3D08941-2EC4-454D-BCC2-C585FB64625F}"/>
              </a:ext>
            </a:extLst>
          </p:cNvPr>
          <p:cNvPicPr>
            <a:picLocks noChangeAspect="1"/>
          </p:cNvPicPr>
          <p:nvPr/>
        </p:nvPicPr>
        <p:blipFill>
          <a:blip r:embed="rId2"/>
          <a:stretch>
            <a:fillRect/>
          </a:stretch>
        </p:blipFill>
        <p:spPr>
          <a:xfrm>
            <a:off x="670033" y="1121327"/>
            <a:ext cx="2774502" cy="975608"/>
          </a:xfrm>
          <a:prstGeom prst="rect">
            <a:avLst/>
          </a:prstGeom>
        </p:spPr>
      </p:pic>
    </p:spTree>
    <p:extLst>
      <p:ext uri="{BB962C8B-B14F-4D97-AF65-F5344CB8AC3E}">
        <p14:creationId xmlns:p14="http://schemas.microsoft.com/office/powerpoint/2010/main" val="31357880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7FA9F-48E0-1423-1F3C-F95724FC6D2E}"/>
              </a:ext>
            </a:extLst>
          </p:cNvPr>
          <p:cNvSpPr>
            <a:spLocks noGrp="1"/>
          </p:cNvSpPr>
          <p:nvPr>
            <p:ph type="title"/>
          </p:nvPr>
        </p:nvSpPr>
        <p:spPr>
          <a:xfrm>
            <a:off x="381000" y="0"/>
            <a:ext cx="11811000" cy="807868"/>
          </a:xfrm>
        </p:spPr>
        <p:txBody>
          <a:bodyPr/>
          <a:lstStyle/>
          <a:p>
            <a:r>
              <a:rPr lang="en-GB" dirty="0">
                <a:effectLst/>
                <a:latin typeface="+mn-lt"/>
                <a:ea typeface="PMingLiU" panose="02020500000000000000" pitchFamily="18" charset="-120"/>
              </a:rPr>
              <a:t>Closest Distance between Flights and Facility – Continuous Variable (cont’d)</a:t>
            </a:r>
            <a:endParaRPr lang="en-US" dirty="0"/>
          </a:p>
        </p:txBody>
      </p:sp>
      <p:sp>
        <p:nvSpPr>
          <p:cNvPr id="3" name="Content Placeholder 2">
            <a:extLst>
              <a:ext uri="{FF2B5EF4-FFF2-40B4-BE49-F238E27FC236}">
                <a16:creationId xmlns:a16="http://schemas.microsoft.com/office/drawing/2014/main" id="{16BC3135-0ABA-9A96-C3FF-7526D97372B7}"/>
              </a:ext>
            </a:extLst>
          </p:cNvPr>
          <p:cNvSpPr>
            <a:spLocks noGrp="1"/>
          </p:cNvSpPr>
          <p:nvPr>
            <p:ph idx="1"/>
          </p:nvPr>
        </p:nvSpPr>
        <p:spPr>
          <a:xfrm>
            <a:off x="200486" y="870012"/>
            <a:ext cx="11899777" cy="5987988"/>
          </a:xfrm>
        </p:spPr>
        <p:txBody>
          <a:bodyPr/>
          <a:lstStyle/>
          <a:p>
            <a:r>
              <a:rPr lang="en-US" sz="2000" dirty="0">
                <a:effectLst/>
                <a:ea typeface="PMingLiU" panose="02020500000000000000" pitchFamily="18" charset="-120"/>
              </a:rPr>
              <a:t>The calculation can be performed for a number of different cases in terms of the maximum closest distance between the target facility and the unique flights.</a:t>
            </a:r>
          </a:p>
          <a:p>
            <a:pPr marL="457200" lvl="1"/>
            <a:r>
              <a:rPr lang="en-US" sz="1800" dirty="0">
                <a:effectLst/>
                <a:ea typeface="PMingLiU" panose="02020500000000000000" pitchFamily="18" charset="-120"/>
              </a:rPr>
              <a:t>e.g., all flights with the closest distance within 5 miles from the target facility, within 10 miles, and within 15 miles, which can be used to determine the appropriate area around the target facility for representing the aircraft crash hazard. </a:t>
            </a:r>
          </a:p>
          <a:p>
            <a:pPr marL="457200" lvl="1"/>
            <a:r>
              <a:rPr lang="en-US" sz="1800" dirty="0">
                <a:ea typeface="PMingLiU" panose="02020500000000000000" pitchFamily="18" charset="-120"/>
              </a:rPr>
              <a:t>T</a:t>
            </a:r>
            <a:r>
              <a:rPr lang="en-US" sz="1800" dirty="0">
                <a:effectLst/>
                <a:ea typeface="PMingLiU" panose="02020500000000000000" pitchFamily="18" charset="-120"/>
              </a:rPr>
              <a:t>he range of, for example, 5 miles, 10 miles, and 15 miles are simply used to determine whether a flight will be included or excluded from the calculation of the aircraft impact frequency.</a:t>
            </a:r>
          </a:p>
          <a:p>
            <a:pPr marR="0" algn="just">
              <a:spcAft>
                <a:spcPts val="0"/>
              </a:spcAft>
            </a:pPr>
            <a:r>
              <a:rPr lang="en-US" sz="2000" dirty="0">
                <a:effectLst/>
                <a:ea typeface="PMingLiU" panose="02020500000000000000" pitchFamily="18" charset="-120"/>
              </a:rPr>
              <a:t>Another approach in determining the boundary for including flights in estimating the aircraft impact frequency is based on the NUREG-0800 proximity criteria. </a:t>
            </a:r>
          </a:p>
          <a:p>
            <a:pPr marL="457200" lvl="1" algn="just"/>
            <a:r>
              <a:rPr lang="en-US" sz="1800" dirty="0">
                <a:ea typeface="PMingLiU" panose="02020500000000000000" pitchFamily="18" charset="-120"/>
              </a:rPr>
              <a:t>Per </a:t>
            </a:r>
            <a:r>
              <a:rPr lang="en-US" sz="1800" dirty="0">
                <a:effectLst/>
                <a:ea typeface="PMingLiU" panose="02020500000000000000" pitchFamily="18" charset="-120"/>
              </a:rPr>
              <a:t>Section 3.5.1.6 of NUREG‑0800, the aircraft impact risks are considered negligibly low if the distances between the target facility and the military training routes, federal airways, and holding/approach patterns are beyond the following: </a:t>
            </a:r>
          </a:p>
          <a:p>
            <a:pPr marL="685800" lvl="2" algn="just">
              <a:spcBef>
                <a:spcPts val="300"/>
              </a:spcBef>
            </a:pPr>
            <a:r>
              <a:rPr lang="en-US" sz="1600" dirty="0">
                <a:effectLst/>
                <a:ea typeface="PMingLiU" panose="02020500000000000000" pitchFamily="18" charset="-120"/>
              </a:rPr>
              <a:t>5 statute miles from the nearest edge of military training routes</a:t>
            </a:r>
          </a:p>
          <a:p>
            <a:pPr marL="685800" lvl="2" algn="just">
              <a:spcBef>
                <a:spcPts val="300"/>
              </a:spcBef>
            </a:pPr>
            <a:r>
              <a:rPr lang="en-US" sz="1600" dirty="0">
                <a:effectLst/>
                <a:ea typeface="PMingLiU" panose="02020500000000000000" pitchFamily="18" charset="-120"/>
              </a:rPr>
              <a:t>2 statute miles from the nearest edge of a federal airway, holding pattern, or approach pattern</a:t>
            </a:r>
          </a:p>
          <a:p>
            <a:pPr marR="0" algn="just">
              <a:spcAft>
                <a:spcPts val="0"/>
              </a:spcAft>
            </a:pPr>
            <a:r>
              <a:rPr lang="en-US" sz="2000" dirty="0">
                <a:effectLst/>
                <a:ea typeface="PMingLiU" panose="02020500000000000000" pitchFamily="18" charset="-120"/>
              </a:rPr>
              <a:t>Assuming the airway width is ~ 9.2 miles, the above criteria imply that the distance between the target facility and the aircraft can possibly be as much as 14.2 miles and 11.2 miles, respectively. </a:t>
            </a:r>
          </a:p>
          <a:p>
            <a:pPr lvl="1" algn="just"/>
            <a:r>
              <a:rPr lang="en-US" sz="1800" dirty="0">
                <a:effectLst/>
                <a:ea typeface="PMingLiU" panose="02020500000000000000" pitchFamily="18" charset="-120"/>
              </a:rPr>
              <a:t>Therefore, for purpose of evaluating the risk of aircraft impact from enroute overflights in accordance with the NUREG-0800 proximity criteria, flights traversing the airspace within about at least 15 miles from the target facility should be collected and included in the evaluation.</a:t>
            </a:r>
          </a:p>
        </p:txBody>
      </p:sp>
      <p:sp>
        <p:nvSpPr>
          <p:cNvPr id="4" name="Slide Number Placeholder 3">
            <a:extLst>
              <a:ext uri="{FF2B5EF4-FFF2-40B4-BE49-F238E27FC236}">
                <a16:creationId xmlns:a16="http://schemas.microsoft.com/office/drawing/2014/main" id="{C0A32180-EEC2-317C-D609-D8417DE1B283}"/>
              </a:ext>
            </a:extLst>
          </p:cNvPr>
          <p:cNvSpPr>
            <a:spLocks noGrp="1"/>
          </p:cNvSpPr>
          <p:nvPr>
            <p:ph type="sldNum" sz="quarter" idx="4"/>
          </p:nvPr>
        </p:nvSpPr>
        <p:spPr/>
        <p:txBody>
          <a:bodyPr/>
          <a:lstStyle/>
          <a:p>
            <a:pPr algn="r"/>
            <a:fld id="{41FAC4EC-5D89-1C41-A9EF-1F206B220A4C}" type="slidenum">
              <a:rPr lang="en-US" sz="1000" smtClean="0"/>
              <a:pPr algn="r"/>
              <a:t>10</a:t>
            </a:fld>
            <a:r>
              <a:rPr lang="en-US" sz="1000">
                <a:cs typeface="Arial" panose="020B0604020202020204" pitchFamily="34" charset="0"/>
              </a:rPr>
              <a:t> </a:t>
            </a:r>
            <a:endParaRPr lang="en-US" sz="1000"/>
          </a:p>
        </p:txBody>
      </p:sp>
    </p:spTree>
    <p:extLst>
      <p:ext uri="{BB962C8B-B14F-4D97-AF65-F5344CB8AC3E}">
        <p14:creationId xmlns:p14="http://schemas.microsoft.com/office/powerpoint/2010/main" val="26771962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2F9A1-490C-ED7A-F308-D3D6BC2EC99B}"/>
              </a:ext>
            </a:extLst>
          </p:cNvPr>
          <p:cNvSpPr>
            <a:spLocks noGrp="1"/>
          </p:cNvSpPr>
          <p:nvPr>
            <p:ph type="title"/>
          </p:nvPr>
        </p:nvSpPr>
        <p:spPr/>
        <p:txBody>
          <a:bodyPr/>
          <a:lstStyle/>
          <a:p>
            <a:r>
              <a:rPr lang="en-GB" dirty="0">
                <a:effectLst/>
                <a:latin typeface="+mn-lt"/>
                <a:ea typeface="PMingLiU" panose="02020500000000000000" pitchFamily="18" charset="-120"/>
              </a:rPr>
              <a:t>Closest Distance between Flights and Facility – Discretized Bins</a:t>
            </a:r>
            <a:endParaRPr lang="en-US" dirty="0"/>
          </a:p>
        </p:txBody>
      </p:sp>
      <p:sp>
        <p:nvSpPr>
          <p:cNvPr id="3" name="Content Placeholder 2">
            <a:extLst>
              <a:ext uri="{FF2B5EF4-FFF2-40B4-BE49-F238E27FC236}">
                <a16:creationId xmlns:a16="http://schemas.microsoft.com/office/drawing/2014/main" id="{15B56350-6457-690C-89EA-E5A8B3F7E4EA}"/>
              </a:ext>
            </a:extLst>
          </p:cNvPr>
          <p:cNvSpPr>
            <a:spLocks noGrp="1"/>
          </p:cNvSpPr>
          <p:nvPr>
            <p:ph idx="1"/>
          </p:nvPr>
        </p:nvSpPr>
        <p:spPr>
          <a:xfrm>
            <a:off x="239697" y="825624"/>
            <a:ext cx="11825056" cy="5797118"/>
          </a:xfrm>
        </p:spPr>
        <p:txBody>
          <a:bodyPr/>
          <a:lstStyle/>
          <a:p>
            <a:r>
              <a:rPr lang="en-US" dirty="0">
                <a:effectLst/>
                <a:ea typeface="PMingLiU" panose="02020500000000000000" pitchFamily="18" charset="-120"/>
              </a:rPr>
              <a:t>For ease of analysis, one can also group all flights by not only the aircraft type but also their closest distances from the target facility, </a:t>
            </a:r>
            <a:r>
              <a:rPr lang="en-US" dirty="0" err="1">
                <a:effectLst/>
                <a:ea typeface="PMingLiU" panose="02020500000000000000" pitchFamily="18" charset="-120"/>
              </a:rPr>
              <a:t>d</a:t>
            </a:r>
            <a:r>
              <a:rPr lang="en-US" baseline="-25000" dirty="0" err="1">
                <a:effectLst/>
                <a:ea typeface="PMingLiU" panose="02020500000000000000" pitchFamily="18" charset="-120"/>
              </a:rPr>
              <a:t>jk</a:t>
            </a:r>
            <a:r>
              <a:rPr lang="en-US" dirty="0">
                <a:effectLst/>
                <a:ea typeface="PMingLiU" panose="02020500000000000000" pitchFamily="18" charset="-120"/>
              </a:rPr>
              <a:t>. </a:t>
            </a:r>
          </a:p>
          <a:p>
            <a:pPr marL="457200" lvl="1"/>
            <a:r>
              <a:rPr lang="en-US" dirty="0">
                <a:ea typeface="PMingLiU" panose="02020500000000000000" pitchFamily="18" charset="-120"/>
              </a:rPr>
              <a:t>V</a:t>
            </a:r>
            <a:r>
              <a:rPr lang="en-US" dirty="0">
                <a:effectLst/>
                <a:ea typeface="PMingLiU" panose="02020500000000000000" pitchFamily="18" charset="-120"/>
              </a:rPr>
              <a:t>ariable, </a:t>
            </a:r>
            <a:r>
              <a:rPr lang="en-US" dirty="0" err="1">
                <a:effectLst/>
                <a:ea typeface="PMingLiU" panose="02020500000000000000" pitchFamily="18" charset="-120"/>
              </a:rPr>
              <a:t>d</a:t>
            </a:r>
            <a:r>
              <a:rPr lang="en-US" baseline="-25000" dirty="0" err="1">
                <a:effectLst/>
                <a:ea typeface="PMingLiU" panose="02020500000000000000" pitchFamily="18" charset="-120"/>
              </a:rPr>
              <a:t>jk</a:t>
            </a:r>
            <a:r>
              <a:rPr lang="en-US" dirty="0">
                <a:effectLst/>
                <a:ea typeface="PMingLiU" panose="02020500000000000000" pitchFamily="18" charset="-120"/>
              </a:rPr>
              <a:t> (closest distance to the target facility for each flight) can be discretized into a number of distance bins, each with a width and a distance to the target facility from the inner or nearest edge of the respective bin. </a:t>
            </a:r>
          </a:p>
          <a:p>
            <a:pPr marL="457200" lvl="1"/>
            <a:r>
              <a:rPr lang="en-US" dirty="0">
                <a:effectLst/>
                <a:ea typeface="PMingLiU" panose="02020500000000000000" pitchFamily="18" charset="-120"/>
              </a:rPr>
              <a:t>“annular distance bins” around the target facility are simply bins for the locations of the closest point of each of flights. </a:t>
            </a:r>
          </a:p>
          <a:p>
            <a:pPr marL="457200" lvl="1"/>
            <a:r>
              <a:rPr lang="en-US" dirty="0">
                <a:ea typeface="PMingLiU" panose="02020500000000000000" pitchFamily="18" charset="-120"/>
              </a:rPr>
              <a:t>A</a:t>
            </a:r>
            <a:r>
              <a:rPr lang="en-US" dirty="0">
                <a:effectLst/>
                <a:ea typeface="PMingLiU" panose="02020500000000000000" pitchFamily="18" charset="-120"/>
              </a:rPr>
              <a:t>ll of the flights can be grouped into distance bins according to the closest distance to the target facility each flight reaches.</a:t>
            </a:r>
          </a:p>
          <a:p>
            <a:r>
              <a:rPr lang="en-GB" dirty="0">
                <a:effectLst/>
                <a:ea typeface="PMingLiU" panose="02020500000000000000" pitchFamily="18" charset="-120"/>
              </a:rPr>
              <a:t>Each flight traverses through a number of annuli around the target facility in essentially a straight line. </a:t>
            </a:r>
          </a:p>
          <a:p>
            <a:pPr marL="457200" lvl="1"/>
            <a:r>
              <a:rPr lang="en-GB" dirty="0">
                <a:effectLst/>
                <a:ea typeface="PMingLiU" panose="02020500000000000000" pitchFamily="18" charset="-120"/>
              </a:rPr>
              <a:t>Each annulus is a distance bin with a width. </a:t>
            </a:r>
          </a:p>
          <a:p>
            <a:pPr marL="457200" lvl="1"/>
            <a:r>
              <a:rPr lang="en-GB" dirty="0">
                <a:effectLst/>
                <a:ea typeface="PMingLiU" panose="02020500000000000000" pitchFamily="18" charset="-120"/>
              </a:rPr>
              <a:t>The inner most annulus that the flight traverses through is the closest point in its path from the target facility. </a:t>
            </a:r>
          </a:p>
          <a:p>
            <a:pPr marL="685800" lvl="2"/>
            <a:r>
              <a:rPr lang="en-GB" dirty="0">
                <a:effectLst/>
                <a:ea typeface="PMingLiU" panose="02020500000000000000" pitchFamily="18" charset="-120"/>
              </a:rPr>
              <a:t>This flight is counted as one flight for this inner most annulus (bin) and not counted in any other annuli (bins) that it traverses through. </a:t>
            </a:r>
          </a:p>
          <a:p>
            <a:endParaRPr lang="en-US" dirty="0"/>
          </a:p>
        </p:txBody>
      </p:sp>
      <p:sp>
        <p:nvSpPr>
          <p:cNvPr id="4" name="Slide Number Placeholder 3">
            <a:extLst>
              <a:ext uri="{FF2B5EF4-FFF2-40B4-BE49-F238E27FC236}">
                <a16:creationId xmlns:a16="http://schemas.microsoft.com/office/drawing/2014/main" id="{DB58D44C-3772-BF53-ED08-4A4AF1D1EE0D}"/>
              </a:ext>
            </a:extLst>
          </p:cNvPr>
          <p:cNvSpPr>
            <a:spLocks noGrp="1"/>
          </p:cNvSpPr>
          <p:nvPr>
            <p:ph type="sldNum" sz="quarter" idx="4"/>
          </p:nvPr>
        </p:nvSpPr>
        <p:spPr/>
        <p:txBody>
          <a:bodyPr/>
          <a:lstStyle/>
          <a:p>
            <a:pPr algn="r"/>
            <a:fld id="{41FAC4EC-5D89-1C41-A9EF-1F206B220A4C}" type="slidenum">
              <a:rPr lang="en-US" sz="1000" smtClean="0"/>
              <a:pPr algn="r"/>
              <a:t>11</a:t>
            </a:fld>
            <a:r>
              <a:rPr lang="en-US" sz="1000">
                <a:cs typeface="Arial" panose="020B0604020202020204" pitchFamily="34" charset="0"/>
              </a:rPr>
              <a:t> </a:t>
            </a:r>
            <a:endParaRPr lang="en-US" sz="1000"/>
          </a:p>
        </p:txBody>
      </p:sp>
    </p:spTree>
    <p:extLst>
      <p:ext uri="{BB962C8B-B14F-4D97-AF65-F5344CB8AC3E}">
        <p14:creationId xmlns:p14="http://schemas.microsoft.com/office/powerpoint/2010/main" val="23702139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B912D-C1CF-64E2-75D7-1990A0407EA4}"/>
              </a:ext>
            </a:extLst>
          </p:cNvPr>
          <p:cNvSpPr>
            <a:spLocks noGrp="1"/>
          </p:cNvSpPr>
          <p:nvPr>
            <p:ph type="title"/>
          </p:nvPr>
        </p:nvSpPr>
        <p:spPr>
          <a:xfrm>
            <a:off x="381000" y="0"/>
            <a:ext cx="11430000" cy="807868"/>
          </a:xfrm>
        </p:spPr>
        <p:txBody>
          <a:bodyPr/>
          <a:lstStyle/>
          <a:p>
            <a:r>
              <a:rPr lang="en-GB" dirty="0">
                <a:effectLst/>
                <a:latin typeface="+mn-lt"/>
                <a:ea typeface="PMingLiU" panose="02020500000000000000" pitchFamily="18" charset="-120"/>
              </a:rPr>
              <a:t>Closest Distance between Flights and Facility – Discretized Bins (cont’d)</a:t>
            </a:r>
            <a:endParaRPr lang="en-US" dirty="0"/>
          </a:p>
        </p:txBody>
      </p:sp>
      <p:sp>
        <p:nvSpPr>
          <p:cNvPr id="3" name="Content Placeholder 2">
            <a:extLst>
              <a:ext uri="{FF2B5EF4-FFF2-40B4-BE49-F238E27FC236}">
                <a16:creationId xmlns:a16="http://schemas.microsoft.com/office/drawing/2014/main" id="{386C44AA-29FC-C0D9-A9FD-2816B4C6CF98}"/>
              </a:ext>
            </a:extLst>
          </p:cNvPr>
          <p:cNvSpPr>
            <a:spLocks noGrp="1"/>
          </p:cNvSpPr>
          <p:nvPr>
            <p:ph idx="1"/>
          </p:nvPr>
        </p:nvSpPr>
        <p:spPr/>
        <p:txBody>
          <a:bodyPr/>
          <a:lstStyle/>
          <a:p>
            <a:r>
              <a:rPr lang="en-US" dirty="0"/>
              <a:t>Illustration of distance bins</a:t>
            </a:r>
          </a:p>
          <a:p>
            <a:endParaRPr lang="en-US" dirty="0"/>
          </a:p>
        </p:txBody>
      </p:sp>
      <p:sp>
        <p:nvSpPr>
          <p:cNvPr id="4" name="Slide Number Placeholder 3">
            <a:extLst>
              <a:ext uri="{FF2B5EF4-FFF2-40B4-BE49-F238E27FC236}">
                <a16:creationId xmlns:a16="http://schemas.microsoft.com/office/drawing/2014/main" id="{3B72E0D3-4210-2E4B-41D6-1569538AE077}"/>
              </a:ext>
            </a:extLst>
          </p:cNvPr>
          <p:cNvSpPr>
            <a:spLocks noGrp="1"/>
          </p:cNvSpPr>
          <p:nvPr>
            <p:ph type="sldNum" sz="quarter" idx="4"/>
          </p:nvPr>
        </p:nvSpPr>
        <p:spPr/>
        <p:txBody>
          <a:bodyPr/>
          <a:lstStyle/>
          <a:p>
            <a:pPr algn="r"/>
            <a:fld id="{41FAC4EC-5D89-1C41-A9EF-1F206B220A4C}" type="slidenum">
              <a:rPr lang="en-US" sz="1000" smtClean="0"/>
              <a:pPr algn="r"/>
              <a:t>12</a:t>
            </a:fld>
            <a:r>
              <a:rPr lang="en-US" sz="1000">
                <a:cs typeface="Arial" panose="020B0604020202020204" pitchFamily="34" charset="0"/>
              </a:rPr>
              <a:t> </a:t>
            </a:r>
            <a:endParaRPr lang="en-US" sz="1000"/>
          </a:p>
        </p:txBody>
      </p:sp>
      <p:pic>
        <p:nvPicPr>
          <p:cNvPr id="5" name="Picture 4">
            <a:extLst>
              <a:ext uri="{FF2B5EF4-FFF2-40B4-BE49-F238E27FC236}">
                <a16:creationId xmlns:a16="http://schemas.microsoft.com/office/drawing/2014/main" id="{61492E11-0BC5-9871-F917-AD0919CECD3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20613" y="1449452"/>
            <a:ext cx="5220954" cy="4602458"/>
          </a:xfrm>
          <a:prstGeom prst="rect">
            <a:avLst/>
          </a:prstGeom>
          <a:noFill/>
        </p:spPr>
      </p:pic>
    </p:spTree>
    <p:extLst>
      <p:ext uri="{BB962C8B-B14F-4D97-AF65-F5344CB8AC3E}">
        <p14:creationId xmlns:p14="http://schemas.microsoft.com/office/powerpoint/2010/main" val="26914011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A6C4E-B63A-4D0D-9FAD-5475C61C3D29}"/>
              </a:ext>
            </a:extLst>
          </p:cNvPr>
          <p:cNvSpPr>
            <a:spLocks noGrp="1"/>
          </p:cNvSpPr>
          <p:nvPr>
            <p:ph type="title"/>
          </p:nvPr>
        </p:nvSpPr>
        <p:spPr>
          <a:xfrm>
            <a:off x="381000" y="-1"/>
            <a:ext cx="11430000" cy="825623"/>
          </a:xfrm>
        </p:spPr>
        <p:txBody>
          <a:bodyPr/>
          <a:lstStyle/>
          <a:p>
            <a:r>
              <a:rPr lang="en-GB" dirty="0">
                <a:effectLst/>
                <a:latin typeface="+mn-lt"/>
                <a:ea typeface="PMingLiU" panose="02020500000000000000" pitchFamily="18" charset="-120"/>
              </a:rPr>
              <a:t>Closest Distance between Flights and Facility – Discretized Bins (cont’d)</a:t>
            </a:r>
            <a:endParaRPr lang="en-US" dirty="0"/>
          </a:p>
        </p:txBody>
      </p:sp>
      <p:sp>
        <p:nvSpPr>
          <p:cNvPr id="3" name="Content Placeholder 2">
            <a:extLst>
              <a:ext uri="{FF2B5EF4-FFF2-40B4-BE49-F238E27FC236}">
                <a16:creationId xmlns:a16="http://schemas.microsoft.com/office/drawing/2014/main" id="{B9886A4B-B973-A70C-A843-A557C1B33AFF}"/>
              </a:ext>
            </a:extLst>
          </p:cNvPr>
          <p:cNvSpPr>
            <a:spLocks noGrp="1"/>
          </p:cNvSpPr>
          <p:nvPr>
            <p:ph idx="1"/>
          </p:nvPr>
        </p:nvSpPr>
        <p:spPr>
          <a:xfrm>
            <a:off x="371474" y="825622"/>
            <a:ext cx="11684401" cy="5379869"/>
          </a:xfrm>
        </p:spPr>
        <p:txBody>
          <a:bodyPr/>
          <a:lstStyle/>
          <a:p>
            <a:pPr marL="457200" lvl="1"/>
            <a:r>
              <a:rPr lang="en-GB" dirty="0">
                <a:effectLst/>
                <a:ea typeface="PMingLiU" panose="02020500000000000000" pitchFamily="18" charset="-120"/>
              </a:rPr>
              <a:t>Corresponding to each annulus (bin), there is a total no. of flights and the values of “w” (annulus or bin width) and “d” (distance from the inner edge of the annulus or bin to the target facility). </a:t>
            </a:r>
          </a:p>
          <a:p>
            <a:pPr marL="457200" lvl="1"/>
            <a:r>
              <a:rPr lang="en-GB" dirty="0">
                <a:effectLst/>
                <a:ea typeface="PMingLiU" panose="02020500000000000000" pitchFamily="18" charset="-120"/>
              </a:rPr>
              <a:t>Each annulus is simply the airspace within which the closest points (to the target facility) of the flights are located.</a:t>
            </a:r>
          </a:p>
          <a:p>
            <a:r>
              <a:rPr lang="en-GB" dirty="0">
                <a:effectLst/>
                <a:ea typeface="PMingLiU" panose="02020500000000000000" pitchFamily="18" charset="-120"/>
              </a:rPr>
              <a:t>All flights sorted into the same bin/annulus are assumed to be at the same distance from the target facility even though they can be anywhere across the width of the bin/annulus. </a:t>
            </a:r>
          </a:p>
          <a:p>
            <a:pPr marL="457200" lvl="1"/>
            <a:r>
              <a:rPr lang="en-GB" dirty="0">
                <a:effectLst/>
                <a:ea typeface="PMingLiU" panose="02020500000000000000" pitchFamily="18" charset="-120"/>
              </a:rPr>
              <a:t>If these flights traverse through the centreline of the annulus, the distance to the target facility is (w/2)+d. The crash spread width is thus 2[(w/2)+d] = w+2d.</a:t>
            </a:r>
          </a:p>
          <a:p>
            <a:r>
              <a:rPr lang="en-US" dirty="0">
                <a:effectLst/>
                <a:ea typeface="PMingLiU" panose="02020500000000000000" pitchFamily="18" charset="-120"/>
              </a:rPr>
              <a:t>The binning process sorts all unique flights into the distance bins defined. </a:t>
            </a:r>
          </a:p>
          <a:p>
            <a:pPr marL="457200" lvl="1"/>
            <a:r>
              <a:rPr lang="en-US" dirty="0">
                <a:effectLst/>
                <a:ea typeface="PMingLiU" panose="02020500000000000000" pitchFamily="18" charset="-120"/>
              </a:rPr>
              <a:t>Accounts for all unique flights with no overlapping in sorting into the various bins; i.e., the flights in each distance bin are not repeated in any other bins. </a:t>
            </a:r>
          </a:p>
          <a:p>
            <a:pPr marL="457200" lvl="1"/>
            <a:r>
              <a:rPr lang="en-US" dirty="0">
                <a:ea typeface="PMingLiU" panose="02020500000000000000" pitchFamily="18" charset="-120"/>
              </a:rPr>
              <a:t>T</a:t>
            </a:r>
            <a:r>
              <a:rPr lang="en-US" dirty="0">
                <a:effectLst/>
                <a:ea typeface="PMingLiU" panose="02020500000000000000" pitchFamily="18" charset="-120"/>
              </a:rPr>
              <a:t>he processing of FAA data is simply identifying the unique flights, as well as counting and sorting them into different distance bins, each with a different distance from the target facility.</a:t>
            </a:r>
          </a:p>
          <a:p>
            <a:pPr lvl="1"/>
            <a:endParaRPr lang="en-US" dirty="0">
              <a:effectLst/>
              <a:ea typeface="PMingLiU" panose="02020500000000000000" pitchFamily="18" charset="-120"/>
            </a:endParaRPr>
          </a:p>
          <a:p>
            <a:endParaRPr lang="en-US" dirty="0"/>
          </a:p>
        </p:txBody>
      </p:sp>
      <p:sp>
        <p:nvSpPr>
          <p:cNvPr id="4" name="Slide Number Placeholder 3">
            <a:extLst>
              <a:ext uri="{FF2B5EF4-FFF2-40B4-BE49-F238E27FC236}">
                <a16:creationId xmlns:a16="http://schemas.microsoft.com/office/drawing/2014/main" id="{626FA4AC-5F07-715E-D3FF-EC6B2542C6D1}"/>
              </a:ext>
            </a:extLst>
          </p:cNvPr>
          <p:cNvSpPr>
            <a:spLocks noGrp="1"/>
          </p:cNvSpPr>
          <p:nvPr>
            <p:ph type="sldNum" sz="quarter" idx="4"/>
          </p:nvPr>
        </p:nvSpPr>
        <p:spPr/>
        <p:txBody>
          <a:bodyPr/>
          <a:lstStyle/>
          <a:p>
            <a:pPr algn="r"/>
            <a:fld id="{41FAC4EC-5D89-1C41-A9EF-1F206B220A4C}" type="slidenum">
              <a:rPr lang="en-US" sz="1000" smtClean="0"/>
              <a:pPr algn="r"/>
              <a:t>13</a:t>
            </a:fld>
            <a:r>
              <a:rPr lang="en-US" sz="1000">
                <a:cs typeface="Arial" panose="020B0604020202020204" pitchFamily="34" charset="0"/>
              </a:rPr>
              <a:t> </a:t>
            </a:r>
            <a:endParaRPr lang="en-US" sz="1000"/>
          </a:p>
        </p:txBody>
      </p:sp>
    </p:spTree>
    <p:extLst>
      <p:ext uri="{BB962C8B-B14F-4D97-AF65-F5344CB8AC3E}">
        <p14:creationId xmlns:p14="http://schemas.microsoft.com/office/powerpoint/2010/main" val="18092177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4C203-D22A-8B1E-B92A-2177A4D25F94}"/>
              </a:ext>
            </a:extLst>
          </p:cNvPr>
          <p:cNvSpPr>
            <a:spLocks noGrp="1"/>
          </p:cNvSpPr>
          <p:nvPr>
            <p:ph type="title"/>
          </p:nvPr>
        </p:nvSpPr>
        <p:spPr>
          <a:xfrm>
            <a:off x="381000" y="-1"/>
            <a:ext cx="11430000" cy="772357"/>
          </a:xfrm>
        </p:spPr>
        <p:txBody>
          <a:bodyPr/>
          <a:lstStyle/>
          <a:p>
            <a:r>
              <a:rPr lang="en-GB" dirty="0">
                <a:effectLst/>
                <a:latin typeface="+mn-lt"/>
                <a:ea typeface="PMingLiU" panose="02020500000000000000" pitchFamily="18" charset="-120"/>
              </a:rPr>
              <a:t>Closest Distance between Flights and Facility – Discretized Bins (cont’d)</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ECAC2B2-934A-9C3D-A5AE-D91B83699DF6}"/>
                  </a:ext>
                </a:extLst>
              </p:cNvPr>
              <p:cNvSpPr>
                <a:spLocks noGrp="1"/>
              </p:cNvSpPr>
              <p:nvPr>
                <p:ph idx="1"/>
              </p:nvPr>
            </p:nvSpPr>
            <p:spPr>
              <a:xfrm>
                <a:off x="79900" y="772356"/>
                <a:ext cx="12038120" cy="5814875"/>
              </a:xfrm>
            </p:spPr>
            <p:txBody>
              <a:bodyPr/>
              <a:lstStyle/>
              <a:p>
                <a:r>
                  <a:rPr lang="en-GB" sz="2200" dirty="0">
                    <a:effectLst/>
                    <a:ea typeface="PMingLiU" panose="02020500000000000000" pitchFamily="18" charset="-120"/>
                  </a:rPr>
                  <a:t>The total aircraft impact frequency from the contributions from all distance bins:</a:t>
                </a:r>
              </a:p>
              <a:p>
                <a:pPr marL="457200" lvl="1" indent="0">
                  <a:buNone/>
                </a:pPr>
                <a14:m>
                  <m:oMath xmlns:m="http://schemas.openxmlformats.org/officeDocument/2006/math">
                    <m:r>
                      <a:rPr lang="en-GB" sz="1600" i="1" smtClean="0">
                        <a:effectLst/>
                        <a:latin typeface="Cambria Math" panose="02040503050406030204" pitchFamily="18" charset="0"/>
                        <a:ea typeface="PMingLiU" panose="02020500000000000000" pitchFamily="18" charset="-120"/>
                        <a:cs typeface="Times New Roman" panose="02020603050405020304" pitchFamily="18" charset="0"/>
                      </a:rPr>
                      <m:t>𝑓</m:t>
                    </m:r>
                    <m:r>
                      <a:rPr lang="en-GB" sz="1600">
                        <a:effectLst/>
                        <a:latin typeface="Cambria Math" panose="02040503050406030204" pitchFamily="18" charset="0"/>
                        <a:ea typeface="PMingLiU" panose="02020500000000000000" pitchFamily="18" charset="-120"/>
                        <a:cs typeface="Times New Roman" panose="02020603050405020304" pitchFamily="18" charset="0"/>
                      </a:rPr>
                      <m:t>=</m:t>
                    </m:r>
                    <m:nary>
                      <m:naryPr>
                        <m:chr m:val="∑"/>
                        <m:limLoc m:val="undOvr"/>
                        <m:supHide m:val="on"/>
                        <m:ctrlPr>
                          <a:rPr lang="en-US" sz="1600" i="1">
                            <a:effectLst/>
                            <a:latin typeface="Cambria Math" panose="02040503050406030204" pitchFamily="18" charset="0"/>
                          </a:rPr>
                        </m:ctrlPr>
                      </m:naryPr>
                      <m:sub>
                        <m:r>
                          <a:rPr lang="en-GB" sz="1600" i="1">
                            <a:effectLst/>
                            <a:latin typeface="Cambria Math" panose="02040503050406030204" pitchFamily="18" charset="0"/>
                            <a:ea typeface="PMingLiU" panose="02020500000000000000" pitchFamily="18" charset="-120"/>
                            <a:cs typeface="Times New Roman" panose="02020603050405020304" pitchFamily="18" charset="0"/>
                          </a:rPr>
                          <m:t>𝑗</m:t>
                        </m:r>
                      </m:sub>
                      <m:sup/>
                      <m:e>
                        <m:nary>
                          <m:naryPr>
                            <m:chr m:val="∑"/>
                            <m:limLoc m:val="undOvr"/>
                            <m:supHide m:val="on"/>
                            <m:ctrlPr>
                              <a:rPr lang="en-US" sz="1600" i="1">
                                <a:effectLst/>
                                <a:latin typeface="Cambria Math" panose="02040503050406030204" pitchFamily="18" charset="0"/>
                              </a:rPr>
                            </m:ctrlPr>
                          </m:naryPr>
                          <m:sub>
                            <m:r>
                              <a:rPr lang="en-GB" sz="1600" i="1">
                                <a:effectLst/>
                                <a:latin typeface="Cambria Math" panose="02040503050406030204" pitchFamily="18" charset="0"/>
                                <a:ea typeface="PMingLiU" panose="02020500000000000000" pitchFamily="18" charset="-120"/>
                                <a:cs typeface="Times New Roman" panose="02020603050405020304" pitchFamily="18" charset="0"/>
                              </a:rPr>
                              <m:t>𝑖</m:t>
                            </m:r>
                          </m:sub>
                          <m:sup/>
                          <m:e>
                            <m:sSub>
                              <m:sSubPr>
                                <m:ctrlPr>
                                  <a:rPr lang="en-US" sz="1600" i="1">
                                    <a:effectLst/>
                                    <a:latin typeface="Cambria Math" panose="02040503050406030204" pitchFamily="18" charset="0"/>
                                  </a:rPr>
                                </m:ctrlPr>
                              </m:sSubPr>
                              <m:e>
                                <m:r>
                                  <a:rPr lang="en-GB" sz="1600" i="1">
                                    <a:effectLst/>
                                    <a:latin typeface="Cambria Math" panose="02040503050406030204" pitchFamily="18" charset="0"/>
                                    <a:ea typeface="PMingLiU" panose="02020500000000000000" pitchFamily="18" charset="-120"/>
                                    <a:cs typeface="Times New Roman" panose="02020603050405020304" pitchFamily="18" charset="0"/>
                                  </a:rPr>
                                  <m:t>𝑁</m:t>
                                </m:r>
                              </m:e>
                              <m:sub>
                                <m:r>
                                  <a:rPr lang="en-GB" sz="1600" i="1">
                                    <a:effectLst/>
                                    <a:latin typeface="Cambria Math" panose="02040503050406030204" pitchFamily="18" charset="0"/>
                                    <a:ea typeface="PMingLiU" panose="02020500000000000000" pitchFamily="18" charset="-120"/>
                                    <a:cs typeface="Times New Roman" panose="02020603050405020304" pitchFamily="18" charset="0"/>
                                  </a:rPr>
                                  <m:t>𝑖𝑗</m:t>
                                </m:r>
                              </m:sub>
                            </m:sSub>
                            <m:r>
                              <a:rPr lang="en-GB" sz="1600">
                                <a:effectLst/>
                                <a:latin typeface="Cambria Math" panose="02040503050406030204" pitchFamily="18" charset="0"/>
                                <a:ea typeface="PMingLiU" panose="02020500000000000000" pitchFamily="18" charset="-120"/>
                                <a:cs typeface="Times New Roman" panose="02020603050405020304" pitchFamily="18" charset="0"/>
                              </a:rPr>
                              <m:t>∙</m:t>
                            </m:r>
                            <m:sSub>
                              <m:sSubPr>
                                <m:ctrlPr>
                                  <a:rPr lang="en-US" sz="1600" i="1">
                                    <a:effectLst/>
                                    <a:latin typeface="Cambria Math" panose="02040503050406030204" pitchFamily="18" charset="0"/>
                                  </a:rPr>
                                </m:ctrlPr>
                              </m:sSubPr>
                              <m:e>
                                <m:r>
                                  <a:rPr lang="en-GB" sz="1600" i="1">
                                    <a:effectLst/>
                                    <a:latin typeface="Cambria Math" panose="02040503050406030204" pitchFamily="18" charset="0"/>
                                    <a:ea typeface="PMingLiU" panose="02020500000000000000" pitchFamily="18" charset="-120"/>
                                    <a:cs typeface="Times New Roman" panose="02020603050405020304" pitchFamily="18" charset="0"/>
                                  </a:rPr>
                                  <m:t>𝐶</m:t>
                                </m:r>
                              </m:e>
                              <m:sub>
                                <m:r>
                                  <a:rPr lang="en-GB" sz="1600" i="1">
                                    <a:effectLst/>
                                    <a:latin typeface="Cambria Math" panose="02040503050406030204" pitchFamily="18" charset="0"/>
                                    <a:ea typeface="PMingLiU" panose="02020500000000000000" pitchFamily="18" charset="-120"/>
                                    <a:cs typeface="Times New Roman" panose="02020603050405020304" pitchFamily="18" charset="0"/>
                                  </a:rPr>
                                  <m:t>𝑗</m:t>
                                </m:r>
                              </m:sub>
                            </m:sSub>
                            <m:r>
                              <a:rPr lang="en-GB" sz="1600">
                                <a:effectLst/>
                                <a:latin typeface="Cambria Math" panose="02040503050406030204" pitchFamily="18" charset="0"/>
                                <a:ea typeface="PMingLiU" panose="02020500000000000000" pitchFamily="18" charset="-120"/>
                                <a:cs typeface="Times New Roman" panose="02020603050405020304" pitchFamily="18" charset="0"/>
                              </a:rPr>
                              <m:t>∙</m:t>
                            </m:r>
                            <m:f>
                              <m:fPr>
                                <m:ctrlPr>
                                  <a:rPr lang="en-US" sz="1600" i="1">
                                    <a:effectLst/>
                                    <a:latin typeface="Cambria Math" panose="02040503050406030204" pitchFamily="18" charset="0"/>
                                  </a:rPr>
                                </m:ctrlPr>
                              </m:fPr>
                              <m:num>
                                <m:sSub>
                                  <m:sSubPr>
                                    <m:ctrlPr>
                                      <a:rPr lang="en-US" sz="1600" i="1">
                                        <a:effectLst/>
                                        <a:latin typeface="Cambria Math" panose="02040503050406030204" pitchFamily="18" charset="0"/>
                                      </a:rPr>
                                    </m:ctrlPr>
                                  </m:sSubPr>
                                  <m:e>
                                    <m:r>
                                      <a:rPr lang="en-GB" sz="1600" i="1">
                                        <a:effectLst/>
                                        <a:latin typeface="Cambria Math" panose="02040503050406030204" pitchFamily="18" charset="0"/>
                                        <a:ea typeface="PMingLiU" panose="02020500000000000000" pitchFamily="18" charset="-120"/>
                                        <a:cs typeface="Times New Roman" panose="02020603050405020304" pitchFamily="18" charset="0"/>
                                      </a:rPr>
                                      <m:t>𝐴</m:t>
                                    </m:r>
                                  </m:e>
                                  <m:sub>
                                    <m:r>
                                      <a:rPr lang="en-GB" sz="1600" i="1">
                                        <a:effectLst/>
                                        <a:latin typeface="Cambria Math" panose="02040503050406030204" pitchFamily="18" charset="0"/>
                                        <a:ea typeface="PMingLiU" panose="02020500000000000000" pitchFamily="18" charset="-120"/>
                                        <a:cs typeface="Times New Roman" panose="02020603050405020304" pitchFamily="18" charset="0"/>
                                      </a:rPr>
                                      <m:t>𝑗</m:t>
                                    </m:r>
                                  </m:sub>
                                </m:sSub>
                              </m:num>
                              <m:den>
                                <m:r>
                                  <a:rPr lang="en-GB" sz="1600">
                                    <a:effectLst/>
                                    <a:latin typeface="Cambria Math" panose="02040503050406030204" pitchFamily="18" charset="0"/>
                                    <a:ea typeface="PMingLiU" panose="02020500000000000000" pitchFamily="18" charset="-120"/>
                                    <a:cs typeface="Times New Roman" panose="02020603050405020304" pitchFamily="18" charset="0"/>
                                  </a:rPr>
                                  <m:t>(</m:t>
                                </m:r>
                                <m:sSub>
                                  <m:sSubPr>
                                    <m:ctrlPr>
                                      <a:rPr lang="en-US" sz="1600" i="1">
                                        <a:effectLst/>
                                        <a:latin typeface="Cambria Math" panose="02040503050406030204" pitchFamily="18" charset="0"/>
                                      </a:rPr>
                                    </m:ctrlPr>
                                  </m:sSubPr>
                                  <m:e>
                                    <m:r>
                                      <a:rPr lang="en-GB" sz="1600" i="1">
                                        <a:effectLst/>
                                        <a:latin typeface="Cambria Math" panose="02040503050406030204" pitchFamily="18" charset="0"/>
                                        <a:ea typeface="PMingLiU" panose="02020500000000000000" pitchFamily="18" charset="-120"/>
                                        <a:cs typeface="Times New Roman" panose="02020603050405020304" pitchFamily="18" charset="0"/>
                                      </a:rPr>
                                      <m:t>𝑤</m:t>
                                    </m:r>
                                  </m:e>
                                  <m:sub>
                                    <m:r>
                                      <a:rPr lang="en-GB" sz="1600" i="1">
                                        <a:effectLst/>
                                        <a:latin typeface="Cambria Math" panose="02040503050406030204" pitchFamily="18" charset="0"/>
                                        <a:ea typeface="PMingLiU" panose="02020500000000000000" pitchFamily="18" charset="-120"/>
                                        <a:cs typeface="Times New Roman" panose="02020603050405020304" pitchFamily="18" charset="0"/>
                                      </a:rPr>
                                      <m:t>𝑖</m:t>
                                    </m:r>
                                  </m:sub>
                                </m:sSub>
                                <m:r>
                                  <a:rPr lang="en-GB" sz="1600">
                                    <a:effectLst/>
                                    <a:latin typeface="Cambria Math" panose="02040503050406030204" pitchFamily="18" charset="0"/>
                                    <a:ea typeface="PMingLiU" panose="02020500000000000000" pitchFamily="18" charset="-120"/>
                                    <a:cs typeface="Times New Roman" panose="02020603050405020304" pitchFamily="18" charset="0"/>
                                  </a:rPr>
                                  <m:t>+</m:t>
                                </m:r>
                                <m:sSub>
                                  <m:sSubPr>
                                    <m:ctrlPr>
                                      <a:rPr lang="en-US" sz="1600" i="1">
                                        <a:effectLst/>
                                        <a:latin typeface="Cambria Math" panose="02040503050406030204" pitchFamily="18" charset="0"/>
                                      </a:rPr>
                                    </m:ctrlPr>
                                  </m:sSubPr>
                                  <m:e>
                                    <m:r>
                                      <a:rPr lang="en-GB" sz="1600">
                                        <a:effectLst/>
                                        <a:latin typeface="Cambria Math" panose="02040503050406030204" pitchFamily="18" charset="0"/>
                                        <a:ea typeface="PMingLiU" panose="02020500000000000000" pitchFamily="18" charset="-120"/>
                                        <a:cs typeface="Times New Roman" panose="02020603050405020304" pitchFamily="18" charset="0"/>
                                      </a:rPr>
                                      <m:t>2∙</m:t>
                                    </m:r>
                                    <m:r>
                                      <a:rPr lang="en-GB" sz="1600" i="1">
                                        <a:effectLst/>
                                        <a:latin typeface="Cambria Math" panose="02040503050406030204" pitchFamily="18" charset="0"/>
                                        <a:ea typeface="PMingLiU" panose="02020500000000000000" pitchFamily="18" charset="-120"/>
                                        <a:cs typeface="Times New Roman" panose="02020603050405020304" pitchFamily="18" charset="0"/>
                                      </a:rPr>
                                      <m:t>𝑑</m:t>
                                    </m:r>
                                  </m:e>
                                  <m:sub>
                                    <m:r>
                                      <a:rPr lang="en-GB" sz="1600" i="1">
                                        <a:effectLst/>
                                        <a:latin typeface="Cambria Math" panose="02040503050406030204" pitchFamily="18" charset="0"/>
                                        <a:ea typeface="PMingLiU" panose="02020500000000000000" pitchFamily="18" charset="-120"/>
                                        <a:cs typeface="Times New Roman" panose="02020603050405020304" pitchFamily="18" charset="0"/>
                                      </a:rPr>
                                      <m:t>𝑖</m:t>
                                    </m:r>
                                  </m:sub>
                                </m:sSub>
                                <m:r>
                                  <a:rPr lang="en-GB" sz="1600">
                                    <a:effectLst/>
                                    <a:latin typeface="Cambria Math" panose="02040503050406030204" pitchFamily="18" charset="0"/>
                                    <a:ea typeface="PMingLiU" panose="02020500000000000000" pitchFamily="18" charset="-120"/>
                                    <a:cs typeface="Times New Roman" panose="02020603050405020304" pitchFamily="18" charset="0"/>
                                  </a:rPr>
                                  <m:t>)</m:t>
                                </m:r>
                              </m:den>
                            </m:f>
                          </m:e>
                        </m:nary>
                      </m:e>
                    </m:nary>
                  </m:oMath>
                </a14:m>
                <a:r>
                  <a:rPr lang="en-GB" sz="1600" dirty="0">
                    <a:effectLst/>
                    <a:ea typeface="PMingLiU" panose="02020500000000000000" pitchFamily="18" charset="-120"/>
                  </a:rPr>
                  <a:t> </a:t>
                </a:r>
              </a:p>
              <a:p>
                <a:r>
                  <a:rPr lang="en-GB" sz="2200" dirty="0">
                    <a:effectLst/>
                    <a:ea typeface="PMingLiU" panose="02020500000000000000" pitchFamily="18" charset="-120"/>
                  </a:rPr>
                  <a:t>The discretized bins approach can provide more insights in terms of the contribution to the total impact frequency from the various distance bins.</a:t>
                </a:r>
              </a:p>
              <a:p>
                <a:pPr marL="457200" lvl="1"/>
                <a:r>
                  <a:rPr lang="en-GB" sz="1900" dirty="0">
                    <a:effectLst/>
                    <a:ea typeface="PMingLiU" panose="02020500000000000000" pitchFamily="18" charset="-120"/>
                  </a:rPr>
                  <a:t>Due to discretization error, the treatment of the closest distance as a continuous variable should provide more accurate total impact frequency.</a:t>
                </a:r>
              </a:p>
              <a:p>
                <a:pPr marL="685800" lvl="2"/>
                <a:r>
                  <a:rPr lang="en-GB" sz="1700" dirty="0">
                    <a:ea typeface="PMingLiU" panose="02020500000000000000" pitchFamily="18" charset="-120"/>
                  </a:rPr>
                  <a:t>D</a:t>
                </a:r>
                <a:r>
                  <a:rPr lang="en-GB" sz="1700" dirty="0">
                    <a:effectLst/>
                    <a:ea typeface="PMingLiU" panose="02020500000000000000" pitchFamily="18" charset="-120"/>
                  </a:rPr>
                  <a:t>ifference may not be significant if distance bins are defined with relatively small bin width; e.g., 1 mile each.</a:t>
                </a:r>
              </a:p>
              <a:p>
                <a:r>
                  <a:rPr lang="en-GB" sz="2200" dirty="0">
                    <a:ea typeface="PMingLiU" panose="02020500000000000000" pitchFamily="18" charset="-120"/>
                  </a:rPr>
                  <a:t>T</a:t>
                </a:r>
                <a:r>
                  <a:rPr lang="en-GB" sz="2200" dirty="0">
                    <a:effectLst/>
                    <a:ea typeface="PMingLiU" panose="02020500000000000000" pitchFamily="18" charset="-120"/>
                  </a:rPr>
                  <a:t>he discretization error is smaller for finer binning structure; i.e., the more bins there are, the more accurate the result is. </a:t>
                </a:r>
              </a:p>
              <a:p>
                <a:pPr marL="457200" lvl="1"/>
                <a:r>
                  <a:rPr lang="en-GB" sz="1900" dirty="0">
                    <a:effectLst/>
                    <a:ea typeface="PMingLiU" panose="02020500000000000000" pitchFamily="18" charset="-120"/>
                  </a:rPr>
                  <a:t>For bins closer to the target facility (i.e., with smaller “d”), the effect of “d” due to the factor “1/(w+2d) is more prominent. </a:t>
                </a:r>
              </a:p>
              <a:p>
                <a:pPr marL="457200" lvl="1"/>
                <a:r>
                  <a:rPr lang="en-GB" sz="1900" dirty="0">
                    <a:ea typeface="PMingLiU" panose="02020500000000000000" pitchFamily="18" charset="-120"/>
                  </a:rPr>
                  <a:t>I</a:t>
                </a:r>
                <a:r>
                  <a:rPr lang="en-GB" sz="1900" dirty="0">
                    <a:effectLst/>
                    <a:ea typeface="PMingLiU" panose="02020500000000000000" pitchFamily="18" charset="-120"/>
                  </a:rPr>
                  <a:t>t may be desirable to use smaller bin width for bins with distances closer to the target facility so that the variation in the values of “d” will be the least for flights within those bins. </a:t>
                </a:r>
              </a:p>
              <a:p>
                <a:pPr marL="685800" lvl="2"/>
                <a:r>
                  <a:rPr lang="en-GB" sz="1700" dirty="0">
                    <a:effectLst/>
                    <a:ea typeface="PMingLiU" panose="02020500000000000000" pitchFamily="18" charset="-120"/>
                  </a:rPr>
                  <a:t>For bins farther away from the target facility, the percentage error due to the different “d” values for flights within the same bins will be less and can afford the use of a coarser bin. </a:t>
                </a:r>
              </a:p>
              <a:p>
                <a:r>
                  <a:rPr lang="en-GB" sz="2200" dirty="0">
                    <a:effectLst/>
                    <a:ea typeface="PMingLiU" panose="02020500000000000000" pitchFamily="18" charset="-120"/>
                  </a:rPr>
                  <a:t>A recent analysis shows </a:t>
                </a:r>
                <a:r>
                  <a:rPr lang="en-GB" sz="2200" dirty="0">
                    <a:ea typeface="PMingLiU" panose="02020500000000000000" pitchFamily="18" charset="-120"/>
                  </a:rPr>
                  <a:t>that </a:t>
                </a:r>
                <a:r>
                  <a:rPr lang="en-GB" sz="2200" dirty="0">
                    <a:effectLst/>
                    <a:ea typeface="PMingLiU" panose="02020500000000000000" pitchFamily="18" charset="-120"/>
                  </a:rPr>
                  <a:t>the calculated total aircraft impact frequencies are very close between the 2 approaches.</a:t>
                </a:r>
                <a:endParaRPr lang="en-US" sz="2200" dirty="0"/>
              </a:p>
            </p:txBody>
          </p:sp>
        </mc:Choice>
        <mc:Fallback xmlns="">
          <p:sp>
            <p:nvSpPr>
              <p:cNvPr id="3" name="Content Placeholder 2">
                <a:extLst>
                  <a:ext uri="{FF2B5EF4-FFF2-40B4-BE49-F238E27FC236}">
                    <a16:creationId xmlns:a16="http://schemas.microsoft.com/office/drawing/2014/main" id="{FECAC2B2-934A-9C3D-A5AE-D91B83699DF6}"/>
                  </a:ext>
                </a:extLst>
              </p:cNvPr>
              <p:cNvSpPr>
                <a:spLocks noGrp="1" noRot="1" noChangeAspect="1" noMove="1" noResize="1" noEditPoints="1" noAdjustHandles="1" noChangeArrowheads="1" noChangeShapeType="1" noTextEdit="1"/>
              </p:cNvSpPr>
              <p:nvPr>
                <p:ph idx="1"/>
              </p:nvPr>
            </p:nvSpPr>
            <p:spPr>
              <a:xfrm>
                <a:off x="79900" y="772356"/>
                <a:ext cx="12038120" cy="5814875"/>
              </a:xfrm>
              <a:blipFill>
                <a:blip r:embed="rId2"/>
                <a:stretch>
                  <a:fillRect l="-557" t="-1258"/>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65452A7D-A58E-3572-1804-77E098B2E35A}"/>
              </a:ext>
            </a:extLst>
          </p:cNvPr>
          <p:cNvSpPr>
            <a:spLocks noGrp="1"/>
          </p:cNvSpPr>
          <p:nvPr>
            <p:ph type="sldNum" sz="quarter" idx="4"/>
          </p:nvPr>
        </p:nvSpPr>
        <p:spPr/>
        <p:txBody>
          <a:bodyPr/>
          <a:lstStyle/>
          <a:p>
            <a:pPr algn="r"/>
            <a:fld id="{41FAC4EC-5D89-1C41-A9EF-1F206B220A4C}" type="slidenum">
              <a:rPr lang="en-US" sz="1000" smtClean="0"/>
              <a:pPr algn="r"/>
              <a:t>14</a:t>
            </a:fld>
            <a:r>
              <a:rPr lang="en-US" sz="1000">
                <a:cs typeface="Arial" panose="020B0604020202020204" pitchFamily="34" charset="0"/>
              </a:rPr>
              <a:t> </a:t>
            </a:r>
            <a:endParaRPr lang="en-US" sz="1000"/>
          </a:p>
        </p:txBody>
      </p:sp>
    </p:spTree>
    <p:extLst>
      <p:ext uri="{BB962C8B-B14F-4D97-AF65-F5344CB8AC3E}">
        <p14:creationId xmlns:p14="http://schemas.microsoft.com/office/powerpoint/2010/main" val="11557662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7DD3D-1236-C9F4-BDBF-A6C3EFF224C9}"/>
              </a:ext>
            </a:extLst>
          </p:cNvPr>
          <p:cNvSpPr>
            <a:spLocks noGrp="1"/>
          </p:cNvSpPr>
          <p:nvPr>
            <p:ph type="title"/>
          </p:nvPr>
        </p:nvSpPr>
        <p:spPr/>
        <p:txBody>
          <a:bodyPr/>
          <a:lstStyle/>
          <a:p>
            <a:r>
              <a:rPr lang="en-US" dirty="0"/>
              <a:t>Average Flight-Hour Density Method </a:t>
            </a:r>
          </a:p>
        </p:txBody>
      </p:sp>
      <p:sp>
        <p:nvSpPr>
          <p:cNvPr id="3" name="Content Placeholder 2">
            <a:extLst>
              <a:ext uri="{FF2B5EF4-FFF2-40B4-BE49-F238E27FC236}">
                <a16:creationId xmlns:a16="http://schemas.microsoft.com/office/drawing/2014/main" id="{8445075C-6931-8905-118F-E116C314E1E6}"/>
              </a:ext>
            </a:extLst>
          </p:cNvPr>
          <p:cNvSpPr>
            <a:spLocks noGrp="1"/>
          </p:cNvSpPr>
          <p:nvPr>
            <p:ph idx="1"/>
          </p:nvPr>
        </p:nvSpPr>
        <p:spPr>
          <a:xfrm>
            <a:off x="381000" y="790112"/>
            <a:ext cx="11430000" cy="5915487"/>
          </a:xfrm>
        </p:spPr>
        <p:txBody>
          <a:bodyPr/>
          <a:lstStyle/>
          <a:p>
            <a:r>
              <a:rPr lang="en-US" dirty="0">
                <a:effectLst/>
                <a:ea typeface="PMingLiU" panose="02020500000000000000" pitchFamily="18" charset="-120"/>
              </a:rPr>
              <a:t>Uses flight-hour data which can also be derived by processing the FAA radar data.</a:t>
            </a:r>
          </a:p>
          <a:p>
            <a:r>
              <a:rPr lang="en-US" dirty="0">
                <a:effectLst/>
                <a:ea typeface="PMingLiU" panose="02020500000000000000" pitchFamily="18" charset="-120"/>
              </a:rPr>
              <a:t>Average flight-hour density within a flight data collection area = (total annual flight-hours within a flight data collection area) / (</a:t>
            </a:r>
            <a:r>
              <a:rPr lang="en-GB" dirty="0">
                <a:effectLst/>
                <a:ea typeface="PMingLiU" panose="02020500000000000000" pitchFamily="18" charset="-120"/>
              </a:rPr>
              <a:t>total area within the flight-hour data collection area)</a:t>
            </a:r>
          </a:p>
          <a:p>
            <a:pPr marR="0"/>
            <a:r>
              <a:rPr lang="en-US" dirty="0">
                <a:effectLst/>
                <a:ea typeface="PMingLiU" panose="02020500000000000000" pitchFamily="18" charset="-120"/>
              </a:rPr>
              <a:t>Aircraft impact frequency = average flight-hour density (flight-hours/mile</a:t>
            </a:r>
            <a:r>
              <a:rPr lang="en-US" baseline="30000" dirty="0">
                <a:effectLst/>
                <a:ea typeface="PMingLiU" panose="02020500000000000000" pitchFamily="18" charset="-120"/>
              </a:rPr>
              <a:t>2</a:t>
            </a:r>
            <a:r>
              <a:rPr lang="en-US" dirty="0">
                <a:effectLst/>
                <a:ea typeface="PMingLiU" panose="02020500000000000000" pitchFamily="18" charset="-120"/>
              </a:rPr>
              <a:t>-year) * </a:t>
            </a:r>
            <a:r>
              <a:rPr lang="en-GB" dirty="0">
                <a:effectLst/>
                <a:ea typeface="PMingLiU" panose="02020500000000000000" pitchFamily="18" charset="-120"/>
              </a:rPr>
              <a:t>crash rate (crashes per flight-hour) * effective target area (miles</a:t>
            </a:r>
            <a:r>
              <a:rPr lang="en-GB" baseline="30000" dirty="0">
                <a:effectLst/>
                <a:ea typeface="PMingLiU" panose="02020500000000000000" pitchFamily="18" charset="-120"/>
              </a:rPr>
              <a:t>2</a:t>
            </a:r>
            <a:r>
              <a:rPr lang="en-GB" dirty="0">
                <a:effectLst/>
                <a:ea typeface="PMingLiU" panose="02020500000000000000" pitchFamily="18" charset="-120"/>
              </a:rPr>
              <a:t>)</a:t>
            </a:r>
          </a:p>
          <a:p>
            <a:pPr marR="0"/>
            <a:r>
              <a:rPr lang="en-GB" dirty="0">
                <a:effectLst/>
                <a:ea typeface="PMingLiU" panose="02020500000000000000" pitchFamily="18" charset="-120"/>
              </a:rPr>
              <a:t>Assume uniform flight-hour density within a flight data collection area; i.e., the airplanes will show up anywhere in the area with same amount of time </a:t>
            </a:r>
            <a:r>
              <a:rPr lang="en-GB" dirty="0">
                <a:ea typeface="PMingLiU" panose="02020500000000000000" pitchFamily="18" charset="-120"/>
              </a:rPr>
              <a:t>&amp; </a:t>
            </a:r>
            <a:r>
              <a:rPr lang="en-GB" dirty="0">
                <a:effectLst/>
                <a:ea typeface="PMingLiU" panose="02020500000000000000" pitchFamily="18" charset="-120"/>
              </a:rPr>
              <a:t>equal likelihood. </a:t>
            </a:r>
          </a:p>
          <a:p>
            <a:pPr marL="457200" lvl="1"/>
            <a:r>
              <a:rPr lang="en-GB" dirty="0">
                <a:effectLst/>
                <a:ea typeface="PMingLiU" panose="02020500000000000000" pitchFamily="18" charset="-120"/>
              </a:rPr>
              <a:t>The flight frequency and annual flight hours could be highly location dependent; i.e., may be concentrated in specific locations &amp; not uniformly distributed throughout a large area.</a:t>
            </a:r>
          </a:p>
          <a:p>
            <a:pPr marL="457200" lvl="1"/>
            <a:r>
              <a:rPr lang="en-US" dirty="0">
                <a:effectLst/>
                <a:ea typeface="PMingLiU" panose="02020500000000000000" pitchFamily="18" charset="-120"/>
              </a:rPr>
              <a:t>Not considered realistic because, e.g., the flight-hour density should be much higher at locations near the flight routes.  </a:t>
            </a:r>
          </a:p>
          <a:p>
            <a:pPr marL="685800" lvl="2"/>
            <a:r>
              <a:rPr lang="en-US" dirty="0">
                <a:ea typeface="PMingLiU" panose="02020500000000000000" pitchFamily="18" charset="-120"/>
              </a:rPr>
              <a:t>T</a:t>
            </a:r>
            <a:r>
              <a:rPr lang="en-US" dirty="0">
                <a:effectLst/>
                <a:ea typeface="PMingLiU" panose="02020500000000000000" pitchFamily="18" charset="-120"/>
              </a:rPr>
              <a:t>he flight-hour density could be diluted for large areas with variable air traffic within the airspace. </a:t>
            </a:r>
          </a:p>
        </p:txBody>
      </p:sp>
      <p:sp>
        <p:nvSpPr>
          <p:cNvPr id="4" name="Slide Number Placeholder 3">
            <a:extLst>
              <a:ext uri="{FF2B5EF4-FFF2-40B4-BE49-F238E27FC236}">
                <a16:creationId xmlns:a16="http://schemas.microsoft.com/office/drawing/2014/main" id="{1FF9609F-7E54-AEDC-AAD0-5CADA0ECDCA7}"/>
              </a:ext>
            </a:extLst>
          </p:cNvPr>
          <p:cNvSpPr>
            <a:spLocks noGrp="1"/>
          </p:cNvSpPr>
          <p:nvPr>
            <p:ph type="sldNum" sz="quarter" idx="4"/>
          </p:nvPr>
        </p:nvSpPr>
        <p:spPr/>
        <p:txBody>
          <a:bodyPr/>
          <a:lstStyle/>
          <a:p>
            <a:pPr algn="r"/>
            <a:fld id="{41FAC4EC-5D89-1C41-A9EF-1F206B220A4C}" type="slidenum">
              <a:rPr lang="en-US" sz="1000" smtClean="0"/>
              <a:pPr algn="r"/>
              <a:t>15</a:t>
            </a:fld>
            <a:r>
              <a:rPr lang="en-US" sz="1000">
                <a:cs typeface="Arial" panose="020B0604020202020204" pitchFamily="34" charset="0"/>
              </a:rPr>
              <a:t> </a:t>
            </a:r>
            <a:endParaRPr lang="en-US" sz="1000"/>
          </a:p>
        </p:txBody>
      </p:sp>
    </p:spTree>
    <p:extLst>
      <p:ext uri="{BB962C8B-B14F-4D97-AF65-F5344CB8AC3E}">
        <p14:creationId xmlns:p14="http://schemas.microsoft.com/office/powerpoint/2010/main" val="2099220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5D2AB-0B23-CF54-EA9F-25E39363B54D}"/>
              </a:ext>
            </a:extLst>
          </p:cNvPr>
          <p:cNvSpPr>
            <a:spLocks noGrp="1"/>
          </p:cNvSpPr>
          <p:nvPr>
            <p:ph type="title"/>
          </p:nvPr>
        </p:nvSpPr>
        <p:spPr/>
        <p:txBody>
          <a:bodyPr/>
          <a:lstStyle/>
          <a:p>
            <a:r>
              <a:rPr lang="en-US" dirty="0"/>
              <a:t>Average Flight-Hour Density Method (cont’d)</a:t>
            </a:r>
          </a:p>
        </p:txBody>
      </p:sp>
      <p:sp>
        <p:nvSpPr>
          <p:cNvPr id="3" name="Content Placeholder 2">
            <a:extLst>
              <a:ext uri="{FF2B5EF4-FFF2-40B4-BE49-F238E27FC236}">
                <a16:creationId xmlns:a16="http://schemas.microsoft.com/office/drawing/2014/main" id="{6EED68C2-F908-1347-8E21-4BC6297E0F73}"/>
              </a:ext>
            </a:extLst>
          </p:cNvPr>
          <p:cNvSpPr>
            <a:spLocks noGrp="1"/>
          </p:cNvSpPr>
          <p:nvPr>
            <p:ph idx="1"/>
          </p:nvPr>
        </p:nvSpPr>
        <p:spPr>
          <a:xfrm>
            <a:off x="106532" y="790112"/>
            <a:ext cx="11975977" cy="5915487"/>
          </a:xfrm>
        </p:spPr>
        <p:txBody>
          <a:bodyPr/>
          <a:lstStyle/>
          <a:p>
            <a:pPr marL="457200" lvl="1"/>
            <a:r>
              <a:rPr lang="en-US" sz="1900" dirty="0">
                <a:effectLst/>
                <a:ea typeface="PMingLiU" panose="02020500000000000000" pitchFamily="18" charset="-120"/>
              </a:rPr>
              <a:t>This assumption is also combined with the assumption of equal crash likelihood anywhere the aircraft shows up; i.e., constant crash rate which is an assumption that is commonly used and is considered acceptable on a relatively basis. </a:t>
            </a:r>
          </a:p>
          <a:p>
            <a:pPr marL="685800" lvl="2">
              <a:spcBef>
                <a:spcPts val="300"/>
              </a:spcBef>
            </a:pPr>
            <a:r>
              <a:rPr lang="en-US" sz="1700" dirty="0">
                <a:effectLst/>
                <a:ea typeface="PMingLiU" panose="02020500000000000000" pitchFamily="18" charset="-120"/>
              </a:rPr>
              <a:t>Combining these two assumptions leads to essentially the same assumption as the constant impact density assumption; i.e., equal impact likelihood anywhere within the area.</a:t>
            </a:r>
          </a:p>
          <a:p>
            <a:pPr marR="0">
              <a:spcAft>
                <a:spcPts val="0"/>
              </a:spcAft>
            </a:pPr>
            <a:r>
              <a:rPr lang="en-US" sz="2200" dirty="0">
                <a:effectLst/>
                <a:ea typeface="PMingLiU" panose="02020500000000000000" pitchFamily="18" charset="-120"/>
              </a:rPr>
              <a:t>Although, given an aircraft crash, the likelihood of impacting the target may not be strongly location dependent, nevertheless, it is still heavily influenced by at least one characteristic; i.e., the distance of these flights or flight hours from the target location.</a:t>
            </a:r>
          </a:p>
          <a:p>
            <a:pPr marL="457200" lvl="1"/>
            <a:r>
              <a:rPr lang="en-US" sz="1900" dirty="0">
                <a:effectLst/>
                <a:ea typeface="PMingLiU" panose="02020500000000000000" pitchFamily="18" charset="-120"/>
              </a:rPr>
              <a:t>To sum up the total flight hours within an area and equally distributes it throughout the entire area is essentially shifting the flight hours from concentrated locations to other areas with much less flight hours. </a:t>
            </a:r>
          </a:p>
          <a:p>
            <a:pPr marL="685800" lvl="2" algn="just">
              <a:spcBef>
                <a:spcPts val="300"/>
              </a:spcBef>
            </a:pPr>
            <a:r>
              <a:rPr lang="en-US" sz="1700" dirty="0">
                <a:effectLst/>
                <a:ea typeface="PMingLiU" panose="02020500000000000000" pitchFamily="18" charset="-120"/>
              </a:rPr>
              <a:t>The net effect is to significantly reduce the flight hours from specific locations by spreading the cumulative flight hours in those specific locations to a much larger areas, which essentially reduces artificially the impact likelihood from selected areas.</a:t>
            </a:r>
          </a:p>
          <a:p>
            <a:pPr marR="0">
              <a:spcAft>
                <a:spcPts val="0"/>
              </a:spcAft>
            </a:pPr>
            <a:r>
              <a:rPr lang="en-GB" sz="2200" dirty="0">
                <a:effectLst/>
                <a:ea typeface="PMingLiU" panose="02020500000000000000" pitchFamily="18" charset="-120"/>
              </a:rPr>
              <a:t>The average flight-hour density approach could be non-conservative and significantly underestimate the flight-hour density at specific locations and thus underestimate the frequency of aircraft impact at the target facility.</a:t>
            </a:r>
          </a:p>
          <a:p>
            <a:pPr marL="457200" lvl="1"/>
            <a:r>
              <a:rPr lang="en-GB" sz="1900" dirty="0">
                <a:effectLst/>
                <a:ea typeface="PMingLiU" panose="02020500000000000000" pitchFamily="18" charset="-120"/>
              </a:rPr>
              <a:t>e.g., the location-specific concentration of flight hours will be diluted by the average over the entire area and a diluted density could be used at locations closer to the flight routes.</a:t>
            </a:r>
            <a:endParaRPr lang="en-US" sz="1900" dirty="0">
              <a:effectLst/>
              <a:ea typeface="PMingLiU" panose="02020500000000000000" pitchFamily="18" charset="-120"/>
            </a:endParaRPr>
          </a:p>
          <a:p>
            <a:endParaRPr lang="en-US" dirty="0"/>
          </a:p>
        </p:txBody>
      </p:sp>
      <p:sp>
        <p:nvSpPr>
          <p:cNvPr id="4" name="Slide Number Placeholder 3">
            <a:extLst>
              <a:ext uri="{FF2B5EF4-FFF2-40B4-BE49-F238E27FC236}">
                <a16:creationId xmlns:a16="http://schemas.microsoft.com/office/drawing/2014/main" id="{5E11BCB0-9B71-DFD0-FE9B-7847FF628F5B}"/>
              </a:ext>
            </a:extLst>
          </p:cNvPr>
          <p:cNvSpPr>
            <a:spLocks noGrp="1"/>
          </p:cNvSpPr>
          <p:nvPr>
            <p:ph type="sldNum" sz="quarter" idx="4"/>
          </p:nvPr>
        </p:nvSpPr>
        <p:spPr/>
        <p:txBody>
          <a:bodyPr/>
          <a:lstStyle/>
          <a:p>
            <a:pPr algn="r"/>
            <a:fld id="{41FAC4EC-5D89-1C41-A9EF-1F206B220A4C}" type="slidenum">
              <a:rPr lang="en-US" sz="1000" smtClean="0"/>
              <a:pPr algn="r"/>
              <a:t>16</a:t>
            </a:fld>
            <a:r>
              <a:rPr lang="en-US" sz="1000">
                <a:cs typeface="Arial" panose="020B0604020202020204" pitchFamily="34" charset="0"/>
              </a:rPr>
              <a:t> </a:t>
            </a:r>
            <a:endParaRPr lang="en-US" sz="1000"/>
          </a:p>
        </p:txBody>
      </p:sp>
    </p:spTree>
    <p:extLst>
      <p:ext uri="{BB962C8B-B14F-4D97-AF65-F5344CB8AC3E}">
        <p14:creationId xmlns:p14="http://schemas.microsoft.com/office/powerpoint/2010/main" val="1072856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4809C-3E7D-7B79-DA5E-840E30796DFA}"/>
              </a:ext>
            </a:extLst>
          </p:cNvPr>
          <p:cNvSpPr>
            <a:spLocks noGrp="1"/>
          </p:cNvSpPr>
          <p:nvPr>
            <p:ph type="title"/>
          </p:nvPr>
        </p:nvSpPr>
        <p:spPr/>
        <p:txBody>
          <a:bodyPr/>
          <a:lstStyle/>
          <a:p>
            <a:r>
              <a:rPr lang="en-US" dirty="0"/>
              <a:t>Summary &amp; Conclusions</a:t>
            </a:r>
          </a:p>
        </p:txBody>
      </p:sp>
      <p:sp>
        <p:nvSpPr>
          <p:cNvPr id="3" name="Content Placeholder 2">
            <a:extLst>
              <a:ext uri="{FF2B5EF4-FFF2-40B4-BE49-F238E27FC236}">
                <a16:creationId xmlns:a16="http://schemas.microsoft.com/office/drawing/2014/main" id="{FAF72F0C-FB42-0D7E-5920-BE7AD375E82B}"/>
              </a:ext>
            </a:extLst>
          </p:cNvPr>
          <p:cNvSpPr>
            <a:spLocks noGrp="1"/>
          </p:cNvSpPr>
          <p:nvPr>
            <p:ph idx="1"/>
          </p:nvPr>
        </p:nvSpPr>
        <p:spPr>
          <a:xfrm>
            <a:off x="168676" y="754602"/>
            <a:ext cx="11887199" cy="5705299"/>
          </a:xfrm>
        </p:spPr>
        <p:txBody>
          <a:bodyPr/>
          <a:lstStyle/>
          <a:p>
            <a:pPr>
              <a:spcBef>
                <a:spcPts val="800"/>
              </a:spcBef>
            </a:pPr>
            <a:r>
              <a:rPr lang="en-GB" sz="2200" dirty="0">
                <a:effectLst/>
                <a:ea typeface="PMingLiU" panose="02020500000000000000" pitchFamily="18" charset="-120"/>
              </a:rPr>
              <a:t>Overflights during the in-flight phase:</a:t>
            </a:r>
          </a:p>
          <a:p>
            <a:pPr marL="457200" lvl="1"/>
            <a:r>
              <a:rPr lang="en-US" sz="1800" dirty="0">
                <a:effectLst/>
                <a:ea typeface="PMingLiU" panose="02020500000000000000" pitchFamily="18" charset="-120"/>
              </a:rPr>
              <a:t>The airway flight frequency approach can no longer be used in present-day aviation because it does not account for flights outside the airways. </a:t>
            </a:r>
          </a:p>
          <a:p>
            <a:pPr marL="457200" lvl="1"/>
            <a:r>
              <a:rPr lang="en-US" sz="1800" dirty="0">
                <a:effectLst/>
                <a:ea typeface="PMingLiU" panose="02020500000000000000" pitchFamily="18" charset="-120"/>
              </a:rPr>
              <a:t>Both the average impact density and average flight-hour density methods imply a constant impact density within the area regardless of the location of the target facility. </a:t>
            </a:r>
          </a:p>
          <a:p>
            <a:pPr marL="685800" lvl="2">
              <a:spcBef>
                <a:spcPts val="300"/>
              </a:spcBef>
            </a:pPr>
            <a:r>
              <a:rPr lang="en-US" sz="1700" dirty="0">
                <a:effectLst/>
                <a:ea typeface="PMingLiU" panose="02020500000000000000" pitchFamily="18" charset="-120"/>
              </a:rPr>
              <a:t>Not realistic in some cases and can potentially be non-conservative for locations closer to flight routes or locations with greater influence by conditions affecting the impact likelihood.</a:t>
            </a:r>
          </a:p>
          <a:p>
            <a:pPr>
              <a:spcBef>
                <a:spcPts val="800"/>
              </a:spcBef>
            </a:pPr>
            <a:r>
              <a:rPr lang="en-US" sz="2200" dirty="0">
                <a:effectLst/>
                <a:ea typeface="PMingLiU" panose="02020500000000000000" pitchFamily="18" charset="-120"/>
              </a:rPr>
              <a:t>Ideally, the location-dependent impact density method can use the aircraft crash data to directly determine the aircraft impact frequency at the target location. </a:t>
            </a:r>
          </a:p>
          <a:p>
            <a:pPr marL="457200" lvl="1"/>
            <a:r>
              <a:rPr lang="en-US" sz="1800" dirty="0">
                <a:effectLst/>
                <a:ea typeface="PMingLiU" panose="02020500000000000000" pitchFamily="18" charset="-120"/>
              </a:rPr>
              <a:t>Main problem: unsubstantiated basis for the model adopted to extrapolate the impact frequency from the historical, actual crash sites to the target facility location.</a:t>
            </a:r>
          </a:p>
          <a:p>
            <a:pPr>
              <a:spcBef>
                <a:spcPts val="800"/>
              </a:spcBef>
            </a:pPr>
            <a:r>
              <a:rPr lang="en-US" sz="2200" dirty="0">
                <a:effectLst/>
                <a:ea typeface="PMingLiU" panose="02020500000000000000" pitchFamily="18" charset="-120"/>
              </a:rPr>
              <a:t>The flight density method uses a model adopted in Section 3.5.1.6 of NUREG-0800, assuming that the aircraft impact is more likely to occur at locations closer to the flight routes and is less likely to occur at locations farther away from the flight routes. </a:t>
            </a:r>
          </a:p>
          <a:p>
            <a:pPr marL="457200" lvl="1"/>
            <a:r>
              <a:rPr lang="en-US" sz="1800" dirty="0">
                <a:effectLst/>
                <a:ea typeface="PMingLiU" panose="02020500000000000000" pitchFamily="18" charset="-120"/>
              </a:rPr>
              <a:t>The model implementing this assumption (i.e., the impact likelihood is inversely proportional to the closest distance between the flight path and the target facility) represents a key source of uncertainty but may or may not contribute to any conservatism present in the calculated result for aircraft impact frequency.</a:t>
            </a:r>
          </a:p>
          <a:p>
            <a:pPr marL="457200" lvl="1">
              <a:spcBef>
                <a:spcPts val="800"/>
              </a:spcBef>
            </a:pPr>
            <a:r>
              <a:rPr lang="en-GB" sz="1800" dirty="0">
                <a:effectLst/>
                <a:ea typeface="PMingLiU" panose="02020500000000000000" pitchFamily="18" charset="-120"/>
              </a:rPr>
              <a:t>Considered most credible, realistic, and practical.</a:t>
            </a:r>
            <a:endParaRPr lang="en-US" sz="1800" dirty="0">
              <a:effectLst/>
              <a:ea typeface="PMingLiU" panose="02020500000000000000" pitchFamily="18" charset="-120"/>
            </a:endParaRPr>
          </a:p>
          <a:p>
            <a:pPr marL="0"/>
            <a:endParaRPr lang="en-US" sz="2200" dirty="0">
              <a:effectLst/>
              <a:ea typeface="PMingLiU" panose="02020500000000000000" pitchFamily="18" charset="-120"/>
            </a:endParaRPr>
          </a:p>
          <a:p>
            <a:pPr marL="0"/>
            <a:endParaRPr lang="en-US" sz="2200" dirty="0">
              <a:effectLst/>
              <a:ea typeface="PMingLiU" panose="02020500000000000000" pitchFamily="18" charset="-120"/>
            </a:endParaRPr>
          </a:p>
          <a:p>
            <a:pPr marL="457200" lvl="1"/>
            <a:endParaRPr lang="en-US" dirty="0"/>
          </a:p>
        </p:txBody>
      </p:sp>
      <p:sp>
        <p:nvSpPr>
          <p:cNvPr id="4" name="Slide Number Placeholder 3">
            <a:extLst>
              <a:ext uri="{FF2B5EF4-FFF2-40B4-BE49-F238E27FC236}">
                <a16:creationId xmlns:a16="http://schemas.microsoft.com/office/drawing/2014/main" id="{B5F31A55-8323-C3DF-5C5C-D05700FA1A84}"/>
              </a:ext>
            </a:extLst>
          </p:cNvPr>
          <p:cNvSpPr>
            <a:spLocks noGrp="1"/>
          </p:cNvSpPr>
          <p:nvPr>
            <p:ph type="sldNum" sz="quarter" idx="4"/>
          </p:nvPr>
        </p:nvSpPr>
        <p:spPr/>
        <p:txBody>
          <a:bodyPr/>
          <a:lstStyle/>
          <a:p>
            <a:pPr algn="r"/>
            <a:fld id="{41FAC4EC-5D89-1C41-A9EF-1F206B220A4C}" type="slidenum">
              <a:rPr lang="en-US" sz="1000" smtClean="0"/>
              <a:pPr algn="r"/>
              <a:t>17</a:t>
            </a:fld>
            <a:r>
              <a:rPr lang="en-US" sz="1000">
                <a:cs typeface="Arial" panose="020B0604020202020204" pitchFamily="34" charset="0"/>
              </a:rPr>
              <a:t> </a:t>
            </a:r>
            <a:endParaRPr lang="en-US" sz="1000"/>
          </a:p>
        </p:txBody>
      </p:sp>
    </p:spTree>
    <p:extLst>
      <p:ext uri="{BB962C8B-B14F-4D97-AF65-F5344CB8AC3E}">
        <p14:creationId xmlns:p14="http://schemas.microsoft.com/office/powerpoint/2010/main" val="40997154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CE04175F-7967-433E-863F-FC0AD074E909}"/>
              </a:ext>
            </a:extLst>
          </p:cNvPr>
          <p:cNvSpPr>
            <a:spLocks noGrp="1"/>
          </p:cNvSpPr>
          <p:nvPr>
            <p:ph type="body" sz="quarter" idx="13"/>
          </p:nvPr>
        </p:nvSpPr>
        <p:spPr>
          <a:xfrm>
            <a:off x="838200" y="2882236"/>
            <a:ext cx="10515600" cy="1093527"/>
          </a:xfrm>
        </p:spPr>
        <p:txBody>
          <a:bodyPr/>
          <a:lstStyle/>
          <a:p>
            <a:r>
              <a:rPr lang="en-US" dirty="0"/>
              <a:t>Questions and Answers</a:t>
            </a:r>
          </a:p>
        </p:txBody>
      </p:sp>
      <p:sp>
        <p:nvSpPr>
          <p:cNvPr id="4" name="Slide Number Placeholder 3">
            <a:extLst>
              <a:ext uri="{FF2B5EF4-FFF2-40B4-BE49-F238E27FC236}">
                <a16:creationId xmlns:a16="http://schemas.microsoft.com/office/drawing/2014/main" id="{419DBD16-B209-44B4-B153-FA955A135EAE}"/>
              </a:ext>
            </a:extLst>
          </p:cNvPr>
          <p:cNvSpPr>
            <a:spLocks noGrp="1"/>
          </p:cNvSpPr>
          <p:nvPr>
            <p:ph type="sldNum" sz="quarter" idx="4294967295"/>
          </p:nvPr>
        </p:nvSpPr>
        <p:spPr>
          <a:xfrm>
            <a:off x="7851775" y="6459538"/>
            <a:ext cx="4340225" cy="246062"/>
          </a:xfrm>
        </p:spPr>
        <p:txBody>
          <a:bodyPr/>
          <a:lstStyle/>
          <a:p>
            <a:pPr algn="r"/>
            <a:fld id="{41FAC4EC-5D89-1C41-A9EF-1F206B220A4C}" type="slidenum">
              <a:rPr lang="en-US" sz="1000" smtClean="0"/>
              <a:pPr algn="r"/>
              <a:t>18</a:t>
            </a:fld>
            <a:r>
              <a:rPr lang="en-US" sz="1000" dirty="0">
                <a:cs typeface="Arial" panose="020B0604020202020204" pitchFamily="34" charset="0"/>
              </a:rPr>
              <a:t> </a:t>
            </a:r>
            <a:endParaRPr lang="en-US" sz="1000" dirty="0"/>
          </a:p>
        </p:txBody>
      </p:sp>
    </p:spTree>
    <p:extLst>
      <p:ext uri="{BB962C8B-B14F-4D97-AF65-F5344CB8AC3E}">
        <p14:creationId xmlns:p14="http://schemas.microsoft.com/office/powerpoint/2010/main" val="29911149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34509F1-05A0-4D83-ABAD-610DD7538588}"/>
              </a:ext>
            </a:extLst>
          </p:cNvPr>
          <p:cNvSpPr>
            <a:spLocks noGrp="1"/>
          </p:cNvSpPr>
          <p:nvPr>
            <p:ph sz="half" idx="1"/>
          </p:nvPr>
        </p:nvSpPr>
        <p:spPr/>
        <p:txBody>
          <a:bodyPr/>
          <a:lstStyle/>
          <a:p>
            <a:r>
              <a:rPr lang="en-US" dirty="0"/>
              <a:t>James C. Lin</a:t>
            </a:r>
          </a:p>
          <a:p>
            <a:pPr indent="0">
              <a:buNone/>
            </a:pPr>
            <a:r>
              <a:rPr lang="en-US" dirty="0"/>
              <a:t>jlin@absconsulting.com</a:t>
            </a:r>
          </a:p>
        </p:txBody>
      </p:sp>
    </p:spTree>
    <p:extLst>
      <p:ext uri="{BB962C8B-B14F-4D97-AF65-F5344CB8AC3E}">
        <p14:creationId xmlns:p14="http://schemas.microsoft.com/office/powerpoint/2010/main" val="26269490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D1C96-1E9A-46F6-B339-45FA7ABD6717}"/>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0492D710-A399-4171-842F-8191CB3E5594}"/>
              </a:ext>
            </a:extLst>
          </p:cNvPr>
          <p:cNvSpPr>
            <a:spLocks noGrp="1"/>
          </p:cNvSpPr>
          <p:nvPr>
            <p:ph idx="1"/>
          </p:nvPr>
        </p:nvSpPr>
        <p:spPr>
          <a:xfrm>
            <a:off x="381000" y="1056443"/>
            <a:ext cx="11430000" cy="5131294"/>
          </a:xfrm>
        </p:spPr>
        <p:txBody>
          <a:bodyPr/>
          <a:lstStyle/>
          <a:p>
            <a:r>
              <a:rPr lang="en-GB" dirty="0">
                <a:effectLst/>
                <a:ea typeface="PMingLiU" panose="02020500000000000000" pitchFamily="18" charset="-120"/>
              </a:rPr>
              <a:t>Evaluation of frequency of aircraft impact from overflights during the in-flight phase has become more challenging in recent years</a:t>
            </a:r>
          </a:p>
          <a:p>
            <a:pPr marL="457200" lvl="1"/>
            <a:r>
              <a:rPr lang="en-GB" dirty="0">
                <a:effectLst/>
                <a:ea typeface="PMingLiU" panose="02020500000000000000" pitchFamily="18" charset="-120"/>
              </a:rPr>
              <a:t>Changes in flight paths (even for itinerary flights) &amp; difficulty in collecting flight frequency data</a:t>
            </a:r>
          </a:p>
          <a:p>
            <a:r>
              <a:rPr lang="en-US" altLang="zh-CN" dirty="0">
                <a:effectLst/>
                <a:ea typeface="PMingLiU" panose="02020500000000000000" pitchFamily="18" charset="-120"/>
              </a:rPr>
              <a:t>C</a:t>
            </a:r>
            <a:r>
              <a:rPr lang="en-GB" dirty="0">
                <a:effectLst/>
                <a:ea typeface="PMingLiU" panose="02020500000000000000" pitchFamily="18" charset="-120"/>
              </a:rPr>
              <a:t>an now fly using GPS &amp; not always have to follow airways.  </a:t>
            </a:r>
          </a:p>
          <a:p>
            <a:pPr marL="457200" lvl="1"/>
            <a:r>
              <a:rPr lang="en-GB" dirty="0">
                <a:effectLst/>
                <a:ea typeface="PMingLiU" panose="02020500000000000000" pitchFamily="18" charset="-120"/>
              </a:rPr>
              <a:t>based on the shortest routes between the origin and destination navigated by GPS.  </a:t>
            </a:r>
          </a:p>
          <a:p>
            <a:r>
              <a:rPr lang="en-GB" dirty="0">
                <a:effectLst/>
                <a:ea typeface="PMingLiU" panose="02020500000000000000" pitchFamily="18" charset="-120"/>
              </a:rPr>
              <a:t>The frequency of enroute overflights in the airspace nearby a nuclear facility cannot be just estimated by the air traffic along the nearby airways as specified in NUREG-0800, Section 3.5.1.6.</a:t>
            </a:r>
          </a:p>
          <a:p>
            <a:pPr marL="457200" lvl="1"/>
            <a:r>
              <a:rPr lang="en-GB" dirty="0">
                <a:effectLst/>
                <a:ea typeface="PMingLiU" panose="02020500000000000000" pitchFamily="18" charset="-120"/>
              </a:rPr>
              <a:t>All overflights within certain distance from the target facility should be considered.  </a:t>
            </a:r>
          </a:p>
          <a:p>
            <a:pPr marL="457200" lvl="1"/>
            <a:r>
              <a:rPr lang="en-GB" dirty="0">
                <a:effectLst/>
                <a:ea typeface="PMingLiU" panose="02020500000000000000" pitchFamily="18" charset="-120"/>
              </a:rPr>
              <a:t>Air traffic in the airspace nearby a US nuclear facility can be estimated using the FAA records on flights crossing specific latitude/longitude boundaries, </a:t>
            </a:r>
          </a:p>
          <a:p>
            <a:pPr marL="685800" lvl="2"/>
            <a:r>
              <a:rPr lang="en-GB" dirty="0">
                <a:ea typeface="PMingLiU" panose="02020500000000000000" pitchFamily="18" charset="-120"/>
              </a:rPr>
              <a:t>I</a:t>
            </a:r>
            <a:r>
              <a:rPr lang="en-GB" dirty="0">
                <a:effectLst/>
                <a:ea typeface="PMingLiU" panose="02020500000000000000" pitchFamily="18" charset="-120"/>
              </a:rPr>
              <a:t>ncludes not only aircraft operations into and out of a nearby airport, but also overflights through the same airspace without landing at that airport. </a:t>
            </a:r>
            <a:endParaRPr lang="en-US" dirty="0"/>
          </a:p>
        </p:txBody>
      </p:sp>
    </p:spTree>
    <p:extLst>
      <p:ext uri="{BB962C8B-B14F-4D97-AF65-F5344CB8AC3E}">
        <p14:creationId xmlns:p14="http://schemas.microsoft.com/office/powerpoint/2010/main" val="35834624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29052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7F331-F685-E17C-5AB9-BFC55ADF20FE}"/>
              </a:ext>
            </a:extLst>
          </p:cNvPr>
          <p:cNvSpPr>
            <a:spLocks noGrp="1"/>
          </p:cNvSpPr>
          <p:nvPr>
            <p:ph type="title"/>
          </p:nvPr>
        </p:nvSpPr>
        <p:spPr>
          <a:xfrm>
            <a:off x="186431" y="152400"/>
            <a:ext cx="12005569" cy="673222"/>
          </a:xfrm>
        </p:spPr>
        <p:txBody>
          <a:bodyPr/>
          <a:lstStyle/>
          <a:p>
            <a:r>
              <a:rPr lang="en-US" dirty="0"/>
              <a:t>Current Methods: NUREG-0800, Section 3.5.1.6 - Airway Flight Frequency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A75DD99-FF90-3210-E542-A8562AF81B15}"/>
                  </a:ext>
                </a:extLst>
              </p:cNvPr>
              <p:cNvSpPr>
                <a:spLocks noGrp="1"/>
              </p:cNvSpPr>
              <p:nvPr>
                <p:ph idx="1"/>
              </p:nvPr>
            </p:nvSpPr>
            <p:spPr>
              <a:xfrm>
                <a:off x="371474" y="923278"/>
                <a:ext cx="11703791" cy="5782322"/>
              </a:xfrm>
            </p:spPr>
            <p:txBody>
              <a:bodyPr/>
              <a:lstStyle/>
              <a:p>
                <a:r>
                  <a:rPr lang="en-GB" dirty="0">
                    <a:effectLst/>
                    <a:ea typeface="PMingLiU" panose="02020500000000000000" pitchFamily="18" charset="-120"/>
                  </a:rPr>
                  <a:t>Frequency of aircraft crashing into the target facility for each airway (or aviation corridor) that passes through the vicinity of a target facility is   </a:t>
                </a:r>
                <a14:m>
                  <m:oMath xmlns:m="http://schemas.openxmlformats.org/officeDocument/2006/math">
                    <m:sSub>
                      <m:sSubPr>
                        <m:ctrlPr>
                          <a:rPr lang="en-US" i="1">
                            <a:effectLst/>
                            <a:latin typeface="Cambria Math" panose="02040503050406030204" pitchFamily="18" charset="0"/>
                          </a:rPr>
                        </m:ctrlPr>
                      </m:sSubPr>
                      <m:e>
                        <m:r>
                          <a:rPr lang="en-GB" i="1">
                            <a:effectLst/>
                            <a:latin typeface="Cambria Math" panose="02040503050406030204" pitchFamily="18" charset="0"/>
                            <a:ea typeface="PMingLiU" panose="02020500000000000000" pitchFamily="18" charset="-120"/>
                            <a:cs typeface="Times New Roman" panose="02020603050405020304" pitchFamily="18" charset="0"/>
                          </a:rPr>
                          <m:t>𝑃</m:t>
                        </m:r>
                      </m:e>
                      <m:sub>
                        <m:r>
                          <a:rPr lang="en-GB" i="1">
                            <a:effectLst/>
                            <a:latin typeface="Cambria Math" panose="02040503050406030204" pitchFamily="18" charset="0"/>
                            <a:ea typeface="PMingLiU" panose="02020500000000000000" pitchFamily="18" charset="-120"/>
                            <a:cs typeface="Times New Roman" panose="02020603050405020304" pitchFamily="18" charset="0"/>
                          </a:rPr>
                          <m:t>𝐹𝐴</m:t>
                        </m:r>
                      </m:sub>
                    </m:sSub>
                    <m:r>
                      <a:rPr lang="en-GB" i="1">
                        <a:effectLst/>
                        <a:latin typeface="Cambria Math" panose="02040503050406030204" pitchFamily="18" charset="0"/>
                        <a:ea typeface="PMingLiU" panose="02020500000000000000" pitchFamily="18" charset="-120"/>
                        <a:cs typeface="Times New Roman" panose="02020603050405020304" pitchFamily="18" charset="0"/>
                      </a:rPr>
                      <m:t>=</m:t>
                    </m:r>
                    <m:r>
                      <a:rPr lang="en-GB" i="1">
                        <a:effectLst/>
                        <a:latin typeface="Cambria Math" panose="02040503050406030204" pitchFamily="18" charset="0"/>
                        <a:ea typeface="PMingLiU" panose="02020500000000000000" pitchFamily="18" charset="-120"/>
                        <a:cs typeface="Times New Roman" panose="02020603050405020304" pitchFamily="18" charset="0"/>
                      </a:rPr>
                      <m:t>𝑁</m:t>
                    </m:r>
                    <m:r>
                      <a:rPr lang="en-GB" i="1">
                        <a:effectLst/>
                        <a:latin typeface="Cambria Math" panose="02040503050406030204" pitchFamily="18" charset="0"/>
                        <a:ea typeface="PMingLiU" panose="02020500000000000000" pitchFamily="18" charset="-120"/>
                        <a:cs typeface="Times New Roman" panose="02020603050405020304" pitchFamily="18" charset="0"/>
                      </a:rPr>
                      <m:t>∙</m:t>
                    </m:r>
                    <m:r>
                      <a:rPr lang="en-GB" i="1">
                        <a:effectLst/>
                        <a:latin typeface="Cambria Math" panose="02040503050406030204" pitchFamily="18" charset="0"/>
                        <a:ea typeface="PMingLiU" panose="02020500000000000000" pitchFamily="18" charset="-120"/>
                        <a:cs typeface="Times New Roman" panose="02020603050405020304" pitchFamily="18" charset="0"/>
                      </a:rPr>
                      <m:t>𝐶</m:t>
                    </m:r>
                    <m:r>
                      <a:rPr lang="en-GB" i="1">
                        <a:effectLst/>
                        <a:latin typeface="Cambria Math" panose="02040503050406030204" pitchFamily="18" charset="0"/>
                        <a:ea typeface="PMingLiU" panose="02020500000000000000" pitchFamily="18" charset="-120"/>
                        <a:cs typeface="Times New Roman" panose="02020603050405020304" pitchFamily="18" charset="0"/>
                      </a:rPr>
                      <m:t>∙</m:t>
                    </m:r>
                    <m:f>
                      <m:fPr>
                        <m:ctrlPr>
                          <a:rPr lang="en-US" i="1">
                            <a:effectLst/>
                            <a:latin typeface="Cambria Math" panose="02040503050406030204" pitchFamily="18" charset="0"/>
                          </a:rPr>
                        </m:ctrlPr>
                      </m:fPr>
                      <m:num>
                        <m:r>
                          <a:rPr lang="en-GB" i="1">
                            <a:effectLst/>
                            <a:latin typeface="Cambria Math" panose="02040503050406030204" pitchFamily="18" charset="0"/>
                            <a:ea typeface="PMingLiU" panose="02020500000000000000" pitchFamily="18" charset="-120"/>
                            <a:cs typeface="Times New Roman" panose="02020603050405020304" pitchFamily="18" charset="0"/>
                          </a:rPr>
                          <m:t>𝐴</m:t>
                        </m:r>
                      </m:num>
                      <m:den>
                        <m:r>
                          <a:rPr lang="en-GB" i="1">
                            <a:effectLst/>
                            <a:latin typeface="Cambria Math" panose="02040503050406030204" pitchFamily="18" charset="0"/>
                            <a:ea typeface="PMingLiU" panose="02020500000000000000" pitchFamily="18" charset="-120"/>
                            <a:cs typeface="Times New Roman" panose="02020603050405020304" pitchFamily="18" charset="0"/>
                          </a:rPr>
                          <m:t>𝐷</m:t>
                        </m:r>
                      </m:den>
                    </m:f>
                  </m:oMath>
                </a14:m>
                <a:endParaRPr lang="en-US" dirty="0"/>
              </a:p>
              <a:p>
                <a:pPr marL="457200" lvl="1" algn="just"/>
                <a:r>
                  <a:rPr lang="en-US" dirty="0">
                    <a:effectLst/>
                    <a:latin typeface="Arial" panose="020B0604020202020204" pitchFamily="34" charset="0"/>
                    <a:ea typeface="PMingLiU" panose="02020500000000000000" pitchFamily="18" charset="-120"/>
                    <a:cs typeface="Arial" panose="020B0604020202020204" pitchFamily="34" charset="0"/>
                  </a:rPr>
                  <a:t>N =	no. of flights per year along the specific airway</a:t>
                </a:r>
              </a:p>
              <a:p>
                <a:pPr marL="457200" lvl="1" algn="just"/>
                <a:r>
                  <a:rPr lang="en-GB" dirty="0">
                    <a:effectLst/>
                    <a:latin typeface="Arial" panose="020B0604020202020204" pitchFamily="34" charset="0"/>
                    <a:ea typeface="PMingLiU" panose="02020500000000000000" pitchFamily="18" charset="-120"/>
                    <a:cs typeface="Arial" panose="020B0604020202020204" pitchFamily="34" charset="0"/>
                  </a:rPr>
                  <a:t>C =	in-flight crash rate per flight mile for aircraft using airways = likelihood of an aircraft experiencing a crash for each mile of its flight</a:t>
                </a:r>
              </a:p>
              <a:p>
                <a:pPr marL="457200" lvl="1" algn="just"/>
                <a:r>
                  <a:rPr lang="en-GB" dirty="0">
                    <a:latin typeface="Arial" panose="020B0604020202020204" pitchFamily="34" charset="0"/>
                    <a:ea typeface="PMingLiU" panose="02020500000000000000" pitchFamily="18" charset="-120"/>
                    <a:cs typeface="Arial" panose="020B0604020202020204" pitchFamily="34" charset="0"/>
                  </a:rPr>
                  <a:t>A/D = A/(w+2d) = </a:t>
                </a:r>
                <a:r>
                  <a:rPr lang="en-GB" dirty="0">
                    <a:effectLst/>
                    <a:latin typeface="Arial" panose="020B0604020202020204" pitchFamily="34" charset="0"/>
                    <a:ea typeface="PMingLiU" panose="02020500000000000000" pitchFamily="18" charset="-120"/>
                    <a:cs typeface="Arial" panose="020B0604020202020204" pitchFamily="34" charset="0"/>
                  </a:rPr>
                  <a:t>the distance within which, if the aircraft crashes, the crashing aircraft can actually hit and impact the target facility</a:t>
                </a:r>
              </a:p>
              <a:p>
                <a:pPr marL="0" algn="just"/>
                <a:r>
                  <a:rPr lang="en-GB" dirty="0">
                    <a:latin typeface="Arial" panose="020B0604020202020204" pitchFamily="34" charset="0"/>
                    <a:ea typeface="PMingLiU" panose="02020500000000000000" pitchFamily="18" charset="-120"/>
                    <a:cs typeface="Arial" panose="020B0604020202020204" pitchFamily="34" charset="0"/>
                  </a:rPr>
                  <a:t>Impact Frequency = N </a:t>
                </a:r>
                <a:r>
                  <a:rPr lang="en-GB" dirty="0">
                    <a:latin typeface="Arial" panose="020B0604020202020204" pitchFamily="34" charset="0"/>
                    <a:ea typeface="PMingLiU" panose="02020500000000000000" pitchFamily="18" charset="-120"/>
                    <a:cs typeface="Arial" panose="020B0604020202020204" pitchFamily="34" charset="0"/>
                    <a:sym typeface="Symbol" panose="05050102010706020507" pitchFamily="18" charset="2"/>
                  </a:rPr>
                  <a:t> C  A / (w + 2d)</a:t>
                </a:r>
              </a:p>
              <a:p>
                <a:pPr marL="457200" lvl="1" algn="just"/>
                <a:r>
                  <a:rPr lang="en-GB" dirty="0">
                    <a:latin typeface="Arial" panose="020B0604020202020204" pitchFamily="34" charset="0"/>
                    <a:ea typeface="PMingLiU" panose="02020500000000000000" pitchFamily="18" charset="-120"/>
                    <a:cs typeface="Arial" panose="020B0604020202020204" pitchFamily="34" charset="0"/>
                  </a:rPr>
                  <a:t>N</a:t>
                </a:r>
                <a:r>
                  <a:rPr lang="en-GB" dirty="0">
                    <a:latin typeface="Arial" panose="020B0604020202020204" pitchFamily="34" charset="0"/>
                    <a:ea typeface="PMingLiU" panose="02020500000000000000" pitchFamily="18" charset="-120"/>
                    <a:cs typeface="Arial" panose="020B0604020202020204" pitchFamily="34" charset="0"/>
                    <a:sym typeface="Symbol" panose="05050102010706020507" pitchFamily="18" charset="2"/>
                  </a:rPr>
                  <a:t>C: </a:t>
                </a:r>
                <a:r>
                  <a:rPr lang="en-GB" dirty="0">
                    <a:effectLst/>
                    <a:ea typeface="PMingLiU" panose="02020500000000000000" pitchFamily="18" charset="-120"/>
                  </a:rPr>
                  <a:t>no. of crashes per year for each flight mile flown.</a:t>
                </a:r>
              </a:p>
              <a:p>
                <a:pPr marL="457200" lvl="1" algn="just"/>
                <a:r>
                  <a:rPr lang="en-GB" dirty="0">
                    <a:ea typeface="PMingLiU" panose="02020500000000000000" pitchFamily="18" charset="-120"/>
                    <a:cs typeface="Arial" panose="020B0604020202020204" pitchFamily="34" charset="0"/>
                  </a:rPr>
                  <a:t>A/(w+2d): converts crash frequency to impact frequency</a:t>
                </a:r>
              </a:p>
              <a:p>
                <a:pPr marL="685800" lvl="2" algn="just">
                  <a:spcBef>
                    <a:spcPts val="300"/>
                  </a:spcBef>
                </a:pPr>
                <a:r>
                  <a:rPr lang="en-GB" dirty="0">
                    <a:effectLst/>
                    <a:ea typeface="PMingLiU" panose="02020500000000000000" pitchFamily="18" charset="-120"/>
                    <a:cs typeface="Arial" panose="020B0604020202020204" pitchFamily="34" charset="0"/>
                  </a:rPr>
                  <a:t>Inversely proportional to the distance between aircraft </a:t>
                </a:r>
              </a:p>
              <a:p>
                <a:pPr marL="685800" lvl="2" indent="0" algn="just">
                  <a:spcBef>
                    <a:spcPts val="0"/>
                  </a:spcBef>
                  <a:buNone/>
                </a:pPr>
                <a:r>
                  <a:rPr lang="en-GB" dirty="0">
                    <a:ea typeface="PMingLiU" panose="02020500000000000000" pitchFamily="18" charset="-120"/>
                    <a:cs typeface="Arial" panose="020B0604020202020204" pitchFamily="34" charset="0"/>
                  </a:rPr>
                  <a:t>flight path and target facility</a:t>
                </a:r>
                <a:endParaRPr lang="en-US" dirty="0">
                  <a:effectLst/>
                  <a:ea typeface="PMingLiU" panose="02020500000000000000" pitchFamily="18" charset="-120"/>
                  <a:cs typeface="Arial" panose="020B0604020202020204" pitchFamily="34" charset="0"/>
                </a:endParaRPr>
              </a:p>
              <a:p>
                <a:pPr marL="0" algn="just"/>
                <a14:m>
                  <m:oMath xmlns:m="http://schemas.openxmlformats.org/officeDocument/2006/math">
                    <m:sSub>
                      <m:sSubPr>
                        <m:ctrlPr>
                          <a:rPr lang="en-US" i="1" smtClean="0">
                            <a:effectLst/>
                            <a:latin typeface="Cambria Math" panose="02040503050406030204" pitchFamily="18" charset="0"/>
                          </a:rPr>
                        </m:ctrlPr>
                      </m:sSubPr>
                      <m:e>
                        <m:r>
                          <a:rPr lang="en-GB" sz="1800" i="1">
                            <a:effectLst/>
                            <a:latin typeface="Cambria Math" panose="02040503050406030204" pitchFamily="18" charset="0"/>
                            <a:ea typeface="PMingLiU" panose="02020500000000000000" pitchFamily="18" charset="-120"/>
                            <a:cs typeface="Times New Roman" panose="02020603050405020304" pitchFamily="18" charset="0"/>
                          </a:rPr>
                          <m:t>𝑃</m:t>
                        </m:r>
                      </m:e>
                      <m:sub>
                        <m:r>
                          <a:rPr lang="en-GB" sz="1800" i="1">
                            <a:effectLst/>
                            <a:latin typeface="Cambria Math" panose="02040503050406030204" pitchFamily="18" charset="0"/>
                            <a:ea typeface="PMingLiU" panose="02020500000000000000" pitchFamily="18" charset="-120"/>
                            <a:cs typeface="Times New Roman" panose="02020603050405020304" pitchFamily="18" charset="0"/>
                          </a:rPr>
                          <m:t>𝐹𝐴</m:t>
                        </m:r>
                      </m:sub>
                    </m:sSub>
                    <m:r>
                      <a:rPr lang="en-GB" sz="1800">
                        <a:effectLst/>
                        <a:latin typeface="Cambria Math" panose="02040503050406030204" pitchFamily="18" charset="0"/>
                        <a:ea typeface="PMingLiU" panose="02020500000000000000" pitchFamily="18" charset="-120"/>
                        <a:cs typeface="Times New Roman" panose="02020603050405020304" pitchFamily="18" charset="0"/>
                      </a:rPr>
                      <m:t>=</m:t>
                    </m:r>
                    <m:nary>
                      <m:naryPr>
                        <m:chr m:val="∑"/>
                        <m:limLoc m:val="undOvr"/>
                        <m:ctrlPr>
                          <a:rPr lang="en-US" i="1">
                            <a:effectLst/>
                            <a:latin typeface="Cambria Math" panose="02040503050406030204" pitchFamily="18" charset="0"/>
                          </a:rPr>
                        </m:ctrlPr>
                      </m:naryPr>
                      <m:sub>
                        <m:r>
                          <a:rPr lang="en-GB" sz="1800" i="1">
                            <a:effectLst/>
                            <a:latin typeface="Cambria Math" panose="02040503050406030204" pitchFamily="18" charset="0"/>
                            <a:ea typeface="PMingLiU" panose="02020500000000000000" pitchFamily="18" charset="-120"/>
                            <a:cs typeface="Times New Roman" panose="02020603050405020304" pitchFamily="18" charset="0"/>
                          </a:rPr>
                          <m:t>𝑖</m:t>
                        </m:r>
                        <m:r>
                          <a:rPr lang="en-GB" sz="1800">
                            <a:effectLst/>
                            <a:latin typeface="Cambria Math" panose="02040503050406030204" pitchFamily="18" charset="0"/>
                            <a:ea typeface="PMingLiU" panose="02020500000000000000" pitchFamily="18" charset="-120"/>
                            <a:cs typeface="Times New Roman" panose="02020603050405020304" pitchFamily="18" charset="0"/>
                          </a:rPr>
                          <m:t>=1</m:t>
                        </m:r>
                      </m:sub>
                      <m:sup>
                        <m:r>
                          <a:rPr lang="en-GB" sz="1800" i="1">
                            <a:effectLst/>
                            <a:latin typeface="Cambria Math" panose="02040503050406030204" pitchFamily="18" charset="0"/>
                            <a:ea typeface="PMingLiU" panose="02020500000000000000" pitchFamily="18" charset="-120"/>
                            <a:cs typeface="Times New Roman" panose="02020603050405020304" pitchFamily="18" charset="0"/>
                          </a:rPr>
                          <m:t>𝐼</m:t>
                        </m:r>
                      </m:sup>
                      <m:e>
                        <m:nary>
                          <m:naryPr>
                            <m:chr m:val="∑"/>
                            <m:limLoc m:val="undOvr"/>
                            <m:ctrlPr>
                              <a:rPr lang="en-US" i="1">
                                <a:effectLst/>
                                <a:latin typeface="Cambria Math" panose="02040503050406030204" pitchFamily="18" charset="0"/>
                              </a:rPr>
                            </m:ctrlPr>
                          </m:naryPr>
                          <m:sub>
                            <m:r>
                              <a:rPr lang="en-GB" sz="1800" i="1">
                                <a:effectLst/>
                                <a:latin typeface="Cambria Math" panose="02040503050406030204" pitchFamily="18" charset="0"/>
                                <a:ea typeface="PMingLiU" panose="02020500000000000000" pitchFamily="18" charset="-120"/>
                                <a:cs typeface="Times New Roman" panose="02020603050405020304" pitchFamily="18" charset="0"/>
                              </a:rPr>
                              <m:t>𝑗</m:t>
                            </m:r>
                            <m:r>
                              <a:rPr lang="en-GB" sz="1800">
                                <a:effectLst/>
                                <a:latin typeface="Cambria Math" panose="02040503050406030204" pitchFamily="18" charset="0"/>
                                <a:ea typeface="PMingLiU" panose="02020500000000000000" pitchFamily="18" charset="-120"/>
                                <a:cs typeface="Times New Roman" panose="02020603050405020304" pitchFamily="18" charset="0"/>
                              </a:rPr>
                              <m:t>=1</m:t>
                            </m:r>
                          </m:sub>
                          <m:sup>
                            <m:r>
                              <a:rPr lang="en-GB" sz="1800" i="1">
                                <a:effectLst/>
                                <a:latin typeface="Cambria Math" panose="02040503050406030204" pitchFamily="18" charset="0"/>
                                <a:ea typeface="PMingLiU" panose="02020500000000000000" pitchFamily="18" charset="-120"/>
                                <a:cs typeface="Times New Roman" panose="02020603050405020304" pitchFamily="18" charset="0"/>
                              </a:rPr>
                              <m:t>𝐽</m:t>
                            </m:r>
                          </m:sup>
                          <m:e>
                            <m:sSub>
                              <m:sSubPr>
                                <m:ctrlPr>
                                  <a:rPr lang="en-US" i="1">
                                    <a:effectLst/>
                                    <a:latin typeface="Cambria Math" panose="02040503050406030204" pitchFamily="18" charset="0"/>
                                  </a:rPr>
                                </m:ctrlPr>
                              </m:sSubPr>
                              <m:e>
                                <m:r>
                                  <a:rPr lang="en-GB" sz="1800" i="1">
                                    <a:effectLst/>
                                    <a:latin typeface="Cambria Math" panose="02040503050406030204" pitchFamily="18" charset="0"/>
                                    <a:ea typeface="PMingLiU" panose="02020500000000000000" pitchFamily="18" charset="-120"/>
                                    <a:cs typeface="Times New Roman" panose="02020603050405020304" pitchFamily="18" charset="0"/>
                                  </a:rPr>
                                  <m:t>𝑁</m:t>
                                </m:r>
                              </m:e>
                              <m:sub>
                                <m:r>
                                  <a:rPr lang="en-GB" sz="1800" i="1">
                                    <a:effectLst/>
                                    <a:latin typeface="Cambria Math" panose="02040503050406030204" pitchFamily="18" charset="0"/>
                                    <a:ea typeface="PMingLiU" panose="02020500000000000000" pitchFamily="18" charset="-120"/>
                                    <a:cs typeface="Times New Roman" panose="02020603050405020304" pitchFamily="18" charset="0"/>
                                  </a:rPr>
                                  <m:t>𝑖𝑗</m:t>
                                </m:r>
                              </m:sub>
                            </m:sSub>
                          </m:e>
                        </m:nary>
                        <m:r>
                          <a:rPr lang="en-GB" sz="1800">
                            <a:effectLst/>
                            <a:latin typeface="Cambria Math" panose="02040503050406030204" pitchFamily="18" charset="0"/>
                            <a:ea typeface="PMingLiU" panose="02020500000000000000" pitchFamily="18" charset="-120"/>
                            <a:cs typeface="Times New Roman" panose="02020603050405020304" pitchFamily="18" charset="0"/>
                          </a:rPr>
                          <m:t>∙</m:t>
                        </m:r>
                        <m:sSub>
                          <m:sSubPr>
                            <m:ctrlPr>
                              <a:rPr lang="en-US" i="1">
                                <a:effectLst/>
                                <a:latin typeface="Cambria Math" panose="02040503050406030204" pitchFamily="18" charset="0"/>
                              </a:rPr>
                            </m:ctrlPr>
                          </m:sSubPr>
                          <m:e>
                            <m:r>
                              <a:rPr lang="en-GB" sz="1800" i="1">
                                <a:effectLst/>
                                <a:latin typeface="Cambria Math" panose="02040503050406030204" pitchFamily="18" charset="0"/>
                                <a:ea typeface="PMingLiU" panose="02020500000000000000" pitchFamily="18" charset="-120"/>
                                <a:cs typeface="Times New Roman" panose="02020603050405020304" pitchFamily="18" charset="0"/>
                              </a:rPr>
                              <m:t>𝐶</m:t>
                            </m:r>
                          </m:e>
                          <m:sub>
                            <m:r>
                              <a:rPr lang="en-GB" sz="1800" i="1">
                                <a:effectLst/>
                                <a:latin typeface="Cambria Math" panose="02040503050406030204" pitchFamily="18" charset="0"/>
                                <a:ea typeface="PMingLiU" panose="02020500000000000000" pitchFamily="18" charset="-120"/>
                                <a:cs typeface="Times New Roman" panose="02020603050405020304" pitchFamily="18" charset="0"/>
                              </a:rPr>
                              <m:t>𝑗</m:t>
                            </m:r>
                          </m:sub>
                        </m:sSub>
                        <m:r>
                          <a:rPr lang="en-GB" sz="1800">
                            <a:effectLst/>
                            <a:latin typeface="Cambria Math" panose="02040503050406030204" pitchFamily="18" charset="0"/>
                            <a:ea typeface="PMingLiU" panose="02020500000000000000" pitchFamily="18" charset="-120"/>
                            <a:cs typeface="Times New Roman" panose="02020603050405020304" pitchFamily="18" charset="0"/>
                          </a:rPr>
                          <m:t>∙</m:t>
                        </m:r>
                        <m:f>
                          <m:fPr>
                            <m:ctrlPr>
                              <a:rPr lang="en-US" i="1">
                                <a:effectLst/>
                                <a:latin typeface="Cambria Math" panose="02040503050406030204" pitchFamily="18" charset="0"/>
                              </a:rPr>
                            </m:ctrlPr>
                          </m:fPr>
                          <m:num>
                            <m:sSub>
                              <m:sSubPr>
                                <m:ctrlPr>
                                  <a:rPr lang="en-US" i="1">
                                    <a:effectLst/>
                                    <a:latin typeface="Cambria Math" panose="02040503050406030204" pitchFamily="18" charset="0"/>
                                  </a:rPr>
                                </m:ctrlPr>
                              </m:sSubPr>
                              <m:e>
                                <m:r>
                                  <a:rPr lang="en-GB" sz="1800" i="1">
                                    <a:effectLst/>
                                    <a:latin typeface="Cambria Math" panose="02040503050406030204" pitchFamily="18" charset="0"/>
                                    <a:ea typeface="PMingLiU" panose="02020500000000000000" pitchFamily="18" charset="-120"/>
                                    <a:cs typeface="Times New Roman" panose="02020603050405020304" pitchFamily="18" charset="0"/>
                                  </a:rPr>
                                  <m:t>𝐴</m:t>
                                </m:r>
                              </m:e>
                              <m:sub>
                                <m:r>
                                  <a:rPr lang="en-GB" sz="1800" i="1">
                                    <a:effectLst/>
                                    <a:latin typeface="Cambria Math" panose="02040503050406030204" pitchFamily="18" charset="0"/>
                                    <a:ea typeface="PMingLiU" panose="02020500000000000000" pitchFamily="18" charset="-120"/>
                                    <a:cs typeface="Times New Roman" panose="02020603050405020304" pitchFamily="18" charset="0"/>
                                  </a:rPr>
                                  <m:t>𝑗</m:t>
                                </m:r>
                              </m:sub>
                            </m:sSub>
                          </m:num>
                          <m:den>
                            <m:r>
                              <a:rPr lang="en-GB" sz="1800">
                                <a:effectLst/>
                                <a:latin typeface="Cambria Math" panose="02040503050406030204" pitchFamily="18" charset="0"/>
                                <a:ea typeface="PMingLiU" panose="02020500000000000000" pitchFamily="18" charset="-120"/>
                                <a:cs typeface="Times New Roman" panose="02020603050405020304" pitchFamily="18" charset="0"/>
                              </a:rPr>
                              <m:t>(</m:t>
                            </m:r>
                            <m:sSub>
                              <m:sSubPr>
                                <m:ctrlPr>
                                  <a:rPr lang="en-US" i="1">
                                    <a:effectLst/>
                                    <a:latin typeface="Cambria Math" panose="02040503050406030204" pitchFamily="18" charset="0"/>
                                  </a:rPr>
                                </m:ctrlPr>
                              </m:sSubPr>
                              <m:e>
                                <m:r>
                                  <a:rPr lang="en-GB" sz="1800" i="1">
                                    <a:effectLst/>
                                    <a:latin typeface="Cambria Math" panose="02040503050406030204" pitchFamily="18" charset="0"/>
                                    <a:ea typeface="PMingLiU" panose="02020500000000000000" pitchFamily="18" charset="-120"/>
                                    <a:cs typeface="Times New Roman" panose="02020603050405020304" pitchFamily="18" charset="0"/>
                                  </a:rPr>
                                  <m:t>𝑤</m:t>
                                </m:r>
                              </m:e>
                              <m:sub>
                                <m:r>
                                  <a:rPr lang="en-GB" sz="1800" i="1">
                                    <a:effectLst/>
                                    <a:latin typeface="Cambria Math" panose="02040503050406030204" pitchFamily="18" charset="0"/>
                                    <a:ea typeface="PMingLiU" panose="02020500000000000000" pitchFamily="18" charset="-120"/>
                                    <a:cs typeface="Times New Roman" panose="02020603050405020304" pitchFamily="18" charset="0"/>
                                  </a:rPr>
                                  <m:t>𝑖</m:t>
                                </m:r>
                              </m:sub>
                            </m:sSub>
                            <m:r>
                              <a:rPr lang="en-GB" sz="1800">
                                <a:effectLst/>
                                <a:latin typeface="Cambria Math" panose="02040503050406030204" pitchFamily="18" charset="0"/>
                                <a:ea typeface="PMingLiU" panose="02020500000000000000" pitchFamily="18" charset="-120"/>
                                <a:cs typeface="Times New Roman" panose="02020603050405020304" pitchFamily="18" charset="0"/>
                              </a:rPr>
                              <m:t>+</m:t>
                            </m:r>
                            <m:sSub>
                              <m:sSubPr>
                                <m:ctrlPr>
                                  <a:rPr lang="en-US" i="1">
                                    <a:effectLst/>
                                    <a:latin typeface="Cambria Math" panose="02040503050406030204" pitchFamily="18" charset="0"/>
                                  </a:rPr>
                                </m:ctrlPr>
                              </m:sSubPr>
                              <m:e>
                                <m:r>
                                  <a:rPr lang="en-GB" sz="1800">
                                    <a:effectLst/>
                                    <a:latin typeface="Cambria Math" panose="02040503050406030204" pitchFamily="18" charset="0"/>
                                    <a:ea typeface="PMingLiU" panose="02020500000000000000" pitchFamily="18" charset="-120"/>
                                    <a:cs typeface="Times New Roman" panose="02020603050405020304" pitchFamily="18" charset="0"/>
                                  </a:rPr>
                                  <m:t>2</m:t>
                                </m:r>
                                <m:r>
                                  <a:rPr lang="en-GB" sz="1800" i="1">
                                    <a:effectLst/>
                                    <a:latin typeface="Cambria Math" panose="02040503050406030204" pitchFamily="18" charset="0"/>
                                    <a:ea typeface="PMingLiU" panose="02020500000000000000" pitchFamily="18" charset="-120"/>
                                    <a:cs typeface="Times New Roman" panose="02020603050405020304" pitchFamily="18" charset="0"/>
                                  </a:rPr>
                                  <m:t>𝑑</m:t>
                                </m:r>
                              </m:e>
                              <m:sub>
                                <m:r>
                                  <a:rPr lang="en-GB" sz="1800" i="1">
                                    <a:effectLst/>
                                    <a:latin typeface="Cambria Math" panose="02040503050406030204" pitchFamily="18" charset="0"/>
                                    <a:ea typeface="PMingLiU" panose="02020500000000000000" pitchFamily="18" charset="-120"/>
                                    <a:cs typeface="Times New Roman" panose="02020603050405020304" pitchFamily="18" charset="0"/>
                                  </a:rPr>
                                  <m:t>𝑖</m:t>
                                </m:r>
                              </m:sub>
                            </m:sSub>
                            <m:r>
                              <a:rPr lang="en-GB" sz="1800">
                                <a:effectLst/>
                                <a:latin typeface="Cambria Math" panose="02040503050406030204" pitchFamily="18" charset="0"/>
                                <a:ea typeface="PMingLiU" panose="02020500000000000000" pitchFamily="18" charset="-120"/>
                                <a:cs typeface="Times New Roman" panose="02020603050405020304" pitchFamily="18" charset="0"/>
                              </a:rPr>
                              <m:t>)</m:t>
                            </m:r>
                          </m:den>
                        </m:f>
                      </m:e>
                    </m:nary>
                  </m:oMath>
                </a14:m>
                <a:endParaRPr lang="en-US" dirty="0">
                  <a:effectLst/>
                  <a:latin typeface="Arial" panose="020B0604020202020204" pitchFamily="34" charset="0"/>
                  <a:ea typeface="PMingLiU" panose="02020500000000000000" pitchFamily="18" charset="-120"/>
                  <a:cs typeface="Arial" panose="020B0604020202020204" pitchFamily="34" charset="0"/>
                </a:endParaRPr>
              </a:p>
              <a:p>
                <a:pPr marL="457200" lvl="1" algn="just"/>
                <a:r>
                  <a:rPr lang="en-US" dirty="0">
                    <a:latin typeface="Arial" panose="020B0604020202020204" pitchFamily="34" charset="0"/>
                    <a:ea typeface="PMingLiU" panose="02020500000000000000" pitchFamily="18" charset="-120"/>
                    <a:cs typeface="Arial" panose="020B0604020202020204" pitchFamily="34" charset="0"/>
                  </a:rPr>
                  <a:t>i: airway/corridor, j: aircraft type/class</a:t>
                </a:r>
                <a:endParaRPr lang="en-US" dirty="0">
                  <a:effectLst/>
                  <a:latin typeface="Arial" panose="020B0604020202020204" pitchFamily="34" charset="0"/>
                  <a:ea typeface="PMingLiU" panose="02020500000000000000" pitchFamily="18" charset="-120"/>
                  <a:cs typeface="Arial" panose="020B0604020202020204" pitchFamily="34" charset="0"/>
                </a:endParaRPr>
              </a:p>
              <a:p>
                <a:pPr marL="457200" lvl="1" algn="just">
                  <a:spcBef>
                    <a:spcPts val="0"/>
                  </a:spcBef>
                </a:pPr>
                <a:endParaRPr lang="en-US" dirty="0"/>
              </a:p>
            </p:txBody>
          </p:sp>
        </mc:Choice>
        <mc:Fallback xmlns="">
          <p:sp>
            <p:nvSpPr>
              <p:cNvPr id="3" name="Content Placeholder 2">
                <a:extLst>
                  <a:ext uri="{FF2B5EF4-FFF2-40B4-BE49-F238E27FC236}">
                    <a16:creationId xmlns:a16="http://schemas.microsoft.com/office/drawing/2014/main" id="{DA75DD99-FF90-3210-E542-A8562AF81B15}"/>
                  </a:ext>
                </a:extLst>
              </p:cNvPr>
              <p:cNvSpPr>
                <a:spLocks noGrp="1" noRot="1" noChangeAspect="1" noMove="1" noResize="1" noEditPoints="1" noAdjustHandles="1" noChangeArrowheads="1" noChangeShapeType="1" noTextEdit="1"/>
              </p:cNvSpPr>
              <p:nvPr>
                <p:ph idx="1"/>
              </p:nvPr>
            </p:nvSpPr>
            <p:spPr>
              <a:xfrm>
                <a:off x="371474" y="923278"/>
                <a:ext cx="11703791" cy="5782322"/>
              </a:xfrm>
              <a:blipFill>
                <a:blip r:embed="rId2"/>
                <a:stretch>
                  <a:fillRect l="-729" t="-1370" r="-521"/>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C7DD5A15-799E-72EF-8B65-EEF33DA27EC4}"/>
              </a:ext>
            </a:extLst>
          </p:cNvPr>
          <p:cNvSpPr>
            <a:spLocks noGrp="1"/>
          </p:cNvSpPr>
          <p:nvPr>
            <p:ph type="sldNum" sz="quarter" idx="4"/>
          </p:nvPr>
        </p:nvSpPr>
        <p:spPr/>
        <p:txBody>
          <a:bodyPr/>
          <a:lstStyle/>
          <a:p>
            <a:pPr algn="r"/>
            <a:fld id="{41FAC4EC-5D89-1C41-A9EF-1F206B220A4C}" type="slidenum">
              <a:rPr lang="en-US" sz="1000" smtClean="0"/>
              <a:pPr algn="r"/>
              <a:t>3</a:t>
            </a:fld>
            <a:r>
              <a:rPr lang="en-US" sz="1000">
                <a:cs typeface="Arial" panose="020B0604020202020204" pitchFamily="34" charset="0"/>
              </a:rPr>
              <a:t> </a:t>
            </a:r>
            <a:endParaRPr lang="en-US" sz="1000"/>
          </a:p>
        </p:txBody>
      </p:sp>
      <p:pic>
        <p:nvPicPr>
          <p:cNvPr id="5" name="Picture 4">
            <a:extLst>
              <a:ext uri="{FF2B5EF4-FFF2-40B4-BE49-F238E27FC236}">
                <a16:creationId xmlns:a16="http://schemas.microsoft.com/office/drawing/2014/main" id="{D7AFD734-2A7F-DD21-ED69-BD3AAE0DA1A2}"/>
              </a:ext>
            </a:extLst>
          </p:cNvPr>
          <p:cNvPicPr>
            <a:picLocks noChangeAspect="1"/>
          </p:cNvPicPr>
          <p:nvPr/>
        </p:nvPicPr>
        <p:blipFill rotWithShape="1">
          <a:blip r:embed="rId3">
            <a:extLst>
              <a:ext uri="{28A0092B-C50C-407E-A947-70E740481C1C}">
                <a14:useLocalDpi xmlns:a14="http://schemas.microsoft.com/office/drawing/2010/main" val="0"/>
              </a:ext>
            </a:extLst>
          </a:blip>
          <a:srcRect r="4484"/>
          <a:stretch/>
        </p:blipFill>
        <p:spPr bwMode="auto">
          <a:xfrm>
            <a:off x="7342811" y="3298055"/>
            <a:ext cx="4849189" cy="355994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013545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8A5E3-9DC3-47AD-60D2-E569A0AE1A23}"/>
              </a:ext>
            </a:extLst>
          </p:cNvPr>
          <p:cNvSpPr>
            <a:spLocks noGrp="1"/>
          </p:cNvSpPr>
          <p:nvPr>
            <p:ph type="title"/>
          </p:nvPr>
        </p:nvSpPr>
        <p:spPr>
          <a:xfrm>
            <a:off x="195308" y="0"/>
            <a:ext cx="11996691" cy="816746"/>
          </a:xfrm>
        </p:spPr>
        <p:txBody>
          <a:bodyPr/>
          <a:lstStyle/>
          <a:p>
            <a:r>
              <a:rPr lang="en-US" dirty="0"/>
              <a:t>Current Methods: NUREG-0800, Section 3.5.1.6 - Airway Flight Frequency (cont’d)</a:t>
            </a:r>
          </a:p>
        </p:txBody>
      </p:sp>
      <p:sp>
        <p:nvSpPr>
          <p:cNvPr id="3" name="Content Placeholder 2">
            <a:extLst>
              <a:ext uri="{FF2B5EF4-FFF2-40B4-BE49-F238E27FC236}">
                <a16:creationId xmlns:a16="http://schemas.microsoft.com/office/drawing/2014/main" id="{1311AD6D-773F-339C-2A77-AF960F662986}"/>
              </a:ext>
            </a:extLst>
          </p:cNvPr>
          <p:cNvSpPr>
            <a:spLocks noGrp="1"/>
          </p:cNvSpPr>
          <p:nvPr>
            <p:ph idx="1"/>
          </p:nvPr>
        </p:nvSpPr>
        <p:spPr>
          <a:xfrm>
            <a:off x="371475" y="1089025"/>
            <a:ext cx="11430000" cy="4965546"/>
          </a:xfrm>
        </p:spPr>
        <p:txBody>
          <a:bodyPr/>
          <a:lstStyle/>
          <a:p>
            <a:pPr algn="just"/>
            <a:r>
              <a:rPr lang="en-GB" sz="2400" dirty="0">
                <a:effectLst/>
                <a:ea typeface="PMingLiU" panose="02020500000000000000" pitchFamily="18" charset="-120"/>
              </a:rPr>
              <a:t>Risk of impact is characterized by the closest distance between the flight &amp; target facility</a:t>
            </a:r>
          </a:p>
          <a:p>
            <a:pPr algn="just"/>
            <a:r>
              <a:rPr lang="en-GB" sz="2400" dirty="0">
                <a:effectLst/>
                <a:ea typeface="PMingLiU" panose="02020500000000000000" pitchFamily="18" charset="-120"/>
              </a:rPr>
              <a:t>The main issue: only considers flights along the airways &amp; does not account for flights that are outside the airways, but in the vicinity of the target facility, which, if crash, can still impact the target facility.</a:t>
            </a:r>
            <a:endParaRPr lang="en-US" dirty="0">
              <a:effectLst/>
              <a:ea typeface="PMingLiU" panose="02020500000000000000" pitchFamily="18" charset="-120"/>
              <a:cs typeface="Arial" panose="020B0604020202020204" pitchFamily="34" charset="0"/>
            </a:endParaRPr>
          </a:p>
          <a:p>
            <a:r>
              <a:rPr lang="en-GB" dirty="0">
                <a:effectLst/>
                <a:ea typeface="PMingLiU" panose="02020500000000000000" pitchFamily="18" charset="-120"/>
              </a:rPr>
              <a:t>N and C can be determined using the actual flight data and accident data, respectively. </a:t>
            </a:r>
          </a:p>
          <a:p>
            <a:pPr marL="457200" lvl="1">
              <a:spcBef>
                <a:spcPts val="1000"/>
              </a:spcBef>
            </a:pPr>
            <a:r>
              <a:rPr lang="en-US" altLang="zh-CN" dirty="0">
                <a:ea typeface="PMingLiU" panose="02020500000000000000" pitchFamily="18" charset="-120"/>
              </a:rPr>
              <a:t>U</a:t>
            </a:r>
            <a:r>
              <a:rPr lang="en-GB" dirty="0" err="1">
                <a:effectLst/>
                <a:ea typeface="PMingLiU" panose="02020500000000000000" pitchFamily="18" charset="-120"/>
              </a:rPr>
              <a:t>ncertainty</a:t>
            </a:r>
            <a:r>
              <a:rPr lang="en-GB" dirty="0">
                <a:effectLst/>
                <a:ea typeface="PMingLiU" panose="02020500000000000000" pitchFamily="18" charset="-120"/>
              </a:rPr>
              <a:t> in these two parameters is limited to the statistical variations in the actual data.</a:t>
            </a:r>
          </a:p>
          <a:p>
            <a:r>
              <a:rPr lang="en-GB" dirty="0">
                <a:effectLst/>
                <a:ea typeface="PMingLiU" panose="02020500000000000000" pitchFamily="18" charset="-120"/>
              </a:rPr>
              <a:t>The key source of uncertainty in the airway flight frequency method is the model used to convert from the crash frequency to the impact frequency</a:t>
            </a:r>
          </a:p>
          <a:p>
            <a:pPr marL="457200" lvl="1">
              <a:spcBef>
                <a:spcPts val="1000"/>
              </a:spcBef>
            </a:pPr>
            <a:r>
              <a:rPr lang="en-GB" dirty="0">
                <a:effectLst/>
                <a:ea typeface="PMingLiU" panose="02020500000000000000" pitchFamily="18" charset="-120"/>
              </a:rPr>
              <a:t>Simply inversely proportional to the distance between the flight path and the target facility.</a:t>
            </a:r>
            <a:endParaRPr lang="en-US" dirty="0"/>
          </a:p>
        </p:txBody>
      </p:sp>
      <p:sp>
        <p:nvSpPr>
          <p:cNvPr id="4" name="Slide Number Placeholder 3">
            <a:extLst>
              <a:ext uri="{FF2B5EF4-FFF2-40B4-BE49-F238E27FC236}">
                <a16:creationId xmlns:a16="http://schemas.microsoft.com/office/drawing/2014/main" id="{FC139846-6E42-474A-4F54-6AE3EAF2DEDA}"/>
              </a:ext>
            </a:extLst>
          </p:cNvPr>
          <p:cNvSpPr>
            <a:spLocks noGrp="1"/>
          </p:cNvSpPr>
          <p:nvPr>
            <p:ph type="sldNum" sz="quarter" idx="4"/>
          </p:nvPr>
        </p:nvSpPr>
        <p:spPr/>
        <p:txBody>
          <a:bodyPr/>
          <a:lstStyle/>
          <a:p>
            <a:pPr algn="r"/>
            <a:fld id="{41FAC4EC-5D89-1C41-A9EF-1F206B220A4C}" type="slidenum">
              <a:rPr lang="en-US" sz="1000" smtClean="0"/>
              <a:pPr algn="r"/>
              <a:t>4</a:t>
            </a:fld>
            <a:r>
              <a:rPr lang="en-US" sz="1000">
                <a:cs typeface="Arial" panose="020B0604020202020204" pitchFamily="34" charset="0"/>
              </a:rPr>
              <a:t> </a:t>
            </a:r>
            <a:endParaRPr lang="en-US" sz="1000"/>
          </a:p>
        </p:txBody>
      </p:sp>
    </p:spTree>
    <p:extLst>
      <p:ext uri="{BB962C8B-B14F-4D97-AF65-F5344CB8AC3E}">
        <p14:creationId xmlns:p14="http://schemas.microsoft.com/office/powerpoint/2010/main" val="4832993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77F14-CBB8-7BC1-8718-2C393D1EBFC3}"/>
              </a:ext>
            </a:extLst>
          </p:cNvPr>
          <p:cNvSpPr>
            <a:spLocks noGrp="1"/>
          </p:cNvSpPr>
          <p:nvPr>
            <p:ph type="title"/>
          </p:nvPr>
        </p:nvSpPr>
        <p:spPr/>
        <p:txBody>
          <a:bodyPr/>
          <a:lstStyle/>
          <a:p>
            <a:r>
              <a:rPr lang="en-US" dirty="0"/>
              <a:t>Current Methods: Location-Dependent Impact Density Method</a:t>
            </a:r>
          </a:p>
        </p:txBody>
      </p:sp>
      <p:sp>
        <p:nvSpPr>
          <p:cNvPr id="3" name="Content Placeholder 2">
            <a:extLst>
              <a:ext uri="{FF2B5EF4-FFF2-40B4-BE49-F238E27FC236}">
                <a16:creationId xmlns:a16="http://schemas.microsoft.com/office/drawing/2014/main" id="{73E68963-C2D8-F85A-81BB-34966078F12A}"/>
              </a:ext>
            </a:extLst>
          </p:cNvPr>
          <p:cNvSpPr>
            <a:spLocks noGrp="1"/>
          </p:cNvSpPr>
          <p:nvPr>
            <p:ph idx="1"/>
          </p:nvPr>
        </p:nvSpPr>
        <p:spPr>
          <a:xfrm>
            <a:off x="371475" y="798990"/>
            <a:ext cx="11702156" cy="5906609"/>
          </a:xfrm>
        </p:spPr>
        <p:txBody>
          <a:bodyPr/>
          <a:lstStyle/>
          <a:p>
            <a:r>
              <a:rPr lang="en-US" dirty="0">
                <a:effectLst/>
                <a:ea typeface="PMingLiU" panose="02020500000000000000" pitchFamily="18" charset="-120"/>
              </a:rPr>
              <a:t>Ideally, frequency of aircraft impact at a target facility can be estimated by using the actual aircraft crash data (including the crash events and the crash locations) to determine the location-dependent impact density first. </a:t>
            </a:r>
          </a:p>
          <a:p>
            <a:pPr marL="457200" lvl="1"/>
            <a:r>
              <a:rPr lang="en-US" dirty="0">
                <a:effectLst/>
                <a:ea typeface="PMingLiU" panose="02020500000000000000" pitchFamily="18" charset="-120"/>
              </a:rPr>
              <a:t>Then, the aircraft impact frequency at the target location can be obtained by multiplying this location-dependent impact density at the target location by the effective target area. </a:t>
            </a:r>
          </a:p>
          <a:p>
            <a:pPr marL="457200" lvl="1"/>
            <a:r>
              <a:rPr lang="en-US" dirty="0">
                <a:effectLst/>
                <a:ea typeface="PMingLiU" panose="02020500000000000000" pitchFamily="18" charset="-120"/>
              </a:rPr>
              <a:t>Since the aircraft impact frequency determined using this approach is intended to be derived directly from the aircraft crash data, uncertainty in the calculated result can be minimized.</a:t>
            </a:r>
          </a:p>
          <a:p>
            <a:r>
              <a:rPr lang="en-GB" dirty="0">
                <a:effectLst/>
                <a:ea typeface="PMingLiU" panose="02020500000000000000" pitchFamily="18" charset="-120"/>
              </a:rPr>
              <a:t>Due to the scarcity of the aircraft crash data, the historical crash sites are too scattered and widely spread out to support a statistically meaningful determination of location-dependent impact density.</a:t>
            </a:r>
          </a:p>
          <a:p>
            <a:pPr marL="457200" lvl="1"/>
            <a:r>
              <a:rPr lang="en-GB" dirty="0">
                <a:effectLst/>
                <a:ea typeface="PMingLiU" panose="02020500000000000000" pitchFamily="18" charset="-120"/>
              </a:rPr>
              <a:t>A possible approach is to use the Bayesian method to estimate the distribution of the location-dependent impact density. </a:t>
            </a:r>
          </a:p>
          <a:p>
            <a:pPr marL="457200" lvl="1"/>
            <a:r>
              <a:rPr lang="en-GB" dirty="0">
                <a:ea typeface="PMingLiU" panose="02020500000000000000" pitchFamily="18" charset="-120"/>
              </a:rPr>
              <a:t>A</a:t>
            </a:r>
            <a:r>
              <a:rPr lang="en-GB" dirty="0">
                <a:effectLst/>
                <a:ea typeface="PMingLiU" panose="02020500000000000000" pitchFamily="18" charset="-120"/>
              </a:rPr>
              <a:t> 2-dimensional, prior distribution of the aircraft impact density can be postulated first. </a:t>
            </a:r>
          </a:p>
          <a:p>
            <a:pPr marL="457200" lvl="1"/>
            <a:r>
              <a:rPr lang="en-GB" dirty="0">
                <a:effectLst/>
                <a:ea typeface="PMingLiU" panose="02020500000000000000" pitchFamily="18" charset="-120"/>
              </a:rPr>
              <a:t>Using the Bayes’ theorem, this distribution can then be updated with the actual crash site data. </a:t>
            </a:r>
          </a:p>
          <a:p>
            <a:pPr marL="457200" lvl="1"/>
            <a:r>
              <a:rPr lang="en-GB" dirty="0">
                <a:effectLst/>
                <a:ea typeface="PMingLiU" panose="02020500000000000000" pitchFamily="18" charset="-120"/>
              </a:rPr>
              <a:t>The main issue with this approach is the selection of the prior distribution of the aircraft impact density which is highly subjective and may not be fully supported by the key characteristics of the influencing factors for aircraft crashes.</a:t>
            </a:r>
            <a:endParaRPr lang="en-US" dirty="0">
              <a:effectLst/>
              <a:ea typeface="PMingLiU" panose="02020500000000000000" pitchFamily="18" charset="-120"/>
            </a:endParaRPr>
          </a:p>
          <a:p>
            <a:endParaRPr lang="en-US" dirty="0"/>
          </a:p>
        </p:txBody>
      </p:sp>
      <p:sp>
        <p:nvSpPr>
          <p:cNvPr id="4" name="Slide Number Placeholder 3">
            <a:extLst>
              <a:ext uri="{FF2B5EF4-FFF2-40B4-BE49-F238E27FC236}">
                <a16:creationId xmlns:a16="http://schemas.microsoft.com/office/drawing/2014/main" id="{2FB42754-B5C6-20AB-93DD-9972D694F55B}"/>
              </a:ext>
            </a:extLst>
          </p:cNvPr>
          <p:cNvSpPr>
            <a:spLocks noGrp="1"/>
          </p:cNvSpPr>
          <p:nvPr>
            <p:ph type="sldNum" sz="quarter" idx="4"/>
          </p:nvPr>
        </p:nvSpPr>
        <p:spPr/>
        <p:txBody>
          <a:bodyPr/>
          <a:lstStyle/>
          <a:p>
            <a:pPr algn="r"/>
            <a:fld id="{41FAC4EC-5D89-1C41-A9EF-1F206B220A4C}" type="slidenum">
              <a:rPr lang="en-US" sz="1000" smtClean="0"/>
              <a:pPr algn="r"/>
              <a:t>5</a:t>
            </a:fld>
            <a:r>
              <a:rPr lang="en-US" sz="1000">
                <a:cs typeface="Arial" panose="020B0604020202020204" pitchFamily="34" charset="0"/>
              </a:rPr>
              <a:t> </a:t>
            </a:r>
            <a:endParaRPr lang="en-US" sz="1000"/>
          </a:p>
        </p:txBody>
      </p:sp>
    </p:spTree>
    <p:extLst>
      <p:ext uri="{BB962C8B-B14F-4D97-AF65-F5344CB8AC3E}">
        <p14:creationId xmlns:p14="http://schemas.microsoft.com/office/powerpoint/2010/main" val="28865463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58B96-96E4-BA88-C192-C7A9CD497679}"/>
              </a:ext>
            </a:extLst>
          </p:cNvPr>
          <p:cNvSpPr>
            <a:spLocks noGrp="1"/>
          </p:cNvSpPr>
          <p:nvPr>
            <p:ph type="title"/>
          </p:nvPr>
        </p:nvSpPr>
        <p:spPr/>
        <p:txBody>
          <a:bodyPr/>
          <a:lstStyle/>
          <a:p>
            <a:r>
              <a:rPr lang="en-US" dirty="0"/>
              <a:t>Current Methods: Location-Dependent Crash Density Method (cont’d)</a:t>
            </a:r>
          </a:p>
        </p:txBody>
      </p:sp>
      <p:sp>
        <p:nvSpPr>
          <p:cNvPr id="3" name="Content Placeholder 2">
            <a:extLst>
              <a:ext uri="{FF2B5EF4-FFF2-40B4-BE49-F238E27FC236}">
                <a16:creationId xmlns:a16="http://schemas.microsoft.com/office/drawing/2014/main" id="{0B586635-FF3B-536B-78B8-B9AAFC22007E}"/>
              </a:ext>
            </a:extLst>
          </p:cNvPr>
          <p:cNvSpPr>
            <a:spLocks noGrp="1"/>
          </p:cNvSpPr>
          <p:nvPr>
            <p:ph idx="1"/>
          </p:nvPr>
        </p:nvSpPr>
        <p:spPr>
          <a:xfrm>
            <a:off x="371475" y="1010617"/>
            <a:ext cx="11430000" cy="5572134"/>
          </a:xfrm>
        </p:spPr>
        <p:txBody>
          <a:bodyPr/>
          <a:lstStyle/>
          <a:p>
            <a:r>
              <a:rPr lang="en-GB" dirty="0">
                <a:effectLst/>
                <a:ea typeface="PMingLiU" panose="02020500000000000000" pitchFamily="18" charset="-120"/>
              </a:rPr>
              <a:t>In principle, the crash/impact frequency at each location can be influenced significantly by many factors including weather pattern, topography, terrain-related weather conditions (e.g., frequently generated wind shear at location with steep mountain elevation drop), etc. </a:t>
            </a:r>
          </a:p>
          <a:p>
            <a:pPr marL="457200" lvl="1">
              <a:spcBef>
                <a:spcPts val="1000"/>
              </a:spcBef>
            </a:pPr>
            <a:r>
              <a:rPr lang="en-US" altLang="zh-CN" dirty="0">
                <a:effectLst/>
                <a:ea typeface="PMingLiU" panose="02020500000000000000" pitchFamily="18" charset="-120"/>
              </a:rPr>
              <a:t>Based on</a:t>
            </a:r>
            <a:r>
              <a:rPr lang="en-GB" dirty="0">
                <a:effectLst/>
                <a:ea typeface="PMingLiU" panose="02020500000000000000" pitchFamily="18" charset="-120"/>
              </a:rPr>
              <a:t> considerations of these influencing factors, one can subdivide the entire continental U.S. into many small areas, each of which entails relatively uniform characteristics of these factors that influence the impact density. </a:t>
            </a:r>
          </a:p>
          <a:p>
            <a:pPr marL="457200" lvl="1">
              <a:spcBef>
                <a:spcPts val="1000"/>
              </a:spcBef>
            </a:pPr>
            <a:r>
              <a:rPr lang="en-GB" dirty="0">
                <a:ea typeface="PMingLiU" panose="02020500000000000000" pitchFamily="18" charset="-120"/>
              </a:rPr>
              <a:t>S</a:t>
            </a:r>
            <a:r>
              <a:rPr lang="en-GB" dirty="0">
                <a:effectLst/>
                <a:ea typeface="PMingLiU" panose="02020500000000000000" pitchFamily="18" charset="-120"/>
              </a:rPr>
              <a:t>uch detailed study has not been available to support the characterization of these influencing factors, classification of the geographical areas, and the specification of the prior distribution of the location-dependent impact density. </a:t>
            </a:r>
          </a:p>
          <a:p>
            <a:pPr marL="457200" lvl="1">
              <a:spcBef>
                <a:spcPts val="1000"/>
              </a:spcBef>
            </a:pPr>
            <a:r>
              <a:rPr lang="en-GB" dirty="0">
                <a:effectLst/>
                <a:ea typeface="PMingLiU" panose="02020500000000000000" pitchFamily="18" charset="-120"/>
              </a:rPr>
              <a:t>Without substantiation by these in-depth evaluations, any assumed distribution for the prior distribution could essentially be arbitrary and not fully supported by the actual crash data. </a:t>
            </a:r>
          </a:p>
          <a:p>
            <a:pPr marL="457200" lvl="1">
              <a:spcBef>
                <a:spcPts val="1000"/>
              </a:spcBef>
            </a:pPr>
            <a:r>
              <a:rPr lang="en-GB" dirty="0">
                <a:effectLst/>
                <a:ea typeface="PMingLiU" panose="02020500000000000000" pitchFamily="18" charset="-120"/>
              </a:rPr>
              <a:t>This kind of assumed prior distribution will no doubt contribute substantially to the inaccuracy and uncertainty in the calculated results for the aircraft impact frequency.</a:t>
            </a:r>
            <a:endParaRPr lang="en-US" dirty="0"/>
          </a:p>
        </p:txBody>
      </p:sp>
      <p:sp>
        <p:nvSpPr>
          <p:cNvPr id="4" name="Slide Number Placeholder 3">
            <a:extLst>
              <a:ext uri="{FF2B5EF4-FFF2-40B4-BE49-F238E27FC236}">
                <a16:creationId xmlns:a16="http://schemas.microsoft.com/office/drawing/2014/main" id="{E80AE905-1C73-6A00-8344-620FC4CA301B}"/>
              </a:ext>
            </a:extLst>
          </p:cNvPr>
          <p:cNvSpPr>
            <a:spLocks noGrp="1"/>
          </p:cNvSpPr>
          <p:nvPr>
            <p:ph type="sldNum" sz="quarter" idx="4"/>
          </p:nvPr>
        </p:nvSpPr>
        <p:spPr/>
        <p:txBody>
          <a:bodyPr/>
          <a:lstStyle/>
          <a:p>
            <a:pPr algn="r"/>
            <a:fld id="{41FAC4EC-5D89-1C41-A9EF-1F206B220A4C}" type="slidenum">
              <a:rPr lang="en-US" sz="1000" smtClean="0"/>
              <a:pPr algn="r"/>
              <a:t>6</a:t>
            </a:fld>
            <a:r>
              <a:rPr lang="en-US" sz="1000">
                <a:cs typeface="Arial" panose="020B0604020202020204" pitchFamily="34" charset="0"/>
              </a:rPr>
              <a:t> </a:t>
            </a:r>
            <a:endParaRPr lang="en-US" sz="1000"/>
          </a:p>
        </p:txBody>
      </p:sp>
    </p:spTree>
    <p:extLst>
      <p:ext uri="{BB962C8B-B14F-4D97-AF65-F5344CB8AC3E}">
        <p14:creationId xmlns:p14="http://schemas.microsoft.com/office/powerpoint/2010/main" val="11586838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B1196-7495-DA2F-78FC-EBDB88F22095}"/>
              </a:ext>
            </a:extLst>
          </p:cNvPr>
          <p:cNvSpPr>
            <a:spLocks noGrp="1"/>
          </p:cNvSpPr>
          <p:nvPr>
            <p:ph type="title"/>
          </p:nvPr>
        </p:nvSpPr>
        <p:spPr/>
        <p:txBody>
          <a:bodyPr/>
          <a:lstStyle/>
          <a:p>
            <a:r>
              <a:rPr lang="en-US" dirty="0"/>
              <a:t>Current Methods: Average Impact Density Method</a:t>
            </a:r>
          </a:p>
        </p:txBody>
      </p:sp>
      <p:sp>
        <p:nvSpPr>
          <p:cNvPr id="3" name="Content Placeholder 2">
            <a:extLst>
              <a:ext uri="{FF2B5EF4-FFF2-40B4-BE49-F238E27FC236}">
                <a16:creationId xmlns:a16="http://schemas.microsoft.com/office/drawing/2014/main" id="{ECE51DA5-2E56-B4A3-4B61-E73C86772592}"/>
              </a:ext>
            </a:extLst>
          </p:cNvPr>
          <p:cNvSpPr>
            <a:spLocks noGrp="1"/>
          </p:cNvSpPr>
          <p:nvPr>
            <p:ph idx="1"/>
          </p:nvPr>
        </p:nvSpPr>
        <p:spPr>
          <a:xfrm>
            <a:off x="142043" y="781236"/>
            <a:ext cx="11967100" cy="6076764"/>
          </a:xfrm>
        </p:spPr>
        <p:txBody>
          <a:bodyPr/>
          <a:lstStyle/>
          <a:p>
            <a:r>
              <a:rPr lang="en-GB" dirty="0">
                <a:effectLst/>
                <a:ea typeface="PMingLiU" panose="02020500000000000000" pitchFamily="18" charset="-120"/>
              </a:rPr>
              <a:t>Some studies simply estimate the average impact density, which is then multiplied by the effective target area to derive the frequency of impact at the target location. </a:t>
            </a:r>
          </a:p>
          <a:p>
            <a:pPr marL="457200" lvl="1"/>
            <a:r>
              <a:rPr lang="en-GB" dirty="0">
                <a:ea typeface="PMingLiU" panose="02020500000000000000" pitchFamily="18" charset="-120"/>
              </a:rPr>
              <a:t>A</a:t>
            </a:r>
            <a:r>
              <a:rPr lang="en-GB" dirty="0">
                <a:effectLst/>
                <a:ea typeface="PMingLiU" panose="02020500000000000000" pitchFamily="18" charset="-120"/>
              </a:rPr>
              <a:t>ssumes uniform impact density throughout the entire area </a:t>
            </a:r>
          </a:p>
          <a:p>
            <a:pPr marL="685800" lvl="2"/>
            <a:r>
              <a:rPr lang="en-GB" dirty="0">
                <a:ea typeface="PMingLiU" panose="02020500000000000000" pitchFamily="18" charset="-120"/>
              </a:rPr>
              <a:t>T</a:t>
            </a:r>
            <a:r>
              <a:rPr lang="en-GB" dirty="0">
                <a:effectLst/>
                <a:ea typeface="PMingLiU" panose="02020500000000000000" pitchFamily="18" charset="-120"/>
              </a:rPr>
              <a:t>otal no. of crashes per year is divided by the total area to determine average impact density per year.</a:t>
            </a:r>
          </a:p>
          <a:p>
            <a:pPr marL="457200" lvl="1"/>
            <a:r>
              <a:rPr lang="en-US" dirty="0">
                <a:effectLst/>
                <a:ea typeface="PMingLiU" panose="02020500000000000000" pitchFamily="18" charset="-120"/>
              </a:rPr>
              <a:t>Main drawback: neglects potentially significant variation in impact density from location to location. </a:t>
            </a:r>
          </a:p>
          <a:p>
            <a:pPr marL="685800" lvl="2"/>
            <a:r>
              <a:rPr lang="en-US" dirty="0">
                <a:effectLst/>
                <a:ea typeface="PMingLiU" panose="02020500000000000000" pitchFamily="18" charset="-120"/>
              </a:rPr>
              <a:t>Assumption of equal impact density may not be realistic since some locations should be more likely than others because the impact density is likely location-dependent. </a:t>
            </a:r>
          </a:p>
          <a:p>
            <a:pPr marL="685800" lvl="2"/>
            <a:r>
              <a:rPr lang="en-US" dirty="0">
                <a:effectLst/>
                <a:ea typeface="PMingLiU" panose="02020500000000000000" pitchFamily="18" charset="-120"/>
              </a:rPr>
              <a:t>The average impact density method is non-conservative for locations closer to the flight routes.</a:t>
            </a:r>
          </a:p>
          <a:p>
            <a:r>
              <a:rPr lang="en-US" dirty="0">
                <a:effectLst/>
                <a:ea typeface="PMingLiU" panose="02020500000000000000" pitchFamily="18" charset="-120"/>
              </a:rPr>
              <a:t>In one study, total no. of crashes per year in an entire country was divided by the total land area of the country to derive average impact density per year used for the calculation of the impact frequency per year. </a:t>
            </a:r>
          </a:p>
          <a:p>
            <a:pPr marL="457200" lvl="1"/>
            <a:r>
              <a:rPr lang="en-US" dirty="0">
                <a:effectLst/>
                <a:ea typeface="PMingLiU" panose="02020500000000000000" pitchFamily="18" charset="-120"/>
              </a:rPr>
              <a:t>The average impact density was stated as conservative for the target facility because most of the crashes occurred in the mountainous areas far away from the target facility. </a:t>
            </a:r>
          </a:p>
          <a:p>
            <a:pPr marL="457200" lvl="1" algn="just">
              <a:spcBef>
                <a:spcPts val="0"/>
              </a:spcBef>
            </a:pPr>
            <a:r>
              <a:rPr lang="en-US" dirty="0">
                <a:effectLst/>
                <a:ea typeface="PMingLiU" panose="02020500000000000000" pitchFamily="18" charset="-120"/>
              </a:rPr>
              <a:t>While the terrain may be an important factor affecting the location-specific impact frequency, there may be other factors that also contribute to the variability in the location-specific impact frequency. </a:t>
            </a:r>
          </a:p>
          <a:p>
            <a:pPr marL="457200" lvl="1" algn="just">
              <a:spcBef>
                <a:spcPts val="0"/>
              </a:spcBef>
            </a:pPr>
            <a:r>
              <a:rPr lang="en-US" dirty="0">
                <a:effectLst/>
                <a:ea typeface="PMingLiU" panose="02020500000000000000" pitchFamily="18" charset="-120"/>
              </a:rPr>
              <a:t>Applying average impact density to a specific location without fully investigating any other possible influencing factors could potentially underestimate significantly the aircraft impact frequency.</a:t>
            </a:r>
          </a:p>
          <a:p>
            <a:endParaRPr lang="en-US" dirty="0"/>
          </a:p>
        </p:txBody>
      </p:sp>
      <p:sp>
        <p:nvSpPr>
          <p:cNvPr id="4" name="Slide Number Placeholder 3">
            <a:extLst>
              <a:ext uri="{FF2B5EF4-FFF2-40B4-BE49-F238E27FC236}">
                <a16:creationId xmlns:a16="http://schemas.microsoft.com/office/drawing/2014/main" id="{EB5C188D-6419-ED32-7678-4BC2A7C0B3F5}"/>
              </a:ext>
            </a:extLst>
          </p:cNvPr>
          <p:cNvSpPr>
            <a:spLocks noGrp="1"/>
          </p:cNvSpPr>
          <p:nvPr>
            <p:ph type="sldNum" sz="quarter" idx="4"/>
          </p:nvPr>
        </p:nvSpPr>
        <p:spPr/>
        <p:txBody>
          <a:bodyPr/>
          <a:lstStyle/>
          <a:p>
            <a:pPr algn="r"/>
            <a:fld id="{41FAC4EC-5D89-1C41-A9EF-1F206B220A4C}" type="slidenum">
              <a:rPr lang="en-US" sz="1000" smtClean="0"/>
              <a:pPr algn="r"/>
              <a:t>7</a:t>
            </a:fld>
            <a:r>
              <a:rPr lang="en-US" sz="1000">
                <a:cs typeface="Arial" panose="020B0604020202020204" pitchFamily="34" charset="0"/>
              </a:rPr>
              <a:t> </a:t>
            </a:r>
            <a:endParaRPr lang="en-US" sz="1000"/>
          </a:p>
        </p:txBody>
      </p:sp>
    </p:spTree>
    <p:extLst>
      <p:ext uri="{BB962C8B-B14F-4D97-AF65-F5344CB8AC3E}">
        <p14:creationId xmlns:p14="http://schemas.microsoft.com/office/powerpoint/2010/main" val="23667336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6E92E-C6A0-6916-513D-F57E63EFAFA3}"/>
              </a:ext>
            </a:extLst>
          </p:cNvPr>
          <p:cNvSpPr>
            <a:spLocks noGrp="1"/>
          </p:cNvSpPr>
          <p:nvPr>
            <p:ph type="title"/>
          </p:nvPr>
        </p:nvSpPr>
        <p:spPr>
          <a:xfrm>
            <a:off x="381000" y="0"/>
            <a:ext cx="11430000" cy="798990"/>
          </a:xfrm>
        </p:spPr>
        <p:txBody>
          <a:bodyPr/>
          <a:lstStyle/>
          <a:p>
            <a:r>
              <a:rPr lang="en-US" dirty="0"/>
              <a:t>Recently Proposed Method Based on Air Traffic Data – </a:t>
            </a:r>
            <a:br>
              <a:rPr lang="en-US" dirty="0"/>
            </a:br>
            <a:r>
              <a:rPr lang="en-US" dirty="0"/>
              <a:t>Flight Density Method</a:t>
            </a:r>
          </a:p>
        </p:txBody>
      </p:sp>
      <p:sp>
        <p:nvSpPr>
          <p:cNvPr id="3" name="Content Placeholder 2">
            <a:extLst>
              <a:ext uri="{FF2B5EF4-FFF2-40B4-BE49-F238E27FC236}">
                <a16:creationId xmlns:a16="http://schemas.microsoft.com/office/drawing/2014/main" id="{2B73DD3F-BEFC-5754-256F-7828DFDFEF87}"/>
              </a:ext>
            </a:extLst>
          </p:cNvPr>
          <p:cNvSpPr>
            <a:spLocks noGrp="1"/>
          </p:cNvSpPr>
          <p:nvPr>
            <p:ph idx="1"/>
          </p:nvPr>
        </p:nvSpPr>
        <p:spPr>
          <a:xfrm>
            <a:off x="371475" y="896645"/>
            <a:ext cx="11430000" cy="5149048"/>
          </a:xfrm>
        </p:spPr>
        <p:txBody>
          <a:bodyPr/>
          <a:lstStyle/>
          <a:p>
            <a:r>
              <a:rPr lang="en-GB" dirty="0">
                <a:effectLst/>
                <a:ea typeface="PMingLiU" panose="02020500000000000000" pitchFamily="18" charset="-120"/>
              </a:rPr>
              <a:t>An extension of the airway flight frequency method specified in NUREG‑0800.</a:t>
            </a:r>
          </a:p>
          <a:p>
            <a:pPr marL="457200" lvl="1">
              <a:spcBef>
                <a:spcPts val="1000"/>
              </a:spcBef>
            </a:pPr>
            <a:r>
              <a:rPr lang="en-GB" dirty="0">
                <a:effectLst/>
                <a:ea typeface="PMingLiU" panose="02020500000000000000" pitchFamily="18" charset="-120"/>
              </a:rPr>
              <a:t>To account for all flights in the vicinity of the target facility, the in-flight aircraft impact frequencies can be estimated using the FAA air traffic data obtained from the radar environment. </a:t>
            </a:r>
          </a:p>
          <a:p>
            <a:pPr marL="457200" lvl="1">
              <a:spcBef>
                <a:spcPts val="1000"/>
              </a:spcBef>
            </a:pPr>
            <a:r>
              <a:rPr lang="en-GB" dirty="0">
                <a:effectLst/>
                <a:ea typeface="PMingLiU" panose="02020500000000000000" pitchFamily="18" charset="-120"/>
              </a:rPr>
              <a:t>The flights navigated by GPS are similar to the flights along airways except that they may not follow the airways even though each flight could essentially follow a straight path. </a:t>
            </a:r>
          </a:p>
          <a:p>
            <a:pPr marL="457200" lvl="1">
              <a:spcBef>
                <a:spcPts val="1000"/>
              </a:spcBef>
            </a:pPr>
            <a:r>
              <a:rPr lang="en-GB" dirty="0">
                <a:effectLst/>
                <a:ea typeface="PMingLiU" panose="02020500000000000000" pitchFamily="18" charset="-120"/>
              </a:rPr>
              <a:t>The FAA air traffic data must be processed by a computer program to derive the unique overflights nearby a target facility, the closest distance between the target facility and each unique flight, and the frequency of these flights.</a:t>
            </a:r>
          </a:p>
          <a:p>
            <a:pPr marL="457200" lvl="1">
              <a:spcBef>
                <a:spcPts val="1000"/>
              </a:spcBef>
            </a:pPr>
            <a:r>
              <a:rPr lang="en-GB" dirty="0">
                <a:effectLst/>
                <a:ea typeface="PMingLiU" panose="02020500000000000000" pitchFamily="18" charset="-120"/>
              </a:rPr>
              <a:t>The closest distance between the target facility and each unique flight is used to determine the lateral aircraft impact range based on the model adopted by NUREG-0800. </a:t>
            </a:r>
          </a:p>
          <a:p>
            <a:pPr marL="457200" lvl="1">
              <a:spcBef>
                <a:spcPts val="1000"/>
              </a:spcBef>
            </a:pPr>
            <a:r>
              <a:rPr lang="en-GB" dirty="0">
                <a:effectLst/>
                <a:ea typeface="PMingLiU" panose="02020500000000000000" pitchFamily="18" charset="-120"/>
              </a:rPr>
              <a:t>For each class of aircraft, its total frequency of crashing into a target facility can be estimated by summing the products of in-flight crash rate, effective target area, and the inverse of lateral aircraft impact range over all unique flights. </a:t>
            </a:r>
          </a:p>
          <a:p>
            <a:pPr marL="457200" lvl="1">
              <a:spcBef>
                <a:spcPts val="1000"/>
              </a:spcBef>
            </a:pPr>
            <a:r>
              <a:rPr lang="en-GB" dirty="0">
                <a:ea typeface="PMingLiU" panose="02020500000000000000" pitchFamily="18" charset="-120"/>
              </a:rPr>
              <a:t>C</a:t>
            </a:r>
            <a:r>
              <a:rPr lang="en-GB" dirty="0">
                <a:effectLst/>
                <a:ea typeface="PMingLiU" panose="02020500000000000000" pitchFamily="18" charset="-120"/>
              </a:rPr>
              <a:t>an be calculated for several cases of the maximum closest distance, which is used to determine the appropriate area around the target facility for characterizing the aircraft impact hazard.</a:t>
            </a:r>
            <a:endParaRPr lang="en-US" dirty="0"/>
          </a:p>
        </p:txBody>
      </p:sp>
      <p:sp>
        <p:nvSpPr>
          <p:cNvPr id="4" name="Slide Number Placeholder 3">
            <a:extLst>
              <a:ext uri="{FF2B5EF4-FFF2-40B4-BE49-F238E27FC236}">
                <a16:creationId xmlns:a16="http://schemas.microsoft.com/office/drawing/2014/main" id="{7778ABB2-0361-7F21-7E6E-A4F916099E00}"/>
              </a:ext>
            </a:extLst>
          </p:cNvPr>
          <p:cNvSpPr>
            <a:spLocks noGrp="1"/>
          </p:cNvSpPr>
          <p:nvPr>
            <p:ph type="sldNum" sz="quarter" idx="4"/>
          </p:nvPr>
        </p:nvSpPr>
        <p:spPr/>
        <p:txBody>
          <a:bodyPr/>
          <a:lstStyle/>
          <a:p>
            <a:pPr algn="r"/>
            <a:fld id="{41FAC4EC-5D89-1C41-A9EF-1F206B220A4C}" type="slidenum">
              <a:rPr lang="en-US" sz="1000" smtClean="0"/>
              <a:pPr algn="r"/>
              <a:t>8</a:t>
            </a:fld>
            <a:r>
              <a:rPr lang="en-US" sz="1000">
                <a:cs typeface="Arial" panose="020B0604020202020204" pitchFamily="34" charset="0"/>
              </a:rPr>
              <a:t> </a:t>
            </a:r>
            <a:endParaRPr lang="en-US" sz="1000"/>
          </a:p>
        </p:txBody>
      </p:sp>
    </p:spTree>
    <p:extLst>
      <p:ext uri="{BB962C8B-B14F-4D97-AF65-F5344CB8AC3E}">
        <p14:creationId xmlns:p14="http://schemas.microsoft.com/office/powerpoint/2010/main" val="8058273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37122-660D-2D32-41EA-ADF97A26F34E}"/>
              </a:ext>
            </a:extLst>
          </p:cNvPr>
          <p:cNvSpPr>
            <a:spLocks noGrp="1"/>
          </p:cNvSpPr>
          <p:nvPr>
            <p:ph type="title"/>
          </p:nvPr>
        </p:nvSpPr>
        <p:spPr/>
        <p:txBody>
          <a:bodyPr/>
          <a:lstStyle/>
          <a:p>
            <a:r>
              <a:rPr lang="en-GB" dirty="0">
                <a:effectLst/>
                <a:latin typeface="+mn-lt"/>
                <a:ea typeface="PMingLiU" panose="02020500000000000000" pitchFamily="18" charset="-120"/>
              </a:rPr>
              <a:t>Closest Distance between Flights and Facility – Continuous Variable</a:t>
            </a:r>
            <a:endParaRPr lang="en-US" dirty="0">
              <a:latin typeface="+mn-lt"/>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8C1AAD1-6BEF-8DFC-DB75-D0879DE92036}"/>
                  </a:ext>
                </a:extLst>
              </p:cNvPr>
              <p:cNvSpPr>
                <a:spLocks noGrp="1"/>
              </p:cNvSpPr>
              <p:nvPr>
                <p:ph idx="1"/>
              </p:nvPr>
            </p:nvSpPr>
            <p:spPr>
              <a:xfrm>
                <a:off x="266330" y="772358"/>
                <a:ext cx="11816179" cy="6085642"/>
              </a:xfrm>
            </p:spPr>
            <p:txBody>
              <a:bodyPr/>
              <a:lstStyle/>
              <a:p>
                <a:r>
                  <a:rPr lang="en-GB" dirty="0">
                    <a:effectLst/>
                    <a:ea typeface="PMingLiU" panose="02020500000000000000" pitchFamily="18" charset="-120"/>
                  </a:rPr>
                  <a:t>For an airway, the distance between the airway and the target facility is fixed. </a:t>
                </a:r>
              </a:p>
              <a:p>
                <a:pPr lvl="1"/>
                <a:r>
                  <a:rPr lang="en-GB" dirty="0">
                    <a:ea typeface="PMingLiU" panose="02020500000000000000" pitchFamily="18" charset="-120"/>
                  </a:rPr>
                  <a:t>T</a:t>
                </a:r>
                <a:r>
                  <a:rPr lang="en-GB" dirty="0">
                    <a:effectLst/>
                    <a:ea typeface="PMingLiU" panose="02020500000000000000" pitchFamily="18" charset="-120"/>
                  </a:rPr>
                  <a:t>he distance between the flights navigated by GPS and the target facility can essentially be a continuous variable, and the exact flight path is known from the radar data.</a:t>
                </a:r>
              </a:p>
              <a:p>
                <a:r>
                  <a:rPr lang="en-GB" dirty="0">
                    <a:effectLst/>
                    <a:ea typeface="PMingLiU" panose="02020500000000000000" pitchFamily="18" charset="-120"/>
                  </a:rPr>
                  <a:t>For each individual flight navigated by the GPS: </a:t>
                </a:r>
                <a14:m>
                  <m:oMath xmlns:m="http://schemas.openxmlformats.org/officeDocument/2006/math">
                    <m:sSub>
                      <m:sSubPr>
                        <m:ctrlPr>
                          <a:rPr lang="en-US" sz="2000" i="1" smtClean="0">
                            <a:effectLst/>
                            <a:latin typeface="Cambria Math" panose="02040503050406030204" pitchFamily="18" charset="0"/>
                          </a:rPr>
                        </m:ctrlPr>
                      </m:sSubPr>
                      <m:e>
                        <m:r>
                          <a:rPr lang="en-GB" sz="2000" i="1">
                            <a:effectLst/>
                            <a:latin typeface="Cambria Math" panose="02040503050406030204" pitchFamily="18" charset="0"/>
                            <a:ea typeface="PMingLiU" panose="02020500000000000000" pitchFamily="18" charset="-120"/>
                            <a:cs typeface="Times New Roman" panose="02020603050405020304" pitchFamily="18" charset="0"/>
                          </a:rPr>
                          <m:t>𝑃</m:t>
                        </m:r>
                      </m:e>
                      <m:sub>
                        <m:r>
                          <a:rPr lang="en-GB" sz="2000" i="1">
                            <a:effectLst/>
                            <a:latin typeface="Cambria Math" panose="02040503050406030204" pitchFamily="18" charset="0"/>
                            <a:ea typeface="PMingLiU" panose="02020500000000000000" pitchFamily="18" charset="-120"/>
                            <a:cs typeface="Times New Roman" panose="02020603050405020304" pitchFamily="18" charset="0"/>
                          </a:rPr>
                          <m:t>𝑘</m:t>
                        </m:r>
                      </m:sub>
                    </m:sSub>
                    <m:r>
                      <a:rPr lang="en-GB" sz="2000">
                        <a:effectLst/>
                        <a:latin typeface="Cambria Math" panose="02040503050406030204" pitchFamily="18" charset="0"/>
                        <a:ea typeface="PMingLiU" panose="02020500000000000000" pitchFamily="18" charset="-120"/>
                        <a:cs typeface="Times New Roman" panose="02020603050405020304" pitchFamily="18" charset="0"/>
                      </a:rPr>
                      <m:t>=</m:t>
                    </m:r>
                    <m:r>
                      <a:rPr lang="en-GB" sz="2000" i="1">
                        <a:effectLst/>
                        <a:latin typeface="Cambria Math" panose="02040503050406030204" pitchFamily="18" charset="0"/>
                        <a:ea typeface="PMingLiU" panose="02020500000000000000" pitchFamily="18" charset="-120"/>
                        <a:cs typeface="Times New Roman" panose="02020603050405020304" pitchFamily="18" charset="0"/>
                      </a:rPr>
                      <m:t>𝐶</m:t>
                    </m:r>
                    <m:r>
                      <a:rPr lang="en-GB" sz="2000">
                        <a:effectLst/>
                        <a:latin typeface="Cambria Math" panose="02040503050406030204" pitchFamily="18" charset="0"/>
                        <a:ea typeface="PMingLiU" panose="02020500000000000000" pitchFamily="18" charset="-120"/>
                        <a:cs typeface="Times New Roman" panose="02020603050405020304" pitchFamily="18" charset="0"/>
                      </a:rPr>
                      <m:t>∙</m:t>
                    </m:r>
                    <m:f>
                      <m:fPr>
                        <m:ctrlPr>
                          <a:rPr lang="en-US" sz="2000" i="1">
                            <a:effectLst/>
                            <a:latin typeface="Cambria Math" panose="02040503050406030204" pitchFamily="18" charset="0"/>
                          </a:rPr>
                        </m:ctrlPr>
                      </m:fPr>
                      <m:num>
                        <m:r>
                          <a:rPr lang="en-GB" sz="2000" i="1">
                            <a:effectLst/>
                            <a:latin typeface="Cambria Math" panose="02040503050406030204" pitchFamily="18" charset="0"/>
                            <a:ea typeface="PMingLiU" panose="02020500000000000000" pitchFamily="18" charset="-120"/>
                            <a:cs typeface="Times New Roman" panose="02020603050405020304" pitchFamily="18" charset="0"/>
                          </a:rPr>
                          <m:t>𝐴</m:t>
                        </m:r>
                      </m:num>
                      <m:den>
                        <m:r>
                          <a:rPr lang="en-GB" sz="2000">
                            <a:effectLst/>
                            <a:latin typeface="Cambria Math" panose="02040503050406030204" pitchFamily="18" charset="0"/>
                            <a:ea typeface="PMingLiU" panose="02020500000000000000" pitchFamily="18" charset="-120"/>
                            <a:cs typeface="Times New Roman" panose="02020603050405020304" pitchFamily="18" charset="0"/>
                          </a:rPr>
                          <m:t>2∙</m:t>
                        </m:r>
                        <m:sSub>
                          <m:sSubPr>
                            <m:ctrlPr>
                              <a:rPr lang="en-US" sz="2000" i="1">
                                <a:effectLst/>
                                <a:latin typeface="Cambria Math" panose="02040503050406030204" pitchFamily="18" charset="0"/>
                              </a:rPr>
                            </m:ctrlPr>
                          </m:sSubPr>
                          <m:e>
                            <m:r>
                              <a:rPr lang="en-GB" sz="2000" i="1">
                                <a:effectLst/>
                                <a:latin typeface="Cambria Math" panose="02040503050406030204" pitchFamily="18" charset="0"/>
                                <a:ea typeface="PMingLiU" panose="02020500000000000000" pitchFamily="18" charset="-120"/>
                                <a:cs typeface="Times New Roman" panose="02020603050405020304" pitchFamily="18" charset="0"/>
                              </a:rPr>
                              <m:t>𝑑</m:t>
                            </m:r>
                          </m:e>
                          <m:sub>
                            <m:r>
                              <a:rPr lang="en-GB" sz="2000" i="1">
                                <a:effectLst/>
                                <a:latin typeface="Cambria Math" panose="02040503050406030204" pitchFamily="18" charset="0"/>
                                <a:ea typeface="PMingLiU" panose="02020500000000000000" pitchFamily="18" charset="-120"/>
                                <a:cs typeface="Times New Roman" panose="02020603050405020304" pitchFamily="18" charset="0"/>
                              </a:rPr>
                              <m:t>𝑘</m:t>
                            </m:r>
                          </m:sub>
                        </m:sSub>
                      </m:den>
                    </m:f>
                  </m:oMath>
                </a14:m>
                <a:endParaRPr lang="en-US" sz="2000" dirty="0"/>
              </a:p>
              <a:p>
                <a:r>
                  <a:rPr lang="en-GB" dirty="0">
                    <a:effectLst/>
                    <a:ea typeface="PMingLiU" panose="02020500000000000000" pitchFamily="18" charset="-120"/>
                  </a:rPr>
                  <a:t>The impact frequency from all flights can thus be calculated as the sum of contributions from each individual flight: </a:t>
                </a:r>
                <a14:m>
                  <m:oMath xmlns:m="http://schemas.openxmlformats.org/officeDocument/2006/math">
                    <m:r>
                      <a:rPr lang="en-GB" sz="2000" i="1" smtClean="0">
                        <a:effectLst/>
                        <a:latin typeface="Cambria Math" panose="02040503050406030204" pitchFamily="18" charset="0"/>
                        <a:ea typeface="PMingLiU" panose="02020500000000000000" pitchFamily="18" charset="-120"/>
                        <a:cs typeface="Times New Roman" panose="02020603050405020304" pitchFamily="18" charset="0"/>
                      </a:rPr>
                      <m:t>𝑓</m:t>
                    </m:r>
                    <m:r>
                      <a:rPr lang="en-GB" sz="2000">
                        <a:effectLst/>
                        <a:latin typeface="Cambria Math" panose="02040503050406030204" pitchFamily="18" charset="0"/>
                        <a:ea typeface="PMingLiU" panose="02020500000000000000" pitchFamily="18" charset="-120"/>
                        <a:cs typeface="Times New Roman" panose="02020603050405020304" pitchFamily="18" charset="0"/>
                      </a:rPr>
                      <m:t>=</m:t>
                    </m:r>
                    <m:nary>
                      <m:naryPr>
                        <m:chr m:val="∑"/>
                        <m:limLoc m:val="undOvr"/>
                        <m:supHide m:val="on"/>
                        <m:ctrlPr>
                          <a:rPr lang="en-US" sz="2000" i="1">
                            <a:effectLst/>
                            <a:latin typeface="Cambria Math" panose="02040503050406030204" pitchFamily="18" charset="0"/>
                          </a:rPr>
                        </m:ctrlPr>
                      </m:naryPr>
                      <m:sub>
                        <m:r>
                          <a:rPr lang="en-GB" sz="2000" i="1">
                            <a:effectLst/>
                            <a:latin typeface="Cambria Math" panose="02040503050406030204" pitchFamily="18" charset="0"/>
                            <a:ea typeface="PMingLiU" panose="02020500000000000000" pitchFamily="18" charset="-120"/>
                            <a:cs typeface="Times New Roman" panose="02020603050405020304" pitchFamily="18" charset="0"/>
                          </a:rPr>
                          <m:t>𝑘</m:t>
                        </m:r>
                      </m:sub>
                      <m:sup/>
                      <m:e>
                        <m:r>
                          <a:rPr lang="en-GB" sz="2000" i="1">
                            <a:effectLst/>
                            <a:latin typeface="Cambria Math" panose="02040503050406030204" pitchFamily="18" charset="0"/>
                            <a:ea typeface="PMingLiU" panose="02020500000000000000" pitchFamily="18" charset="-120"/>
                            <a:cs typeface="Times New Roman" panose="02020603050405020304" pitchFamily="18" charset="0"/>
                          </a:rPr>
                          <m:t>𝐶</m:t>
                        </m:r>
                        <m:r>
                          <a:rPr lang="en-GB" sz="2000">
                            <a:effectLst/>
                            <a:latin typeface="Cambria Math" panose="02040503050406030204" pitchFamily="18" charset="0"/>
                            <a:ea typeface="PMingLiU" panose="02020500000000000000" pitchFamily="18" charset="-120"/>
                            <a:cs typeface="Times New Roman" panose="02020603050405020304" pitchFamily="18" charset="0"/>
                          </a:rPr>
                          <m:t>∙</m:t>
                        </m:r>
                        <m:f>
                          <m:fPr>
                            <m:ctrlPr>
                              <a:rPr lang="en-US" sz="2000" i="1">
                                <a:effectLst/>
                                <a:latin typeface="Cambria Math" panose="02040503050406030204" pitchFamily="18" charset="0"/>
                              </a:rPr>
                            </m:ctrlPr>
                          </m:fPr>
                          <m:num>
                            <m:r>
                              <a:rPr lang="en-GB" sz="2000" i="1">
                                <a:effectLst/>
                                <a:latin typeface="Cambria Math" panose="02040503050406030204" pitchFamily="18" charset="0"/>
                                <a:ea typeface="PMingLiU" panose="02020500000000000000" pitchFamily="18" charset="-120"/>
                                <a:cs typeface="Times New Roman" panose="02020603050405020304" pitchFamily="18" charset="0"/>
                              </a:rPr>
                              <m:t>𝐴</m:t>
                            </m:r>
                          </m:num>
                          <m:den>
                            <m:r>
                              <a:rPr lang="en-GB" sz="2000">
                                <a:effectLst/>
                                <a:latin typeface="Cambria Math" panose="02040503050406030204" pitchFamily="18" charset="0"/>
                                <a:ea typeface="PMingLiU" panose="02020500000000000000" pitchFamily="18" charset="-120"/>
                                <a:cs typeface="Times New Roman" panose="02020603050405020304" pitchFamily="18" charset="0"/>
                              </a:rPr>
                              <m:t>2∙</m:t>
                            </m:r>
                            <m:sSub>
                              <m:sSubPr>
                                <m:ctrlPr>
                                  <a:rPr lang="en-US" sz="2000" i="1">
                                    <a:effectLst/>
                                    <a:latin typeface="Cambria Math" panose="02040503050406030204" pitchFamily="18" charset="0"/>
                                  </a:rPr>
                                </m:ctrlPr>
                              </m:sSubPr>
                              <m:e>
                                <m:r>
                                  <a:rPr lang="en-GB" sz="2000" i="1">
                                    <a:effectLst/>
                                    <a:latin typeface="Cambria Math" panose="02040503050406030204" pitchFamily="18" charset="0"/>
                                    <a:ea typeface="PMingLiU" panose="02020500000000000000" pitchFamily="18" charset="-120"/>
                                    <a:cs typeface="Times New Roman" panose="02020603050405020304" pitchFamily="18" charset="0"/>
                                  </a:rPr>
                                  <m:t>𝑑</m:t>
                                </m:r>
                              </m:e>
                              <m:sub>
                                <m:r>
                                  <a:rPr lang="en-GB" sz="2000" i="1">
                                    <a:effectLst/>
                                    <a:latin typeface="Cambria Math" panose="02040503050406030204" pitchFamily="18" charset="0"/>
                                    <a:ea typeface="PMingLiU" panose="02020500000000000000" pitchFamily="18" charset="-120"/>
                                    <a:cs typeface="Times New Roman" panose="02020603050405020304" pitchFamily="18" charset="0"/>
                                  </a:rPr>
                                  <m:t>𝑘</m:t>
                                </m:r>
                              </m:sub>
                            </m:sSub>
                          </m:den>
                        </m:f>
                      </m:e>
                    </m:nary>
                  </m:oMath>
                </a14:m>
                <a:endParaRPr lang="en-US" sz="2000" dirty="0"/>
              </a:p>
              <a:p>
                <a:r>
                  <a:rPr lang="en-GB" dirty="0">
                    <a:effectLst/>
                    <a:ea typeface="PMingLiU" panose="02020500000000000000" pitchFamily="18" charset="-120"/>
                  </a:rPr>
                  <a:t>The total impact frequency from all classes of aircraft: </a:t>
                </a:r>
                <a14:m>
                  <m:oMath xmlns:m="http://schemas.openxmlformats.org/officeDocument/2006/math">
                    <m:r>
                      <a:rPr lang="en-GB" sz="2000" i="1" smtClean="0">
                        <a:effectLst/>
                        <a:latin typeface="Cambria Math" panose="02040503050406030204" pitchFamily="18" charset="0"/>
                        <a:ea typeface="PMingLiU" panose="02020500000000000000" pitchFamily="18" charset="-120"/>
                        <a:cs typeface="Times New Roman" panose="02020603050405020304" pitchFamily="18" charset="0"/>
                      </a:rPr>
                      <m:t>𝑓</m:t>
                    </m:r>
                    <m:r>
                      <a:rPr lang="en-GB" sz="2000">
                        <a:effectLst/>
                        <a:latin typeface="Cambria Math" panose="02040503050406030204" pitchFamily="18" charset="0"/>
                        <a:ea typeface="PMingLiU" panose="02020500000000000000" pitchFamily="18" charset="-120"/>
                        <a:cs typeface="Times New Roman" panose="02020603050405020304" pitchFamily="18" charset="0"/>
                      </a:rPr>
                      <m:t>=</m:t>
                    </m:r>
                    <m:nary>
                      <m:naryPr>
                        <m:chr m:val="∑"/>
                        <m:limLoc m:val="undOvr"/>
                        <m:supHide m:val="on"/>
                        <m:ctrlPr>
                          <a:rPr lang="en-US" sz="2000" i="1">
                            <a:effectLst/>
                            <a:latin typeface="Cambria Math" panose="02040503050406030204" pitchFamily="18" charset="0"/>
                          </a:rPr>
                        </m:ctrlPr>
                      </m:naryPr>
                      <m:sub>
                        <m:r>
                          <a:rPr lang="en-GB" sz="2000" i="1">
                            <a:effectLst/>
                            <a:latin typeface="Cambria Math" panose="02040503050406030204" pitchFamily="18" charset="0"/>
                            <a:ea typeface="PMingLiU" panose="02020500000000000000" pitchFamily="18" charset="-120"/>
                            <a:cs typeface="Times New Roman" panose="02020603050405020304" pitchFamily="18" charset="0"/>
                          </a:rPr>
                          <m:t>𝑗</m:t>
                        </m:r>
                      </m:sub>
                      <m:sup/>
                      <m:e>
                        <m:sSub>
                          <m:sSubPr>
                            <m:ctrlPr>
                              <a:rPr lang="en-US" sz="2000" i="1">
                                <a:effectLst/>
                                <a:latin typeface="Cambria Math" panose="02040503050406030204" pitchFamily="18" charset="0"/>
                              </a:rPr>
                            </m:ctrlPr>
                          </m:sSubPr>
                          <m:e>
                            <m:r>
                              <a:rPr lang="en-GB" sz="2000" i="1">
                                <a:effectLst/>
                                <a:latin typeface="Cambria Math" panose="02040503050406030204" pitchFamily="18" charset="0"/>
                                <a:ea typeface="PMingLiU" panose="02020500000000000000" pitchFamily="18" charset="-120"/>
                                <a:cs typeface="Times New Roman" panose="02020603050405020304" pitchFamily="18" charset="0"/>
                              </a:rPr>
                              <m:t>𝐶</m:t>
                            </m:r>
                          </m:e>
                          <m:sub>
                            <m:r>
                              <a:rPr lang="en-GB" sz="2000" i="1">
                                <a:effectLst/>
                                <a:latin typeface="Cambria Math" panose="02040503050406030204" pitchFamily="18" charset="0"/>
                                <a:ea typeface="PMingLiU" panose="02020500000000000000" pitchFamily="18" charset="-120"/>
                                <a:cs typeface="Times New Roman" panose="02020603050405020304" pitchFamily="18" charset="0"/>
                              </a:rPr>
                              <m:t>𝑗</m:t>
                            </m:r>
                          </m:sub>
                        </m:sSub>
                        <m:r>
                          <a:rPr lang="en-GB" sz="2000">
                            <a:effectLst/>
                            <a:latin typeface="Cambria Math" panose="02040503050406030204" pitchFamily="18" charset="0"/>
                            <a:ea typeface="PMingLiU" panose="02020500000000000000" pitchFamily="18" charset="-120"/>
                            <a:cs typeface="Times New Roman" panose="02020603050405020304" pitchFamily="18" charset="0"/>
                          </a:rPr>
                          <m:t>∙</m:t>
                        </m:r>
                        <m:sSub>
                          <m:sSubPr>
                            <m:ctrlPr>
                              <a:rPr lang="en-US" sz="2000" i="1">
                                <a:effectLst/>
                                <a:latin typeface="Cambria Math" panose="02040503050406030204" pitchFamily="18" charset="0"/>
                              </a:rPr>
                            </m:ctrlPr>
                          </m:sSubPr>
                          <m:e>
                            <m:r>
                              <a:rPr lang="en-GB" sz="2000" i="1">
                                <a:effectLst/>
                                <a:latin typeface="Cambria Math" panose="02040503050406030204" pitchFamily="18" charset="0"/>
                                <a:ea typeface="PMingLiU" panose="02020500000000000000" pitchFamily="18" charset="-120"/>
                                <a:cs typeface="Times New Roman" panose="02020603050405020304" pitchFamily="18" charset="0"/>
                              </a:rPr>
                              <m:t>𝐴</m:t>
                            </m:r>
                          </m:e>
                          <m:sub>
                            <m:r>
                              <a:rPr lang="en-GB" sz="2000" i="1">
                                <a:effectLst/>
                                <a:latin typeface="Cambria Math" panose="02040503050406030204" pitchFamily="18" charset="0"/>
                                <a:ea typeface="PMingLiU" panose="02020500000000000000" pitchFamily="18" charset="-120"/>
                                <a:cs typeface="Times New Roman" panose="02020603050405020304" pitchFamily="18" charset="0"/>
                              </a:rPr>
                              <m:t>𝑗</m:t>
                            </m:r>
                          </m:sub>
                        </m:sSub>
                        <m:r>
                          <a:rPr lang="en-GB" sz="2000">
                            <a:effectLst/>
                            <a:latin typeface="Cambria Math" panose="02040503050406030204" pitchFamily="18" charset="0"/>
                            <a:ea typeface="PMingLiU" panose="02020500000000000000" pitchFamily="18" charset="-120"/>
                            <a:cs typeface="Times New Roman" panose="02020603050405020304" pitchFamily="18" charset="0"/>
                          </a:rPr>
                          <m:t>∙</m:t>
                        </m:r>
                        <m:nary>
                          <m:naryPr>
                            <m:chr m:val="∑"/>
                            <m:limLoc m:val="undOvr"/>
                            <m:supHide m:val="on"/>
                            <m:ctrlPr>
                              <a:rPr lang="en-US" sz="2000" i="1">
                                <a:effectLst/>
                                <a:latin typeface="Cambria Math" panose="02040503050406030204" pitchFamily="18" charset="0"/>
                              </a:rPr>
                            </m:ctrlPr>
                          </m:naryPr>
                          <m:sub>
                            <m:r>
                              <a:rPr lang="en-GB" sz="2000" i="1">
                                <a:effectLst/>
                                <a:latin typeface="Cambria Math" panose="02040503050406030204" pitchFamily="18" charset="0"/>
                                <a:ea typeface="PMingLiU" panose="02020500000000000000" pitchFamily="18" charset="-120"/>
                                <a:cs typeface="Times New Roman" panose="02020603050405020304" pitchFamily="18" charset="0"/>
                              </a:rPr>
                              <m:t>𝑘</m:t>
                            </m:r>
                          </m:sub>
                          <m:sup/>
                          <m:e>
                            <m:r>
                              <a:rPr lang="en-GB" sz="2000">
                                <a:effectLst/>
                                <a:latin typeface="Cambria Math" panose="02040503050406030204" pitchFamily="18" charset="0"/>
                                <a:ea typeface="PMingLiU" panose="02020500000000000000" pitchFamily="18" charset="-120"/>
                                <a:cs typeface="Times New Roman" panose="02020603050405020304" pitchFamily="18" charset="0"/>
                              </a:rPr>
                              <m:t>(</m:t>
                            </m:r>
                            <m:f>
                              <m:fPr>
                                <m:ctrlPr>
                                  <a:rPr lang="en-US" sz="2000" i="1">
                                    <a:effectLst/>
                                    <a:latin typeface="Cambria Math" panose="02040503050406030204" pitchFamily="18" charset="0"/>
                                  </a:rPr>
                                </m:ctrlPr>
                              </m:fPr>
                              <m:num>
                                <m:r>
                                  <a:rPr lang="en-GB" sz="2000">
                                    <a:effectLst/>
                                    <a:latin typeface="Cambria Math" panose="02040503050406030204" pitchFamily="18" charset="0"/>
                                    <a:ea typeface="PMingLiU" panose="02020500000000000000" pitchFamily="18" charset="-120"/>
                                    <a:cs typeface="Times New Roman" panose="02020603050405020304" pitchFamily="18" charset="0"/>
                                  </a:rPr>
                                  <m:t>1</m:t>
                                </m:r>
                              </m:num>
                              <m:den>
                                <m:r>
                                  <a:rPr lang="en-GB" sz="2000">
                                    <a:effectLst/>
                                    <a:latin typeface="Cambria Math" panose="02040503050406030204" pitchFamily="18" charset="0"/>
                                    <a:ea typeface="PMingLiU" panose="02020500000000000000" pitchFamily="18" charset="-120"/>
                                    <a:cs typeface="Times New Roman" panose="02020603050405020304" pitchFamily="18" charset="0"/>
                                  </a:rPr>
                                  <m:t>2∙</m:t>
                                </m:r>
                                <m:sSub>
                                  <m:sSubPr>
                                    <m:ctrlPr>
                                      <a:rPr lang="en-US" sz="2000" i="1">
                                        <a:effectLst/>
                                        <a:latin typeface="Cambria Math" panose="02040503050406030204" pitchFamily="18" charset="0"/>
                                      </a:rPr>
                                    </m:ctrlPr>
                                  </m:sSubPr>
                                  <m:e>
                                    <m:r>
                                      <a:rPr lang="en-GB" sz="2000" i="1">
                                        <a:effectLst/>
                                        <a:latin typeface="Cambria Math" panose="02040503050406030204" pitchFamily="18" charset="0"/>
                                        <a:ea typeface="PMingLiU" panose="02020500000000000000" pitchFamily="18" charset="-120"/>
                                        <a:cs typeface="Times New Roman" panose="02020603050405020304" pitchFamily="18" charset="0"/>
                                      </a:rPr>
                                      <m:t>𝑑</m:t>
                                    </m:r>
                                  </m:e>
                                  <m:sub>
                                    <m:r>
                                      <a:rPr lang="en-GB" sz="2000" i="1">
                                        <a:effectLst/>
                                        <a:latin typeface="Cambria Math" panose="02040503050406030204" pitchFamily="18" charset="0"/>
                                        <a:ea typeface="PMingLiU" panose="02020500000000000000" pitchFamily="18" charset="-120"/>
                                        <a:cs typeface="Times New Roman" panose="02020603050405020304" pitchFamily="18" charset="0"/>
                                      </a:rPr>
                                      <m:t>𝑗𝑘</m:t>
                                    </m:r>
                                  </m:sub>
                                </m:sSub>
                              </m:den>
                            </m:f>
                            <m:r>
                              <a:rPr lang="en-GB" sz="2000">
                                <a:effectLst/>
                                <a:latin typeface="Cambria Math" panose="02040503050406030204" pitchFamily="18" charset="0"/>
                                <a:ea typeface="PMingLiU" panose="02020500000000000000" pitchFamily="18" charset="-120"/>
                                <a:cs typeface="Times New Roman" panose="02020603050405020304" pitchFamily="18" charset="0"/>
                              </a:rPr>
                              <m:t>)</m:t>
                            </m:r>
                          </m:e>
                        </m:nary>
                      </m:e>
                    </m:nary>
                  </m:oMath>
                </a14:m>
                <a:endParaRPr lang="en-US" sz="2000" dirty="0"/>
              </a:p>
              <a:p>
                <a:pPr lvl="1"/>
                <a:r>
                  <a:rPr lang="en-GB" dirty="0">
                    <a:effectLst/>
                    <a:ea typeface="PMingLiU" panose="02020500000000000000" pitchFamily="18" charset="-120"/>
                  </a:rPr>
                  <a:t>The closest distance between the target facility and each unique flight is used to determine the inverse of lateral aircraft impact range, i.e., 1/(2•d</a:t>
                </a:r>
                <a:r>
                  <a:rPr lang="en-GB" baseline="-25000" dirty="0">
                    <a:effectLst/>
                    <a:ea typeface="PMingLiU" panose="02020500000000000000" pitchFamily="18" charset="-120"/>
                  </a:rPr>
                  <a:t>jk</a:t>
                </a:r>
                <a:r>
                  <a:rPr lang="en-GB" dirty="0">
                    <a:effectLst/>
                    <a:ea typeface="PMingLiU" panose="02020500000000000000" pitchFamily="18" charset="-120"/>
                  </a:rPr>
                  <a:t>), based on the NUREG-0800 model. </a:t>
                </a:r>
              </a:p>
              <a:p>
                <a:pPr lvl="1"/>
                <a:r>
                  <a:rPr lang="en-GB" dirty="0">
                    <a:effectLst/>
                    <a:ea typeface="PMingLiU" panose="02020500000000000000" pitchFamily="18" charset="-120"/>
                  </a:rPr>
                  <a:t>Greater contribution to the total impact frequency for flights closer to the target facility and smaller contribution for flights farther away from the target facility.</a:t>
                </a:r>
                <a:endParaRPr lang="en-US" dirty="0"/>
              </a:p>
              <a:p>
                <a:endParaRPr lang="en-US" dirty="0"/>
              </a:p>
            </p:txBody>
          </p:sp>
        </mc:Choice>
        <mc:Fallback xmlns="">
          <p:sp>
            <p:nvSpPr>
              <p:cNvPr id="3" name="Content Placeholder 2">
                <a:extLst>
                  <a:ext uri="{FF2B5EF4-FFF2-40B4-BE49-F238E27FC236}">
                    <a16:creationId xmlns:a16="http://schemas.microsoft.com/office/drawing/2014/main" id="{C8C1AAD1-6BEF-8DFC-DB75-D0879DE92036}"/>
                  </a:ext>
                </a:extLst>
              </p:cNvPr>
              <p:cNvSpPr>
                <a:spLocks noGrp="1" noRot="1" noChangeAspect="1" noMove="1" noResize="1" noEditPoints="1" noAdjustHandles="1" noChangeArrowheads="1" noChangeShapeType="1" noTextEdit="1"/>
              </p:cNvSpPr>
              <p:nvPr>
                <p:ph idx="1"/>
              </p:nvPr>
            </p:nvSpPr>
            <p:spPr>
              <a:xfrm>
                <a:off x="266330" y="772358"/>
                <a:ext cx="11816179" cy="6085642"/>
              </a:xfrm>
              <a:blipFill>
                <a:blip r:embed="rId2"/>
                <a:stretch>
                  <a:fillRect l="-722" t="-1303" r="-929"/>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21D7F83A-4859-A18E-9EA7-3DE92706F2C1}"/>
              </a:ext>
            </a:extLst>
          </p:cNvPr>
          <p:cNvSpPr>
            <a:spLocks noGrp="1"/>
          </p:cNvSpPr>
          <p:nvPr>
            <p:ph type="sldNum" sz="quarter" idx="4"/>
          </p:nvPr>
        </p:nvSpPr>
        <p:spPr/>
        <p:txBody>
          <a:bodyPr/>
          <a:lstStyle/>
          <a:p>
            <a:pPr algn="r"/>
            <a:fld id="{41FAC4EC-5D89-1C41-A9EF-1F206B220A4C}" type="slidenum">
              <a:rPr lang="en-US" sz="1000" smtClean="0"/>
              <a:pPr algn="r"/>
              <a:t>9</a:t>
            </a:fld>
            <a:r>
              <a:rPr lang="en-US" sz="1000">
                <a:cs typeface="Arial" panose="020B0604020202020204" pitchFamily="34" charset="0"/>
              </a:rPr>
              <a:t> </a:t>
            </a:r>
            <a:endParaRPr lang="en-US" sz="1000"/>
          </a:p>
        </p:txBody>
      </p:sp>
      <p:pic>
        <p:nvPicPr>
          <p:cNvPr id="5" name="Picture 4">
            <a:extLst>
              <a:ext uri="{FF2B5EF4-FFF2-40B4-BE49-F238E27FC236}">
                <a16:creationId xmlns:a16="http://schemas.microsoft.com/office/drawing/2014/main" id="{ADBFCDC1-1C83-0A83-ADD4-476EE568A5D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84887" y="4731798"/>
            <a:ext cx="2915405" cy="2126201"/>
          </a:xfrm>
          <a:prstGeom prst="rect">
            <a:avLst/>
          </a:prstGeom>
          <a:noFill/>
          <a:ln>
            <a:noFill/>
          </a:ln>
        </p:spPr>
      </p:pic>
    </p:spTree>
    <p:extLst>
      <p:ext uri="{BB962C8B-B14F-4D97-AF65-F5344CB8AC3E}">
        <p14:creationId xmlns:p14="http://schemas.microsoft.com/office/powerpoint/2010/main" val="15815939"/>
      </p:ext>
    </p:extLst>
  </p:cSld>
  <p:clrMapOvr>
    <a:masterClrMapping/>
  </p:clrMapOvr>
</p:sld>
</file>

<file path=ppt/theme/theme1.xml><?xml version="1.0" encoding="utf-8"?>
<a:theme xmlns:a="http://schemas.openxmlformats.org/drawingml/2006/main" name="ABS Nautical Systems Theme">
  <a:themeElements>
    <a:clrScheme name="Custom 2">
      <a:dk1>
        <a:srgbClr val="000000"/>
      </a:dk1>
      <a:lt1>
        <a:srgbClr val="FFFFFF"/>
      </a:lt1>
      <a:dk2>
        <a:srgbClr val="77787B"/>
      </a:dk2>
      <a:lt2>
        <a:srgbClr val="E7E6E6"/>
      </a:lt2>
      <a:accent1>
        <a:srgbClr val="00407F"/>
      </a:accent1>
      <a:accent2>
        <a:srgbClr val="FF6900"/>
      </a:accent2>
      <a:accent3>
        <a:srgbClr val="A5A5A5"/>
      </a:accent3>
      <a:accent4>
        <a:srgbClr val="FFB700"/>
      </a:accent4>
      <a:accent5>
        <a:srgbClr val="0097BB"/>
      </a:accent5>
      <a:accent6>
        <a:srgbClr val="70AD47"/>
      </a:accent6>
      <a:hlink>
        <a:srgbClr val="FF6900"/>
      </a:hlink>
      <a:folHlink>
        <a:srgbClr val="76797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0-213-04 ABS ABS Group + ABS NS PowerPoint Master V1.potx" id="{46063D5C-4708-8343-934F-979F78A466AB}" vid="{220643FF-FBEF-8044-B381-332E098D477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4C33D3E33F8E84A9B833BB38F4713F2" ma:contentTypeVersion="12" ma:contentTypeDescription="Create a new document." ma:contentTypeScope="" ma:versionID="1fba272c1c84b5ae16d8631a9936e0c5">
  <xsd:schema xmlns:xsd="http://www.w3.org/2001/XMLSchema" xmlns:xs="http://www.w3.org/2001/XMLSchema" xmlns:p="http://schemas.microsoft.com/office/2006/metadata/properties" xmlns:ns2="7a4ce1fb-c43b-4950-b9ac-077db318eb88" xmlns:ns3="1017d198-bcaa-412a-967f-2a750a4432bd" targetNamespace="http://schemas.microsoft.com/office/2006/metadata/properties" ma:root="true" ma:fieldsID="90c06f5ef98f578121a711031356fe3b" ns2:_="" ns3:_="">
    <xsd:import namespace="7a4ce1fb-c43b-4950-b9ac-077db318eb88"/>
    <xsd:import namespace="1017d198-bcaa-412a-967f-2a750a4432b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EventHashCode" minOccurs="0"/>
                <xsd:element ref="ns2:MediaServiceGenerationTime" minOccurs="0"/>
                <xsd:element ref="ns2:MediaServiceAutoTags" minOccurs="0"/>
                <xsd:element ref="ns2:MediaServiceDateTaken" minOccurs="0"/>
                <xsd:element ref="ns2:MediaServiceLocation" minOccurs="0"/>
                <xsd:element ref="ns2:MediaServiceAutoKeyPoints" minOccurs="0"/>
                <xsd:element ref="ns2:MediaServiceKeyPoint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a4ce1fb-c43b-4950-b9ac-077db318eb8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017d198-bcaa-412a-967f-2a750a4432b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E1DBF37-ED60-4407-AE43-D30BF1A32495}">
  <ds:schemaRefs>
    <ds:schemaRef ds:uri="http://schemas.microsoft.com/sharepoint/v3/contenttype/forms"/>
  </ds:schemaRefs>
</ds:datastoreItem>
</file>

<file path=customXml/itemProps2.xml><?xml version="1.0" encoding="utf-8"?>
<ds:datastoreItem xmlns:ds="http://schemas.openxmlformats.org/officeDocument/2006/customXml" ds:itemID="{58130AA7-D92C-4F3E-AC7F-ED3B86D218FF}">
  <ds:schemaRefs>
    <ds:schemaRef ds:uri="1017d198-bcaa-412a-967f-2a750a4432bd"/>
    <ds:schemaRef ds:uri="7a4ce1fb-c43b-4950-b9ac-077db318eb8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A5E83D4-BF95-41BD-A0D5-BC080AC7CEBB}">
  <ds:schemaRefs>
    <ds:schemaRef ds:uri="http://schemas.microsoft.com/office/2006/documentManagement/types"/>
    <ds:schemaRef ds:uri="http://schemas.openxmlformats.org/package/2006/metadata/core-properties"/>
    <ds:schemaRef ds:uri="http://purl.org/dc/dcmitype/"/>
    <ds:schemaRef ds:uri="1017d198-bcaa-412a-967f-2a750a4432bd"/>
    <ds:schemaRef ds:uri="http://purl.org/dc/elements/1.1/"/>
    <ds:schemaRef ds:uri="http://schemas.microsoft.com/office/2006/metadata/properties"/>
    <ds:schemaRef ds:uri="http://schemas.microsoft.com/office/infopath/2007/PartnerControls"/>
    <ds:schemaRef ds:uri="7a4ce1fb-c43b-4950-b9ac-077db318eb88"/>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1394</TotalTime>
  <Words>3354</Words>
  <Application>Microsoft Office PowerPoint</Application>
  <PresentationFormat>Widescreen</PresentationFormat>
  <Paragraphs>161</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Cambria Math</vt:lpstr>
      <vt:lpstr>Wingdings</vt:lpstr>
      <vt:lpstr>ABS Nautical Systems Theme</vt:lpstr>
      <vt:lpstr>PowerPoint Presentation</vt:lpstr>
      <vt:lpstr>Introduction</vt:lpstr>
      <vt:lpstr>Current Methods: NUREG-0800, Section 3.5.1.6 - Airway Flight Frequency</vt:lpstr>
      <vt:lpstr>Current Methods: NUREG-0800, Section 3.5.1.6 - Airway Flight Frequency (cont’d)</vt:lpstr>
      <vt:lpstr>Current Methods: Location-Dependent Impact Density Method</vt:lpstr>
      <vt:lpstr>Current Methods: Location-Dependent Crash Density Method (cont’d)</vt:lpstr>
      <vt:lpstr>Current Methods: Average Impact Density Method</vt:lpstr>
      <vt:lpstr>Recently Proposed Method Based on Air Traffic Data –  Flight Density Method</vt:lpstr>
      <vt:lpstr>Closest Distance between Flights and Facility – Continuous Variable</vt:lpstr>
      <vt:lpstr>Closest Distance between Flights and Facility – Continuous Variable (cont’d)</vt:lpstr>
      <vt:lpstr>Closest Distance between Flights and Facility – Discretized Bins</vt:lpstr>
      <vt:lpstr>Closest Distance between Flights and Facility – Discretized Bins (cont’d)</vt:lpstr>
      <vt:lpstr>Closest Distance between Flights and Facility – Discretized Bins (cont’d)</vt:lpstr>
      <vt:lpstr>Closest Distance between Flights and Facility – Discretized Bins (cont’d)</vt:lpstr>
      <vt:lpstr>Average Flight-Hour Density Method </vt:lpstr>
      <vt:lpstr>Average Flight-Hour Density Method (cont’d)</vt:lpstr>
      <vt:lpstr>Summary &amp; Conclusions</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Fischer</dc:creator>
  <cp:lastModifiedBy>James Lin</cp:lastModifiedBy>
  <cp:revision>29</cp:revision>
  <cp:lastPrinted>2022-06-21T01:00:16Z</cp:lastPrinted>
  <dcterms:created xsi:type="dcterms:W3CDTF">2020-05-05T20:56:03Z</dcterms:created>
  <dcterms:modified xsi:type="dcterms:W3CDTF">2022-06-29T16:09:42Z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0x010100A4C33D3E33F8E84A9B833BB38F4713F2</vt:lpwstr>
  </property>
</Properties>
</file>