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23" r:id="rId5"/>
  </p:sldMasterIdLst>
  <p:notesMasterIdLst>
    <p:notesMasterId r:id="rId27"/>
  </p:notesMasterIdLst>
  <p:sldIdLst>
    <p:sldId id="2257" r:id="rId6"/>
    <p:sldId id="2323" r:id="rId7"/>
    <p:sldId id="2322" r:id="rId8"/>
    <p:sldId id="2324" r:id="rId9"/>
    <p:sldId id="2325" r:id="rId10"/>
    <p:sldId id="2326" r:id="rId11"/>
    <p:sldId id="364" r:id="rId12"/>
    <p:sldId id="2339" r:id="rId13"/>
    <p:sldId id="2327" r:id="rId14"/>
    <p:sldId id="9180" r:id="rId15"/>
    <p:sldId id="2329" r:id="rId16"/>
    <p:sldId id="2330" r:id="rId17"/>
    <p:sldId id="2331" r:id="rId18"/>
    <p:sldId id="2332" r:id="rId19"/>
    <p:sldId id="9181" r:id="rId20"/>
    <p:sldId id="2334" r:id="rId21"/>
    <p:sldId id="2335" r:id="rId22"/>
    <p:sldId id="2336" r:id="rId23"/>
    <p:sldId id="9182" r:id="rId24"/>
    <p:sldId id="2338" r:id="rId25"/>
    <p:sldId id="9178" r:id="rId26"/>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66D10"/>
    <a:srgbClr val="7590A2"/>
    <a:srgbClr val="F2F2A8"/>
    <a:srgbClr val="BFBFBF"/>
    <a:srgbClr val="232B32"/>
    <a:srgbClr val="EAEBF3"/>
    <a:srgbClr val="D4D8E3"/>
    <a:srgbClr val="E4E4F0"/>
    <a:srgbClr val="A7A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13" autoAdjust="0"/>
  </p:normalViewPr>
  <p:slideViewPr>
    <p:cSldViewPr snapToGrid="0">
      <p:cViewPr varScale="1">
        <p:scale>
          <a:sx n="60" d="100"/>
          <a:sy n="60" d="100"/>
        </p:scale>
        <p:origin x="884" y="48"/>
      </p:cViewPr>
      <p:guideLst/>
    </p:cSldViewPr>
  </p:slideViewPr>
  <p:notesTextViewPr>
    <p:cViewPr>
      <p:scale>
        <a:sx n="3" d="2"/>
        <a:sy n="3" d="2"/>
      </p:scale>
      <p:origin x="0" y="0"/>
    </p:cViewPr>
  </p:notesTextViewPr>
  <p:sorterViewPr>
    <p:cViewPr varScale="1">
      <p:scale>
        <a:sx n="100" d="100"/>
        <a:sy n="100" d="100"/>
      </p:scale>
      <p:origin x="0" y="-65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ye" userId="e7c0aba5-3b9f-49cc-abb8-85cbd3cefdc3" providerId="ADAL" clId="{7AD58616-F7F4-464E-A596-F3ED79F1D318}"/>
    <pc:docChg chg="undo custSel delSld modSld">
      <pc:chgData name="Andreas Bye" userId="e7c0aba5-3b9f-49cc-abb8-85cbd3cefdc3" providerId="ADAL" clId="{7AD58616-F7F4-464E-A596-F3ED79F1D318}" dt="2022-06-27T10:38:42.281" v="41" actId="6549"/>
      <pc:docMkLst>
        <pc:docMk/>
      </pc:docMkLst>
      <pc:sldChg chg="del">
        <pc:chgData name="Andreas Bye" userId="e7c0aba5-3b9f-49cc-abb8-85cbd3cefdc3" providerId="ADAL" clId="{7AD58616-F7F4-464E-A596-F3ED79F1D318}" dt="2022-06-27T10:30:46.642" v="0" actId="47"/>
        <pc:sldMkLst>
          <pc:docMk/>
          <pc:sldMk cId="2501250632" sldId="2321"/>
        </pc:sldMkLst>
      </pc:sldChg>
      <pc:sldChg chg="modSp mod">
        <pc:chgData name="Andreas Bye" userId="e7c0aba5-3b9f-49cc-abb8-85cbd3cefdc3" providerId="ADAL" clId="{7AD58616-F7F4-464E-A596-F3ED79F1D318}" dt="2022-06-27T10:31:15.942" v="5" actId="1076"/>
        <pc:sldMkLst>
          <pc:docMk/>
          <pc:sldMk cId="139562903" sldId="2322"/>
        </pc:sldMkLst>
        <pc:spChg chg="mod">
          <ac:chgData name="Andreas Bye" userId="e7c0aba5-3b9f-49cc-abb8-85cbd3cefdc3" providerId="ADAL" clId="{7AD58616-F7F4-464E-A596-F3ED79F1D318}" dt="2022-06-27T10:31:15.942" v="5" actId="1076"/>
          <ac:spMkLst>
            <pc:docMk/>
            <pc:sldMk cId="139562903" sldId="2322"/>
            <ac:spMk id="72708" creationId="{00000000-0000-0000-0000-000000000000}"/>
          </ac:spMkLst>
        </pc:spChg>
        <pc:spChg chg="mod">
          <ac:chgData name="Andreas Bye" userId="e7c0aba5-3b9f-49cc-abb8-85cbd3cefdc3" providerId="ADAL" clId="{7AD58616-F7F4-464E-A596-F3ED79F1D318}" dt="2022-06-27T10:31:11.538" v="4" actId="14100"/>
          <ac:spMkLst>
            <pc:docMk/>
            <pc:sldMk cId="139562903" sldId="2322"/>
            <ac:spMk id="400387" creationId="{00000000-0000-0000-0000-000000000000}"/>
          </ac:spMkLst>
        </pc:spChg>
      </pc:sldChg>
      <pc:sldChg chg="modSp mod">
        <pc:chgData name="Andreas Bye" userId="e7c0aba5-3b9f-49cc-abb8-85cbd3cefdc3" providerId="ADAL" clId="{7AD58616-F7F4-464E-A596-F3ED79F1D318}" dt="2022-06-27T10:30:57.397" v="2" actId="403"/>
        <pc:sldMkLst>
          <pc:docMk/>
          <pc:sldMk cId="4090112715" sldId="2323"/>
        </pc:sldMkLst>
        <pc:spChg chg="mod">
          <ac:chgData name="Andreas Bye" userId="e7c0aba5-3b9f-49cc-abb8-85cbd3cefdc3" providerId="ADAL" clId="{7AD58616-F7F4-464E-A596-F3ED79F1D318}" dt="2022-06-27T10:30:57.397" v="2" actId="403"/>
          <ac:spMkLst>
            <pc:docMk/>
            <pc:sldMk cId="4090112715" sldId="2323"/>
            <ac:spMk id="400387" creationId="{00000000-0000-0000-0000-000000000000}"/>
          </ac:spMkLst>
        </pc:spChg>
      </pc:sldChg>
      <pc:sldChg chg="modSp mod">
        <pc:chgData name="Andreas Bye" userId="e7c0aba5-3b9f-49cc-abb8-85cbd3cefdc3" providerId="ADAL" clId="{7AD58616-F7F4-464E-A596-F3ED79F1D318}" dt="2022-06-27T10:31:28.619" v="6" actId="403"/>
        <pc:sldMkLst>
          <pc:docMk/>
          <pc:sldMk cId="1572068917" sldId="2325"/>
        </pc:sldMkLst>
        <pc:spChg chg="mod">
          <ac:chgData name="Andreas Bye" userId="e7c0aba5-3b9f-49cc-abb8-85cbd3cefdc3" providerId="ADAL" clId="{7AD58616-F7F4-464E-A596-F3ED79F1D318}" dt="2022-06-27T10:31:28.619" v="6" actId="403"/>
          <ac:spMkLst>
            <pc:docMk/>
            <pc:sldMk cId="1572068917" sldId="2325"/>
            <ac:spMk id="400387" creationId="{00000000-0000-0000-0000-000000000000}"/>
          </ac:spMkLst>
        </pc:spChg>
      </pc:sldChg>
      <pc:sldChg chg="modSp mod">
        <pc:chgData name="Andreas Bye" userId="e7c0aba5-3b9f-49cc-abb8-85cbd3cefdc3" providerId="ADAL" clId="{7AD58616-F7F4-464E-A596-F3ED79F1D318}" dt="2022-06-27T10:31:42.023" v="7" actId="403"/>
        <pc:sldMkLst>
          <pc:docMk/>
          <pc:sldMk cId="2481041280" sldId="2326"/>
        </pc:sldMkLst>
        <pc:spChg chg="mod">
          <ac:chgData name="Andreas Bye" userId="e7c0aba5-3b9f-49cc-abb8-85cbd3cefdc3" providerId="ADAL" clId="{7AD58616-F7F4-464E-A596-F3ED79F1D318}" dt="2022-06-27T10:31:42.023" v="7" actId="403"/>
          <ac:spMkLst>
            <pc:docMk/>
            <pc:sldMk cId="2481041280" sldId="2326"/>
            <ac:spMk id="5" creationId="{6AF4BFDF-BB90-AA92-8AF4-9F3F2AEC51E6}"/>
          </ac:spMkLst>
        </pc:spChg>
      </pc:sldChg>
      <pc:sldChg chg="modSp mod">
        <pc:chgData name="Andreas Bye" userId="e7c0aba5-3b9f-49cc-abb8-85cbd3cefdc3" providerId="ADAL" clId="{7AD58616-F7F4-464E-A596-F3ED79F1D318}" dt="2022-06-27T10:32:13.465" v="18" actId="27636"/>
        <pc:sldMkLst>
          <pc:docMk/>
          <pc:sldMk cId="2083788505" sldId="2327"/>
        </pc:sldMkLst>
        <pc:spChg chg="mod">
          <ac:chgData name="Andreas Bye" userId="e7c0aba5-3b9f-49cc-abb8-85cbd3cefdc3" providerId="ADAL" clId="{7AD58616-F7F4-464E-A596-F3ED79F1D318}" dt="2022-06-27T10:32:10.066" v="16" actId="1076"/>
          <ac:spMkLst>
            <pc:docMk/>
            <pc:sldMk cId="2083788505" sldId="2327"/>
            <ac:spMk id="72708" creationId="{00000000-0000-0000-0000-000000000000}"/>
          </ac:spMkLst>
        </pc:spChg>
        <pc:spChg chg="mod">
          <ac:chgData name="Andreas Bye" userId="e7c0aba5-3b9f-49cc-abb8-85cbd3cefdc3" providerId="ADAL" clId="{7AD58616-F7F4-464E-A596-F3ED79F1D318}" dt="2022-06-27T10:32:13.465" v="18" actId="27636"/>
          <ac:spMkLst>
            <pc:docMk/>
            <pc:sldMk cId="2083788505" sldId="2327"/>
            <ac:spMk id="400387" creationId="{00000000-0000-0000-0000-000000000000}"/>
          </ac:spMkLst>
        </pc:spChg>
      </pc:sldChg>
      <pc:sldChg chg="modSp mod">
        <pc:chgData name="Andreas Bye" userId="e7c0aba5-3b9f-49cc-abb8-85cbd3cefdc3" providerId="ADAL" clId="{7AD58616-F7F4-464E-A596-F3ED79F1D318}" dt="2022-06-27T10:33:26.216" v="22" actId="403"/>
        <pc:sldMkLst>
          <pc:docMk/>
          <pc:sldMk cId="4202909125" sldId="2329"/>
        </pc:sldMkLst>
        <pc:spChg chg="mod">
          <ac:chgData name="Andreas Bye" userId="e7c0aba5-3b9f-49cc-abb8-85cbd3cefdc3" providerId="ADAL" clId="{7AD58616-F7F4-464E-A596-F3ED79F1D318}" dt="2022-06-27T10:33:26.216" v="22" actId="403"/>
          <ac:spMkLst>
            <pc:docMk/>
            <pc:sldMk cId="4202909125" sldId="2329"/>
            <ac:spMk id="400387" creationId="{00000000-0000-0000-0000-000000000000}"/>
          </ac:spMkLst>
        </pc:spChg>
      </pc:sldChg>
      <pc:sldChg chg="modSp mod">
        <pc:chgData name="Andreas Bye" userId="e7c0aba5-3b9f-49cc-abb8-85cbd3cefdc3" providerId="ADAL" clId="{7AD58616-F7F4-464E-A596-F3ED79F1D318}" dt="2022-06-27T10:34:22.008" v="27" actId="1076"/>
        <pc:sldMkLst>
          <pc:docMk/>
          <pc:sldMk cId="572650352" sldId="2330"/>
        </pc:sldMkLst>
        <pc:spChg chg="mod">
          <ac:chgData name="Andreas Bye" userId="e7c0aba5-3b9f-49cc-abb8-85cbd3cefdc3" providerId="ADAL" clId="{7AD58616-F7F4-464E-A596-F3ED79F1D318}" dt="2022-06-27T10:34:22.008" v="27" actId="1076"/>
          <ac:spMkLst>
            <pc:docMk/>
            <pc:sldMk cId="572650352" sldId="2330"/>
            <ac:spMk id="72708" creationId="{00000000-0000-0000-0000-000000000000}"/>
          </ac:spMkLst>
        </pc:spChg>
        <pc:spChg chg="mod">
          <ac:chgData name="Andreas Bye" userId="e7c0aba5-3b9f-49cc-abb8-85cbd3cefdc3" providerId="ADAL" clId="{7AD58616-F7F4-464E-A596-F3ED79F1D318}" dt="2022-06-27T10:34:16.317" v="26" actId="27636"/>
          <ac:spMkLst>
            <pc:docMk/>
            <pc:sldMk cId="572650352" sldId="2330"/>
            <ac:spMk id="400387" creationId="{00000000-0000-0000-0000-000000000000}"/>
          </ac:spMkLst>
        </pc:spChg>
      </pc:sldChg>
      <pc:sldChg chg="modSp mod">
        <pc:chgData name="Andreas Bye" userId="e7c0aba5-3b9f-49cc-abb8-85cbd3cefdc3" providerId="ADAL" clId="{7AD58616-F7F4-464E-A596-F3ED79F1D318}" dt="2022-06-27T10:34:31.676" v="29" actId="27636"/>
        <pc:sldMkLst>
          <pc:docMk/>
          <pc:sldMk cId="1779126724" sldId="2331"/>
        </pc:sldMkLst>
        <pc:spChg chg="mod">
          <ac:chgData name="Andreas Bye" userId="e7c0aba5-3b9f-49cc-abb8-85cbd3cefdc3" providerId="ADAL" clId="{7AD58616-F7F4-464E-A596-F3ED79F1D318}" dt="2022-06-27T10:34:31.676" v="29" actId="27636"/>
          <ac:spMkLst>
            <pc:docMk/>
            <pc:sldMk cId="1779126724" sldId="2331"/>
            <ac:spMk id="400387" creationId="{00000000-0000-0000-0000-000000000000}"/>
          </ac:spMkLst>
        </pc:spChg>
      </pc:sldChg>
      <pc:sldChg chg="modSp mod">
        <pc:chgData name="Andreas Bye" userId="e7c0aba5-3b9f-49cc-abb8-85cbd3cefdc3" providerId="ADAL" clId="{7AD58616-F7F4-464E-A596-F3ED79F1D318}" dt="2022-06-27T10:34:48.816" v="32" actId="1076"/>
        <pc:sldMkLst>
          <pc:docMk/>
          <pc:sldMk cId="3657402167" sldId="2332"/>
        </pc:sldMkLst>
        <pc:spChg chg="mod">
          <ac:chgData name="Andreas Bye" userId="e7c0aba5-3b9f-49cc-abb8-85cbd3cefdc3" providerId="ADAL" clId="{7AD58616-F7F4-464E-A596-F3ED79F1D318}" dt="2022-06-27T10:34:48.816" v="32" actId="1076"/>
          <ac:spMkLst>
            <pc:docMk/>
            <pc:sldMk cId="3657402167" sldId="2332"/>
            <ac:spMk id="72708" creationId="{00000000-0000-0000-0000-000000000000}"/>
          </ac:spMkLst>
        </pc:spChg>
        <pc:spChg chg="mod">
          <ac:chgData name="Andreas Bye" userId="e7c0aba5-3b9f-49cc-abb8-85cbd3cefdc3" providerId="ADAL" clId="{7AD58616-F7F4-464E-A596-F3ED79F1D318}" dt="2022-06-27T10:34:44.804" v="31" actId="14100"/>
          <ac:spMkLst>
            <pc:docMk/>
            <pc:sldMk cId="3657402167" sldId="2332"/>
            <ac:spMk id="400387" creationId="{00000000-0000-0000-0000-000000000000}"/>
          </ac:spMkLst>
        </pc:spChg>
      </pc:sldChg>
      <pc:sldChg chg="modSp mod">
        <pc:chgData name="Andreas Bye" userId="e7c0aba5-3b9f-49cc-abb8-85cbd3cefdc3" providerId="ADAL" clId="{7AD58616-F7F4-464E-A596-F3ED79F1D318}" dt="2022-06-27T10:35:06.749" v="33" actId="403"/>
        <pc:sldMkLst>
          <pc:docMk/>
          <pc:sldMk cId="1414993680" sldId="2334"/>
        </pc:sldMkLst>
        <pc:spChg chg="mod">
          <ac:chgData name="Andreas Bye" userId="e7c0aba5-3b9f-49cc-abb8-85cbd3cefdc3" providerId="ADAL" clId="{7AD58616-F7F4-464E-A596-F3ED79F1D318}" dt="2022-06-27T10:35:06.749" v="33" actId="403"/>
          <ac:spMkLst>
            <pc:docMk/>
            <pc:sldMk cId="1414993680" sldId="2334"/>
            <ac:spMk id="400387" creationId="{00000000-0000-0000-0000-000000000000}"/>
          </ac:spMkLst>
        </pc:spChg>
      </pc:sldChg>
      <pc:sldChg chg="del">
        <pc:chgData name="Andreas Bye" userId="e7c0aba5-3b9f-49cc-abb8-85cbd3cefdc3" providerId="ADAL" clId="{7AD58616-F7F4-464E-A596-F3ED79F1D318}" dt="2022-06-27T10:30:49.269" v="1" actId="47"/>
        <pc:sldMkLst>
          <pc:docMk/>
          <pc:sldMk cId="2347389124" sldId="9179"/>
        </pc:sldMkLst>
      </pc:sldChg>
      <pc:sldChg chg="modSp mod">
        <pc:chgData name="Andreas Bye" userId="e7c0aba5-3b9f-49cc-abb8-85cbd3cefdc3" providerId="ADAL" clId="{7AD58616-F7F4-464E-A596-F3ED79F1D318}" dt="2022-06-27T10:33:05.740" v="21" actId="403"/>
        <pc:sldMkLst>
          <pc:docMk/>
          <pc:sldMk cId="2421611024" sldId="9180"/>
        </pc:sldMkLst>
        <pc:spChg chg="mod">
          <ac:chgData name="Andreas Bye" userId="e7c0aba5-3b9f-49cc-abb8-85cbd3cefdc3" providerId="ADAL" clId="{7AD58616-F7F4-464E-A596-F3ED79F1D318}" dt="2022-06-27T10:33:05.740" v="21" actId="403"/>
          <ac:spMkLst>
            <pc:docMk/>
            <pc:sldMk cId="2421611024" sldId="9180"/>
            <ac:spMk id="400387" creationId="{00000000-0000-0000-0000-000000000000}"/>
          </ac:spMkLst>
        </pc:spChg>
      </pc:sldChg>
      <pc:sldChg chg="modSp mod">
        <pc:chgData name="Andreas Bye" userId="e7c0aba5-3b9f-49cc-abb8-85cbd3cefdc3" providerId="ADAL" clId="{7AD58616-F7F4-464E-A596-F3ED79F1D318}" dt="2022-06-27T10:38:42.281" v="41" actId="6549"/>
        <pc:sldMkLst>
          <pc:docMk/>
          <pc:sldMk cId="1268438045" sldId="9182"/>
        </pc:sldMkLst>
        <pc:spChg chg="mod">
          <ac:chgData name="Andreas Bye" userId="e7c0aba5-3b9f-49cc-abb8-85cbd3cefdc3" providerId="ADAL" clId="{7AD58616-F7F4-464E-A596-F3ED79F1D318}" dt="2022-06-27T10:38:42.281" v="41" actId="6549"/>
          <ac:spMkLst>
            <pc:docMk/>
            <pc:sldMk cId="1268438045" sldId="9182"/>
            <ac:spMk id="4003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51EC72-29F4-0848-A15D-F7A02647B803}" type="datetimeFigureOut">
              <a:rPr lang="nb-NO" smtClean="0"/>
              <a:t>27.06.2022</a:t>
            </a:fld>
            <a:endParaRPr lang="nb-NO"/>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990402D-5333-0747-A57B-AD2CBF2C8805}" type="slidenum">
              <a:rPr lang="nb-NO" smtClean="0"/>
              <a:t>‹#›</a:t>
            </a:fld>
            <a:endParaRPr lang="nb-NO"/>
          </a:p>
        </p:txBody>
      </p:sp>
    </p:spTree>
    <p:extLst>
      <p:ext uri="{BB962C8B-B14F-4D97-AF65-F5344CB8AC3E}">
        <p14:creationId xmlns:p14="http://schemas.microsoft.com/office/powerpoint/2010/main" val="81642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pri.com/research/products/00000000300201839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8E59166B-AFC0-4BE7-A240-5DC77DDF692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8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11</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08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12</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49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13</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243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14</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430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15</a:t>
            </a:fld>
            <a:endParaRPr lang="en-GB">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256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16</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910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17</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479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18</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Integrating HFE and HRA during design or during plant modifications.</a:t>
            </a:r>
          </a:p>
          <a:p>
            <a:r>
              <a:rPr lang="en-US" sz="2000" b="1" i="1" dirty="0"/>
              <a:t>Human Factors Analysis Methodology for Digital Systems:</a:t>
            </a:r>
            <a:r>
              <a:rPr lang="en-US" sz="2000" i="1" dirty="0"/>
              <a:t>  A Risk-Informed Approach to Human Factors Engineering  </a:t>
            </a:r>
            <a:r>
              <a:rPr lang="en-US" sz="2000" dirty="0"/>
              <a:t>[EPRI </a:t>
            </a:r>
            <a:r>
              <a:rPr lang="en-US" sz="2000" dirty="0">
                <a:hlinkClick r:id="rId3"/>
              </a:rPr>
              <a:t>3002018392</a:t>
            </a:r>
            <a:r>
              <a:rPr lang="en-US" sz="2000" dirty="0"/>
              <a:t>; 2021]</a:t>
            </a:r>
          </a:p>
          <a:p>
            <a:pPr lvl="1">
              <a:lnSpc>
                <a:spcPct val="110000"/>
              </a:lnSpc>
            </a:pPr>
            <a:r>
              <a:rPr lang="en-US" sz="1800" dirty="0"/>
              <a:t>Part of the Risk Informed Digital Engineering Process [DEG + HAZCADS]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Tree>
    <p:extLst>
      <p:ext uri="{BB962C8B-B14F-4D97-AF65-F5344CB8AC3E}">
        <p14:creationId xmlns:p14="http://schemas.microsoft.com/office/powerpoint/2010/main" val="3156580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19</a:t>
            </a:fld>
            <a:endParaRPr lang="en-GB">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1550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20</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PMingLiU" panose="02020500000000000000" pitchFamily="18" charset="-120"/>
              </a:rPr>
              <a:t>In this paper we have pinpointed a set of challenges for future HRA for new designs including digital I&amp;C and possibly higher levels of automation. HRA may be a very important tool as input to HFE in order to avoid non-analyzed technical solutions and automation levels that will put the operators and crews in difficult situations when the automation is outside its defined scope of design. In addition, empirical testing of new solutions is important. HRA can be a first analysis tool before solutions are tested in simulator environments. Additionally, HRA can be used to complement HFE for changes to existing designs and also for new designs of advanced reactors. These analytical approaches can help ensure the operator actions in the safety case are reliable, and that operator actions for beyond design basis and to address uncertainty are also reliable.</a:t>
            </a:r>
          </a:p>
          <a:p>
            <a:pPr marL="0" marR="0" algn="just">
              <a:spcBef>
                <a:spcPts val="0"/>
              </a:spcBef>
              <a:spcAft>
                <a:spcPts val="0"/>
              </a:spcAft>
            </a:pPr>
            <a:r>
              <a:rPr lang="en-US" sz="1800" dirty="0">
                <a:effectLst/>
                <a:latin typeface="Times New Roman" panose="02020603050405020304" pitchFamily="18" charset="0"/>
                <a:ea typeface="PMingLiU" panose="02020500000000000000" pitchFamily="18" charset="-120"/>
              </a:rPr>
              <a:t> </a:t>
            </a:r>
          </a:p>
          <a:p>
            <a:pPr marL="0" marR="0" algn="just">
              <a:spcBef>
                <a:spcPts val="0"/>
              </a:spcBef>
              <a:spcAft>
                <a:spcPts val="0"/>
              </a:spcAft>
            </a:pPr>
            <a:r>
              <a:rPr lang="en-US" sz="1800" dirty="0">
                <a:effectLst/>
                <a:latin typeface="Times New Roman" panose="02020603050405020304" pitchFamily="18" charset="0"/>
                <a:ea typeface="PMingLiU" panose="02020500000000000000" pitchFamily="18" charset="-120"/>
              </a:rPr>
              <a:t>The challenges of HRA are not completely solved by current HRA tools. As highlighted in this paper, there are still many gaps, but adaptations of current methods and introduction of new methods are helping to ensure HRA adequately addresses design issues and ensures safe operations with new control technologies. These new challenges are bringing about a stronger convergence of HFE and HRA than in the past [26], and it is clear that both qualitative aspects of HRA to inform design and quantitative aspects of HRA to prioritize risk are needed to support new nuclear power plants.</a:t>
            </a:r>
          </a:p>
          <a:p>
            <a:endParaRPr lang="en-US" dirty="0"/>
          </a:p>
        </p:txBody>
      </p:sp>
    </p:spTree>
    <p:extLst>
      <p:ext uri="{BB962C8B-B14F-4D97-AF65-F5344CB8AC3E}">
        <p14:creationId xmlns:p14="http://schemas.microsoft.com/office/powerpoint/2010/main" val="126155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2</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28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21</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305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3</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035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4</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r>
              <a:rPr lang="en-US" dirty="0"/>
              <a:t>JAJ updated slide</a:t>
            </a:r>
          </a:p>
        </p:txBody>
      </p:sp>
    </p:spTree>
    <p:extLst>
      <p:ext uri="{BB962C8B-B14F-4D97-AF65-F5344CB8AC3E}">
        <p14:creationId xmlns:p14="http://schemas.microsoft.com/office/powerpoint/2010/main" val="71848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5</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681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6</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171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8</a:t>
            </a:fld>
            <a:endParaRPr lang="en-GB">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9601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9</a:t>
            </a:fld>
            <a:endParaRPr lang="en-GB" dirty="0">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726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595959"/>
                </a:solidFill>
                <a:latin typeface="Arial" charset="0"/>
              </a:defRPr>
            </a:lvl1pPr>
            <a:lvl2pPr marL="742950" indent="-285750" eaLnBrk="0" hangingPunct="0">
              <a:defRPr>
                <a:solidFill>
                  <a:srgbClr val="595959"/>
                </a:solidFill>
                <a:latin typeface="Arial" charset="0"/>
              </a:defRPr>
            </a:lvl2pPr>
            <a:lvl3pPr marL="1143000" indent="-228600" eaLnBrk="0" hangingPunct="0">
              <a:defRPr>
                <a:solidFill>
                  <a:srgbClr val="595959"/>
                </a:solidFill>
                <a:latin typeface="Arial" charset="0"/>
              </a:defRPr>
            </a:lvl3pPr>
            <a:lvl4pPr marL="1600200" indent="-228600" eaLnBrk="0" hangingPunct="0">
              <a:defRPr>
                <a:solidFill>
                  <a:srgbClr val="595959"/>
                </a:solidFill>
                <a:latin typeface="Arial" charset="0"/>
              </a:defRPr>
            </a:lvl4pPr>
            <a:lvl5pPr marL="2057400" indent="-228600" eaLnBrk="0" hangingPunct="0">
              <a:defRPr>
                <a:solidFill>
                  <a:srgbClr val="595959"/>
                </a:solidFill>
                <a:latin typeface="Arial" charset="0"/>
              </a:defRPr>
            </a:lvl5pPr>
            <a:lvl6pPr marL="2514600" indent="-228600" algn="ctr" eaLnBrk="0" fontAlgn="base" hangingPunct="0">
              <a:spcBef>
                <a:spcPct val="0"/>
              </a:spcBef>
              <a:spcAft>
                <a:spcPct val="0"/>
              </a:spcAft>
              <a:defRPr>
                <a:solidFill>
                  <a:srgbClr val="595959"/>
                </a:solidFill>
                <a:latin typeface="Arial" charset="0"/>
              </a:defRPr>
            </a:lvl6pPr>
            <a:lvl7pPr marL="2971800" indent="-228600" algn="ctr" eaLnBrk="0" fontAlgn="base" hangingPunct="0">
              <a:spcBef>
                <a:spcPct val="0"/>
              </a:spcBef>
              <a:spcAft>
                <a:spcPct val="0"/>
              </a:spcAft>
              <a:defRPr>
                <a:solidFill>
                  <a:srgbClr val="595959"/>
                </a:solidFill>
                <a:latin typeface="Arial" charset="0"/>
              </a:defRPr>
            </a:lvl7pPr>
            <a:lvl8pPr marL="3429000" indent="-228600" algn="ctr" eaLnBrk="0" fontAlgn="base" hangingPunct="0">
              <a:spcBef>
                <a:spcPct val="0"/>
              </a:spcBef>
              <a:spcAft>
                <a:spcPct val="0"/>
              </a:spcAft>
              <a:defRPr>
                <a:solidFill>
                  <a:srgbClr val="595959"/>
                </a:solidFill>
                <a:latin typeface="Arial" charset="0"/>
              </a:defRPr>
            </a:lvl8pPr>
            <a:lvl9pPr marL="3886200" indent="-228600" algn="ctr" eaLnBrk="0" fontAlgn="base" hangingPunct="0">
              <a:spcBef>
                <a:spcPct val="0"/>
              </a:spcBef>
              <a:spcAft>
                <a:spcPct val="0"/>
              </a:spcAft>
              <a:defRPr>
                <a:solidFill>
                  <a:srgbClr val="595959"/>
                </a:solidFill>
                <a:latin typeface="Arial" charset="0"/>
              </a:defRPr>
            </a:lvl9pPr>
          </a:lstStyle>
          <a:p>
            <a:pPr eaLnBrk="1" hangingPunct="1"/>
            <a:fld id="{0F9223FD-1D3D-436B-9166-BB82BB81FCC3}" type="slidenum">
              <a:rPr lang="en-GB" smtClean="0">
                <a:solidFill>
                  <a:prstClr val="black"/>
                </a:solidFill>
                <a:latin typeface="Times New Roman" pitchFamily="18" charset="0"/>
                <a:cs typeface="Arial" charset="0"/>
              </a:rPr>
              <a:pPr eaLnBrk="1" hangingPunct="1"/>
              <a:t>10</a:t>
            </a:fld>
            <a:endParaRPr lang="en-GB">
              <a:solidFill>
                <a:prstClr val="black"/>
              </a:solidFill>
              <a:latin typeface="Times New Roman" pitchFamily="18" charset="0"/>
              <a:cs typeface="Arial" charset="0"/>
            </a:endParaRPr>
          </a:p>
        </p:txBody>
      </p:sp>
      <p:sp>
        <p:nvSpPr>
          <p:cNvPr id="2" name="Notes Placeholder 1">
            <a:extLst>
              <a:ext uri="{FF2B5EF4-FFF2-40B4-BE49-F238E27FC236}">
                <a16:creationId xmlns:a16="http://schemas.microsoft.com/office/drawing/2014/main" id="{D82B1F9B-FFF1-458E-9F70-0048B70855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590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C9EAFB-1B1A-4599-90F8-C83EA557028E}"/>
              </a:ext>
            </a:extLst>
          </p:cNvPr>
          <p:cNvSpPr>
            <a:spLocks noGrp="1"/>
          </p:cNvSpPr>
          <p:nvPr>
            <p:ph type="ctrTitle"/>
          </p:nvPr>
        </p:nvSpPr>
        <p:spPr>
          <a:xfrm>
            <a:off x="3033360" y="4039780"/>
            <a:ext cx="6125280" cy="646406"/>
          </a:xfrm>
        </p:spPr>
        <p:txBody>
          <a:bodyPr wrap="square" anchor="t" anchorCtr="0">
            <a:normAutofit/>
          </a:bodyPr>
          <a:lstStyle>
            <a:lvl1pPr algn="ctr">
              <a:defRPr sz="2100">
                <a:solidFill>
                  <a:schemeClr val="bg1"/>
                </a:solidFill>
              </a:defRPr>
            </a:lvl1pPr>
          </a:lstStyle>
          <a:p>
            <a:r>
              <a:rPr lang="en-US"/>
              <a:t>Click to edit Master title style</a:t>
            </a:r>
            <a:endParaRPr lang="nb-NO"/>
          </a:p>
        </p:txBody>
      </p:sp>
      <p:pic>
        <p:nvPicPr>
          <p:cNvPr id="9" name="Bilde 8">
            <a:extLst>
              <a:ext uri="{FF2B5EF4-FFF2-40B4-BE49-F238E27FC236}">
                <a16:creationId xmlns:a16="http://schemas.microsoft.com/office/drawing/2014/main" id="{6D18554E-AE46-4A61-B328-7A6E92754C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1635" y="2389175"/>
            <a:ext cx="1248730" cy="1098264"/>
          </a:xfrm>
          <a:prstGeom prst="rect">
            <a:avLst/>
          </a:prstGeom>
        </p:spPr>
      </p:pic>
      <p:sp>
        <p:nvSpPr>
          <p:cNvPr id="13" name="Rektangel 12">
            <a:extLst>
              <a:ext uri="{FF2B5EF4-FFF2-40B4-BE49-F238E27FC236}">
                <a16:creationId xmlns:a16="http://schemas.microsoft.com/office/drawing/2014/main" id="{766913AD-D89E-407C-BC74-9663F3480300}"/>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Tree>
    <p:extLst>
      <p:ext uri="{BB962C8B-B14F-4D97-AF65-F5344CB8AC3E}">
        <p14:creationId xmlns:p14="http://schemas.microsoft.com/office/powerpoint/2010/main" val="137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llomtittel (blå)">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ctr" anchorCtr="0">
            <a:normAutofit/>
          </a:bodyPr>
          <a:lstStyle>
            <a:lvl1pPr algn="ctr">
              <a:spcBef>
                <a:spcPts val="0"/>
              </a:spcBef>
              <a:defRPr sz="3701">
                <a:solidFill>
                  <a:schemeClr val="bg1"/>
                </a:solidFill>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bg1"/>
                </a:solidFill>
              </a:defRPr>
            </a:lvl1pPr>
          </a:lstStyle>
          <a:p>
            <a:pPr lvl="0"/>
            <a:r>
              <a:rPr lang="en-US"/>
              <a:t>Click to edit Master text styles</a:t>
            </a:r>
          </a:p>
        </p:txBody>
      </p:sp>
      <p:sp>
        <p:nvSpPr>
          <p:cNvPr id="5" name="Content Placeholder 4">
            <a:extLst>
              <a:ext uri="{FF2B5EF4-FFF2-40B4-BE49-F238E27FC236}">
                <a16:creationId xmlns:a16="http://schemas.microsoft.com/office/drawing/2014/main" id="{75DEB432-864D-4435-B779-3538CA39357C}"/>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bg1"/>
                </a:solidFill>
              </a:defRPr>
            </a:lvl1pPr>
          </a:lstStyle>
          <a:p>
            <a:pPr lvl="0"/>
            <a:r>
              <a:rPr lang="nb-NO"/>
              <a:t>Sett inn bilde/ grafikk</a:t>
            </a:r>
          </a:p>
        </p:txBody>
      </p:sp>
    </p:spTree>
    <p:extLst>
      <p:ext uri="{BB962C8B-B14F-4D97-AF65-F5344CB8AC3E}">
        <p14:creationId xmlns:p14="http://schemas.microsoft.com/office/powerpoint/2010/main" val="122740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llomtittel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b" anchorCtr="0">
            <a:spAutoFit/>
          </a:bodyPr>
          <a:lstStyle>
            <a:lvl1pPr algn="ctr">
              <a:spcBef>
                <a:spcPts val="0"/>
              </a:spcBef>
              <a:defRPr sz="3701">
                <a:solidFill>
                  <a:schemeClr val="accent1"/>
                </a:solidFill>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a:solidFill>
                  <a:schemeClr val="tx2"/>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4AE96BF0-2061-4DDD-B4AE-19718E079373}"/>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accent1"/>
                </a:solidFill>
              </a:defRPr>
            </a:lvl1pPr>
          </a:lstStyle>
          <a:p>
            <a:pPr lvl="0"/>
            <a:r>
              <a:rPr lang="nb-NO"/>
              <a:t>Sett inn bilde/ grafikk</a:t>
            </a:r>
          </a:p>
        </p:txBody>
      </p:sp>
    </p:spTree>
    <p:extLst>
      <p:ext uri="{BB962C8B-B14F-4D97-AF65-F5344CB8AC3E}">
        <p14:creationId xmlns:p14="http://schemas.microsoft.com/office/powerpoint/2010/main" val="145262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tat og bild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3" name="Plassholder for dato 2">
            <a:extLst>
              <a:ext uri="{FF2B5EF4-FFF2-40B4-BE49-F238E27FC236}">
                <a16:creationId xmlns:a16="http://schemas.microsoft.com/office/drawing/2014/main" id="{4BB86730-DC57-4A45-BC9D-88288947E6D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A2A6F07-5687-477F-A1CB-9E49F6E63319}"/>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5" name="Plassholder for tekst 14">
            <a:extLst>
              <a:ext uri="{FF2B5EF4-FFF2-40B4-BE49-F238E27FC236}">
                <a16:creationId xmlns:a16="http://schemas.microsoft.com/office/drawing/2014/main" id="{97AED4CC-22E6-43F4-AB7B-3739313588BF}"/>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25BC1190-17E8-4DB4-9F02-27B263D4E61D}"/>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pic>
        <p:nvPicPr>
          <p:cNvPr id="6" name="Picture 5">
            <a:extLst>
              <a:ext uri="{FF2B5EF4-FFF2-40B4-BE49-F238E27FC236}">
                <a16:creationId xmlns:a16="http://schemas.microsoft.com/office/drawing/2014/main" id="{CF6C8F01-FFEC-4F76-B5AF-3F8C51D220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311326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tat og bilde (oransj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bg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F56183AA-A658-4279-9BC9-6D77B9508470}"/>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6C21E15B-CC20-4E86-A189-429B2EB4841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3" name="Plassholder for lysbildenummer 4">
            <a:extLst>
              <a:ext uri="{FF2B5EF4-FFF2-40B4-BE49-F238E27FC236}">
                <a16:creationId xmlns:a16="http://schemas.microsoft.com/office/drawing/2014/main" id="{ED1CF085-F919-49F1-BF33-6BF0A9018014}"/>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pic>
        <p:nvPicPr>
          <p:cNvPr id="14" name="Picture 13">
            <a:extLst>
              <a:ext uri="{FF2B5EF4-FFF2-40B4-BE49-F238E27FC236}">
                <a16:creationId xmlns:a16="http://schemas.microsoft.com/office/drawing/2014/main" id="{56F2A8A2-8FCF-4863-8D97-B927D2156D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386398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 og bilde (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pic>
        <p:nvPicPr>
          <p:cNvPr id="15" name="Bilde 9">
            <a:extLst>
              <a:ext uri="{FF2B5EF4-FFF2-40B4-BE49-F238E27FC236}">
                <a16:creationId xmlns:a16="http://schemas.microsoft.com/office/drawing/2014/main" id="{3AAEDF20-2FC4-4E68-94AA-7B9244739F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53943"/>
          </a:xfrm>
        </p:spPr>
        <p:txBody>
          <a:bodyPr wrap="square">
            <a:spAutoFit/>
          </a:bodyPr>
          <a:lstStyle>
            <a:lvl1pPr marL="0" indent="0" algn="ctr">
              <a:buNone/>
              <a:defRPr sz="2300">
                <a:solidFill>
                  <a:schemeClr val="accent1"/>
                </a:solidFill>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D67FF60C-86D1-4438-AA91-5EBACFF34C84}"/>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accent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71A4A5B5-8C2A-4F8D-861C-BDC50F7BC242}"/>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3" name="Plassholder for lysbildenummer 4">
            <a:extLst>
              <a:ext uri="{FF2B5EF4-FFF2-40B4-BE49-F238E27FC236}">
                <a16:creationId xmlns:a16="http://schemas.microsoft.com/office/drawing/2014/main" id="{10C6D692-5579-480D-83CC-1B9A4511CE55}"/>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737351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og stort bilde (blå)">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dirty="0"/>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527435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tat og stort bilde (oransje)">
    <p:spTree>
      <p:nvGrpSpPr>
        <p:cNvPr id="1" name=""/>
        <p:cNvGrpSpPr/>
        <p:nvPr/>
      </p:nvGrpSpPr>
      <p:grpSpPr>
        <a:xfrm>
          <a:off x="0" y="0"/>
          <a:ext cx="0" cy="0"/>
          <a:chOff x="0" y="0"/>
          <a:chExt cx="0" cy="0"/>
        </a:xfrm>
      </p:grpSpPr>
      <p:sp>
        <p:nvSpPr>
          <p:cNvPr id="10" name="Plassholder for bilde 3">
            <a:extLst>
              <a:ext uri="{FF2B5EF4-FFF2-40B4-BE49-F238E27FC236}">
                <a16:creationId xmlns:a16="http://schemas.microsoft.com/office/drawing/2014/main" id="{E0FF44CC-8458-4C56-9839-C7B4758A4B67}"/>
              </a:ext>
            </a:extLst>
          </p:cNvPr>
          <p:cNvSpPr>
            <a:spLocks noGrp="1"/>
          </p:cNvSpPr>
          <p:nvPr>
            <p:ph type="pic" sz="quarter" idx="14"/>
          </p:nvPr>
        </p:nvSpPr>
        <p:spPr>
          <a:xfrm>
            <a:off x="6269200" y="0"/>
            <a:ext cx="5922800" cy="6858000"/>
          </a:xfrm>
          <a:solidFill>
            <a:schemeClr val="bg1">
              <a:lumMod val="50000"/>
            </a:schemeClr>
          </a:solidFill>
        </p:spPr>
        <p:txBody>
          <a:bodyPr/>
          <a:lstStyle/>
          <a:p>
            <a:r>
              <a:rPr lang="en-US" dirty="0"/>
              <a:t>Click icon to add picture</a:t>
            </a:r>
            <a:endParaRPr lang="nb-NO"/>
          </a:p>
        </p:txBody>
      </p:sp>
      <p:sp>
        <p:nvSpPr>
          <p:cNvPr id="8" name="Rektangel 7">
            <a:extLst>
              <a:ext uri="{FF2B5EF4-FFF2-40B4-BE49-F238E27FC236}">
                <a16:creationId xmlns:a16="http://schemas.microsoft.com/office/drawing/2014/main" id="{BD485A48-B420-4CF2-9FD5-08A4AABE3ED9}"/>
              </a:ext>
            </a:extLst>
          </p:cNvPr>
          <p:cNvSpPr/>
          <p:nvPr userDrawn="1"/>
        </p:nvSpPr>
        <p:spPr>
          <a:xfrm>
            <a:off x="0" y="0"/>
            <a:ext cx="626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latin typeface="+mj-lt"/>
            </a:endParaRPr>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4237939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e ikoner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2349565"/>
            <a:ext cx="12192000" cy="4508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nb-NO"/>
          </a:p>
        </p:txBody>
      </p:sp>
      <p:sp>
        <p:nvSpPr>
          <p:cNvPr id="11" name="Plassholder for tekst 10">
            <a:extLst>
              <a:ext uri="{FF2B5EF4-FFF2-40B4-BE49-F238E27FC236}">
                <a16:creationId xmlns:a16="http://schemas.microsoft.com/office/drawing/2014/main" id="{1239CEF8-30E6-4492-B4DC-7A3D128B1D5E}"/>
              </a:ext>
            </a:extLst>
          </p:cNvPr>
          <p:cNvSpPr>
            <a:spLocks noGrp="1"/>
          </p:cNvSpPr>
          <p:nvPr>
            <p:ph type="body" sz="quarter" idx="13"/>
          </p:nvPr>
        </p:nvSpPr>
        <p:spPr>
          <a:xfrm>
            <a:off x="1017259"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18" name="Plassholder for tekst 10">
            <a:extLst>
              <a:ext uri="{FF2B5EF4-FFF2-40B4-BE49-F238E27FC236}">
                <a16:creationId xmlns:a16="http://schemas.microsoft.com/office/drawing/2014/main" id="{AE1128E1-41FD-401B-A5CB-907318C083B6}"/>
              </a:ext>
            </a:extLst>
          </p:cNvPr>
          <p:cNvSpPr>
            <a:spLocks noGrp="1"/>
          </p:cNvSpPr>
          <p:nvPr>
            <p:ph type="body" sz="quarter" idx="14"/>
          </p:nvPr>
        </p:nvSpPr>
        <p:spPr>
          <a:xfrm>
            <a:off x="4670385"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2" name="Plassholder for tekst 10">
            <a:extLst>
              <a:ext uri="{FF2B5EF4-FFF2-40B4-BE49-F238E27FC236}">
                <a16:creationId xmlns:a16="http://schemas.microsoft.com/office/drawing/2014/main" id="{38884C14-9D86-468C-90D2-06D8F07CB01F}"/>
              </a:ext>
            </a:extLst>
          </p:cNvPr>
          <p:cNvSpPr>
            <a:spLocks noGrp="1"/>
          </p:cNvSpPr>
          <p:nvPr>
            <p:ph type="body" sz="quarter" idx="15"/>
          </p:nvPr>
        </p:nvSpPr>
        <p:spPr>
          <a:xfrm>
            <a:off x="8323513" y="4619912"/>
            <a:ext cx="2851228" cy="461718"/>
          </a:xfrm>
        </p:spPr>
        <p:txBody>
          <a:bodyPr anchor="ctr" anchorCtr="0">
            <a:normAutofit/>
          </a:bodyPr>
          <a:lstStyle>
            <a:lvl1pPr marL="0" indent="0" algn="ctr">
              <a:buNone/>
              <a:defRPr sz="1500" b="1">
                <a:solidFill>
                  <a:schemeClr val="bg2"/>
                </a:solidFill>
              </a:defRPr>
            </a:lvl1pPr>
          </a:lstStyle>
          <a:p>
            <a:pPr lvl="0"/>
            <a:r>
              <a:rPr lang="en-US"/>
              <a:t>Click to edit Master text styles</a:t>
            </a:r>
          </a:p>
        </p:txBody>
      </p:sp>
      <p:sp>
        <p:nvSpPr>
          <p:cNvPr id="23" name="Plassholder for tekst 10">
            <a:extLst>
              <a:ext uri="{FF2B5EF4-FFF2-40B4-BE49-F238E27FC236}">
                <a16:creationId xmlns:a16="http://schemas.microsoft.com/office/drawing/2014/main" id="{C0FD790C-2217-4A4B-A063-C106050DA92B}"/>
              </a:ext>
            </a:extLst>
          </p:cNvPr>
          <p:cNvSpPr>
            <a:spLocks noGrp="1"/>
          </p:cNvSpPr>
          <p:nvPr>
            <p:ph type="body" sz="quarter" idx="16"/>
          </p:nvPr>
        </p:nvSpPr>
        <p:spPr>
          <a:xfrm>
            <a:off x="1011187"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4" name="Plassholder for tekst 10">
            <a:extLst>
              <a:ext uri="{FF2B5EF4-FFF2-40B4-BE49-F238E27FC236}">
                <a16:creationId xmlns:a16="http://schemas.microsoft.com/office/drawing/2014/main" id="{1E459165-A1DC-4F91-AA0E-352BB78539C0}"/>
              </a:ext>
            </a:extLst>
          </p:cNvPr>
          <p:cNvSpPr>
            <a:spLocks noGrp="1"/>
          </p:cNvSpPr>
          <p:nvPr>
            <p:ph type="body" sz="quarter" idx="17"/>
          </p:nvPr>
        </p:nvSpPr>
        <p:spPr>
          <a:xfrm>
            <a:off x="4664313"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25" name="Plassholder for tekst 10">
            <a:extLst>
              <a:ext uri="{FF2B5EF4-FFF2-40B4-BE49-F238E27FC236}">
                <a16:creationId xmlns:a16="http://schemas.microsoft.com/office/drawing/2014/main" id="{23A8C6FA-8976-4749-88A6-2C6DB644E49E}"/>
              </a:ext>
            </a:extLst>
          </p:cNvPr>
          <p:cNvSpPr>
            <a:spLocks noGrp="1"/>
          </p:cNvSpPr>
          <p:nvPr>
            <p:ph type="body" sz="quarter" idx="18"/>
          </p:nvPr>
        </p:nvSpPr>
        <p:spPr>
          <a:xfrm>
            <a:off x="8317441" y="5338233"/>
            <a:ext cx="2851228" cy="1169137"/>
          </a:xfrm>
        </p:spPr>
        <p:txBody>
          <a:bodyPr anchor="t" anchorCtr="0">
            <a:normAutofit/>
          </a:bodyPr>
          <a:lstStyle>
            <a:lvl1pPr marL="0" indent="0" algn="ctr">
              <a:buNone/>
              <a:defRPr sz="1400" b="0">
                <a:solidFill>
                  <a:schemeClr val="bg2"/>
                </a:solidFill>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AC30F718-864A-456F-9824-5043500CC430}"/>
              </a:ext>
            </a:extLst>
          </p:cNvPr>
          <p:cNvSpPr>
            <a:spLocks noGrp="1"/>
          </p:cNvSpPr>
          <p:nvPr>
            <p:ph sz="quarter" idx="22" hasCustomPrompt="1"/>
          </p:nvPr>
        </p:nvSpPr>
        <p:spPr>
          <a:xfrm>
            <a:off x="1761630"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7" name="Content Placeholder 6">
            <a:extLst>
              <a:ext uri="{FF2B5EF4-FFF2-40B4-BE49-F238E27FC236}">
                <a16:creationId xmlns:a16="http://schemas.microsoft.com/office/drawing/2014/main" id="{CCF35DEA-DE14-47F1-B239-357522C637A9}"/>
              </a:ext>
            </a:extLst>
          </p:cNvPr>
          <p:cNvSpPr>
            <a:spLocks noGrp="1"/>
          </p:cNvSpPr>
          <p:nvPr>
            <p:ph sz="quarter" idx="23" hasCustomPrompt="1"/>
          </p:nvPr>
        </p:nvSpPr>
        <p:spPr>
          <a:xfrm>
            <a:off x="5414754"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9" name="Content Placeholder 6">
            <a:extLst>
              <a:ext uri="{FF2B5EF4-FFF2-40B4-BE49-F238E27FC236}">
                <a16:creationId xmlns:a16="http://schemas.microsoft.com/office/drawing/2014/main" id="{1119502A-3EE8-4057-8DFA-BB4839E2DB63}"/>
              </a:ext>
            </a:extLst>
          </p:cNvPr>
          <p:cNvSpPr>
            <a:spLocks noGrp="1"/>
          </p:cNvSpPr>
          <p:nvPr>
            <p:ph sz="quarter" idx="24" hasCustomPrompt="1"/>
          </p:nvPr>
        </p:nvSpPr>
        <p:spPr>
          <a:xfrm>
            <a:off x="9067879"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6" name="Plassholder for bunntekst 3">
            <a:extLst>
              <a:ext uri="{FF2B5EF4-FFF2-40B4-BE49-F238E27FC236}">
                <a16:creationId xmlns:a16="http://schemas.microsoft.com/office/drawing/2014/main" id="{81F2F9DF-2218-45A1-9DF2-4B8F6972098F}"/>
              </a:ext>
            </a:extLst>
          </p:cNvPr>
          <p:cNvSpPr>
            <a:spLocks noGrp="1"/>
          </p:cNvSpPr>
          <p:nvPr>
            <p:ph type="ftr" sz="quarter" idx="11"/>
          </p:nvPr>
        </p:nvSpPr>
        <p:spPr>
          <a:xfrm>
            <a:off x="4038600" y="254339"/>
            <a:ext cx="4114800" cy="252334"/>
          </a:xfrm>
        </p:spPr>
        <p:txBody>
          <a:bodyPr/>
          <a:lstStyle/>
          <a:p>
            <a:endParaRPr lang="nb-NO"/>
          </a:p>
        </p:txBody>
      </p:sp>
      <p:pic>
        <p:nvPicPr>
          <p:cNvPr id="20" name="Bilde 9">
            <a:extLst>
              <a:ext uri="{FF2B5EF4-FFF2-40B4-BE49-F238E27FC236}">
                <a16:creationId xmlns:a16="http://schemas.microsoft.com/office/drawing/2014/main" id="{DE210E3B-CA2D-4FBE-B3C7-A408C63FFE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1" name="Plassholder for dato 2">
            <a:extLst>
              <a:ext uri="{FF2B5EF4-FFF2-40B4-BE49-F238E27FC236}">
                <a16:creationId xmlns:a16="http://schemas.microsoft.com/office/drawing/2014/main" id="{CCEA5060-1015-42FE-ABDA-4E228D4590F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26" name="Plassholder for lysbildenummer 4">
            <a:extLst>
              <a:ext uri="{FF2B5EF4-FFF2-40B4-BE49-F238E27FC236}">
                <a16:creationId xmlns:a16="http://schemas.microsoft.com/office/drawing/2014/main" id="{B71C2189-AE66-4A37-AEA3-F60A46AE808B}"/>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79015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 og diagram (blå)">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3BE272A9-A4F6-442E-B47F-2F06EECA73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9201" y="1"/>
            <a:ext cx="5922350" cy="6858000"/>
          </a:xfrm>
          <a:prstGeom prst="rect">
            <a:avLst/>
          </a:prstGeom>
        </p:spPr>
      </p:pic>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mj-lt"/>
              </a:defRPr>
            </a:lvl1pPr>
          </a:lstStyle>
          <a:p>
            <a:pPr lvl="0"/>
            <a:r>
              <a:rPr lang="en-US"/>
              <a:t>Click to edit Master text styles</a:t>
            </a:r>
          </a:p>
        </p:txBody>
      </p:sp>
      <p:sp>
        <p:nvSpPr>
          <p:cNvPr id="12" name="Plassholder for tekst 14">
            <a:extLst>
              <a:ext uri="{FF2B5EF4-FFF2-40B4-BE49-F238E27FC236}">
                <a16:creationId xmlns:a16="http://schemas.microsoft.com/office/drawing/2014/main" id="{F7915CB0-C94D-4B36-A80A-DBDB6122E5B8}"/>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cxnSp>
        <p:nvCxnSpPr>
          <p:cNvPr id="13" name="Rett linje 12">
            <a:extLst>
              <a:ext uri="{FF2B5EF4-FFF2-40B4-BE49-F238E27FC236}">
                <a16:creationId xmlns:a16="http://schemas.microsoft.com/office/drawing/2014/main" id="{2140FD1A-E846-43A7-9677-0E1DC15AFD40}"/>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lassholder for diagram 5">
            <a:extLst>
              <a:ext uri="{FF2B5EF4-FFF2-40B4-BE49-F238E27FC236}">
                <a16:creationId xmlns:a16="http://schemas.microsoft.com/office/drawing/2014/main" id="{E7BFA0D2-8950-4A29-84ED-B7954058A9F4}"/>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dirty="0"/>
              <a:t>Click icon to add chart</a:t>
            </a:r>
            <a:endParaRPr lang="nb-NO"/>
          </a:p>
        </p:txBody>
      </p:sp>
      <p:sp>
        <p:nvSpPr>
          <p:cNvPr id="10" name="Plassholder for dato 2">
            <a:extLst>
              <a:ext uri="{FF2B5EF4-FFF2-40B4-BE49-F238E27FC236}">
                <a16:creationId xmlns:a16="http://schemas.microsoft.com/office/drawing/2014/main" id="{53E7EAC6-F404-41B3-8DB8-6F36E99516A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1" name="Plassholder for lysbildenummer 4">
            <a:extLst>
              <a:ext uri="{FF2B5EF4-FFF2-40B4-BE49-F238E27FC236}">
                <a16:creationId xmlns:a16="http://schemas.microsoft.com/office/drawing/2014/main" id="{AFEB0243-C8EF-4DDA-8724-E305AD92C75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5" name="Picture 14">
            <a:extLst>
              <a:ext uri="{FF2B5EF4-FFF2-40B4-BE49-F238E27FC236}">
                <a16:creationId xmlns:a16="http://schemas.microsoft.com/office/drawing/2014/main" id="{83A3E56A-7399-4737-91A6-B022C613D4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839372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kst og diagram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85269CE0-A564-476B-BD27-9BA23746D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9201" y="1"/>
            <a:ext cx="5922350" cy="6858000"/>
          </a:xfrm>
          <a:prstGeom prst="rect">
            <a:avLst/>
          </a:prstGeom>
        </p:spPr>
      </p:pic>
      <p:sp>
        <p:nvSpPr>
          <p:cNvPr id="17" name="Plassholder for tekst 14">
            <a:extLst>
              <a:ext uri="{FF2B5EF4-FFF2-40B4-BE49-F238E27FC236}">
                <a16:creationId xmlns:a16="http://schemas.microsoft.com/office/drawing/2014/main" id="{6B0946C6-28B2-405D-8A64-3FF23E857019}"/>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a:solidFill>
                  <a:schemeClr val="bg2"/>
                </a:solidFill>
              </a:defRPr>
            </a:lvl1pPr>
          </a:lstStyle>
          <a:p>
            <a:pPr lvl="0"/>
            <a:r>
              <a:rPr lang="en-US"/>
              <a:t>Click to edit Master text styles</a:t>
            </a:r>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lvl1pPr algn="ctr">
              <a:defRPr/>
            </a:lvl1p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cxnSp>
        <p:nvCxnSpPr>
          <p:cNvPr id="14" name="Rett linje 13">
            <a:extLst>
              <a:ext uri="{FF2B5EF4-FFF2-40B4-BE49-F238E27FC236}">
                <a16:creationId xmlns:a16="http://schemas.microsoft.com/office/drawing/2014/main" id="{EE465215-22DD-4CB2-83F9-8498E76FDE4D}"/>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diagram 5">
            <a:extLst>
              <a:ext uri="{FF2B5EF4-FFF2-40B4-BE49-F238E27FC236}">
                <a16:creationId xmlns:a16="http://schemas.microsoft.com/office/drawing/2014/main" id="{92FF2007-CE5E-4C3E-ACB5-319D614814A8}"/>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dirty="0"/>
              <a:t>Click icon to add chart</a:t>
            </a:r>
            <a:endParaRPr lang="nb-NO"/>
          </a:p>
        </p:txBody>
      </p:sp>
      <p:sp>
        <p:nvSpPr>
          <p:cNvPr id="11" name="Plassholder for dato 2">
            <a:extLst>
              <a:ext uri="{FF2B5EF4-FFF2-40B4-BE49-F238E27FC236}">
                <a16:creationId xmlns:a16="http://schemas.microsoft.com/office/drawing/2014/main" id="{6987F2DE-66B4-483C-AE5E-2FC5281436A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2" name="Plassholder for lysbildenummer 4">
            <a:extLst>
              <a:ext uri="{FF2B5EF4-FFF2-40B4-BE49-F238E27FC236}">
                <a16:creationId xmlns:a16="http://schemas.microsoft.com/office/drawing/2014/main" id="{CF30C04B-879C-4342-9A82-1E675D8F2A2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3" name="Picture 12">
            <a:extLst>
              <a:ext uri="{FF2B5EF4-FFF2-40B4-BE49-F238E27FC236}">
                <a16:creationId xmlns:a16="http://schemas.microsoft.com/office/drawing/2014/main" id="{B5F25212-D3FA-4150-B593-D938ABC3F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245747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ide (blå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732736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6269200" y="0"/>
            <a:ext cx="5922800" cy="6858000"/>
          </a:xfrm>
          <a:solidFill>
            <a:srgbClr val="F2F4F6"/>
          </a:solidFill>
        </p:spPr>
        <p:txBody>
          <a:bodyPr/>
          <a:lstStyle/>
          <a:p>
            <a:r>
              <a:rPr lang="en-US" dirty="0"/>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0" name="Plassholder for dato 2">
            <a:extLst>
              <a:ext uri="{FF2B5EF4-FFF2-40B4-BE49-F238E27FC236}">
                <a16:creationId xmlns:a16="http://schemas.microsoft.com/office/drawing/2014/main" id="{800CCFDD-2C68-4D8B-8062-875FB2D4CA95}"/>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21" name="Plassholder for lysbildenummer 4">
            <a:extLst>
              <a:ext uri="{FF2B5EF4-FFF2-40B4-BE49-F238E27FC236}">
                <a16:creationId xmlns:a16="http://schemas.microsoft.com/office/drawing/2014/main" id="{C11EF46C-60E3-4C0D-BC1A-EB7EAF3FF465}"/>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sp>
        <p:nvSpPr>
          <p:cNvPr id="22" name="Text Placeholder 1">
            <a:extLst>
              <a:ext uri="{FF2B5EF4-FFF2-40B4-BE49-F238E27FC236}">
                <a16:creationId xmlns:a16="http://schemas.microsoft.com/office/drawing/2014/main" id="{2AA00879-87B1-498F-AD1E-9AE08B065EA9}"/>
              </a:ext>
            </a:extLst>
          </p:cNvPr>
          <p:cNvSpPr>
            <a:spLocks noGrp="1"/>
          </p:cNvSpPr>
          <p:nvPr>
            <p:ph type="body" sz="quarter" idx="21" hasCustomPrompt="1"/>
          </p:nvPr>
        </p:nvSpPr>
        <p:spPr>
          <a:xfrm>
            <a:off x="11529638" y="217520"/>
            <a:ext cx="370800" cy="325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81188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bilde (hvit)">
    <p:spTree>
      <p:nvGrpSpPr>
        <p:cNvPr id="1" name=""/>
        <p:cNvGrpSpPr/>
        <p:nvPr/>
      </p:nvGrpSpPr>
      <p:grpSpPr>
        <a:xfrm>
          <a:off x="0" y="0"/>
          <a:ext cx="0" cy="0"/>
          <a:chOff x="0" y="0"/>
          <a:chExt cx="0" cy="0"/>
        </a:xfrm>
      </p:grpSpPr>
      <p:sp>
        <p:nvSpPr>
          <p:cNvPr id="9" name="Plassholder for bilde 3">
            <a:extLst>
              <a:ext uri="{FF2B5EF4-FFF2-40B4-BE49-F238E27FC236}">
                <a16:creationId xmlns:a16="http://schemas.microsoft.com/office/drawing/2014/main" id="{7B575DA4-7AF9-4547-9DFD-66E6EB10748B}"/>
              </a:ext>
            </a:extLst>
          </p:cNvPr>
          <p:cNvSpPr>
            <a:spLocks noGrp="1"/>
          </p:cNvSpPr>
          <p:nvPr>
            <p:ph type="pic" sz="quarter" idx="14"/>
          </p:nvPr>
        </p:nvSpPr>
        <p:spPr>
          <a:xfrm>
            <a:off x="8026448" y="0"/>
            <a:ext cx="4165552" cy="6858000"/>
          </a:xfrm>
          <a:solidFill>
            <a:schemeClr val="bg1">
              <a:lumMod val="50000"/>
            </a:schemeClr>
          </a:solidFill>
        </p:spPr>
        <p:txBody>
          <a:bodyPr/>
          <a:lstStyle/>
          <a:p>
            <a:r>
              <a:rPr lang="en-US" dirty="0"/>
              <a:t>Click icon to add picture</a:t>
            </a:r>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11" name="Tittel 1">
            <a:extLst>
              <a:ext uri="{FF2B5EF4-FFF2-40B4-BE49-F238E27FC236}">
                <a16:creationId xmlns:a16="http://schemas.microsoft.com/office/drawing/2014/main" id="{FE30F5B3-126A-4E69-9EF9-094E790CE4F4}"/>
              </a:ext>
            </a:extLst>
          </p:cNvPr>
          <p:cNvSpPr>
            <a:spLocks noGrp="1"/>
          </p:cNvSpPr>
          <p:nvPr>
            <p:ph type="title"/>
          </p:nvPr>
        </p:nvSpPr>
        <p:spPr>
          <a:xfrm>
            <a:off x="1017259" y="1660975"/>
            <a:ext cx="6809948" cy="1138905"/>
          </a:xfrm>
        </p:spPr>
        <p:txBody>
          <a:bodyPr/>
          <a:lstStyle/>
          <a:p>
            <a:r>
              <a:rPr lang="en-US"/>
              <a:t>Click to edit Master title style</a:t>
            </a:r>
            <a:endParaRPr lang="nb-NO"/>
          </a:p>
        </p:txBody>
      </p:sp>
      <p:sp>
        <p:nvSpPr>
          <p:cNvPr id="12" name="Plassholder for tekst 7">
            <a:extLst>
              <a:ext uri="{FF2B5EF4-FFF2-40B4-BE49-F238E27FC236}">
                <a16:creationId xmlns:a16="http://schemas.microsoft.com/office/drawing/2014/main" id="{9D2E90B7-10D7-4C3C-A42A-3E456B7915CA}"/>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tekst 7">
            <a:extLst>
              <a:ext uri="{FF2B5EF4-FFF2-40B4-BE49-F238E27FC236}">
                <a16:creationId xmlns:a16="http://schemas.microsoft.com/office/drawing/2014/main" id="{096D2B51-9C62-4BBC-82FC-54939775F6D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Plassholder for dato 2">
            <a:extLst>
              <a:ext uri="{FF2B5EF4-FFF2-40B4-BE49-F238E27FC236}">
                <a16:creationId xmlns:a16="http://schemas.microsoft.com/office/drawing/2014/main" id="{BE2EA678-E808-4F82-AC68-AA27ABC8C84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4" name="Plassholder for lysbildenummer 4">
            <a:extLst>
              <a:ext uri="{FF2B5EF4-FFF2-40B4-BE49-F238E27FC236}">
                <a16:creationId xmlns:a16="http://schemas.microsoft.com/office/drawing/2014/main" id="{732C1B79-E4F3-491D-BCFA-0F248FE0628C}"/>
              </a:ext>
            </a:extLst>
          </p:cNvPr>
          <p:cNvSpPr>
            <a:spLocks noGrp="1"/>
          </p:cNvSpPr>
          <p:nvPr>
            <p:ph type="sldNum" sz="quarter" idx="12"/>
          </p:nvPr>
        </p:nvSpPr>
        <p:spPr>
          <a:xfrm>
            <a:off x="8324772" y="254339"/>
            <a:ext cx="2851228" cy="252334"/>
          </a:xfrm>
          <a:noFill/>
        </p:spPr>
        <p:txBody>
          <a:bodyPr/>
          <a:lstStyle>
            <a:lvl1pPr algn="r">
              <a:defRPr>
                <a:solidFill>
                  <a:schemeClr val="bg1"/>
                </a:solidFill>
              </a:defRPr>
            </a:lvl1pPr>
          </a:lstStyle>
          <a:p>
            <a:fld id="{BC9DEAA0-3EDB-4C7B-956D-2146C6DE9633}" type="slidenum">
              <a:rPr lang="nb-NO" smtClean="0"/>
              <a:pPr/>
              <a:t>‹#›</a:t>
            </a:fld>
            <a:endParaRPr lang="nb-NO"/>
          </a:p>
        </p:txBody>
      </p:sp>
      <p:sp>
        <p:nvSpPr>
          <p:cNvPr id="2" name="Text Placeholder 1">
            <a:extLst>
              <a:ext uri="{FF2B5EF4-FFF2-40B4-BE49-F238E27FC236}">
                <a16:creationId xmlns:a16="http://schemas.microsoft.com/office/drawing/2014/main" id="{255A5006-0C6B-40E0-9D92-3DDD006DCA5D}"/>
              </a:ext>
            </a:extLst>
          </p:cNvPr>
          <p:cNvSpPr>
            <a:spLocks noGrp="1"/>
          </p:cNvSpPr>
          <p:nvPr>
            <p:ph type="body" sz="quarter" idx="21" hasCustomPrompt="1"/>
          </p:nvPr>
        </p:nvSpPr>
        <p:spPr>
          <a:xfrm>
            <a:off x="11529638" y="217520"/>
            <a:ext cx="370800" cy="32597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US"/>
              <a:t> </a:t>
            </a:r>
            <a:endParaRPr lang="nb-NO"/>
          </a:p>
        </p:txBody>
      </p:sp>
    </p:spTree>
    <p:extLst>
      <p:ext uri="{BB962C8B-B14F-4D97-AF65-F5344CB8AC3E}">
        <p14:creationId xmlns:p14="http://schemas.microsoft.com/office/powerpoint/2010/main" val="3210949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e diagrammer (gr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672431"/>
            <a:ext cx="12192000" cy="6185569"/>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accent1"/>
                </a:solidFill>
              </a:defRPr>
            </a:lvl1pPr>
          </a:lstStyle>
          <a:p>
            <a:r>
              <a:rPr lang="en-US" dirty="0"/>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accent1"/>
                </a:solidFill>
              </a:defRPr>
            </a:lvl1pPr>
          </a:lstStyle>
          <a:p>
            <a:r>
              <a:rPr lang="en-US" dirty="0"/>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accent1"/>
                </a:solidFill>
              </a:defRPr>
            </a:lvl1pPr>
          </a:lstStyle>
          <a:p>
            <a:r>
              <a:rPr lang="en-US" dirty="0"/>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169322"/>
            <a:ext cx="2851228" cy="338593"/>
          </a:xfrm>
        </p:spPr>
        <p:txBody>
          <a:bodyPr anchor="t" anchorCtr="0">
            <a:normAutofit/>
          </a:bodyPr>
          <a:lstStyle>
            <a:lvl1pPr marL="0" indent="0">
              <a:buNone/>
              <a:defRPr sz="1100">
                <a:solidFill>
                  <a:schemeClr val="accent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50"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2" y="6169322"/>
            <a:ext cx="2851228" cy="169297"/>
          </a:xfrm>
        </p:spPr>
        <p:txBody>
          <a:bodyPr anchor="t" anchorCtr="0">
            <a:spAutoFit/>
          </a:bodyPr>
          <a:lstStyle>
            <a:lvl1pPr marL="0" indent="0">
              <a:buNone/>
              <a:defRPr sz="1100">
                <a:solidFill>
                  <a:schemeClr val="accent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416CF58B-8B5A-42B6-8470-C1B2894743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730FE3A3-5492-4EBB-BB07-0D83129BF59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23" name="Plassholder for lysbildenummer 4">
            <a:extLst>
              <a:ext uri="{FF2B5EF4-FFF2-40B4-BE49-F238E27FC236}">
                <a16:creationId xmlns:a16="http://schemas.microsoft.com/office/drawing/2014/main" id="{4595BB3A-6347-4A26-B7AB-9C45CFD58E7D}"/>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409586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re diagrammer (blå)">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02769A89-0C21-4792-BB60-48E5885EE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72431"/>
            <a:ext cx="12192001" cy="6185569"/>
          </a:xfrm>
          <a:prstGeom prst="rect">
            <a:avLst/>
          </a:prstGeom>
        </p:spPr>
      </p:pic>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a:solidFill>
                  <a:schemeClr val="bg1"/>
                </a:solidFill>
              </a:defRPr>
            </a:lvl1pPr>
          </a:lstStyle>
          <a:p>
            <a:r>
              <a:rPr lang="en-US" dirty="0"/>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a:solidFill>
                  <a:schemeClr val="bg1"/>
                </a:solidFill>
              </a:defRPr>
            </a:lvl1pPr>
          </a:lstStyle>
          <a:p>
            <a:r>
              <a:rPr lang="en-US" dirty="0"/>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a:solidFill>
                  <a:schemeClr val="bg1"/>
                </a:solidFill>
              </a:defRPr>
            </a:lvl1pPr>
          </a:lstStyle>
          <a:p>
            <a:r>
              <a:rPr lang="en-US" dirty="0"/>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49"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1" y="6015741"/>
            <a:ext cx="2851229" cy="492175"/>
          </a:xfrm>
          <a:solidFill>
            <a:schemeClr val="accent6"/>
          </a:solidFill>
        </p:spPr>
        <p:txBody>
          <a:bodyPr anchor="ctr" anchorCtr="0">
            <a:normAutofit/>
          </a:bodyPr>
          <a:lstStyle>
            <a:lvl1pPr marL="0" indent="0">
              <a:buNone/>
              <a:defRPr sz="1100">
                <a:solidFill>
                  <a:schemeClr val="bg1"/>
                </a:solidFill>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e 9">
            <a:extLst>
              <a:ext uri="{FF2B5EF4-FFF2-40B4-BE49-F238E27FC236}">
                <a16:creationId xmlns:a16="http://schemas.microsoft.com/office/drawing/2014/main" id="{C96C8E0B-8A30-4EBE-BF28-1C91DAEEB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22" name="Plassholder for dato 2">
            <a:extLst>
              <a:ext uri="{FF2B5EF4-FFF2-40B4-BE49-F238E27FC236}">
                <a16:creationId xmlns:a16="http://schemas.microsoft.com/office/drawing/2014/main" id="{A59E6AF8-2C79-423C-A4DE-731019A409AB}"/>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23" name="Plassholder for lysbildenummer 4">
            <a:extLst>
              <a:ext uri="{FF2B5EF4-FFF2-40B4-BE49-F238E27FC236}">
                <a16:creationId xmlns:a16="http://schemas.microsoft.com/office/drawing/2014/main" id="{C2E48F2F-5BBA-4BF3-9EB1-1D2067F2BF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4268591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60" y="2677824"/>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7" name="Plassholder for innhold 2">
            <a:extLst>
              <a:ext uri="{FF2B5EF4-FFF2-40B4-BE49-F238E27FC236}">
                <a16:creationId xmlns:a16="http://schemas.microsoft.com/office/drawing/2014/main" id="{FDF4D5FB-E6A4-4CEA-8D14-3BD9C979DC67}"/>
              </a:ext>
            </a:extLst>
          </p:cNvPr>
          <p:cNvSpPr>
            <a:spLocks noGrp="1"/>
          </p:cNvSpPr>
          <p:nvPr>
            <p:ph idx="13"/>
          </p:nvPr>
        </p:nvSpPr>
        <p:spPr>
          <a:xfrm>
            <a:off x="6272801" y="2677823"/>
            <a:ext cx="4903067"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dato 2">
            <a:extLst>
              <a:ext uri="{FF2B5EF4-FFF2-40B4-BE49-F238E27FC236}">
                <a16:creationId xmlns:a16="http://schemas.microsoft.com/office/drawing/2014/main" id="{58C0512D-9C3C-4456-AD70-7526121C03B6}"/>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2" name="Plassholder for lysbildenummer 4">
            <a:extLst>
              <a:ext uri="{FF2B5EF4-FFF2-40B4-BE49-F238E27FC236}">
                <a16:creationId xmlns:a16="http://schemas.microsoft.com/office/drawing/2014/main" id="{2CF4DC50-4B88-48CD-B745-766200A7CDEA}"/>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4" name="Bilde 9">
            <a:extLst>
              <a:ext uri="{FF2B5EF4-FFF2-40B4-BE49-F238E27FC236}">
                <a16:creationId xmlns:a16="http://schemas.microsoft.com/office/drawing/2014/main" id="{C9C492E1-E84C-40C0-A796-9097924DFC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Tree>
    <p:extLst>
      <p:ext uri="{BB962C8B-B14F-4D97-AF65-F5344CB8AC3E}">
        <p14:creationId xmlns:p14="http://schemas.microsoft.com/office/powerpoint/2010/main" val="2012819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Én spal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a:xfrm>
            <a:off x="1017258" y="790832"/>
            <a:ext cx="10157483" cy="782595"/>
          </a:xfrm>
        </p:spPr>
        <p:txBody>
          <a:bodyPr/>
          <a:lstStyle/>
          <a:p>
            <a:r>
              <a:rPr lang="en-US" dirty="0"/>
              <a:t>Click to edit Master title style</a:t>
            </a:r>
            <a:endParaRPr lang="nb-NO" dirty="0"/>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59" y="1993557"/>
            <a:ext cx="10157483" cy="4513813"/>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dirty="0"/>
          </a:p>
        </p:txBody>
      </p:sp>
      <p:pic>
        <p:nvPicPr>
          <p:cNvPr id="7" name="Bilde 9">
            <a:extLst>
              <a:ext uri="{FF2B5EF4-FFF2-40B4-BE49-F238E27FC236}">
                <a16:creationId xmlns:a16="http://schemas.microsoft.com/office/drawing/2014/main" id="{B069E81B-3ADD-4553-8F6B-E68E19E64E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9" name="Plassholder for lysbildenummer 4">
            <a:extLst>
              <a:ext uri="{FF2B5EF4-FFF2-40B4-BE49-F238E27FC236}">
                <a16:creationId xmlns:a16="http://schemas.microsoft.com/office/drawing/2014/main" id="{1611375F-E10E-462B-96EB-4D28F3998658}"/>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10" name="Graphic 9">
            <a:extLst>
              <a:ext uri="{FF2B5EF4-FFF2-40B4-BE49-F238E27FC236}">
                <a16:creationId xmlns:a16="http://schemas.microsoft.com/office/drawing/2014/main" id="{38BBCD9B-C2A9-4B72-8323-4B6B16C288C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124" y="176497"/>
            <a:ext cx="1275054" cy="408017"/>
          </a:xfrm>
          <a:prstGeom prst="rect">
            <a:avLst/>
          </a:prstGeom>
        </p:spPr>
      </p:pic>
      <p:pic>
        <p:nvPicPr>
          <p:cNvPr id="11" name="Picture 10">
            <a:extLst>
              <a:ext uri="{FF2B5EF4-FFF2-40B4-BE49-F238E27FC236}">
                <a16:creationId xmlns:a16="http://schemas.microsoft.com/office/drawing/2014/main" id="{F27A081C-54E6-6137-20E8-23805D8D32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87198" y="6549874"/>
            <a:ext cx="1507174" cy="256540"/>
          </a:xfrm>
          <a:prstGeom prst="rect">
            <a:avLst/>
          </a:prstGeom>
        </p:spPr>
      </p:pic>
      <p:pic>
        <p:nvPicPr>
          <p:cNvPr id="6" name="Picture 5">
            <a:extLst>
              <a:ext uri="{FF2B5EF4-FFF2-40B4-BE49-F238E27FC236}">
                <a16:creationId xmlns:a16="http://schemas.microsoft.com/office/drawing/2014/main" id="{EF5CCA48-5879-F9DA-8970-60E6919F872B}"/>
              </a:ext>
            </a:extLst>
          </p:cNvPr>
          <p:cNvPicPr>
            <a:picLocks noChangeAspect="1"/>
          </p:cNvPicPr>
          <p:nvPr userDrawn="1"/>
        </p:nvPicPr>
        <p:blipFill>
          <a:blip r:embed="rId6"/>
          <a:stretch>
            <a:fillRect/>
          </a:stretch>
        </p:blipFill>
        <p:spPr>
          <a:xfrm>
            <a:off x="150124" y="6204386"/>
            <a:ext cx="1027374" cy="602028"/>
          </a:xfrm>
          <a:prstGeom prst="rect">
            <a:avLst/>
          </a:prstGeom>
        </p:spPr>
      </p:pic>
    </p:spTree>
    <p:extLst>
      <p:ext uri="{BB962C8B-B14F-4D97-AF65-F5344CB8AC3E}">
        <p14:creationId xmlns:p14="http://schemas.microsoft.com/office/powerpoint/2010/main" val="3737539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p>
            <a:endParaRPr lang="nb-NO"/>
          </a:p>
        </p:txBody>
      </p:sp>
      <p:pic>
        <p:nvPicPr>
          <p:cNvPr id="6" name="Bilde 9">
            <a:extLst>
              <a:ext uri="{FF2B5EF4-FFF2-40B4-BE49-F238E27FC236}">
                <a16:creationId xmlns:a16="http://schemas.microsoft.com/office/drawing/2014/main" id="{51BE5212-3761-4EB9-A768-985CF45F4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7" name="Plassholder for dato 2">
            <a:extLst>
              <a:ext uri="{FF2B5EF4-FFF2-40B4-BE49-F238E27FC236}">
                <a16:creationId xmlns:a16="http://schemas.microsoft.com/office/drawing/2014/main" id="{9B1DB728-C6CF-47F3-878A-2C52F54F40A1}"/>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8" name="Plassholder for lysbildenummer 4">
            <a:extLst>
              <a:ext uri="{FF2B5EF4-FFF2-40B4-BE49-F238E27FC236}">
                <a16:creationId xmlns:a16="http://schemas.microsoft.com/office/drawing/2014/main" id="{25491575-2FD0-4C08-AAF0-7B06BC3C9C36}"/>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2865843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FF98056C-C90F-4ECA-9227-98DCB01AE7D0}"/>
              </a:ext>
            </a:extLst>
          </p:cNvPr>
          <p:cNvSpPr>
            <a:spLocks noGrp="1"/>
          </p:cNvSpPr>
          <p:nvPr>
            <p:ph type="ftr" sz="quarter" idx="11"/>
          </p:nvPr>
        </p:nvSpPr>
        <p:spPr/>
        <p:txBody>
          <a:bodyPr/>
          <a:lstStyle/>
          <a:p>
            <a:endParaRPr lang="nb-NO"/>
          </a:p>
        </p:txBody>
      </p:sp>
      <p:pic>
        <p:nvPicPr>
          <p:cNvPr id="5" name="Bilde 9">
            <a:extLst>
              <a:ext uri="{FF2B5EF4-FFF2-40B4-BE49-F238E27FC236}">
                <a16:creationId xmlns:a16="http://schemas.microsoft.com/office/drawing/2014/main" id="{E4EE27E0-9E1C-44B5-A408-D2F9EEFDF5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79"/>
            <a:ext cx="370800" cy="325855"/>
          </a:xfrm>
          <a:prstGeom prst="rect">
            <a:avLst/>
          </a:prstGeom>
        </p:spPr>
      </p:pic>
      <p:sp>
        <p:nvSpPr>
          <p:cNvPr id="6" name="Plassholder for dato 2">
            <a:extLst>
              <a:ext uri="{FF2B5EF4-FFF2-40B4-BE49-F238E27FC236}">
                <a16:creationId xmlns:a16="http://schemas.microsoft.com/office/drawing/2014/main" id="{CAA998EA-76FE-433F-B490-44EF9FB1CD3E}"/>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7" name="Plassholder for lysbildenummer 4">
            <a:extLst>
              <a:ext uri="{FF2B5EF4-FFF2-40B4-BE49-F238E27FC236}">
                <a16:creationId xmlns:a16="http://schemas.microsoft.com/office/drawing/2014/main" id="{BE323D98-E5A6-490B-9724-FC2FD255E3BF}"/>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3135609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1"/>
        </a:solidFill>
        <a:effectLst/>
      </p:bgPr>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1301305-9B1D-4779-A0F9-84D5D285C5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00"/>
          </a:xfrm>
          <a:prstGeom prst="rect">
            <a:avLst/>
          </a:prstGeom>
        </p:spPr>
      </p:pic>
      <p:sp>
        <p:nvSpPr>
          <p:cNvPr id="6" name="Plassholder for tekst 5">
            <a:extLst>
              <a:ext uri="{FF2B5EF4-FFF2-40B4-BE49-F238E27FC236}">
                <a16:creationId xmlns:a16="http://schemas.microsoft.com/office/drawing/2014/main" id="{BA7F79C2-60CD-4417-A8A4-ADDE30553B6F}"/>
              </a:ext>
            </a:extLst>
          </p:cNvPr>
          <p:cNvSpPr>
            <a:spLocks noGrp="1"/>
          </p:cNvSpPr>
          <p:nvPr>
            <p:ph type="body" sz="quarter" idx="10"/>
          </p:nvPr>
        </p:nvSpPr>
        <p:spPr>
          <a:xfrm>
            <a:off x="3688640" y="3140557"/>
            <a:ext cx="4814720" cy="430937"/>
          </a:xfrm>
        </p:spPr>
        <p:txBody>
          <a:bodyPr anchor="b" anchorCtr="0">
            <a:normAutofit/>
          </a:bodyPr>
          <a:lstStyle>
            <a:lvl1pPr marL="0" indent="0" algn="ctr">
              <a:spcBef>
                <a:spcPts val="0"/>
              </a:spcBef>
              <a:buNone/>
              <a:defRPr>
                <a:solidFill>
                  <a:schemeClr val="bg2"/>
                </a:solidFill>
                <a:latin typeface="+mj-lt"/>
              </a:defRPr>
            </a:lvl1pPr>
          </a:lstStyle>
          <a:p>
            <a:pPr lvl="0"/>
            <a:r>
              <a:rPr lang="en-US"/>
              <a:t>Click to edit Master text styles</a:t>
            </a:r>
          </a:p>
        </p:txBody>
      </p:sp>
      <p:sp>
        <p:nvSpPr>
          <p:cNvPr id="7" name="Plassholder for tekst 5">
            <a:extLst>
              <a:ext uri="{FF2B5EF4-FFF2-40B4-BE49-F238E27FC236}">
                <a16:creationId xmlns:a16="http://schemas.microsoft.com/office/drawing/2014/main" id="{BC2FD59A-23FA-48AB-9569-45424E2B3393}"/>
              </a:ext>
            </a:extLst>
          </p:cNvPr>
          <p:cNvSpPr>
            <a:spLocks noGrp="1"/>
          </p:cNvSpPr>
          <p:nvPr>
            <p:ph type="body" sz="quarter" idx="11" hasCustomPrompt="1"/>
          </p:nvPr>
        </p:nvSpPr>
        <p:spPr>
          <a:xfrm>
            <a:off x="3688640" y="4145143"/>
            <a:ext cx="4814720" cy="215468"/>
          </a:xfrm>
        </p:spPr>
        <p:txBody>
          <a:bodyPr anchor="t" anchorCtr="0">
            <a:normAutofit/>
          </a:bodyPr>
          <a:lstStyle>
            <a:lvl1pPr marL="0" indent="0" algn="ctr">
              <a:spcBef>
                <a:spcPts val="0"/>
              </a:spcBef>
              <a:buNone/>
              <a:defRPr>
                <a:solidFill>
                  <a:schemeClr val="bg2"/>
                </a:solidFill>
                <a:latin typeface="+mn-lt"/>
              </a:defRPr>
            </a:lvl1pPr>
          </a:lstStyle>
          <a:p>
            <a:pPr lvl="0"/>
            <a:r>
              <a:rPr lang="nb-NO"/>
              <a:t>Navn </a:t>
            </a:r>
            <a:r>
              <a:rPr lang="nb-NO" err="1"/>
              <a:t>Navnesen</a:t>
            </a:r>
            <a:endParaRPr lang="nb-NO"/>
          </a:p>
        </p:txBody>
      </p:sp>
      <p:sp>
        <p:nvSpPr>
          <p:cNvPr id="8" name="Plassholder for tekst 5">
            <a:extLst>
              <a:ext uri="{FF2B5EF4-FFF2-40B4-BE49-F238E27FC236}">
                <a16:creationId xmlns:a16="http://schemas.microsoft.com/office/drawing/2014/main" id="{C4A3D18B-38FB-41A9-A39A-A96CD064A346}"/>
              </a:ext>
            </a:extLst>
          </p:cNvPr>
          <p:cNvSpPr>
            <a:spLocks noGrp="1"/>
          </p:cNvSpPr>
          <p:nvPr>
            <p:ph type="body" sz="quarter" idx="12" hasCustomPrompt="1"/>
          </p:nvPr>
        </p:nvSpPr>
        <p:spPr>
          <a:xfrm>
            <a:off x="3688640" y="4367517"/>
            <a:ext cx="4814720" cy="184687"/>
          </a:xfrm>
        </p:spPr>
        <p:txBody>
          <a:bodyPr anchor="t" anchorCtr="0">
            <a:normAutofit/>
          </a:bodyPr>
          <a:lstStyle>
            <a:lvl1pPr marL="0" indent="0" algn="ctr">
              <a:spcBef>
                <a:spcPts val="0"/>
              </a:spcBef>
              <a:buNone/>
              <a:defRPr sz="1200" i="1">
                <a:solidFill>
                  <a:schemeClr val="bg2"/>
                </a:solidFill>
                <a:latin typeface="+mn-lt"/>
              </a:defRPr>
            </a:lvl1pPr>
          </a:lstStyle>
          <a:p>
            <a:pPr lvl="0"/>
            <a:r>
              <a:rPr lang="nb-NO"/>
              <a:t>Jobbtittel</a:t>
            </a:r>
          </a:p>
        </p:txBody>
      </p:sp>
      <p:sp>
        <p:nvSpPr>
          <p:cNvPr id="9" name="Plassholder for tekst 5">
            <a:extLst>
              <a:ext uri="{FF2B5EF4-FFF2-40B4-BE49-F238E27FC236}">
                <a16:creationId xmlns:a16="http://schemas.microsoft.com/office/drawing/2014/main" id="{3265E5E8-C198-428D-8453-37059386F7FC}"/>
              </a:ext>
            </a:extLst>
          </p:cNvPr>
          <p:cNvSpPr>
            <a:spLocks noGrp="1"/>
          </p:cNvSpPr>
          <p:nvPr>
            <p:ph type="body" sz="quarter" idx="13" hasCustomPrompt="1"/>
          </p:nvPr>
        </p:nvSpPr>
        <p:spPr>
          <a:xfrm>
            <a:off x="3688640" y="4959865"/>
            <a:ext cx="4814720" cy="184687"/>
          </a:xfrm>
        </p:spPr>
        <p:txBody>
          <a:bodyPr anchor="t" anchorCtr="0">
            <a:normAutofit/>
          </a:bodyPr>
          <a:lstStyle>
            <a:lvl1pPr marL="0" indent="0" algn="ctr">
              <a:spcBef>
                <a:spcPts val="0"/>
              </a:spcBef>
              <a:buNone/>
              <a:defRPr sz="1200">
                <a:solidFill>
                  <a:schemeClr val="bg2"/>
                </a:solidFill>
                <a:latin typeface="+mn-lt"/>
              </a:defRPr>
            </a:lvl1pPr>
          </a:lstStyle>
          <a:p>
            <a:pPr lvl="0"/>
            <a:r>
              <a:rPr lang="nb-NO"/>
              <a:t>@</a:t>
            </a:r>
            <a:r>
              <a:rPr lang="nb-NO" err="1"/>
              <a:t>navn_navnesen</a:t>
            </a:r>
            <a:endParaRPr lang="nb-NO"/>
          </a:p>
        </p:txBody>
      </p:sp>
      <p:sp>
        <p:nvSpPr>
          <p:cNvPr id="14" name="Rektangel 13">
            <a:extLst>
              <a:ext uri="{FF2B5EF4-FFF2-40B4-BE49-F238E27FC236}">
                <a16:creationId xmlns:a16="http://schemas.microsoft.com/office/drawing/2014/main" id="{168A8C16-9910-4A27-AD53-077908728F53}"/>
              </a:ext>
            </a:extLst>
          </p:cNvPr>
          <p:cNvSpPr/>
          <p:nvPr userDrawn="1"/>
        </p:nvSpPr>
        <p:spPr>
          <a:xfrm>
            <a:off x="4430575" y="387093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19" name="Plassholder for tekst 18">
            <a:extLst>
              <a:ext uri="{FF2B5EF4-FFF2-40B4-BE49-F238E27FC236}">
                <a16:creationId xmlns:a16="http://schemas.microsoft.com/office/drawing/2014/main" id="{460589EB-4579-4758-9C4B-2B2CA5D7F820}"/>
              </a:ext>
            </a:extLst>
          </p:cNvPr>
          <p:cNvSpPr>
            <a:spLocks noGrp="1"/>
          </p:cNvSpPr>
          <p:nvPr>
            <p:ph type="body" sz="quarter" idx="14" hasCustomPrompt="1"/>
          </p:nvPr>
        </p:nvSpPr>
        <p:spPr>
          <a:xfrm>
            <a:off x="5222380" y="4966855"/>
            <a:ext cx="172235" cy="17070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600475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60" y="2677824"/>
            <a:ext cx="10157482" cy="3829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11" name="Plassholder for dato 2">
            <a:extLst>
              <a:ext uri="{FF2B5EF4-FFF2-40B4-BE49-F238E27FC236}">
                <a16:creationId xmlns:a16="http://schemas.microsoft.com/office/drawing/2014/main" id="{58C0512D-9C3C-4456-AD70-7526121C03B6}"/>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2" name="Plassholder for lysbildenummer 4">
            <a:extLst>
              <a:ext uri="{FF2B5EF4-FFF2-40B4-BE49-F238E27FC236}">
                <a16:creationId xmlns:a16="http://schemas.microsoft.com/office/drawing/2014/main" id="{2CF4DC50-4B88-48CD-B745-766200A7CDEA}"/>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pic>
        <p:nvPicPr>
          <p:cNvPr id="9" name="Picture 8">
            <a:extLst>
              <a:ext uri="{FF2B5EF4-FFF2-40B4-BE49-F238E27FC236}">
                <a16:creationId xmlns:a16="http://schemas.microsoft.com/office/drawing/2014/main" id="{14099A09-510F-4B44-AECB-4D4AE17719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40245" y="195169"/>
            <a:ext cx="507024" cy="507024"/>
          </a:xfrm>
          <a:prstGeom prst="rect">
            <a:avLst/>
          </a:prstGeom>
        </p:spPr>
      </p:pic>
    </p:spTree>
    <p:extLst>
      <p:ext uri="{BB962C8B-B14F-4D97-AF65-F5344CB8AC3E}">
        <p14:creationId xmlns:p14="http://schemas.microsoft.com/office/powerpoint/2010/main" val="174497948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ide (blå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pic>
        <p:nvPicPr>
          <p:cNvPr id="8" name="Picture 7">
            <a:extLst>
              <a:ext uri="{FF2B5EF4-FFF2-40B4-BE49-F238E27FC236}">
                <a16:creationId xmlns:a16="http://schemas.microsoft.com/office/drawing/2014/main" id="{B794F4B1-D3BF-F754-3683-838C71A938FA}"/>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301659" y="5373278"/>
            <a:ext cx="2762577" cy="1295856"/>
          </a:xfrm>
          <a:prstGeom prst="rect">
            <a:avLst/>
          </a:prstGeom>
        </p:spPr>
      </p:pic>
    </p:spTree>
    <p:extLst>
      <p:ext uri="{BB962C8B-B14F-4D97-AF65-F5344CB8AC3E}">
        <p14:creationId xmlns:p14="http://schemas.microsoft.com/office/powerpoint/2010/main" val="3737538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telside (blå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latin typeface="Titillium Web" pitchFamily="2" charset="77"/>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b="0" i="0">
                <a:solidFill>
                  <a:schemeClr val="bg1"/>
                </a:solidFill>
                <a:latin typeface="Fira Sans Light" panose="020B0403050000020004" pitchFamily="34" charset="0"/>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b="0" i="0">
                <a:solidFill>
                  <a:schemeClr val="bg1"/>
                </a:solidFill>
                <a:latin typeface="Fira Sans Light" panose="020B0403050000020004" pitchFamily="34" charset="0"/>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b="0" i="0">
                <a:solidFill>
                  <a:schemeClr val="bg1"/>
                </a:solidFill>
                <a:latin typeface="Fira Sans Light" panose="020B0403050000020004" pitchFamily="34" charset="0"/>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b="0" i="0">
                <a:solidFill>
                  <a:schemeClr val="bg1"/>
                </a:solidFill>
                <a:latin typeface="Fira Sans Light" panose="020B0403050000020004" pitchFamily="34" charset="0"/>
              </a:defRPr>
            </a:lvl1pPr>
          </a:lstStyle>
          <a:p>
            <a:pPr lvl="0"/>
            <a:r>
              <a:rPr lang="en-US"/>
              <a:t>Click to edit Master text styles</a:t>
            </a:r>
          </a:p>
        </p:txBody>
      </p:sp>
    </p:spTree>
    <p:extLst>
      <p:ext uri="{BB962C8B-B14F-4D97-AF65-F5344CB8AC3E}">
        <p14:creationId xmlns:p14="http://schemas.microsoft.com/office/powerpoint/2010/main" val="242868511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o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68115A-3481-4E61-A3D9-E1E52AA7EA7A}"/>
              </a:ext>
            </a:extLst>
          </p:cNvPr>
          <p:cNvSpPr>
            <a:spLocks noGrp="1"/>
          </p:cNvSpPr>
          <p:nvPr>
            <p:ph type="title"/>
          </p:nvPr>
        </p:nvSpPr>
        <p:spPr/>
        <p:txBody>
          <a:bodyPr/>
          <a:lstStyle>
            <a:lvl1pPr>
              <a:defRPr>
                <a:latin typeface="Titillium Web" pitchFamily="2" charset="77"/>
              </a:defRPr>
            </a:lvl1pPr>
          </a:lstStyle>
          <a:p>
            <a:r>
              <a:rPr lang="en-US"/>
              <a:t>Click to edit Master title style</a:t>
            </a:r>
            <a:endParaRPr lang="nb-NO"/>
          </a:p>
        </p:txBody>
      </p:sp>
      <p:sp>
        <p:nvSpPr>
          <p:cNvPr id="3" name="Plassholder for innhold 2">
            <a:extLst>
              <a:ext uri="{FF2B5EF4-FFF2-40B4-BE49-F238E27FC236}">
                <a16:creationId xmlns:a16="http://schemas.microsoft.com/office/drawing/2014/main" id="{03B58D14-3117-4F57-B880-870F0E05CF88}"/>
              </a:ext>
            </a:extLst>
          </p:cNvPr>
          <p:cNvSpPr>
            <a:spLocks noGrp="1"/>
          </p:cNvSpPr>
          <p:nvPr>
            <p:ph idx="1"/>
          </p:nvPr>
        </p:nvSpPr>
        <p:spPr>
          <a:xfrm>
            <a:off x="1017260" y="2677824"/>
            <a:ext cx="10157482" cy="3829546"/>
          </a:xfrm>
        </p:spPr>
        <p:txBody>
          <a:bodyPr/>
          <a:lstStyle>
            <a:lvl1pPr>
              <a:defRPr b="0" i="0">
                <a:latin typeface="Fira Sans Light" panose="020B0403050000020004" pitchFamily="34" charset="0"/>
              </a:defRPr>
            </a:lvl1pPr>
            <a:lvl2pPr>
              <a:defRPr b="0" i="0">
                <a:latin typeface="Fira Sans Light" panose="020B0403050000020004" pitchFamily="34" charset="0"/>
              </a:defRPr>
            </a:lvl2pPr>
            <a:lvl3pPr>
              <a:defRPr b="0" i="0">
                <a:latin typeface="Fira Sans Light" panose="020B0403050000020004" pitchFamily="34" charset="0"/>
              </a:defRPr>
            </a:lvl3pPr>
            <a:lvl4pPr>
              <a:defRPr b="0" i="0">
                <a:latin typeface="Fira Sans Light" panose="020B0403050000020004" pitchFamily="34" charset="0"/>
              </a:defRPr>
            </a:lvl4pPr>
            <a:lvl5pPr>
              <a:defRPr b="0" i="0">
                <a:latin typeface="Fira Sans Light" panose="020B04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bunntekst 4">
            <a:extLst>
              <a:ext uri="{FF2B5EF4-FFF2-40B4-BE49-F238E27FC236}">
                <a16:creationId xmlns:a16="http://schemas.microsoft.com/office/drawing/2014/main" id="{E3064FA1-EECA-49B5-8115-293B57F613FB}"/>
              </a:ext>
            </a:extLst>
          </p:cNvPr>
          <p:cNvSpPr>
            <a:spLocks noGrp="1"/>
          </p:cNvSpPr>
          <p:nvPr>
            <p:ph type="ftr" sz="quarter" idx="11"/>
          </p:nvPr>
        </p:nvSpPr>
        <p:spPr/>
        <p:txBody>
          <a:bodyPr/>
          <a:lstStyle/>
          <a:p>
            <a:endParaRPr lang="nb-NO"/>
          </a:p>
        </p:txBody>
      </p:sp>
      <p:sp>
        <p:nvSpPr>
          <p:cNvPr id="11" name="Plassholder for dato 2">
            <a:extLst>
              <a:ext uri="{FF2B5EF4-FFF2-40B4-BE49-F238E27FC236}">
                <a16:creationId xmlns:a16="http://schemas.microsoft.com/office/drawing/2014/main" id="{58C0512D-9C3C-4456-AD70-7526121C03B6}"/>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2" name="Plassholder for lysbildenummer 4">
            <a:extLst>
              <a:ext uri="{FF2B5EF4-FFF2-40B4-BE49-F238E27FC236}">
                <a16:creationId xmlns:a16="http://schemas.microsoft.com/office/drawing/2014/main" id="{2CF4DC50-4B88-48CD-B745-766200A7CDEA}"/>
              </a:ext>
            </a:extLst>
          </p:cNvPr>
          <p:cNvSpPr>
            <a:spLocks noGrp="1"/>
          </p:cNvSpPr>
          <p:nvPr>
            <p:ph type="sldNum" sz="quarter" idx="12"/>
          </p:nvPr>
        </p:nvSpPr>
        <p:spPr>
          <a:xfrm>
            <a:off x="8324772" y="254339"/>
            <a:ext cx="2851228" cy="252334"/>
          </a:xfrm>
          <a:noFill/>
        </p:spPr>
        <p:txBody>
          <a:bodyPr/>
          <a:lstStyle>
            <a:lvl1pPr algn="r">
              <a:defRPr>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15661107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itat og bild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8514"/>
            <a:ext cx="592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3" name="Plassholder for dato 2">
            <a:extLst>
              <a:ext uri="{FF2B5EF4-FFF2-40B4-BE49-F238E27FC236}">
                <a16:creationId xmlns:a16="http://schemas.microsoft.com/office/drawing/2014/main" id="{4BB86730-DC57-4A45-BC9D-88288947E6DF}"/>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A2A6F07-5687-477F-A1CB-9E49F6E63319}"/>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Titillium Web" pitchFamily="2" charset="77"/>
              </a:defRPr>
            </a:lvl1pPr>
          </a:lstStyle>
          <a:p>
            <a:pPr lvl="0"/>
            <a:r>
              <a:rPr lang="en-US"/>
              <a:t>Click to edit Master text styles</a:t>
            </a:r>
          </a:p>
        </p:txBody>
      </p:sp>
      <p:sp>
        <p:nvSpPr>
          <p:cNvPr id="15" name="Plassholder for tekst 14">
            <a:extLst>
              <a:ext uri="{FF2B5EF4-FFF2-40B4-BE49-F238E27FC236}">
                <a16:creationId xmlns:a16="http://schemas.microsoft.com/office/drawing/2014/main" id="{97AED4CC-22E6-43F4-AB7B-3739313588BF}"/>
              </a:ext>
            </a:extLst>
          </p:cNvPr>
          <p:cNvSpPr>
            <a:spLocks noGrp="1"/>
          </p:cNvSpPr>
          <p:nvPr>
            <p:ph type="body" sz="quarter" idx="15"/>
          </p:nvPr>
        </p:nvSpPr>
        <p:spPr>
          <a:xfrm>
            <a:off x="7440460" y="4498688"/>
            <a:ext cx="3580280" cy="307777"/>
          </a:xfrm>
        </p:spPr>
        <p:txBody>
          <a:bodyPr wrap="square">
            <a:spAutoFit/>
          </a:bodyPr>
          <a:lstStyle>
            <a:lvl1pPr marL="0" indent="0" algn="ctr">
              <a:buNone/>
              <a:defRPr sz="2000" b="0" i="0">
                <a:solidFill>
                  <a:schemeClr val="bg1"/>
                </a:solidFill>
                <a:latin typeface="Fira Sans Light" panose="020B0403050000020004" pitchFamily="34" charset="0"/>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25BC1190-17E8-4DB4-9F02-27B263D4E61D}"/>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spTree>
    <p:extLst>
      <p:ext uri="{BB962C8B-B14F-4D97-AF65-F5344CB8AC3E}">
        <p14:creationId xmlns:p14="http://schemas.microsoft.com/office/powerpoint/2010/main" val="101316124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 og diagram (blå)">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85269CE0-A564-476B-BD27-9BA23746D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9201" y="1"/>
            <a:ext cx="5922350" cy="6858000"/>
          </a:xfrm>
          <a:prstGeom prst="rect">
            <a:avLst/>
          </a:prstGeom>
        </p:spPr>
      </p:pic>
      <p:sp>
        <p:nvSpPr>
          <p:cNvPr id="17" name="Plassholder for tekst 14">
            <a:extLst>
              <a:ext uri="{FF2B5EF4-FFF2-40B4-BE49-F238E27FC236}">
                <a16:creationId xmlns:a16="http://schemas.microsoft.com/office/drawing/2014/main" id="{6B0946C6-28B2-405D-8A64-3FF23E857019}"/>
              </a:ext>
            </a:extLst>
          </p:cNvPr>
          <p:cNvSpPr>
            <a:spLocks noGrp="1"/>
          </p:cNvSpPr>
          <p:nvPr>
            <p:ph type="body" sz="quarter" idx="19"/>
          </p:nvPr>
        </p:nvSpPr>
        <p:spPr>
          <a:xfrm>
            <a:off x="7295420" y="6009610"/>
            <a:ext cx="2808541" cy="498306"/>
          </a:xfrm>
          <a:solidFill>
            <a:schemeClr val="accent6"/>
          </a:solidFill>
        </p:spPr>
        <p:txBody>
          <a:bodyPr anchor="ctr" anchorCtr="0">
            <a:normAutofit/>
          </a:bodyPr>
          <a:lstStyle>
            <a:lvl1pPr marL="0" indent="0">
              <a:buNone/>
              <a:defRPr sz="1100" b="0" i="0">
                <a:solidFill>
                  <a:schemeClr val="bg2"/>
                </a:solidFill>
                <a:latin typeface="Fira Sans Light" panose="020B0403050000020004" pitchFamily="34" charset="0"/>
              </a:defRPr>
            </a:lvl1pPr>
          </a:lstStyle>
          <a:p>
            <a:pPr lvl="0"/>
            <a:r>
              <a:rPr lang="en-US"/>
              <a:t>Click to edit Master text styles</a:t>
            </a:r>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lvl1pPr algn="ctr">
              <a:defRPr sz="1600"/>
            </a:lvl1pPr>
          </a:lstStyle>
          <a:p>
            <a:endParaRPr lang="nb-NO"/>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5078741" cy="1138905"/>
          </a:xfrm>
        </p:spPr>
        <p:txBody>
          <a:bodyPr/>
          <a:lstStyle>
            <a:lvl1pPr>
              <a:defRPr>
                <a:latin typeface="Titillium Web" pitchFamily="2" charset="77"/>
              </a:defRPr>
            </a:lvl1p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5078740" cy="3332548"/>
          </a:xfrm>
        </p:spPr>
        <p:txBody>
          <a:bodyPr/>
          <a:lstStyle>
            <a:lvl1pPr>
              <a:defRPr>
                <a:latin typeface="Fira Sans" panose="020B0503050000020004" pitchFamily="34" charset="0"/>
              </a:defRPr>
            </a:lvl1pPr>
            <a:lvl2pPr>
              <a:defRPr>
                <a:latin typeface="Fira Sans" panose="020B0503050000020004" pitchFamily="34" charset="0"/>
              </a:defRPr>
            </a:lvl2pPr>
            <a:lvl3pPr>
              <a:defRPr>
                <a:latin typeface="Fira Sans" panose="020B0503050000020004" pitchFamily="34" charset="0"/>
              </a:defRPr>
            </a:lvl3pPr>
            <a:lvl4pPr>
              <a:defRPr>
                <a:latin typeface="Fira Sans" panose="020B0503050000020004" pitchFamily="34" charset="0"/>
              </a:defRPr>
            </a:lvl4pPr>
            <a:lvl5pPr>
              <a:defRPr>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cxnSp>
        <p:nvCxnSpPr>
          <p:cNvPr id="14" name="Rett linje 13">
            <a:extLst>
              <a:ext uri="{FF2B5EF4-FFF2-40B4-BE49-F238E27FC236}">
                <a16:creationId xmlns:a16="http://schemas.microsoft.com/office/drawing/2014/main" id="{EE465215-22DD-4CB2-83F9-8498E76FDE4D}"/>
              </a:ext>
            </a:extLst>
          </p:cNvPr>
          <p:cNvCxnSpPr/>
          <p:nvPr userDrawn="1"/>
        </p:nvCxnSpPr>
        <p:spPr>
          <a:xfrm>
            <a:off x="729542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lassholder for diagram 5">
            <a:extLst>
              <a:ext uri="{FF2B5EF4-FFF2-40B4-BE49-F238E27FC236}">
                <a16:creationId xmlns:a16="http://schemas.microsoft.com/office/drawing/2014/main" id="{92FF2007-CE5E-4C3E-ACB5-319D614814A8}"/>
              </a:ext>
            </a:extLst>
          </p:cNvPr>
          <p:cNvSpPr>
            <a:spLocks noGrp="1"/>
          </p:cNvSpPr>
          <p:nvPr>
            <p:ph type="chart" sz="quarter" idx="15"/>
          </p:nvPr>
        </p:nvSpPr>
        <p:spPr>
          <a:xfrm>
            <a:off x="7295420" y="916728"/>
            <a:ext cx="3873249" cy="4850559"/>
          </a:xfrm>
        </p:spPr>
        <p:txBody>
          <a:bodyPr/>
          <a:lstStyle>
            <a:lvl1pPr>
              <a:defRPr>
                <a:solidFill>
                  <a:schemeClr val="bg1"/>
                </a:solidFill>
              </a:defRPr>
            </a:lvl1pPr>
          </a:lstStyle>
          <a:p>
            <a:r>
              <a:rPr lang="en-US" dirty="0"/>
              <a:t>Click icon to add chart</a:t>
            </a:r>
            <a:endParaRPr lang="nb-NO"/>
          </a:p>
        </p:txBody>
      </p:sp>
      <p:sp>
        <p:nvSpPr>
          <p:cNvPr id="11" name="Plassholder for dato 2">
            <a:extLst>
              <a:ext uri="{FF2B5EF4-FFF2-40B4-BE49-F238E27FC236}">
                <a16:creationId xmlns:a16="http://schemas.microsoft.com/office/drawing/2014/main" id="{6987F2DE-66B4-483C-AE5E-2FC5281436AE}"/>
              </a:ext>
            </a:extLst>
          </p:cNvPr>
          <p:cNvSpPr>
            <a:spLocks noGrp="1"/>
          </p:cNvSpPr>
          <p:nvPr>
            <p:ph type="dt" sz="half" idx="10"/>
          </p:nvPr>
        </p:nvSpPr>
        <p:spPr>
          <a:xfrm>
            <a:off x="1017588" y="254339"/>
            <a:ext cx="2966085" cy="252334"/>
          </a:xfrm>
        </p:spPr>
        <p:txBody>
          <a:bodyPr/>
          <a:lstStyle>
            <a:lvl1pPr algn="l">
              <a:defRPr sz="1600"/>
            </a:lvl1pPr>
          </a:lstStyle>
          <a:p>
            <a:fld id="{EDA06E62-4CC5-4FC0-AF7C-E6B8699AC693}" type="datetime1">
              <a:rPr lang="nb-NO" smtClean="0"/>
              <a:pPr/>
              <a:t>27.06.2022</a:t>
            </a:fld>
            <a:endParaRPr lang="nb-NO"/>
          </a:p>
        </p:txBody>
      </p:sp>
      <p:sp>
        <p:nvSpPr>
          <p:cNvPr id="12" name="Plassholder for lysbildenummer 4">
            <a:extLst>
              <a:ext uri="{FF2B5EF4-FFF2-40B4-BE49-F238E27FC236}">
                <a16:creationId xmlns:a16="http://schemas.microsoft.com/office/drawing/2014/main" id="{CF30C04B-879C-4342-9A82-1E675D8F2A2F}"/>
              </a:ext>
            </a:extLst>
          </p:cNvPr>
          <p:cNvSpPr>
            <a:spLocks noGrp="1"/>
          </p:cNvSpPr>
          <p:nvPr>
            <p:ph type="sldNum" sz="quarter" idx="12"/>
          </p:nvPr>
        </p:nvSpPr>
        <p:spPr>
          <a:xfrm>
            <a:off x="8324772" y="254339"/>
            <a:ext cx="2851228" cy="252334"/>
          </a:xfrm>
          <a:noFill/>
        </p:spPr>
        <p:txBody>
          <a:bodyPr/>
          <a:lstStyle>
            <a:lvl1pPr algn="r">
              <a:defRPr sz="1600">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365591884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e ikoner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B714B24-09D7-42FD-9A44-BAB91E7BBD8A}"/>
              </a:ext>
            </a:extLst>
          </p:cNvPr>
          <p:cNvSpPr/>
          <p:nvPr userDrawn="1"/>
        </p:nvSpPr>
        <p:spPr>
          <a:xfrm>
            <a:off x="0" y="2349565"/>
            <a:ext cx="12192000" cy="45084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accent1"/>
                </a:solidFill>
                <a:latin typeface="Titillium Web" pitchFamily="2" charset="77"/>
              </a:defRPr>
            </a:lvl1pPr>
          </a:lstStyle>
          <a:p>
            <a:r>
              <a:rPr lang="en-US"/>
              <a:t>Click to edit Master title style</a:t>
            </a:r>
            <a:endParaRPr lang="nb-NO"/>
          </a:p>
        </p:txBody>
      </p:sp>
      <p:sp>
        <p:nvSpPr>
          <p:cNvPr id="11" name="Plassholder for tekst 10">
            <a:extLst>
              <a:ext uri="{FF2B5EF4-FFF2-40B4-BE49-F238E27FC236}">
                <a16:creationId xmlns:a16="http://schemas.microsoft.com/office/drawing/2014/main" id="{1239CEF8-30E6-4492-B4DC-7A3D128B1D5E}"/>
              </a:ext>
            </a:extLst>
          </p:cNvPr>
          <p:cNvSpPr>
            <a:spLocks noGrp="1"/>
          </p:cNvSpPr>
          <p:nvPr>
            <p:ph type="body" sz="quarter" idx="13"/>
          </p:nvPr>
        </p:nvSpPr>
        <p:spPr>
          <a:xfrm>
            <a:off x="1017259" y="4619912"/>
            <a:ext cx="2851228" cy="461718"/>
          </a:xfrm>
        </p:spPr>
        <p:txBody>
          <a:bodyPr anchor="ctr" anchorCtr="0">
            <a:normAutofit/>
          </a:bodyPr>
          <a:lstStyle>
            <a:lvl1pPr marL="0" indent="0" algn="ctr">
              <a:buNone/>
              <a:defRPr sz="1500" b="0" i="0">
                <a:solidFill>
                  <a:schemeClr val="bg2"/>
                </a:solidFill>
                <a:latin typeface="Fira Sans Light" panose="020B0403050000020004" pitchFamily="34" charset="0"/>
              </a:defRPr>
            </a:lvl1pPr>
          </a:lstStyle>
          <a:p>
            <a:pPr lvl="0"/>
            <a:r>
              <a:rPr lang="en-US"/>
              <a:t>Click to edit Master text styles</a:t>
            </a:r>
          </a:p>
        </p:txBody>
      </p:sp>
      <p:sp>
        <p:nvSpPr>
          <p:cNvPr id="18" name="Plassholder for tekst 10">
            <a:extLst>
              <a:ext uri="{FF2B5EF4-FFF2-40B4-BE49-F238E27FC236}">
                <a16:creationId xmlns:a16="http://schemas.microsoft.com/office/drawing/2014/main" id="{AE1128E1-41FD-401B-A5CB-907318C083B6}"/>
              </a:ext>
            </a:extLst>
          </p:cNvPr>
          <p:cNvSpPr>
            <a:spLocks noGrp="1"/>
          </p:cNvSpPr>
          <p:nvPr>
            <p:ph type="body" sz="quarter" idx="14"/>
          </p:nvPr>
        </p:nvSpPr>
        <p:spPr>
          <a:xfrm>
            <a:off x="4670385" y="4619912"/>
            <a:ext cx="2851228" cy="461718"/>
          </a:xfrm>
        </p:spPr>
        <p:txBody>
          <a:bodyPr anchor="ctr" anchorCtr="0">
            <a:normAutofit/>
          </a:bodyPr>
          <a:lstStyle>
            <a:lvl1pPr marL="0" indent="0" algn="ctr">
              <a:buNone/>
              <a:defRPr sz="1500" b="0" i="0">
                <a:solidFill>
                  <a:schemeClr val="bg2"/>
                </a:solidFill>
                <a:latin typeface="Fira Sans Light" panose="020B0403050000020004" pitchFamily="34" charset="0"/>
              </a:defRPr>
            </a:lvl1pPr>
          </a:lstStyle>
          <a:p>
            <a:pPr lvl="0"/>
            <a:r>
              <a:rPr lang="en-US"/>
              <a:t>Click to edit Master text styles</a:t>
            </a:r>
          </a:p>
        </p:txBody>
      </p:sp>
      <p:sp>
        <p:nvSpPr>
          <p:cNvPr id="22" name="Plassholder for tekst 10">
            <a:extLst>
              <a:ext uri="{FF2B5EF4-FFF2-40B4-BE49-F238E27FC236}">
                <a16:creationId xmlns:a16="http://schemas.microsoft.com/office/drawing/2014/main" id="{38884C14-9D86-468C-90D2-06D8F07CB01F}"/>
              </a:ext>
            </a:extLst>
          </p:cNvPr>
          <p:cNvSpPr>
            <a:spLocks noGrp="1"/>
          </p:cNvSpPr>
          <p:nvPr>
            <p:ph type="body" sz="quarter" idx="15"/>
          </p:nvPr>
        </p:nvSpPr>
        <p:spPr>
          <a:xfrm>
            <a:off x="8323513" y="4619912"/>
            <a:ext cx="2851228" cy="461718"/>
          </a:xfrm>
        </p:spPr>
        <p:txBody>
          <a:bodyPr anchor="ctr" anchorCtr="0">
            <a:normAutofit/>
          </a:bodyPr>
          <a:lstStyle>
            <a:lvl1pPr marL="0" indent="0" algn="ctr">
              <a:buNone/>
              <a:defRPr sz="1500" b="0" i="0">
                <a:solidFill>
                  <a:schemeClr val="bg2"/>
                </a:solidFill>
                <a:latin typeface="Fira Sans Light" panose="020B0403050000020004" pitchFamily="34" charset="0"/>
              </a:defRPr>
            </a:lvl1pPr>
          </a:lstStyle>
          <a:p>
            <a:pPr lvl="0"/>
            <a:r>
              <a:rPr lang="en-US"/>
              <a:t>Click to edit Master text styles</a:t>
            </a:r>
          </a:p>
        </p:txBody>
      </p:sp>
      <p:sp>
        <p:nvSpPr>
          <p:cNvPr id="23" name="Plassholder for tekst 10">
            <a:extLst>
              <a:ext uri="{FF2B5EF4-FFF2-40B4-BE49-F238E27FC236}">
                <a16:creationId xmlns:a16="http://schemas.microsoft.com/office/drawing/2014/main" id="{C0FD790C-2217-4A4B-A063-C106050DA92B}"/>
              </a:ext>
            </a:extLst>
          </p:cNvPr>
          <p:cNvSpPr>
            <a:spLocks noGrp="1"/>
          </p:cNvSpPr>
          <p:nvPr>
            <p:ph type="body" sz="quarter" idx="16"/>
          </p:nvPr>
        </p:nvSpPr>
        <p:spPr>
          <a:xfrm>
            <a:off x="1011187" y="5338233"/>
            <a:ext cx="2851228" cy="1169137"/>
          </a:xfrm>
        </p:spPr>
        <p:txBody>
          <a:bodyPr anchor="t" anchorCtr="0">
            <a:normAutofit/>
          </a:bodyPr>
          <a:lstStyle>
            <a:lvl1pPr marL="0" indent="0" algn="ctr">
              <a:buNone/>
              <a:defRPr sz="1400" b="0" i="0">
                <a:solidFill>
                  <a:schemeClr val="bg2"/>
                </a:solidFill>
                <a:latin typeface="Fira Sans Light" panose="020B0403050000020004" pitchFamily="34" charset="0"/>
              </a:defRPr>
            </a:lvl1pPr>
          </a:lstStyle>
          <a:p>
            <a:pPr lvl="0"/>
            <a:r>
              <a:rPr lang="en-US"/>
              <a:t>Click to edit Master text styles</a:t>
            </a:r>
          </a:p>
        </p:txBody>
      </p:sp>
      <p:sp>
        <p:nvSpPr>
          <p:cNvPr id="24" name="Plassholder for tekst 10">
            <a:extLst>
              <a:ext uri="{FF2B5EF4-FFF2-40B4-BE49-F238E27FC236}">
                <a16:creationId xmlns:a16="http://schemas.microsoft.com/office/drawing/2014/main" id="{1E459165-A1DC-4F91-AA0E-352BB78539C0}"/>
              </a:ext>
            </a:extLst>
          </p:cNvPr>
          <p:cNvSpPr>
            <a:spLocks noGrp="1"/>
          </p:cNvSpPr>
          <p:nvPr>
            <p:ph type="body" sz="quarter" idx="17"/>
          </p:nvPr>
        </p:nvSpPr>
        <p:spPr>
          <a:xfrm>
            <a:off x="4664313" y="5338233"/>
            <a:ext cx="2851228" cy="1169137"/>
          </a:xfrm>
        </p:spPr>
        <p:txBody>
          <a:bodyPr anchor="t" anchorCtr="0">
            <a:normAutofit/>
          </a:bodyPr>
          <a:lstStyle>
            <a:lvl1pPr marL="0" indent="0" algn="ctr">
              <a:buNone/>
              <a:defRPr sz="1400" b="0" i="0">
                <a:solidFill>
                  <a:schemeClr val="bg2"/>
                </a:solidFill>
                <a:latin typeface="Fira Sans Light" panose="020B0403050000020004" pitchFamily="34" charset="0"/>
              </a:defRPr>
            </a:lvl1pPr>
          </a:lstStyle>
          <a:p>
            <a:pPr lvl="0"/>
            <a:r>
              <a:rPr lang="en-US"/>
              <a:t>Click to edit Master text styles</a:t>
            </a:r>
          </a:p>
        </p:txBody>
      </p:sp>
      <p:sp>
        <p:nvSpPr>
          <p:cNvPr id="25" name="Plassholder for tekst 10">
            <a:extLst>
              <a:ext uri="{FF2B5EF4-FFF2-40B4-BE49-F238E27FC236}">
                <a16:creationId xmlns:a16="http://schemas.microsoft.com/office/drawing/2014/main" id="{23A8C6FA-8976-4749-88A6-2C6DB644E49E}"/>
              </a:ext>
            </a:extLst>
          </p:cNvPr>
          <p:cNvSpPr>
            <a:spLocks noGrp="1"/>
          </p:cNvSpPr>
          <p:nvPr>
            <p:ph type="body" sz="quarter" idx="18"/>
          </p:nvPr>
        </p:nvSpPr>
        <p:spPr>
          <a:xfrm>
            <a:off x="8317441" y="5338233"/>
            <a:ext cx="2851228" cy="1169137"/>
          </a:xfrm>
        </p:spPr>
        <p:txBody>
          <a:bodyPr anchor="t" anchorCtr="0">
            <a:normAutofit/>
          </a:bodyPr>
          <a:lstStyle>
            <a:lvl1pPr marL="0" indent="0" algn="ctr">
              <a:buNone/>
              <a:defRPr sz="1400" b="0" i="0">
                <a:solidFill>
                  <a:schemeClr val="bg2"/>
                </a:solidFill>
                <a:latin typeface="Fira Sans Light" panose="020B0403050000020004" pitchFamily="34" charset="0"/>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AC30F718-864A-456F-9824-5043500CC430}"/>
              </a:ext>
            </a:extLst>
          </p:cNvPr>
          <p:cNvSpPr>
            <a:spLocks noGrp="1"/>
          </p:cNvSpPr>
          <p:nvPr>
            <p:ph sz="quarter" idx="22" hasCustomPrompt="1"/>
          </p:nvPr>
        </p:nvSpPr>
        <p:spPr>
          <a:xfrm>
            <a:off x="1761630"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7" name="Content Placeholder 6">
            <a:extLst>
              <a:ext uri="{FF2B5EF4-FFF2-40B4-BE49-F238E27FC236}">
                <a16:creationId xmlns:a16="http://schemas.microsoft.com/office/drawing/2014/main" id="{CCF35DEA-DE14-47F1-B239-357522C637A9}"/>
              </a:ext>
            </a:extLst>
          </p:cNvPr>
          <p:cNvSpPr>
            <a:spLocks noGrp="1"/>
          </p:cNvSpPr>
          <p:nvPr>
            <p:ph sz="quarter" idx="23" hasCustomPrompt="1"/>
          </p:nvPr>
        </p:nvSpPr>
        <p:spPr>
          <a:xfrm>
            <a:off x="5414754"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9" name="Content Placeholder 6">
            <a:extLst>
              <a:ext uri="{FF2B5EF4-FFF2-40B4-BE49-F238E27FC236}">
                <a16:creationId xmlns:a16="http://schemas.microsoft.com/office/drawing/2014/main" id="{1119502A-3EE8-4057-8DFA-BB4839E2DB63}"/>
              </a:ext>
            </a:extLst>
          </p:cNvPr>
          <p:cNvSpPr>
            <a:spLocks noGrp="1"/>
          </p:cNvSpPr>
          <p:nvPr>
            <p:ph sz="quarter" idx="24" hasCustomPrompt="1"/>
          </p:nvPr>
        </p:nvSpPr>
        <p:spPr>
          <a:xfrm>
            <a:off x="9067879" y="2875773"/>
            <a:ext cx="1350345" cy="1350325"/>
          </a:xfrm>
          <a:prstGeom prst="rect">
            <a:avLst/>
          </a:prstGeom>
        </p:spPr>
        <p:txBody>
          <a:bodyPr lIns="0" tIns="0" rIns="0" bIns="0"/>
          <a:lstStyle>
            <a:lvl1pPr marL="0" indent="0">
              <a:buNone/>
              <a:defRPr>
                <a:solidFill>
                  <a:schemeClr val="bg1"/>
                </a:solidFill>
              </a:defRPr>
            </a:lvl1pPr>
          </a:lstStyle>
          <a:p>
            <a:pPr lvl="0"/>
            <a:r>
              <a:rPr lang="nb-NO"/>
              <a:t>Sett inn bilde/ grafikk</a:t>
            </a:r>
          </a:p>
        </p:txBody>
      </p:sp>
      <p:sp>
        <p:nvSpPr>
          <p:cNvPr id="16" name="Plassholder for bunntekst 3">
            <a:extLst>
              <a:ext uri="{FF2B5EF4-FFF2-40B4-BE49-F238E27FC236}">
                <a16:creationId xmlns:a16="http://schemas.microsoft.com/office/drawing/2014/main" id="{81F2F9DF-2218-45A1-9DF2-4B8F6972098F}"/>
              </a:ext>
            </a:extLst>
          </p:cNvPr>
          <p:cNvSpPr>
            <a:spLocks noGrp="1"/>
          </p:cNvSpPr>
          <p:nvPr>
            <p:ph type="ftr" sz="quarter" idx="11"/>
          </p:nvPr>
        </p:nvSpPr>
        <p:spPr>
          <a:xfrm>
            <a:off x="4038600" y="254339"/>
            <a:ext cx="4114800" cy="252334"/>
          </a:xfrm>
        </p:spPr>
        <p:txBody>
          <a:bodyPr/>
          <a:lstStyle>
            <a:lvl1pPr>
              <a:defRPr sz="1600" b="0" i="0">
                <a:latin typeface="Fira Sans Light" panose="020B0403050000020004" pitchFamily="34" charset="0"/>
              </a:defRPr>
            </a:lvl1pPr>
          </a:lstStyle>
          <a:p>
            <a:endParaRPr lang="nb-NO"/>
          </a:p>
        </p:txBody>
      </p:sp>
      <p:sp>
        <p:nvSpPr>
          <p:cNvPr id="21" name="Plassholder for dato 2">
            <a:extLst>
              <a:ext uri="{FF2B5EF4-FFF2-40B4-BE49-F238E27FC236}">
                <a16:creationId xmlns:a16="http://schemas.microsoft.com/office/drawing/2014/main" id="{CCEA5060-1015-42FE-ABDA-4E228D4590F5}"/>
              </a:ext>
            </a:extLst>
          </p:cNvPr>
          <p:cNvSpPr>
            <a:spLocks noGrp="1"/>
          </p:cNvSpPr>
          <p:nvPr>
            <p:ph type="dt" sz="half" idx="10"/>
          </p:nvPr>
        </p:nvSpPr>
        <p:spPr>
          <a:xfrm>
            <a:off x="1017588" y="254339"/>
            <a:ext cx="2966085" cy="252334"/>
          </a:xfrm>
        </p:spPr>
        <p:txBody>
          <a:bodyPr/>
          <a:lstStyle>
            <a:lvl1pPr algn="l">
              <a:defRPr sz="1600" b="0" i="0">
                <a:latin typeface="Fira Sans Light" panose="020B0403050000020004" pitchFamily="34" charset="0"/>
              </a:defRPr>
            </a:lvl1pPr>
          </a:lstStyle>
          <a:p>
            <a:fld id="{EDA06E62-4CC5-4FC0-AF7C-E6B8699AC693}" type="datetime1">
              <a:rPr lang="nb-NO" smtClean="0"/>
              <a:pPr/>
              <a:t>27.06.2022</a:t>
            </a:fld>
            <a:endParaRPr lang="nb-NO"/>
          </a:p>
        </p:txBody>
      </p:sp>
      <p:sp>
        <p:nvSpPr>
          <p:cNvPr id="26" name="Plassholder for lysbildenummer 4">
            <a:extLst>
              <a:ext uri="{FF2B5EF4-FFF2-40B4-BE49-F238E27FC236}">
                <a16:creationId xmlns:a16="http://schemas.microsoft.com/office/drawing/2014/main" id="{B71C2189-AE66-4A37-AEA3-F60A46AE808B}"/>
              </a:ext>
            </a:extLst>
          </p:cNvPr>
          <p:cNvSpPr>
            <a:spLocks noGrp="1"/>
          </p:cNvSpPr>
          <p:nvPr>
            <p:ph type="sldNum" sz="quarter" idx="12"/>
          </p:nvPr>
        </p:nvSpPr>
        <p:spPr>
          <a:xfrm>
            <a:off x="8324772" y="254339"/>
            <a:ext cx="2851228" cy="252334"/>
          </a:xfrm>
          <a:noFill/>
        </p:spPr>
        <p:txBody>
          <a:bodyPr/>
          <a:lstStyle>
            <a:lvl1pPr algn="r">
              <a:defRPr sz="1600" b="0" i="0">
                <a:solidFill>
                  <a:schemeClr val="accent2"/>
                </a:solidFill>
                <a:latin typeface="Fira Sans Light" panose="020B0403050000020004" pitchFamily="34" charset="0"/>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28189528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e diagrammer (blå)">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02769A89-0C21-4792-BB60-48E5885EE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73995"/>
            <a:ext cx="12192001" cy="6084005"/>
          </a:xfrm>
          <a:prstGeom prst="rect">
            <a:avLst/>
          </a:prstGeom>
        </p:spPr>
      </p:pic>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p:txBody>
          <a:bodyPr/>
          <a:lstStyle>
            <a:lvl1pPr>
              <a:defRPr>
                <a:solidFill>
                  <a:schemeClr val="bg1"/>
                </a:solidFill>
                <a:latin typeface="Titillium Web" pitchFamily="2" charset="77"/>
              </a:defRPr>
            </a:lvl1pPr>
          </a:lstStyle>
          <a:p>
            <a:r>
              <a:rPr lang="en-US"/>
              <a:t>Click to edit Master title style</a:t>
            </a:r>
            <a:endParaRPr lang="nb-NO"/>
          </a:p>
        </p:txBody>
      </p:sp>
      <p:sp>
        <p:nvSpPr>
          <p:cNvPr id="4" name="Plassholder for bunntekst 3">
            <a:extLst>
              <a:ext uri="{FF2B5EF4-FFF2-40B4-BE49-F238E27FC236}">
                <a16:creationId xmlns:a16="http://schemas.microsoft.com/office/drawing/2014/main" id="{4460BC35-CFBB-4836-9C81-7831FE02DDA0}"/>
              </a:ext>
            </a:extLst>
          </p:cNvPr>
          <p:cNvSpPr>
            <a:spLocks noGrp="1"/>
          </p:cNvSpPr>
          <p:nvPr>
            <p:ph type="ftr" sz="quarter" idx="11"/>
          </p:nvPr>
        </p:nvSpPr>
        <p:spPr/>
        <p:txBody>
          <a:bodyPr/>
          <a:lstStyle>
            <a:lvl1pPr>
              <a:defRPr sz="1600"/>
            </a:lvl1pPr>
          </a:lstStyle>
          <a:p>
            <a:endParaRPr lang="nb-NO"/>
          </a:p>
        </p:txBody>
      </p:sp>
      <p:sp>
        <p:nvSpPr>
          <p:cNvPr id="8" name="Plassholder for diagram 5">
            <a:extLst>
              <a:ext uri="{FF2B5EF4-FFF2-40B4-BE49-F238E27FC236}">
                <a16:creationId xmlns:a16="http://schemas.microsoft.com/office/drawing/2014/main" id="{EF6563F3-BDFD-4CED-8949-7184A70726B6}"/>
              </a:ext>
            </a:extLst>
          </p:cNvPr>
          <p:cNvSpPr>
            <a:spLocks noGrp="1"/>
          </p:cNvSpPr>
          <p:nvPr>
            <p:ph type="chart" sz="quarter" idx="16"/>
          </p:nvPr>
        </p:nvSpPr>
        <p:spPr>
          <a:xfrm>
            <a:off x="1017259" y="2845129"/>
            <a:ext cx="2851228" cy="2804812"/>
          </a:xfrm>
        </p:spPr>
        <p:txBody>
          <a:bodyPr/>
          <a:lstStyle>
            <a:lvl1pPr>
              <a:defRPr b="0" i="0">
                <a:solidFill>
                  <a:schemeClr val="bg1"/>
                </a:solidFill>
                <a:latin typeface="Fira Sans Light" panose="020B0403050000020004" pitchFamily="34" charset="0"/>
              </a:defRPr>
            </a:lvl1pPr>
          </a:lstStyle>
          <a:p>
            <a:r>
              <a:rPr lang="en-US" dirty="0"/>
              <a:t>Click icon to add chart</a:t>
            </a:r>
            <a:endParaRPr lang="nb-NO"/>
          </a:p>
        </p:txBody>
      </p:sp>
      <p:sp>
        <p:nvSpPr>
          <p:cNvPr id="9" name="Plassholder for diagram 5">
            <a:extLst>
              <a:ext uri="{FF2B5EF4-FFF2-40B4-BE49-F238E27FC236}">
                <a16:creationId xmlns:a16="http://schemas.microsoft.com/office/drawing/2014/main" id="{C58A1879-AA5A-436A-B535-18E34CCE998D}"/>
              </a:ext>
            </a:extLst>
          </p:cNvPr>
          <p:cNvSpPr>
            <a:spLocks noGrp="1"/>
          </p:cNvSpPr>
          <p:nvPr>
            <p:ph type="chart" sz="quarter" idx="17"/>
          </p:nvPr>
        </p:nvSpPr>
        <p:spPr>
          <a:xfrm>
            <a:off x="8317441" y="2845129"/>
            <a:ext cx="2851228" cy="2804812"/>
          </a:xfrm>
        </p:spPr>
        <p:txBody>
          <a:bodyPr/>
          <a:lstStyle>
            <a:lvl1pPr>
              <a:defRPr b="0" i="0">
                <a:solidFill>
                  <a:schemeClr val="bg1"/>
                </a:solidFill>
                <a:latin typeface="Fira Sans Light" panose="020B0403050000020004" pitchFamily="34" charset="0"/>
              </a:defRPr>
            </a:lvl1pPr>
          </a:lstStyle>
          <a:p>
            <a:r>
              <a:rPr lang="en-US" dirty="0"/>
              <a:t>Click icon to add chart</a:t>
            </a:r>
            <a:endParaRPr lang="nb-NO"/>
          </a:p>
        </p:txBody>
      </p:sp>
      <p:sp>
        <p:nvSpPr>
          <p:cNvPr id="10" name="Plassholder for diagram 5">
            <a:extLst>
              <a:ext uri="{FF2B5EF4-FFF2-40B4-BE49-F238E27FC236}">
                <a16:creationId xmlns:a16="http://schemas.microsoft.com/office/drawing/2014/main" id="{93C3AC41-356A-43FD-B4D8-2A1DC67E21C0}"/>
              </a:ext>
            </a:extLst>
          </p:cNvPr>
          <p:cNvSpPr>
            <a:spLocks noGrp="1"/>
          </p:cNvSpPr>
          <p:nvPr>
            <p:ph type="chart" sz="quarter" idx="18"/>
          </p:nvPr>
        </p:nvSpPr>
        <p:spPr>
          <a:xfrm>
            <a:off x="4667350" y="2845129"/>
            <a:ext cx="2851228" cy="2804812"/>
          </a:xfrm>
        </p:spPr>
        <p:txBody>
          <a:bodyPr/>
          <a:lstStyle>
            <a:lvl1pPr>
              <a:defRPr b="0" i="0">
                <a:solidFill>
                  <a:schemeClr val="bg1"/>
                </a:solidFill>
                <a:latin typeface="Fira Sans Light" panose="020B0403050000020004" pitchFamily="34" charset="0"/>
              </a:defRPr>
            </a:lvl1pPr>
          </a:lstStyle>
          <a:p>
            <a:r>
              <a:rPr lang="en-US" dirty="0"/>
              <a:t>Click icon to add chart</a:t>
            </a:r>
            <a:endParaRPr lang="nb-NO"/>
          </a:p>
        </p:txBody>
      </p:sp>
      <p:sp>
        <p:nvSpPr>
          <p:cNvPr id="15" name="Plassholder for tekst 14">
            <a:extLst>
              <a:ext uri="{FF2B5EF4-FFF2-40B4-BE49-F238E27FC236}">
                <a16:creationId xmlns:a16="http://schemas.microsoft.com/office/drawing/2014/main" id="{D484E0DD-0D38-48E9-964C-BD3C03CE677F}"/>
              </a:ext>
            </a:extLst>
          </p:cNvPr>
          <p:cNvSpPr>
            <a:spLocks noGrp="1"/>
          </p:cNvSpPr>
          <p:nvPr>
            <p:ph type="body" sz="quarter" idx="19"/>
          </p:nvPr>
        </p:nvSpPr>
        <p:spPr>
          <a:xfrm>
            <a:off x="1017259" y="6015741"/>
            <a:ext cx="2851229" cy="492175"/>
          </a:xfrm>
          <a:solidFill>
            <a:schemeClr val="accent6"/>
          </a:solidFill>
        </p:spPr>
        <p:txBody>
          <a:bodyPr anchor="ctr" anchorCtr="0">
            <a:normAutofit/>
          </a:bodyPr>
          <a:lstStyle>
            <a:lvl1pPr marL="0" indent="0">
              <a:buNone/>
              <a:defRPr sz="1100" b="0" i="0">
                <a:solidFill>
                  <a:schemeClr val="bg1"/>
                </a:solidFill>
                <a:latin typeface="Fira Sans Light" panose="020B0403050000020004" pitchFamily="34" charset="0"/>
              </a:defRPr>
            </a:lvl1pPr>
          </a:lstStyle>
          <a:p>
            <a:pPr lvl="0"/>
            <a:r>
              <a:rPr lang="en-US"/>
              <a:t>Click to edit Master text styles</a:t>
            </a:r>
          </a:p>
        </p:txBody>
      </p:sp>
      <p:sp>
        <p:nvSpPr>
          <p:cNvPr id="16" name="Plassholder for tekst 14">
            <a:extLst>
              <a:ext uri="{FF2B5EF4-FFF2-40B4-BE49-F238E27FC236}">
                <a16:creationId xmlns:a16="http://schemas.microsoft.com/office/drawing/2014/main" id="{1DA203A3-976A-4309-A1EC-B3E4C7584B68}"/>
              </a:ext>
            </a:extLst>
          </p:cNvPr>
          <p:cNvSpPr>
            <a:spLocks noGrp="1"/>
          </p:cNvSpPr>
          <p:nvPr>
            <p:ph type="body" sz="quarter" idx="20"/>
          </p:nvPr>
        </p:nvSpPr>
        <p:spPr>
          <a:xfrm>
            <a:off x="4667349" y="6015741"/>
            <a:ext cx="2851229" cy="492175"/>
          </a:xfrm>
          <a:solidFill>
            <a:schemeClr val="accent6"/>
          </a:solidFill>
        </p:spPr>
        <p:txBody>
          <a:bodyPr anchor="ctr" anchorCtr="0">
            <a:normAutofit/>
          </a:bodyPr>
          <a:lstStyle>
            <a:lvl1pPr marL="0" indent="0">
              <a:buNone/>
              <a:defRPr sz="1100" b="0" i="0">
                <a:solidFill>
                  <a:schemeClr val="bg1"/>
                </a:solidFill>
                <a:latin typeface="Fira Sans Light" panose="020B0403050000020004" pitchFamily="34" charset="0"/>
              </a:defRPr>
            </a:lvl1pPr>
          </a:lstStyle>
          <a:p>
            <a:pPr lvl="0"/>
            <a:r>
              <a:rPr lang="en-US"/>
              <a:t>Click to edit Master text styles</a:t>
            </a:r>
          </a:p>
        </p:txBody>
      </p:sp>
      <p:sp>
        <p:nvSpPr>
          <p:cNvPr id="17" name="Plassholder for tekst 14">
            <a:extLst>
              <a:ext uri="{FF2B5EF4-FFF2-40B4-BE49-F238E27FC236}">
                <a16:creationId xmlns:a16="http://schemas.microsoft.com/office/drawing/2014/main" id="{9CD2A0B5-4FBE-49E7-BA82-B505553B063C}"/>
              </a:ext>
            </a:extLst>
          </p:cNvPr>
          <p:cNvSpPr>
            <a:spLocks noGrp="1"/>
          </p:cNvSpPr>
          <p:nvPr>
            <p:ph type="body" sz="quarter" idx="21"/>
          </p:nvPr>
        </p:nvSpPr>
        <p:spPr>
          <a:xfrm>
            <a:off x="8317441" y="6015741"/>
            <a:ext cx="2851229" cy="492175"/>
          </a:xfrm>
          <a:solidFill>
            <a:schemeClr val="accent6"/>
          </a:solidFill>
        </p:spPr>
        <p:txBody>
          <a:bodyPr anchor="ctr" anchorCtr="0">
            <a:normAutofit/>
          </a:bodyPr>
          <a:lstStyle>
            <a:lvl1pPr marL="0" indent="0">
              <a:buNone/>
              <a:defRPr sz="1100" b="0" i="0">
                <a:solidFill>
                  <a:schemeClr val="bg1"/>
                </a:solidFill>
                <a:latin typeface="Fira Sans Light" panose="020B0403050000020004" pitchFamily="34" charset="0"/>
              </a:defRPr>
            </a:lvl1pPr>
          </a:lstStyle>
          <a:p>
            <a:pPr lvl="0"/>
            <a:r>
              <a:rPr lang="en-US"/>
              <a:t>Click to edit Master text styles</a:t>
            </a:r>
          </a:p>
        </p:txBody>
      </p:sp>
      <p:cxnSp>
        <p:nvCxnSpPr>
          <p:cNvPr id="19" name="Rett linje 18">
            <a:extLst>
              <a:ext uri="{FF2B5EF4-FFF2-40B4-BE49-F238E27FC236}">
                <a16:creationId xmlns:a16="http://schemas.microsoft.com/office/drawing/2014/main" id="{4A899A8B-19F0-428D-A105-B26A07C3F4E9}"/>
              </a:ext>
            </a:extLst>
          </p:cNvPr>
          <p:cNvCxnSpPr/>
          <p:nvPr userDrawn="1"/>
        </p:nvCxnSpPr>
        <p:spPr>
          <a:xfrm>
            <a:off x="8317441"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5B36F21-3C26-48B4-BB04-D5D9412E407E}"/>
              </a:ext>
            </a:extLst>
          </p:cNvPr>
          <p:cNvCxnSpPr/>
          <p:nvPr userDrawn="1"/>
        </p:nvCxnSpPr>
        <p:spPr>
          <a:xfrm>
            <a:off x="1017259"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3986C4A8-060B-4596-A50C-245042F96E8E}"/>
              </a:ext>
            </a:extLst>
          </p:cNvPr>
          <p:cNvCxnSpPr/>
          <p:nvPr userDrawn="1"/>
        </p:nvCxnSpPr>
        <p:spPr>
          <a:xfrm>
            <a:off x="4667350"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Plassholder for dato 2">
            <a:extLst>
              <a:ext uri="{FF2B5EF4-FFF2-40B4-BE49-F238E27FC236}">
                <a16:creationId xmlns:a16="http://schemas.microsoft.com/office/drawing/2014/main" id="{A59E6AF8-2C79-423C-A4DE-731019A409AB}"/>
              </a:ext>
            </a:extLst>
          </p:cNvPr>
          <p:cNvSpPr>
            <a:spLocks noGrp="1"/>
          </p:cNvSpPr>
          <p:nvPr>
            <p:ph type="dt" sz="half" idx="10"/>
          </p:nvPr>
        </p:nvSpPr>
        <p:spPr>
          <a:xfrm>
            <a:off x="1017588" y="254339"/>
            <a:ext cx="2966085" cy="252334"/>
          </a:xfrm>
        </p:spPr>
        <p:txBody>
          <a:bodyPr/>
          <a:lstStyle>
            <a:lvl1pPr algn="l">
              <a:defRPr sz="1600"/>
            </a:lvl1pPr>
          </a:lstStyle>
          <a:p>
            <a:fld id="{EDA06E62-4CC5-4FC0-AF7C-E6B8699AC693}" type="datetime1">
              <a:rPr lang="nb-NO" smtClean="0"/>
              <a:pPr/>
              <a:t>27.06.2022</a:t>
            </a:fld>
            <a:endParaRPr lang="nb-NO"/>
          </a:p>
        </p:txBody>
      </p:sp>
      <p:sp>
        <p:nvSpPr>
          <p:cNvPr id="23" name="Plassholder for lysbildenummer 4">
            <a:extLst>
              <a:ext uri="{FF2B5EF4-FFF2-40B4-BE49-F238E27FC236}">
                <a16:creationId xmlns:a16="http://schemas.microsoft.com/office/drawing/2014/main" id="{C2E48F2F-5BBA-4BF3-9EB1-1D2067F2BF58}"/>
              </a:ext>
            </a:extLst>
          </p:cNvPr>
          <p:cNvSpPr>
            <a:spLocks noGrp="1"/>
          </p:cNvSpPr>
          <p:nvPr>
            <p:ph type="sldNum" sz="quarter" idx="12"/>
          </p:nvPr>
        </p:nvSpPr>
        <p:spPr>
          <a:xfrm>
            <a:off x="8324772" y="254339"/>
            <a:ext cx="2851228" cy="252334"/>
          </a:xfrm>
          <a:noFill/>
        </p:spPr>
        <p:txBody>
          <a:bodyPr/>
          <a:lstStyle>
            <a:lvl1pPr algn="r">
              <a:defRPr sz="1600">
                <a:solidFill>
                  <a:schemeClr val="accent2"/>
                </a:solidFill>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22835849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ellomtittel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9CFBAE-B6A6-498B-9DDC-3652B8F4E394}"/>
              </a:ext>
            </a:extLst>
          </p:cNvPr>
          <p:cNvSpPr>
            <a:spLocks noGrp="1"/>
          </p:cNvSpPr>
          <p:nvPr>
            <p:ph type="title"/>
          </p:nvPr>
        </p:nvSpPr>
        <p:spPr>
          <a:xfrm>
            <a:off x="1016927" y="3316935"/>
            <a:ext cx="10158941" cy="569452"/>
          </a:xfrm>
        </p:spPr>
        <p:txBody>
          <a:bodyPr anchor="b" anchorCtr="0">
            <a:spAutoFit/>
          </a:bodyPr>
          <a:lstStyle>
            <a:lvl1pPr algn="ctr">
              <a:spcBef>
                <a:spcPts val="0"/>
              </a:spcBef>
              <a:defRPr sz="3701">
                <a:solidFill>
                  <a:schemeClr val="accent1"/>
                </a:solidFill>
                <a:latin typeface="Titillium Web" pitchFamily="2" charset="77"/>
              </a:defRPr>
            </a:lvl1pPr>
          </a:lstStyle>
          <a:p>
            <a:r>
              <a:rPr lang="en-US"/>
              <a:t>Click to edit Master title style</a:t>
            </a:r>
            <a:endParaRPr lang="nb-NO"/>
          </a:p>
        </p:txBody>
      </p:sp>
      <p:sp>
        <p:nvSpPr>
          <p:cNvPr id="6" name="Plassholder for tekst 5">
            <a:extLst>
              <a:ext uri="{FF2B5EF4-FFF2-40B4-BE49-F238E27FC236}">
                <a16:creationId xmlns:a16="http://schemas.microsoft.com/office/drawing/2014/main" id="{FC99F587-4CCD-481B-99AE-FEFB5877ED63}"/>
              </a:ext>
            </a:extLst>
          </p:cNvPr>
          <p:cNvSpPr>
            <a:spLocks noGrp="1"/>
          </p:cNvSpPr>
          <p:nvPr>
            <p:ph type="body" sz="quarter" idx="10"/>
          </p:nvPr>
        </p:nvSpPr>
        <p:spPr>
          <a:xfrm>
            <a:off x="1016927" y="4073066"/>
            <a:ext cx="10158941" cy="246250"/>
          </a:xfrm>
        </p:spPr>
        <p:txBody>
          <a:bodyPr>
            <a:spAutoFit/>
          </a:bodyPr>
          <a:lstStyle>
            <a:lvl1pPr marL="0" indent="0" algn="ctr">
              <a:spcBef>
                <a:spcPts val="0"/>
              </a:spcBef>
              <a:buNone/>
              <a:defRPr sz="1600" b="0" i="0">
                <a:solidFill>
                  <a:schemeClr val="tx2"/>
                </a:solidFill>
                <a:latin typeface="Fira Sans Light" panose="020B0403050000020004" pitchFamily="34" charset="0"/>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4AE96BF0-2061-4DDD-B4AE-19718E079373}"/>
              </a:ext>
            </a:extLst>
          </p:cNvPr>
          <p:cNvSpPr>
            <a:spLocks noGrp="1"/>
          </p:cNvSpPr>
          <p:nvPr>
            <p:ph sz="quarter" idx="16" hasCustomPrompt="1"/>
          </p:nvPr>
        </p:nvSpPr>
        <p:spPr>
          <a:xfrm>
            <a:off x="5195889" y="1279391"/>
            <a:ext cx="1800225" cy="1800225"/>
          </a:xfrm>
          <a:prstGeom prst="rect">
            <a:avLst/>
          </a:prstGeom>
        </p:spPr>
        <p:txBody>
          <a:bodyPr lIns="0" tIns="0" rIns="0" bIns="0"/>
          <a:lstStyle>
            <a:lvl1pPr marL="0" indent="0" algn="ctr">
              <a:buNone/>
              <a:defRPr>
                <a:solidFill>
                  <a:schemeClr val="accent1"/>
                </a:solidFill>
              </a:defRPr>
            </a:lvl1pPr>
          </a:lstStyle>
          <a:p>
            <a:pPr lvl="0"/>
            <a:r>
              <a:rPr lang="nb-NO"/>
              <a:t>Sett inn bilde/ grafikk</a:t>
            </a:r>
          </a:p>
        </p:txBody>
      </p:sp>
    </p:spTree>
    <p:extLst>
      <p:ext uri="{BB962C8B-B14F-4D97-AF65-F5344CB8AC3E}">
        <p14:creationId xmlns:p14="http://schemas.microsoft.com/office/powerpoint/2010/main" val="124069801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genda (blå)">
    <p:bg>
      <p:bgPr>
        <a:solidFill>
          <a:schemeClr val="accent1"/>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dirty="0"/>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hasCustomPrompt="1"/>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Titillium Web" pitchFamily="2" charset="77"/>
              </a:defRPr>
            </a:lvl1pPr>
          </a:lstStyle>
          <a:p>
            <a:pPr lvl="0"/>
            <a:r>
              <a:rPr lang="en-US"/>
              <a:t>Click to a Master text styles</a:t>
            </a:r>
          </a:p>
        </p:txBody>
      </p:sp>
    </p:spTree>
    <p:extLst>
      <p:ext uri="{BB962C8B-B14F-4D97-AF65-F5344CB8AC3E}">
        <p14:creationId xmlns:p14="http://schemas.microsoft.com/office/powerpoint/2010/main" val="17088569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enda (oransje)">
    <p:bg>
      <p:bgPr>
        <a:solidFill>
          <a:schemeClr val="accent2"/>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dirty="0"/>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Titillium Web" pitchFamily="2" charset="77"/>
              </a:defRPr>
            </a:lvl1pPr>
          </a:lstStyle>
          <a:p>
            <a:pPr lvl="0"/>
            <a:r>
              <a:rPr lang="en-US"/>
              <a:t>Click to edit Master text styles</a:t>
            </a:r>
          </a:p>
        </p:txBody>
      </p:sp>
    </p:spTree>
    <p:extLst>
      <p:ext uri="{BB962C8B-B14F-4D97-AF65-F5344CB8AC3E}">
        <p14:creationId xmlns:p14="http://schemas.microsoft.com/office/powerpoint/2010/main" val="6825389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itat og bilde (oransj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6269200" y="0"/>
            <a:ext cx="5922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4" name="Plassholder for bunntekst 3">
            <a:extLst>
              <a:ext uri="{FF2B5EF4-FFF2-40B4-BE49-F238E27FC236}">
                <a16:creationId xmlns:a16="http://schemas.microsoft.com/office/drawing/2014/main" id="{0F3678C3-C407-4C5B-A45D-A97222A617C7}"/>
              </a:ext>
            </a:extLst>
          </p:cNvPr>
          <p:cNvSpPr>
            <a:spLocks noGrp="1"/>
          </p:cNvSpPr>
          <p:nvPr>
            <p:ph type="ftr" sz="quarter" idx="11"/>
          </p:nvPr>
        </p:nvSpPr>
        <p:spPr/>
        <p:txBody>
          <a:bodyPr/>
          <a:lstStyle>
            <a:lvl1pPr>
              <a:defRPr sz="1600" b="0" i="0">
                <a:solidFill>
                  <a:schemeClr val="accent1"/>
                </a:solidFill>
                <a:latin typeface="Fira Sans Light" panose="020B0403050000020004" pitchFamily="34" charset="0"/>
              </a:defRPr>
            </a:lvl1pPr>
          </a:lstStyle>
          <a:p>
            <a:endParaRPr lang="nb-NO"/>
          </a:p>
        </p:txBody>
      </p:sp>
      <p:sp>
        <p:nvSpPr>
          <p:cNvPr id="9" name="Plassholder for tekst 8">
            <a:extLst>
              <a:ext uri="{FF2B5EF4-FFF2-40B4-BE49-F238E27FC236}">
                <a16:creationId xmlns:a16="http://schemas.microsoft.com/office/drawing/2014/main" id="{F992AC50-935C-451A-A57A-ED5838D768C6}"/>
              </a:ext>
            </a:extLst>
          </p:cNvPr>
          <p:cNvSpPr>
            <a:spLocks noGrp="1"/>
          </p:cNvSpPr>
          <p:nvPr>
            <p:ph type="body" sz="quarter" idx="13"/>
          </p:nvPr>
        </p:nvSpPr>
        <p:spPr>
          <a:xfrm>
            <a:off x="1016926" y="2005369"/>
            <a:ext cx="4905873" cy="2847262"/>
          </a:xfrm>
        </p:spPr>
        <p:txBody>
          <a:bodyPr anchor="ctr" anchorCtr="0">
            <a:normAutofit/>
          </a:bodyPr>
          <a:lstStyle>
            <a:lvl1pPr marL="0" indent="0">
              <a:spcBef>
                <a:spcPts val="0"/>
              </a:spcBef>
              <a:buNone/>
              <a:defRPr sz="3701">
                <a:solidFill>
                  <a:schemeClr val="accent1"/>
                </a:solidFill>
                <a:latin typeface="Titillium Web" pitchFamily="2" charset="77"/>
              </a:defRPr>
            </a:lvl1pPr>
          </a:lstStyle>
          <a:p>
            <a:pPr lvl="0"/>
            <a:r>
              <a:rPr lang="en-US"/>
              <a:t>Click to edit Master text styles</a:t>
            </a:r>
          </a:p>
        </p:txBody>
      </p:sp>
      <p:sp>
        <p:nvSpPr>
          <p:cNvPr id="11" name="Plassholder for tekst 14">
            <a:extLst>
              <a:ext uri="{FF2B5EF4-FFF2-40B4-BE49-F238E27FC236}">
                <a16:creationId xmlns:a16="http://schemas.microsoft.com/office/drawing/2014/main" id="{AAB95341-D0AD-48D1-8457-8518D7587BE3}"/>
              </a:ext>
            </a:extLst>
          </p:cNvPr>
          <p:cNvSpPr>
            <a:spLocks noGrp="1"/>
          </p:cNvSpPr>
          <p:nvPr>
            <p:ph type="body" sz="quarter" idx="15"/>
          </p:nvPr>
        </p:nvSpPr>
        <p:spPr>
          <a:xfrm>
            <a:off x="7440460" y="4498688"/>
            <a:ext cx="3580280" cy="307777"/>
          </a:xfrm>
        </p:spPr>
        <p:txBody>
          <a:bodyPr wrap="square">
            <a:spAutoFit/>
          </a:bodyPr>
          <a:lstStyle>
            <a:lvl1pPr marL="0" indent="0" algn="ctr">
              <a:buNone/>
              <a:defRPr sz="2000" b="0" i="0">
                <a:solidFill>
                  <a:schemeClr val="bg1"/>
                </a:solidFill>
                <a:latin typeface="Fira Sans Light" panose="020B0403050000020004" pitchFamily="34" charset="0"/>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F56183AA-A658-4279-9BC9-6D77B9508470}"/>
              </a:ext>
            </a:extLst>
          </p:cNvPr>
          <p:cNvSpPr>
            <a:spLocks noGrp="1"/>
          </p:cNvSpPr>
          <p:nvPr>
            <p:ph sz="quarter" idx="18" hasCustomPrompt="1"/>
          </p:nvPr>
        </p:nvSpPr>
        <p:spPr>
          <a:xfrm>
            <a:off x="7955581" y="2005382"/>
            <a:ext cx="2550038" cy="2167001"/>
          </a:xfrm>
          <a:prstGeom prst="rect">
            <a:avLst/>
          </a:prstGeom>
        </p:spPr>
        <p:txBody>
          <a:bodyPr lIns="0" tIns="0" rIns="0" bIns="0"/>
          <a:lstStyle>
            <a:lvl1pPr marL="0" indent="0" algn="ctr">
              <a:buNone/>
              <a:defRPr>
                <a:solidFill>
                  <a:schemeClr val="bg1"/>
                </a:solidFill>
              </a:defRPr>
            </a:lvl1pPr>
            <a:lvl2pPr marL="198039" indent="0">
              <a:buNone/>
              <a:defRPr/>
            </a:lvl2pPr>
          </a:lstStyle>
          <a:p>
            <a:pPr lvl="0"/>
            <a:r>
              <a:rPr lang="en-US"/>
              <a:t>Sett inn </a:t>
            </a:r>
            <a:r>
              <a:rPr lang="en-US" err="1"/>
              <a:t>bilde</a:t>
            </a:r>
            <a:r>
              <a:rPr lang="en-US"/>
              <a:t>/ </a:t>
            </a:r>
            <a:r>
              <a:rPr lang="en-US" err="1"/>
              <a:t>grafikk</a:t>
            </a:r>
            <a:endParaRPr lang="en-US"/>
          </a:p>
        </p:txBody>
      </p:sp>
      <p:sp>
        <p:nvSpPr>
          <p:cNvPr id="12" name="Plassholder for dato 2">
            <a:extLst>
              <a:ext uri="{FF2B5EF4-FFF2-40B4-BE49-F238E27FC236}">
                <a16:creationId xmlns:a16="http://schemas.microsoft.com/office/drawing/2014/main" id="{6C21E15B-CC20-4E86-A189-429B2EB4841F}"/>
              </a:ext>
            </a:extLst>
          </p:cNvPr>
          <p:cNvSpPr>
            <a:spLocks noGrp="1"/>
          </p:cNvSpPr>
          <p:nvPr>
            <p:ph type="dt" sz="half" idx="10"/>
          </p:nvPr>
        </p:nvSpPr>
        <p:spPr>
          <a:xfrm>
            <a:off x="1017588" y="254339"/>
            <a:ext cx="2966085" cy="252334"/>
          </a:xfrm>
        </p:spPr>
        <p:txBody>
          <a:bodyPr/>
          <a:lstStyle>
            <a:lvl1pPr algn="l">
              <a:defRPr sz="1600" b="0" i="0">
                <a:solidFill>
                  <a:schemeClr val="accent1"/>
                </a:solidFill>
                <a:latin typeface="Fira Sans Light" panose="020B0403050000020004" pitchFamily="34" charset="0"/>
              </a:defRPr>
            </a:lvl1pPr>
          </a:lstStyle>
          <a:p>
            <a:fld id="{EDA06E62-4CC5-4FC0-AF7C-E6B8699AC693}" type="datetime1">
              <a:rPr lang="nb-NO" smtClean="0"/>
              <a:pPr/>
              <a:t>27.06.2022</a:t>
            </a:fld>
            <a:endParaRPr lang="nb-NO"/>
          </a:p>
        </p:txBody>
      </p:sp>
      <p:sp>
        <p:nvSpPr>
          <p:cNvPr id="13" name="Plassholder for lysbildenummer 4">
            <a:extLst>
              <a:ext uri="{FF2B5EF4-FFF2-40B4-BE49-F238E27FC236}">
                <a16:creationId xmlns:a16="http://schemas.microsoft.com/office/drawing/2014/main" id="{ED1CF085-F919-49F1-BF33-6BF0A9018014}"/>
              </a:ext>
            </a:extLst>
          </p:cNvPr>
          <p:cNvSpPr>
            <a:spLocks noGrp="1"/>
          </p:cNvSpPr>
          <p:nvPr>
            <p:ph type="sldNum" sz="quarter" idx="12"/>
          </p:nvPr>
        </p:nvSpPr>
        <p:spPr>
          <a:xfrm>
            <a:off x="8324772" y="254339"/>
            <a:ext cx="2851228" cy="252334"/>
          </a:xfrm>
          <a:noFill/>
        </p:spPr>
        <p:txBody>
          <a:bodyPr/>
          <a:lstStyle>
            <a:lvl1pPr algn="r">
              <a:defRPr sz="1600" b="0" i="0">
                <a:solidFill>
                  <a:schemeClr val="accent1"/>
                </a:solidFill>
                <a:latin typeface="Fira Sans Light" panose="020B0403050000020004" pitchFamily="34" charset="0"/>
              </a:defRPr>
            </a:lvl1pPr>
          </a:lstStyle>
          <a:p>
            <a:fld id="{BC9DEAA0-3EDB-4C7B-956D-2146C6DE9633}" type="slidenum">
              <a:rPr lang="nb-NO" smtClean="0"/>
              <a:pPr/>
              <a:t>‹#›</a:t>
            </a:fld>
            <a:endParaRPr lang="nb-NO"/>
          </a:p>
        </p:txBody>
      </p:sp>
    </p:spTree>
    <p:extLst>
      <p:ext uri="{BB962C8B-B14F-4D97-AF65-F5344CB8AC3E}">
        <p14:creationId xmlns:p14="http://schemas.microsoft.com/office/powerpoint/2010/main" val="31131553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side (blå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2553409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BA7F79C2-60CD-4417-A8A4-ADDE30553B6F}"/>
              </a:ext>
            </a:extLst>
          </p:cNvPr>
          <p:cNvSpPr>
            <a:spLocks noGrp="1"/>
          </p:cNvSpPr>
          <p:nvPr>
            <p:ph type="body" sz="quarter" idx="10" hasCustomPrompt="1"/>
          </p:nvPr>
        </p:nvSpPr>
        <p:spPr>
          <a:xfrm>
            <a:off x="3583844" y="878503"/>
            <a:ext cx="4814720" cy="430937"/>
          </a:xfrm>
        </p:spPr>
        <p:txBody>
          <a:bodyPr anchor="b" anchorCtr="0">
            <a:normAutofit/>
          </a:bodyPr>
          <a:lstStyle>
            <a:lvl1pPr marL="0" indent="0" algn="ctr">
              <a:spcBef>
                <a:spcPts val="0"/>
              </a:spcBef>
              <a:buNone/>
              <a:defRPr>
                <a:solidFill>
                  <a:schemeClr val="bg2"/>
                </a:solidFill>
                <a:latin typeface="Titillium Web" pitchFamily="2" charset="77"/>
              </a:defRPr>
            </a:lvl1pPr>
          </a:lstStyle>
          <a:p>
            <a:pPr lvl="0"/>
            <a:r>
              <a:rPr lang="en-US"/>
              <a:t>LAST MESSAGE</a:t>
            </a:r>
          </a:p>
        </p:txBody>
      </p:sp>
      <p:sp>
        <p:nvSpPr>
          <p:cNvPr id="7" name="Plassholder for tekst 5">
            <a:extLst>
              <a:ext uri="{FF2B5EF4-FFF2-40B4-BE49-F238E27FC236}">
                <a16:creationId xmlns:a16="http://schemas.microsoft.com/office/drawing/2014/main" id="{BC2FD59A-23FA-48AB-9569-45424E2B3393}"/>
              </a:ext>
            </a:extLst>
          </p:cNvPr>
          <p:cNvSpPr>
            <a:spLocks noGrp="1"/>
          </p:cNvSpPr>
          <p:nvPr>
            <p:ph type="body" sz="quarter" idx="11" hasCustomPrompt="1"/>
          </p:nvPr>
        </p:nvSpPr>
        <p:spPr>
          <a:xfrm>
            <a:off x="3583844" y="4641532"/>
            <a:ext cx="4814720" cy="411929"/>
          </a:xfrm>
        </p:spPr>
        <p:txBody>
          <a:bodyPr anchor="t" anchorCtr="0">
            <a:normAutofit/>
          </a:bodyPr>
          <a:lstStyle>
            <a:lvl1pPr marL="0" indent="0" algn="ctr">
              <a:spcBef>
                <a:spcPts val="0"/>
              </a:spcBef>
              <a:buNone/>
              <a:defRPr>
                <a:solidFill>
                  <a:schemeClr val="bg2"/>
                </a:solidFill>
                <a:latin typeface="Titillium Web" pitchFamily="2" charset="77"/>
              </a:defRPr>
            </a:lvl1pPr>
          </a:lstStyle>
          <a:p>
            <a:pPr lvl="0"/>
            <a:r>
              <a:rPr lang="nb-NO"/>
              <a:t>Navn </a:t>
            </a:r>
            <a:r>
              <a:rPr lang="nb-NO" err="1"/>
              <a:t>Navnesen</a:t>
            </a:r>
            <a:endParaRPr lang="nb-NO"/>
          </a:p>
        </p:txBody>
      </p:sp>
      <p:sp>
        <p:nvSpPr>
          <p:cNvPr id="8" name="Plassholder for tekst 5">
            <a:extLst>
              <a:ext uri="{FF2B5EF4-FFF2-40B4-BE49-F238E27FC236}">
                <a16:creationId xmlns:a16="http://schemas.microsoft.com/office/drawing/2014/main" id="{C4A3D18B-38FB-41A9-A39A-A96CD064A346}"/>
              </a:ext>
            </a:extLst>
          </p:cNvPr>
          <p:cNvSpPr>
            <a:spLocks noGrp="1"/>
          </p:cNvSpPr>
          <p:nvPr>
            <p:ph type="body" sz="quarter" idx="12" hasCustomPrompt="1"/>
          </p:nvPr>
        </p:nvSpPr>
        <p:spPr>
          <a:xfrm>
            <a:off x="3583844" y="5134835"/>
            <a:ext cx="4814720" cy="184687"/>
          </a:xfrm>
        </p:spPr>
        <p:txBody>
          <a:bodyPr anchor="t" anchorCtr="0">
            <a:normAutofit/>
          </a:bodyPr>
          <a:lstStyle>
            <a:lvl1pPr marL="0" indent="0" algn="ctr">
              <a:spcBef>
                <a:spcPts val="0"/>
              </a:spcBef>
              <a:buNone/>
              <a:defRPr sz="1200" b="0" i="0">
                <a:solidFill>
                  <a:schemeClr val="bg2"/>
                </a:solidFill>
                <a:latin typeface="Fira Sans Light" panose="020B0403050000020004" pitchFamily="34" charset="0"/>
              </a:defRPr>
            </a:lvl1pPr>
          </a:lstStyle>
          <a:p>
            <a:pPr lvl="0"/>
            <a:r>
              <a:rPr lang="nb-NO"/>
              <a:t>Jobbtittel</a:t>
            </a:r>
          </a:p>
        </p:txBody>
      </p:sp>
      <p:sp>
        <p:nvSpPr>
          <p:cNvPr id="9" name="Plassholder for tekst 5">
            <a:extLst>
              <a:ext uri="{FF2B5EF4-FFF2-40B4-BE49-F238E27FC236}">
                <a16:creationId xmlns:a16="http://schemas.microsoft.com/office/drawing/2014/main" id="{3265E5E8-C198-428D-8453-37059386F7FC}"/>
              </a:ext>
            </a:extLst>
          </p:cNvPr>
          <p:cNvSpPr>
            <a:spLocks noGrp="1"/>
          </p:cNvSpPr>
          <p:nvPr>
            <p:ph type="body" sz="quarter" idx="13" hasCustomPrompt="1"/>
          </p:nvPr>
        </p:nvSpPr>
        <p:spPr>
          <a:xfrm>
            <a:off x="3583844" y="5456255"/>
            <a:ext cx="4814720" cy="184687"/>
          </a:xfrm>
        </p:spPr>
        <p:txBody>
          <a:bodyPr anchor="t" anchorCtr="0">
            <a:normAutofit/>
          </a:bodyPr>
          <a:lstStyle>
            <a:lvl1pPr marL="0" indent="0" algn="ctr">
              <a:spcBef>
                <a:spcPts val="0"/>
              </a:spcBef>
              <a:buNone/>
              <a:defRPr sz="1200" b="0" i="0">
                <a:solidFill>
                  <a:schemeClr val="bg2"/>
                </a:solidFill>
                <a:latin typeface="Fira Sans Light" panose="020B0403050000020004" pitchFamily="34" charset="0"/>
              </a:defRPr>
            </a:lvl1pPr>
          </a:lstStyle>
          <a:p>
            <a:pPr lvl="0"/>
            <a:r>
              <a:rPr lang="nb-NO"/>
              <a:t>@</a:t>
            </a:r>
            <a:r>
              <a:rPr lang="nb-NO" err="1"/>
              <a:t>navn_navnesen</a:t>
            </a:r>
            <a:endParaRPr lang="nb-NO"/>
          </a:p>
        </p:txBody>
      </p:sp>
      <p:sp>
        <p:nvSpPr>
          <p:cNvPr id="14" name="Rektangel 13">
            <a:extLst>
              <a:ext uri="{FF2B5EF4-FFF2-40B4-BE49-F238E27FC236}">
                <a16:creationId xmlns:a16="http://schemas.microsoft.com/office/drawing/2014/main" id="{168A8C16-9910-4A27-AD53-077908728F53}"/>
              </a:ext>
            </a:extLst>
          </p:cNvPr>
          <p:cNvSpPr/>
          <p:nvPr userDrawn="1"/>
        </p:nvSpPr>
        <p:spPr>
          <a:xfrm>
            <a:off x="4325779" y="4367322"/>
            <a:ext cx="3330850" cy="14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Tree>
    <p:extLst>
      <p:ext uri="{BB962C8B-B14F-4D97-AF65-F5344CB8AC3E}">
        <p14:creationId xmlns:p14="http://schemas.microsoft.com/office/powerpoint/2010/main" val="35428645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side (blå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bg1"/>
                </a:solidFill>
                <a:latin typeface="+mn-lt"/>
              </a:defRPr>
            </a:lvl1pPr>
          </a:lstStyle>
          <a:p>
            <a:pPr lvl="0"/>
            <a:r>
              <a:rPr lang="en-US"/>
              <a:t>Click to edit Master text styles</a:t>
            </a:r>
          </a:p>
        </p:txBody>
      </p:sp>
      <p:pic>
        <p:nvPicPr>
          <p:cNvPr id="14" name="Bilde 13">
            <a:extLst>
              <a:ext uri="{FF2B5EF4-FFF2-40B4-BE49-F238E27FC236}">
                <a16:creationId xmlns:a16="http://schemas.microsoft.com/office/drawing/2014/main" id="{A03A5CC2-DD26-4CEE-AEBC-66C216D5CE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6262" y="738178"/>
            <a:ext cx="885561" cy="778856"/>
          </a:xfrm>
          <a:prstGeom prst="rect">
            <a:avLst/>
          </a:prstGeom>
        </p:spPr>
      </p:pic>
    </p:spTree>
    <p:extLst>
      <p:ext uri="{BB962C8B-B14F-4D97-AF65-F5344CB8AC3E}">
        <p14:creationId xmlns:p14="http://schemas.microsoft.com/office/powerpoint/2010/main" val="400559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side (bilde)">
    <p:bg>
      <p:bgPr>
        <a:solidFill>
          <a:schemeClr val="accent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89752454-695E-4C55-9441-5E1695F528B0}"/>
              </a:ext>
            </a:extLst>
          </p:cNvPr>
          <p:cNvSpPr>
            <a:spLocks noGrp="1"/>
          </p:cNvSpPr>
          <p:nvPr>
            <p:ph type="pic" sz="quarter" idx="14"/>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p>
            <a:r>
              <a:rPr lang="en-US" dirty="0"/>
              <a:t>Click icon to add picture</a:t>
            </a:r>
            <a:endParaRPr lang="nb-NO"/>
          </a:p>
        </p:txBody>
      </p:sp>
      <p:sp>
        <p:nvSpPr>
          <p:cNvPr id="3" name="Tittel 1">
            <a:extLst>
              <a:ext uri="{FF2B5EF4-FFF2-40B4-BE49-F238E27FC236}">
                <a16:creationId xmlns:a16="http://schemas.microsoft.com/office/drawing/2014/main" id="{95866E89-55A4-42CE-83AB-27DF3263F2E5}"/>
              </a:ext>
            </a:extLst>
          </p:cNvPr>
          <p:cNvSpPr>
            <a:spLocks noGrp="1"/>
          </p:cNvSpPr>
          <p:nvPr>
            <p:ph type="ctrTitle"/>
          </p:nvPr>
        </p:nvSpPr>
        <p:spPr>
          <a:xfrm>
            <a:off x="2772707" y="2280091"/>
            <a:ext cx="6385922" cy="1708358"/>
          </a:xfrm>
        </p:spPr>
        <p:txBody>
          <a:bodyPr wrap="square" anchor="b" anchorCtr="0">
            <a:normAutofit/>
          </a:bodyPr>
          <a:lstStyle>
            <a:lvl1pPr algn="l">
              <a:defRPr sz="3701">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nb-NO"/>
          </a:p>
        </p:txBody>
      </p:sp>
      <p:sp>
        <p:nvSpPr>
          <p:cNvPr id="7" name="Plassholder for tekst 6">
            <a:extLst>
              <a:ext uri="{FF2B5EF4-FFF2-40B4-BE49-F238E27FC236}">
                <a16:creationId xmlns:a16="http://schemas.microsoft.com/office/drawing/2014/main" id="{9762149E-9F6D-45D4-AB63-5A94E99C2A1C}"/>
              </a:ext>
            </a:extLst>
          </p:cNvPr>
          <p:cNvSpPr>
            <a:spLocks noGrp="1"/>
          </p:cNvSpPr>
          <p:nvPr>
            <p:ph type="body" sz="quarter" idx="10"/>
          </p:nvPr>
        </p:nvSpPr>
        <p:spPr>
          <a:xfrm>
            <a:off x="2772707" y="4209459"/>
            <a:ext cx="6385922" cy="307812"/>
          </a:xfrm>
        </p:spPr>
        <p:txBody>
          <a:bodyPr wrap="square">
            <a:spAutoFit/>
          </a:bodyPr>
          <a:lstStyle>
            <a:lvl1pPr marL="0" indent="0">
              <a:spcBef>
                <a:spcPts val="0"/>
              </a:spcBef>
              <a:buNone/>
              <a:defRPr sz="2000">
                <a:solidFill>
                  <a:schemeClr val="bg1"/>
                </a:solidFill>
                <a:latin typeface="+mn-lt"/>
              </a:defRPr>
            </a:lvl1pPr>
          </a:lstStyle>
          <a:p>
            <a:pPr lvl="0"/>
            <a:r>
              <a:rPr lang="en-US"/>
              <a:t>Click to edit Master text styles</a:t>
            </a:r>
          </a:p>
        </p:txBody>
      </p:sp>
      <p:sp>
        <p:nvSpPr>
          <p:cNvPr id="10" name="Plassholder for tekst 9">
            <a:extLst>
              <a:ext uri="{FF2B5EF4-FFF2-40B4-BE49-F238E27FC236}">
                <a16:creationId xmlns:a16="http://schemas.microsoft.com/office/drawing/2014/main" id="{C1853A54-465E-4C42-9BBD-2B6DA6D91003}"/>
              </a:ext>
            </a:extLst>
          </p:cNvPr>
          <p:cNvSpPr>
            <a:spLocks noGrp="1"/>
          </p:cNvSpPr>
          <p:nvPr>
            <p:ph type="body" sz="quarter" idx="11"/>
          </p:nvPr>
        </p:nvSpPr>
        <p:spPr>
          <a:xfrm>
            <a:off x="2772707"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2" name="Plassholder for tekst 9">
            <a:extLst>
              <a:ext uri="{FF2B5EF4-FFF2-40B4-BE49-F238E27FC236}">
                <a16:creationId xmlns:a16="http://schemas.microsoft.com/office/drawing/2014/main" id="{00A8B205-9254-4714-AFAA-F62716CB1687}"/>
              </a:ext>
            </a:extLst>
          </p:cNvPr>
          <p:cNvSpPr>
            <a:spLocks noGrp="1"/>
          </p:cNvSpPr>
          <p:nvPr>
            <p:ph type="body" sz="quarter" idx="12"/>
          </p:nvPr>
        </p:nvSpPr>
        <p:spPr>
          <a:xfrm>
            <a:off x="4447136"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13" name="Plassholder for tekst 9">
            <a:extLst>
              <a:ext uri="{FF2B5EF4-FFF2-40B4-BE49-F238E27FC236}">
                <a16:creationId xmlns:a16="http://schemas.microsoft.com/office/drawing/2014/main" id="{D89F3877-9F73-417B-81CF-4AC72C50C1A6}"/>
              </a:ext>
            </a:extLst>
          </p:cNvPr>
          <p:cNvSpPr>
            <a:spLocks noGrp="1"/>
          </p:cNvSpPr>
          <p:nvPr>
            <p:ph type="body" sz="quarter" idx="13"/>
          </p:nvPr>
        </p:nvSpPr>
        <p:spPr>
          <a:xfrm>
            <a:off x="6121564" y="892674"/>
            <a:ext cx="1477117" cy="646406"/>
          </a:xfrm>
          <a:blipFill dpi="0" rotWithShape="1">
            <a:blip r:embed="rId3"/>
            <a:srcRect/>
            <a:tile tx="0" ty="0" sx="100000" sy="100000" flip="none" algn="l"/>
          </a:blipFill>
        </p:spPr>
        <p:txBody>
          <a:bodyPr lIns="360000" anchor="b" anchorCtr="0">
            <a:normAutofit/>
          </a:bodyPr>
          <a:lstStyle>
            <a:lvl1pPr marL="0" indent="0">
              <a:spcBef>
                <a:spcPts val="0"/>
              </a:spcBef>
              <a:buNone/>
              <a:defRPr sz="1400">
                <a:solidFill>
                  <a:schemeClr val="accent1"/>
                </a:solidFill>
                <a:latin typeface="+mn-lt"/>
              </a:defRPr>
            </a:lvl1pPr>
          </a:lstStyle>
          <a:p>
            <a:pPr lvl="0"/>
            <a:r>
              <a:rPr lang="en-US"/>
              <a:t>Click to edit Master text styles</a:t>
            </a:r>
          </a:p>
        </p:txBody>
      </p:sp>
      <p:sp>
        <p:nvSpPr>
          <p:cNvPr id="8" name="Plassholder for tekst 7">
            <a:extLst>
              <a:ext uri="{FF2B5EF4-FFF2-40B4-BE49-F238E27FC236}">
                <a16:creationId xmlns:a16="http://schemas.microsoft.com/office/drawing/2014/main" id="{BA5B87B6-1779-4797-9099-A12513B2FB53}"/>
              </a:ext>
            </a:extLst>
          </p:cNvPr>
          <p:cNvSpPr>
            <a:spLocks noGrp="1"/>
          </p:cNvSpPr>
          <p:nvPr>
            <p:ph type="body" sz="quarter" idx="15" hasCustomPrompt="1"/>
          </p:nvPr>
        </p:nvSpPr>
        <p:spPr>
          <a:xfrm>
            <a:off x="1026262" y="738178"/>
            <a:ext cx="885561" cy="77885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57139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blå)">
    <p:bg>
      <p:bgPr>
        <a:solidFill>
          <a:schemeClr val="accent1"/>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dirty="0"/>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245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oransje)">
    <p:bg>
      <p:bgPr>
        <a:solidFill>
          <a:schemeClr val="accent2"/>
        </a:solidFill>
        <a:effectLst/>
      </p:bgPr>
    </p:bg>
    <p:spTree>
      <p:nvGrpSpPr>
        <p:cNvPr id="1" name=""/>
        <p:cNvGrpSpPr/>
        <p:nvPr/>
      </p:nvGrpSpPr>
      <p:grpSpPr>
        <a:xfrm>
          <a:off x="0" y="0"/>
          <a:ext cx="0" cy="0"/>
          <a:chOff x="0" y="0"/>
          <a:chExt cx="0" cy="0"/>
        </a:xfrm>
      </p:grpSpPr>
      <p:sp>
        <p:nvSpPr>
          <p:cNvPr id="8" name="Plassholder for tabell 7">
            <a:extLst>
              <a:ext uri="{FF2B5EF4-FFF2-40B4-BE49-F238E27FC236}">
                <a16:creationId xmlns:a16="http://schemas.microsoft.com/office/drawing/2014/main" id="{40EA89DF-6330-4538-A0FF-73E918FCB95F}"/>
              </a:ext>
            </a:extLst>
          </p:cNvPr>
          <p:cNvSpPr>
            <a:spLocks noGrp="1"/>
          </p:cNvSpPr>
          <p:nvPr>
            <p:ph type="tbl" sz="quarter" idx="10"/>
          </p:nvPr>
        </p:nvSpPr>
        <p:spPr>
          <a:xfrm>
            <a:off x="5923512" y="508853"/>
            <a:ext cx="5252356" cy="5999063"/>
          </a:xfrm>
        </p:spPr>
        <p:txBody>
          <a:bodyPr/>
          <a:lstStyle>
            <a:lvl1pPr>
              <a:defRPr>
                <a:solidFill>
                  <a:schemeClr val="bg1"/>
                </a:solidFill>
              </a:defRPr>
            </a:lvl1pPr>
          </a:lstStyle>
          <a:p>
            <a:r>
              <a:rPr lang="en-US" dirty="0"/>
              <a:t>Click icon to add table</a:t>
            </a:r>
            <a:endParaRPr lang="nb-NO"/>
          </a:p>
        </p:txBody>
      </p:sp>
      <p:sp>
        <p:nvSpPr>
          <p:cNvPr id="11" name="Plassholder for tekst 8">
            <a:extLst>
              <a:ext uri="{FF2B5EF4-FFF2-40B4-BE49-F238E27FC236}">
                <a16:creationId xmlns:a16="http://schemas.microsoft.com/office/drawing/2014/main" id="{252F7E2D-12D7-4663-B780-1BB8B3616028}"/>
              </a:ext>
            </a:extLst>
          </p:cNvPr>
          <p:cNvSpPr>
            <a:spLocks noGrp="1"/>
          </p:cNvSpPr>
          <p:nvPr>
            <p:ph type="body" sz="quarter" idx="13"/>
          </p:nvPr>
        </p:nvSpPr>
        <p:spPr>
          <a:xfrm>
            <a:off x="1593407" y="2597908"/>
            <a:ext cx="3879988" cy="1662186"/>
          </a:xfrm>
        </p:spPr>
        <p:txBody>
          <a:bodyPr anchor="ctr" anchorCtr="0">
            <a:normAutofit/>
          </a:bodyPr>
          <a:lstStyle>
            <a:lvl1pPr marL="0" indent="0">
              <a:spcBef>
                <a:spcPts val="0"/>
              </a:spcBef>
              <a:buNone/>
              <a:defRPr sz="370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40247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 spalter tekst og diagram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71C73D6-F410-4488-B496-85B32BD20080}"/>
              </a:ext>
            </a:extLst>
          </p:cNvPr>
          <p:cNvSpPr/>
          <p:nvPr userDrawn="1"/>
        </p:nvSpPr>
        <p:spPr>
          <a:xfrm>
            <a:off x="8026448" y="0"/>
            <a:ext cx="4165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5" tIns="22863" rIns="45725" bIns="22863" numCol="1" spcCol="0" rtlCol="0" fromWordArt="0" anchor="ctr" anchorCtr="0" forceAA="0" compatLnSpc="1">
            <a:prstTxWarp prst="textNoShape">
              <a:avLst/>
            </a:prstTxWarp>
            <a:noAutofit/>
          </a:bodyPr>
          <a:lstStyle/>
          <a:p>
            <a:pPr algn="ctr"/>
            <a:endParaRPr lang="nb-NO" sz="900"/>
          </a:p>
        </p:txBody>
      </p:sp>
      <p:sp>
        <p:nvSpPr>
          <p:cNvPr id="2" name="Tittel 1">
            <a:extLst>
              <a:ext uri="{FF2B5EF4-FFF2-40B4-BE49-F238E27FC236}">
                <a16:creationId xmlns:a16="http://schemas.microsoft.com/office/drawing/2014/main" id="{CB86CC93-E3EB-426D-A477-0B497F31AB6F}"/>
              </a:ext>
            </a:extLst>
          </p:cNvPr>
          <p:cNvSpPr>
            <a:spLocks noGrp="1"/>
          </p:cNvSpPr>
          <p:nvPr>
            <p:ph type="title"/>
          </p:nvPr>
        </p:nvSpPr>
        <p:spPr>
          <a:xfrm>
            <a:off x="1017259" y="1660975"/>
            <a:ext cx="6809948" cy="1138905"/>
          </a:xfrm>
        </p:spPr>
        <p:txBody>
          <a:bodyPr/>
          <a:lstStyle/>
          <a:p>
            <a:r>
              <a:rPr lang="en-US"/>
              <a:t>Click to edit Master title style</a:t>
            </a:r>
            <a:endParaRPr lang="nb-NO"/>
          </a:p>
        </p:txBody>
      </p:sp>
      <p:sp>
        <p:nvSpPr>
          <p:cNvPr id="8" name="Plassholder for tekst 7">
            <a:extLst>
              <a:ext uri="{FF2B5EF4-FFF2-40B4-BE49-F238E27FC236}">
                <a16:creationId xmlns:a16="http://schemas.microsoft.com/office/drawing/2014/main" id="{F4B4FF87-522B-423A-A716-36CB204E90EC}"/>
              </a:ext>
            </a:extLst>
          </p:cNvPr>
          <p:cNvSpPr>
            <a:spLocks noGrp="1"/>
          </p:cNvSpPr>
          <p:nvPr>
            <p:ph type="body" sz="quarter" idx="16"/>
          </p:nvPr>
        </p:nvSpPr>
        <p:spPr>
          <a:xfrm>
            <a:off x="1017259"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diagram 5">
            <a:extLst>
              <a:ext uri="{FF2B5EF4-FFF2-40B4-BE49-F238E27FC236}">
                <a16:creationId xmlns:a16="http://schemas.microsoft.com/office/drawing/2014/main" id="{36A98C1F-0A54-4851-BF7B-676BCED6CD65}"/>
              </a:ext>
            </a:extLst>
          </p:cNvPr>
          <p:cNvSpPr>
            <a:spLocks noGrp="1"/>
          </p:cNvSpPr>
          <p:nvPr>
            <p:ph type="chart" sz="quarter" idx="15"/>
          </p:nvPr>
        </p:nvSpPr>
        <p:spPr>
          <a:xfrm>
            <a:off x="8425468" y="916728"/>
            <a:ext cx="2743201" cy="4850559"/>
          </a:xfrm>
        </p:spPr>
        <p:txBody>
          <a:bodyPr/>
          <a:lstStyle>
            <a:lvl1pPr>
              <a:defRPr>
                <a:solidFill>
                  <a:schemeClr val="bg1"/>
                </a:solidFill>
              </a:defRPr>
            </a:lvl1pPr>
          </a:lstStyle>
          <a:p>
            <a:r>
              <a:rPr lang="en-US" dirty="0"/>
              <a:t>Click icon to add chart</a:t>
            </a:r>
            <a:endParaRPr lang="nb-NO"/>
          </a:p>
        </p:txBody>
      </p:sp>
      <p:sp>
        <p:nvSpPr>
          <p:cNvPr id="10" name="Plassholder for tekst 14">
            <a:extLst>
              <a:ext uri="{FF2B5EF4-FFF2-40B4-BE49-F238E27FC236}">
                <a16:creationId xmlns:a16="http://schemas.microsoft.com/office/drawing/2014/main" id="{8EFDD3B3-3A56-4827-B21D-79B607062421}"/>
              </a:ext>
            </a:extLst>
          </p:cNvPr>
          <p:cNvSpPr>
            <a:spLocks noGrp="1"/>
          </p:cNvSpPr>
          <p:nvPr>
            <p:ph type="body" sz="quarter" idx="19"/>
          </p:nvPr>
        </p:nvSpPr>
        <p:spPr>
          <a:xfrm>
            <a:off x="8425468" y="6169322"/>
            <a:ext cx="2743201" cy="338593"/>
          </a:xfrm>
        </p:spPr>
        <p:txBody>
          <a:bodyPr anchor="t" anchorCtr="0">
            <a:normAutofit/>
          </a:bodyPr>
          <a:lstStyle>
            <a:lvl1pPr marL="0" indent="0">
              <a:buNone/>
              <a:defRPr sz="1100">
                <a:solidFill>
                  <a:schemeClr val="bg2"/>
                </a:solidFill>
              </a:defRPr>
            </a:lvl1pPr>
          </a:lstStyle>
          <a:p>
            <a:pPr lvl="0"/>
            <a:r>
              <a:rPr lang="en-US"/>
              <a:t>Click to edit Master text styles</a:t>
            </a:r>
          </a:p>
        </p:txBody>
      </p:sp>
      <p:cxnSp>
        <p:nvCxnSpPr>
          <p:cNvPr id="12" name="Rett linje 11">
            <a:extLst>
              <a:ext uri="{FF2B5EF4-FFF2-40B4-BE49-F238E27FC236}">
                <a16:creationId xmlns:a16="http://schemas.microsoft.com/office/drawing/2014/main" id="{5A8FD016-FDF5-4260-924F-328217691375}"/>
              </a:ext>
            </a:extLst>
          </p:cNvPr>
          <p:cNvCxnSpPr/>
          <p:nvPr userDrawn="1"/>
        </p:nvCxnSpPr>
        <p:spPr>
          <a:xfrm>
            <a:off x="8425468" y="6084004"/>
            <a:ext cx="16194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lassholder for tekst 7">
            <a:extLst>
              <a:ext uri="{FF2B5EF4-FFF2-40B4-BE49-F238E27FC236}">
                <a16:creationId xmlns:a16="http://schemas.microsoft.com/office/drawing/2014/main" id="{E49B7884-3C05-4B62-9A00-0C2FF4625188}"/>
              </a:ext>
            </a:extLst>
          </p:cNvPr>
          <p:cNvSpPr>
            <a:spLocks noGrp="1"/>
          </p:cNvSpPr>
          <p:nvPr>
            <p:ph type="body" sz="quarter" idx="20"/>
          </p:nvPr>
        </p:nvSpPr>
        <p:spPr>
          <a:xfrm>
            <a:off x="4531753" y="3175367"/>
            <a:ext cx="3295185" cy="3332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4" name="Plassholder for dato 2">
            <a:extLst>
              <a:ext uri="{FF2B5EF4-FFF2-40B4-BE49-F238E27FC236}">
                <a16:creationId xmlns:a16="http://schemas.microsoft.com/office/drawing/2014/main" id="{BCF6CAB0-2CF9-435C-9B5D-D7DAAC5EF1C7}"/>
              </a:ext>
            </a:extLst>
          </p:cNvPr>
          <p:cNvSpPr>
            <a:spLocks noGrp="1"/>
          </p:cNvSpPr>
          <p:nvPr>
            <p:ph type="dt" sz="half" idx="10"/>
          </p:nvPr>
        </p:nvSpPr>
        <p:spPr>
          <a:xfrm>
            <a:off x="1017588" y="254339"/>
            <a:ext cx="2966085" cy="252334"/>
          </a:xfrm>
        </p:spPr>
        <p:txBody>
          <a:bodyPr/>
          <a:lstStyle>
            <a:lvl1pPr algn="l">
              <a:defRPr/>
            </a:lvl1pPr>
          </a:lstStyle>
          <a:p>
            <a:fld id="{EDA06E62-4CC5-4FC0-AF7C-E6B8699AC693}" type="datetime1">
              <a:rPr lang="nb-NO" smtClean="0"/>
              <a:pPr/>
              <a:t>27.06.2022</a:t>
            </a:fld>
            <a:endParaRPr lang="nb-NO"/>
          </a:p>
        </p:txBody>
      </p:sp>
      <p:sp>
        <p:nvSpPr>
          <p:cNvPr id="15" name="Plassholder for bunntekst 3">
            <a:extLst>
              <a:ext uri="{FF2B5EF4-FFF2-40B4-BE49-F238E27FC236}">
                <a16:creationId xmlns:a16="http://schemas.microsoft.com/office/drawing/2014/main" id="{FD5BB5F5-36A4-4E72-9626-798BB65BA093}"/>
              </a:ext>
            </a:extLst>
          </p:cNvPr>
          <p:cNvSpPr>
            <a:spLocks noGrp="1"/>
          </p:cNvSpPr>
          <p:nvPr>
            <p:ph type="ftr" sz="quarter" idx="11"/>
          </p:nvPr>
        </p:nvSpPr>
        <p:spPr>
          <a:xfrm>
            <a:off x="4038600" y="254339"/>
            <a:ext cx="4114800" cy="252334"/>
          </a:xfrm>
        </p:spPr>
        <p:txBody>
          <a:bodyPr/>
          <a:lstStyle/>
          <a:p>
            <a:endParaRPr lang="nb-NO"/>
          </a:p>
        </p:txBody>
      </p:sp>
      <p:sp>
        <p:nvSpPr>
          <p:cNvPr id="16" name="Plassholder for lysbildenummer 4">
            <a:extLst>
              <a:ext uri="{FF2B5EF4-FFF2-40B4-BE49-F238E27FC236}">
                <a16:creationId xmlns:a16="http://schemas.microsoft.com/office/drawing/2014/main" id="{D6D94D77-DCAC-49A4-B3E5-E0B785CD61DA}"/>
              </a:ext>
            </a:extLst>
          </p:cNvPr>
          <p:cNvSpPr>
            <a:spLocks noGrp="1"/>
          </p:cNvSpPr>
          <p:nvPr>
            <p:ph type="sldNum" sz="quarter" idx="12"/>
          </p:nvPr>
        </p:nvSpPr>
        <p:spPr>
          <a:xfrm>
            <a:off x="8324772" y="254339"/>
            <a:ext cx="2851228" cy="252334"/>
          </a:xfrm>
          <a:noFill/>
        </p:spPr>
        <p:txBody>
          <a:bodyPr/>
          <a:lstStyle>
            <a:lvl1pPr algn="r">
              <a:defRPr/>
            </a:lvl1pPr>
          </a:lstStyle>
          <a:p>
            <a:fld id="{BC9DEAA0-3EDB-4C7B-956D-2146C6DE9633}" type="slidenum">
              <a:rPr lang="nb-NO" smtClean="0"/>
              <a:pPr/>
              <a:t>‹#›</a:t>
            </a:fld>
            <a:endParaRPr lang="nb-NO"/>
          </a:p>
        </p:txBody>
      </p:sp>
      <p:pic>
        <p:nvPicPr>
          <p:cNvPr id="17" name="Picture 16">
            <a:extLst>
              <a:ext uri="{FF2B5EF4-FFF2-40B4-BE49-F238E27FC236}">
                <a16:creationId xmlns:a16="http://schemas.microsoft.com/office/drawing/2014/main" id="{FBF217B0-D1EB-4161-A473-2C71FCD966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29638" y="217520"/>
            <a:ext cx="370800" cy="325972"/>
          </a:xfrm>
          <a:prstGeom prst="rect">
            <a:avLst/>
          </a:prstGeom>
        </p:spPr>
      </p:pic>
    </p:spTree>
    <p:extLst>
      <p:ext uri="{BB962C8B-B14F-4D97-AF65-F5344CB8AC3E}">
        <p14:creationId xmlns:p14="http://schemas.microsoft.com/office/powerpoint/2010/main" val="59828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8B30A50-2FA3-4B03-A4C1-03FA3141A818}"/>
              </a:ext>
            </a:extLst>
          </p:cNvPr>
          <p:cNvSpPr>
            <a:spLocks noGrp="1"/>
          </p:cNvSpPr>
          <p:nvPr>
            <p:ph type="title"/>
          </p:nvPr>
        </p:nvSpPr>
        <p:spPr>
          <a:xfrm>
            <a:off x="1017259" y="1097258"/>
            <a:ext cx="10157483" cy="1138905"/>
          </a:xfrm>
          <a:prstGeom prst="rect">
            <a:avLst/>
          </a:prstGeom>
        </p:spPr>
        <p:txBody>
          <a:bodyPr vert="horz" wrap="square"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8DF10BB0-BA0B-43D2-BD37-29944CA37A5A}"/>
              </a:ext>
            </a:extLst>
          </p:cNvPr>
          <p:cNvSpPr>
            <a:spLocks noGrp="1"/>
          </p:cNvSpPr>
          <p:nvPr>
            <p:ph type="body" idx="1"/>
          </p:nvPr>
        </p:nvSpPr>
        <p:spPr>
          <a:xfrm>
            <a:off x="1017259" y="2677824"/>
            <a:ext cx="10157483" cy="3829546"/>
          </a:xfrm>
          <a:prstGeom prst="rect">
            <a:avLst/>
          </a:prstGeom>
        </p:spPr>
        <p:txBody>
          <a:bodyPr vert="horz" lIns="0" tIns="0" rIns="0" bIns="0" rtlCol="0" anchor="t" anchorCtr="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95EA39-B489-4082-92B3-0AE4B7E3D927}"/>
              </a:ext>
            </a:extLst>
          </p:cNvPr>
          <p:cNvSpPr>
            <a:spLocks noGrp="1"/>
          </p:cNvSpPr>
          <p:nvPr>
            <p:ph type="dt" sz="half" idx="2"/>
          </p:nvPr>
        </p:nvSpPr>
        <p:spPr>
          <a:xfrm>
            <a:off x="8425469" y="254339"/>
            <a:ext cx="2743200" cy="252334"/>
          </a:xfrm>
          <a:prstGeom prst="rect">
            <a:avLst/>
          </a:prstGeom>
        </p:spPr>
        <p:txBody>
          <a:bodyPr vert="horz" lIns="0" tIns="0" rIns="0" bIns="0" rtlCol="0" anchor="ctr" anchorCtr="0">
            <a:noAutofit/>
          </a:bodyPr>
          <a:lstStyle>
            <a:lvl1pPr algn="r">
              <a:lnSpc>
                <a:spcPct val="100000"/>
              </a:lnSpc>
              <a:spcBef>
                <a:spcPts val="0"/>
              </a:spcBef>
              <a:defRPr sz="1900">
                <a:solidFill>
                  <a:schemeClr val="accent2"/>
                </a:solidFill>
                <a:latin typeface="+mn-lt"/>
              </a:defRPr>
            </a:lvl1pPr>
          </a:lstStyle>
          <a:p>
            <a:fld id="{D9E970DD-032A-4D66-A9D5-DBDEE2DF195D}" type="datetime1">
              <a:rPr lang="nb-NO" smtClean="0"/>
              <a:pPr/>
              <a:t>27.06.2022</a:t>
            </a:fld>
            <a:endParaRPr lang="nb-NO"/>
          </a:p>
        </p:txBody>
      </p:sp>
      <p:sp>
        <p:nvSpPr>
          <p:cNvPr id="5" name="Plassholder for bunntekst 4">
            <a:extLst>
              <a:ext uri="{FF2B5EF4-FFF2-40B4-BE49-F238E27FC236}">
                <a16:creationId xmlns:a16="http://schemas.microsoft.com/office/drawing/2014/main" id="{3345BE62-4EB9-467D-9408-F771C4B32588}"/>
              </a:ext>
            </a:extLst>
          </p:cNvPr>
          <p:cNvSpPr>
            <a:spLocks noGrp="1"/>
          </p:cNvSpPr>
          <p:nvPr>
            <p:ph type="ftr" sz="quarter" idx="3"/>
          </p:nvPr>
        </p:nvSpPr>
        <p:spPr>
          <a:xfrm>
            <a:off x="4038600" y="254339"/>
            <a:ext cx="4114800" cy="252334"/>
          </a:xfrm>
          <a:prstGeom prst="rect">
            <a:avLst/>
          </a:prstGeom>
        </p:spPr>
        <p:txBody>
          <a:bodyPr vert="horz" lIns="0" tIns="0" rIns="0" bIns="0" rtlCol="0" anchor="ctr" anchorCtr="0">
            <a:normAutofit/>
          </a:bodyPr>
          <a:lstStyle>
            <a:lvl1pPr algn="ctr">
              <a:lnSpc>
                <a:spcPct val="100000"/>
              </a:lnSpc>
              <a:spcBef>
                <a:spcPts val="0"/>
              </a:spcBef>
              <a:defRPr sz="1900">
                <a:solidFill>
                  <a:schemeClr val="accent2"/>
                </a:solidFill>
                <a:latin typeface="+mn-lt"/>
              </a:defRPr>
            </a:lvl1pPr>
          </a:lstStyle>
          <a:p>
            <a:endParaRPr lang="nb-NO"/>
          </a:p>
        </p:txBody>
      </p:sp>
      <p:sp>
        <p:nvSpPr>
          <p:cNvPr id="6" name="Plassholder for lysbildenummer 5">
            <a:extLst>
              <a:ext uri="{FF2B5EF4-FFF2-40B4-BE49-F238E27FC236}">
                <a16:creationId xmlns:a16="http://schemas.microsoft.com/office/drawing/2014/main" id="{2842EEA6-1EB5-4319-B1D4-F827A5DF4F8B}"/>
              </a:ext>
            </a:extLst>
          </p:cNvPr>
          <p:cNvSpPr>
            <a:spLocks noGrp="1"/>
          </p:cNvSpPr>
          <p:nvPr>
            <p:ph type="sldNum" sz="quarter" idx="4"/>
          </p:nvPr>
        </p:nvSpPr>
        <p:spPr>
          <a:xfrm>
            <a:off x="1017259" y="254339"/>
            <a:ext cx="2851228" cy="252334"/>
          </a:xfrm>
          <a:prstGeom prst="rect">
            <a:avLst/>
          </a:prstGeom>
          <a:blipFill dpi="0" rotWithShape="1">
            <a:blip r:embed="rId31">
              <a:extLst>
                <a:ext uri="{28A0092B-C50C-407E-A947-70E740481C1C}">
                  <a14:useLocalDpi xmlns:a14="http://schemas.microsoft.com/office/drawing/2010/main"/>
                </a:ext>
              </a:extLst>
            </a:blip>
            <a:srcRect/>
            <a:tile tx="0" ty="0" sx="100000" sy="100000" flip="none" algn="l"/>
          </a:blipFill>
        </p:spPr>
        <p:txBody>
          <a:bodyPr vert="horz" lIns="216000" tIns="0" rIns="0" bIns="0" rtlCol="0" anchor="ctr" anchorCtr="0">
            <a:noAutofit/>
          </a:bodyPr>
          <a:lstStyle>
            <a:lvl1pPr algn="l">
              <a:lnSpc>
                <a:spcPct val="100000"/>
              </a:lnSpc>
              <a:spcBef>
                <a:spcPts val="0"/>
              </a:spcBef>
              <a:defRPr sz="1900">
                <a:solidFill>
                  <a:schemeClr val="accent2"/>
                </a:solidFill>
                <a:latin typeface="+mn-lt"/>
              </a:defRPr>
            </a:lvl1pPr>
          </a:lstStyle>
          <a:p>
            <a:fld id="{BC9DEAA0-3EDB-4C7B-956D-2146C6DE9633}" type="slidenum">
              <a:rPr lang="nb-NO" smtClean="0"/>
              <a:pPr/>
              <a:t>‹#›</a:t>
            </a:fld>
            <a:endParaRPr lang="nb-NO"/>
          </a:p>
        </p:txBody>
      </p:sp>
      <p:pic>
        <p:nvPicPr>
          <p:cNvPr id="10" name="Bilde 9">
            <a:extLst>
              <a:ext uri="{FF2B5EF4-FFF2-40B4-BE49-F238E27FC236}">
                <a16:creationId xmlns:a16="http://schemas.microsoft.com/office/drawing/2014/main" id="{DBDCB2CB-FDCC-4A41-8505-64A91C2C89E0}"/>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288294" y="217579"/>
            <a:ext cx="370800" cy="325855"/>
          </a:xfrm>
          <a:prstGeom prst="rect">
            <a:avLst/>
          </a:prstGeom>
        </p:spPr>
      </p:pic>
    </p:spTree>
    <p:extLst>
      <p:ext uri="{BB962C8B-B14F-4D97-AF65-F5344CB8AC3E}">
        <p14:creationId xmlns:p14="http://schemas.microsoft.com/office/powerpoint/2010/main" val="42933092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Lst>
  <p:hf hdr="0" ftr="0" dt="0"/>
  <p:txStyles>
    <p:titleStyle>
      <a:lvl1pPr algn="l" defTabSz="457291" rtl="0" eaLnBrk="1" latinLnBrk="0" hangingPunct="1">
        <a:lnSpc>
          <a:spcPct val="100000"/>
        </a:lnSpc>
        <a:spcBef>
          <a:spcPts val="0"/>
        </a:spcBef>
        <a:buNone/>
        <a:defRPr sz="3701" kern="1200">
          <a:solidFill>
            <a:schemeClr val="accent1"/>
          </a:solidFill>
          <a:latin typeface="+mj-lt"/>
          <a:ea typeface="+mj-ea"/>
          <a:cs typeface="+mj-cs"/>
        </a:defRPr>
      </a:lvl1pPr>
    </p:titleStyle>
    <p:body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1800" kern="1200">
          <a:solidFill>
            <a:schemeClr val="dk2"/>
          </a:solidFill>
          <a:latin typeface="+mn-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n-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n-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200" kern="1200">
          <a:solidFill>
            <a:schemeClr val="dk2"/>
          </a:solidFill>
          <a:latin typeface="+mn-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100" kern="1200">
          <a:solidFill>
            <a:schemeClr val="dk2"/>
          </a:solidFill>
          <a:latin typeface="+mn-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b-NO"/>
      </a:defPPr>
      <a:lvl1pPr marL="0" algn="l" defTabSz="457291" rtl="0" eaLnBrk="1" latinLnBrk="0" hangingPunct="1">
        <a:defRPr sz="900" kern="1200">
          <a:solidFill>
            <a:schemeClr val="tx1"/>
          </a:solidFill>
          <a:latin typeface="+mn-lt"/>
          <a:ea typeface="+mn-ea"/>
          <a:cs typeface="+mn-cs"/>
        </a:defRPr>
      </a:lvl1pPr>
      <a:lvl2pPr marL="228646" algn="l" defTabSz="457291" rtl="0" eaLnBrk="1" latinLnBrk="0" hangingPunct="1">
        <a:defRPr sz="900" kern="1200">
          <a:solidFill>
            <a:schemeClr val="tx1"/>
          </a:solidFill>
          <a:latin typeface="+mn-lt"/>
          <a:ea typeface="+mn-ea"/>
          <a:cs typeface="+mn-cs"/>
        </a:defRPr>
      </a:lvl2pPr>
      <a:lvl3pPr marL="457291" algn="l" defTabSz="457291" rtl="0" eaLnBrk="1" latinLnBrk="0" hangingPunct="1">
        <a:defRPr sz="900" kern="1200">
          <a:solidFill>
            <a:schemeClr val="tx1"/>
          </a:solidFill>
          <a:latin typeface="+mn-lt"/>
          <a:ea typeface="+mn-ea"/>
          <a:cs typeface="+mn-cs"/>
        </a:defRPr>
      </a:lvl3pPr>
      <a:lvl4pPr marL="685937" algn="l" defTabSz="457291" rtl="0" eaLnBrk="1" latinLnBrk="0" hangingPunct="1">
        <a:defRPr sz="900" kern="1200">
          <a:solidFill>
            <a:schemeClr val="tx1"/>
          </a:solidFill>
          <a:latin typeface="+mn-lt"/>
          <a:ea typeface="+mn-ea"/>
          <a:cs typeface="+mn-cs"/>
        </a:defRPr>
      </a:lvl4pPr>
      <a:lvl5pPr marL="914583" algn="l" defTabSz="457291" rtl="0" eaLnBrk="1" latinLnBrk="0" hangingPunct="1">
        <a:defRPr sz="900" kern="1200">
          <a:solidFill>
            <a:schemeClr val="tx1"/>
          </a:solidFill>
          <a:latin typeface="+mn-lt"/>
          <a:ea typeface="+mn-ea"/>
          <a:cs typeface="+mn-cs"/>
        </a:defRPr>
      </a:lvl5pPr>
      <a:lvl6pPr marL="1143229" algn="l" defTabSz="457291" rtl="0" eaLnBrk="1" latinLnBrk="0" hangingPunct="1">
        <a:defRPr sz="900" kern="1200">
          <a:solidFill>
            <a:schemeClr val="tx1"/>
          </a:solidFill>
          <a:latin typeface="+mn-lt"/>
          <a:ea typeface="+mn-ea"/>
          <a:cs typeface="+mn-cs"/>
        </a:defRPr>
      </a:lvl6pPr>
      <a:lvl7pPr marL="1371874" algn="l" defTabSz="457291" rtl="0" eaLnBrk="1" latinLnBrk="0" hangingPunct="1">
        <a:defRPr sz="900" kern="1200">
          <a:solidFill>
            <a:schemeClr val="tx1"/>
          </a:solidFill>
          <a:latin typeface="+mn-lt"/>
          <a:ea typeface="+mn-ea"/>
          <a:cs typeface="+mn-cs"/>
        </a:defRPr>
      </a:lvl7pPr>
      <a:lvl8pPr marL="1600520" algn="l" defTabSz="457291" rtl="0" eaLnBrk="1" latinLnBrk="0" hangingPunct="1">
        <a:defRPr sz="900" kern="1200">
          <a:solidFill>
            <a:schemeClr val="tx1"/>
          </a:solidFill>
          <a:latin typeface="+mn-lt"/>
          <a:ea typeface="+mn-ea"/>
          <a:cs typeface="+mn-cs"/>
        </a:defRPr>
      </a:lvl8pPr>
      <a:lvl9pPr marL="1829166" algn="l" defTabSz="457291"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040">
          <p15:clr>
            <a:srgbClr val="F26B43"/>
          </p15:clr>
        </p15:guide>
        <p15:guide id="4" pos="641">
          <p15:clr>
            <a:srgbClr val="F26B43"/>
          </p15:clr>
        </p15:guide>
        <p15:guide id="5" orient="horz" pos="1792">
          <p15:clr>
            <a:srgbClr val="F26B43"/>
          </p15:clr>
        </p15:guide>
        <p15:guide id="6" orient="horz" pos="1317">
          <p15:clr>
            <a:srgbClr val="F26B43"/>
          </p15:clr>
        </p15:guide>
        <p15:guide id="7" orient="horz" pos="4099">
          <p15:clr>
            <a:srgbClr val="F26B43"/>
          </p15:clr>
        </p15:guide>
        <p15:guide id="8" orient="horz" pos="32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8B30A50-2FA3-4B03-A4C1-03FA3141A818}"/>
              </a:ext>
            </a:extLst>
          </p:cNvPr>
          <p:cNvSpPr>
            <a:spLocks noGrp="1"/>
          </p:cNvSpPr>
          <p:nvPr>
            <p:ph type="title"/>
          </p:nvPr>
        </p:nvSpPr>
        <p:spPr>
          <a:xfrm>
            <a:off x="1017259" y="1097258"/>
            <a:ext cx="10157483" cy="1138905"/>
          </a:xfrm>
          <a:prstGeom prst="rect">
            <a:avLst/>
          </a:prstGeom>
        </p:spPr>
        <p:txBody>
          <a:bodyPr vert="horz" wrap="square"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8DF10BB0-BA0B-43D2-BD37-29944CA37A5A}"/>
              </a:ext>
            </a:extLst>
          </p:cNvPr>
          <p:cNvSpPr>
            <a:spLocks noGrp="1"/>
          </p:cNvSpPr>
          <p:nvPr>
            <p:ph type="body" idx="1"/>
          </p:nvPr>
        </p:nvSpPr>
        <p:spPr>
          <a:xfrm>
            <a:off x="1017259" y="2677824"/>
            <a:ext cx="10157483" cy="3829546"/>
          </a:xfrm>
          <a:prstGeom prst="rect">
            <a:avLst/>
          </a:prstGeom>
        </p:spPr>
        <p:txBody>
          <a:bodyPr vert="horz" lIns="0" tIns="0" rIns="0" bIns="0" rtlCol="0" anchor="t" anchorCtr="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95EA39-B489-4082-92B3-0AE4B7E3D927}"/>
              </a:ext>
            </a:extLst>
          </p:cNvPr>
          <p:cNvSpPr>
            <a:spLocks noGrp="1"/>
          </p:cNvSpPr>
          <p:nvPr>
            <p:ph type="dt" sz="half" idx="2"/>
          </p:nvPr>
        </p:nvSpPr>
        <p:spPr>
          <a:xfrm>
            <a:off x="1017258" y="254339"/>
            <a:ext cx="2743200" cy="252334"/>
          </a:xfrm>
          <a:prstGeom prst="rect">
            <a:avLst/>
          </a:prstGeom>
        </p:spPr>
        <p:txBody>
          <a:bodyPr vert="horz" lIns="0" tIns="0" rIns="0" bIns="0" rtlCol="0" anchor="ctr" anchorCtr="0">
            <a:noAutofit/>
          </a:bodyPr>
          <a:lstStyle>
            <a:lvl1pPr algn="r">
              <a:lnSpc>
                <a:spcPct val="100000"/>
              </a:lnSpc>
              <a:spcBef>
                <a:spcPts val="0"/>
              </a:spcBef>
              <a:defRPr sz="1600" b="0" i="0">
                <a:solidFill>
                  <a:schemeClr val="accent2"/>
                </a:solidFill>
                <a:latin typeface="Fira Sans Light" panose="020B0403050000020004" pitchFamily="34" charset="0"/>
              </a:defRPr>
            </a:lvl1pPr>
          </a:lstStyle>
          <a:p>
            <a:pPr algn="l"/>
            <a:fld id="{D9E970DD-032A-4D66-A9D5-DBDEE2DF195D}" type="datetime1">
              <a:rPr lang="nb-NO" smtClean="0"/>
              <a:pPr algn="l"/>
              <a:t>27.06.2022</a:t>
            </a:fld>
            <a:endParaRPr lang="nb-NO"/>
          </a:p>
        </p:txBody>
      </p:sp>
      <p:sp>
        <p:nvSpPr>
          <p:cNvPr id="5" name="Plassholder for bunntekst 4">
            <a:extLst>
              <a:ext uri="{FF2B5EF4-FFF2-40B4-BE49-F238E27FC236}">
                <a16:creationId xmlns:a16="http://schemas.microsoft.com/office/drawing/2014/main" id="{3345BE62-4EB9-467D-9408-F771C4B32588}"/>
              </a:ext>
            </a:extLst>
          </p:cNvPr>
          <p:cNvSpPr>
            <a:spLocks noGrp="1"/>
          </p:cNvSpPr>
          <p:nvPr>
            <p:ph type="ftr" sz="quarter" idx="3"/>
          </p:nvPr>
        </p:nvSpPr>
        <p:spPr>
          <a:xfrm>
            <a:off x="4038600" y="254339"/>
            <a:ext cx="4114800" cy="252334"/>
          </a:xfrm>
          <a:prstGeom prst="rect">
            <a:avLst/>
          </a:prstGeom>
        </p:spPr>
        <p:txBody>
          <a:bodyPr vert="horz" lIns="0" tIns="0" rIns="0" bIns="0" rtlCol="0" anchor="ctr" anchorCtr="0">
            <a:normAutofit/>
          </a:bodyPr>
          <a:lstStyle>
            <a:lvl1pPr algn="ctr">
              <a:lnSpc>
                <a:spcPct val="100000"/>
              </a:lnSpc>
              <a:spcBef>
                <a:spcPts val="0"/>
              </a:spcBef>
              <a:defRPr sz="1600" b="0" i="0">
                <a:solidFill>
                  <a:schemeClr val="accent2"/>
                </a:solidFill>
                <a:latin typeface="Fira Sans Light" panose="020B0403050000020004" pitchFamily="34" charset="0"/>
              </a:defRPr>
            </a:lvl1pPr>
          </a:lstStyle>
          <a:p>
            <a:endParaRPr lang="nb-NO"/>
          </a:p>
        </p:txBody>
      </p:sp>
      <p:sp>
        <p:nvSpPr>
          <p:cNvPr id="6" name="Plassholder for lysbildenummer 5">
            <a:extLst>
              <a:ext uri="{FF2B5EF4-FFF2-40B4-BE49-F238E27FC236}">
                <a16:creationId xmlns:a16="http://schemas.microsoft.com/office/drawing/2014/main" id="{2842EEA6-1EB5-4319-B1D4-F827A5DF4F8B}"/>
              </a:ext>
            </a:extLst>
          </p:cNvPr>
          <p:cNvSpPr>
            <a:spLocks noGrp="1"/>
          </p:cNvSpPr>
          <p:nvPr>
            <p:ph type="sldNum" sz="quarter" idx="4"/>
          </p:nvPr>
        </p:nvSpPr>
        <p:spPr>
          <a:xfrm>
            <a:off x="8323514" y="254339"/>
            <a:ext cx="2851228" cy="252334"/>
          </a:xfrm>
          <a:prstGeom prst="rect">
            <a:avLst/>
          </a:prstGeom>
          <a:blipFill dpi="0" rotWithShape="1">
            <a:blip r:embed="rId13">
              <a:extLst>
                <a:ext uri="{28A0092B-C50C-407E-A947-70E740481C1C}">
                  <a14:useLocalDpi xmlns:a14="http://schemas.microsoft.com/office/drawing/2010/main" val="0"/>
                </a:ext>
              </a:extLst>
            </a:blip>
            <a:srcRect/>
            <a:tile tx="0" ty="0" sx="100000" sy="100000" flip="none" algn="l"/>
          </a:blipFill>
        </p:spPr>
        <p:txBody>
          <a:bodyPr vert="horz" lIns="216000" tIns="0" rIns="0" bIns="0" rtlCol="0" anchor="ctr" anchorCtr="0">
            <a:noAutofit/>
          </a:bodyPr>
          <a:lstStyle>
            <a:lvl1pPr algn="r">
              <a:lnSpc>
                <a:spcPct val="100000"/>
              </a:lnSpc>
              <a:spcBef>
                <a:spcPts val="0"/>
              </a:spcBef>
              <a:defRPr sz="1600" b="0" i="0">
                <a:solidFill>
                  <a:schemeClr val="accent2"/>
                </a:solidFill>
                <a:latin typeface="Fira Sans Light" panose="020B0403050000020004" pitchFamily="34" charset="0"/>
              </a:defRPr>
            </a:lvl1pPr>
          </a:lstStyle>
          <a:p>
            <a:fld id="{BC9DEAA0-3EDB-4C7B-956D-2146C6DE9633}" type="slidenum">
              <a:rPr lang="nb-NO" smtClean="0"/>
              <a:pPr/>
              <a:t>‹#›</a:t>
            </a:fld>
            <a:endParaRPr lang="nb-NO"/>
          </a:p>
        </p:txBody>
      </p:sp>
      <p:pic>
        <p:nvPicPr>
          <p:cNvPr id="8" name="Picture 7">
            <a:extLst>
              <a:ext uri="{FF2B5EF4-FFF2-40B4-BE49-F238E27FC236}">
                <a16:creationId xmlns:a16="http://schemas.microsoft.com/office/drawing/2014/main" id="{E3B07EEB-DE5B-5C45-A3CB-2C093E5380D7}"/>
              </a:ext>
            </a:extLst>
          </p:cNvPr>
          <p:cNvPicPr>
            <a:picLocks noChangeAspect="1"/>
          </p:cNvPicPr>
          <p:nvPr userDrawn="1"/>
        </p:nvPicPr>
        <p:blipFill>
          <a:blip r:embed="rId14"/>
          <a:stretch>
            <a:fillRect/>
          </a:stretch>
        </p:blipFill>
        <p:spPr>
          <a:xfrm>
            <a:off x="252868" y="217579"/>
            <a:ext cx="441652" cy="441652"/>
          </a:xfrm>
          <a:prstGeom prst="rect">
            <a:avLst/>
          </a:prstGeom>
        </p:spPr>
      </p:pic>
    </p:spTree>
    <p:extLst>
      <p:ext uri="{BB962C8B-B14F-4D97-AF65-F5344CB8AC3E}">
        <p14:creationId xmlns:p14="http://schemas.microsoft.com/office/powerpoint/2010/main" val="33920917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fade/>
  </p:transition>
  <p:hf hdr="0" ftr="0" dt="0"/>
  <p:txStyles>
    <p:titleStyle>
      <a:lvl1pPr algn="l" defTabSz="457291" rtl="0" eaLnBrk="1" latinLnBrk="0" hangingPunct="1">
        <a:lnSpc>
          <a:spcPct val="100000"/>
        </a:lnSpc>
        <a:spcBef>
          <a:spcPts val="0"/>
        </a:spcBef>
        <a:buNone/>
        <a:defRPr sz="3701" kern="1200">
          <a:solidFill>
            <a:schemeClr val="accent1"/>
          </a:solidFill>
          <a:latin typeface="Titillium Web" pitchFamily="2" charset="77"/>
          <a:ea typeface="+mj-ea"/>
          <a:cs typeface="+mj-cs"/>
        </a:defRPr>
      </a:lvl1pPr>
    </p:titleStyle>
    <p:body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2800" b="0" i="0" kern="1200">
          <a:solidFill>
            <a:schemeClr val="dk2"/>
          </a:solidFill>
          <a:latin typeface="Fira Sans Light" panose="020B0403050000020004" pitchFamily="34" charset="0"/>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2400" b="0" i="0" kern="1200">
          <a:solidFill>
            <a:schemeClr val="dk2"/>
          </a:solidFill>
          <a:latin typeface="Fira Sans Light" panose="020B0403050000020004" pitchFamily="34" charset="0"/>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2000" b="0" i="0" kern="1200">
          <a:solidFill>
            <a:schemeClr val="dk2"/>
          </a:solidFill>
          <a:latin typeface="Fira Sans Light" panose="020B0403050000020004" pitchFamily="34" charset="0"/>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800" b="0" i="0" kern="1200">
          <a:solidFill>
            <a:schemeClr val="dk2"/>
          </a:solidFill>
          <a:latin typeface="Fira Sans Light" panose="020B0403050000020004" pitchFamily="34" charset="0"/>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600" b="0" i="0" kern="1200">
          <a:solidFill>
            <a:schemeClr val="dk2"/>
          </a:solidFill>
          <a:latin typeface="Fira Sans Light" panose="020B0403050000020004" pitchFamily="34" charset="0"/>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b-NO"/>
      </a:defPPr>
      <a:lvl1pPr marL="0" algn="l" defTabSz="457291" rtl="0" eaLnBrk="1" latinLnBrk="0" hangingPunct="1">
        <a:defRPr sz="900" kern="1200">
          <a:solidFill>
            <a:schemeClr val="tx1"/>
          </a:solidFill>
          <a:latin typeface="+mn-lt"/>
          <a:ea typeface="+mn-ea"/>
          <a:cs typeface="+mn-cs"/>
        </a:defRPr>
      </a:lvl1pPr>
      <a:lvl2pPr marL="228646" algn="l" defTabSz="457291" rtl="0" eaLnBrk="1" latinLnBrk="0" hangingPunct="1">
        <a:defRPr sz="900" kern="1200">
          <a:solidFill>
            <a:schemeClr val="tx1"/>
          </a:solidFill>
          <a:latin typeface="+mn-lt"/>
          <a:ea typeface="+mn-ea"/>
          <a:cs typeface="+mn-cs"/>
        </a:defRPr>
      </a:lvl2pPr>
      <a:lvl3pPr marL="457291" algn="l" defTabSz="457291" rtl="0" eaLnBrk="1" latinLnBrk="0" hangingPunct="1">
        <a:defRPr sz="900" kern="1200">
          <a:solidFill>
            <a:schemeClr val="tx1"/>
          </a:solidFill>
          <a:latin typeface="+mn-lt"/>
          <a:ea typeface="+mn-ea"/>
          <a:cs typeface="+mn-cs"/>
        </a:defRPr>
      </a:lvl3pPr>
      <a:lvl4pPr marL="685937" algn="l" defTabSz="457291" rtl="0" eaLnBrk="1" latinLnBrk="0" hangingPunct="1">
        <a:defRPr sz="900" kern="1200">
          <a:solidFill>
            <a:schemeClr val="tx1"/>
          </a:solidFill>
          <a:latin typeface="+mn-lt"/>
          <a:ea typeface="+mn-ea"/>
          <a:cs typeface="+mn-cs"/>
        </a:defRPr>
      </a:lvl4pPr>
      <a:lvl5pPr marL="914583" algn="l" defTabSz="457291" rtl="0" eaLnBrk="1" latinLnBrk="0" hangingPunct="1">
        <a:defRPr sz="900" kern="1200">
          <a:solidFill>
            <a:schemeClr val="tx1"/>
          </a:solidFill>
          <a:latin typeface="+mn-lt"/>
          <a:ea typeface="+mn-ea"/>
          <a:cs typeface="+mn-cs"/>
        </a:defRPr>
      </a:lvl5pPr>
      <a:lvl6pPr marL="1143229" algn="l" defTabSz="457291" rtl="0" eaLnBrk="1" latinLnBrk="0" hangingPunct="1">
        <a:defRPr sz="900" kern="1200">
          <a:solidFill>
            <a:schemeClr val="tx1"/>
          </a:solidFill>
          <a:latin typeface="+mn-lt"/>
          <a:ea typeface="+mn-ea"/>
          <a:cs typeface="+mn-cs"/>
        </a:defRPr>
      </a:lvl6pPr>
      <a:lvl7pPr marL="1371874" algn="l" defTabSz="457291" rtl="0" eaLnBrk="1" latinLnBrk="0" hangingPunct="1">
        <a:defRPr sz="900" kern="1200">
          <a:solidFill>
            <a:schemeClr val="tx1"/>
          </a:solidFill>
          <a:latin typeface="+mn-lt"/>
          <a:ea typeface="+mn-ea"/>
          <a:cs typeface="+mn-cs"/>
        </a:defRPr>
      </a:lvl7pPr>
      <a:lvl8pPr marL="1600520" algn="l" defTabSz="457291" rtl="0" eaLnBrk="1" latinLnBrk="0" hangingPunct="1">
        <a:defRPr sz="900" kern="1200">
          <a:solidFill>
            <a:schemeClr val="tx1"/>
          </a:solidFill>
          <a:latin typeface="+mn-lt"/>
          <a:ea typeface="+mn-ea"/>
          <a:cs typeface="+mn-cs"/>
        </a:defRPr>
      </a:lvl8pPr>
      <a:lvl9pPr marL="1829166" algn="l" defTabSz="457291"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040">
          <p15:clr>
            <a:srgbClr val="F26B43"/>
          </p15:clr>
        </p15:guide>
        <p15:guide id="4" pos="641">
          <p15:clr>
            <a:srgbClr val="F26B43"/>
          </p15:clr>
        </p15:guide>
        <p15:guide id="5" orient="horz" pos="1792">
          <p15:clr>
            <a:srgbClr val="F26B43"/>
          </p15:clr>
        </p15:guide>
        <p15:guide id="6" orient="horz" pos="1317">
          <p15:clr>
            <a:srgbClr val="F26B43"/>
          </p15:clr>
        </p15:guide>
        <p15:guide id="7" orient="horz" pos="4099">
          <p15:clr>
            <a:srgbClr val="F26B43"/>
          </p15:clr>
        </p15:guide>
        <p15:guide id="8" orient="horz" pos="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7.emf"/><Relationship Id="rId5" Type="http://schemas.openxmlformats.org/officeDocument/2006/relationships/image" Target="../media/image26.sv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hyperlink" Target="https://www.epri.com/research/products/000000003002018392" TargetMode="Externa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hyperlink" Target="mailto:Andreas.Bye@ife.no"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30.gif"/><Relationship Id="rId5" Type="http://schemas.openxmlformats.org/officeDocument/2006/relationships/hyperlink" Target="mailto:Ronald.Boring@inl.gov" TargetMode="External"/><Relationship Id="rId4" Type="http://schemas.openxmlformats.org/officeDocument/2006/relationships/hyperlink" Target="mailto:jjulius@jensenhughe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96C-8E3C-2345-953C-14738FB24838}"/>
              </a:ext>
            </a:extLst>
          </p:cNvPr>
          <p:cNvSpPr>
            <a:spLocks noGrp="1"/>
          </p:cNvSpPr>
          <p:nvPr>
            <p:ph type="ctrTitle"/>
          </p:nvPr>
        </p:nvSpPr>
        <p:spPr>
          <a:xfrm>
            <a:off x="1948370" y="2066082"/>
            <a:ext cx="8046677" cy="1213408"/>
          </a:xfrm>
        </p:spPr>
        <p:txBody>
          <a:bodyPr>
            <a:normAutofit/>
          </a:bodyPr>
          <a:lstStyle/>
          <a:p>
            <a:pPr algn="ctr"/>
            <a:r>
              <a:rPr lang="nb-NO" sz="3300" b="1" dirty="0">
                <a:solidFill>
                  <a:prstClr val="white"/>
                </a:solidFill>
                <a:latin typeface="Calibri Light" panose="020F0302020204030204"/>
              </a:rPr>
              <a:t>Challenges for Human Reliability Analysis in </a:t>
            </a:r>
            <a:br>
              <a:rPr lang="nb-NO" sz="3300" b="1" dirty="0">
                <a:solidFill>
                  <a:prstClr val="white"/>
                </a:solidFill>
                <a:latin typeface="Calibri Light" panose="020F0302020204030204"/>
              </a:rPr>
            </a:br>
            <a:r>
              <a:rPr lang="nb-NO" sz="3300" b="1" dirty="0">
                <a:solidFill>
                  <a:prstClr val="white"/>
                </a:solidFill>
                <a:latin typeface="Calibri Light" panose="020F0302020204030204"/>
              </a:rPr>
              <a:t>New Nuclear Power Plant Designs</a:t>
            </a:r>
            <a:endParaRPr lang="en-GB" sz="3300" b="1" dirty="0">
              <a:solidFill>
                <a:prstClr val="white"/>
              </a:solidFill>
              <a:latin typeface="Calibri Light" panose="020F0302020204030204"/>
            </a:endParaRPr>
          </a:p>
        </p:txBody>
      </p:sp>
      <p:sp>
        <p:nvSpPr>
          <p:cNvPr id="3" name="Text Placeholder 2">
            <a:extLst>
              <a:ext uri="{FF2B5EF4-FFF2-40B4-BE49-F238E27FC236}">
                <a16:creationId xmlns:a16="http://schemas.microsoft.com/office/drawing/2014/main" id="{DECEED3D-1234-0C4C-A3EA-5824E16BF396}"/>
              </a:ext>
            </a:extLst>
          </p:cNvPr>
          <p:cNvSpPr>
            <a:spLocks noGrp="1"/>
          </p:cNvSpPr>
          <p:nvPr>
            <p:ph type="body" sz="quarter" idx="10"/>
          </p:nvPr>
        </p:nvSpPr>
        <p:spPr>
          <a:xfrm>
            <a:off x="2646551" y="3957924"/>
            <a:ext cx="6950027" cy="2451953"/>
          </a:xfrm>
        </p:spPr>
        <p:txBody>
          <a:bodyPr/>
          <a:lstStyle/>
          <a:p>
            <a:pPr algn="ctr"/>
            <a:r>
              <a:rPr kumimoji="0" lang="nb-NO" sz="2400" b="0" i="0" u="none" strike="noStrike" kern="1200" cap="none" spc="0" normalizeH="0" baseline="0" noProof="0" dirty="0">
                <a:ln>
                  <a:noFill/>
                </a:ln>
                <a:solidFill>
                  <a:prstClr val="white"/>
                </a:solidFill>
                <a:effectLst/>
                <a:uLnTx/>
                <a:uFillTx/>
                <a:latin typeface="Calibri Light" panose="020F0302020204030204"/>
                <a:ea typeface="+mj-ea"/>
                <a:cs typeface="+mj-cs"/>
              </a:rPr>
              <a:t>Andreas Bye, IFE, OECD NEA Halden HTO Project</a:t>
            </a:r>
          </a:p>
          <a:p>
            <a:pPr algn="ctr"/>
            <a:r>
              <a:rPr kumimoji="0" lang="nb-NO" sz="2400" b="0" i="0" u="none" strike="noStrike" kern="1200" cap="none" spc="0" normalizeH="0" baseline="0" noProof="0" dirty="0">
                <a:ln>
                  <a:noFill/>
                </a:ln>
                <a:solidFill>
                  <a:prstClr val="white"/>
                </a:solidFill>
                <a:effectLst/>
                <a:uLnTx/>
                <a:uFillTx/>
                <a:latin typeface="Calibri Light" panose="020F0302020204030204"/>
                <a:ea typeface="+mj-ea"/>
                <a:cs typeface="+mj-cs"/>
              </a:rPr>
              <a:t>Jeffrey A. Julius, Jensen Hughes</a:t>
            </a:r>
          </a:p>
          <a:p>
            <a:pPr algn="ctr"/>
            <a:r>
              <a:rPr lang="nb-NO" sz="2400" dirty="0">
                <a:solidFill>
                  <a:prstClr val="white"/>
                </a:solidFill>
                <a:latin typeface="Calibri Light" panose="020F0302020204030204"/>
                <a:ea typeface="+mj-ea"/>
                <a:cs typeface="+mj-cs"/>
              </a:rPr>
              <a:t>Ronald L. Boring, Idaho National Laboratory</a:t>
            </a:r>
            <a:endParaRPr kumimoji="0" lang="nb-NO"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algn="ctr"/>
            <a:br>
              <a:rPr kumimoji="0" lang="nb-NO" sz="2400" b="0" i="0"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nb-NO" b="0" i="0" u="none" strike="noStrike" kern="1200" cap="none" spc="0" normalizeH="0" baseline="0" noProof="0" dirty="0">
                <a:ln>
                  <a:noFill/>
                </a:ln>
                <a:solidFill>
                  <a:prstClr val="white"/>
                </a:solidFill>
                <a:effectLst/>
                <a:uLnTx/>
                <a:uFillTx/>
                <a:latin typeface="Calibri Light" panose="020F0302020204030204"/>
                <a:ea typeface="+mj-ea"/>
                <a:cs typeface="+mj-cs"/>
              </a:rPr>
              <a:t>PSAM 16, June 26th – </a:t>
            </a:r>
            <a:r>
              <a:rPr kumimoji="0" lang="nb-NO" b="0" i="0" u="none" strike="noStrike" kern="1200" cap="none" spc="0" normalizeH="0" baseline="0" noProof="0" dirty="0" err="1">
                <a:ln>
                  <a:noFill/>
                </a:ln>
                <a:solidFill>
                  <a:prstClr val="white"/>
                </a:solidFill>
                <a:effectLst/>
                <a:uLnTx/>
                <a:uFillTx/>
                <a:latin typeface="Calibri Light" panose="020F0302020204030204"/>
                <a:ea typeface="+mj-ea"/>
                <a:cs typeface="+mj-cs"/>
              </a:rPr>
              <a:t>July</a:t>
            </a:r>
            <a:r>
              <a:rPr kumimoji="0" lang="nb-NO" b="0" i="0" u="none" strike="noStrike" kern="1200" cap="none" spc="0" normalizeH="0" baseline="0" noProof="0" dirty="0">
                <a:ln>
                  <a:noFill/>
                </a:ln>
                <a:solidFill>
                  <a:prstClr val="white"/>
                </a:solidFill>
                <a:effectLst/>
                <a:uLnTx/>
                <a:uFillTx/>
                <a:latin typeface="Calibri Light" panose="020F0302020204030204"/>
                <a:ea typeface="+mj-ea"/>
                <a:cs typeface="+mj-cs"/>
              </a:rPr>
              <a:t> 1st, 2022</a:t>
            </a:r>
          </a:p>
          <a:p>
            <a:pPr algn="ctr"/>
            <a:r>
              <a:rPr lang="nb-NO" dirty="0">
                <a:solidFill>
                  <a:prstClr val="white"/>
                </a:solidFill>
                <a:latin typeface="Calibri Light" panose="020F0302020204030204"/>
                <a:ea typeface="+mj-ea"/>
                <a:cs typeface="+mj-cs"/>
              </a:rPr>
              <a:t>Honolulu, Hawaii</a:t>
            </a:r>
            <a:endParaRPr lang="en-GB" dirty="0"/>
          </a:p>
        </p:txBody>
      </p:sp>
      <p:sp>
        <p:nvSpPr>
          <p:cNvPr id="4" name="Text Placeholder 3">
            <a:extLst>
              <a:ext uri="{FF2B5EF4-FFF2-40B4-BE49-F238E27FC236}">
                <a16:creationId xmlns:a16="http://schemas.microsoft.com/office/drawing/2014/main" id="{CB5E453C-3432-E64F-B500-A4242719BE4D}"/>
              </a:ext>
            </a:extLst>
          </p:cNvPr>
          <p:cNvSpPr>
            <a:spLocks noGrp="1"/>
          </p:cNvSpPr>
          <p:nvPr>
            <p:ph type="body" sz="quarter" idx="11"/>
          </p:nvPr>
        </p:nvSpPr>
        <p:spPr/>
        <p:txBody>
          <a:bodyPr/>
          <a:lstStyle/>
          <a:p>
            <a:r>
              <a:rPr lang="nb-NO" dirty="0">
                <a:latin typeface="Calibri" panose="020F0502020204030204" pitchFamily="34" charset="0"/>
                <a:cs typeface="Calibri" panose="020F0502020204030204" pitchFamily="34" charset="0"/>
              </a:rPr>
              <a:t>OECD NEA Halden HTO Project</a:t>
            </a:r>
          </a:p>
        </p:txBody>
      </p:sp>
      <p:sp>
        <p:nvSpPr>
          <p:cNvPr id="5" name="Text Placeholder 4">
            <a:extLst>
              <a:ext uri="{FF2B5EF4-FFF2-40B4-BE49-F238E27FC236}">
                <a16:creationId xmlns:a16="http://schemas.microsoft.com/office/drawing/2014/main" id="{6858F40A-ED72-9242-8510-7EDBCE00A1B9}"/>
              </a:ext>
            </a:extLst>
          </p:cNvPr>
          <p:cNvSpPr>
            <a:spLocks noGrp="1"/>
          </p:cNvSpPr>
          <p:nvPr>
            <p:ph type="body" sz="quarter" idx="12"/>
          </p:nvPr>
        </p:nvSpPr>
        <p:spPr>
          <a:xfrm>
            <a:off x="4447136" y="892674"/>
            <a:ext cx="1623301" cy="646406"/>
          </a:xfrm>
        </p:spPr>
        <p:txBody>
          <a:bodyPr>
            <a:normAutofit/>
          </a:bodyPr>
          <a:lstStyle/>
          <a:p>
            <a:r>
              <a:rPr lang="nb-NO" dirty="0">
                <a:latin typeface="+mj-lt"/>
              </a:rPr>
              <a:t>PSAM 16</a:t>
            </a:r>
          </a:p>
        </p:txBody>
      </p:sp>
      <p:sp>
        <p:nvSpPr>
          <p:cNvPr id="6" name="Text Placeholder 5">
            <a:extLst>
              <a:ext uri="{FF2B5EF4-FFF2-40B4-BE49-F238E27FC236}">
                <a16:creationId xmlns:a16="http://schemas.microsoft.com/office/drawing/2014/main" id="{A893F5CF-8B51-8D4B-9A8C-CFD12458A0A3}"/>
              </a:ext>
            </a:extLst>
          </p:cNvPr>
          <p:cNvSpPr>
            <a:spLocks noGrp="1"/>
          </p:cNvSpPr>
          <p:nvPr>
            <p:ph type="body" sz="quarter" idx="13"/>
          </p:nvPr>
        </p:nvSpPr>
        <p:spPr>
          <a:xfrm>
            <a:off x="6121565" y="892674"/>
            <a:ext cx="2222336" cy="646406"/>
          </a:xfrm>
        </p:spPr>
        <p:txBody>
          <a:bodyPr/>
          <a:lstStyle/>
          <a:p>
            <a:r>
              <a:rPr lang="nb-NO" dirty="0">
                <a:latin typeface="Calibri" panose="020F0502020204030204" pitchFamily="34" charset="0"/>
                <a:cs typeface="Calibri" panose="020F0502020204030204" pitchFamily="34" charset="0"/>
              </a:rPr>
              <a:t>Andreas.Bye@ife.no</a:t>
            </a:r>
          </a:p>
        </p:txBody>
      </p:sp>
      <p:pic>
        <p:nvPicPr>
          <p:cNvPr id="7" name="Picture 6">
            <a:extLst>
              <a:ext uri="{FF2B5EF4-FFF2-40B4-BE49-F238E27FC236}">
                <a16:creationId xmlns:a16="http://schemas.microsoft.com/office/drawing/2014/main" id="{187D68DB-A264-A74D-80D7-67ED96912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661" y="612031"/>
            <a:ext cx="926258" cy="926258"/>
          </a:xfrm>
          <a:prstGeom prst="rect">
            <a:avLst/>
          </a:prstGeom>
        </p:spPr>
      </p:pic>
      <p:pic>
        <p:nvPicPr>
          <p:cNvPr id="11" name="Graphic 10">
            <a:extLst>
              <a:ext uri="{FF2B5EF4-FFF2-40B4-BE49-F238E27FC236}">
                <a16:creationId xmlns:a16="http://schemas.microsoft.com/office/drawing/2014/main" id="{D71203E3-CD90-4E35-90BC-137488C14A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1342" y="702276"/>
            <a:ext cx="2601156" cy="832369"/>
          </a:xfrm>
          <a:prstGeom prst="rect">
            <a:avLst/>
          </a:prstGeom>
        </p:spPr>
      </p:pic>
      <p:pic>
        <p:nvPicPr>
          <p:cNvPr id="9" name="Picture 8">
            <a:extLst>
              <a:ext uri="{FF2B5EF4-FFF2-40B4-BE49-F238E27FC236}">
                <a16:creationId xmlns:a16="http://schemas.microsoft.com/office/drawing/2014/main" id="{F8C9FB73-8049-6F2C-39F9-12B8E34B021A}"/>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68618" y="5027357"/>
            <a:ext cx="3262414" cy="1504429"/>
          </a:xfrm>
          <a:prstGeom prst="rect">
            <a:avLst/>
          </a:prstGeom>
        </p:spPr>
      </p:pic>
      <p:pic>
        <p:nvPicPr>
          <p:cNvPr id="10" name="Picture 9">
            <a:extLst>
              <a:ext uri="{FF2B5EF4-FFF2-40B4-BE49-F238E27FC236}">
                <a16:creationId xmlns:a16="http://schemas.microsoft.com/office/drawing/2014/main" id="{BDE801A1-E55D-7563-B314-1E5226739399}"/>
              </a:ext>
            </a:extLst>
          </p:cNvPr>
          <p:cNvPicPr>
            <a:picLocks noChangeAspect="1"/>
          </p:cNvPicPr>
          <p:nvPr/>
        </p:nvPicPr>
        <p:blipFill>
          <a:blip r:embed="rId7"/>
          <a:stretch>
            <a:fillRect/>
          </a:stretch>
        </p:blipFill>
        <p:spPr>
          <a:xfrm>
            <a:off x="9995047" y="5341421"/>
            <a:ext cx="1495425" cy="876300"/>
          </a:xfrm>
          <a:prstGeom prst="rect">
            <a:avLst/>
          </a:prstGeom>
        </p:spPr>
      </p:pic>
    </p:spTree>
    <p:extLst>
      <p:ext uri="{BB962C8B-B14F-4D97-AF65-F5344CB8AC3E}">
        <p14:creationId xmlns:p14="http://schemas.microsoft.com/office/powerpoint/2010/main" val="3858289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8" y="610078"/>
            <a:ext cx="10157483" cy="782595"/>
          </a:xfrm>
        </p:spPr>
        <p:txBody>
          <a:bodyPr>
            <a:normAutofit/>
          </a:bodyPr>
          <a:lstStyle/>
          <a:p>
            <a:pPr algn="ctr" eaLnBrk="1" hangingPunct="1"/>
            <a:r>
              <a:rPr lang="en-US" dirty="0"/>
              <a:t>HRA: Understanding the operating challenges</a:t>
            </a:r>
          </a:p>
        </p:txBody>
      </p:sp>
      <p:sp>
        <p:nvSpPr>
          <p:cNvPr id="400387" name="Rectangle 3"/>
          <p:cNvSpPr>
            <a:spLocks noGrp="1" noChangeArrowheads="1"/>
          </p:cNvSpPr>
          <p:nvPr>
            <p:ph idx="1"/>
          </p:nvPr>
        </p:nvSpPr>
        <p:spPr>
          <a:xfrm>
            <a:off x="1017259" y="1733107"/>
            <a:ext cx="10157483" cy="4774264"/>
          </a:xfrm>
        </p:spPr>
        <p:txBody>
          <a:bodyPr>
            <a:normAutofit/>
          </a:bodyPr>
          <a:lstStyle/>
          <a:p>
            <a:r>
              <a:rPr lang="en-US" sz="2800" dirty="0">
                <a:solidFill>
                  <a:schemeClr val="tx1"/>
                </a:solidFill>
              </a:rPr>
              <a:t>Qualitative analysis</a:t>
            </a:r>
          </a:p>
          <a:p>
            <a:r>
              <a:rPr lang="en-US" sz="2800" dirty="0">
                <a:solidFill>
                  <a:schemeClr val="tx1"/>
                </a:solidFill>
              </a:rPr>
              <a:t>Expert elicitation</a:t>
            </a:r>
          </a:p>
          <a:p>
            <a:pPr lvl="1"/>
            <a:r>
              <a:rPr lang="en-US" sz="2400" dirty="0">
                <a:solidFill>
                  <a:schemeClr val="tx1"/>
                </a:solidFill>
              </a:rPr>
              <a:t>Detailed walk-through/talk-through may be necessary</a:t>
            </a:r>
          </a:p>
          <a:p>
            <a:pPr lvl="1"/>
            <a:r>
              <a:rPr lang="en-US" sz="2400" dirty="0">
                <a:solidFill>
                  <a:schemeClr val="tx1"/>
                </a:solidFill>
              </a:rPr>
              <a:t>Example from the U.S. Empirical HRA Study</a:t>
            </a:r>
          </a:p>
          <a:p>
            <a:pPr lvl="2"/>
            <a:r>
              <a:rPr lang="en-US" sz="2000" dirty="0">
                <a:solidFill>
                  <a:schemeClr val="tx1"/>
                </a:solidFill>
              </a:rPr>
              <a:t>It was not enough to ask for expert opinion </a:t>
            </a:r>
          </a:p>
          <a:p>
            <a:pPr lvl="2"/>
            <a:r>
              <a:rPr lang="en-US" sz="2000" dirty="0">
                <a:solidFill>
                  <a:schemeClr val="tx1"/>
                </a:solidFill>
              </a:rPr>
              <a:t>Detailed talk-through of the procedure with the expert was necessary to reveal that there was not enough time for a critical action</a:t>
            </a:r>
          </a:p>
          <a:p>
            <a:endParaRPr lang="en-US" sz="2800" dirty="0">
              <a:solidFill>
                <a:schemeClr val="tx1"/>
              </a:solidFill>
            </a:endParaRPr>
          </a:p>
          <a:p>
            <a:r>
              <a:rPr lang="en-US" sz="2800" dirty="0">
                <a:solidFill>
                  <a:schemeClr val="tx1"/>
                </a:solidFill>
              </a:rPr>
              <a:t>Granularity of the PSF evaluation</a:t>
            </a:r>
          </a:p>
          <a:p>
            <a:pPr lvl="1"/>
            <a:r>
              <a:rPr lang="en-US" sz="2400" dirty="0">
                <a:solidFill>
                  <a:schemeClr val="tx1"/>
                </a:solidFill>
              </a:rPr>
              <a:t>Methods should have guidance that forces the analyst to dive into details</a:t>
            </a:r>
          </a:p>
          <a:p>
            <a:pPr lvl="1"/>
            <a:r>
              <a:rPr lang="en-US" sz="2400" dirty="0">
                <a:solidFill>
                  <a:schemeClr val="tx1"/>
                </a:solidFill>
              </a:rPr>
              <a:t>Extensive examples, good descriptions of anchor points</a:t>
            </a: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10</a:t>
            </a:fld>
            <a:endParaRPr lang="en-US" dirty="0">
              <a:solidFill>
                <a:srgbClr val="000000"/>
              </a:solidFill>
            </a:endParaRPr>
          </a:p>
        </p:txBody>
      </p:sp>
    </p:spTree>
    <p:extLst>
      <p:ext uri="{BB962C8B-B14F-4D97-AF65-F5344CB8AC3E}">
        <p14:creationId xmlns:p14="http://schemas.microsoft.com/office/powerpoint/2010/main" val="24216110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normAutofit/>
          </a:bodyPr>
          <a:lstStyle/>
          <a:p>
            <a:pPr algn="ctr" eaLnBrk="1" hangingPunct="1"/>
            <a:r>
              <a:rPr lang="en-US" dirty="0"/>
              <a:t>HRA: Analyzing scenarios without procedures</a:t>
            </a:r>
          </a:p>
        </p:txBody>
      </p:sp>
      <p:sp>
        <p:nvSpPr>
          <p:cNvPr id="400387" name="Rectangle 3"/>
          <p:cNvSpPr>
            <a:spLocks noGrp="1" noChangeArrowheads="1"/>
          </p:cNvSpPr>
          <p:nvPr>
            <p:ph idx="1"/>
          </p:nvPr>
        </p:nvSpPr>
        <p:spPr/>
        <p:txBody>
          <a:bodyPr>
            <a:normAutofit/>
          </a:bodyPr>
          <a:lstStyle/>
          <a:p>
            <a:r>
              <a:rPr lang="en-US" sz="2800" dirty="0">
                <a:solidFill>
                  <a:schemeClr val="tx1"/>
                </a:solidFill>
              </a:rPr>
              <a:t>Early design similar to BDBE</a:t>
            </a:r>
          </a:p>
          <a:p>
            <a:r>
              <a:rPr lang="en-US" sz="2800" dirty="0">
                <a:solidFill>
                  <a:schemeClr val="tx1"/>
                </a:solidFill>
              </a:rPr>
              <a:t>Model functions and actions implemented by safety systems</a:t>
            </a:r>
          </a:p>
          <a:p>
            <a:pPr lvl="1"/>
            <a:r>
              <a:rPr lang="en-US" sz="2400" dirty="0">
                <a:solidFill>
                  <a:schemeClr val="tx1"/>
                </a:solidFill>
              </a:rPr>
              <a:t>Similar input as when designing and writing the procedures </a:t>
            </a:r>
          </a:p>
          <a:p>
            <a:pPr lvl="1"/>
            <a:r>
              <a:rPr lang="en-US" sz="2400" dirty="0">
                <a:solidFill>
                  <a:schemeClr val="tx1"/>
                </a:solidFill>
              </a:rPr>
              <a:t>HSI design need similar input</a:t>
            </a:r>
          </a:p>
          <a:p>
            <a:r>
              <a:rPr lang="en-US" sz="2800" dirty="0">
                <a:solidFill>
                  <a:schemeClr val="tx1"/>
                </a:solidFill>
              </a:rPr>
              <a:t>Basic knowledge of physical properties necessary</a:t>
            </a:r>
          </a:p>
          <a:p>
            <a:pPr lvl="1"/>
            <a:endParaRPr lang="en-US" sz="2400"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11</a:t>
            </a:fld>
            <a:endParaRPr lang="en-US" dirty="0">
              <a:solidFill>
                <a:srgbClr val="000000"/>
              </a:solidFill>
            </a:endParaRPr>
          </a:p>
        </p:txBody>
      </p:sp>
    </p:spTree>
    <p:extLst>
      <p:ext uri="{BB962C8B-B14F-4D97-AF65-F5344CB8AC3E}">
        <p14:creationId xmlns:p14="http://schemas.microsoft.com/office/powerpoint/2010/main" val="42029091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8" y="538498"/>
            <a:ext cx="10157483" cy="782595"/>
          </a:xfrm>
        </p:spPr>
        <p:txBody>
          <a:bodyPr>
            <a:normAutofit/>
          </a:bodyPr>
          <a:lstStyle/>
          <a:p>
            <a:pPr algn="ctr" eaLnBrk="1" hangingPunct="1"/>
            <a:r>
              <a:rPr lang="en-US" dirty="0"/>
              <a:t>HRA: Orthogonality in Performance Shaping Factors</a:t>
            </a:r>
          </a:p>
        </p:txBody>
      </p:sp>
      <p:sp>
        <p:nvSpPr>
          <p:cNvPr id="400387" name="Rectangle 3"/>
          <p:cNvSpPr>
            <a:spLocks noGrp="1" noChangeArrowheads="1"/>
          </p:cNvSpPr>
          <p:nvPr>
            <p:ph idx="1"/>
          </p:nvPr>
        </p:nvSpPr>
        <p:spPr>
          <a:xfrm>
            <a:off x="967381" y="1669313"/>
            <a:ext cx="10692603" cy="4838058"/>
          </a:xfrm>
        </p:spPr>
        <p:txBody>
          <a:bodyPr>
            <a:normAutofit lnSpcReduction="10000"/>
          </a:bodyPr>
          <a:lstStyle/>
          <a:p>
            <a:r>
              <a:rPr lang="en-US" sz="2800" dirty="0">
                <a:solidFill>
                  <a:schemeClr val="tx1"/>
                </a:solidFill>
              </a:rPr>
              <a:t>Strive to define PSFs as orthogonal</a:t>
            </a:r>
          </a:p>
          <a:p>
            <a:pPr lvl="1"/>
            <a:r>
              <a:rPr lang="en-US" sz="2400" dirty="0">
                <a:solidFill>
                  <a:schemeClr val="tx1"/>
                </a:solidFill>
              </a:rPr>
              <a:t>This is not possible</a:t>
            </a:r>
          </a:p>
          <a:p>
            <a:pPr lvl="1"/>
            <a:r>
              <a:rPr lang="en-US" sz="2400" dirty="0">
                <a:solidFill>
                  <a:schemeClr val="tx1"/>
                </a:solidFill>
              </a:rPr>
              <a:t>A PSF such as training will always be able to cover up for bad design to a certain extent</a:t>
            </a:r>
          </a:p>
          <a:p>
            <a:pPr lvl="1"/>
            <a:r>
              <a:rPr lang="en-US" sz="2400" dirty="0">
                <a:solidFill>
                  <a:schemeClr val="tx1"/>
                </a:solidFill>
              </a:rPr>
              <a:t>Complexity and HSI may often overlap</a:t>
            </a:r>
          </a:p>
          <a:p>
            <a:r>
              <a:rPr lang="en-US" sz="2800" dirty="0">
                <a:solidFill>
                  <a:schemeClr val="tx1"/>
                </a:solidFill>
              </a:rPr>
              <a:t>Avoid double counting in an HRA </a:t>
            </a:r>
          </a:p>
          <a:p>
            <a:pPr lvl="1"/>
            <a:r>
              <a:rPr lang="en-US" sz="2400" dirty="0">
                <a:solidFill>
                  <a:schemeClr val="tx1"/>
                </a:solidFill>
              </a:rPr>
              <a:t>Can lead to too conservative HEP (or too optimistic, if a good phenomenon is accounted for twice)</a:t>
            </a:r>
          </a:p>
          <a:p>
            <a:pPr lvl="1"/>
            <a:r>
              <a:rPr lang="en-US" sz="2400" dirty="0">
                <a:solidFill>
                  <a:schemeClr val="tx1"/>
                </a:solidFill>
              </a:rPr>
              <a:t>Solution for HRA: Analyst must be aware and document how a risk phenomenon is accounted for and document that it is accounted for only once </a:t>
            </a:r>
          </a:p>
          <a:p>
            <a:r>
              <a:rPr lang="en-US" sz="2800" dirty="0">
                <a:solidFill>
                  <a:schemeClr val="tx1"/>
                </a:solidFill>
              </a:rPr>
              <a:t>For new design</a:t>
            </a:r>
          </a:p>
          <a:p>
            <a:pPr lvl="1"/>
            <a:r>
              <a:rPr lang="en-US" sz="2400" dirty="0">
                <a:solidFill>
                  <a:schemeClr val="tx1"/>
                </a:solidFill>
              </a:rPr>
              <a:t>Not a problem in qualitative analysis: If a problem is pointed to from two angles, ok</a:t>
            </a:r>
          </a:p>
          <a:p>
            <a:pPr lvl="1"/>
            <a:r>
              <a:rPr lang="en-US" sz="2400" dirty="0">
                <a:solidFill>
                  <a:schemeClr val="tx1"/>
                </a:solidFill>
              </a:rPr>
              <a:t>A problem if quantified, and resources prioritized to wrong fix</a:t>
            </a:r>
          </a:p>
          <a:p>
            <a:pPr lvl="1"/>
            <a:endParaRPr lang="en-US" sz="2400"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12</a:t>
            </a:fld>
            <a:endParaRPr lang="en-US" dirty="0">
              <a:solidFill>
                <a:srgbClr val="000000"/>
              </a:solidFill>
            </a:endParaRPr>
          </a:p>
        </p:txBody>
      </p:sp>
    </p:spTree>
    <p:extLst>
      <p:ext uri="{BB962C8B-B14F-4D97-AF65-F5344CB8AC3E}">
        <p14:creationId xmlns:p14="http://schemas.microsoft.com/office/powerpoint/2010/main" val="5726503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normAutofit fontScale="90000"/>
          </a:bodyPr>
          <a:lstStyle/>
          <a:p>
            <a:pPr algn="ctr" eaLnBrk="1" hangingPunct="1"/>
            <a:r>
              <a:rPr lang="en-US" dirty="0"/>
              <a:t>HRA: Error taxonomies for Digital I&amp;C in new control rooms</a:t>
            </a:r>
          </a:p>
        </p:txBody>
      </p:sp>
      <p:sp>
        <p:nvSpPr>
          <p:cNvPr id="400387" name="Rectangle 3"/>
          <p:cNvSpPr>
            <a:spLocks noGrp="1" noChangeArrowheads="1"/>
          </p:cNvSpPr>
          <p:nvPr>
            <p:ph idx="1"/>
          </p:nvPr>
        </p:nvSpPr>
        <p:spPr/>
        <p:txBody>
          <a:bodyPr>
            <a:normAutofit lnSpcReduction="10000"/>
          </a:bodyPr>
          <a:lstStyle/>
          <a:p>
            <a:r>
              <a:rPr lang="en-US" sz="2800" dirty="0">
                <a:solidFill>
                  <a:schemeClr val="tx1"/>
                </a:solidFill>
              </a:rPr>
              <a:t>Do old methods address the new context in a digital control room?</a:t>
            </a:r>
          </a:p>
          <a:p>
            <a:pPr lvl="1"/>
            <a:r>
              <a:rPr lang="en-US" sz="2400" dirty="0">
                <a:solidFill>
                  <a:schemeClr val="tx1"/>
                </a:solidFill>
              </a:rPr>
              <a:t>Automation, computerized procedures and new HSI </a:t>
            </a:r>
          </a:p>
          <a:p>
            <a:r>
              <a:rPr lang="en-US" sz="2800" dirty="0">
                <a:solidFill>
                  <a:schemeClr val="tx1"/>
                </a:solidFill>
              </a:rPr>
              <a:t>Some methods, No</a:t>
            </a:r>
          </a:p>
          <a:p>
            <a:pPr lvl="1"/>
            <a:r>
              <a:rPr lang="en-US" sz="2400" dirty="0">
                <a:solidFill>
                  <a:schemeClr val="tx1"/>
                </a:solidFill>
              </a:rPr>
              <a:t>If the methods are detailed and analyze typical analog control room stuff as pushing buttons</a:t>
            </a:r>
          </a:p>
          <a:p>
            <a:pPr lvl="1"/>
            <a:r>
              <a:rPr lang="en-US" sz="2400" dirty="0">
                <a:solidFill>
                  <a:schemeClr val="tx1"/>
                </a:solidFill>
              </a:rPr>
              <a:t>Some methods need update regarding higher degree of automation and computerized procedures</a:t>
            </a:r>
          </a:p>
          <a:p>
            <a:r>
              <a:rPr lang="en-US" sz="2800" dirty="0">
                <a:solidFill>
                  <a:schemeClr val="tx1"/>
                </a:solidFill>
              </a:rPr>
              <a:t>Some methods, Yes</a:t>
            </a:r>
          </a:p>
          <a:p>
            <a:pPr lvl="1"/>
            <a:r>
              <a:rPr lang="en-US" sz="2400" dirty="0">
                <a:solidFill>
                  <a:schemeClr val="tx1"/>
                </a:solidFill>
              </a:rPr>
              <a:t>If the methods are based on cognitive mechanisms</a:t>
            </a:r>
          </a:p>
          <a:p>
            <a:r>
              <a:rPr lang="en-US" sz="2800" dirty="0">
                <a:solidFill>
                  <a:schemeClr val="tx1"/>
                </a:solidFill>
              </a:rPr>
              <a:t>Cyber attacks may create new modality of faults</a:t>
            </a:r>
          </a:p>
          <a:p>
            <a:pPr lvl="1"/>
            <a:r>
              <a:rPr lang="en-US" sz="2400" dirty="0">
                <a:solidFill>
                  <a:schemeClr val="tx1"/>
                </a:solidFill>
              </a:rPr>
              <a:t>Need more knowledge for HRA</a:t>
            </a: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13</a:t>
            </a:fld>
            <a:endParaRPr lang="en-US" dirty="0">
              <a:solidFill>
                <a:srgbClr val="000000"/>
              </a:solidFill>
            </a:endParaRPr>
          </a:p>
        </p:txBody>
      </p:sp>
    </p:spTree>
    <p:extLst>
      <p:ext uri="{BB962C8B-B14F-4D97-AF65-F5344CB8AC3E}">
        <p14:creationId xmlns:p14="http://schemas.microsoft.com/office/powerpoint/2010/main" val="17791267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9" y="380506"/>
            <a:ext cx="10157483" cy="782595"/>
          </a:xfrm>
        </p:spPr>
        <p:txBody>
          <a:bodyPr>
            <a:normAutofit/>
          </a:bodyPr>
          <a:lstStyle/>
          <a:p>
            <a:pPr algn="ctr" eaLnBrk="1" hangingPunct="1"/>
            <a:r>
              <a:rPr lang="en-US" dirty="0"/>
              <a:t>HRA: Crew roles and teamwork</a:t>
            </a:r>
          </a:p>
        </p:txBody>
      </p:sp>
      <p:sp>
        <p:nvSpPr>
          <p:cNvPr id="400387" name="Rectangle 3"/>
          <p:cNvSpPr>
            <a:spLocks noGrp="1" noChangeArrowheads="1"/>
          </p:cNvSpPr>
          <p:nvPr>
            <p:ph idx="1"/>
          </p:nvPr>
        </p:nvSpPr>
        <p:spPr>
          <a:xfrm>
            <a:off x="1017259" y="1573427"/>
            <a:ext cx="10157483" cy="4933943"/>
          </a:xfrm>
        </p:spPr>
        <p:txBody>
          <a:bodyPr>
            <a:normAutofit/>
          </a:bodyPr>
          <a:lstStyle/>
          <a:p>
            <a:r>
              <a:rPr lang="en-US" sz="2800" dirty="0">
                <a:solidFill>
                  <a:schemeClr val="tx1"/>
                </a:solidFill>
              </a:rPr>
              <a:t>New I&amp;C leads to changes in crew roles and teamwork</a:t>
            </a:r>
          </a:p>
          <a:p>
            <a:pPr lvl="1"/>
            <a:r>
              <a:rPr lang="en-US" sz="2400" dirty="0">
                <a:solidFill>
                  <a:schemeClr val="tx1"/>
                </a:solidFill>
              </a:rPr>
              <a:t>The technology and the use of the technology is entangled and must be analyzed together</a:t>
            </a:r>
          </a:p>
          <a:p>
            <a:r>
              <a:rPr lang="en-US" sz="2800" dirty="0">
                <a:solidFill>
                  <a:schemeClr val="tx1"/>
                </a:solidFill>
              </a:rPr>
              <a:t>Important for recovery and dependency in HRA</a:t>
            </a:r>
          </a:p>
          <a:p>
            <a:pPr lvl="1"/>
            <a:r>
              <a:rPr lang="en-US" sz="2400" dirty="0">
                <a:solidFill>
                  <a:schemeClr val="tx1"/>
                </a:solidFill>
              </a:rPr>
              <a:t>Credit recovery if good work practices</a:t>
            </a:r>
          </a:p>
          <a:p>
            <a:pPr lvl="1"/>
            <a:r>
              <a:rPr lang="en-US" sz="2400" dirty="0">
                <a:solidFill>
                  <a:schemeClr val="tx1"/>
                </a:solidFill>
              </a:rPr>
              <a:t>This depends on the designed HSIs and physical solutions in the control room </a:t>
            </a:r>
          </a:p>
          <a:p>
            <a:pPr lvl="2"/>
            <a:r>
              <a:rPr lang="en-US" sz="2000" dirty="0">
                <a:solidFill>
                  <a:schemeClr val="tx1"/>
                </a:solidFill>
              </a:rPr>
              <a:t>The collaboration between the crew members</a:t>
            </a:r>
          </a:p>
          <a:p>
            <a:pPr lvl="2"/>
            <a:r>
              <a:rPr lang="en-US" sz="2000" dirty="0">
                <a:solidFill>
                  <a:schemeClr val="tx1"/>
                </a:solidFill>
              </a:rPr>
              <a:t>The independence of the Shift Technical Advisor (STA)</a:t>
            </a:r>
          </a:p>
          <a:p>
            <a:r>
              <a:rPr lang="en-US" sz="2800" dirty="0">
                <a:solidFill>
                  <a:schemeClr val="tx1"/>
                </a:solidFill>
              </a:rPr>
              <a:t>These things can be trained</a:t>
            </a:r>
          </a:p>
          <a:p>
            <a:pPr lvl="1"/>
            <a:r>
              <a:rPr lang="en-US" sz="2400" dirty="0">
                <a:solidFill>
                  <a:schemeClr val="tx1"/>
                </a:solidFill>
              </a:rPr>
              <a:t>The HRA analyst must be aware of the training on the roles and teamwork as well as how they are trained on the new systems</a:t>
            </a: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14</a:t>
            </a:fld>
            <a:endParaRPr lang="en-US" dirty="0">
              <a:solidFill>
                <a:srgbClr val="000000"/>
              </a:solidFill>
            </a:endParaRPr>
          </a:p>
        </p:txBody>
      </p:sp>
    </p:spTree>
    <p:extLst>
      <p:ext uri="{BB962C8B-B14F-4D97-AF65-F5344CB8AC3E}">
        <p14:creationId xmlns:p14="http://schemas.microsoft.com/office/powerpoint/2010/main" val="36574021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8" y="663241"/>
            <a:ext cx="10157483" cy="782595"/>
          </a:xfrm>
        </p:spPr>
        <p:txBody>
          <a:bodyPr>
            <a:normAutofit/>
          </a:bodyPr>
          <a:lstStyle/>
          <a:p>
            <a:pPr algn="ctr" eaLnBrk="1" hangingPunct="1"/>
            <a:r>
              <a:rPr lang="en-US" dirty="0"/>
              <a:t>HRA: The need for data</a:t>
            </a:r>
          </a:p>
        </p:txBody>
      </p:sp>
      <p:sp>
        <p:nvSpPr>
          <p:cNvPr id="400387" name="Rectangle 3"/>
          <p:cNvSpPr>
            <a:spLocks noGrp="1" noChangeArrowheads="1"/>
          </p:cNvSpPr>
          <p:nvPr>
            <p:ph idx="1"/>
          </p:nvPr>
        </p:nvSpPr>
        <p:spPr>
          <a:xfrm>
            <a:off x="1017259" y="1775637"/>
            <a:ext cx="10157483" cy="4731733"/>
          </a:xfrm>
        </p:spPr>
        <p:txBody>
          <a:bodyPr>
            <a:normAutofit fontScale="92500" lnSpcReduction="10000"/>
          </a:bodyPr>
          <a:lstStyle/>
          <a:p>
            <a:r>
              <a:rPr lang="en-US" sz="2800" dirty="0">
                <a:solidFill>
                  <a:schemeClr val="tx1"/>
                </a:solidFill>
              </a:rPr>
              <a:t>Data on all these aspects are needed</a:t>
            </a:r>
          </a:p>
          <a:p>
            <a:pPr lvl="1"/>
            <a:r>
              <a:rPr lang="en-US" sz="2400" dirty="0">
                <a:solidFill>
                  <a:schemeClr val="tx1"/>
                </a:solidFill>
              </a:rPr>
              <a:t>Effects of new digital I&amp;C</a:t>
            </a:r>
          </a:p>
          <a:p>
            <a:pPr lvl="1"/>
            <a:r>
              <a:rPr lang="en-US" sz="2400" dirty="0">
                <a:solidFill>
                  <a:schemeClr val="tx1"/>
                </a:solidFill>
              </a:rPr>
              <a:t>Effects of new crew roles</a:t>
            </a:r>
          </a:p>
          <a:p>
            <a:pPr lvl="1"/>
            <a:r>
              <a:rPr lang="en-US" sz="2400" dirty="0">
                <a:solidFill>
                  <a:schemeClr val="tx1"/>
                </a:solidFill>
              </a:rPr>
              <a:t>Effects of teamwork</a:t>
            </a:r>
          </a:p>
          <a:p>
            <a:r>
              <a:rPr lang="en-US" sz="2800" dirty="0">
                <a:solidFill>
                  <a:schemeClr val="tx1"/>
                </a:solidFill>
              </a:rPr>
              <a:t>Data from full-scope simulators, such as HAMMLAB (</a:t>
            </a:r>
            <a:r>
              <a:rPr lang="en-US" sz="2800" dirty="0" err="1">
                <a:solidFill>
                  <a:schemeClr val="tx1"/>
                </a:solidFill>
              </a:rPr>
              <a:t>HAlden</a:t>
            </a:r>
            <a:r>
              <a:rPr lang="en-US" sz="2800" dirty="0">
                <a:solidFill>
                  <a:schemeClr val="tx1"/>
                </a:solidFill>
              </a:rPr>
              <a:t> </a:t>
            </a:r>
            <a:r>
              <a:rPr lang="en-US" sz="2800" dirty="0" err="1">
                <a:solidFill>
                  <a:schemeClr val="tx1"/>
                </a:solidFill>
              </a:rPr>
              <a:t>huMan</a:t>
            </a:r>
            <a:r>
              <a:rPr lang="en-US" sz="2800" dirty="0">
                <a:solidFill>
                  <a:schemeClr val="tx1"/>
                </a:solidFill>
              </a:rPr>
              <a:t> Machine-</a:t>
            </a:r>
            <a:r>
              <a:rPr lang="en-US" sz="2800" dirty="0" err="1">
                <a:solidFill>
                  <a:schemeClr val="tx1"/>
                </a:solidFill>
              </a:rPr>
              <a:t>LABoratory</a:t>
            </a:r>
            <a:r>
              <a:rPr lang="en-US" sz="2800" dirty="0">
                <a:solidFill>
                  <a:schemeClr val="tx1"/>
                </a:solidFill>
              </a:rPr>
              <a:t>) or the HSSL (Human System Simulation Laboratory) at INL </a:t>
            </a:r>
          </a:p>
          <a:p>
            <a:r>
              <a:rPr lang="en-US" sz="2800" dirty="0">
                <a:solidFill>
                  <a:schemeClr val="tx1"/>
                </a:solidFill>
              </a:rPr>
              <a:t>Data from HFE studies</a:t>
            </a:r>
          </a:p>
          <a:p>
            <a:r>
              <a:rPr lang="en-US" sz="2800" dirty="0">
                <a:solidFill>
                  <a:schemeClr val="tx1"/>
                </a:solidFill>
              </a:rPr>
              <a:t>Data from microworld simulators</a:t>
            </a:r>
          </a:p>
          <a:p>
            <a:r>
              <a:rPr lang="en-US" sz="2800" dirty="0">
                <a:solidFill>
                  <a:schemeClr val="tx1"/>
                </a:solidFill>
              </a:rPr>
              <a:t>Data from operating experience</a:t>
            </a:r>
          </a:p>
          <a:p>
            <a:r>
              <a:rPr lang="en-US" sz="2800" dirty="0">
                <a:solidFill>
                  <a:schemeClr val="tx1"/>
                </a:solidFill>
              </a:rPr>
              <a:t>Generalizability in use of students vs. use of licensed operators</a:t>
            </a:r>
          </a:p>
          <a:p>
            <a:pPr lvl="1"/>
            <a:r>
              <a:rPr lang="en-US" sz="2400" dirty="0">
                <a:solidFill>
                  <a:schemeClr val="tx1"/>
                </a:solidFill>
              </a:rPr>
              <a:t>Which studies can be used for what</a:t>
            </a: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15</a:t>
            </a:fld>
            <a:endParaRPr lang="en-US" dirty="0">
              <a:solidFill>
                <a:srgbClr val="000000"/>
              </a:solidFill>
            </a:endParaRPr>
          </a:p>
        </p:txBody>
      </p:sp>
    </p:spTree>
    <p:extLst>
      <p:ext uri="{BB962C8B-B14F-4D97-AF65-F5344CB8AC3E}">
        <p14:creationId xmlns:p14="http://schemas.microsoft.com/office/powerpoint/2010/main" val="4038860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normAutofit fontScale="90000"/>
          </a:bodyPr>
          <a:lstStyle/>
          <a:p>
            <a:pPr algn="ctr" eaLnBrk="1" hangingPunct="1"/>
            <a:r>
              <a:rPr lang="en-US" dirty="0"/>
              <a:t>HRA: New challenges beyond post-initiating event actions</a:t>
            </a:r>
          </a:p>
        </p:txBody>
      </p:sp>
      <p:sp>
        <p:nvSpPr>
          <p:cNvPr id="400387" name="Rectangle 3"/>
          <p:cNvSpPr>
            <a:spLocks noGrp="1" noChangeArrowheads="1"/>
          </p:cNvSpPr>
          <p:nvPr>
            <p:ph idx="1"/>
          </p:nvPr>
        </p:nvSpPr>
        <p:spPr>
          <a:xfrm>
            <a:off x="1017259" y="1993557"/>
            <a:ext cx="10692603" cy="4513813"/>
          </a:xfrm>
        </p:spPr>
        <p:txBody>
          <a:bodyPr>
            <a:normAutofit/>
          </a:bodyPr>
          <a:lstStyle/>
          <a:p>
            <a:r>
              <a:rPr lang="en-US" sz="2800" dirty="0">
                <a:solidFill>
                  <a:schemeClr val="tx1"/>
                </a:solidFill>
              </a:rPr>
              <a:t>Post-initiating event (post-IE) scenarios well studied (Type C human actions in PRA)</a:t>
            </a:r>
          </a:p>
          <a:p>
            <a:r>
              <a:rPr lang="en-US" sz="2800" dirty="0">
                <a:solidFill>
                  <a:schemeClr val="tx1"/>
                </a:solidFill>
              </a:rPr>
              <a:t>Digital systems introduce opportunities for new types of Type A and Type B events</a:t>
            </a:r>
          </a:p>
          <a:p>
            <a:pPr lvl="1"/>
            <a:r>
              <a:rPr lang="en-US" sz="2400" dirty="0">
                <a:solidFill>
                  <a:schemeClr val="tx1"/>
                </a:solidFill>
              </a:rPr>
              <a:t>Flexibility in configuration may introduce new challenges</a:t>
            </a:r>
          </a:p>
          <a:p>
            <a:pPr lvl="1"/>
            <a:r>
              <a:rPr lang="en-US" sz="2400" dirty="0">
                <a:solidFill>
                  <a:schemeClr val="tx1"/>
                </a:solidFill>
              </a:rPr>
              <a:t>This is underexplored in current HRA</a:t>
            </a: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16</a:t>
            </a:fld>
            <a:endParaRPr lang="en-US" dirty="0">
              <a:solidFill>
                <a:srgbClr val="000000"/>
              </a:solidFill>
            </a:endParaRPr>
          </a:p>
        </p:txBody>
      </p:sp>
    </p:spTree>
    <p:extLst>
      <p:ext uri="{BB962C8B-B14F-4D97-AF65-F5344CB8AC3E}">
        <p14:creationId xmlns:p14="http://schemas.microsoft.com/office/powerpoint/2010/main" val="14149936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normAutofit/>
          </a:bodyPr>
          <a:lstStyle/>
          <a:p>
            <a:pPr algn="ctr" eaLnBrk="1" hangingPunct="1"/>
            <a:r>
              <a:rPr lang="en-US" dirty="0"/>
              <a:t>Integration of human factors engineering and HRA</a:t>
            </a:r>
          </a:p>
        </p:txBody>
      </p:sp>
      <p:sp>
        <p:nvSpPr>
          <p:cNvPr id="400387" name="Rectangle 3"/>
          <p:cNvSpPr>
            <a:spLocks noGrp="1" noChangeArrowheads="1"/>
          </p:cNvSpPr>
          <p:nvPr>
            <p:ph idx="1"/>
          </p:nvPr>
        </p:nvSpPr>
        <p:spPr>
          <a:xfrm>
            <a:off x="1000633" y="1993557"/>
            <a:ext cx="11041737" cy="4513813"/>
          </a:xfrm>
        </p:spPr>
        <p:txBody>
          <a:bodyPr>
            <a:normAutofit/>
          </a:bodyPr>
          <a:lstStyle/>
          <a:p>
            <a:r>
              <a:rPr lang="en-US" dirty="0">
                <a:solidFill>
                  <a:schemeClr val="tx1"/>
                </a:solidFill>
              </a:rPr>
              <a:t>Quantification of HRA to complement HFE</a:t>
            </a:r>
          </a:p>
          <a:p>
            <a:r>
              <a:rPr lang="en-GB" dirty="0">
                <a:effectLst/>
                <a:ea typeface="PMingLiU" panose="02020500000000000000" pitchFamily="18" charset="-120"/>
              </a:rPr>
              <a:t>Human factors engineering provides insights:</a:t>
            </a:r>
          </a:p>
          <a:p>
            <a:pPr lvl="1"/>
            <a:r>
              <a:rPr lang="en-GB" sz="2400" dirty="0">
                <a:ea typeface="PMingLiU" panose="02020500000000000000" pitchFamily="18" charset="-120"/>
              </a:rPr>
              <a:t>T</a:t>
            </a:r>
            <a:r>
              <a:rPr lang="en-GB" sz="2400" dirty="0">
                <a:effectLst/>
                <a:ea typeface="PMingLiU" panose="02020500000000000000" pitchFamily="18" charset="-120"/>
              </a:rPr>
              <a:t>asks, procedures, training, human-system interface and allocation of functions</a:t>
            </a:r>
          </a:p>
          <a:p>
            <a:pPr lvl="1"/>
            <a:r>
              <a:rPr lang="en-GB" sz="2400" dirty="0">
                <a:ea typeface="PMingLiU" panose="02020500000000000000" pitchFamily="18" charset="-120"/>
              </a:rPr>
              <a:t>I</a:t>
            </a:r>
            <a:r>
              <a:rPr lang="en-GB" sz="2400" dirty="0">
                <a:effectLst/>
                <a:ea typeface="PMingLiU" panose="02020500000000000000" pitchFamily="18" charset="-120"/>
              </a:rPr>
              <a:t>mproves safety and reliability</a:t>
            </a:r>
          </a:p>
          <a:p>
            <a:r>
              <a:rPr lang="en-GB" dirty="0">
                <a:effectLst/>
                <a:ea typeface="PMingLiU" panose="02020500000000000000" pitchFamily="18" charset="-120"/>
              </a:rPr>
              <a:t>Human reliability analysis (HRA) evaluates the effectiveness of these HFE improvement</a:t>
            </a:r>
          </a:p>
          <a:p>
            <a:pPr lvl="1"/>
            <a:r>
              <a:rPr lang="en-GB" sz="2400" dirty="0">
                <a:effectLst/>
                <a:ea typeface="PMingLiU" panose="02020500000000000000" pitchFamily="18" charset="-120"/>
              </a:rPr>
              <a:t>HRA as part of a risk assessment can provide insights into what is likely to go wrong and the consequences of errors</a:t>
            </a:r>
          </a:p>
          <a:p>
            <a:pPr lvl="1"/>
            <a:r>
              <a:rPr lang="en-US" sz="2400" dirty="0">
                <a:solidFill>
                  <a:schemeClr val="tx1"/>
                </a:solidFill>
              </a:rPr>
              <a:t>Quantification forces analysts to dive into details</a:t>
            </a:r>
          </a:p>
          <a:p>
            <a:pPr marL="0" indent="0">
              <a:buNone/>
            </a:pPr>
            <a:endParaRPr lang="en-US"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17</a:t>
            </a:fld>
            <a:endParaRPr lang="en-US" dirty="0">
              <a:solidFill>
                <a:srgbClr val="000000"/>
              </a:solidFill>
            </a:endParaRPr>
          </a:p>
        </p:txBody>
      </p:sp>
    </p:spTree>
    <p:extLst>
      <p:ext uri="{BB962C8B-B14F-4D97-AF65-F5344CB8AC3E}">
        <p14:creationId xmlns:p14="http://schemas.microsoft.com/office/powerpoint/2010/main" val="40572270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normAutofit/>
          </a:bodyPr>
          <a:lstStyle/>
          <a:p>
            <a:pPr algn="ctr" eaLnBrk="1" hangingPunct="1"/>
            <a:r>
              <a:rPr lang="en-US" dirty="0"/>
              <a:t>Integration of human factors engineering and HRA</a:t>
            </a:r>
          </a:p>
        </p:txBody>
      </p:sp>
      <p:sp>
        <p:nvSpPr>
          <p:cNvPr id="400387" name="Rectangle 3"/>
          <p:cNvSpPr>
            <a:spLocks noGrp="1" noChangeArrowheads="1"/>
          </p:cNvSpPr>
          <p:nvPr>
            <p:ph idx="1"/>
          </p:nvPr>
        </p:nvSpPr>
        <p:spPr/>
        <p:txBody>
          <a:bodyPr>
            <a:normAutofit/>
          </a:bodyPr>
          <a:lstStyle/>
          <a:p>
            <a:r>
              <a:rPr lang="en-US" dirty="0">
                <a:solidFill>
                  <a:schemeClr val="tx1"/>
                </a:solidFill>
              </a:rPr>
              <a:t>Integrating HFE and HRA during design or plant modifications</a:t>
            </a:r>
          </a:p>
          <a:p>
            <a:endParaRPr lang="en-US"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18</a:t>
            </a:fld>
            <a:endParaRPr lang="en-US" dirty="0">
              <a:solidFill>
                <a:srgbClr val="000000"/>
              </a:solidFill>
            </a:endParaRPr>
          </a:p>
        </p:txBody>
      </p:sp>
      <p:graphicFrame>
        <p:nvGraphicFramePr>
          <p:cNvPr id="5" name="Object 4">
            <a:extLst>
              <a:ext uri="{FF2B5EF4-FFF2-40B4-BE49-F238E27FC236}">
                <a16:creationId xmlns:a16="http://schemas.microsoft.com/office/drawing/2014/main" id="{FA39B272-4475-46D5-BAA6-8B01099B968C}"/>
              </a:ext>
            </a:extLst>
          </p:cNvPr>
          <p:cNvGraphicFramePr>
            <a:graphicFrameLocks noChangeAspect="1"/>
          </p:cNvGraphicFramePr>
          <p:nvPr>
            <p:extLst>
              <p:ext uri="{D42A27DB-BD31-4B8C-83A1-F6EECF244321}">
                <p14:modId xmlns:p14="http://schemas.microsoft.com/office/powerpoint/2010/main" val="4051391584"/>
              </p:ext>
            </p:extLst>
          </p:nvPr>
        </p:nvGraphicFramePr>
        <p:xfrm>
          <a:off x="5887700" y="2496741"/>
          <a:ext cx="6180218" cy="4264276"/>
        </p:xfrm>
        <a:graphic>
          <a:graphicData uri="http://schemas.openxmlformats.org/presentationml/2006/ole">
            <mc:AlternateContent xmlns:mc="http://schemas.openxmlformats.org/markup-compatibility/2006">
              <mc:Choice xmlns:v="urn:schemas-microsoft-com:vml" Requires="v">
                <p:oleObj r:id="rId3" imgW="5264258" imgH="3632162" progId="Visio.Drawing.15">
                  <p:embed/>
                </p:oleObj>
              </mc:Choice>
              <mc:Fallback>
                <p:oleObj r:id="rId3" imgW="5264258" imgH="3632162" progId="Visio.Drawing.15">
                  <p:embed/>
                  <p:pic>
                    <p:nvPicPr>
                      <p:cNvPr id="5" name="Object 4">
                        <a:extLst>
                          <a:ext uri="{FF2B5EF4-FFF2-40B4-BE49-F238E27FC236}">
                            <a16:creationId xmlns:a16="http://schemas.microsoft.com/office/drawing/2014/main" id="{FA39B272-4475-46D5-BAA6-8B01099B9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7700" y="2496741"/>
                        <a:ext cx="6180218" cy="4264276"/>
                      </a:xfrm>
                      <a:prstGeom prst="rect">
                        <a:avLst/>
                      </a:prstGeom>
                      <a:noFill/>
                    </p:spPr>
                  </p:pic>
                </p:oleObj>
              </mc:Fallback>
            </mc:AlternateContent>
          </a:graphicData>
        </a:graphic>
      </p:graphicFrame>
      <p:sp>
        <p:nvSpPr>
          <p:cNvPr id="9" name="Content Placeholder 2">
            <a:extLst>
              <a:ext uri="{FF2B5EF4-FFF2-40B4-BE49-F238E27FC236}">
                <a16:creationId xmlns:a16="http://schemas.microsoft.com/office/drawing/2014/main" id="{96E05BEC-17FE-9D8D-5446-273D1707CBB3}"/>
              </a:ext>
            </a:extLst>
          </p:cNvPr>
          <p:cNvSpPr txBox="1">
            <a:spLocks/>
          </p:cNvSpPr>
          <p:nvPr/>
        </p:nvSpPr>
        <p:spPr>
          <a:xfrm>
            <a:off x="166253" y="2549235"/>
            <a:ext cx="5624945" cy="3613267"/>
          </a:xfrm>
          <a:prstGeom prst="rect">
            <a:avLst/>
          </a:prstGeom>
          <a:solidFill>
            <a:schemeClr val="accent2">
              <a:lumMod val="20000"/>
              <a:lumOff val="80000"/>
            </a:schemeClr>
          </a:solidFill>
        </p:spPr>
        <p:txBody>
          <a:bodyPr vert="horz" lIns="0" tIns="0" rIns="0" bIns="0" rtlCol="0" anchor="t" anchorCtr="0">
            <a:normAutofit/>
          </a:bodyPr>
          <a:lst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2400" kern="1200">
                <a:solidFill>
                  <a:schemeClr val="dk2"/>
                </a:solidFill>
                <a:latin typeface="+mj-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2000" kern="1200">
                <a:solidFill>
                  <a:schemeClr val="dk2"/>
                </a:solidFill>
                <a:latin typeface="+mj-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800" kern="1200">
                <a:solidFill>
                  <a:schemeClr val="dk2"/>
                </a:solidFill>
                <a:latin typeface="+mj-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j-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j-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r>
              <a:rPr lang="en-US" sz="2000" dirty="0"/>
              <a:t>HRA also helps determine &amp; evaluate control measures to meet safety &amp; reliability targets</a:t>
            </a:r>
          </a:p>
          <a:p>
            <a:r>
              <a:rPr lang="en-US" sz="2000" dirty="0"/>
              <a:t>Graded approach to human factors engineering based on PRA risk importance </a:t>
            </a:r>
          </a:p>
          <a:p>
            <a:pPr lvl="1"/>
            <a:r>
              <a:rPr lang="en-US" sz="1800" dirty="0"/>
              <a:t>Integrates use of PRA</a:t>
            </a:r>
          </a:p>
          <a:p>
            <a:pPr lvl="1"/>
            <a:r>
              <a:rPr lang="en-US" sz="1800" dirty="0"/>
              <a:t>Reliability targets for human actions</a:t>
            </a:r>
          </a:p>
          <a:p>
            <a:r>
              <a:rPr lang="en-US" sz="2000" b="1" i="1" dirty="0"/>
              <a:t>HAZCADS: Hazards and Consequence Analysis for Digital Systems;</a:t>
            </a:r>
            <a:r>
              <a:rPr lang="en-US" sz="2000" i="1" dirty="0"/>
              <a:t> </a:t>
            </a:r>
            <a:r>
              <a:rPr lang="en-US" sz="2000" dirty="0"/>
              <a:t>EPRI </a:t>
            </a:r>
            <a:r>
              <a:rPr lang="en-US" sz="2000" dirty="0">
                <a:hlinkClick r:id="rId5"/>
              </a:rPr>
              <a:t>30020166982</a:t>
            </a:r>
            <a:r>
              <a:rPr lang="en-US" sz="2000" dirty="0"/>
              <a:t>; 2021</a:t>
            </a:r>
          </a:p>
          <a:p>
            <a:r>
              <a:rPr lang="en-US" sz="2000" b="1" i="1" dirty="0"/>
              <a:t>Human Factors Analysis Methodology (HFAM) for Digital Systems:</a:t>
            </a:r>
            <a:r>
              <a:rPr lang="en-US" sz="2000" i="1" dirty="0"/>
              <a:t>  A Risk-Informed Approach to Human Factors Engineering; </a:t>
            </a:r>
            <a:r>
              <a:rPr lang="en-US" sz="2000" dirty="0"/>
              <a:t>EPRI </a:t>
            </a:r>
            <a:r>
              <a:rPr lang="en-US" sz="2000" dirty="0">
                <a:hlinkClick r:id="rId5"/>
              </a:rPr>
              <a:t>3002018392</a:t>
            </a:r>
            <a:r>
              <a:rPr lang="en-US" sz="2000" dirty="0"/>
              <a:t>; 2021</a:t>
            </a:r>
          </a:p>
          <a:p>
            <a:endParaRPr lang="en-US" sz="1100" dirty="0"/>
          </a:p>
          <a:p>
            <a:pPr lvl="1"/>
            <a:endParaRPr lang="en-US" sz="1000" dirty="0"/>
          </a:p>
        </p:txBody>
      </p:sp>
    </p:spTree>
    <p:extLst>
      <p:ext uri="{BB962C8B-B14F-4D97-AF65-F5344CB8AC3E}">
        <p14:creationId xmlns:p14="http://schemas.microsoft.com/office/powerpoint/2010/main" val="9274942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8" y="506673"/>
            <a:ext cx="10157483" cy="782595"/>
          </a:xfrm>
        </p:spPr>
        <p:txBody>
          <a:bodyPr>
            <a:normAutofit/>
          </a:bodyPr>
          <a:lstStyle/>
          <a:p>
            <a:pPr algn="ctr" eaLnBrk="1" hangingPunct="1"/>
            <a:r>
              <a:rPr lang="en-US" dirty="0"/>
              <a:t>Conclusions, 1</a:t>
            </a:r>
          </a:p>
        </p:txBody>
      </p:sp>
      <p:sp>
        <p:nvSpPr>
          <p:cNvPr id="400387" name="Rectangle 3"/>
          <p:cNvSpPr>
            <a:spLocks noGrp="1" noChangeArrowheads="1"/>
          </p:cNvSpPr>
          <p:nvPr>
            <p:ph idx="1"/>
          </p:nvPr>
        </p:nvSpPr>
        <p:spPr>
          <a:xfrm>
            <a:off x="1017259" y="1541603"/>
            <a:ext cx="10157483" cy="4965768"/>
          </a:xfrm>
        </p:spPr>
        <p:txBody>
          <a:bodyPr>
            <a:normAutofit/>
          </a:bodyPr>
          <a:lstStyle/>
          <a:p>
            <a:r>
              <a:rPr lang="en-US" sz="2800" dirty="0">
                <a:solidFill>
                  <a:schemeClr val="tx1"/>
                </a:solidFill>
              </a:rPr>
              <a:t>Pinpointed a set of challenges for new designs with digital I&amp;C and higher levels of automation</a:t>
            </a:r>
          </a:p>
          <a:p>
            <a:pPr lvl="1"/>
            <a:r>
              <a:rPr lang="en-US" sz="2400" dirty="0">
                <a:solidFill>
                  <a:schemeClr val="tx1"/>
                </a:solidFill>
              </a:rPr>
              <a:t>Understanding the operating challenges, proper task analysis</a:t>
            </a:r>
          </a:p>
          <a:p>
            <a:pPr lvl="1"/>
            <a:r>
              <a:rPr lang="en-US" sz="2400" dirty="0">
                <a:solidFill>
                  <a:schemeClr val="tx1"/>
                </a:solidFill>
              </a:rPr>
              <a:t>Analyzing scenarios without procedures</a:t>
            </a:r>
          </a:p>
          <a:p>
            <a:pPr lvl="1"/>
            <a:r>
              <a:rPr lang="en-US" sz="2400" dirty="0">
                <a:solidFill>
                  <a:schemeClr val="tx1"/>
                </a:solidFill>
              </a:rPr>
              <a:t>Treating orthogonality in PSFs</a:t>
            </a:r>
          </a:p>
          <a:p>
            <a:pPr lvl="1"/>
            <a:r>
              <a:rPr lang="en-US" sz="2400" dirty="0">
                <a:solidFill>
                  <a:schemeClr val="tx1"/>
                </a:solidFill>
              </a:rPr>
              <a:t>Error taxonomies for digital control rooms</a:t>
            </a:r>
          </a:p>
          <a:p>
            <a:pPr lvl="1"/>
            <a:r>
              <a:rPr lang="en-US" sz="2400" dirty="0">
                <a:solidFill>
                  <a:schemeClr val="tx1"/>
                </a:solidFill>
              </a:rPr>
              <a:t>Crew roles and teamwork in new control rooms</a:t>
            </a:r>
          </a:p>
          <a:p>
            <a:r>
              <a:rPr lang="en-US" sz="2800" dirty="0">
                <a:solidFill>
                  <a:schemeClr val="tx1"/>
                </a:solidFill>
              </a:rPr>
              <a:t>Some HRA methods can be used for new digital control rooms and in design</a:t>
            </a:r>
          </a:p>
          <a:p>
            <a:pPr lvl="1"/>
            <a:r>
              <a:rPr lang="en-US" sz="2400" dirty="0">
                <a:solidFill>
                  <a:schemeClr val="tx1"/>
                </a:solidFill>
              </a:rPr>
              <a:t>Some adaptions may be needed related to higher degrees of automation, computerized procedures and HSI</a:t>
            </a: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19</a:t>
            </a:fld>
            <a:endParaRPr lang="en-US" dirty="0">
              <a:solidFill>
                <a:srgbClr val="000000"/>
              </a:solidFill>
            </a:endParaRPr>
          </a:p>
        </p:txBody>
      </p:sp>
    </p:spTree>
    <p:extLst>
      <p:ext uri="{BB962C8B-B14F-4D97-AF65-F5344CB8AC3E}">
        <p14:creationId xmlns:p14="http://schemas.microsoft.com/office/powerpoint/2010/main" val="12684380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8" y="1061419"/>
            <a:ext cx="10157483" cy="782595"/>
          </a:xfrm>
        </p:spPr>
        <p:txBody>
          <a:bodyPr>
            <a:normAutofit/>
          </a:bodyPr>
          <a:lstStyle/>
          <a:p>
            <a:pPr algn="ctr" eaLnBrk="1" hangingPunct="1"/>
            <a:r>
              <a:rPr lang="en-US" dirty="0"/>
              <a:t>Background, new needs</a:t>
            </a:r>
          </a:p>
        </p:txBody>
      </p:sp>
      <p:sp>
        <p:nvSpPr>
          <p:cNvPr id="400387" name="Rectangle 3"/>
          <p:cNvSpPr>
            <a:spLocks noGrp="1" noChangeArrowheads="1"/>
          </p:cNvSpPr>
          <p:nvPr>
            <p:ph idx="1"/>
          </p:nvPr>
        </p:nvSpPr>
        <p:spPr>
          <a:xfrm>
            <a:off x="1017259" y="2313992"/>
            <a:ext cx="10157483" cy="4193378"/>
          </a:xfrm>
        </p:spPr>
        <p:txBody>
          <a:bodyPr>
            <a:normAutofit/>
          </a:bodyPr>
          <a:lstStyle/>
          <a:p>
            <a:r>
              <a:rPr lang="en-US" sz="2800" dirty="0">
                <a:solidFill>
                  <a:schemeClr val="tx1"/>
                </a:solidFill>
              </a:rPr>
              <a:t>New plants and upgrades to existing plants</a:t>
            </a:r>
          </a:p>
          <a:p>
            <a:pPr lvl="1"/>
            <a:r>
              <a:rPr lang="en-US" sz="2400" dirty="0">
                <a:solidFill>
                  <a:schemeClr val="tx1"/>
                </a:solidFill>
              </a:rPr>
              <a:t>New control rooms with digital I&amp;C</a:t>
            </a:r>
          </a:p>
          <a:p>
            <a:pPr lvl="1"/>
            <a:r>
              <a:rPr lang="en-US" sz="2400" dirty="0">
                <a:solidFill>
                  <a:schemeClr val="tx1"/>
                </a:solidFill>
              </a:rPr>
              <a:t>Some operated similarly as in analog control rooms</a:t>
            </a:r>
          </a:p>
          <a:p>
            <a:pPr lvl="1"/>
            <a:r>
              <a:rPr lang="en-US" sz="2400" dirty="0">
                <a:solidFill>
                  <a:schemeClr val="tx1"/>
                </a:solidFill>
              </a:rPr>
              <a:t>Changing the role of the operator?</a:t>
            </a:r>
          </a:p>
          <a:p>
            <a:pPr lvl="1"/>
            <a:r>
              <a:rPr lang="en-US" sz="2400" dirty="0">
                <a:solidFill>
                  <a:schemeClr val="tx1"/>
                </a:solidFill>
              </a:rPr>
              <a:t>New technology impacts crew work and teamwork</a:t>
            </a:r>
          </a:p>
          <a:p>
            <a:pPr eaLnBrk="1" hangingPunct="1"/>
            <a:endParaRPr lang="en-US" sz="2800"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2</a:t>
            </a:fld>
            <a:endParaRPr lang="en-US" dirty="0">
              <a:solidFill>
                <a:srgbClr val="000000"/>
              </a:solidFill>
            </a:endParaRPr>
          </a:p>
        </p:txBody>
      </p:sp>
    </p:spTree>
    <p:extLst>
      <p:ext uri="{BB962C8B-B14F-4D97-AF65-F5344CB8AC3E}">
        <p14:creationId xmlns:p14="http://schemas.microsoft.com/office/powerpoint/2010/main" val="40901127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
            <a:extLst>
              <a:ext uri="{FF2B5EF4-FFF2-40B4-BE49-F238E27FC236}">
                <a16:creationId xmlns:a16="http://schemas.microsoft.com/office/drawing/2014/main" id="{908C93F9-4DAB-9B2C-7F46-9C80EE904E3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999767" y="4983320"/>
            <a:ext cx="2537653" cy="1508902"/>
          </a:xfrm>
          <a:prstGeom prst="rect">
            <a:avLst/>
          </a:prstGeom>
          <a:solidFill>
            <a:schemeClr val="bg1"/>
          </a:solidFill>
        </p:spPr>
      </p:pic>
      <p:sp>
        <p:nvSpPr>
          <p:cNvPr id="72708" name="Rectangle 2"/>
          <p:cNvSpPr>
            <a:spLocks noGrp="1" noChangeArrowheads="1"/>
          </p:cNvSpPr>
          <p:nvPr>
            <p:ph type="title"/>
          </p:nvPr>
        </p:nvSpPr>
        <p:spPr>
          <a:xfrm>
            <a:off x="1017258" y="397363"/>
            <a:ext cx="10157483" cy="782595"/>
          </a:xfrm>
        </p:spPr>
        <p:txBody>
          <a:bodyPr>
            <a:normAutofit/>
          </a:bodyPr>
          <a:lstStyle/>
          <a:p>
            <a:pPr algn="ctr" eaLnBrk="1" hangingPunct="1"/>
            <a:r>
              <a:rPr lang="en-US" dirty="0"/>
              <a:t>Conclusions, 2</a:t>
            </a:r>
          </a:p>
        </p:txBody>
      </p:sp>
      <p:sp>
        <p:nvSpPr>
          <p:cNvPr id="400387" name="Rectangle 3"/>
          <p:cNvSpPr>
            <a:spLocks noGrp="1" noChangeArrowheads="1"/>
          </p:cNvSpPr>
          <p:nvPr>
            <p:ph idx="1"/>
          </p:nvPr>
        </p:nvSpPr>
        <p:spPr>
          <a:xfrm>
            <a:off x="346700" y="1278659"/>
            <a:ext cx="10881025" cy="4513813"/>
          </a:xfrm>
        </p:spPr>
        <p:txBody>
          <a:bodyPr>
            <a:normAutofit lnSpcReduction="10000"/>
          </a:bodyPr>
          <a:lstStyle/>
          <a:p>
            <a:r>
              <a:rPr lang="en-US" dirty="0">
                <a:solidFill>
                  <a:schemeClr val="tx1"/>
                </a:solidFill>
              </a:rPr>
              <a:t>Digital engineering can provide significant improvements to safety and reliability</a:t>
            </a:r>
          </a:p>
          <a:p>
            <a:pPr lvl="1"/>
            <a:r>
              <a:rPr lang="en-US" dirty="0">
                <a:solidFill>
                  <a:schemeClr val="tx1"/>
                </a:solidFill>
              </a:rPr>
              <a:t>Instrumentation and Controls</a:t>
            </a:r>
          </a:p>
          <a:p>
            <a:pPr lvl="1"/>
            <a:r>
              <a:rPr lang="en-US" dirty="0">
                <a:solidFill>
                  <a:schemeClr val="tx1"/>
                </a:solidFill>
              </a:rPr>
              <a:t>Automation</a:t>
            </a:r>
          </a:p>
          <a:p>
            <a:pPr lvl="1"/>
            <a:r>
              <a:rPr lang="en-US" dirty="0">
                <a:solidFill>
                  <a:schemeClr val="tx1"/>
                </a:solidFill>
              </a:rPr>
              <a:t>Computer-based procedures</a:t>
            </a:r>
          </a:p>
          <a:p>
            <a:pPr lvl="1"/>
            <a:r>
              <a:rPr lang="en-US" dirty="0">
                <a:solidFill>
                  <a:schemeClr val="tx1"/>
                </a:solidFill>
              </a:rPr>
              <a:t>Data collection</a:t>
            </a:r>
          </a:p>
          <a:p>
            <a:r>
              <a:rPr lang="en-US" dirty="0">
                <a:solidFill>
                  <a:schemeClr val="tx1"/>
                </a:solidFill>
              </a:rPr>
              <a:t>Digital engineering also presents a series of new challenges, and these challenges are being addressed by current research initiatives</a:t>
            </a:r>
          </a:p>
          <a:p>
            <a:r>
              <a:rPr lang="en-US" dirty="0">
                <a:solidFill>
                  <a:schemeClr val="tx1"/>
                </a:solidFill>
              </a:rPr>
              <a:t>Human factors engineering provides methods and techniques to improve plant design and plant modifications</a:t>
            </a:r>
          </a:p>
          <a:p>
            <a:r>
              <a:rPr lang="en-US" dirty="0">
                <a:solidFill>
                  <a:schemeClr val="tx1"/>
                </a:solidFill>
              </a:rPr>
              <a:t>Closely coupled with HFE, HRA provides a tool for measuring the effectiveness of HFE in addressing the challenges through programs such as EPRI HAZCADS</a:t>
            </a:r>
          </a:p>
          <a:p>
            <a:r>
              <a:rPr lang="en-US" dirty="0">
                <a:solidFill>
                  <a:schemeClr val="tx1"/>
                </a:solidFill>
              </a:rPr>
              <a:t>Sharing insights and data at meetings such as PSAM helps to improve the</a:t>
            </a:r>
            <a:br>
              <a:rPr lang="en-US" dirty="0">
                <a:solidFill>
                  <a:schemeClr val="tx1"/>
                </a:solidFill>
              </a:rPr>
            </a:br>
            <a:r>
              <a:rPr lang="en-US" dirty="0">
                <a:solidFill>
                  <a:schemeClr val="tx1"/>
                </a:solidFill>
              </a:rPr>
              <a:t>technical basis in this rapidly changing field</a:t>
            </a: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20</a:t>
            </a:fld>
            <a:endParaRPr lang="en-US" dirty="0">
              <a:solidFill>
                <a:srgbClr val="000000"/>
              </a:solidFill>
            </a:endParaRPr>
          </a:p>
        </p:txBody>
      </p:sp>
    </p:spTree>
    <p:extLst>
      <p:ext uri="{BB962C8B-B14F-4D97-AF65-F5344CB8AC3E}">
        <p14:creationId xmlns:p14="http://schemas.microsoft.com/office/powerpoint/2010/main" val="33484747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normAutofit/>
          </a:bodyPr>
          <a:lstStyle/>
          <a:p>
            <a:pPr algn="ctr" eaLnBrk="1" hangingPunct="1"/>
            <a:r>
              <a:rPr lang="en-US" dirty="0"/>
              <a:t>Author Information</a:t>
            </a:r>
          </a:p>
        </p:txBody>
      </p:sp>
      <p:sp>
        <p:nvSpPr>
          <p:cNvPr id="400387" name="Rectangle 3"/>
          <p:cNvSpPr>
            <a:spLocks noGrp="1" noChangeArrowheads="1"/>
          </p:cNvSpPr>
          <p:nvPr>
            <p:ph idx="1"/>
          </p:nvPr>
        </p:nvSpPr>
        <p:spPr/>
        <p:txBody>
          <a:bodyPr>
            <a:normAutofit lnSpcReduction="10000"/>
          </a:bodyPr>
          <a:lstStyle/>
          <a:p>
            <a:r>
              <a:rPr lang="en-US" dirty="0">
                <a:solidFill>
                  <a:schemeClr val="tx1"/>
                </a:solidFill>
              </a:rPr>
              <a:t>Andreas Bye</a:t>
            </a:r>
          </a:p>
          <a:p>
            <a:pPr lvl="1"/>
            <a:r>
              <a:rPr lang="en-GB" sz="1800" dirty="0">
                <a:effectLst/>
                <a:ea typeface="PMingLiU" panose="02020500000000000000" pitchFamily="18" charset="-120"/>
              </a:rPr>
              <a:t>IFE, OECD NEA Halden HTO Project, </a:t>
            </a:r>
          </a:p>
          <a:p>
            <a:pPr lvl="1"/>
            <a:r>
              <a:rPr lang="en-GB" sz="1800" dirty="0">
                <a:effectLst/>
                <a:ea typeface="PMingLiU" panose="02020500000000000000" pitchFamily="18" charset="-120"/>
              </a:rPr>
              <a:t>Halden, Norway, </a:t>
            </a:r>
          </a:p>
          <a:p>
            <a:pPr lvl="1"/>
            <a:r>
              <a:rPr lang="en-GB" sz="1800" u="sng" dirty="0">
                <a:solidFill>
                  <a:srgbClr val="0000FF"/>
                </a:solidFill>
                <a:ea typeface="PMingLiU" panose="02020500000000000000" pitchFamily="18" charset="-120"/>
                <a:hlinkClick r:id="rId3"/>
              </a:rPr>
              <a:t>Andreas.Bye@ife.no</a:t>
            </a:r>
            <a:endParaRPr lang="en-US" sz="1800" dirty="0">
              <a:solidFill>
                <a:schemeClr val="tx1"/>
              </a:solidFill>
            </a:endParaRPr>
          </a:p>
          <a:p>
            <a:r>
              <a:rPr lang="en-US" dirty="0">
                <a:solidFill>
                  <a:schemeClr val="tx1"/>
                </a:solidFill>
              </a:rPr>
              <a:t>Jeffrey A. Julius</a:t>
            </a:r>
          </a:p>
          <a:p>
            <a:pPr lvl="1"/>
            <a:r>
              <a:rPr lang="en-US" sz="1800" dirty="0">
                <a:solidFill>
                  <a:schemeClr val="tx1"/>
                </a:solidFill>
              </a:rPr>
              <a:t>Senior Director for Risk and Safety, Jensen Hughes</a:t>
            </a:r>
          </a:p>
          <a:p>
            <a:pPr lvl="1"/>
            <a:r>
              <a:rPr lang="en-US" sz="1800" dirty="0">
                <a:solidFill>
                  <a:schemeClr val="tx1"/>
                </a:solidFill>
              </a:rPr>
              <a:t>Seattle, Washington, USA</a:t>
            </a:r>
          </a:p>
          <a:p>
            <a:pPr lvl="1"/>
            <a:r>
              <a:rPr lang="en-US" sz="1800" dirty="0">
                <a:solidFill>
                  <a:schemeClr val="tx1"/>
                </a:solidFill>
                <a:hlinkClick r:id="rId4"/>
              </a:rPr>
              <a:t>jjulius@jensenhughes.com</a:t>
            </a:r>
            <a:endParaRPr lang="en-US" sz="1800" dirty="0">
              <a:solidFill>
                <a:schemeClr val="tx1"/>
              </a:solidFill>
            </a:endParaRPr>
          </a:p>
          <a:p>
            <a:pPr lvl="1"/>
            <a:r>
              <a:rPr lang="en-US" sz="1800" dirty="0">
                <a:solidFill>
                  <a:schemeClr val="tx1"/>
                </a:solidFill>
              </a:rPr>
              <a:t>+1 (206) 276-8229</a:t>
            </a:r>
          </a:p>
          <a:p>
            <a:r>
              <a:rPr lang="en-US" dirty="0">
                <a:solidFill>
                  <a:schemeClr val="tx1"/>
                </a:solidFill>
              </a:rPr>
              <a:t>Dr. Ron Boring</a:t>
            </a:r>
          </a:p>
          <a:p>
            <a:pPr lvl="1"/>
            <a:r>
              <a:rPr lang="en-US" sz="1800" dirty="0">
                <a:solidFill>
                  <a:schemeClr val="tx1"/>
                </a:solidFill>
              </a:rPr>
              <a:t>Distinguished Scientist and Manager, Human Factors and Reliability Department</a:t>
            </a:r>
          </a:p>
          <a:p>
            <a:pPr lvl="1"/>
            <a:r>
              <a:rPr lang="en-US" sz="1800" dirty="0">
                <a:solidFill>
                  <a:schemeClr val="tx1"/>
                </a:solidFill>
              </a:rPr>
              <a:t>Idaho National Lab</a:t>
            </a:r>
          </a:p>
          <a:p>
            <a:pPr lvl="1"/>
            <a:r>
              <a:rPr lang="en-US" sz="1800" dirty="0">
                <a:solidFill>
                  <a:schemeClr val="tx1"/>
                </a:solidFill>
              </a:rPr>
              <a:t>Idaho Falls, Idaho, USA</a:t>
            </a:r>
          </a:p>
          <a:p>
            <a:pPr lvl="1"/>
            <a:r>
              <a:rPr lang="en-US" sz="1800" dirty="0">
                <a:solidFill>
                  <a:schemeClr val="tx1"/>
                </a:solidFill>
                <a:hlinkClick r:id="rId5"/>
              </a:rPr>
              <a:t>Ronald.Boring@inl.gov</a:t>
            </a:r>
            <a:endParaRPr lang="en-US" sz="1800" dirty="0">
              <a:solidFill>
                <a:schemeClr val="tx1"/>
              </a:solidFill>
            </a:endParaRPr>
          </a:p>
          <a:p>
            <a:pPr lvl="1"/>
            <a:r>
              <a:rPr lang="en-US" sz="1800" dirty="0">
                <a:solidFill>
                  <a:schemeClr val="tx1"/>
                </a:solidFill>
              </a:rPr>
              <a:t>+1 (208) 526-096</a:t>
            </a: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21</a:t>
            </a:fld>
            <a:endParaRPr lang="en-US" dirty="0">
              <a:solidFill>
                <a:srgbClr val="000000"/>
              </a:solidFill>
            </a:endParaRPr>
          </a:p>
        </p:txBody>
      </p:sp>
      <p:pic>
        <p:nvPicPr>
          <p:cNvPr id="5" name="Grafik 1">
            <a:extLst>
              <a:ext uri="{FF2B5EF4-FFF2-40B4-BE49-F238E27FC236}">
                <a16:creationId xmlns:a16="http://schemas.microsoft.com/office/drawing/2014/main" id="{D0972626-1A07-62EE-B617-24D0BF1E1BE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750386" y="4728396"/>
            <a:ext cx="2537653" cy="1508902"/>
          </a:xfrm>
          <a:prstGeom prst="rect">
            <a:avLst/>
          </a:prstGeom>
          <a:solidFill>
            <a:schemeClr val="bg1"/>
          </a:solidFill>
        </p:spPr>
      </p:pic>
    </p:spTree>
    <p:extLst>
      <p:ext uri="{BB962C8B-B14F-4D97-AF65-F5344CB8AC3E}">
        <p14:creationId xmlns:p14="http://schemas.microsoft.com/office/powerpoint/2010/main" val="18097242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8" y="651868"/>
            <a:ext cx="10157483" cy="782595"/>
          </a:xfrm>
        </p:spPr>
        <p:txBody>
          <a:bodyPr>
            <a:normAutofit/>
          </a:bodyPr>
          <a:lstStyle/>
          <a:p>
            <a:pPr algn="ctr" eaLnBrk="1" hangingPunct="1"/>
            <a:r>
              <a:rPr lang="en-US" dirty="0"/>
              <a:t>   Challenges associated with digital control rooms</a:t>
            </a:r>
          </a:p>
        </p:txBody>
      </p:sp>
      <p:sp>
        <p:nvSpPr>
          <p:cNvPr id="400387" name="Rectangle 3"/>
          <p:cNvSpPr>
            <a:spLocks noGrp="1" noChangeArrowheads="1"/>
          </p:cNvSpPr>
          <p:nvPr>
            <p:ph idx="1"/>
          </p:nvPr>
        </p:nvSpPr>
        <p:spPr>
          <a:xfrm>
            <a:off x="1017259" y="1743741"/>
            <a:ext cx="10157483" cy="4763630"/>
          </a:xfrm>
        </p:spPr>
        <p:txBody>
          <a:bodyPr>
            <a:normAutofit/>
          </a:bodyPr>
          <a:lstStyle/>
          <a:p>
            <a:r>
              <a:rPr lang="en-US" sz="2800" dirty="0">
                <a:solidFill>
                  <a:schemeClr val="tx1"/>
                </a:solidFill>
              </a:rPr>
              <a:t>Human-System Interfaces </a:t>
            </a:r>
          </a:p>
          <a:p>
            <a:pPr lvl="1"/>
            <a:r>
              <a:rPr lang="en-US" sz="2400" dirty="0">
                <a:solidFill>
                  <a:schemeClr val="tx1"/>
                </a:solidFill>
              </a:rPr>
              <a:t>If poorly implemented, added secondary tasks</a:t>
            </a:r>
          </a:p>
          <a:p>
            <a:pPr lvl="1"/>
            <a:r>
              <a:rPr lang="en-US" sz="2400" dirty="0">
                <a:solidFill>
                  <a:schemeClr val="tx1"/>
                </a:solidFill>
              </a:rPr>
              <a:t>Degradation of instrumentation (also for analog)</a:t>
            </a:r>
          </a:p>
          <a:p>
            <a:r>
              <a:rPr lang="en-US" sz="2800" dirty="0">
                <a:solidFill>
                  <a:schemeClr val="tx1"/>
                </a:solidFill>
              </a:rPr>
              <a:t>Computerized Procedures</a:t>
            </a:r>
          </a:p>
          <a:p>
            <a:pPr lvl="1"/>
            <a:r>
              <a:rPr lang="en-US" sz="2400" dirty="0">
                <a:solidFill>
                  <a:schemeClr val="tx1"/>
                </a:solidFill>
              </a:rPr>
              <a:t>Relates to both HSI and automation</a:t>
            </a:r>
          </a:p>
          <a:p>
            <a:r>
              <a:rPr lang="en-US" sz="2800" dirty="0">
                <a:solidFill>
                  <a:schemeClr val="tx1"/>
                </a:solidFill>
              </a:rPr>
              <a:t>Automation</a:t>
            </a:r>
          </a:p>
          <a:p>
            <a:pPr lvl="1"/>
            <a:r>
              <a:rPr lang="en-US" sz="2400" dirty="0">
                <a:solidFill>
                  <a:schemeClr val="tx1"/>
                </a:solidFill>
              </a:rPr>
              <a:t>Reduced situation awareness</a:t>
            </a:r>
          </a:p>
          <a:p>
            <a:pPr lvl="1"/>
            <a:r>
              <a:rPr lang="en-US" sz="2400" dirty="0">
                <a:solidFill>
                  <a:schemeClr val="tx1"/>
                </a:solidFill>
              </a:rPr>
              <a:t>Overreliance, miscalibrated trust in automation</a:t>
            </a:r>
          </a:p>
          <a:p>
            <a:pPr lvl="1"/>
            <a:r>
              <a:rPr lang="en-US" sz="2400" dirty="0">
                <a:solidFill>
                  <a:schemeClr val="tx1"/>
                </a:solidFill>
              </a:rPr>
              <a:t>Automation transparency</a:t>
            </a:r>
          </a:p>
          <a:p>
            <a:r>
              <a:rPr lang="en-US" sz="2800" dirty="0">
                <a:solidFill>
                  <a:schemeClr val="tx1"/>
                </a:solidFill>
              </a:rPr>
              <a:t>From execution role to monitoring role</a:t>
            </a:r>
          </a:p>
          <a:p>
            <a:pPr lvl="1"/>
            <a:endParaRPr lang="en-US" sz="2400" dirty="0">
              <a:solidFill>
                <a:schemeClr val="tx1"/>
              </a:solidFill>
            </a:endParaRPr>
          </a:p>
          <a:p>
            <a:pPr eaLnBrk="1" hangingPunct="1"/>
            <a:endParaRPr lang="en-US" sz="2800" dirty="0">
              <a:solidFill>
                <a:schemeClr val="tx1"/>
              </a:solidFill>
            </a:endParaRPr>
          </a:p>
          <a:p>
            <a:pPr eaLnBrk="1" hangingPunct="1"/>
            <a:endParaRPr lang="en-US" sz="2800" dirty="0">
              <a:solidFill>
                <a:schemeClr val="tx1"/>
              </a:solidFill>
            </a:endParaRPr>
          </a:p>
          <a:p>
            <a:pPr eaLnBrk="1" hangingPunct="1"/>
            <a:endParaRPr lang="en-US" sz="2800" dirty="0">
              <a:solidFill>
                <a:schemeClr val="tx1"/>
              </a:solidFill>
            </a:endParaRPr>
          </a:p>
          <a:p>
            <a:pPr lvl="1"/>
            <a:endParaRPr lang="en-US" sz="2400"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3</a:t>
            </a:fld>
            <a:endParaRPr lang="en-US" dirty="0">
              <a:solidFill>
                <a:srgbClr val="000000"/>
              </a:solidFill>
            </a:endParaRPr>
          </a:p>
        </p:txBody>
      </p:sp>
    </p:spTree>
    <p:extLst>
      <p:ext uri="{BB962C8B-B14F-4D97-AF65-F5344CB8AC3E}">
        <p14:creationId xmlns:p14="http://schemas.microsoft.com/office/powerpoint/2010/main" val="1395629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235073" y="790832"/>
            <a:ext cx="10157483" cy="782595"/>
          </a:xfrm>
        </p:spPr>
        <p:txBody>
          <a:bodyPr>
            <a:normAutofit/>
          </a:bodyPr>
          <a:lstStyle/>
          <a:p>
            <a:pPr algn="ctr" eaLnBrk="1" hangingPunct="1"/>
            <a:r>
              <a:rPr lang="en-US" dirty="0"/>
              <a:t>   Challenges associated with safety analysis</a:t>
            </a:r>
          </a:p>
        </p:txBody>
      </p:sp>
      <p:sp>
        <p:nvSpPr>
          <p:cNvPr id="400387" name="Rectangle 3"/>
          <p:cNvSpPr>
            <a:spLocks noGrp="1" noChangeArrowheads="1"/>
          </p:cNvSpPr>
          <p:nvPr>
            <p:ph idx="1"/>
          </p:nvPr>
        </p:nvSpPr>
        <p:spPr>
          <a:xfrm>
            <a:off x="440789" y="1894166"/>
            <a:ext cx="10382924" cy="4513813"/>
          </a:xfrm>
        </p:spPr>
        <p:txBody>
          <a:bodyPr>
            <a:normAutofit/>
          </a:bodyPr>
          <a:lstStyle/>
          <a:p>
            <a:r>
              <a:rPr lang="en-US" dirty="0">
                <a:solidFill>
                  <a:schemeClr val="tx1"/>
                </a:solidFill>
              </a:rPr>
              <a:t>Methods and scope may change for completely new designs of advanced reactors</a:t>
            </a:r>
          </a:p>
          <a:p>
            <a:r>
              <a:rPr lang="en-US" dirty="0">
                <a:solidFill>
                  <a:schemeClr val="tx1"/>
                </a:solidFill>
              </a:rPr>
              <a:t>Changes needed since the technology and the physics may have changed</a:t>
            </a:r>
            <a:endParaRPr lang="en-GB" dirty="0">
              <a:solidFill>
                <a:schemeClr val="tx1"/>
              </a:solidFill>
              <a:latin typeface="Calibri" panose="020F0502020204030204" pitchFamily="34" charset="0"/>
              <a:cs typeface="Calibri" panose="020F0502020204030204" pitchFamily="34" charset="0"/>
            </a:endParaRPr>
          </a:p>
          <a:p>
            <a:pPr lvl="1"/>
            <a:r>
              <a:rPr lang="en-GB" dirty="0">
                <a:effectLst/>
                <a:latin typeface="Calibri" panose="020F0502020204030204" pitchFamily="34" charset="0"/>
                <a:ea typeface="Times New Roman" panose="02020603050405020304" pitchFamily="18" charset="0"/>
                <a:cs typeface="Calibri" panose="020F0502020204030204" pitchFamily="34" charset="0"/>
              </a:rPr>
              <a:t>For example, many of the proposed non-LWR advanced reactor designs include “less radioactive inventory, more stable fuel forms, higher system thermal capacities, and longer thermal constants, as well as passive safety features that rely on natural phenomena.”</a:t>
            </a:r>
            <a:r>
              <a:rPr lang="en-GB" baseline="30000" dirty="0">
                <a:effectLst/>
                <a:latin typeface="Calibri" panose="020F0502020204030204" pitchFamily="34" charset="0"/>
                <a:ea typeface="Times New Roman" panose="02020603050405020304" pitchFamily="18" charset="0"/>
                <a:cs typeface="Calibri" panose="020F0502020204030204" pitchFamily="34" charset="0"/>
              </a:rPr>
              <a:t> </a:t>
            </a:r>
            <a:r>
              <a:rPr lang="en-GB" dirty="0">
                <a:effectLst/>
                <a:latin typeface="Calibri" panose="020F0502020204030204" pitchFamily="34" charset="0"/>
                <a:ea typeface="Times New Roman" panose="02020603050405020304" pitchFamily="18" charset="0"/>
                <a:cs typeface="Calibri" panose="020F0502020204030204" pitchFamily="34" charset="0"/>
              </a:rPr>
              <a:t>  (A Regulatory Review Roadmap for Non-Light Water Reactors, nrc.gov, ML17312B567, Dec 2017)</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r>
              <a:rPr lang="en-US" dirty="0">
                <a:solidFill>
                  <a:schemeClr val="tx1"/>
                </a:solidFill>
              </a:rPr>
              <a:t>NEI 18-04 framework addresses changes in technology</a:t>
            </a:r>
          </a:p>
          <a:p>
            <a:pPr lvl="1"/>
            <a:r>
              <a:rPr lang="en-US" dirty="0">
                <a:solidFill>
                  <a:schemeClr val="tx1"/>
                </a:solidFill>
              </a:rPr>
              <a:t>Providing</a:t>
            </a:r>
            <a:r>
              <a:rPr lang="en-GB" dirty="0">
                <a:effectLst/>
                <a:ea typeface="Times New Roman" panose="02020603050405020304" pitchFamily="18" charset="0"/>
              </a:rPr>
              <a:t> “…a modern, technology-inclusive, risk-informed, and performance-based </a:t>
            </a:r>
            <a:br>
              <a:rPr lang="en-GB" dirty="0">
                <a:effectLst/>
                <a:ea typeface="Times New Roman" panose="02020603050405020304" pitchFamily="18" charset="0"/>
              </a:rPr>
            </a:br>
            <a:r>
              <a:rPr lang="en-GB" dirty="0">
                <a:effectLst/>
                <a:ea typeface="Times New Roman" panose="02020603050405020304" pitchFamily="18" charset="0"/>
              </a:rPr>
              <a:t>(TI-RIPB) process for selection of Licensing Basis Events (LBEs); safety classification of</a:t>
            </a:r>
            <a:br>
              <a:rPr lang="en-GB" dirty="0">
                <a:effectLst/>
                <a:ea typeface="Times New Roman" panose="02020603050405020304" pitchFamily="18" charset="0"/>
              </a:rPr>
            </a:br>
            <a:r>
              <a:rPr lang="en-GB" dirty="0">
                <a:effectLst/>
                <a:ea typeface="Times New Roman" panose="02020603050405020304" pitchFamily="18" charset="0"/>
              </a:rPr>
              <a:t>structures, systems, and components (SSCs) and associated risk-informed special </a:t>
            </a:r>
            <a:br>
              <a:rPr lang="en-GB" dirty="0">
                <a:effectLst/>
                <a:ea typeface="Times New Roman" panose="02020603050405020304" pitchFamily="18" charset="0"/>
              </a:rPr>
            </a:br>
            <a:r>
              <a:rPr lang="en-GB" dirty="0">
                <a:effectLst/>
                <a:ea typeface="Times New Roman" panose="02020603050405020304" pitchFamily="18" charset="0"/>
              </a:rPr>
              <a:t>treatments; and determination of defense-in-depth (DID) adequacy for non-LWRs”</a:t>
            </a:r>
            <a:endParaRPr lang="en-US" dirty="0">
              <a:solidFill>
                <a:schemeClr val="tx1"/>
              </a:solidFill>
            </a:endParaRPr>
          </a:p>
          <a:p>
            <a:endParaRPr lang="en-US" dirty="0">
              <a:solidFill>
                <a:schemeClr val="tx1"/>
              </a:solidFill>
            </a:endParaRPr>
          </a:p>
          <a:p>
            <a:pPr eaLnBrk="1" hangingPunct="1"/>
            <a:endParaRPr lang="en-US" dirty="0">
              <a:solidFill>
                <a:schemeClr val="tx1"/>
              </a:solidFill>
            </a:endParaRPr>
          </a:p>
          <a:p>
            <a:pPr eaLnBrk="1" hangingPunct="1"/>
            <a:endParaRPr lang="en-US" dirty="0">
              <a:solidFill>
                <a:schemeClr val="tx1"/>
              </a:solidFill>
            </a:endParaRPr>
          </a:p>
          <a:p>
            <a:pPr eaLnBrk="1" hangingPunct="1"/>
            <a:endParaRPr lang="en-US" dirty="0">
              <a:solidFill>
                <a:schemeClr val="tx1"/>
              </a:solidFill>
            </a:endParaRPr>
          </a:p>
          <a:p>
            <a:pPr lvl="1"/>
            <a:endParaRPr lang="en-US"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4</a:t>
            </a:fld>
            <a:endParaRPr lang="en-US" dirty="0">
              <a:solidFill>
                <a:srgbClr val="000000"/>
              </a:solidFill>
            </a:endParaRPr>
          </a:p>
        </p:txBody>
      </p:sp>
      <p:pic>
        <p:nvPicPr>
          <p:cNvPr id="3" name="Picture 2">
            <a:extLst>
              <a:ext uri="{FF2B5EF4-FFF2-40B4-BE49-F238E27FC236}">
                <a16:creationId xmlns:a16="http://schemas.microsoft.com/office/drawing/2014/main" id="{2D9EA69E-4B54-D6CD-AC05-1A64DE3A63EC}"/>
              </a:ext>
            </a:extLst>
          </p:cNvPr>
          <p:cNvPicPr>
            <a:picLocks noChangeAspect="1"/>
          </p:cNvPicPr>
          <p:nvPr/>
        </p:nvPicPr>
        <p:blipFill>
          <a:blip r:embed="rId3"/>
          <a:stretch>
            <a:fillRect/>
          </a:stretch>
        </p:blipFill>
        <p:spPr>
          <a:xfrm>
            <a:off x="9893049" y="3727175"/>
            <a:ext cx="1861327" cy="2024822"/>
          </a:xfrm>
          <a:prstGeom prst="rect">
            <a:avLst/>
          </a:prstGeom>
        </p:spPr>
      </p:pic>
    </p:spTree>
    <p:extLst>
      <p:ext uri="{BB962C8B-B14F-4D97-AF65-F5344CB8AC3E}">
        <p14:creationId xmlns:p14="http://schemas.microsoft.com/office/powerpoint/2010/main" val="5776226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normAutofit/>
          </a:bodyPr>
          <a:lstStyle/>
          <a:p>
            <a:pPr algn="ctr" eaLnBrk="1" hangingPunct="1"/>
            <a:r>
              <a:rPr lang="en-US" dirty="0"/>
              <a:t>HRA: Understanding the operating challenges</a:t>
            </a:r>
          </a:p>
        </p:txBody>
      </p:sp>
      <p:sp>
        <p:nvSpPr>
          <p:cNvPr id="400387" name="Rectangle 3"/>
          <p:cNvSpPr>
            <a:spLocks noGrp="1" noChangeArrowheads="1"/>
          </p:cNvSpPr>
          <p:nvPr>
            <p:ph idx="1"/>
          </p:nvPr>
        </p:nvSpPr>
        <p:spPr/>
        <p:txBody>
          <a:bodyPr>
            <a:normAutofit/>
          </a:bodyPr>
          <a:lstStyle/>
          <a:p>
            <a:r>
              <a:rPr lang="en-US" sz="2800" dirty="0">
                <a:solidFill>
                  <a:schemeClr val="tx1"/>
                </a:solidFill>
              </a:rPr>
              <a:t>Traditionally, diving into detailed procedure steps is necessary for the HRA analyst</a:t>
            </a:r>
          </a:p>
          <a:p>
            <a:pPr lvl="1"/>
            <a:r>
              <a:rPr lang="en-US" sz="2400" dirty="0">
                <a:solidFill>
                  <a:schemeClr val="tx1"/>
                </a:solidFill>
              </a:rPr>
              <a:t>Example: SGTR from the international study, next slide </a:t>
            </a:r>
          </a:p>
          <a:p>
            <a:endParaRPr lang="en-US" sz="2800" dirty="0">
              <a:solidFill>
                <a:schemeClr val="tx1"/>
              </a:solidFill>
            </a:endParaRPr>
          </a:p>
          <a:p>
            <a:pPr eaLnBrk="1" hangingPunct="1"/>
            <a:endParaRPr lang="en-US" sz="2800" dirty="0">
              <a:solidFill>
                <a:schemeClr val="tx1"/>
              </a:solidFill>
            </a:endParaRPr>
          </a:p>
          <a:p>
            <a:pPr eaLnBrk="1" hangingPunct="1"/>
            <a:endParaRPr lang="en-US" sz="2800" dirty="0">
              <a:solidFill>
                <a:schemeClr val="tx1"/>
              </a:solidFill>
            </a:endParaRPr>
          </a:p>
          <a:p>
            <a:pPr eaLnBrk="1" hangingPunct="1"/>
            <a:endParaRPr lang="en-US" sz="2800" dirty="0">
              <a:solidFill>
                <a:schemeClr val="tx1"/>
              </a:solidFill>
            </a:endParaRPr>
          </a:p>
          <a:p>
            <a:pPr lvl="1"/>
            <a:endParaRPr lang="en-US" sz="2400"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5</a:t>
            </a:fld>
            <a:endParaRPr lang="en-US" dirty="0">
              <a:solidFill>
                <a:srgbClr val="000000"/>
              </a:solidFill>
            </a:endParaRPr>
          </a:p>
        </p:txBody>
      </p:sp>
    </p:spTree>
    <p:extLst>
      <p:ext uri="{BB962C8B-B14F-4D97-AF65-F5344CB8AC3E}">
        <p14:creationId xmlns:p14="http://schemas.microsoft.com/office/powerpoint/2010/main" val="15720689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8" y="651818"/>
            <a:ext cx="10157483" cy="782595"/>
          </a:xfrm>
        </p:spPr>
        <p:txBody>
          <a:bodyPr>
            <a:normAutofit fontScale="90000"/>
          </a:bodyPr>
          <a:lstStyle/>
          <a:p>
            <a:pPr algn="ctr" eaLnBrk="1" hangingPunct="1"/>
            <a:r>
              <a:rPr lang="en-US" sz="4000" dirty="0"/>
              <a:t>International HRA Empirical Study, SGTR scenarios</a:t>
            </a:r>
            <a:endParaRPr lang="en-US" dirty="0"/>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6</a:t>
            </a:fld>
            <a:endParaRPr lang="en-US" dirty="0">
              <a:solidFill>
                <a:srgbClr val="000000"/>
              </a:solidFill>
            </a:endParaRPr>
          </a:p>
        </p:txBody>
      </p:sp>
      <p:sp>
        <p:nvSpPr>
          <p:cNvPr id="5" name="Rectangle 30">
            <a:extLst>
              <a:ext uri="{FF2B5EF4-FFF2-40B4-BE49-F238E27FC236}">
                <a16:creationId xmlns:a16="http://schemas.microsoft.com/office/drawing/2014/main" id="{6AF4BFDF-BB90-AA92-8AF4-9F3F2AEC51E6}"/>
              </a:ext>
            </a:extLst>
          </p:cNvPr>
          <p:cNvSpPr txBox="1">
            <a:spLocks noChangeArrowheads="1"/>
          </p:cNvSpPr>
          <p:nvPr/>
        </p:nvSpPr>
        <p:spPr>
          <a:xfrm>
            <a:off x="765111" y="1993557"/>
            <a:ext cx="4990031" cy="4057650"/>
          </a:xfrm>
          <a:prstGeom prst="rect">
            <a:avLst/>
          </a:prstGeom>
          <a:noFill/>
        </p:spPr>
        <p:txBody>
          <a:bodyPr vert="horz" lIns="0" tIns="0" rIns="0" bIns="0" rtlCol="0" anchor="t" anchorCtr="0">
            <a:normAutofit/>
          </a:bodyPr>
          <a:lstStyle>
            <a:lvl1pPr marL="198040" indent="-198040" algn="l" defTabSz="457291" rtl="0" eaLnBrk="1" latinLnBrk="0" hangingPunct="1">
              <a:lnSpc>
                <a:spcPct val="100000"/>
              </a:lnSpc>
              <a:spcBef>
                <a:spcPts val="700"/>
              </a:spcBef>
              <a:buClr>
                <a:schemeClr val="accent2"/>
              </a:buClr>
              <a:buFont typeface="Arial" panose="020B0604020202020204" pitchFamily="34" charset="0"/>
              <a:buChar char="•"/>
              <a:defRPr sz="1800" kern="1200">
                <a:solidFill>
                  <a:schemeClr val="dk2"/>
                </a:solidFill>
                <a:latin typeface="+mn-lt"/>
                <a:ea typeface="+mn-ea"/>
                <a:cs typeface="+mn-cs"/>
              </a:defRPr>
            </a:lvl1pPr>
            <a:lvl2pPr marL="396079" indent="-198040" algn="l" defTabSz="457291" rtl="0" eaLnBrk="1" latinLnBrk="0" hangingPunct="1">
              <a:lnSpc>
                <a:spcPct val="100000"/>
              </a:lnSpc>
              <a:spcBef>
                <a:spcPts val="0"/>
              </a:spcBef>
              <a:buClr>
                <a:schemeClr val="accent2"/>
              </a:buClr>
              <a:buFont typeface="Arial" panose="020B0604020202020204" pitchFamily="34" charset="0"/>
              <a:buChar char="•"/>
              <a:defRPr sz="1600" kern="1200">
                <a:solidFill>
                  <a:schemeClr val="dk2"/>
                </a:solidFill>
                <a:latin typeface="+mn-lt"/>
                <a:ea typeface="+mn-ea"/>
                <a:cs typeface="+mn-cs"/>
              </a:defRPr>
            </a:lvl2pPr>
            <a:lvl3pPr marL="594119" indent="-198040" algn="l" defTabSz="457291" rtl="0" eaLnBrk="1" latinLnBrk="0" hangingPunct="1">
              <a:lnSpc>
                <a:spcPct val="100000"/>
              </a:lnSpc>
              <a:spcBef>
                <a:spcPts val="0"/>
              </a:spcBef>
              <a:buClr>
                <a:schemeClr val="accent2"/>
              </a:buClr>
              <a:buFont typeface="Arial" panose="020B0604020202020204" pitchFamily="34" charset="0"/>
              <a:buChar char="•"/>
              <a:defRPr sz="1400" kern="1200">
                <a:solidFill>
                  <a:schemeClr val="dk2"/>
                </a:solidFill>
                <a:latin typeface="+mn-lt"/>
                <a:ea typeface="+mn-ea"/>
                <a:cs typeface="+mn-cs"/>
              </a:defRPr>
            </a:lvl3pPr>
            <a:lvl4pPr marL="792158" indent="-198040" algn="l" defTabSz="457291" rtl="0" eaLnBrk="1" latinLnBrk="0" hangingPunct="1">
              <a:lnSpc>
                <a:spcPct val="100000"/>
              </a:lnSpc>
              <a:spcBef>
                <a:spcPts val="0"/>
              </a:spcBef>
              <a:buClr>
                <a:schemeClr val="accent2"/>
              </a:buClr>
              <a:buFont typeface="Arial" panose="020B0604020202020204" pitchFamily="34" charset="0"/>
              <a:buChar char="•"/>
              <a:defRPr sz="1200" kern="1200">
                <a:solidFill>
                  <a:schemeClr val="dk2"/>
                </a:solidFill>
                <a:latin typeface="+mn-lt"/>
                <a:ea typeface="+mn-ea"/>
                <a:cs typeface="+mn-cs"/>
              </a:defRPr>
            </a:lvl4pPr>
            <a:lvl5pPr marL="990198" indent="-198040" algn="l" defTabSz="457291" rtl="0" eaLnBrk="1" latinLnBrk="0" hangingPunct="1">
              <a:lnSpc>
                <a:spcPct val="100000"/>
              </a:lnSpc>
              <a:spcBef>
                <a:spcPts val="0"/>
              </a:spcBef>
              <a:buClr>
                <a:schemeClr val="accent2"/>
              </a:buClr>
              <a:buFont typeface="Arial" panose="020B0604020202020204" pitchFamily="34" charset="0"/>
              <a:buChar char="•"/>
              <a:defRPr sz="1100" kern="1200">
                <a:solidFill>
                  <a:schemeClr val="dk2"/>
                </a:solidFill>
                <a:latin typeface="+mn-lt"/>
                <a:ea typeface="+mn-ea"/>
                <a:cs typeface="+mn-cs"/>
              </a:defRPr>
            </a:lvl5pPr>
            <a:lvl6pPr marL="1257551"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197"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843"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489" indent="-114323" algn="l" defTabSz="457291"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a:lstStyle>
          <a:p>
            <a:pPr marL="457200" indent="-457200">
              <a:buFont typeface="Arial Narrow" pitchFamily="34" charset="0"/>
              <a:buAutoNum type="alphaUcPeriod"/>
            </a:pPr>
            <a:r>
              <a:rPr lang="en-US" sz="2400" b="1" dirty="0">
                <a:solidFill>
                  <a:schemeClr val="tx1"/>
                </a:solidFill>
                <a:latin typeface="+mj-lt"/>
              </a:rPr>
              <a:t>Base</a:t>
            </a:r>
            <a:r>
              <a:rPr lang="en-US" sz="2400" dirty="0">
                <a:solidFill>
                  <a:schemeClr val="tx1"/>
                </a:solidFill>
                <a:latin typeface="+mj-lt"/>
              </a:rPr>
              <a:t>: SGTR, no further complications</a:t>
            </a:r>
          </a:p>
          <a:p>
            <a:pPr marL="457200" indent="-457200">
              <a:buFont typeface="Arial Narrow" pitchFamily="34" charset="0"/>
              <a:buAutoNum type="alphaUcPeriod"/>
            </a:pPr>
            <a:r>
              <a:rPr lang="en-US" sz="2400" b="1" dirty="0">
                <a:solidFill>
                  <a:schemeClr val="tx1"/>
                </a:solidFill>
                <a:latin typeface="+mj-lt"/>
              </a:rPr>
              <a:t>Complex</a:t>
            </a:r>
            <a:r>
              <a:rPr lang="en-US" sz="2400" dirty="0">
                <a:solidFill>
                  <a:schemeClr val="tx1"/>
                </a:solidFill>
                <a:latin typeface="+mj-lt"/>
              </a:rPr>
              <a:t>: SGTR,</a:t>
            </a:r>
          </a:p>
          <a:p>
            <a:pPr lvl="1">
              <a:buFont typeface="Lucida Grande" pitchFamily="-106" charset="0"/>
              <a:buChar char="+"/>
            </a:pPr>
            <a:r>
              <a:rPr lang="en-US" sz="2000" dirty="0">
                <a:solidFill>
                  <a:schemeClr val="tx1"/>
                </a:solidFill>
                <a:latin typeface="+mj-lt"/>
              </a:rPr>
              <a:t>Concomitant steam line (SL) break causes SL isolation </a:t>
            </a:r>
          </a:p>
          <a:p>
            <a:pPr lvl="1">
              <a:buFont typeface="Lucida Grande" pitchFamily="-106" charset="0"/>
              <a:buChar char="+"/>
            </a:pPr>
            <a:r>
              <a:rPr lang="en-US" sz="2000" dirty="0">
                <a:solidFill>
                  <a:schemeClr val="tx1"/>
                </a:solidFill>
                <a:latin typeface="+mj-lt"/>
              </a:rPr>
              <a:t>Failure in radiation measurement in sampling from ruptured SG</a:t>
            </a:r>
          </a:p>
          <a:p>
            <a:pPr lvl="1">
              <a:buFont typeface="Lucida Grande" pitchFamily="-106" charset="0"/>
              <a:buChar char="="/>
            </a:pPr>
            <a:r>
              <a:rPr lang="en-US" sz="2000" dirty="0">
                <a:solidFill>
                  <a:srgbClr val="FF8000"/>
                </a:solidFill>
                <a:latin typeface="+mj-lt"/>
                <a:sym typeface="Symbol" pitchFamily="18" charset="2"/>
              </a:rPr>
              <a:t>No radiation alarms (HFE 1B)</a:t>
            </a:r>
          </a:p>
        </p:txBody>
      </p:sp>
      <p:sp>
        <p:nvSpPr>
          <p:cNvPr id="3" name="Content Placeholder 2">
            <a:extLst>
              <a:ext uri="{FF2B5EF4-FFF2-40B4-BE49-F238E27FC236}">
                <a16:creationId xmlns:a16="http://schemas.microsoft.com/office/drawing/2014/main" id="{6E7D9095-F6C5-72F0-983F-9BB44215A9AD}"/>
              </a:ext>
            </a:extLst>
          </p:cNvPr>
          <p:cNvSpPr>
            <a:spLocks noGrp="1"/>
          </p:cNvSpPr>
          <p:nvPr>
            <p:ph idx="1"/>
          </p:nvPr>
        </p:nvSpPr>
        <p:spPr/>
        <p:txBody>
          <a:bodyPr/>
          <a:lstStyle/>
          <a:p>
            <a:pPr marL="0" indent="0">
              <a:buNone/>
            </a:pPr>
            <a:r>
              <a:rPr lang="en-US" dirty="0"/>
              <a:t> </a:t>
            </a:r>
          </a:p>
        </p:txBody>
      </p:sp>
      <p:sp>
        <p:nvSpPr>
          <p:cNvPr id="8" name="TextBox 37">
            <a:extLst>
              <a:ext uri="{FF2B5EF4-FFF2-40B4-BE49-F238E27FC236}">
                <a16:creationId xmlns:a16="http://schemas.microsoft.com/office/drawing/2014/main" id="{3AC1A780-D4C5-4978-19ED-A1584A77A2A4}"/>
              </a:ext>
            </a:extLst>
          </p:cNvPr>
          <p:cNvSpPr txBox="1">
            <a:spLocks noChangeArrowheads="1"/>
          </p:cNvSpPr>
          <p:nvPr/>
        </p:nvSpPr>
        <p:spPr bwMode="auto">
          <a:xfrm>
            <a:off x="974169" y="4981207"/>
            <a:ext cx="4343400" cy="646331"/>
          </a:xfrm>
          <a:prstGeom prst="rect">
            <a:avLst/>
          </a:prstGeom>
          <a:noFill/>
          <a:ln w="9525">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gn="ctr"/>
            <a:r>
              <a:rPr lang="en-US" dirty="0">
                <a:ea typeface="ＭＳ Ｐゴシック" pitchFamily="1" charset="-128"/>
                <a:sym typeface="Symbol" pitchFamily="18" charset="2"/>
              </a:rPr>
              <a:t>14 crews of licensed NPP operators, PWR simulator in HAMMLAB</a:t>
            </a:r>
            <a:endParaRPr lang="en-US" dirty="0">
              <a:ea typeface="ＭＳ Ｐゴシック" pitchFamily="1" charset="-128"/>
            </a:endParaRPr>
          </a:p>
        </p:txBody>
      </p:sp>
      <p:grpSp>
        <p:nvGrpSpPr>
          <p:cNvPr id="9" name="Group 38">
            <a:extLst>
              <a:ext uri="{FF2B5EF4-FFF2-40B4-BE49-F238E27FC236}">
                <a16:creationId xmlns:a16="http://schemas.microsoft.com/office/drawing/2014/main" id="{F2620B6B-C546-77EC-314C-71F715E10523}"/>
              </a:ext>
            </a:extLst>
          </p:cNvPr>
          <p:cNvGrpSpPr>
            <a:grpSpLocks/>
          </p:cNvGrpSpPr>
          <p:nvPr/>
        </p:nvGrpSpPr>
        <p:grpSpPr bwMode="auto">
          <a:xfrm>
            <a:off x="6260841" y="1857587"/>
            <a:ext cx="5262465" cy="4746074"/>
            <a:chOff x="4876800" y="1392238"/>
            <a:chExt cx="4038600" cy="3789362"/>
          </a:xfrm>
        </p:grpSpPr>
        <p:grpSp>
          <p:nvGrpSpPr>
            <p:cNvPr id="10" name="Group 5">
              <a:extLst>
                <a:ext uri="{FF2B5EF4-FFF2-40B4-BE49-F238E27FC236}">
                  <a16:creationId xmlns:a16="http://schemas.microsoft.com/office/drawing/2014/main" id="{56D226CA-9225-7C16-0CFE-9F37006F12E7}"/>
                </a:ext>
              </a:extLst>
            </p:cNvPr>
            <p:cNvGrpSpPr>
              <a:grpSpLocks/>
            </p:cNvGrpSpPr>
            <p:nvPr/>
          </p:nvGrpSpPr>
          <p:grpSpPr bwMode="auto">
            <a:xfrm>
              <a:off x="4876800" y="1447800"/>
              <a:ext cx="4038600" cy="3733800"/>
              <a:chOff x="2976" y="1488"/>
              <a:chExt cx="2544" cy="2352"/>
            </a:xfrm>
          </p:grpSpPr>
          <p:grpSp>
            <p:nvGrpSpPr>
              <p:cNvPr id="20" name="Group 6">
                <a:extLst>
                  <a:ext uri="{FF2B5EF4-FFF2-40B4-BE49-F238E27FC236}">
                    <a16:creationId xmlns:a16="http://schemas.microsoft.com/office/drawing/2014/main" id="{EB928541-3501-ED0A-D1A7-68E3E2C11D79}"/>
                  </a:ext>
                </a:extLst>
              </p:cNvPr>
              <p:cNvGrpSpPr>
                <a:grpSpLocks/>
              </p:cNvGrpSpPr>
              <p:nvPr/>
            </p:nvGrpSpPr>
            <p:grpSpPr bwMode="auto">
              <a:xfrm>
                <a:off x="2976" y="1488"/>
                <a:ext cx="2544" cy="2352"/>
                <a:chOff x="2976" y="1488"/>
                <a:chExt cx="2544" cy="2352"/>
              </a:xfrm>
            </p:grpSpPr>
            <p:grpSp>
              <p:nvGrpSpPr>
                <p:cNvPr id="24" name="Group 7">
                  <a:extLst>
                    <a:ext uri="{FF2B5EF4-FFF2-40B4-BE49-F238E27FC236}">
                      <a16:creationId xmlns:a16="http://schemas.microsoft.com/office/drawing/2014/main" id="{3A740405-6F2E-A8C8-D8CA-D48FAA30E419}"/>
                    </a:ext>
                  </a:extLst>
                </p:cNvPr>
                <p:cNvGrpSpPr>
                  <a:grpSpLocks/>
                </p:cNvGrpSpPr>
                <p:nvPr/>
              </p:nvGrpSpPr>
              <p:grpSpPr bwMode="auto">
                <a:xfrm>
                  <a:off x="2976" y="1488"/>
                  <a:ext cx="2544" cy="2352"/>
                  <a:chOff x="2976" y="1488"/>
                  <a:chExt cx="2544" cy="2352"/>
                </a:xfrm>
              </p:grpSpPr>
              <p:pic>
                <p:nvPicPr>
                  <p:cNvPr id="33" name="Picture 8" descr="overview-3">
                    <a:extLst>
                      <a:ext uri="{FF2B5EF4-FFF2-40B4-BE49-F238E27FC236}">
                        <a16:creationId xmlns:a16="http://schemas.microsoft.com/office/drawing/2014/main" id="{641B68A3-91B3-704B-081F-52D0D9F37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1632"/>
                    <a:ext cx="2244" cy="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9">
                    <a:extLst>
                      <a:ext uri="{FF2B5EF4-FFF2-40B4-BE49-F238E27FC236}">
                        <a16:creationId xmlns:a16="http://schemas.microsoft.com/office/drawing/2014/main" id="{CB726AF4-BC62-5F1E-478C-AC6396134CA4}"/>
                      </a:ext>
                    </a:extLst>
                  </p:cNvPr>
                  <p:cNvSpPr>
                    <a:spLocks noChangeArrowheads="1"/>
                  </p:cNvSpPr>
                  <p:nvPr/>
                </p:nvSpPr>
                <p:spPr bwMode="auto">
                  <a:xfrm>
                    <a:off x="4464" y="1584"/>
                    <a:ext cx="1056" cy="2160"/>
                  </a:xfrm>
                  <a:prstGeom prst="rect">
                    <a:avLst/>
                  </a:prstGeom>
                  <a:solidFill>
                    <a:schemeClr val="bg1"/>
                  </a:solidFill>
                  <a:ln w="12700">
                    <a:solidFill>
                      <a:schemeClr val="bg1"/>
                    </a:solidFill>
                    <a:miter lim="800000"/>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35" name="Rectangle 10">
                    <a:extLst>
                      <a:ext uri="{FF2B5EF4-FFF2-40B4-BE49-F238E27FC236}">
                        <a16:creationId xmlns:a16="http://schemas.microsoft.com/office/drawing/2014/main" id="{AC40B7F0-BEBB-51E9-772E-49C1495D94A8}"/>
                      </a:ext>
                    </a:extLst>
                  </p:cNvPr>
                  <p:cNvSpPr>
                    <a:spLocks noChangeArrowheads="1"/>
                  </p:cNvSpPr>
                  <p:nvPr/>
                </p:nvSpPr>
                <p:spPr bwMode="auto">
                  <a:xfrm>
                    <a:off x="2976" y="1488"/>
                    <a:ext cx="1872" cy="240"/>
                  </a:xfrm>
                  <a:prstGeom prst="rect">
                    <a:avLst/>
                  </a:prstGeom>
                  <a:solidFill>
                    <a:schemeClr val="bg1"/>
                  </a:solidFill>
                  <a:ln w="12700">
                    <a:solidFill>
                      <a:schemeClr val="bg1"/>
                    </a:solidFill>
                    <a:miter lim="800000"/>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36" name="Rectangle 11">
                    <a:extLst>
                      <a:ext uri="{FF2B5EF4-FFF2-40B4-BE49-F238E27FC236}">
                        <a16:creationId xmlns:a16="http://schemas.microsoft.com/office/drawing/2014/main" id="{E31FF7D0-5441-273B-3743-39F1B63C3FF4}"/>
                      </a:ext>
                    </a:extLst>
                  </p:cNvPr>
                  <p:cNvSpPr>
                    <a:spLocks noChangeArrowheads="1"/>
                  </p:cNvSpPr>
                  <p:nvPr/>
                </p:nvSpPr>
                <p:spPr bwMode="auto">
                  <a:xfrm>
                    <a:off x="3024" y="1680"/>
                    <a:ext cx="29" cy="216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dirty="0">
                      <a:latin typeface="Arial" pitchFamily="34" charset="0"/>
                      <a:ea typeface="ＭＳ Ｐゴシック" pitchFamily="1" charset="-128"/>
                    </a:endParaRPr>
                  </a:p>
                </p:txBody>
              </p:sp>
              <p:sp>
                <p:nvSpPr>
                  <p:cNvPr id="37" name="Rectangle 12">
                    <a:extLst>
                      <a:ext uri="{FF2B5EF4-FFF2-40B4-BE49-F238E27FC236}">
                        <a16:creationId xmlns:a16="http://schemas.microsoft.com/office/drawing/2014/main" id="{1C89406E-425F-C124-1C9F-6195D99CBDA8}"/>
                      </a:ext>
                    </a:extLst>
                  </p:cNvPr>
                  <p:cNvSpPr>
                    <a:spLocks noChangeArrowheads="1"/>
                  </p:cNvSpPr>
                  <p:nvPr/>
                </p:nvSpPr>
                <p:spPr bwMode="auto">
                  <a:xfrm>
                    <a:off x="3072" y="3648"/>
                    <a:ext cx="1872" cy="96"/>
                  </a:xfrm>
                  <a:prstGeom prst="rect">
                    <a:avLst/>
                  </a:prstGeom>
                  <a:solidFill>
                    <a:schemeClr val="bg1"/>
                  </a:solidFill>
                  <a:ln w="12700">
                    <a:solidFill>
                      <a:schemeClr val="bg1"/>
                    </a:solidFill>
                    <a:miter lim="800000"/>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38" name="AutoShape 13">
                    <a:extLst>
                      <a:ext uri="{FF2B5EF4-FFF2-40B4-BE49-F238E27FC236}">
                        <a16:creationId xmlns:a16="http://schemas.microsoft.com/office/drawing/2014/main" id="{9207CF40-C2D8-6675-7471-0F0617AED6F3}"/>
                      </a:ext>
                    </a:extLst>
                  </p:cNvPr>
                  <p:cNvSpPr>
                    <a:spLocks noChangeArrowheads="1"/>
                  </p:cNvSpPr>
                  <p:nvPr/>
                </p:nvSpPr>
                <p:spPr bwMode="auto">
                  <a:xfrm>
                    <a:off x="4128" y="2208"/>
                    <a:ext cx="144" cy="144"/>
                  </a:xfrm>
                  <a:prstGeom prst="irregularSeal1">
                    <a:avLst/>
                  </a:prstGeom>
                  <a:solidFill>
                    <a:srgbClr val="CCFFFF"/>
                  </a:solidFill>
                  <a:ln w="15875">
                    <a:solidFill>
                      <a:srgbClr val="FF0000"/>
                    </a:solidFill>
                    <a:miter lim="800000"/>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grpSp>
            <p:sp>
              <p:nvSpPr>
                <p:cNvPr id="25" name="AutoShape 14">
                  <a:extLst>
                    <a:ext uri="{FF2B5EF4-FFF2-40B4-BE49-F238E27FC236}">
                      <a16:creationId xmlns:a16="http://schemas.microsoft.com/office/drawing/2014/main" id="{61879EB0-AC67-D1F3-EE07-E2158C7781C5}"/>
                    </a:ext>
                  </a:extLst>
                </p:cNvPr>
                <p:cNvSpPr>
                  <a:spLocks noChangeArrowheads="1"/>
                </p:cNvSpPr>
                <p:nvPr/>
              </p:nvSpPr>
              <p:spPr bwMode="auto">
                <a:xfrm rot="5400000">
                  <a:off x="4920" y="1944"/>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12700">
                  <a:solidFill>
                    <a:schemeClr val="tx1"/>
                  </a:solidFill>
                  <a:miter lim="800000"/>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26" name="AutoShape 15">
                  <a:extLst>
                    <a:ext uri="{FF2B5EF4-FFF2-40B4-BE49-F238E27FC236}">
                      <a16:creationId xmlns:a16="http://schemas.microsoft.com/office/drawing/2014/main" id="{FD5AC81F-7936-909F-E56E-FCE30D119B61}"/>
                    </a:ext>
                  </a:extLst>
                </p:cNvPr>
                <p:cNvSpPr>
                  <a:spLocks noChangeArrowheads="1"/>
                </p:cNvSpPr>
                <p:nvPr/>
              </p:nvSpPr>
              <p:spPr bwMode="auto">
                <a:xfrm rot="16200000" flipH="1">
                  <a:off x="4776" y="1944"/>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12700">
                  <a:solidFill>
                    <a:schemeClr val="tx1"/>
                  </a:solidFill>
                  <a:miter lim="800000"/>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27" name="Text Box 16">
                  <a:extLst>
                    <a:ext uri="{FF2B5EF4-FFF2-40B4-BE49-F238E27FC236}">
                      <a16:creationId xmlns:a16="http://schemas.microsoft.com/office/drawing/2014/main" id="{5F53BC18-C9EE-2A30-FB5C-AB65645BF16A}"/>
                    </a:ext>
                  </a:extLst>
                </p:cNvPr>
                <p:cNvSpPr txBox="1">
                  <a:spLocks noChangeArrowheads="1"/>
                </p:cNvSpPr>
                <p:nvPr/>
              </p:nvSpPr>
              <p:spPr bwMode="auto">
                <a:xfrm>
                  <a:off x="4752" y="2119"/>
                  <a:ext cx="3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eaLnBrk="0" hangingPunct="0"/>
                  <a:r>
                    <a:rPr lang="en-US" sz="800" dirty="0">
                      <a:ea typeface="ＭＳ Ｐゴシック" pitchFamily="1" charset="-128"/>
                    </a:rPr>
                    <a:t>Turbine</a:t>
                  </a:r>
                  <a:endParaRPr lang="en-US" i="1" dirty="0">
                    <a:latin typeface="Times New Roman" pitchFamily="18" charset="0"/>
                    <a:ea typeface="ＭＳ Ｐゴシック" pitchFamily="1" charset="-128"/>
                  </a:endParaRPr>
                </a:p>
              </p:txBody>
            </p:sp>
            <p:sp>
              <p:nvSpPr>
                <p:cNvPr id="28" name="Oval 17">
                  <a:extLst>
                    <a:ext uri="{FF2B5EF4-FFF2-40B4-BE49-F238E27FC236}">
                      <a16:creationId xmlns:a16="http://schemas.microsoft.com/office/drawing/2014/main" id="{CAE8E53C-827D-B1E5-7433-C2ECE9BA58EE}"/>
                    </a:ext>
                  </a:extLst>
                </p:cNvPr>
                <p:cNvSpPr>
                  <a:spLocks noChangeArrowheads="1"/>
                </p:cNvSpPr>
                <p:nvPr/>
              </p:nvSpPr>
              <p:spPr bwMode="auto">
                <a:xfrm>
                  <a:off x="4416" y="1536"/>
                  <a:ext cx="96" cy="96"/>
                </a:xfrm>
                <a:prstGeom prst="ellipse">
                  <a:avLst/>
                </a:prstGeom>
                <a:solidFill>
                  <a:srgbClr val="FFFF00"/>
                </a:solidFill>
                <a:ln w="12700">
                  <a:solidFill>
                    <a:schemeClr val="tx1"/>
                  </a:solidFill>
                  <a:round/>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29" name="Oval 18">
                  <a:extLst>
                    <a:ext uri="{FF2B5EF4-FFF2-40B4-BE49-F238E27FC236}">
                      <a16:creationId xmlns:a16="http://schemas.microsoft.com/office/drawing/2014/main" id="{4189926B-5626-2554-990F-0CCCEEC3E3D8}"/>
                    </a:ext>
                  </a:extLst>
                </p:cNvPr>
                <p:cNvSpPr>
                  <a:spLocks noChangeArrowheads="1"/>
                </p:cNvSpPr>
                <p:nvPr/>
              </p:nvSpPr>
              <p:spPr bwMode="auto">
                <a:xfrm>
                  <a:off x="4992" y="1728"/>
                  <a:ext cx="96" cy="96"/>
                </a:xfrm>
                <a:prstGeom prst="ellipse">
                  <a:avLst/>
                </a:prstGeom>
                <a:solidFill>
                  <a:srgbClr val="FFFF00"/>
                </a:solidFill>
                <a:ln w="12700">
                  <a:solidFill>
                    <a:schemeClr val="tx1"/>
                  </a:solidFill>
                  <a:round/>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30" name="Oval 19">
                  <a:extLst>
                    <a:ext uri="{FF2B5EF4-FFF2-40B4-BE49-F238E27FC236}">
                      <a16:creationId xmlns:a16="http://schemas.microsoft.com/office/drawing/2014/main" id="{F6552F4D-4698-695B-2D9A-1D527234771D}"/>
                    </a:ext>
                  </a:extLst>
                </p:cNvPr>
                <p:cNvSpPr>
                  <a:spLocks noChangeArrowheads="1"/>
                </p:cNvSpPr>
                <p:nvPr/>
              </p:nvSpPr>
              <p:spPr bwMode="auto">
                <a:xfrm>
                  <a:off x="4512" y="2928"/>
                  <a:ext cx="96" cy="96"/>
                </a:xfrm>
                <a:prstGeom prst="ellipse">
                  <a:avLst/>
                </a:prstGeom>
                <a:solidFill>
                  <a:srgbClr val="FFFF00"/>
                </a:solidFill>
                <a:ln w="12700">
                  <a:solidFill>
                    <a:schemeClr val="tx1"/>
                  </a:solidFill>
                  <a:round/>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31" name="Line 20">
                  <a:extLst>
                    <a:ext uri="{FF2B5EF4-FFF2-40B4-BE49-F238E27FC236}">
                      <a16:creationId xmlns:a16="http://schemas.microsoft.com/office/drawing/2014/main" id="{7669F0C9-22BE-A75A-4B42-A90B6EE9B3A1}"/>
                    </a:ext>
                  </a:extLst>
                </p:cNvPr>
                <p:cNvSpPr>
                  <a:spLocks noChangeShapeType="1"/>
                </p:cNvSpPr>
                <p:nvPr/>
              </p:nvSpPr>
              <p:spPr bwMode="auto">
                <a:xfrm>
                  <a:off x="4464" y="1632"/>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32" name="Line 21">
                  <a:extLst>
                    <a:ext uri="{FF2B5EF4-FFF2-40B4-BE49-F238E27FC236}">
                      <a16:creationId xmlns:a16="http://schemas.microsoft.com/office/drawing/2014/main" id="{FD9AD9D3-E7C4-EE6F-7362-D33205D1927A}"/>
                    </a:ext>
                  </a:extLst>
                </p:cNvPr>
                <p:cNvSpPr>
                  <a:spLocks noChangeShapeType="1"/>
                </p:cNvSpPr>
                <p:nvPr/>
              </p:nvSpPr>
              <p:spPr bwMode="auto">
                <a:xfrm flipH="1">
                  <a:off x="4416" y="2976"/>
                  <a:ext cx="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21" name="Line 22">
                <a:extLst>
                  <a:ext uri="{FF2B5EF4-FFF2-40B4-BE49-F238E27FC236}">
                    <a16:creationId xmlns:a16="http://schemas.microsoft.com/office/drawing/2014/main" id="{171E8FAE-B334-7DA1-44DC-D3AA4831F8E3}"/>
                  </a:ext>
                </a:extLst>
              </p:cNvPr>
              <p:cNvSpPr>
                <a:spLocks noChangeShapeType="1"/>
              </p:cNvSpPr>
              <p:nvPr/>
            </p:nvSpPr>
            <p:spPr bwMode="auto">
              <a:xfrm>
                <a:off x="4272" y="2688"/>
                <a:ext cx="144" cy="144"/>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2" name="Line 23">
                <a:extLst>
                  <a:ext uri="{FF2B5EF4-FFF2-40B4-BE49-F238E27FC236}">
                    <a16:creationId xmlns:a16="http://schemas.microsoft.com/office/drawing/2014/main" id="{00E361B8-75BF-9A84-A7B3-5C052654057E}"/>
                  </a:ext>
                </a:extLst>
              </p:cNvPr>
              <p:cNvSpPr>
                <a:spLocks noChangeShapeType="1"/>
              </p:cNvSpPr>
              <p:nvPr/>
            </p:nvSpPr>
            <p:spPr bwMode="auto">
              <a:xfrm>
                <a:off x="4416" y="2832"/>
                <a:ext cx="0" cy="240"/>
              </a:xfrm>
              <a:prstGeom prst="line">
                <a:avLst/>
              </a:prstGeom>
              <a:noFill/>
              <a:ln w="4445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23" name="Text Box 24">
                <a:extLst>
                  <a:ext uri="{FF2B5EF4-FFF2-40B4-BE49-F238E27FC236}">
                    <a16:creationId xmlns:a16="http://schemas.microsoft.com/office/drawing/2014/main" id="{5C989D77-FD57-6137-B10D-35855FD43ECD}"/>
                  </a:ext>
                </a:extLst>
              </p:cNvPr>
              <p:cNvSpPr txBox="1">
                <a:spLocks noChangeArrowheads="1"/>
              </p:cNvSpPr>
              <p:nvPr/>
            </p:nvSpPr>
            <p:spPr bwMode="auto">
              <a:xfrm rot="16200000">
                <a:off x="4146" y="2909"/>
                <a:ext cx="3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eaLnBrk="0" hangingPunct="0"/>
                <a:r>
                  <a:rPr lang="en-US" sz="800" dirty="0">
                    <a:ea typeface="ＭＳ Ｐゴシック" pitchFamily="1" charset="-128"/>
                  </a:rPr>
                  <a:t>Sampling</a:t>
                </a:r>
                <a:endParaRPr lang="en-US" i="1" dirty="0">
                  <a:latin typeface="Times New Roman" pitchFamily="18" charset="0"/>
                  <a:ea typeface="ＭＳ Ｐゴシック" pitchFamily="1" charset="-128"/>
                </a:endParaRPr>
              </a:p>
            </p:txBody>
          </p:sp>
        </p:grpSp>
        <p:sp>
          <p:nvSpPr>
            <p:cNvPr id="11" name="Line 25">
              <a:extLst>
                <a:ext uri="{FF2B5EF4-FFF2-40B4-BE49-F238E27FC236}">
                  <a16:creationId xmlns:a16="http://schemas.microsoft.com/office/drawing/2014/main" id="{8E8EF981-163E-4299-77F3-69F0427CB6D7}"/>
                </a:ext>
              </a:extLst>
            </p:cNvPr>
            <p:cNvSpPr>
              <a:spLocks noChangeShapeType="1"/>
            </p:cNvSpPr>
            <p:nvPr/>
          </p:nvSpPr>
          <p:spPr bwMode="auto">
            <a:xfrm>
              <a:off x="7239000" y="3581400"/>
              <a:ext cx="304800" cy="381000"/>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Line 26">
              <a:extLst>
                <a:ext uri="{FF2B5EF4-FFF2-40B4-BE49-F238E27FC236}">
                  <a16:creationId xmlns:a16="http://schemas.microsoft.com/office/drawing/2014/main" id="{9127F6F0-1DDD-755D-6787-C728E305CE0E}"/>
                </a:ext>
              </a:extLst>
            </p:cNvPr>
            <p:cNvSpPr>
              <a:spLocks noChangeShapeType="1"/>
            </p:cNvSpPr>
            <p:nvPr/>
          </p:nvSpPr>
          <p:spPr bwMode="auto">
            <a:xfrm flipH="1">
              <a:off x="7239000" y="3581400"/>
              <a:ext cx="381000" cy="381000"/>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13" name="Group 27">
              <a:extLst>
                <a:ext uri="{FF2B5EF4-FFF2-40B4-BE49-F238E27FC236}">
                  <a16:creationId xmlns:a16="http://schemas.microsoft.com/office/drawing/2014/main" id="{00436A68-79A5-4B6E-D255-239DDF7ECD8F}"/>
                </a:ext>
              </a:extLst>
            </p:cNvPr>
            <p:cNvGrpSpPr>
              <a:grpSpLocks/>
            </p:cNvGrpSpPr>
            <p:nvPr/>
          </p:nvGrpSpPr>
          <p:grpSpPr bwMode="auto">
            <a:xfrm>
              <a:off x="6781800" y="1752600"/>
              <a:ext cx="304800" cy="228600"/>
              <a:chOff x="2496" y="2496"/>
              <a:chExt cx="192" cy="96"/>
            </a:xfrm>
          </p:grpSpPr>
          <p:sp>
            <p:nvSpPr>
              <p:cNvPr id="18" name="AutoShape 28">
                <a:extLst>
                  <a:ext uri="{FF2B5EF4-FFF2-40B4-BE49-F238E27FC236}">
                    <a16:creationId xmlns:a16="http://schemas.microsoft.com/office/drawing/2014/main" id="{804A4AAD-FBFB-336C-555E-939BC9BDB453}"/>
                  </a:ext>
                </a:extLst>
              </p:cNvPr>
              <p:cNvSpPr>
                <a:spLocks noChangeArrowheads="1"/>
              </p:cNvSpPr>
              <p:nvPr/>
            </p:nvSpPr>
            <p:spPr bwMode="auto">
              <a:xfrm rot="5400000">
                <a:off x="2496" y="2496"/>
                <a:ext cx="96" cy="96"/>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sp>
            <p:nvSpPr>
              <p:cNvPr id="19" name="AutoShape 29">
                <a:extLst>
                  <a:ext uri="{FF2B5EF4-FFF2-40B4-BE49-F238E27FC236}">
                    <a16:creationId xmlns:a16="http://schemas.microsoft.com/office/drawing/2014/main" id="{02EB56A7-42AB-D2EE-59EE-2A0AFD9416A6}"/>
                  </a:ext>
                </a:extLst>
              </p:cNvPr>
              <p:cNvSpPr>
                <a:spLocks noChangeArrowheads="1"/>
              </p:cNvSpPr>
              <p:nvPr/>
            </p:nvSpPr>
            <p:spPr bwMode="auto">
              <a:xfrm rot="16200000" flipH="1">
                <a:off x="2592" y="2496"/>
                <a:ext cx="96" cy="96"/>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algn="ctr"/>
                <a:endParaRPr lang="en-US" dirty="0">
                  <a:latin typeface="Arial" pitchFamily="34" charset="0"/>
                  <a:ea typeface="ＭＳ Ｐゴシック" pitchFamily="1" charset="-128"/>
                </a:endParaRPr>
              </a:p>
            </p:txBody>
          </p:sp>
        </p:grpSp>
        <p:sp>
          <p:nvSpPr>
            <p:cNvPr id="14" name="Line 31">
              <a:extLst>
                <a:ext uri="{FF2B5EF4-FFF2-40B4-BE49-F238E27FC236}">
                  <a16:creationId xmlns:a16="http://schemas.microsoft.com/office/drawing/2014/main" id="{961549E1-44B9-472B-F137-FC8D460D146C}"/>
                </a:ext>
              </a:extLst>
            </p:cNvPr>
            <p:cNvSpPr>
              <a:spLocks noChangeShapeType="1"/>
            </p:cNvSpPr>
            <p:nvPr/>
          </p:nvSpPr>
          <p:spPr bwMode="auto">
            <a:xfrm>
              <a:off x="7100888" y="1392238"/>
              <a:ext cx="304800" cy="381000"/>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5" name="Line 32">
              <a:extLst>
                <a:ext uri="{FF2B5EF4-FFF2-40B4-BE49-F238E27FC236}">
                  <a16:creationId xmlns:a16="http://schemas.microsoft.com/office/drawing/2014/main" id="{C1D0B2B3-520D-BD9C-6A3D-57A5837B4C1D}"/>
                </a:ext>
              </a:extLst>
            </p:cNvPr>
            <p:cNvSpPr>
              <a:spLocks noChangeShapeType="1"/>
            </p:cNvSpPr>
            <p:nvPr/>
          </p:nvSpPr>
          <p:spPr bwMode="auto">
            <a:xfrm flipH="1">
              <a:off x="7100888" y="1392238"/>
              <a:ext cx="381000" cy="381000"/>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6" name="Line 33">
              <a:extLst>
                <a:ext uri="{FF2B5EF4-FFF2-40B4-BE49-F238E27FC236}">
                  <a16:creationId xmlns:a16="http://schemas.microsoft.com/office/drawing/2014/main" id="{153A22ED-EBE3-1D4E-E0A9-F6EBD7FDB63C}"/>
                </a:ext>
              </a:extLst>
            </p:cNvPr>
            <p:cNvSpPr>
              <a:spLocks noChangeShapeType="1"/>
            </p:cNvSpPr>
            <p:nvPr/>
          </p:nvSpPr>
          <p:spPr bwMode="auto">
            <a:xfrm>
              <a:off x="7964488" y="1679575"/>
              <a:ext cx="304800" cy="381000"/>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7" name="Line 34">
              <a:extLst>
                <a:ext uri="{FF2B5EF4-FFF2-40B4-BE49-F238E27FC236}">
                  <a16:creationId xmlns:a16="http://schemas.microsoft.com/office/drawing/2014/main" id="{DBC017BB-B6D0-3A8A-36EF-637C72CEBF89}"/>
                </a:ext>
              </a:extLst>
            </p:cNvPr>
            <p:cNvSpPr>
              <a:spLocks noChangeShapeType="1"/>
            </p:cNvSpPr>
            <p:nvPr/>
          </p:nvSpPr>
          <p:spPr bwMode="auto">
            <a:xfrm flipH="1">
              <a:off x="7964488" y="1679575"/>
              <a:ext cx="381000" cy="381000"/>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24810412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1586" y="80368"/>
            <a:ext cx="7768828" cy="614579"/>
          </a:xfrm>
        </p:spPr>
        <p:txBody>
          <a:bodyPr/>
          <a:lstStyle/>
          <a:p>
            <a:r>
              <a:rPr lang="en-US" sz="3100" b="0" dirty="0">
                <a:solidFill>
                  <a:schemeClr val="tx1"/>
                </a:solidFill>
                <a:effectLst>
                  <a:outerShdw blurRad="50800" dist="38100" dir="2700000" algn="tl" rotWithShape="0">
                    <a:srgbClr val="000000">
                      <a:alpha val="43000"/>
                    </a:srgbClr>
                  </a:outerShdw>
                </a:effectLst>
                <a:latin typeface="+mn-lt"/>
                <a:cs typeface="Andale Mono"/>
              </a:rPr>
              <a:t>Typical conditions</a:t>
            </a:r>
          </a:p>
        </p:txBody>
      </p:sp>
      <p:sp>
        <p:nvSpPr>
          <p:cNvPr id="3" name="Slide Number Placeholder 2"/>
          <p:cNvSpPr>
            <a:spLocks noGrp="1"/>
          </p:cNvSpPr>
          <p:nvPr>
            <p:ph type="sldNum" sz="quarter" idx="10"/>
          </p:nvPr>
        </p:nvSpPr>
        <p:spPr>
          <a:xfrm>
            <a:off x="10348974" y="6517469"/>
            <a:ext cx="226591" cy="258961"/>
          </a:xfrm>
        </p:spPr>
        <p:txBody>
          <a:bodyPr/>
          <a:lstStyle/>
          <a:p>
            <a:pPr defTabSz="457200">
              <a:defRPr/>
            </a:pPr>
            <a:fld id="{18B8032F-B17B-B946-8923-4BC128F4AA4B}" type="slidenum">
              <a:rPr lang="en-US">
                <a:latin typeface="Arial Narrow"/>
              </a:rPr>
              <a:pPr defTabSz="457200">
                <a:defRPr/>
              </a:pPr>
              <a:t>7</a:t>
            </a:fld>
            <a:endParaRPr lang="en-US" dirty="0">
              <a:latin typeface="Arial Narrow"/>
            </a:endParaRPr>
          </a:p>
        </p:txBody>
      </p:sp>
      <p:sp>
        <p:nvSpPr>
          <p:cNvPr id="6" name="Freeform 5"/>
          <p:cNvSpPr/>
          <p:nvPr/>
        </p:nvSpPr>
        <p:spPr>
          <a:xfrm>
            <a:off x="2220512" y="881593"/>
            <a:ext cx="784325" cy="414859"/>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2">
              <a:lumMod val="20000"/>
              <a:lumOff val="8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0232" tIns="90232" rIns="90232" bIns="90232" numCol="1" spcCol="893" anchor="ctr" anchorCtr="0">
            <a:normAutofit fontScale="55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SG Tube Rupture</a:t>
            </a:r>
          </a:p>
        </p:txBody>
      </p:sp>
      <p:sp>
        <p:nvSpPr>
          <p:cNvPr id="8" name="Freeform 7"/>
          <p:cNvSpPr/>
          <p:nvPr/>
        </p:nvSpPr>
        <p:spPr>
          <a:xfrm>
            <a:off x="3143248" y="881593"/>
            <a:ext cx="784325" cy="414859"/>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0232" tIns="90232" rIns="90232" bIns="90232" numCol="1" spcCol="893" anchor="ctr" anchorCtr="0">
            <a:normAutofit lnSpcReduction="1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a:t>
            </a:r>
          </a:p>
        </p:txBody>
      </p:sp>
      <p:sp>
        <p:nvSpPr>
          <p:cNvPr id="10" name="Freeform 9"/>
          <p:cNvSpPr/>
          <p:nvPr/>
        </p:nvSpPr>
        <p:spPr>
          <a:xfrm>
            <a:off x="4065983" y="881593"/>
            <a:ext cx="784325" cy="414859"/>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0232" tIns="90232" rIns="90232" bIns="90232" numCol="1" spcCol="893" anchor="ctr" anchorCtr="0">
            <a:normAutofit fontScale="55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 Step 19</a:t>
            </a:r>
          </a:p>
        </p:txBody>
      </p:sp>
      <p:sp>
        <p:nvSpPr>
          <p:cNvPr id="13" name="Freeform 12"/>
          <p:cNvSpPr/>
          <p:nvPr/>
        </p:nvSpPr>
        <p:spPr>
          <a:xfrm>
            <a:off x="8264431" y="881593"/>
            <a:ext cx="784325" cy="414859"/>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tx2">
              <a:lumMod val="50000"/>
              <a:lumOff val="5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0232" tIns="90232" rIns="90232" bIns="90232" numCol="1" spcCol="893" anchor="ctr" anchorCtr="0">
            <a:normAutofit lnSpcReduction="1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E-3</a:t>
            </a:r>
          </a:p>
        </p:txBody>
      </p:sp>
      <p:cxnSp>
        <p:nvCxnSpPr>
          <p:cNvPr id="52" name="Straight Arrow Connector 51"/>
          <p:cNvCxnSpPr/>
          <p:nvPr/>
        </p:nvCxnSpPr>
        <p:spPr bwMode="auto">
          <a:xfrm>
            <a:off x="9048755" y="1091535"/>
            <a:ext cx="138410"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6" name="Straight Arrow Connector 105"/>
          <p:cNvCxnSpPr/>
          <p:nvPr/>
        </p:nvCxnSpPr>
        <p:spPr bwMode="auto">
          <a:xfrm>
            <a:off x="4850307" y="1091535"/>
            <a:ext cx="3414122"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 name="Freeform 142"/>
          <p:cNvSpPr/>
          <p:nvPr/>
        </p:nvSpPr>
        <p:spPr>
          <a:xfrm>
            <a:off x="9187166" y="881593"/>
            <a:ext cx="784325" cy="414859"/>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2">
              <a:lumMod val="20000"/>
              <a:lumOff val="8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90232" tIns="90232" rIns="90232" bIns="90232" numCol="1" spcCol="893" anchor="ctr" anchorCtr="0">
            <a:normAutofit fontScale="55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SG isolated</a:t>
            </a:r>
          </a:p>
        </p:txBody>
      </p:sp>
      <p:cxnSp>
        <p:nvCxnSpPr>
          <p:cNvPr id="152" name="Straight Arrow Connector 151"/>
          <p:cNvCxnSpPr/>
          <p:nvPr/>
        </p:nvCxnSpPr>
        <p:spPr bwMode="auto">
          <a:xfrm>
            <a:off x="3927572" y="1091535"/>
            <a:ext cx="138410"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3" name="Straight Arrow Connector 152"/>
          <p:cNvCxnSpPr/>
          <p:nvPr/>
        </p:nvCxnSpPr>
        <p:spPr bwMode="auto">
          <a:xfrm>
            <a:off x="3004836" y="1091535"/>
            <a:ext cx="138410"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24" name="Group 223"/>
          <p:cNvGrpSpPr/>
          <p:nvPr/>
        </p:nvGrpSpPr>
        <p:grpSpPr>
          <a:xfrm>
            <a:off x="2197443" y="1599287"/>
            <a:ext cx="7870089" cy="4507075"/>
            <a:chOff x="957784" y="2274540"/>
            <a:chExt cx="11193016" cy="6410062"/>
          </a:xfrm>
        </p:grpSpPr>
        <p:sp>
          <p:nvSpPr>
            <p:cNvPr id="200" name="Title 1"/>
            <p:cNvSpPr txBox="1">
              <a:spLocks/>
            </p:cNvSpPr>
            <p:nvPr/>
          </p:nvSpPr>
          <p:spPr bwMode="auto">
            <a:xfrm>
              <a:off x="1101800" y="2274540"/>
              <a:ext cx="11049000" cy="874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108599" bIns="50800" numCol="1" anchor="ctr" anchorCtr="0" compatLnSpc="1">
              <a:prstTxWarp prst="textNoShape">
                <a:avLst/>
              </a:prstTxWarp>
            </a:bodyPr>
            <a:lstStyle>
              <a:lvl1pPr marL="6350" indent="-6350" algn="ctr" rtl="0" eaLnBrk="0" fontAlgn="base" hangingPunct="0">
                <a:spcBef>
                  <a:spcPct val="0"/>
                </a:spcBef>
                <a:spcAft>
                  <a:spcPct val="0"/>
                </a:spcAft>
                <a:defRPr sz="5600" b="1">
                  <a:solidFill>
                    <a:srgbClr val="072F67"/>
                  </a:solidFill>
                  <a:latin typeface="+mj-lt"/>
                  <a:ea typeface="+mj-ea"/>
                  <a:cs typeface="+mj-cs"/>
                  <a:sym typeface="Arial Narrow" charset="0"/>
                </a:defRPr>
              </a:lvl1pPr>
              <a:lvl2pPr marL="6350" indent="-6350" algn="ctr" rtl="0" eaLnBrk="0" fontAlgn="base" hangingPunct="0">
                <a:spcBef>
                  <a:spcPct val="0"/>
                </a:spcBef>
                <a:spcAft>
                  <a:spcPct val="0"/>
                </a:spcAft>
                <a:defRPr sz="5600" b="1">
                  <a:solidFill>
                    <a:srgbClr val="072F67"/>
                  </a:solidFill>
                  <a:latin typeface="Arial Narrow" charset="0"/>
                  <a:ea typeface="ヒラギノ角ゴ ProN W6" charset="0"/>
                  <a:cs typeface="ヒラギノ角ゴ ProN W6" charset="0"/>
                  <a:sym typeface="Arial Narrow" charset="0"/>
                </a:defRPr>
              </a:lvl2pPr>
              <a:lvl3pPr marL="6350" indent="-6350" algn="ctr" rtl="0" eaLnBrk="0" fontAlgn="base" hangingPunct="0">
                <a:spcBef>
                  <a:spcPct val="0"/>
                </a:spcBef>
                <a:spcAft>
                  <a:spcPct val="0"/>
                </a:spcAft>
                <a:defRPr sz="5600" b="1">
                  <a:solidFill>
                    <a:srgbClr val="072F67"/>
                  </a:solidFill>
                  <a:latin typeface="Arial Narrow" charset="0"/>
                  <a:ea typeface="ヒラギノ角ゴ ProN W6" charset="0"/>
                  <a:cs typeface="ヒラギノ角ゴ ProN W6" charset="0"/>
                  <a:sym typeface="Arial Narrow" charset="0"/>
                </a:defRPr>
              </a:lvl3pPr>
              <a:lvl4pPr marL="6350" indent="-6350" algn="ctr" rtl="0" eaLnBrk="0" fontAlgn="base" hangingPunct="0">
                <a:spcBef>
                  <a:spcPct val="0"/>
                </a:spcBef>
                <a:spcAft>
                  <a:spcPct val="0"/>
                </a:spcAft>
                <a:defRPr sz="5600" b="1">
                  <a:solidFill>
                    <a:srgbClr val="072F67"/>
                  </a:solidFill>
                  <a:latin typeface="Arial Narrow" charset="0"/>
                  <a:ea typeface="ヒラギノ角ゴ ProN W6" charset="0"/>
                  <a:cs typeface="ヒラギノ角ゴ ProN W6" charset="0"/>
                  <a:sym typeface="Arial Narrow" charset="0"/>
                </a:defRPr>
              </a:lvl4pPr>
              <a:lvl5pPr marL="6350" indent="-6350" algn="ctr" rtl="0" eaLnBrk="0" fontAlgn="base" hangingPunct="0">
                <a:spcBef>
                  <a:spcPct val="0"/>
                </a:spcBef>
                <a:spcAft>
                  <a:spcPct val="0"/>
                </a:spcAft>
                <a:defRPr sz="5600" b="1">
                  <a:solidFill>
                    <a:srgbClr val="072F67"/>
                  </a:solidFill>
                  <a:latin typeface="Arial Narrow" charset="0"/>
                  <a:ea typeface="ヒラギノ角ゴ ProN W6" charset="0"/>
                  <a:cs typeface="ヒラギノ角ゴ ProN W6" charset="0"/>
                  <a:sym typeface="Arial Narrow" charset="0"/>
                </a:defRPr>
              </a:lvl5pPr>
              <a:lvl6pPr marL="463550" algn="ctr" rtl="0" fontAlgn="base">
                <a:spcBef>
                  <a:spcPct val="0"/>
                </a:spcBef>
                <a:spcAft>
                  <a:spcPct val="0"/>
                </a:spcAft>
                <a:defRPr sz="5600" b="1">
                  <a:solidFill>
                    <a:srgbClr val="072F67"/>
                  </a:solidFill>
                  <a:latin typeface="Arial Narrow" charset="0"/>
                  <a:ea typeface="ヒラギノ角ゴ ProN W6" charset="0"/>
                  <a:cs typeface="ヒラギノ角ゴ ProN W6" charset="0"/>
                  <a:sym typeface="Arial Narrow" charset="0"/>
                </a:defRPr>
              </a:lvl6pPr>
              <a:lvl7pPr marL="920750" algn="ctr" rtl="0" fontAlgn="base">
                <a:spcBef>
                  <a:spcPct val="0"/>
                </a:spcBef>
                <a:spcAft>
                  <a:spcPct val="0"/>
                </a:spcAft>
                <a:defRPr sz="5600" b="1">
                  <a:solidFill>
                    <a:srgbClr val="072F67"/>
                  </a:solidFill>
                  <a:latin typeface="Arial Narrow" charset="0"/>
                  <a:ea typeface="ヒラギノ角ゴ ProN W6" charset="0"/>
                  <a:cs typeface="ヒラギノ角ゴ ProN W6" charset="0"/>
                  <a:sym typeface="Arial Narrow" charset="0"/>
                </a:defRPr>
              </a:lvl7pPr>
              <a:lvl8pPr marL="1377950" algn="ctr" rtl="0" fontAlgn="base">
                <a:spcBef>
                  <a:spcPct val="0"/>
                </a:spcBef>
                <a:spcAft>
                  <a:spcPct val="0"/>
                </a:spcAft>
                <a:defRPr sz="5600" b="1">
                  <a:solidFill>
                    <a:srgbClr val="072F67"/>
                  </a:solidFill>
                  <a:latin typeface="Arial Narrow" charset="0"/>
                  <a:ea typeface="ヒラギノ角ゴ ProN W6" charset="0"/>
                  <a:cs typeface="ヒラギノ角ゴ ProN W6" charset="0"/>
                  <a:sym typeface="Arial Narrow" charset="0"/>
                </a:defRPr>
              </a:lvl8pPr>
              <a:lvl9pPr marL="1835150" algn="ctr" rtl="0" fontAlgn="base">
                <a:spcBef>
                  <a:spcPct val="0"/>
                </a:spcBef>
                <a:spcAft>
                  <a:spcPct val="0"/>
                </a:spcAft>
                <a:defRPr sz="5600" b="1">
                  <a:solidFill>
                    <a:srgbClr val="072F67"/>
                  </a:solidFill>
                  <a:latin typeface="Arial Narrow" charset="0"/>
                  <a:ea typeface="ヒラギノ角ゴ ProN W6" charset="0"/>
                  <a:cs typeface="ヒラギノ角ゴ ProN W6" charset="0"/>
                  <a:sym typeface="Arial Narrow" charset="0"/>
                </a:defRPr>
              </a:lvl9pPr>
            </a:lstStyle>
            <a:p>
              <a:pPr defTabSz="457200"/>
              <a:r>
                <a:rPr lang="en-US" sz="3100" b="0" dirty="0">
                  <a:solidFill>
                    <a:srgbClr val="000000"/>
                  </a:solidFill>
                  <a:effectLst>
                    <a:outerShdw blurRad="50800" dist="38100" dir="2700000" algn="tl" rotWithShape="0">
                      <a:srgbClr val="000000">
                        <a:alpha val="43000"/>
                      </a:srgbClr>
                    </a:outerShdw>
                  </a:effectLst>
                  <a:latin typeface="Arial"/>
                </a:rPr>
                <a:t>Non-typical conditions</a:t>
              </a:r>
            </a:p>
          </p:txBody>
        </p:sp>
        <p:grpSp>
          <p:nvGrpSpPr>
            <p:cNvPr id="223" name="Group 222"/>
            <p:cNvGrpSpPr/>
            <p:nvPr/>
          </p:nvGrpSpPr>
          <p:grpSpPr>
            <a:xfrm>
              <a:off x="957784" y="3436640"/>
              <a:ext cx="11089232" cy="5247962"/>
              <a:chOff x="957784" y="3436640"/>
              <a:chExt cx="11089232" cy="5247962"/>
            </a:xfrm>
          </p:grpSpPr>
          <p:sp>
            <p:nvSpPr>
              <p:cNvPr id="29" name="Freeform 28"/>
              <p:cNvSpPr/>
              <p:nvPr/>
            </p:nvSpPr>
            <p:spPr>
              <a:xfrm>
                <a:off x="6207125" y="8094580"/>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775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a:t>
                </a:r>
              </a:p>
            </p:txBody>
          </p:sp>
          <p:sp>
            <p:nvSpPr>
              <p:cNvPr id="30" name="Freeform 29"/>
              <p:cNvSpPr/>
              <p:nvPr/>
            </p:nvSpPr>
            <p:spPr>
              <a:xfrm>
                <a:off x="7585076" y="8094580"/>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 Step 19</a:t>
                </a:r>
              </a:p>
            </p:txBody>
          </p:sp>
          <p:sp>
            <p:nvSpPr>
              <p:cNvPr id="15" name="Freeform 14"/>
              <p:cNvSpPr/>
              <p:nvPr/>
            </p:nvSpPr>
            <p:spPr>
              <a:xfrm>
                <a:off x="957784" y="6482216"/>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2">
                  <a:lumMod val="20000"/>
                  <a:lumOff val="8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SG Tube Rupture</a:t>
                </a:r>
              </a:p>
            </p:txBody>
          </p:sp>
          <p:sp>
            <p:nvSpPr>
              <p:cNvPr id="17" name="Freeform 16"/>
              <p:cNvSpPr/>
              <p:nvPr/>
            </p:nvSpPr>
            <p:spPr>
              <a:xfrm>
                <a:off x="10931531" y="6482216"/>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2">
                  <a:lumMod val="20000"/>
                  <a:lumOff val="8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SG isolated</a:t>
                </a:r>
              </a:p>
            </p:txBody>
          </p:sp>
          <p:sp>
            <p:nvSpPr>
              <p:cNvPr id="18" name="Freeform 17"/>
              <p:cNvSpPr/>
              <p:nvPr/>
            </p:nvSpPr>
            <p:spPr>
              <a:xfrm>
                <a:off x="2270119" y="6482216"/>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775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a:t>
                </a:r>
              </a:p>
            </p:txBody>
          </p:sp>
          <p:sp>
            <p:nvSpPr>
              <p:cNvPr id="20" name="Freeform 19"/>
              <p:cNvSpPr/>
              <p:nvPr/>
            </p:nvSpPr>
            <p:spPr>
              <a:xfrm>
                <a:off x="3582454" y="6482216"/>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 Step 19</a:t>
                </a:r>
              </a:p>
            </p:txBody>
          </p:sp>
          <p:sp>
            <p:nvSpPr>
              <p:cNvPr id="22" name="Freeform 21"/>
              <p:cNvSpPr/>
              <p:nvPr/>
            </p:nvSpPr>
            <p:spPr>
              <a:xfrm>
                <a:off x="4894789" y="6485792"/>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 Step 21</a:t>
                </a:r>
              </a:p>
            </p:txBody>
          </p:sp>
          <p:sp>
            <p:nvSpPr>
              <p:cNvPr id="23" name="Freeform 22"/>
              <p:cNvSpPr/>
              <p:nvPr/>
            </p:nvSpPr>
            <p:spPr>
              <a:xfrm>
                <a:off x="9619196" y="6485792"/>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tx2">
                  <a:lumMod val="50000"/>
                  <a:lumOff val="5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775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E-3</a:t>
                </a:r>
              </a:p>
            </p:txBody>
          </p:sp>
          <p:sp>
            <p:nvSpPr>
              <p:cNvPr id="24" name="Freeform 23"/>
              <p:cNvSpPr/>
              <p:nvPr/>
            </p:nvSpPr>
            <p:spPr>
              <a:xfrm>
                <a:off x="6207125" y="5765610"/>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5">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7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ES-1.1</a:t>
                </a:r>
              </a:p>
            </p:txBody>
          </p:sp>
          <p:sp>
            <p:nvSpPr>
              <p:cNvPr id="25" name="Freeform 24"/>
              <p:cNvSpPr/>
              <p:nvPr/>
            </p:nvSpPr>
            <p:spPr>
              <a:xfrm>
                <a:off x="7585076" y="4989287"/>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5">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ES-1.1 foldout</a:t>
                </a:r>
              </a:p>
            </p:txBody>
          </p:sp>
          <p:sp>
            <p:nvSpPr>
              <p:cNvPr id="26" name="Freeform 25"/>
              <p:cNvSpPr/>
              <p:nvPr/>
            </p:nvSpPr>
            <p:spPr>
              <a:xfrm>
                <a:off x="7585076" y="5765610"/>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 step 19</a:t>
                </a:r>
              </a:p>
            </p:txBody>
          </p:sp>
          <p:sp>
            <p:nvSpPr>
              <p:cNvPr id="27" name="Freeform 26"/>
              <p:cNvSpPr/>
              <p:nvPr/>
            </p:nvSpPr>
            <p:spPr>
              <a:xfrm>
                <a:off x="7585076" y="7318257"/>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 Step 24</a:t>
                </a:r>
              </a:p>
            </p:txBody>
          </p:sp>
          <p:sp>
            <p:nvSpPr>
              <p:cNvPr id="28" name="Freeform 27"/>
              <p:cNvSpPr/>
              <p:nvPr/>
            </p:nvSpPr>
            <p:spPr>
              <a:xfrm>
                <a:off x="8766178" y="4272681"/>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rgbClr val="66CCFF"/>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775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FR-H1</a:t>
                </a:r>
              </a:p>
            </p:txBody>
          </p:sp>
          <p:cxnSp>
            <p:nvCxnSpPr>
              <p:cNvPr id="35" name="Elbow Connector 34"/>
              <p:cNvCxnSpPr/>
              <p:nvPr/>
            </p:nvCxnSpPr>
            <p:spPr bwMode="auto">
              <a:xfrm flipV="1">
                <a:off x="5419724" y="6064196"/>
                <a:ext cx="787401" cy="418020"/>
              </a:xfrm>
              <a:prstGeom prst="bentConnector3">
                <a:avLst>
                  <a:gd name="adj1" fmla="val 1485"/>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Elbow Connector 38"/>
              <p:cNvCxnSpPr/>
              <p:nvPr/>
            </p:nvCxnSpPr>
            <p:spPr bwMode="auto">
              <a:xfrm flipV="1">
                <a:off x="6863292" y="5287873"/>
                <a:ext cx="721784" cy="477737"/>
              </a:xfrm>
              <a:prstGeom prst="bentConnector3">
                <a:avLst>
                  <a:gd name="adj1" fmla="val 50000"/>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Elbow Connector 43"/>
              <p:cNvCxnSpPr/>
              <p:nvPr/>
            </p:nvCxnSpPr>
            <p:spPr bwMode="auto">
              <a:xfrm flipV="1">
                <a:off x="8110011" y="4511549"/>
                <a:ext cx="656168" cy="477737"/>
              </a:xfrm>
              <a:prstGeom prst="bentConnector3">
                <a:avLst>
                  <a:gd name="adj1" fmla="val 344"/>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Arrow Connector 47"/>
              <p:cNvCxnSpPr/>
              <p:nvPr/>
            </p:nvCxnSpPr>
            <p:spPr bwMode="auto">
              <a:xfrm>
                <a:off x="7322609" y="6064196"/>
                <a:ext cx="262467"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p:nvPr/>
            </p:nvCxnSpPr>
            <p:spPr bwMode="auto">
              <a:xfrm>
                <a:off x="6010274" y="6780802"/>
                <a:ext cx="3608922"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3" name="Freeform 82"/>
              <p:cNvSpPr/>
              <p:nvPr/>
            </p:nvSpPr>
            <p:spPr>
              <a:xfrm>
                <a:off x="8703016" y="5282368"/>
                <a:ext cx="898831" cy="2883740"/>
              </a:xfrm>
              <a:custGeom>
                <a:avLst/>
                <a:gdLst>
                  <a:gd name="connsiteX0" fmla="*/ 0 w 986380"/>
                  <a:gd name="connsiteY0" fmla="*/ 0 h 3477263"/>
                  <a:gd name="connsiteX1" fmla="*/ 604158 w 986380"/>
                  <a:gd name="connsiteY1" fmla="*/ 0 h 3477263"/>
                  <a:gd name="connsiteX2" fmla="*/ 616488 w 986380"/>
                  <a:gd name="connsiteY2" fmla="*/ 1775624 h 3477263"/>
                  <a:gd name="connsiteX3" fmla="*/ 986380 w 986380"/>
                  <a:gd name="connsiteY3" fmla="*/ 1800285 h 3477263"/>
                  <a:gd name="connsiteX4" fmla="*/ 986380 w 986380"/>
                  <a:gd name="connsiteY4" fmla="*/ 3477263 h 3477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80" h="3477263">
                    <a:moveTo>
                      <a:pt x="0" y="0"/>
                    </a:moveTo>
                    <a:lnTo>
                      <a:pt x="604158" y="0"/>
                    </a:lnTo>
                    <a:lnTo>
                      <a:pt x="616488" y="1775624"/>
                    </a:lnTo>
                    <a:lnTo>
                      <a:pt x="986380" y="1800285"/>
                    </a:lnTo>
                    <a:lnTo>
                      <a:pt x="986380" y="3477263"/>
                    </a:lnTo>
                  </a:path>
                </a:pathLst>
              </a:custGeom>
            </p:spPr>
            <p:txBody>
              <a:bodyPr vert="horz" wrap="square" lIns="91440" tIns="45720" rIns="91440" bIns="45720" numCol="1" rtlCol="0" anchor="t" anchorCtr="0" compatLnSpc="1">
                <a:prstTxWarp prst="textNoShape">
                  <a:avLst/>
                </a:prstTxWarp>
              </a:bodyPr>
              <a:lstStyle/>
              <a:p>
                <a:pPr defTabSz="642915"/>
                <a:endParaRPr lang="en-US" dirty="0">
                  <a:solidFill>
                    <a:srgbClr val="000000"/>
                  </a:solidFill>
                  <a:latin typeface="Arial" charset="0"/>
                  <a:ea typeface="ヒラギノ角ゴ ProN W3" charset="0"/>
                  <a:cs typeface="ヒラギノ角ゴ ProN W3" charset="0"/>
                  <a:sym typeface="Arial" charset="0"/>
                </a:endParaRPr>
              </a:p>
            </p:txBody>
          </p:sp>
          <p:cxnSp>
            <p:nvCxnSpPr>
              <p:cNvPr id="98" name="Elbow Connector 97"/>
              <p:cNvCxnSpPr/>
              <p:nvPr/>
            </p:nvCxnSpPr>
            <p:spPr bwMode="auto">
              <a:xfrm>
                <a:off x="6010274" y="6780802"/>
                <a:ext cx="1572246" cy="832302"/>
              </a:xfrm>
              <a:prstGeom prst="bentConnector3">
                <a:avLst>
                  <a:gd name="adj1" fmla="val 50000"/>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4" name="Straight Arrow Connector 103"/>
              <p:cNvCxnSpPr/>
              <p:nvPr/>
            </p:nvCxnSpPr>
            <p:spPr bwMode="auto">
              <a:xfrm>
                <a:off x="10734681" y="6780802"/>
                <a:ext cx="196850"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Connector 112"/>
              <p:cNvCxnSpPr/>
              <p:nvPr/>
            </p:nvCxnSpPr>
            <p:spPr bwMode="auto">
              <a:xfrm>
                <a:off x="8734648" y="7613104"/>
                <a:ext cx="576064" cy="0"/>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2" name="Elbow Connector 121"/>
              <p:cNvCxnSpPr/>
              <p:nvPr/>
            </p:nvCxnSpPr>
            <p:spPr bwMode="auto">
              <a:xfrm rot="16200000" flipH="1">
                <a:off x="5126676" y="7372435"/>
                <a:ext cx="1373495" cy="787401"/>
              </a:xfrm>
              <a:prstGeom prst="bentConnector3">
                <a:avLst>
                  <a:gd name="adj1" fmla="val 99139"/>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4" name="Straight Arrow Connector 153"/>
              <p:cNvCxnSpPr/>
              <p:nvPr/>
            </p:nvCxnSpPr>
            <p:spPr bwMode="auto">
              <a:xfrm>
                <a:off x="2073269" y="6780802"/>
                <a:ext cx="196850"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5" name="Straight Arrow Connector 154"/>
              <p:cNvCxnSpPr/>
              <p:nvPr/>
            </p:nvCxnSpPr>
            <p:spPr bwMode="auto">
              <a:xfrm>
                <a:off x="3385604" y="6780802"/>
                <a:ext cx="196850"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6" name="Straight Arrow Connector 155"/>
              <p:cNvCxnSpPr/>
              <p:nvPr/>
            </p:nvCxnSpPr>
            <p:spPr bwMode="auto">
              <a:xfrm>
                <a:off x="4697939" y="6780802"/>
                <a:ext cx="196850"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7" name="Straight Arrow Connector 156"/>
              <p:cNvCxnSpPr/>
              <p:nvPr/>
            </p:nvCxnSpPr>
            <p:spPr bwMode="auto">
              <a:xfrm>
                <a:off x="7322609" y="8452884"/>
                <a:ext cx="259911" cy="24316"/>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6" name="Freeform 165"/>
              <p:cNvSpPr/>
              <p:nvPr/>
            </p:nvSpPr>
            <p:spPr>
              <a:xfrm>
                <a:off x="3582454" y="3496357"/>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1">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400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E-0 Step 14</a:t>
                </a:r>
              </a:p>
            </p:txBody>
          </p:sp>
          <p:sp>
            <p:nvSpPr>
              <p:cNvPr id="167" name="Freeform 166"/>
              <p:cNvSpPr/>
              <p:nvPr/>
            </p:nvSpPr>
            <p:spPr>
              <a:xfrm>
                <a:off x="8766178" y="3436640"/>
                <a:ext cx="1115485" cy="590022"/>
              </a:xfrm>
              <a:custGeom>
                <a:avLst/>
                <a:gdLst>
                  <a:gd name="connsiteX0" fmla="*/ 0 w 1665816"/>
                  <a:gd name="connsiteY0" fmla="*/ 99949 h 999490"/>
                  <a:gd name="connsiteX1" fmla="*/ 99949 w 1665816"/>
                  <a:gd name="connsiteY1" fmla="*/ 0 h 999490"/>
                  <a:gd name="connsiteX2" fmla="*/ 1565867 w 1665816"/>
                  <a:gd name="connsiteY2" fmla="*/ 0 h 999490"/>
                  <a:gd name="connsiteX3" fmla="*/ 1665816 w 1665816"/>
                  <a:gd name="connsiteY3" fmla="*/ 99949 h 999490"/>
                  <a:gd name="connsiteX4" fmla="*/ 1665816 w 1665816"/>
                  <a:gd name="connsiteY4" fmla="*/ 899541 h 999490"/>
                  <a:gd name="connsiteX5" fmla="*/ 1565867 w 1665816"/>
                  <a:gd name="connsiteY5" fmla="*/ 999490 h 999490"/>
                  <a:gd name="connsiteX6" fmla="*/ 99949 w 1665816"/>
                  <a:gd name="connsiteY6" fmla="*/ 999490 h 999490"/>
                  <a:gd name="connsiteX7" fmla="*/ 0 w 1665816"/>
                  <a:gd name="connsiteY7" fmla="*/ 899541 h 999490"/>
                  <a:gd name="connsiteX8" fmla="*/ 0 w 1665816"/>
                  <a:gd name="connsiteY8" fmla="*/ 99949 h 99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816" h="999490">
                    <a:moveTo>
                      <a:pt x="0" y="99949"/>
                    </a:moveTo>
                    <a:cubicBezTo>
                      <a:pt x="0" y="44749"/>
                      <a:pt x="44749" y="0"/>
                      <a:pt x="99949" y="0"/>
                    </a:cubicBezTo>
                    <a:lnTo>
                      <a:pt x="1565867" y="0"/>
                    </a:lnTo>
                    <a:cubicBezTo>
                      <a:pt x="1621067" y="0"/>
                      <a:pt x="1665816" y="44749"/>
                      <a:pt x="1665816" y="99949"/>
                    </a:cubicBezTo>
                    <a:lnTo>
                      <a:pt x="1665816" y="899541"/>
                    </a:lnTo>
                    <a:cubicBezTo>
                      <a:pt x="1665816" y="954741"/>
                      <a:pt x="1621067" y="999490"/>
                      <a:pt x="1565867" y="999490"/>
                    </a:cubicBezTo>
                    <a:lnTo>
                      <a:pt x="99949" y="999490"/>
                    </a:lnTo>
                    <a:cubicBezTo>
                      <a:pt x="44749" y="999490"/>
                      <a:pt x="0" y="954741"/>
                      <a:pt x="0" y="899541"/>
                    </a:cubicBezTo>
                    <a:lnTo>
                      <a:pt x="0" y="99949"/>
                    </a:lnTo>
                    <a:close/>
                  </a:path>
                </a:pathLst>
              </a:custGeom>
              <a:solidFill>
                <a:schemeClr val="accent3">
                  <a:lumMod val="40000"/>
                  <a:lumOff val="60000"/>
                </a:schemeClr>
              </a:solidFill>
            </p:spPr>
            <p:style>
              <a:lnRef idx="3">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8334" tIns="128334" rIns="128334" bIns="128334" numCol="1" spcCol="1270" anchor="ctr" anchorCtr="0">
                <a:normAutofit fontScale="77500" lnSpcReduction="20000"/>
              </a:bodyPr>
              <a:lstStyle/>
              <a:p>
                <a:pPr algn="ctr" defTabSz="812573">
                  <a:lnSpc>
                    <a:spcPct val="90000"/>
                  </a:lnSpc>
                  <a:spcAft>
                    <a:spcPct val="35000"/>
                  </a:spcAft>
                </a:pPr>
                <a:r>
                  <a:rPr lang="en-US" dirty="0">
                    <a:solidFill>
                      <a:srgbClr val="000000">
                        <a:hueOff val="0"/>
                        <a:satOff val="0"/>
                        <a:lumOff val="0"/>
                        <a:alphaOff val="0"/>
                      </a:srgbClr>
                    </a:solidFill>
                    <a:latin typeface="Arial"/>
                  </a:rPr>
                  <a:t>E-2</a:t>
                </a:r>
              </a:p>
            </p:txBody>
          </p:sp>
          <p:cxnSp>
            <p:nvCxnSpPr>
              <p:cNvPr id="169" name="Elbow Connector 168"/>
              <p:cNvCxnSpPr/>
              <p:nvPr/>
            </p:nvCxnSpPr>
            <p:spPr bwMode="auto">
              <a:xfrm rot="5400000" flipH="1" flipV="1">
                <a:off x="1848067" y="4747829"/>
                <a:ext cx="2746991" cy="721784"/>
              </a:xfrm>
              <a:prstGeom prst="bentConnector3">
                <a:avLst>
                  <a:gd name="adj1" fmla="val 100628"/>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1" name="Straight Arrow Connector 170"/>
              <p:cNvCxnSpPr/>
              <p:nvPr/>
            </p:nvCxnSpPr>
            <p:spPr bwMode="auto">
              <a:xfrm>
                <a:off x="4697939" y="3735226"/>
                <a:ext cx="4068239" cy="0"/>
              </a:xfrm>
              <a:prstGeom prst="straightConnector1">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4" name="Elbow Connector 173"/>
              <p:cNvCxnSpPr/>
              <p:nvPr/>
            </p:nvCxnSpPr>
            <p:spPr bwMode="auto">
              <a:xfrm rot="16200000" flipH="1">
                <a:off x="8672210" y="4944679"/>
                <a:ext cx="2746991" cy="328084"/>
              </a:xfrm>
              <a:prstGeom prst="bentConnector3">
                <a:avLst>
                  <a:gd name="adj1" fmla="val -256"/>
                </a:avLst>
              </a:prstGeom>
              <a:solidFill>
                <a:srgbClr val="00CC99"/>
              </a:solidFill>
              <a:ln w="9525"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2" name="Elbow Connector 191"/>
              <p:cNvCxnSpPr>
                <a:endCxn id="83" idx="2"/>
              </p:cNvCxnSpPr>
              <p:nvPr/>
            </p:nvCxnSpPr>
            <p:spPr bwMode="auto">
              <a:xfrm rot="16200000" flipH="1">
                <a:off x="8249152" y="5739282"/>
                <a:ext cx="1467043" cy="564225"/>
              </a:xfrm>
              <a:prstGeom prst="bentConnector4">
                <a:avLst>
                  <a:gd name="adj1" fmla="val -696"/>
                  <a:gd name="adj2" fmla="val 105058"/>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7" name="Straight Connector 196"/>
              <p:cNvCxnSpPr/>
              <p:nvPr/>
            </p:nvCxnSpPr>
            <p:spPr bwMode="auto">
              <a:xfrm>
                <a:off x="8700561" y="6064196"/>
                <a:ext cx="590551" cy="0"/>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9" name="Straight Connector 198"/>
              <p:cNvCxnSpPr/>
              <p:nvPr/>
            </p:nvCxnSpPr>
            <p:spPr bwMode="auto">
              <a:xfrm>
                <a:off x="9881663" y="4571267"/>
                <a:ext cx="328084" cy="0"/>
              </a:xfrm>
              <a:prstGeom prst="line">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0" name="Elbow Connector 219"/>
              <p:cNvCxnSpPr>
                <a:endCxn id="83" idx="2"/>
              </p:cNvCxnSpPr>
              <p:nvPr/>
            </p:nvCxnSpPr>
            <p:spPr bwMode="auto">
              <a:xfrm rot="5400000" flipH="1" flipV="1">
                <a:off x="8138575" y="7278981"/>
                <a:ext cx="1650276" cy="602146"/>
              </a:xfrm>
              <a:prstGeom prst="bentConnector4">
                <a:avLst>
                  <a:gd name="adj1" fmla="val 7244"/>
                  <a:gd name="adj2" fmla="val 107250"/>
                </a:avLst>
              </a:prstGeom>
              <a:solidFill>
                <a:srgbClr val="00CC99"/>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spTree>
    <p:extLst>
      <p:ext uri="{BB962C8B-B14F-4D97-AF65-F5344CB8AC3E}">
        <p14:creationId xmlns:p14="http://schemas.microsoft.com/office/powerpoint/2010/main" val="2639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normAutofit/>
          </a:bodyPr>
          <a:lstStyle/>
          <a:p>
            <a:pPr algn="ctr" eaLnBrk="1" hangingPunct="1"/>
            <a:r>
              <a:rPr lang="en-US" dirty="0"/>
              <a:t>HRA: Understanding the operating challenges</a:t>
            </a:r>
          </a:p>
        </p:txBody>
      </p:sp>
      <p:sp>
        <p:nvSpPr>
          <p:cNvPr id="400387" name="Rectangle 3"/>
          <p:cNvSpPr>
            <a:spLocks noGrp="1" noChangeArrowheads="1"/>
          </p:cNvSpPr>
          <p:nvPr>
            <p:ph idx="1"/>
          </p:nvPr>
        </p:nvSpPr>
        <p:spPr/>
        <p:txBody>
          <a:bodyPr>
            <a:normAutofit/>
          </a:bodyPr>
          <a:lstStyle/>
          <a:p>
            <a:r>
              <a:rPr lang="en-US" dirty="0">
                <a:solidFill>
                  <a:schemeClr val="tx1"/>
                </a:solidFill>
              </a:rPr>
              <a:t>It was not enough to evaluate procedures as “industry standard”, and evaluate them to be nominal for this case</a:t>
            </a:r>
          </a:p>
          <a:p>
            <a:r>
              <a:rPr lang="en-US" dirty="0">
                <a:solidFill>
                  <a:schemeClr val="tx1"/>
                </a:solidFill>
              </a:rPr>
              <a:t>The analyst needed to understand the operating challenge in the detailed procedure step, in this case step 21 in E-0, and see that this was actually a difficult task and evaluate the procedure support to be less than nominal and to increase the Human Error Probability (HEP) </a:t>
            </a:r>
          </a:p>
          <a:p>
            <a:pPr eaLnBrk="1" hangingPunct="1"/>
            <a:endParaRPr lang="en-US" dirty="0">
              <a:solidFill>
                <a:schemeClr val="tx1"/>
              </a:solidFill>
            </a:endParaRP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8</a:t>
            </a:fld>
            <a:endParaRPr lang="en-US" dirty="0">
              <a:solidFill>
                <a:srgbClr val="000000"/>
              </a:solidFill>
            </a:endParaRPr>
          </a:p>
        </p:txBody>
      </p:sp>
    </p:spTree>
    <p:extLst>
      <p:ext uri="{BB962C8B-B14F-4D97-AF65-F5344CB8AC3E}">
        <p14:creationId xmlns:p14="http://schemas.microsoft.com/office/powerpoint/2010/main" val="1716704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1017258" y="506673"/>
            <a:ext cx="10157483" cy="782595"/>
          </a:xfrm>
        </p:spPr>
        <p:txBody>
          <a:bodyPr>
            <a:normAutofit/>
          </a:bodyPr>
          <a:lstStyle/>
          <a:p>
            <a:pPr algn="ctr" eaLnBrk="1" hangingPunct="1"/>
            <a:r>
              <a:rPr lang="en-US" dirty="0"/>
              <a:t>HRA: Understanding the operating challenges</a:t>
            </a:r>
          </a:p>
        </p:txBody>
      </p:sp>
      <p:sp>
        <p:nvSpPr>
          <p:cNvPr id="400387" name="Rectangle 3"/>
          <p:cNvSpPr>
            <a:spLocks noGrp="1" noChangeArrowheads="1"/>
          </p:cNvSpPr>
          <p:nvPr>
            <p:ph idx="1"/>
          </p:nvPr>
        </p:nvSpPr>
        <p:spPr>
          <a:xfrm>
            <a:off x="1017259" y="1541603"/>
            <a:ext cx="10157483" cy="4965768"/>
          </a:xfrm>
        </p:spPr>
        <p:txBody>
          <a:bodyPr>
            <a:normAutofit lnSpcReduction="10000"/>
          </a:bodyPr>
          <a:lstStyle/>
          <a:p>
            <a:r>
              <a:rPr lang="en-US" sz="2800" dirty="0">
                <a:solidFill>
                  <a:schemeClr val="tx1"/>
                </a:solidFill>
              </a:rPr>
              <a:t>Task Analysis (TA) is central</a:t>
            </a:r>
          </a:p>
          <a:p>
            <a:r>
              <a:rPr lang="en-US" sz="2800" dirty="0">
                <a:solidFill>
                  <a:schemeClr val="tx1"/>
                </a:solidFill>
              </a:rPr>
              <a:t>TA, when to stop? </a:t>
            </a:r>
          </a:p>
          <a:p>
            <a:pPr lvl="1"/>
            <a:r>
              <a:rPr lang="en-US" sz="2400" dirty="0">
                <a:solidFill>
                  <a:schemeClr val="tx1"/>
                </a:solidFill>
              </a:rPr>
              <a:t>Achieving the safety functions</a:t>
            </a:r>
          </a:p>
          <a:p>
            <a:pPr lvl="1"/>
            <a:r>
              <a:rPr lang="en-US" sz="2400" dirty="0">
                <a:solidFill>
                  <a:schemeClr val="tx1"/>
                </a:solidFill>
              </a:rPr>
              <a:t>Given by the procedures (sometimes implicit)</a:t>
            </a:r>
          </a:p>
          <a:p>
            <a:r>
              <a:rPr lang="en-US" sz="2800" dirty="0">
                <a:solidFill>
                  <a:schemeClr val="tx1"/>
                </a:solidFill>
              </a:rPr>
              <a:t>What about TA for new designs?</a:t>
            </a:r>
          </a:p>
          <a:p>
            <a:pPr lvl="1"/>
            <a:r>
              <a:rPr lang="en-US" sz="2400" dirty="0">
                <a:solidFill>
                  <a:schemeClr val="tx1"/>
                </a:solidFill>
              </a:rPr>
              <a:t>Similar to Beyond Design Basis Events (BDBE)</a:t>
            </a:r>
          </a:p>
          <a:p>
            <a:pPr lvl="1"/>
            <a:r>
              <a:rPr lang="en-US" sz="2400" dirty="0">
                <a:solidFill>
                  <a:schemeClr val="tx1"/>
                </a:solidFill>
              </a:rPr>
              <a:t>Also lacking procedures covering all situations and combinations of events</a:t>
            </a:r>
          </a:p>
          <a:p>
            <a:r>
              <a:rPr lang="en-US" sz="2800" dirty="0">
                <a:solidFill>
                  <a:schemeClr val="tx1"/>
                </a:solidFill>
              </a:rPr>
              <a:t>Experiments from simulators, including rare combinations of initiating events</a:t>
            </a:r>
          </a:p>
          <a:p>
            <a:pPr lvl="1"/>
            <a:r>
              <a:rPr lang="en-US" sz="2400" dirty="0">
                <a:solidFill>
                  <a:schemeClr val="tx1"/>
                </a:solidFill>
              </a:rPr>
              <a:t> Can study in EOP space</a:t>
            </a:r>
          </a:p>
          <a:p>
            <a:pPr eaLnBrk="1" hangingPunct="1"/>
            <a:r>
              <a:rPr lang="en-US" sz="2800" dirty="0">
                <a:solidFill>
                  <a:schemeClr val="tx1"/>
                </a:solidFill>
              </a:rPr>
              <a:t>Too detailed TA? </a:t>
            </a:r>
          </a:p>
          <a:p>
            <a:pPr lvl="1"/>
            <a:r>
              <a:rPr lang="en-US" sz="2400" dirty="0">
                <a:solidFill>
                  <a:schemeClr val="tx1"/>
                </a:solidFill>
              </a:rPr>
              <a:t>Summing up too many HEPs that creates unrealistically high HEP? </a:t>
            </a:r>
          </a:p>
        </p:txBody>
      </p:sp>
      <p:sp>
        <p:nvSpPr>
          <p:cNvPr id="7" name="Slide Number Placeholder 5"/>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GB"/>
            </a:defPPr>
            <a:lvl1pPr algn="ctr" rtl="0" fontAlgn="base">
              <a:spcBef>
                <a:spcPct val="0"/>
              </a:spcBef>
              <a:spcAft>
                <a:spcPct val="0"/>
              </a:spcAft>
              <a:defRPr sz="800" b="0" kern="1200">
                <a:solidFill>
                  <a:srgbClr val="DF6841"/>
                </a:solidFill>
                <a:latin typeface="Arial"/>
                <a:ea typeface="+mn-ea"/>
                <a:cs typeface="Arial"/>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3F24E951-C4DC-404A-87C4-647CE792C832}" type="slidenum">
              <a:rPr lang="nb-NO" smtClean="0"/>
              <a:pPr>
                <a:defRPr/>
              </a:pPr>
              <a:t>9</a:t>
            </a:fld>
            <a:endParaRPr lang="en-US" dirty="0">
              <a:solidFill>
                <a:srgbClr val="000000"/>
              </a:solidFill>
            </a:endParaRPr>
          </a:p>
        </p:txBody>
      </p:sp>
    </p:spTree>
    <p:extLst>
      <p:ext uri="{BB962C8B-B14F-4D97-AF65-F5344CB8AC3E}">
        <p14:creationId xmlns:p14="http://schemas.microsoft.com/office/powerpoint/2010/main" val="2083788505"/>
      </p:ext>
    </p:extLst>
  </p:cSld>
  <p:clrMapOvr>
    <a:masterClrMapping/>
  </p:clrMapOvr>
  <p:transition/>
</p:sld>
</file>

<file path=ppt/theme/theme1.xml><?xml version="1.0" encoding="utf-8"?>
<a:theme xmlns:a="http://schemas.openxmlformats.org/drawingml/2006/main" name="1_IFE">
  <a:themeElements>
    <a:clrScheme name="Egendefinert 7">
      <a:dk1>
        <a:sysClr val="windowText" lastClr="000000"/>
      </a:dk1>
      <a:lt1>
        <a:sysClr val="window" lastClr="FFFFFF"/>
      </a:lt1>
      <a:dk2>
        <a:srgbClr val="292D2E"/>
      </a:dk2>
      <a:lt2>
        <a:srgbClr val="F2F4F6"/>
      </a:lt2>
      <a:accent1>
        <a:srgbClr val="1D2982"/>
      </a:accent1>
      <a:accent2>
        <a:srgbClr val="E04A1B"/>
      </a:accent2>
      <a:accent3>
        <a:srgbClr val="CA904A"/>
      </a:accent3>
      <a:accent4>
        <a:srgbClr val="D5DDDF"/>
      </a:accent4>
      <a:accent5>
        <a:srgbClr val="FFFFFF"/>
      </a:accent5>
      <a:accent6>
        <a:srgbClr val="22307B"/>
      </a:accent6>
      <a:hlink>
        <a:srgbClr val="0563C1"/>
      </a:hlink>
      <a:folHlink>
        <a:srgbClr val="954F72"/>
      </a:folHlink>
    </a:clrScheme>
    <a:fontScheme name="Custom 19">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E_PPT.potx" id="{75E63D74-B8D3-4E8F-936C-A2A8134EFACD}" vid="{58678063-E241-4806-9091-AA87D14FDBB8}"/>
    </a:ext>
  </a:extLst>
</a:theme>
</file>

<file path=ppt/theme/theme2.xml><?xml version="1.0" encoding="utf-8"?>
<a:theme xmlns:a="http://schemas.openxmlformats.org/drawingml/2006/main" name="IFE">
  <a:themeElements>
    <a:clrScheme name="Egendefinert 7">
      <a:dk1>
        <a:sysClr val="windowText" lastClr="000000"/>
      </a:dk1>
      <a:lt1>
        <a:sysClr val="window" lastClr="FFFFFF"/>
      </a:lt1>
      <a:dk2>
        <a:srgbClr val="292D2E"/>
      </a:dk2>
      <a:lt2>
        <a:srgbClr val="F2F4F6"/>
      </a:lt2>
      <a:accent1>
        <a:srgbClr val="1D2982"/>
      </a:accent1>
      <a:accent2>
        <a:srgbClr val="E04A1B"/>
      </a:accent2>
      <a:accent3>
        <a:srgbClr val="CA904A"/>
      </a:accent3>
      <a:accent4>
        <a:srgbClr val="D5DDDF"/>
      </a:accent4>
      <a:accent5>
        <a:srgbClr val="FFFFFF"/>
      </a:accent5>
      <a:accent6>
        <a:srgbClr val="22307B"/>
      </a:accent6>
      <a:hlink>
        <a:srgbClr val="0563C1"/>
      </a:hlink>
      <a:folHlink>
        <a:srgbClr val="954F72"/>
      </a:folHlink>
    </a:clrScheme>
    <a:fontScheme name="Custom 19">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E_PPT.potx" id="{75E63D74-B8D3-4E8F-936C-A2A8134EFACD}" vid="{58678063-E241-4806-9091-AA87D14FDB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E754362522A34B9863F9E88940D997" ma:contentTypeVersion="4" ma:contentTypeDescription="Create a new document." ma:contentTypeScope="" ma:versionID="7b2cd6d164153b7638950918f06e29a8">
  <xsd:schema xmlns:xsd="http://www.w3.org/2001/XMLSchema" xmlns:xs="http://www.w3.org/2001/XMLSchema" xmlns:p="http://schemas.microsoft.com/office/2006/metadata/properties" xmlns:ns2="b3fb54aa-5bf6-4e6f-99eb-722703ea83dc" targetNamespace="http://schemas.microsoft.com/office/2006/metadata/properties" ma:root="true" ma:fieldsID="1ac2c597fd82d31a5b4837325c1e8602" ns2:_="">
    <xsd:import namespace="b3fb54aa-5bf6-4e6f-99eb-722703ea83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b54aa-5bf6-4e6f-99eb-722703ea83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3C4C29-3AE8-425B-B0F2-0FD38125DBC6}">
  <ds:schemaRef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b3fb54aa-5bf6-4e6f-99eb-722703ea83dc"/>
    <ds:schemaRef ds:uri="http://purl.org/dc/terms/"/>
  </ds:schemaRefs>
</ds:datastoreItem>
</file>

<file path=customXml/itemProps2.xml><?xml version="1.0" encoding="utf-8"?>
<ds:datastoreItem xmlns:ds="http://schemas.openxmlformats.org/officeDocument/2006/customXml" ds:itemID="{C5391F86-A0B6-4BC5-8BBA-F88BED453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b54aa-5bf6-4e6f-99eb-722703ea8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41C8B6-E280-4AAB-A839-A5610D3E3E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3364</TotalTime>
  <Words>1961</Words>
  <Application>Microsoft Office PowerPoint</Application>
  <PresentationFormat>Widescreen</PresentationFormat>
  <Paragraphs>254</Paragraphs>
  <Slides>21</Slides>
  <Notes>20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3" baseType="lpstr">
      <vt:lpstr>Arial</vt:lpstr>
      <vt:lpstr>Arial Narrow</vt:lpstr>
      <vt:lpstr>Calibri</vt:lpstr>
      <vt:lpstr>Calibri Light</vt:lpstr>
      <vt:lpstr>Fira Sans</vt:lpstr>
      <vt:lpstr>Fira Sans Light</vt:lpstr>
      <vt:lpstr>Lucida Grande</vt:lpstr>
      <vt:lpstr>Times New Roman</vt:lpstr>
      <vt:lpstr>Titillium Web</vt:lpstr>
      <vt:lpstr>1_IFE</vt:lpstr>
      <vt:lpstr>IFE</vt:lpstr>
      <vt:lpstr>Microsoft Visio Drawing</vt:lpstr>
      <vt:lpstr>Challenges for Human Reliability Analysis in  New Nuclear Power Plant Designs</vt:lpstr>
      <vt:lpstr>Background, new needs</vt:lpstr>
      <vt:lpstr>   Challenges associated with digital control rooms</vt:lpstr>
      <vt:lpstr>   Challenges associated with safety analysis</vt:lpstr>
      <vt:lpstr>HRA: Understanding the operating challenges</vt:lpstr>
      <vt:lpstr>International HRA Empirical Study, SGTR scenarios</vt:lpstr>
      <vt:lpstr>Typical conditions</vt:lpstr>
      <vt:lpstr>HRA: Understanding the operating challenges</vt:lpstr>
      <vt:lpstr>HRA: Understanding the operating challenges</vt:lpstr>
      <vt:lpstr>HRA: Understanding the operating challenges</vt:lpstr>
      <vt:lpstr>HRA: Analyzing scenarios without procedures</vt:lpstr>
      <vt:lpstr>HRA: Orthogonality in Performance Shaping Factors</vt:lpstr>
      <vt:lpstr>HRA: Error taxonomies for Digital I&amp;C in new control rooms</vt:lpstr>
      <vt:lpstr>HRA: Crew roles and teamwork</vt:lpstr>
      <vt:lpstr>HRA: The need for data</vt:lpstr>
      <vt:lpstr>HRA: New challenges beyond post-initiating event actions</vt:lpstr>
      <vt:lpstr>Integration of human factors engineering and HRA</vt:lpstr>
      <vt:lpstr>Integration of human factors engineering and HRA</vt:lpstr>
      <vt:lpstr>Conclusions, 1</vt:lpstr>
      <vt:lpstr>Conclusions, 2</vt:lpstr>
      <vt:lpstr>Author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Lars Hurlen</dc:creator>
  <cp:keywords/>
  <dc:description/>
  <cp:lastModifiedBy>Andreas Bye</cp:lastModifiedBy>
  <cp:revision>167</cp:revision>
  <cp:lastPrinted>2021-01-19T10:38:49Z</cp:lastPrinted>
  <dcterms:created xsi:type="dcterms:W3CDTF">2019-04-04T07:31:27Z</dcterms:created>
  <dcterms:modified xsi:type="dcterms:W3CDTF">2022-06-27T10:38:49Z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6896">
    <vt:lpwstr>15</vt:lpwstr>
  </property>
  <property fmtid="{D5CDD505-2E9C-101B-9397-08002B2CF9AE}" pid="3" name="ContentTypeId">
    <vt:lpwstr>0x010100BAE754362522A34B9863F9E88940D997</vt:lpwstr>
  </property>
  <property fmtid="{D5CDD505-2E9C-101B-9397-08002B2CF9AE}" pid="4" name="AuthorIds_UIVersion_17408">
    <vt:lpwstr>15</vt:lpwstr>
  </property>
  <property fmtid="{D5CDD505-2E9C-101B-9397-08002B2CF9AE}" pid="5" name="AuthorIds_UIVersion_2048">
    <vt:lpwstr>15</vt:lpwstr>
  </property>
</Properties>
</file>