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2" r:id="rId4"/>
    <p:sldMasterId id="2147483660" r:id="rId5"/>
  </p:sldMasterIdLst>
  <p:notesMasterIdLst>
    <p:notesMasterId r:id="rId25"/>
  </p:notesMasterIdLst>
  <p:handoutMasterIdLst>
    <p:handoutMasterId r:id="rId26"/>
  </p:handoutMasterIdLst>
  <p:sldIdLst>
    <p:sldId id="293" r:id="rId6"/>
    <p:sldId id="2141412022" r:id="rId7"/>
    <p:sldId id="2141412023" r:id="rId8"/>
    <p:sldId id="2141412025" r:id="rId9"/>
    <p:sldId id="2141412024" r:id="rId10"/>
    <p:sldId id="2141412030" r:id="rId11"/>
    <p:sldId id="303" r:id="rId12"/>
    <p:sldId id="304" r:id="rId13"/>
    <p:sldId id="2141412028" r:id="rId14"/>
    <p:sldId id="294" r:id="rId15"/>
    <p:sldId id="305" r:id="rId16"/>
    <p:sldId id="306" r:id="rId17"/>
    <p:sldId id="308" r:id="rId18"/>
    <p:sldId id="307" r:id="rId19"/>
    <p:sldId id="309" r:id="rId20"/>
    <p:sldId id="310" r:id="rId21"/>
    <p:sldId id="2141412031" r:id="rId22"/>
    <p:sldId id="299" r:id="rId23"/>
    <p:sldId id="301" r:id="rId24"/>
  </p:sldIdLst>
  <p:sldSz cx="12192000" cy="6858000"/>
  <p:notesSz cx="6877050" cy="916305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224">
          <p15:clr>
            <a:srgbClr val="A4A3A4"/>
          </p15:clr>
        </p15:guide>
        <p15:guide id="2" orient="horz" pos="3408">
          <p15:clr>
            <a:srgbClr val="A4A3A4"/>
          </p15:clr>
        </p15:guide>
        <p15:guide id="3" pos="384">
          <p15:clr>
            <a:srgbClr val="A4A3A4"/>
          </p15:clr>
        </p15:guide>
        <p15:guide id="4" pos="7296">
          <p15:clr>
            <a:srgbClr val="A4A3A4"/>
          </p15:clr>
        </p15:guide>
        <p15:guide id="5" orient="horz" pos="86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52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07B01F-5215-32F5-4B71-190AC382E624}" v="141" dt="2022-06-16T13:30:18.713"/>
    <p1510:client id="{ABD44205-3F0A-79F0-BC2A-11D4AEE5398F}" v="2" dt="2022-06-16T13:19:48.968"/>
    <p1510:client id="{D607D7E8-5F76-43BA-86E6-BF75ECFC9E69}" v="13" dt="2022-06-16T13:10:56.0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808" y="168"/>
      </p:cViewPr>
      <p:guideLst>
        <p:guide orient="horz" pos="4224"/>
        <p:guide orient="horz" pos="3408"/>
        <p:guide pos="384"/>
        <p:guide pos="7296"/>
        <p:guide orient="horz" pos="86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5F8A8B-5FEA-44A3-84BE-357530A1C9E7}" type="doc">
      <dgm:prSet loTypeId="urn:microsoft.com/office/officeart/2011/layout/HexagonRadial#2" loCatId="cycle" qsTypeId="urn:microsoft.com/office/officeart/2005/8/quickstyle/simple4" qsCatId="simple" csTypeId="urn:microsoft.com/office/officeart/2005/8/colors/colorful5" csCatId="colorful" phldr="1"/>
      <dgm:spPr/>
      <dgm:t>
        <a:bodyPr/>
        <a:lstStyle/>
        <a:p>
          <a:endParaRPr lang="en-US"/>
        </a:p>
      </dgm:t>
    </dgm:pt>
    <dgm:pt modelId="{84033795-6BF1-4963-B925-270590B1B376}">
      <dgm:prSet phldrT="[Text]" custT="1"/>
      <dgm:spPr>
        <a:xfrm>
          <a:off x="2932967" y="1638871"/>
          <a:ext cx="2082756" cy="1801668"/>
        </a:xfrm>
        <a:prstGeom prst="hexagon">
          <a:avLst>
            <a:gd name="adj" fmla="val 28570"/>
            <a:gd name="vf" fmla="val 115470"/>
          </a:avLst>
        </a:prstGeom>
        <a:solidFill>
          <a:srgbClr val="005288"/>
        </a:solidFill>
        <a:ln>
          <a:noFill/>
        </a:ln>
        <a:effectLst>
          <a:innerShdw blurRad="165100" dist="114300" dir="18900000">
            <a:srgbClr val="5B9BD5">
              <a:lumMod val="20000"/>
              <a:lumOff val="80000"/>
              <a:alpha val="41000"/>
            </a:srgbClr>
          </a:innerShdw>
        </a:effectLst>
      </dgm:spPr>
      <dgm:t>
        <a:bodyPr/>
        <a:lstStyle/>
        <a:p>
          <a:pPr algn="ctr">
            <a:buNone/>
          </a:pPr>
          <a:r>
            <a:rPr lang="en-US" sz="2000" b="1">
              <a:solidFill>
                <a:srgbClr val="4472C4">
                  <a:lumMod val="20000"/>
                  <a:lumOff val="80000"/>
                </a:srgbClr>
              </a:solidFill>
              <a:latin typeface="Franklin Gothic Book" panose="020B0503020102020204" pitchFamily="34" charset="0"/>
              <a:ea typeface="+mn-ea"/>
              <a:cs typeface="+mn-cs"/>
            </a:rPr>
            <a:t>NISAC Investments</a:t>
          </a:r>
        </a:p>
      </dgm:t>
    </dgm:pt>
    <dgm:pt modelId="{86BCFCF3-FEC3-46C2-B88C-480B80A8DA69}" type="parTrans" cxnId="{1B765B63-7562-4C36-A91A-10AF46A04122}">
      <dgm:prSet/>
      <dgm:spPr/>
      <dgm:t>
        <a:bodyPr/>
        <a:lstStyle/>
        <a:p>
          <a:pPr algn="l"/>
          <a:endParaRPr lang="en-US" sz="2000">
            <a:solidFill>
              <a:srgbClr val="003E68"/>
            </a:solidFill>
            <a:latin typeface="Franklin Gothic Book" panose="020B0503020102020204" pitchFamily="34" charset="0"/>
          </a:endParaRPr>
        </a:p>
      </dgm:t>
    </dgm:pt>
    <dgm:pt modelId="{51AD90B5-873E-4F72-B866-E48B519425A5}" type="sibTrans" cxnId="{1B765B63-7562-4C36-A91A-10AF46A04122}">
      <dgm:prSet/>
      <dgm:spPr/>
      <dgm:t>
        <a:bodyPr/>
        <a:lstStyle/>
        <a:p>
          <a:pPr algn="l"/>
          <a:endParaRPr lang="en-US" sz="2000">
            <a:solidFill>
              <a:srgbClr val="003E68"/>
            </a:solidFill>
            <a:latin typeface="Franklin Gothic Book" panose="020B0503020102020204" pitchFamily="34" charset="0"/>
          </a:endParaRPr>
        </a:p>
      </dgm:t>
    </dgm:pt>
    <dgm:pt modelId="{A233C0D3-60CC-4F76-998B-A7685AF0158C}">
      <dgm:prSet phldrT="[Text]" custT="1"/>
      <dgm:spPr>
        <a:xfrm>
          <a:off x="3124569" y="0"/>
          <a:ext cx="1706804" cy="1476585"/>
        </a:xfrm>
        <a:prstGeom prst="hexagon">
          <a:avLst>
            <a:gd name="adj" fmla="val 28570"/>
            <a:gd name="vf" fmla="val 11547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innerShdw blurRad="203200" dist="88900" dir="8100000">
            <a:srgbClr val="0078AE">
              <a:alpha val="61000"/>
            </a:srgbClr>
          </a:innerShdw>
        </a:effectLst>
      </dgm:spPr>
      <dgm:t>
        <a:bodyPr/>
        <a:lstStyle/>
        <a:p>
          <a:pPr marL="0" algn="ctr">
            <a:buFont typeface="Arial" panose="020B0604020202020204" pitchFamily="34" charset="0"/>
            <a:buNone/>
          </a:pPr>
          <a:r>
            <a:rPr lang="en-US" sz="1400" b="1" i="0">
              <a:solidFill>
                <a:srgbClr val="003E68"/>
              </a:solidFill>
              <a:latin typeface="Franklin Gothic Book" panose="020B0503020102020204" pitchFamily="34" charset="0"/>
              <a:ea typeface="+mn-ea"/>
              <a:cs typeface="+mn-cs"/>
            </a:rPr>
            <a:t>Subject Matter Expertise​</a:t>
          </a:r>
          <a:endParaRPr lang="en-US" sz="1400" b="1">
            <a:solidFill>
              <a:srgbClr val="003E68"/>
            </a:solidFill>
            <a:latin typeface="Franklin Gothic Book" panose="020B0503020102020204" pitchFamily="34" charset="0"/>
            <a:ea typeface="+mn-ea"/>
            <a:cs typeface="+mn-cs"/>
          </a:endParaRPr>
        </a:p>
      </dgm:t>
    </dgm:pt>
    <dgm:pt modelId="{0C7AAA39-D39C-47FC-B41D-E59C9F643B91}" type="parTrans" cxnId="{41250FC1-EC29-40C4-A266-F65E67E8EABB}">
      <dgm:prSet/>
      <dgm:spPr/>
      <dgm:t>
        <a:bodyPr/>
        <a:lstStyle/>
        <a:p>
          <a:pPr algn="l"/>
          <a:endParaRPr lang="en-US" sz="2000">
            <a:solidFill>
              <a:srgbClr val="003E68"/>
            </a:solidFill>
            <a:latin typeface="Franklin Gothic Book" panose="020B0503020102020204" pitchFamily="34" charset="0"/>
          </a:endParaRPr>
        </a:p>
      </dgm:t>
    </dgm:pt>
    <dgm:pt modelId="{32082EA1-0BAA-423D-8849-F387068B123A}" type="sibTrans" cxnId="{41250FC1-EC29-40C4-A266-F65E67E8EABB}">
      <dgm:prSet/>
      <dgm:spPr/>
      <dgm:t>
        <a:bodyPr/>
        <a:lstStyle/>
        <a:p>
          <a:pPr algn="l"/>
          <a:endParaRPr lang="en-US" sz="2000">
            <a:solidFill>
              <a:srgbClr val="003E68"/>
            </a:solidFill>
            <a:latin typeface="Franklin Gothic Book" panose="020B0503020102020204" pitchFamily="34" charset="0"/>
          </a:endParaRPr>
        </a:p>
      </dgm:t>
    </dgm:pt>
    <dgm:pt modelId="{68C0E20D-8AF6-4267-94D8-4B6991B9898C}">
      <dgm:prSet custT="1"/>
      <dgm:spPr>
        <a:xfrm>
          <a:off x="4689906" y="908199"/>
          <a:ext cx="1706804" cy="1476585"/>
        </a:xfrm>
        <a:prstGeom prst="hexagon">
          <a:avLst>
            <a:gd name="adj" fmla="val 28570"/>
            <a:gd name="vf" fmla="val 115470"/>
          </a:avLst>
        </a:prstGeom>
        <a:gradFill rotWithShape="0">
          <a:gsLst>
            <a:gs pos="0">
              <a:srgbClr val="5B9BD5">
                <a:hueOff val="-1351709"/>
                <a:satOff val="-3484"/>
                <a:lumOff val="-2353"/>
                <a:alphaOff val="0"/>
                <a:satMod val="103000"/>
                <a:lumMod val="102000"/>
                <a:tint val="94000"/>
              </a:srgbClr>
            </a:gs>
            <a:gs pos="50000">
              <a:srgbClr val="5B9BD5">
                <a:hueOff val="-1351709"/>
                <a:satOff val="-3484"/>
                <a:lumOff val="-2353"/>
                <a:alphaOff val="0"/>
                <a:satMod val="110000"/>
                <a:lumMod val="100000"/>
                <a:shade val="100000"/>
              </a:srgbClr>
            </a:gs>
            <a:gs pos="100000">
              <a:srgbClr val="5B9BD5">
                <a:hueOff val="-1351709"/>
                <a:satOff val="-3484"/>
                <a:lumOff val="-2353"/>
                <a:alphaOff val="0"/>
                <a:lumMod val="99000"/>
                <a:satMod val="120000"/>
                <a:shade val="78000"/>
              </a:srgbClr>
            </a:gs>
          </a:gsLst>
          <a:lin ang="5400000" scaled="0"/>
        </a:gradFill>
        <a:ln>
          <a:noFill/>
        </a:ln>
        <a:effectLst>
          <a:innerShdw blurRad="203200" dist="88900" dir="8100000">
            <a:srgbClr val="0078AE">
              <a:alpha val="61000"/>
            </a:srgbClr>
          </a:innerShdw>
        </a:effectLst>
      </dgm:spPr>
      <dgm:t>
        <a:bodyPr/>
        <a:lstStyle/>
        <a:p>
          <a:pPr marL="0" algn="ctr">
            <a:buFont typeface="Arial" panose="020B0604020202020204" pitchFamily="34" charset="0"/>
            <a:buNone/>
          </a:pPr>
          <a:r>
            <a:rPr lang="en-US" sz="1400" b="1" i="0">
              <a:solidFill>
                <a:srgbClr val="003E68"/>
              </a:solidFill>
              <a:latin typeface="Franklin Gothic Book" panose="020B0503020102020204" pitchFamily="34" charset="0"/>
              <a:ea typeface="+mn-ea"/>
              <a:cs typeface="+mn-cs"/>
            </a:rPr>
            <a:t>Data Maturation</a:t>
          </a:r>
        </a:p>
      </dgm:t>
    </dgm:pt>
    <dgm:pt modelId="{599497A6-5B8A-4283-94F8-63BFC94588CE}" type="parTrans" cxnId="{B4CEE054-DC47-483C-83F7-0D4C17D260CC}">
      <dgm:prSet/>
      <dgm:spPr/>
      <dgm:t>
        <a:bodyPr/>
        <a:lstStyle/>
        <a:p>
          <a:pPr algn="l"/>
          <a:endParaRPr lang="en-US" sz="2000">
            <a:solidFill>
              <a:srgbClr val="003E68"/>
            </a:solidFill>
            <a:latin typeface="Franklin Gothic Book" panose="020B0503020102020204" pitchFamily="34" charset="0"/>
          </a:endParaRPr>
        </a:p>
      </dgm:t>
    </dgm:pt>
    <dgm:pt modelId="{FB7C29D8-CDDC-47A8-8014-E3990D70615D}" type="sibTrans" cxnId="{B4CEE054-DC47-483C-83F7-0D4C17D260CC}">
      <dgm:prSet/>
      <dgm:spPr/>
      <dgm:t>
        <a:bodyPr/>
        <a:lstStyle/>
        <a:p>
          <a:pPr algn="l"/>
          <a:endParaRPr lang="en-US" sz="2000">
            <a:solidFill>
              <a:srgbClr val="003E68"/>
            </a:solidFill>
            <a:latin typeface="Franklin Gothic Book" panose="020B0503020102020204" pitchFamily="34" charset="0"/>
          </a:endParaRPr>
        </a:p>
      </dgm:t>
    </dgm:pt>
    <dgm:pt modelId="{C924E240-112B-4F0F-90CA-A3001E2C5BE2}">
      <dgm:prSet custT="1"/>
      <dgm:spPr>
        <a:xfrm>
          <a:off x="4689906" y="2693613"/>
          <a:ext cx="1706804" cy="1476585"/>
        </a:xfrm>
        <a:prstGeom prst="hexagon">
          <a:avLst>
            <a:gd name="adj" fmla="val 28570"/>
            <a:gd name="vf" fmla="val 115470"/>
          </a:avLst>
        </a:prstGeom>
        <a:gradFill rotWithShape="0">
          <a:gsLst>
            <a:gs pos="0">
              <a:srgbClr val="5B9BD5">
                <a:hueOff val="-2703417"/>
                <a:satOff val="-6968"/>
                <a:lumOff val="-4706"/>
                <a:alphaOff val="0"/>
                <a:satMod val="103000"/>
                <a:lumMod val="102000"/>
                <a:tint val="94000"/>
              </a:srgbClr>
            </a:gs>
            <a:gs pos="50000">
              <a:srgbClr val="5B9BD5">
                <a:hueOff val="-2703417"/>
                <a:satOff val="-6968"/>
                <a:lumOff val="-4706"/>
                <a:alphaOff val="0"/>
                <a:satMod val="110000"/>
                <a:lumMod val="100000"/>
                <a:shade val="100000"/>
              </a:srgbClr>
            </a:gs>
            <a:gs pos="100000">
              <a:srgbClr val="5B9BD5">
                <a:hueOff val="-2703417"/>
                <a:satOff val="-6968"/>
                <a:lumOff val="-4706"/>
                <a:alphaOff val="0"/>
                <a:lumMod val="99000"/>
                <a:satMod val="120000"/>
                <a:shade val="78000"/>
              </a:srgbClr>
            </a:gs>
          </a:gsLst>
          <a:lin ang="5400000" scaled="0"/>
        </a:gradFill>
        <a:ln>
          <a:noFill/>
        </a:ln>
        <a:effectLst>
          <a:innerShdw blurRad="203200" dist="88900" dir="8100000">
            <a:srgbClr val="0078AE">
              <a:alpha val="61000"/>
            </a:srgbClr>
          </a:innerShdw>
        </a:effectLst>
      </dgm:spPr>
      <dgm:t>
        <a:bodyPr/>
        <a:lstStyle/>
        <a:p>
          <a:pPr marL="0" algn="ctr">
            <a:buFont typeface="Arial" panose="020B0604020202020204" pitchFamily="34" charset="0"/>
            <a:buNone/>
          </a:pPr>
          <a:r>
            <a:rPr lang="en-US" sz="1400" b="1" i="0" kern="1200">
              <a:solidFill>
                <a:srgbClr val="003E68"/>
              </a:solidFill>
              <a:latin typeface="Franklin Gothic Book" panose="020B0503020102020204" pitchFamily="34" charset="0"/>
              <a:ea typeface="+mn-ea"/>
              <a:cs typeface="+mn-cs"/>
            </a:rPr>
            <a:t>Methodology Development</a:t>
          </a:r>
          <a:r>
            <a:rPr lang="en-US" sz="1400" b="0" i="0" kern="1200">
              <a:solidFill>
                <a:srgbClr val="003E68"/>
              </a:solidFill>
              <a:latin typeface="Franklin Gothic Book" panose="020B0503020102020204" pitchFamily="34" charset="0"/>
              <a:ea typeface="+mn-ea"/>
              <a:cs typeface="+mn-cs"/>
            </a:rPr>
            <a:t>​</a:t>
          </a:r>
        </a:p>
      </dgm:t>
    </dgm:pt>
    <dgm:pt modelId="{56BA1163-FBD9-4D8F-9BE0-C7419A9F0235}" type="parTrans" cxnId="{8699642A-EE51-4317-B5AF-0220BDEC47BF}">
      <dgm:prSet/>
      <dgm:spPr/>
      <dgm:t>
        <a:bodyPr/>
        <a:lstStyle/>
        <a:p>
          <a:pPr algn="l"/>
          <a:endParaRPr lang="en-US" sz="2000">
            <a:solidFill>
              <a:srgbClr val="003E68"/>
            </a:solidFill>
            <a:latin typeface="Franklin Gothic Book" panose="020B0503020102020204" pitchFamily="34" charset="0"/>
          </a:endParaRPr>
        </a:p>
      </dgm:t>
    </dgm:pt>
    <dgm:pt modelId="{39E4A72C-E398-4EE6-9EEC-E38CCBE9FEA3}" type="sibTrans" cxnId="{8699642A-EE51-4317-B5AF-0220BDEC47BF}">
      <dgm:prSet/>
      <dgm:spPr/>
      <dgm:t>
        <a:bodyPr/>
        <a:lstStyle/>
        <a:p>
          <a:pPr algn="l"/>
          <a:endParaRPr lang="en-US" sz="2000">
            <a:solidFill>
              <a:srgbClr val="003E68"/>
            </a:solidFill>
            <a:latin typeface="Franklin Gothic Book" panose="020B0503020102020204" pitchFamily="34" charset="0"/>
          </a:endParaRPr>
        </a:p>
      </dgm:t>
    </dgm:pt>
    <dgm:pt modelId="{8BA8FAF5-AB23-447B-B1CC-A4E3BB641D9A}">
      <dgm:prSet custT="1"/>
      <dgm:spPr>
        <a:xfrm>
          <a:off x="1551964" y="2694629"/>
          <a:ext cx="1706804" cy="1476585"/>
        </a:xfrm>
        <a:prstGeom prst="hexagon">
          <a:avLst>
            <a:gd name="adj" fmla="val 28570"/>
            <a:gd name="vf" fmla="val 115470"/>
          </a:avLst>
        </a:prstGeom>
        <a:gradFill rotWithShape="0">
          <a:gsLst>
            <a:gs pos="0">
              <a:srgbClr val="5B9BD5">
                <a:hueOff val="-5406834"/>
                <a:satOff val="-13935"/>
                <a:lumOff val="-9412"/>
                <a:alphaOff val="0"/>
                <a:satMod val="103000"/>
                <a:lumMod val="102000"/>
                <a:tint val="94000"/>
              </a:srgbClr>
            </a:gs>
            <a:gs pos="50000">
              <a:srgbClr val="5B9BD5">
                <a:hueOff val="-5406834"/>
                <a:satOff val="-13935"/>
                <a:lumOff val="-9412"/>
                <a:alphaOff val="0"/>
                <a:satMod val="110000"/>
                <a:lumMod val="100000"/>
                <a:shade val="100000"/>
              </a:srgbClr>
            </a:gs>
            <a:gs pos="100000">
              <a:srgbClr val="5B9BD5">
                <a:hueOff val="-5406834"/>
                <a:satOff val="-13935"/>
                <a:lumOff val="-9412"/>
                <a:alphaOff val="0"/>
                <a:lumMod val="99000"/>
                <a:satMod val="120000"/>
                <a:shade val="78000"/>
              </a:srgbClr>
            </a:gs>
          </a:gsLst>
          <a:lin ang="5400000" scaled="0"/>
        </a:gradFill>
        <a:ln>
          <a:noFill/>
        </a:ln>
        <a:effectLst>
          <a:innerShdw blurRad="203200" dist="88900" dir="8100000">
            <a:srgbClr val="0078AE">
              <a:alpha val="61000"/>
            </a:srgbClr>
          </a:innerShdw>
        </a:effectLst>
      </dgm:spPr>
      <dgm:t>
        <a:bodyPr/>
        <a:lstStyle/>
        <a:p>
          <a:pPr marL="0" algn="ctr">
            <a:buFont typeface="Arial" panose="020B0604020202020204" pitchFamily="34" charset="0"/>
            <a:buNone/>
          </a:pPr>
          <a:r>
            <a:rPr lang="en-US" sz="1400" b="1" i="0">
              <a:solidFill>
                <a:srgbClr val="003E68"/>
              </a:solidFill>
              <a:latin typeface="Franklin Gothic Book" panose="020B0503020102020204" pitchFamily="34" charset="0"/>
              <a:ea typeface="+mn-ea"/>
              <a:cs typeface="+mn-cs"/>
            </a:rPr>
            <a:t>Analytic Tools</a:t>
          </a:r>
          <a:r>
            <a:rPr lang="en-US" sz="1200" b="0" i="0">
              <a:solidFill>
                <a:srgbClr val="003E68"/>
              </a:solidFill>
              <a:latin typeface="Franklin Gothic Book" panose="020B0503020102020204" pitchFamily="34" charset="0"/>
              <a:ea typeface="+mn-ea"/>
              <a:cs typeface="+mn-cs"/>
            </a:rPr>
            <a:t>​</a:t>
          </a:r>
        </a:p>
      </dgm:t>
    </dgm:pt>
    <dgm:pt modelId="{56B2954E-4260-4DB0-BE27-25504257D8C1}" type="parTrans" cxnId="{398868AE-D791-49DD-88F4-93981C3C655D}">
      <dgm:prSet/>
      <dgm:spPr/>
      <dgm:t>
        <a:bodyPr/>
        <a:lstStyle/>
        <a:p>
          <a:pPr algn="l"/>
          <a:endParaRPr lang="en-US" sz="2000">
            <a:solidFill>
              <a:srgbClr val="003E68"/>
            </a:solidFill>
            <a:latin typeface="Franklin Gothic Book" panose="020B0503020102020204" pitchFamily="34" charset="0"/>
          </a:endParaRPr>
        </a:p>
      </dgm:t>
    </dgm:pt>
    <dgm:pt modelId="{3C7A2BF5-3367-49EB-8890-EE8924717608}" type="sibTrans" cxnId="{398868AE-D791-49DD-88F4-93981C3C655D}">
      <dgm:prSet/>
      <dgm:spPr/>
      <dgm:t>
        <a:bodyPr/>
        <a:lstStyle/>
        <a:p>
          <a:pPr algn="l"/>
          <a:endParaRPr lang="en-US" sz="2000">
            <a:solidFill>
              <a:srgbClr val="003E68"/>
            </a:solidFill>
            <a:latin typeface="Franklin Gothic Book" panose="020B0503020102020204" pitchFamily="34" charset="0"/>
          </a:endParaRPr>
        </a:p>
      </dgm:t>
    </dgm:pt>
    <dgm:pt modelId="{25934B6F-5C74-4A21-B758-B54824586768}">
      <dgm:prSet custT="1"/>
      <dgm:spPr>
        <a:xfrm>
          <a:off x="1551964" y="906167"/>
          <a:ext cx="1706804" cy="1476585"/>
        </a:xfrm>
        <a:prstGeom prst="hexagon">
          <a:avLst>
            <a:gd name="adj" fmla="val 28570"/>
            <a:gd name="vf" fmla="val 115470"/>
          </a:avLst>
        </a:prstGeom>
        <a:solidFill>
          <a:srgbClr val="92D050"/>
        </a:solidFill>
        <a:ln>
          <a:noFill/>
        </a:ln>
        <a:effectLst>
          <a:innerShdw blurRad="203200" dist="88900" dir="8100000">
            <a:srgbClr val="0078AE">
              <a:alpha val="61000"/>
            </a:srgbClr>
          </a:innerShdw>
        </a:effectLst>
      </dgm:spPr>
      <dgm:t>
        <a:bodyPr/>
        <a:lstStyle/>
        <a:p>
          <a:pPr marL="0" algn="ctr">
            <a:buFont typeface="Arial" panose="020B0604020202020204" pitchFamily="34" charset="0"/>
            <a:buNone/>
          </a:pPr>
          <a:r>
            <a:rPr lang="en-US" sz="1400" b="1" i="0">
              <a:solidFill>
                <a:srgbClr val="003E68"/>
              </a:solidFill>
              <a:latin typeface="Franklin Gothic Book" panose="020B0503020102020204" pitchFamily="34" charset="0"/>
              <a:ea typeface="+mn-ea"/>
              <a:cs typeface="+mn-cs"/>
            </a:rPr>
            <a:t>Capability Integration</a:t>
          </a:r>
          <a:r>
            <a:rPr lang="en-US" sz="1200" b="1" i="0">
              <a:solidFill>
                <a:srgbClr val="003E68"/>
              </a:solidFill>
              <a:latin typeface="Franklin Gothic Book" panose="020B0503020102020204" pitchFamily="34" charset="0"/>
              <a:ea typeface="+mn-ea"/>
              <a:cs typeface="+mn-cs"/>
            </a:rPr>
            <a:t>​</a:t>
          </a:r>
        </a:p>
      </dgm:t>
    </dgm:pt>
    <dgm:pt modelId="{EDFF3F06-D003-449C-BFEB-83FCD862D1F2}" type="parTrans" cxnId="{F85269C7-CE4E-4736-B5BA-9F7FA327CABA}">
      <dgm:prSet/>
      <dgm:spPr/>
      <dgm:t>
        <a:bodyPr/>
        <a:lstStyle/>
        <a:p>
          <a:pPr algn="l"/>
          <a:endParaRPr lang="en-US" sz="2000">
            <a:solidFill>
              <a:srgbClr val="003E68"/>
            </a:solidFill>
            <a:latin typeface="Franklin Gothic Book" panose="020B0503020102020204" pitchFamily="34" charset="0"/>
          </a:endParaRPr>
        </a:p>
      </dgm:t>
    </dgm:pt>
    <dgm:pt modelId="{B0DE709B-CFE9-4A48-BFB9-E21E921C2ED5}" type="sibTrans" cxnId="{F85269C7-CE4E-4736-B5BA-9F7FA327CABA}">
      <dgm:prSet/>
      <dgm:spPr/>
      <dgm:t>
        <a:bodyPr/>
        <a:lstStyle/>
        <a:p>
          <a:pPr algn="l"/>
          <a:endParaRPr lang="en-US" sz="2000">
            <a:solidFill>
              <a:srgbClr val="003E68"/>
            </a:solidFill>
            <a:latin typeface="Franklin Gothic Book" panose="020B0503020102020204" pitchFamily="34" charset="0"/>
          </a:endParaRPr>
        </a:p>
      </dgm:t>
    </dgm:pt>
    <dgm:pt modelId="{810F8EF5-0446-4BE6-8408-465632DD03F6}">
      <dgm:prSet custT="1"/>
      <dgm:spPr>
        <a:xfrm>
          <a:off x="3124569" y="3602829"/>
          <a:ext cx="1706804" cy="1476585"/>
        </a:xfrm>
        <a:prstGeom prst="hexagon">
          <a:avLst>
            <a:gd name="adj" fmla="val 28570"/>
            <a:gd name="vf" fmla="val 115470"/>
          </a:avLst>
        </a:prstGeom>
        <a:gradFill rotWithShape="0">
          <a:gsLst>
            <a:gs pos="0">
              <a:srgbClr val="5B9BD5">
                <a:hueOff val="-4055126"/>
                <a:satOff val="-10451"/>
                <a:lumOff val="-7059"/>
                <a:alphaOff val="0"/>
                <a:satMod val="103000"/>
                <a:lumMod val="102000"/>
                <a:tint val="94000"/>
              </a:srgbClr>
            </a:gs>
            <a:gs pos="50000">
              <a:srgbClr val="5B9BD5">
                <a:hueOff val="-4055126"/>
                <a:satOff val="-10451"/>
                <a:lumOff val="-7059"/>
                <a:alphaOff val="0"/>
                <a:satMod val="110000"/>
                <a:lumMod val="100000"/>
                <a:shade val="100000"/>
              </a:srgbClr>
            </a:gs>
            <a:gs pos="100000">
              <a:srgbClr val="5B9BD5">
                <a:hueOff val="-4055126"/>
                <a:satOff val="-10451"/>
                <a:lumOff val="-7059"/>
                <a:alphaOff val="0"/>
                <a:lumMod val="99000"/>
                <a:satMod val="120000"/>
                <a:shade val="78000"/>
              </a:srgbClr>
            </a:gs>
          </a:gsLst>
          <a:lin ang="5400000" scaled="0"/>
        </a:gradFill>
        <a:ln>
          <a:noFill/>
        </a:ln>
        <a:effectLst>
          <a:innerShdw blurRad="203200" dist="88900" dir="8100000">
            <a:srgbClr val="0078AE">
              <a:alpha val="61000"/>
            </a:srgbClr>
          </a:innerShdw>
        </a:effectLst>
      </dgm:spPr>
      <dgm:t>
        <a:bodyPr/>
        <a:lstStyle/>
        <a:p>
          <a:pPr marL="0" algn="ctr">
            <a:buFont typeface="Arial" panose="020B0604020202020204" pitchFamily="34" charset="0"/>
            <a:buNone/>
          </a:pPr>
          <a:r>
            <a:rPr lang="en-US" sz="1400" b="1" i="0">
              <a:solidFill>
                <a:srgbClr val="003E68"/>
              </a:solidFill>
              <a:latin typeface="Franklin Gothic Book" panose="020B0503020102020204" pitchFamily="34" charset="0"/>
              <a:ea typeface="+mn-ea"/>
              <a:cs typeface="+mn-cs"/>
            </a:rPr>
            <a:t>Threat and Consequence Modeling</a:t>
          </a:r>
        </a:p>
      </dgm:t>
    </dgm:pt>
    <dgm:pt modelId="{940C9800-E8FF-4B2B-A856-F407C961EE5B}" type="parTrans" cxnId="{6AE5D868-797B-4EEB-84BF-5B3DC76D3F52}">
      <dgm:prSet/>
      <dgm:spPr/>
      <dgm:t>
        <a:bodyPr/>
        <a:lstStyle/>
        <a:p>
          <a:pPr algn="l"/>
          <a:endParaRPr lang="en-US" sz="2000">
            <a:solidFill>
              <a:srgbClr val="003E68"/>
            </a:solidFill>
            <a:latin typeface="Franklin Gothic Book" panose="020B0503020102020204" pitchFamily="34" charset="0"/>
          </a:endParaRPr>
        </a:p>
      </dgm:t>
    </dgm:pt>
    <dgm:pt modelId="{33DBF65D-CAC3-43BF-9C60-054081C8EDF8}" type="sibTrans" cxnId="{6AE5D868-797B-4EEB-84BF-5B3DC76D3F52}">
      <dgm:prSet/>
      <dgm:spPr/>
      <dgm:t>
        <a:bodyPr/>
        <a:lstStyle/>
        <a:p>
          <a:pPr algn="l"/>
          <a:endParaRPr lang="en-US" sz="2000">
            <a:solidFill>
              <a:srgbClr val="003E68"/>
            </a:solidFill>
            <a:latin typeface="Franklin Gothic Book" panose="020B0503020102020204" pitchFamily="34" charset="0"/>
          </a:endParaRPr>
        </a:p>
      </dgm:t>
    </dgm:pt>
    <dgm:pt modelId="{4F5E18FB-3861-4590-9192-B86E778AFD29}">
      <dgm:prSet custT="1"/>
      <dgm:spPr>
        <a:xfrm>
          <a:off x="1551964" y="906167"/>
          <a:ext cx="1706804" cy="1476585"/>
        </a:xfrm>
        <a:prstGeom prst="hexagon">
          <a:avLst>
            <a:gd name="adj" fmla="val 28570"/>
            <a:gd name="vf" fmla="val 115470"/>
          </a:avLst>
        </a:prstGeom>
        <a:solidFill>
          <a:srgbClr val="92D050"/>
        </a:solidFill>
        <a:ln>
          <a:noFill/>
        </a:ln>
        <a:effectLst>
          <a:innerShdw blurRad="203200" dist="88900" dir="8100000">
            <a:srgbClr val="0078AE">
              <a:alpha val="61000"/>
            </a:srgbClr>
          </a:innerShdw>
        </a:effectLst>
      </dgm:spPr>
      <dgm:t>
        <a:bodyPr/>
        <a:lstStyle/>
        <a:p>
          <a:pPr marL="341313" indent="-111125" algn="l">
            <a:buFont typeface="Arial" panose="020B0604020202020204" pitchFamily="34" charset="0"/>
            <a:buChar char="•"/>
          </a:pPr>
          <a:r>
            <a:rPr lang="en-US" sz="1000" b="0" i="0">
              <a:solidFill>
                <a:srgbClr val="003E68"/>
              </a:solidFill>
              <a:latin typeface="Franklin Gothic Book" panose="020B0503020102020204" pitchFamily="34" charset="0"/>
              <a:ea typeface="+mn-ea"/>
              <a:cs typeface="+mn-cs"/>
            </a:rPr>
            <a:t>Risk Architecture</a:t>
          </a:r>
        </a:p>
      </dgm:t>
    </dgm:pt>
    <dgm:pt modelId="{36ECA01E-1494-4A01-9654-42D6472392A0}" type="parTrans" cxnId="{EE45272B-4CE4-43D0-8A56-2E339FDBE4BD}">
      <dgm:prSet/>
      <dgm:spPr/>
      <dgm:t>
        <a:bodyPr/>
        <a:lstStyle/>
        <a:p>
          <a:pPr algn="l"/>
          <a:endParaRPr lang="en-US" sz="2000">
            <a:solidFill>
              <a:srgbClr val="003E68"/>
            </a:solidFill>
            <a:latin typeface="Franklin Gothic Book" panose="020B0503020102020204" pitchFamily="34" charset="0"/>
          </a:endParaRPr>
        </a:p>
      </dgm:t>
    </dgm:pt>
    <dgm:pt modelId="{5CF0A483-6CA1-4B1B-A619-3DDFF6EFB4BB}" type="sibTrans" cxnId="{EE45272B-4CE4-43D0-8A56-2E339FDBE4BD}">
      <dgm:prSet/>
      <dgm:spPr/>
      <dgm:t>
        <a:bodyPr/>
        <a:lstStyle/>
        <a:p>
          <a:pPr algn="l"/>
          <a:endParaRPr lang="en-US" sz="2000">
            <a:solidFill>
              <a:srgbClr val="003E68"/>
            </a:solidFill>
            <a:latin typeface="Franklin Gothic Book" panose="020B0503020102020204" pitchFamily="34" charset="0"/>
          </a:endParaRPr>
        </a:p>
      </dgm:t>
    </dgm:pt>
    <dgm:pt modelId="{930DD8CB-33CD-4158-B0D4-9C09F86946F2}">
      <dgm:prSet custT="1"/>
      <dgm:spPr>
        <a:xfrm>
          <a:off x="1551964" y="906167"/>
          <a:ext cx="1706804" cy="1476585"/>
        </a:xfrm>
        <a:prstGeom prst="hexagon">
          <a:avLst>
            <a:gd name="adj" fmla="val 28570"/>
            <a:gd name="vf" fmla="val 115470"/>
          </a:avLst>
        </a:prstGeom>
        <a:solidFill>
          <a:srgbClr val="92D050"/>
        </a:solidFill>
        <a:ln>
          <a:noFill/>
        </a:ln>
        <a:effectLst>
          <a:innerShdw blurRad="203200" dist="88900" dir="8100000">
            <a:srgbClr val="0078AE">
              <a:alpha val="61000"/>
            </a:srgbClr>
          </a:innerShdw>
        </a:effectLst>
      </dgm:spPr>
      <dgm:t>
        <a:bodyPr/>
        <a:lstStyle/>
        <a:p>
          <a:pPr marL="341313" indent="-111125" algn="l">
            <a:buFont typeface="Arial" panose="020B0604020202020204" pitchFamily="34" charset="0"/>
            <a:buChar char="•"/>
          </a:pPr>
          <a:r>
            <a:rPr lang="en-US" sz="1000" b="0" i="0">
              <a:solidFill>
                <a:srgbClr val="003E68"/>
              </a:solidFill>
              <a:latin typeface="Franklin Gothic Book" panose="020B0503020102020204" pitchFamily="34" charset="0"/>
              <a:ea typeface="+mn-ea"/>
              <a:cs typeface="+mn-cs"/>
            </a:rPr>
            <a:t>MCTE</a:t>
          </a:r>
        </a:p>
      </dgm:t>
    </dgm:pt>
    <dgm:pt modelId="{724DA43B-D416-43D9-AE83-26A161652586}" type="parTrans" cxnId="{35DF1CC0-417D-457B-8C68-06B297507138}">
      <dgm:prSet/>
      <dgm:spPr/>
      <dgm:t>
        <a:bodyPr/>
        <a:lstStyle/>
        <a:p>
          <a:pPr algn="l"/>
          <a:endParaRPr lang="en-US" sz="2000">
            <a:solidFill>
              <a:srgbClr val="003E68"/>
            </a:solidFill>
            <a:latin typeface="Franklin Gothic Book" panose="020B0503020102020204" pitchFamily="34" charset="0"/>
          </a:endParaRPr>
        </a:p>
      </dgm:t>
    </dgm:pt>
    <dgm:pt modelId="{9C8F8608-C38F-4994-93A9-8A92E4407EC0}" type="sibTrans" cxnId="{35DF1CC0-417D-457B-8C68-06B297507138}">
      <dgm:prSet/>
      <dgm:spPr/>
      <dgm:t>
        <a:bodyPr/>
        <a:lstStyle/>
        <a:p>
          <a:pPr algn="l"/>
          <a:endParaRPr lang="en-US" sz="2000">
            <a:solidFill>
              <a:srgbClr val="003E68"/>
            </a:solidFill>
            <a:latin typeface="Franklin Gothic Book" panose="020B0503020102020204" pitchFamily="34" charset="0"/>
          </a:endParaRPr>
        </a:p>
      </dgm:t>
    </dgm:pt>
    <dgm:pt modelId="{2804D2C2-65F2-410A-976F-2797B7B1E87D}">
      <dgm:prSet custT="1"/>
      <dgm:spPr>
        <a:xfrm>
          <a:off x="3124569" y="3602829"/>
          <a:ext cx="1706804" cy="1476585"/>
        </a:xfrm>
        <a:prstGeom prst="hexagon">
          <a:avLst>
            <a:gd name="adj" fmla="val 28570"/>
            <a:gd name="vf" fmla="val 115470"/>
          </a:avLst>
        </a:prstGeom>
        <a:gradFill rotWithShape="0">
          <a:gsLst>
            <a:gs pos="0">
              <a:srgbClr val="5B9BD5">
                <a:hueOff val="-4055126"/>
                <a:satOff val="-10451"/>
                <a:lumOff val="-7059"/>
                <a:alphaOff val="0"/>
                <a:satMod val="103000"/>
                <a:lumMod val="102000"/>
                <a:tint val="94000"/>
              </a:srgbClr>
            </a:gs>
            <a:gs pos="50000">
              <a:srgbClr val="5B9BD5">
                <a:hueOff val="-4055126"/>
                <a:satOff val="-10451"/>
                <a:lumOff val="-7059"/>
                <a:alphaOff val="0"/>
                <a:satMod val="110000"/>
                <a:lumMod val="100000"/>
                <a:shade val="100000"/>
              </a:srgbClr>
            </a:gs>
            <a:gs pos="100000">
              <a:srgbClr val="5B9BD5">
                <a:hueOff val="-4055126"/>
                <a:satOff val="-10451"/>
                <a:lumOff val="-7059"/>
                <a:alphaOff val="0"/>
                <a:lumMod val="99000"/>
                <a:satMod val="120000"/>
                <a:shade val="78000"/>
              </a:srgbClr>
            </a:gs>
          </a:gsLst>
          <a:lin ang="5400000" scaled="0"/>
        </a:gradFill>
        <a:ln>
          <a:noFill/>
        </a:ln>
        <a:effectLst>
          <a:innerShdw blurRad="203200" dist="88900" dir="8100000">
            <a:srgbClr val="0078AE">
              <a:alpha val="61000"/>
            </a:srgbClr>
          </a:innerShdw>
        </a:effectLst>
      </dgm:spPr>
      <dgm:t>
        <a:bodyPr/>
        <a:lstStyle/>
        <a:p>
          <a:pPr marL="341313" indent="-111125" algn="l">
            <a:buFont typeface="Arial" panose="020B0604020202020204" pitchFamily="34" charset="0"/>
            <a:buChar char="•"/>
          </a:pPr>
          <a:r>
            <a:rPr lang="en-US" sz="1000" b="0" i="0">
              <a:solidFill>
                <a:srgbClr val="003E68"/>
              </a:solidFill>
              <a:latin typeface="Franklin Gothic Book" panose="020B0503020102020204" pitchFamily="34" charset="0"/>
              <a:ea typeface="+mn-ea"/>
              <a:cs typeface="+mn-cs"/>
            </a:rPr>
            <a:t>Sector Risk Modeling</a:t>
          </a:r>
        </a:p>
      </dgm:t>
    </dgm:pt>
    <dgm:pt modelId="{A9FAF8AE-53E6-409D-9B3C-4AE25FD6A81F}" type="parTrans" cxnId="{7CA142CE-AFE1-4F77-978D-4EAFC89C2CE9}">
      <dgm:prSet/>
      <dgm:spPr/>
      <dgm:t>
        <a:bodyPr/>
        <a:lstStyle/>
        <a:p>
          <a:pPr algn="l"/>
          <a:endParaRPr lang="en-US" sz="2000">
            <a:solidFill>
              <a:srgbClr val="003E68"/>
            </a:solidFill>
            <a:latin typeface="Franklin Gothic Book" panose="020B0503020102020204" pitchFamily="34" charset="0"/>
          </a:endParaRPr>
        </a:p>
      </dgm:t>
    </dgm:pt>
    <dgm:pt modelId="{FCC4AFAF-C733-4D4B-8174-4492686432AE}" type="sibTrans" cxnId="{7CA142CE-AFE1-4F77-978D-4EAFC89C2CE9}">
      <dgm:prSet/>
      <dgm:spPr/>
      <dgm:t>
        <a:bodyPr/>
        <a:lstStyle/>
        <a:p>
          <a:pPr algn="l"/>
          <a:endParaRPr lang="en-US" sz="2000">
            <a:solidFill>
              <a:srgbClr val="003E68"/>
            </a:solidFill>
            <a:latin typeface="Franklin Gothic Book" panose="020B0503020102020204" pitchFamily="34" charset="0"/>
          </a:endParaRPr>
        </a:p>
      </dgm:t>
    </dgm:pt>
    <dgm:pt modelId="{1E7C63E5-0BD4-434D-9C6A-F7D0499DA316}">
      <dgm:prSet phldrT="[Text]" custT="1"/>
      <dgm:spPr>
        <a:xfrm>
          <a:off x="3124569" y="0"/>
          <a:ext cx="1706804" cy="1476585"/>
        </a:xfrm>
        <a:prstGeom prst="hexagon">
          <a:avLst>
            <a:gd name="adj" fmla="val 28570"/>
            <a:gd name="vf" fmla="val 11547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innerShdw blurRad="203200" dist="88900" dir="8100000">
            <a:srgbClr val="0078AE">
              <a:alpha val="61000"/>
            </a:srgbClr>
          </a:innerShdw>
        </a:effectLst>
      </dgm:spPr>
      <dgm:t>
        <a:bodyPr/>
        <a:lstStyle/>
        <a:p>
          <a:pPr marL="341313" indent="-111125" algn="l">
            <a:buFont typeface="Arial" panose="020B0604020202020204" pitchFamily="34" charset="0"/>
            <a:buChar char="•"/>
          </a:pPr>
          <a:r>
            <a:rPr lang="en-US" sz="1000">
              <a:solidFill>
                <a:srgbClr val="003E68"/>
              </a:solidFill>
              <a:latin typeface="Franklin Gothic Book" panose="020B0503020102020204" pitchFamily="34" charset="0"/>
              <a:ea typeface="+mn-ea"/>
              <a:cs typeface="+mn-cs"/>
            </a:rPr>
            <a:t>Cyber Risk</a:t>
          </a:r>
        </a:p>
      </dgm:t>
    </dgm:pt>
    <dgm:pt modelId="{CEB26B06-6672-4B1A-9971-226B25545545}" type="parTrans" cxnId="{F10A400E-8B7A-4792-81AA-A2050620A276}">
      <dgm:prSet/>
      <dgm:spPr/>
      <dgm:t>
        <a:bodyPr/>
        <a:lstStyle/>
        <a:p>
          <a:pPr algn="l"/>
          <a:endParaRPr lang="en-US" sz="2000">
            <a:solidFill>
              <a:srgbClr val="003E68"/>
            </a:solidFill>
            <a:latin typeface="Franklin Gothic Book" panose="020B0503020102020204" pitchFamily="34" charset="0"/>
          </a:endParaRPr>
        </a:p>
      </dgm:t>
    </dgm:pt>
    <dgm:pt modelId="{29980F39-E830-46AD-B9C7-9313473B02DD}" type="sibTrans" cxnId="{F10A400E-8B7A-4792-81AA-A2050620A276}">
      <dgm:prSet/>
      <dgm:spPr/>
      <dgm:t>
        <a:bodyPr/>
        <a:lstStyle/>
        <a:p>
          <a:pPr algn="l"/>
          <a:endParaRPr lang="en-US" sz="2000">
            <a:solidFill>
              <a:srgbClr val="003E68"/>
            </a:solidFill>
            <a:latin typeface="Franklin Gothic Book" panose="020B0503020102020204" pitchFamily="34" charset="0"/>
          </a:endParaRPr>
        </a:p>
      </dgm:t>
    </dgm:pt>
    <dgm:pt modelId="{3A9C8898-13E5-4DE9-A53A-28260915DEF9}">
      <dgm:prSet phldrT="[Text]" custT="1"/>
      <dgm:spPr>
        <a:xfrm>
          <a:off x="3124569" y="0"/>
          <a:ext cx="1706804" cy="1476585"/>
        </a:xfrm>
        <a:prstGeom prst="hexagon">
          <a:avLst>
            <a:gd name="adj" fmla="val 28570"/>
            <a:gd name="vf" fmla="val 11547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innerShdw blurRad="203200" dist="88900" dir="8100000">
            <a:srgbClr val="0078AE">
              <a:alpha val="61000"/>
            </a:srgbClr>
          </a:innerShdw>
        </a:effectLst>
      </dgm:spPr>
      <dgm:t>
        <a:bodyPr/>
        <a:lstStyle/>
        <a:p>
          <a:pPr marL="341313" indent="-111125" algn="l">
            <a:buFont typeface="Arial" panose="020B0604020202020204" pitchFamily="34" charset="0"/>
            <a:buChar char="•"/>
          </a:pPr>
          <a:r>
            <a:rPr lang="en-US" sz="1000">
              <a:solidFill>
                <a:srgbClr val="003E68"/>
              </a:solidFill>
              <a:latin typeface="Franklin Gothic Book" panose="020B0503020102020204" pitchFamily="34" charset="0"/>
              <a:ea typeface="+mn-ea"/>
              <a:cs typeface="+mn-cs"/>
            </a:rPr>
            <a:t>Sectors </a:t>
          </a:r>
        </a:p>
      </dgm:t>
    </dgm:pt>
    <dgm:pt modelId="{CD26482E-7DD5-4070-AC55-97A6B5BCB58D}" type="parTrans" cxnId="{0DC97481-42B8-41D7-9F1A-7251F7228C6A}">
      <dgm:prSet/>
      <dgm:spPr/>
      <dgm:t>
        <a:bodyPr/>
        <a:lstStyle/>
        <a:p>
          <a:pPr algn="l"/>
          <a:endParaRPr lang="en-US" sz="2000">
            <a:solidFill>
              <a:srgbClr val="003E68"/>
            </a:solidFill>
            <a:latin typeface="Franklin Gothic Book" panose="020B0503020102020204" pitchFamily="34" charset="0"/>
          </a:endParaRPr>
        </a:p>
      </dgm:t>
    </dgm:pt>
    <dgm:pt modelId="{96328727-C9B9-481E-BF02-0D2798367CB0}" type="sibTrans" cxnId="{0DC97481-42B8-41D7-9F1A-7251F7228C6A}">
      <dgm:prSet/>
      <dgm:spPr/>
      <dgm:t>
        <a:bodyPr/>
        <a:lstStyle/>
        <a:p>
          <a:pPr algn="l"/>
          <a:endParaRPr lang="en-US" sz="2000">
            <a:solidFill>
              <a:srgbClr val="003E68"/>
            </a:solidFill>
            <a:latin typeface="Franklin Gothic Book" panose="020B0503020102020204" pitchFamily="34" charset="0"/>
          </a:endParaRPr>
        </a:p>
      </dgm:t>
    </dgm:pt>
    <dgm:pt modelId="{93B0103B-AEC0-4705-BCCC-CE976FAD22E4}">
      <dgm:prSet custT="1"/>
      <dgm:spPr>
        <a:xfrm>
          <a:off x="4689906" y="908199"/>
          <a:ext cx="1706804" cy="1476585"/>
        </a:xfrm>
        <a:prstGeom prst="hexagon">
          <a:avLst>
            <a:gd name="adj" fmla="val 28570"/>
            <a:gd name="vf" fmla="val 115470"/>
          </a:avLst>
        </a:prstGeom>
        <a:gradFill rotWithShape="0">
          <a:gsLst>
            <a:gs pos="0">
              <a:srgbClr val="5B9BD5">
                <a:hueOff val="-1351709"/>
                <a:satOff val="-3484"/>
                <a:lumOff val="-2353"/>
                <a:alphaOff val="0"/>
                <a:satMod val="103000"/>
                <a:lumMod val="102000"/>
                <a:tint val="94000"/>
              </a:srgbClr>
            </a:gs>
            <a:gs pos="50000">
              <a:srgbClr val="5B9BD5">
                <a:hueOff val="-1351709"/>
                <a:satOff val="-3484"/>
                <a:lumOff val="-2353"/>
                <a:alphaOff val="0"/>
                <a:satMod val="110000"/>
                <a:lumMod val="100000"/>
                <a:shade val="100000"/>
              </a:srgbClr>
            </a:gs>
            <a:gs pos="100000">
              <a:srgbClr val="5B9BD5">
                <a:hueOff val="-1351709"/>
                <a:satOff val="-3484"/>
                <a:lumOff val="-2353"/>
                <a:alphaOff val="0"/>
                <a:lumMod val="99000"/>
                <a:satMod val="120000"/>
                <a:shade val="78000"/>
              </a:srgbClr>
            </a:gs>
          </a:gsLst>
          <a:lin ang="5400000" scaled="0"/>
        </a:gradFill>
        <a:ln>
          <a:noFill/>
        </a:ln>
        <a:effectLst>
          <a:innerShdw blurRad="203200" dist="88900" dir="8100000">
            <a:srgbClr val="0078AE">
              <a:alpha val="61000"/>
            </a:srgbClr>
          </a:innerShdw>
        </a:effectLst>
      </dgm:spPr>
      <dgm:t>
        <a:bodyPr/>
        <a:lstStyle/>
        <a:p>
          <a:pPr marL="230188" indent="-111125" algn="l">
            <a:buFont typeface="Arial" panose="020B0604020202020204" pitchFamily="34" charset="0"/>
            <a:buChar char="•"/>
          </a:pPr>
          <a:r>
            <a:rPr lang="en-US" sz="1000" b="0" i="0">
              <a:solidFill>
                <a:srgbClr val="003E68"/>
              </a:solidFill>
              <a:latin typeface="Franklin Gothic Book" panose="020B0503020102020204" pitchFamily="34" charset="0"/>
              <a:ea typeface="+mn-ea"/>
              <a:cs typeface="+mn-cs"/>
            </a:rPr>
            <a:t>Decomposing National Critical Functions to the </a:t>
          </a:r>
          <a:r>
            <a:rPr lang="en-US" sz="1000" b="0" i="0" err="1">
              <a:solidFill>
                <a:srgbClr val="003E68"/>
              </a:solidFill>
              <a:latin typeface="Franklin Gothic Book" panose="020B0503020102020204" pitchFamily="34" charset="0"/>
              <a:ea typeface="+mn-ea"/>
              <a:cs typeface="+mn-cs"/>
            </a:rPr>
            <a:t>subfunctional</a:t>
          </a:r>
          <a:r>
            <a:rPr lang="en-US" sz="1000" b="0" i="0">
              <a:solidFill>
                <a:srgbClr val="003E68"/>
              </a:solidFill>
              <a:latin typeface="Franklin Gothic Book" panose="020B0503020102020204" pitchFamily="34" charset="0"/>
              <a:ea typeface="+mn-ea"/>
              <a:cs typeface="+mn-cs"/>
            </a:rPr>
            <a:t>/ system/ asset level</a:t>
          </a:r>
        </a:p>
      </dgm:t>
    </dgm:pt>
    <dgm:pt modelId="{77851827-8B8E-4A85-AF3F-97DFE86DB272}" type="parTrans" cxnId="{9B0B9F18-8B86-41D6-9742-F0D3EB8E8EF0}">
      <dgm:prSet/>
      <dgm:spPr/>
      <dgm:t>
        <a:bodyPr/>
        <a:lstStyle/>
        <a:p>
          <a:pPr algn="l"/>
          <a:endParaRPr lang="en-US" sz="2000">
            <a:solidFill>
              <a:srgbClr val="003E68"/>
            </a:solidFill>
            <a:latin typeface="Franklin Gothic Book" panose="020B0503020102020204" pitchFamily="34" charset="0"/>
          </a:endParaRPr>
        </a:p>
      </dgm:t>
    </dgm:pt>
    <dgm:pt modelId="{E91D3950-36B2-4062-9A7E-37FBEAF6F861}" type="sibTrans" cxnId="{9B0B9F18-8B86-41D6-9742-F0D3EB8E8EF0}">
      <dgm:prSet/>
      <dgm:spPr/>
      <dgm:t>
        <a:bodyPr/>
        <a:lstStyle/>
        <a:p>
          <a:pPr algn="l"/>
          <a:endParaRPr lang="en-US" sz="2000">
            <a:solidFill>
              <a:srgbClr val="003E68"/>
            </a:solidFill>
            <a:latin typeface="Franklin Gothic Book" panose="020B0503020102020204" pitchFamily="34" charset="0"/>
          </a:endParaRPr>
        </a:p>
      </dgm:t>
    </dgm:pt>
    <dgm:pt modelId="{A0C3B4BF-10CE-488F-994B-014457447088}">
      <dgm:prSet custT="1"/>
      <dgm:spPr>
        <a:xfrm>
          <a:off x="3124569" y="3602829"/>
          <a:ext cx="1706804" cy="1476585"/>
        </a:xfrm>
        <a:prstGeom prst="hexagon">
          <a:avLst>
            <a:gd name="adj" fmla="val 28570"/>
            <a:gd name="vf" fmla="val 115470"/>
          </a:avLst>
        </a:prstGeom>
        <a:gradFill rotWithShape="0">
          <a:gsLst>
            <a:gs pos="0">
              <a:srgbClr val="5B9BD5">
                <a:hueOff val="-4055126"/>
                <a:satOff val="-10451"/>
                <a:lumOff val="-7059"/>
                <a:alphaOff val="0"/>
                <a:satMod val="103000"/>
                <a:lumMod val="102000"/>
                <a:tint val="94000"/>
              </a:srgbClr>
            </a:gs>
            <a:gs pos="50000">
              <a:srgbClr val="5B9BD5">
                <a:hueOff val="-4055126"/>
                <a:satOff val="-10451"/>
                <a:lumOff val="-7059"/>
                <a:alphaOff val="0"/>
                <a:satMod val="110000"/>
                <a:lumMod val="100000"/>
                <a:shade val="100000"/>
              </a:srgbClr>
            </a:gs>
            <a:gs pos="100000">
              <a:srgbClr val="5B9BD5">
                <a:hueOff val="-4055126"/>
                <a:satOff val="-10451"/>
                <a:lumOff val="-7059"/>
                <a:alphaOff val="0"/>
                <a:lumMod val="99000"/>
                <a:satMod val="120000"/>
                <a:shade val="78000"/>
              </a:srgbClr>
            </a:gs>
          </a:gsLst>
          <a:lin ang="5400000" scaled="0"/>
        </a:gradFill>
        <a:ln>
          <a:noFill/>
        </a:ln>
        <a:effectLst>
          <a:innerShdw blurRad="203200" dist="88900" dir="8100000">
            <a:srgbClr val="0078AE">
              <a:alpha val="61000"/>
            </a:srgbClr>
          </a:innerShdw>
        </a:effectLst>
      </dgm:spPr>
      <dgm:t>
        <a:bodyPr/>
        <a:lstStyle/>
        <a:p>
          <a:pPr marL="341313" indent="-111125" algn="l">
            <a:buFont typeface="Arial" panose="020B0604020202020204" pitchFamily="34" charset="0"/>
            <a:buChar char="•"/>
          </a:pPr>
          <a:r>
            <a:rPr lang="en-US" sz="1000" b="0" i="0">
              <a:solidFill>
                <a:srgbClr val="003E68"/>
              </a:solidFill>
              <a:latin typeface="Franklin Gothic Book" panose="020B0503020102020204" pitchFamily="34" charset="0"/>
              <a:ea typeface="+mn-ea"/>
              <a:cs typeface="+mn-cs"/>
            </a:rPr>
            <a:t>Water Modeling</a:t>
          </a:r>
        </a:p>
      </dgm:t>
    </dgm:pt>
    <dgm:pt modelId="{20DE7110-BB90-452C-A0AD-17C03916E0FE}" type="parTrans" cxnId="{E5CAEF4E-2330-4996-BB84-D6571DDB78E8}">
      <dgm:prSet/>
      <dgm:spPr/>
      <dgm:t>
        <a:bodyPr/>
        <a:lstStyle/>
        <a:p>
          <a:pPr algn="l"/>
          <a:endParaRPr lang="en-US" sz="2000">
            <a:solidFill>
              <a:srgbClr val="003E68"/>
            </a:solidFill>
            <a:latin typeface="Franklin Gothic Book" panose="020B0503020102020204" pitchFamily="34" charset="0"/>
          </a:endParaRPr>
        </a:p>
      </dgm:t>
    </dgm:pt>
    <dgm:pt modelId="{DFB6AFD0-7943-4B1C-A36E-F9C3B991062E}" type="sibTrans" cxnId="{E5CAEF4E-2330-4996-BB84-D6571DDB78E8}">
      <dgm:prSet/>
      <dgm:spPr/>
      <dgm:t>
        <a:bodyPr/>
        <a:lstStyle/>
        <a:p>
          <a:pPr algn="l"/>
          <a:endParaRPr lang="en-US" sz="2000">
            <a:solidFill>
              <a:srgbClr val="003E68"/>
            </a:solidFill>
            <a:latin typeface="Franklin Gothic Book" panose="020B0503020102020204" pitchFamily="34" charset="0"/>
          </a:endParaRPr>
        </a:p>
      </dgm:t>
    </dgm:pt>
    <dgm:pt modelId="{5678CE0C-0E03-4CA8-91A3-2B594F39EDCD}">
      <dgm:prSet custT="1"/>
      <dgm:spPr>
        <a:xfrm>
          <a:off x="3124569" y="3602829"/>
          <a:ext cx="1706804" cy="1476585"/>
        </a:xfrm>
        <a:prstGeom prst="hexagon">
          <a:avLst>
            <a:gd name="adj" fmla="val 28570"/>
            <a:gd name="vf" fmla="val 115470"/>
          </a:avLst>
        </a:prstGeom>
        <a:gradFill rotWithShape="0">
          <a:gsLst>
            <a:gs pos="0">
              <a:srgbClr val="5B9BD5">
                <a:hueOff val="-4055126"/>
                <a:satOff val="-10451"/>
                <a:lumOff val="-7059"/>
                <a:alphaOff val="0"/>
                <a:satMod val="103000"/>
                <a:lumMod val="102000"/>
                <a:tint val="94000"/>
              </a:srgbClr>
            </a:gs>
            <a:gs pos="50000">
              <a:srgbClr val="5B9BD5">
                <a:hueOff val="-4055126"/>
                <a:satOff val="-10451"/>
                <a:lumOff val="-7059"/>
                <a:alphaOff val="0"/>
                <a:satMod val="110000"/>
                <a:lumMod val="100000"/>
                <a:shade val="100000"/>
              </a:srgbClr>
            </a:gs>
            <a:gs pos="100000">
              <a:srgbClr val="5B9BD5">
                <a:hueOff val="-4055126"/>
                <a:satOff val="-10451"/>
                <a:lumOff val="-7059"/>
                <a:alphaOff val="0"/>
                <a:lumMod val="99000"/>
                <a:satMod val="120000"/>
                <a:shade val="78000"/>
              </a:srgbClr>
            </a:gs>
          </a:gsLst>
          <a:lin ang="5400000" scaled="0"/>
        </a:gradFill>
        <a:ln>
          <a:noFill/>
        </a:ln>
        <a:effectLst>
          <a:innerShdw blurRad="203200" dist="88900" dir="8100000">
            <a:srgbClr val="0078AE">
              <a:alpha val="61000"/>
            </a:srgbClr>
          </a:innerShdw>
        </a:effectLst>
      </dgm:spPr>
      <dgm:t>
        <a:bodyPr/>
        <a:lstStyle/>
        <a:p>
          <a:pPr marL="341313" indent="-111125" algn="l">
            <a:buFont typeface="Arial" panose="020B0604020202020204" pitchFamily="34" charset="0"/>
            <a:buChar char="•"/>
          </a:pPr>
          <a:r>
            <a:rPr lang="en-US" sz="1000" b="0" i="0">
              <a:solidFill>
                <a:srgbClr val="003E68"/>
              </a:solidFill>
              <a:latin typeface="Franklin Gothic Book" panose="020B0503020102020204" pitchFamily="34" charset="0"/>
              <a:ea typeface="+mn-ea"/>
              <a:cs typeface="+mn-cs"/>
            </a:rPr>
            <a:t>Cyber Risk</a:t>
          </a:r>
        </a:p>
      </dgm:t>
    </dgm:pt>
    <dgm:pt modelId="{72BF9C73-7CD5-4E08-9B54-58C4B3DEBCC6}" type="parTrans" cxnId="{721EBED2-3F4D-4B7B-AD62-37374A8E91BC}">
      <dgm:prSet/>
      <dgm:spPr/>
      <dgm:t>
        <a:bodyPr/>
        <a:lstStyle/>
        <a:p>
          <a:pPr algn="l"/>
          <a:endParaRPr lang="en-US" sz="2000">
            <a:solidFill>
              <a:srgbClr val="003E68"/>
            </a:solidFill>
            <a:latin typeface="Franklin Gothic Book" panose="020B0503020102020204" pitchFamily="34" charset="0"/>
          </a:endParaRPr>
        </a:p>
      </dgm:t>
    </dgm:pt>
    <dgm:pt modelId="{C8EE900F-9343-443B-9953-FF0F7CE0E81E}" type="sibTrans" cxnId="{721EBED2-3F4D-4B7B-AD62-37374A8E91BC}">
      <dgm:prSet/>
      <dgm:spPr/>
      <dgm:t>
        <a:bodyPr/>
        <a:lstStyle/>
        <a:p>
          <a:pPr algn="l"/>
          <a:endParaRPr lang="en-US" sz="2000">
            <a:solidFill>
              <a:srgbClr val="003E68"/>
            </a:solidFill>
            <a:latin typeface="Franklin Gothic Book" panose="020B0503020102020204" pitchFamily="34" charset="0"/>
          </a:endParaRPr>
        </a:p>
      </dgm:t>
    </dgm:pt>
    <dgm:pt modelId="{920D5080-7148-4411-9E92-281DF3380B66}">
      <dgm:prSet custT="1"/>
      <dgm:spPr>
        <a:xfrm>
          <a:off x="1551964" y="2694629"/>
          <a:ext cx="1706804" cy="1476585"/>
        </a:xfrm>
        <a:prstGeom prst="hexagon">
          <a:avLst>
            <a:gd name="adj" fmla="val 28570"/>
            <a:gd name="vf" fmla="val 115470"/>
          </a:avLst>
        </a:prstGeom>
        <a:gradFill rotWithShape="0">
          <a:gsLst>
            <a:gs pos="0">
              <a:srgbClr val="5B9BD5">
                <a:hueOff val="-5406834"/>
                <a:satOff val="-13935"/>
                <a:lumOff val="-9412"/>
                <a:alphaOff val="0"/>
                <a:satMod val="103000"/>
                <a:lumMod val="102000"/>
                <a:tint val="94000"/>
              </a:srgbClr>
            </a:gs>
            <a:gs pos="50000">
              <a:srgbClr val="5B9BD5">
                <a:hueOff val="-5406834"/>
                <a:satOff val="-13935"/>
                <a:lumOff val="-9412"/>
                <a:alphaOff val="0"/>
                <a:satMod val="110000"/>
                <a:lumMod val="100000"/>
                <a:shade val="100000"/>
              </a:srgbClr>
            </a:gs>
            <a:gs pos="100000">
              <a:srgbClr val="5B9BD5">
                <a:hueOff val="-5406834"/>
                <a:satOff val="-13935"/>
                <a:lumOff val="-9412"/>
                <a:alphaOff val="0"/>
                <a:lumMod val="99000"/>
                <a:satMod val="120000"/>
                <a:shade val="78000"/>
              </a:srgbClr>
            </a:gs>
          </a:gsLst>
          <a:lin ang="5400000" scaled="0"/>
        </a:gradFill>
        <a:ln>
          <a:noFill/>
        </a:ln>
        <a:effectLst>
          <a:innerShdw blurRad="203200" dist="88900" dir="8100000">
            <a:srgbClr val="0078AE">
              <a:alpha val="61000"/>
            </a:srgbClr>
          </a:innerShdw>
        </a:effectLst>
      </dgm:spPr>
      <dgm:t>
        <a:bodyPr/>
        <a:lstStyle/>
        <a:p>
          <a:pPr marL="341313" indent="-111125" algn="l">
            <a:buFont typeface="Arial" panose="020B0604020202020204" pitchFamily="34" charset="0"/>
            <a:buChar char="•"/>
          </a:pPr>
          <a:r>
            <a:rPr lang="en-US" sz="1000" b="0" i="0">
              <a:solidFill>
                <a:srgbClr val="003E68"/>
              </a:solidFill>
              <a:latin typeface="Franklin Gothic Book" panose="020B0503020102020204" pitchFamily="34" charset="0"/>
              <a:ea typeface="+mn-ea"/>
              <a:cs typeface="+mn-cs"/>
            </a:rPr>
            <a:t>PySCES</a:t>
          </a:r>
        </a:p>
      </dgm:t>
    </dgm:pt>
    <dgm:pt modelId="{B75734C9-2758-4F65-AE25-0404D36B590A}" type="parTrans" cxnId="{4AF71816-8152-4EA3-9AD9-2151369DDE05}">
      <dgm:prSet/>
      <dgm:spPr/>
      <dgm:t>
        <a:bodyPr/>
        <a:lstStyle/>
        <a:p>
          <a:pPr algn="l"/>
          <a:endParaRPr lang="en-US" sz="2000">
            <a:solidFill>
              <a:srgbClr val="003E68"/>
            </a:solidFill>
            <a:latin typeface="Franklin Gothic Book" panose="020B0503020102020204" pitchFamily="34" charset="0"/>
          </a:endParaRPr>
        </a:p>
      </dgm:t>
    </dgm:pt>
    <dgm:pt modelId="{D3286916-B1DF-4E55-A612-A9E65EB08E58}" type="sibTrans" cxnId="{4AF71816-8152-4EA3-9AD9-2151369DDE05}">
      <dgm:prSet/>
      <dgm:spPr/>
      <dgm:t>
        <a:bodyPr/>
        <a:lstStyle/>
        <a:p>
          <a:pPr algn="l"/>
          <a:endParaRPr lang="en-US" sz="2000">
            <a:solidFill>
              <a:srgbClr val="003E68"/>
            </a:solidFill>
            <a:latin typeface="Franklin Gothic Book" panose="020B0503020102020204" pitchFamily="34" charset="0"/>
          </a:endParaRPr>
        </a:p>
      </dgm:t>
    </dgm:pt>
    <dgm:pt modelId="{D9A99B1A-16A6-4AEE-ABAF-DEE984D15203}">
      <dgm:prSet custT="1"/>
      <dgm:spPr>
        <a:xfrm>
          <a:off x="1551964" y="2694629"/>
          <a:ext cx="1706804" cy="1476585"/>
        </a:xfrm>
        <a:prstGeom prst="hexagon">
          <a:avLst>
            <a:gd name="adj" fmla="val 28570"/>
            <a:gd name="vf" fmla="val 115470"/>
          </a:avLst>
        </a:prstGeom>
        <a:gradFill rotWithShape="0">
          <a:gsLst>
            <a:gs pos="0">
              <a:srgbClr val="5B9BD5">
                <a:hueOff val="-5406834"/>
                <a:satOff val="-13935"/>
                <a:lumOff val="-9412"/>
                <a:alphaOff val="0"/>
                <a:satMod val="103000"/>
                <a:lumMod val="102000"/>
                <a:tint val="94000"/>
              </a:srgbClr>
            </a:gs>
            <a:gs pos="50000">
              <a:srgbClr val="5B9BD5">
                <a:hueOff val="-5406834"/>
                <a:satOff val="-13935"/>
                <a:lumOff val="-9412"/>
                <a:alphaOff val="0"/>
                <a:satMod val="110000"/>
                <a:lumMod val="100000"/>
                <a:shade val="100000"/>
              </a:srgbClr>
            </a:gs>
            <a:gs pos="100000">
              <a:srgbClr val="5B9BD5">
                <a:hueOff val="-5406834"/>
                <a:satOff val="-13935"/>
                <a:lumOff val="-9412"/>
                <a:alphaOff val="0"/>
                <a:lumMod val="99000"/>
                <a:satMod val="120000"/>
                <a:shade val="78000"/>
              </a:srgbClr>
            </a:gs>
          </a:gsLst>
          <a:lin ang="5400000" scaled="0"/>
        </a:gradFill>
        <a:ln>
          <a:noFill/>
        </a:ln>
        <a:effectLst>
          <a:innerShdw blurRad="203200" dist="88900" dir="8100000">
            <a:srgbClr val="0078AE">
              <a:alpha val="61000"/>
            </a:srgbClr>
          </a:innerShdw>
        </a:effectLst>
      </dgm:spPr>
      <dgm:t>
        <a:bodyPr/>
        <a:lstStyle/>
        <a:p>
          <a:pPr marL="341313" indent="-111125" algn="l">
            <a:buFont typeface="Arial" panose="020B0604020202020204" pitchFamily="34" charset="0"/>
            <a:buChar char="•"/>
          </a:pPr>
          <a:r>
            <a:rPr lang="en-US" sz="1000" b="0" i="0">
              <a:solidFill>
                <a:srgbClr val="003E68"/>
              </a:solidFill>
              <a:latin typeface="Franklin Gothic Book" panose="020B0503020102020204" pitchFamily="34" charset="0"/>
              <a:ea typeface="+mn-ea"/>
              <a:cs typeface="+mn-cs"/>
            </a:rPr>
            <a:t>Squirrel</a:t>
          </a:r>
        </a:p>
      </dgm:t>
    </dgm:pt>
    <dgm:pt modelId="{9CD8E654-50FB-4251-BB65-F658386AB16C}" type="parTrans" cxnId="{6681FEF4-4452-44A0-83F8-6B085476FD0A}">
      <dgm:prSet/>
      <dgm:spPr/>
      <dgm:t>
        <a:bodyPr/>
        <a:lstStyle/>
        <a:p>
          <a:pPr algn="l"/>
          <a:endParaRPr lang="en-US" sz="2000">
            <a:solidFill>
              <a:srgbClr val="003E68"/>
            </a:solidFill>
            <a:latin typeface="Franklin Gothic Book" panose="020B0503020102020204" pitchFamily="34" charset="0"/>
          </a:endParaRPr>
        </a:p>
      </dgm:t>
    </dgm:pt>
    <dgm:pt modelId="{7EA01705-CF5C-4476-98DC-958D733431D2}" type="sibTrans" cxnId="{6681FEF4-4452-44A0-83F8-6B085476FD0A}">
      <dgm:prSet/>
      <dgm:spPr/>
      <dgm:t>
        <a:bodyPr/>
        <a:lstStyle/>
        <a:p>
          <a:pPr algn="l"/>
          <a:endParaRPr lang="en-US" sz="2000">
            <a:solidFill>
              <a:srgbClr val="003E68"/>
            </a:solidFill>
            <a:latin typeface="Franklin Gothic Book" panose="020B0503020102020204" pitchFamily="34" charset="0"/>
          </a:endParaRPr>
        </a:p>
      </dgm:t>
    </dgm:pt>
    <dgm:pt modelId="{32B7CC0C-9BAC-47C6-AD68-7D32D89A698E}">
      <dgm:prSet custT="1"/>
      <dgm:spPr>
        <a:xfrm>
          <a:off x="1551964" y="2694629"/>
          <a:ext cx="1706804" cy="1476585"/>
        </a:xfrm>
        <a:prstGeom prst="hexagon">
          <a:avLst>
            <a:gd name="adj" fmla="val 28570"/>
            <a:gd name="vf" fmla="val 115470"/>
          </a:avLst>
        </a:prstGeom>
        <a:gradFill rotWithShape="0">
          <a:gsLst>
            <a:gs pos="0">
              <a:srgbClr val="5B9BD5">
                <a:hueOff val="-5406834"/>
                <a:satOff val="-13935"/>
                <a:lumOff val="-9412"/>
                <a:alphaOff val="0"/>
                <a:satMod val="103000"/>
                <a:lumMod val="102000"/>
                <a:tint val="94000"/>
              </a:srgbClr>
            </a:gs>
            <a:gs pos="50000">
              <a:srgbClr val="5B9BD5">
                <a:hueOff val="-5406834"/>
                <a:satOff val="-13935"/>
                <a:lumOff val="-9412"/>
                <a:alphaOff val="0"/>
                <a:satMod val="110000"/>
                <a:lumMod val="100000"/>
                <a:shade val="100000"/>
              </a:srgbClr>
            </a:gs>
            <a:gs pos="100000">
              <a:srgbClr val="5B9BD5">
                <a:hueOff val="-5406834"/>
                <a:satOff val="-13935"/>
                <a:lumOff val="-9412"/>
                <a:alphaOff val="0"/>
                <a:lumMod val="99000"/>
                <a:satMod val="120000"/>
                <a:shade val="78000"/>
              </a:srgbClr>
            </a:gs>
          </a:gsLst>
          <a:lin ang="5400000" scaled="0"/>
        </a:gradFill>
        <a:ln>
          <a:noFill/>
        </a:ln>
        <a:effectLst>
          <a:innerShdw blurRad="203200" dist="88900" dir="8100000">
            <a:srgbClr val="0078AE">
              <a:alpha val="61000"/>
            </a:srgbClr>
          </a:innerShdw>
        </a:effectLst>
      </dgm:spPr>
      <dgm:t>
        <a:bodyPr/>
        <a:lstStyle/>
        <a:p>
          <a:pPr marL="341313" indent="-111125" algn="l">
            <a:buFont typeface="Arial" panose="020B0604020202020204" pitchFamily="34" charset="0"/>
            <a:buChar char="•"/>
          </a:pPr>
          <a:r>
            <a:rPr lang="en-US" sz="1000" b="0" i="0">
              <a:solidFill>
                <a:srgbClr val="003E68"/>
              </a:solidFill>
              <a:latin typeface="Franklin Gothic Book" panose="020B0503020102020204" pitchFamily="34" charset="0"/>
              <a:ea typeface="+mn-ea"/>
              <a:cs typeface="+mn-cs"/>
            </a:rPr>
            <a:t>ERGO</a:t>
          </a:r>
        </a:p>
      </dgm:t>
    </dgm:pt>
    <dgm:pt modelId="{1331CA96-AAC0-4D5F-8DC5-D5C6D5C15F92}" type="parTrans" cxnId="{6257D43A-EAE8-4357-9C65-80997A033720}">
      <dgm:prSet/>
      <dgm:spPr/>
      <dgm:t>
        <a:bodyPr/>
        <a:lstStyle/>
        <a:p>
          <a:pPr algn="l"/>
          <a:endParaRPr lang="en-US" sz="2000">
            <a:solidFill>
              <a:srgbClr val="003E68"/>
            </a:solidFill>
            <a:latin typeface="Franklin Gothic Book" panose="020B0503020102020204" pitchFamily="34" charset="0"/>
          </a:endParaRPr>
        </a:p>
      </dgm:t>
    </dgm:pt>
    <dgm:pt modelId="{8359E5B4-24E4-425C-999C-974ACC0F90D1}" type="sibTrans" cxnId="{6257D43A-EAE8-4357-9C65-80997A033720}">
      <dgm:prSet/>
      <dgm:spPr/>
      <dgm:t>
        <a:bodyPr/>
        <a:lstStyle/>
        <a:p>
          <a:pPr algn="l"/>
          <a:endParaRPr lang="en-US" sz="2000">
            <a:solidFill>
              <a:srgbClr val="003E68"/>
            </a:solidFill>
            <a:latin typeface="Franklin Gothic Book" panose="020B0503020102020204" pitchFamily="34" charset="0"/>
          </a:endParaRPr>
        </a:p>
      </dgm:t>
    </dgm:pt>
    <dgm:pt modelId="{BC80D247-5A7F-44DF-9939-0648B6A072D5}">
      <dgm:prSet custT="1"/>
      <dgm:spPr>
        <a:xfrm>
          <a:off x="4689906" y="2693613"/>
          <a:ext cx="1706804" cy="1476585"/>
        </a:xfrm>
        <a:prstGeom prst="hexagon">
          <a:avLst>
            <a:gd name="adj" fmla="val 28570"/>
            <a:gd name="vf" fmla="val 115470"/>
          </a:avLst>
        </a:prstGeom>
        <a:gradFill rotWithShape="0">
          <a:gsLst>
            <a:gs pos="0">
              <a:srgbClr val="5B9BD5">
                <a:hueOff val="-2703417"/>
                <a:satOff val="-6968"/>
                <a:lumOff val="-4706"/>
                <a:alphaOff val="0"/>
                <a:satMod val="103000"/>
                <a:lumMod val="102000"/>
                <a:tint val="94000"/>
              </a:srgbClr>
            </a:gs>
            <a:gs pos="50000">
              <a:srgbClr val="5B9BD5">
                <a:hueOff val="-2703417"/>
                <a:satOff val="-6968"/>
                <a:lumOff val="-4706"/>
                <a:alphaOff val="0"/>
                <a:satMod val="110000"/>
                <a:lumMod val="100000"/>
                <a:shade val="100000"/>
              </a:srgbClr>
            </a:gs>
            <a:gs pos="100000">
              <a:srgbClr val="5B9BD5">
                <a:hueOff val="-2703417"/>
                <a:satOff val="-6968"/>
                <a:lumOff val="-4706"/>
                <a:alphaOff val="0"/>
                <a:lumMod val="99000"/>
                <a:satMod val="120000"/>
                <a:shade val="78000"/>
              </a:srgbClr>
            </a:gs>
          </a:gsLst>
          <a:lin ang="5400000" scaled="0"/>
        </a:gradFill>
        <a:ln>
          <a:noFill/>
        </a:ln>
        <a:effectLst>
          <a:innerShdw blurRad="203200" dist="88900" dir="8100000">
            <a:srgbClr val="0078AE">
              <a:alpha val="61000"/>
            </a:srgbClr>
          </a:innerShdw>
        </a:effectLst>
      </dgm:spPr>
      <dgm:t>
        <a:bodyPr/>
        <a:lstStyle/>
        <a:p>
          <a:pPr marL="285750" indent="-111125" algn="l">
            <a:buFont typeface="Arial" panose="020B0604020202020204" pitchFamily="34" charset="0"/>
            <a:buChar char="•"/>
          </a:pPr>
          <a:r>
            <a:rPr lang="en-US" sz="1000" b="0" i="0" kern="1200">
              <a:solidFill>
                <a:srgbClr val="003E68"/>
              </a:solidFill>
              <a:latin typeface="Franklin Gothic Book" panose="020B0503020102020204" pitchFamily="34" charset="0"/>
              <a:ea typeface="+mn-ea"/>
              <a:cs typeface="+mn-cs"/>
            </a:rPr>
            <a:t>Cyber Risk Framework</a:t>
          </a:r>
        </a:p>
      </dgm:t>
    </dgm:pt>
    <dgm:pt modelId="{EDE8C106-5864-4C1B-AE65-DD91F3CEA87F}" type="parTrans" cxnId="{59E3C3A0-70C9-4E66-B36C-63B2434D6F2C}">
      <dgm:prSet/>
      <dgm:spPr/>
      <dgm:t>
        <a:bodyPr/>
        <a:lstStyle/>
        <a:p>
          <a:pPr algn="l"/>
          <a:endParaRPr lang="en-US" sz="2000">
            <a:solidFill>
              <a:srgbClr val="003E68"/>
            </a:solidFill>
            <a:latin typeface="Franklin Gothic Book" panose="020B0503020102020204" pitchFamily="34" charset="0"/>
          </a:endParaRPr>
        </a:p>
      </dgm:t>
    </dgm:pt>
    <dgm:pt modelId="{F292B535-C649-43CD-9412-0F11FC0ED4F5}" type="sibTrans" cxnId="{59E3C3A0-70C9-4E66-B36C-63B2434D6F2C}">
      <dgm:prSet/>
      <dgm:spPr/>
      <dgm:t>
        <a:bodyPr/>
        <a:lstStyle/>
        <a:p>
          <a:pPr algn="l"/>
          <a:endParaRPr lang="en-US" sz="2000">
            <a:solidFill>
              <a:srgbClr val="003E68"/>
            </a:solidFill>
            <a:latin typeface="Franklin Gothic Book" panose="020B0503020102020204" pitchFamily="34" charset="0"/>
          </a:endParaRPr>
        </a:p>
      </dgm:t>
    </dgm:pt>
    <dgm:pt modelId="{20D31D16-B6AF-466A-93A3-1BC24865722C}">
      <dgm:prSet custT="1"/>
      <dgm:spPr>
        <a:xfrm>
          <a:off x="4689906" y="2693613"/>
          <a:ext cx="1706804" cy="1476585"/>
        </a:xfrm>
        <a:prstGeom prst="hexagon">
          <a:avLst>
            <a:gd name="adj" fmla="val 28570"/>
            <a:gd name="vf" fmla="val 115470"/>
          </a:avLst>
        </a:prstGeom>
        <a:gradFill rotWithShape="0">
          <a:gsLst>
            <a:gs pos="0">
              <a:srgbClr val="5B9BD5">
                <a:hueOff val="-2703417"/>
                <a:satOff val="-6968"/>
                <a:lumOff val="-4706"/>
                <a:alphaOff val="0"/>
                <a:satMod val="103000"/>
                <a:lumMod val="102000"/>
                <a:tint val="94000"/>
              </a:srgbClr>
            </a:gs>
            <a:gs pos="50000">
              <a:srgbClr val="5B9BD5">
                <a:hueOff val="-2703417"/>
                <a:satOff val="-6968"/>
                <a:lumOff val="-4706"/>
                <a:alphaOff val="0"/>
                <a:satMod val="110000"/>
                <a:lumMod val="100000"/>
                <a:shade val="100000"/>
              </a:srgbClr>
            </a:gs>
            <a:gs pos="100000">
              <a:srgbClr val="5B9BD5">
                <a:hueOff val="-2703417"/>
                <a:satOff val="-6968"/>
                <a:lumOff val="-4706"/>
                <a:alphaOff val="0"/>
                <a:lumMod val="99000"/>
                <a:satMod val="120000"/>
                <a:shade val="78000"/>
              </a:srgbClr>
            </a:gs>
          </a:gsLst>
          <a:lin ang="5400000" scaled="0"/>
        </a:gradFill>
        <a:ln>
          <a:noFill/>
        </a:ln>
        <a:effectLst>
          <a:innerShdw blurRad="203200" dist="88900" dir="8100000">
            <a:srgbClr val="0078AE">
              <a:alpha val="61000"/>
            </a:srgbClr>
          </a:innerShdw>
        </a:effectLst>
      </dgm:spPr>
      <dgm:t>
        <a:bodyPr/>
        <a:lstStyle/>
        <a:p>
          <a:pPr marL="285750" indent="-111125" algn="l">
            <a:buFont typeface="Arial" panose="020B0604020202020204" pitchFamily="34" charset="0"/>
            <a:buChar char="•"/>
          </a:pPr>
          <a:r>
            <a:rPr lang="en-US" sz="1000" b="0" i="0" kern="1200">
              <a:solidFill>
                <a:srgbClr val="003E68"/>
              </a:solidFill>
              <a:latin typeface="Franklin Gothic Book" panose="020B0503020102020204" pitchFamily="34" charset="0"/>
              <a:ea typeface="+mn-ea"/>
              <a:cs typeface="+mn-cs"/>
            </a:rPr>
            <a:t>Cascading Consequences </a:t>
          </a:r>
        </a:p>
      </dgm:t>
    </dgm:pt>
    <dgm:pt modelId="{BABFC1F4-0D51-4AEE-AD42-0117A5D288AD}" type="parTrans" cxnId="{65C66E66-BB09-41AC-984A-D799F073E5F9}">
      <dgm:prSet/>
      <dgm:spPr/>
      <dgm:t>
        <a:bodyPr/>
        <a:lstStyle/>
        <a:p>
          <a:pPr algn="l"/>
          <a:endParaRPr lang="en-US" sz="2000">
            <a:solidFill>
              <a:srgbClr val="003E68"/>
            </a:solidFill>
            <a:latin typeface="Franklin Gothic Book" panose="020B0503020102020204" pitchFamily="34" charset="0"/>
          </a:endParaRPr>
        </a:p>
      </dgm:t>
    </dgm:pt>
    <dgm:pt modelId="{1CDC2466-DD39-4DEC-8A11-E0B4EF9263CF}" type="sibTrans" cxnId="{65C66E66-BB09-41AC-984A-D799F073E5F9}">
      <dgm:prSet/>
      <dgm:spPr/>
      <dgm:t>
        <a:bodyPr/>
        <a:lstStyle/>
        <a:p>
          <a:pPr algn="l"/>
          <a:endParaRPr lang="en-US" sz="2000">
            <a:solidFill>
              <a:srgbClr val="003E68"/>
            </a:solidFill>
            <a:latin typeface="Franklin Gothic Book" panose="020B0503020102020204" pitchFamily="34" charset="0"/>
          </a:endParaRPr>
        </a:p>
      </dgm:t>
    </dgm:pt>
    <dgm:pt modelId="{3D2B8107-0DD5-40B5-B9F8-F7AB67E67CEA}">
      <dgm:prSet custT="1"/>
      <dgm:spPr>
        <a:xfrm>
          <a:off x="4689906" y="2693613"/>
          <a:ext cx="1706804" cy="1476585"/>
        </a:xfrm>
        <a:prstGeom prst="hexagon">
          <a:avLst>
            <a:gd name="adj" fmla="val 28570"/>
            <a:gd name="vf" fmla="val 115470"/>
          </a:avLst>
        </a:prstGeom>
        <a:gradFill rotWithShape="0">
          <a:gsLst>
            <a:gs pos="0">
              <a:srgbClr val="5B9BD5">
                <a:hueOff val="-2703417"/>
                <a:satOff val="-6968"/>
                <a:lumOff val="-4706"/>
                <a:alphaOff val="0"/>
                <a:satMod val="103000"/>
                <a:lumMod val="102000"/>
                <a:tint val="94000"/>
              </a:srgbClr>
            </a:gs>
            <a:gs pos="50000">
              <a:srgbClr val="5B9BD5">
                <a:hueOff val="-2703417"/>
                <a:satOff val="-6968"/>
                <a:lumOff val="-4706"/>
                <a:alphaOff val="0"/>
                <a:satMod val="110000"/>
                <a:lumMod val="100000"/>
                <a:shade val="100000"/>
              </a:srgbClr>
            </a:gs>
            <a:gs pos="100000">
              <a:srgbClr val="5B9BD5">
                <a:hueOff val="-2703417"/>
                <a:satOff val="-6968"/>
                <a:lumOff val="-4706"/>
                <a:alphaOff val="0"/>
                <a:lumMod val="99000"/>
                <a:satMod val="120000"/>
                <a:shade val="78000"/>
              </a:srgbClr>
            </a:gs>
          </a:gsLst>
          <a:lin ang="5400000" scaled="0"/>
        </a:gradFill>
        <a:ln>
          <a:noFill/>
        </a:ln>
        <a:effectLst>
          <a:innerShdw blurRad="203200" dist="88900" dir="8100000">
            <a:srgbClr val="0078AE">
              <a:alpha val="61000"/>
            </a:srgbClr>
          </a:innerShdw>
        </a:effectLst>
      </dgm:spPr>
      <dgm:t>
        <a:bodyPr/>
        <a:lstStyle/>
        <a:p>
          <a:pPr marL="285750" indent="-111125" algn="l">
            <a:buFont typeface="Arial" panose="020B0604020202020204" pitchFamily="34" charset="0"/>
            <a:buChar char="•"/>
          </a:pPr>
          <a:r>
            <a:rPr lang="en-US" sz="1000" b="0" i="0" kern="1200">
              <a:solidFill>
                <a:srgbClr val="003E68"/>
              </a:solidFill>
              <a:latin typeface="Franklin Gothic Book" panose="020B0503020102020204" pitchFamily="34" charset="0"/>
              <a:ea typeface="+mn-ea"/>
              <a:cs typeface="+mn-cs"/>
            </a:rPr>
            <a:t>Proximity Analysis</a:t>
          </a:r>
        </a:p>
      </dgm:t>
    </dgm:pt>
    <dgm:pt modelId="{F817561B-1D9F-42ED-B677-0954DE2D0E0B}" type="parTrans" cxnId="{4B556384-2396-4313-9B8A-332BF86583AC}">
      <dgm:prSet/>
      <dgm:spPr/>
      <dgm:t>
        <a:bodyPr/>
        <a:lstStyle/>
        <a:p>
          <a:pPr algn="l"/>
          <a:endParaRPr lang="en-US" sz="2000">
            <a:solidFill>
              <a:srgbClr val="003E68"/>
            </a:solidFill>
            <a:latin typeface="Franklin Gothic Book" panose="020B0503020102020204" pitchFamily="34" charset="0"/>
          </a:endParaRPr>
        </a:p>
      </dgm:t>
    </dgm:pt>
    <dgm:pt modelId="{8241BC16-9A98-43CF-937C-E17BA2E9EFAE}" type="sibTrans" cxnId="{4B556384-2396-4313-9B8A-332BF86583AC}">
      <dgm:prSet/>
      <dgm:spPr/>
      <dgm:t>
        <a:bodyPr/>
        <a:lstStyle/>
        <a:p>
          <a:pPr algn="l"/>
          <a:endParaRPr lang="en-US" sz="2000">
            <a:solidFill>
              <a:srgbClr val="003E68"/>
            </a:solidFill>
            <a:latin typeface="Franklin Gothic Book" panose="020B0503020102020204" pitchFamily="34" charset="0"/>
          </a:endParaRPr>
        </a:p>
      </dgm:t>
    </dgm:pt>
    <dgm:pt modelId="{F490CF12-8D7E-4EA5-894F-3025326FA438}" type="pres">
      <dgm:prSet presAssocID="{1F5F8A8B-5FEA-44A3-84BE-357530A1C9E7}" presName="Name0" presStyleCnt="0">
        <dgm:presLayoutVars>
          <dgm:chMax val="1"/>
          <dgm:chPref val="1"/>
          <dgm:dir/>
          <dgm:animOne val="branch"/>
          <dgm:animLvl val="lvl"/>
        </dgm:presLayoutVars>
      </dgm:prSet>
      <dgm:spPr/>
    </dgm:pt>
    <dgm:pt modelId="{C055D5E9-922C-4992-B890-668A7470612D}" type="pres">
      <dgm:prSet presAssocID="{84033795-6BF1-4963-B925-270590B1B376}" presName="Parent" presStyleLbl="node0" presStyleIdx="0" presStyleCnt="1" custLinFactNeighborX="12" custLinFactNeighborY="14">
        <dgm:presLayoutVars>
          <dgm:chMax val="6"/>
          <dgm:chPref val="6"/>
        </dgm:presLayoutVars>
      </dgm:prSet>
      <dgm:spPr/>
    </dgm:pt>
    <dgm:pt modelId="{7A7B39D6-EF73-4238-BC3F-015D4675EA8B}" type="pres">
      <dgm:prSet presAssocID="{A233C0D3-60CC-4F76-998B-A7685AF0158C}" presName="Accent1" presStyleCnt="0"/>
      <dgm:spPr/>
    </dgm:pt>
    <dgm:pt modelId="{56122E9D-BD5A-44DF-9B64-3FE782994DDB}" type="pres">
      <dgm:prSet presAssocID="{A233C0D3-60CC-4F76-998B-A7685AF0158C}" presName="Accent" presStyleLbl="bgShp" presStyleIdx="0" presStyleCnt="6"/>
      <dgm:spPr/>
    </dgm:pt>
    <dgm:pt modelId="{7B466EC0-2E7E-499D-80BA-F6A6CA769A59}" type="pres">
      <dgm:prSet presAssocID="{A233C0D3-60CC-4F76-998B-A7685AF0158C}" presName="Child1" presStyleLbl="node1" presStyleIdx="0" presStyleCnt="6">
        <dgm:presLayoutVars>
          <dgm:chMax val="0"/>
          <dgm:chPref val="0"/>
          <dgm:bulletEnabled val="1"/>
        </dgm:presLayoutVars>
      </dgm:prSet>
      <dgm:spPr/>
    </dgm:pt>
    <dgm:pt modelId="{AD5335B7-1B6B-4617-85A2-0686E75704E0}" type="pres">
      <dgm:prSet presAssocID="{68C0E20D-8AF6-4267-94D8-4B6991B9898C}" presName="Accent2" presStyleCnt="0"/>
      <dgm:spPr/>
    </dgm:pt>
    <dgm:pt modelId="{45C9B670-11D2-4A27-B5DB-84457C7CD0AD}" type="pres">
      <dgm:prSet presAssocID="{68C0E20D-8AF6-4267-94D8-4B6991B9898C}" presName="Accent" presStyleLbl="bgShp" presStyleIdx="1" presStyleCnt="6"/>
      <dgm:spPr>
        <a:xfrm>
          <a:off x="4236923" y="776642"/>
          <a:ext cx="785817" cy="677086"/>
        </a:xfrm>
        <a:prstGeom prst="hexagon">
          <a:avLst>
            <a:gd name="adj" fmla="val 28900"/>
            <a:gd name="vf" fmla="val 115470"/>
          </a:avLst>
        </a:prstGeom>
        <a:solidFill>
          <a:srgbClr val="5B9BD5">
            <a:tint val="40000"/>
            <a:hueOff val="0"/>
            <a:satOff val="0"/>
            <a:lumOff val="0"/>
            <a:alphaOff val="0"/>
          </a:srgbClr>
        </a:solidFill>
        <a:ln>
          <a:noFill/>
        </a:ln>
        <a:effectLst/>
      </dgm:spPr>
    </dgm:pt>
    <dgm:pt modelId="{ACE8B389-3122-45D4-A385-87E844748D57}" type="pres">
      <dgm:prSet presAssocID="{68C0E20D-8AF6-4267-94D8-4B6991B9898C}" presName="Child2" presStyleLbl="node1" presStyleIdx="1" presStyleCnt="6">
        <dgm:presLayoutVars>
          <dgm:chMax val="0"/>
          <dgm:chPref val="0"/>
          <dgm:bulletEnabled val="1"/>
        </dgm:presLayoutVars>
      </dgm:prSet>
      <dgm:spPr/>
    </dgm:pt>
    <dgm:pt modelId="{A05AFB21-19A4-4F9D-A19A-1574DF8AFD99}" type="pres">
      <dgm:prSet presAssocID="{C924E240-112B-4F0F-90CA-A3001E2C5BE2}" presName="Accent3" presStyleCnt="0"/>
      <dgm:spPr/>
    </dgm:pt>
    <dgm:pt modelId="{ADBCDC29-BCCC-46D1-BBCC-4496A05BA019}" type="pres">
      <dgm:prSet presAssocID="{C924E240-112B-4F0F-90CA-A3001E2C5BE2}" presName="Accent" presStyleLbl="bgShp" presStyleIdx="2" presStyleCnt="6"/>
      <dgm:spPr>
        <a:xfrm>
          <a:off x="5154033" y="2042432"/>
          <a:ext cx="785817" cy="677086"/>
        </a:xfrm>
        <a:prstGeom prst="hexagon">
          <a:avLst>
            <a:gd name="adj" fmla="val 28900"/>
            <a:gd name="vf" fmla="val 115470"/>
          </a:avLst>
        </a:prstGeom>
        <a:solidFill>
          <a:srgbClr val="5B9BD5">
            <a:tint val="40000"/>
            <a:hueOff val="0"/>
            <a:satOff val="0"/>
            <a:lumOff val="0"/>
            <a:alphaOff val="0"/>
          </a:srgbClr>
        </a:solidFill>
        <a:ln>
          <a:noFill/>
        </a:ln>
        <a:effectLst/>
      </dgm:spPr>
    </dgm:pt>
    <dgm:pt modelId="{D3E528FF-2719-4EEF-B303-9FF1D4C6B155}" type="pres">
      <dgm:prSet presAssocID="{C924E240-112B-4F0F-90CA-A3001E2C5BE2}" presName="Child3" presStyleLbl="node1" presStyleIdx="2" presStyleCnt="6">
        <dgm:presLayoutVars>
          <dgm:chMax val="0"/>
          <dgm:chPref val="0"/>
          <dgm:bulletEnabled val="1"/>
        </dgm:presLayoutVars>
      </dgm:prSet>
      <dgm:spPr/>
    </dgm:pt>
    <dgm:pt modelId="{03B53546-5371-43FD-A4FD-9B49D6C79F67}" type="pres">
      <dgm:prSet presAssocID="{810F8EF5-0446-4BE6-8408-465632DD03F6}" presName="Accent4" presStyleCnt="0"/>
      <dgm:spPr/>
    </dgm:pt>
    <dgm:pt modelId="{69435BA8-BFFA-48E4-9548-D8007B2D6B54}" type="pres">
      <dgm:prSet presAssocID="{810F8EF5-0446-4BE6-8408-465632DD03F6}" presName="Accent" presStyleLbl="bgShp" presStyleIdx="3" presStyleCnt="6"/>
      <dgm:spPr>
        <a:xfrm>
          <a:off x="4516949" y="3471272"/>
          <a:ext cx="785817" cy="677086"/>
        </a:xfrm>
        <a:prstGeom prst="hexagon">
          <a:avLst>
            <a:gd name="adj" fmla="val 28900"/>
            <a:gd name="vf" fmla="val 115470"/>
          </a:avLst>
        </a:prstGeom>
        <a:solidFill>
          <a:srgbClr val="5B9BD5">
            <a:tint val="40000"/>
            <a:hueOff val="0"/>
            <a:satOff val="0"/>
            <a:lumOff val="0"/>
            <a:alphaOff val="0"/>
          </a:srgbClr>
        </a:solidFill>
        <a:ln>
          <a:noFill/>
        </a:ln>
        <a:effectLst/>
      </dgm:spPr>
    </dgm:pt>
    <dgm:pt modelId="{C4174BB3-1656-4168-A74A-7F2CFC83AF72}" type="pres">
      <dgm:prSet presAssocID="{810F8EF5-0446-4BE6-8408-465632DD03F6}" presName="Child4" presStyleLbl="node1" presStyleIdx="3" presStyleCnt="6">
        <dgm:presLayoutVars>
          <dgm:chMax val="0"/>
          <dgm:chPref val="0"/>
          <dgm:bulletEnabled val="1"/>
        </dgm:presLayoutVars>
      </dgm:prSet>
      <dgm:spPr/>
    </dgm:pt>
    <dgm:pt modelId="{D72E3D4F-92F7-40C0-8528-7021FD39EAB0}" type="pres">
      <dgm:prSet presAssocID="{8BA8FAF5-AB23-447B-B1CC-A4E3BB641D9A}" presName="Accent5" presStyleCnt="0"/>
      <dgm:spPr/>
    </dgm:pt>
    <dgm:pt modelId="{CCE4D884-B27E-4FBE-B61E-FDA01C246BC2}" type="pres">
      <dgm:prSet presAssocID="{8BA8FAF5-AB23-447B-B1CC-A4E3BB641D9A}" presName="Accent" presStyleLbl="bgShp" presStyleIdx="4" presStyleCnt="6"/>
      <dgm:spPr>
        <a:xfrm>
          <a:off x="2936593" y="3619591"/>
          <a:ext cx="785817" cy="677086"/>
        </a:xfrm>
        <a:prstGeom prst="hexagon">
          <a:avLst>
            <a:gd name="adj" fmla="val 28900"/>
            <a:gd name="vf" fmla="val 115470"/>
          </a:avLst>
        </a:prstGeom>
        <a:solidFill>
          <a:srgbClr val="5B9BD5">
            <a:tint val="40000"/>
            <a:hueOff val="0"/>
            <a:satOff val="0"/>
            <a:lumOff val="0"/>
            <a:alphaOff val="0"/>
          </a:srgbClr>
        </a:solidFill>
        <a:ln>
          <a:noFill/>
        </a:ln>
        <a:effectLst/>
      </dgm:spPr>
    </dgm:pt>
    <dgm:pt modelId="{97351DDA-DF13-47A8-A3EA-AA990D009320}" type="pres">
      <dgm:prSet presAssocID="{8BA8FAF5-AB23-447B-B1CC-A4E3BB641D9A}" presName="Child5" presStyleLbl="node1" presStyleIdx="4" presStyleCnt="6">
        <dgm:presLayoutVars>
          <dgm:chMax val="0"/>
          <dgm:chPref val="0"/>
          <dgm:bulletEnabled val="1"/>
        </dgm:presLayoutVars>
      </dgm:prSet>
      <dgm:spPr/>
    </dgm:pt>
    <dgm:pt modelId="{10BDF05B-167A-40DF-80C9-5740BE914D5F}" type="pres">
      <dgm:prSet presAssocID="{25934B6F-5C74-4A21-B758-B54824586768}" presName="Accent6" presStyleCnt="0"/>
      <dgm:spPr/>
    </dgm:pt>
    <dgm:pt modelId="{6A087F79-111C-4A2E-A558-645F702A742A}" type="pres">
      <dgm:prSet presAssocID="{25934B6F-5C74-4A21-B758-B54824586768}" presName="Accent" presStyleLbl="bgShp" presStyleIdx="5" presStyleCnt="6"/>
      <dgm:spPr>
        <a:xfrm>
          <a:off x="2004464" y="2354308"/>
          <a:ext cx="785817" cy="677086"/>
        </a:xfrm>
        <a:prstGeom prst="hexagon">
          <a:avLst>
            <a:gd name="adj" fmla="val 28900"/>
            <a:gd name="vf" fmla="val 115470"/>
          </a:avLst>
        </a:prstGeom>
        <a:solidFill>
          <a:srgbClr val="5B9BD5">
            <a:tint val="40000"/>
            <a:hueOff val="0"/>
            <a:satOff val="0"/>
            <a:lumOff val="0"/>
            <a:alphaOff val="0"/>
          </a:srgbClr>
        </a:solidFill>
        <a:ln>
          <a:noFill/>
        </a:ln>
        <a:effectLst/>
      </dgm:spPr>
    </dgm:pt>
    <dgm:pt modelId="{DE328A0E-F96A-4773-BB7A-0445CA7C7E86}" type="pres">
      <dgm:prSet presAssocID="{25934B6F-5C74-4A21-B758-B54824586768}" presName="Child6" presStyleLbl="node1" presStyleIdx="5" presStyleCnt="6">
        <dgm:presLayoutVars>
          <dgm:chMax val="0"/>
          <dgm:chPref val="0"/>
          <dgm:bulletEnabled val="1"/>
        </dgm:presLayoutVars>
      </dgm:prSet>
      <dgm:spPr/>
    </dgm:pt>
  </dgm:ptLst>
  <dgm:cxnLst>
    <dgm:cxn modelId="{F0659C03-0DFC-486C-84F3-84DB911FEDDB}" type="presOf" srcId="{D9A99B1A-16A6-4AEE-ABAF-DEE984D15203}" destId="{97351DDA-DF13-47A8-A3EA-AA990D009320}" srcOrd="0" destOrd="2" presId="urn:microsoft.com/office/officeart/2011/layout/HexagonRadial#2"/>
    <dgm:cxn modelId="{1E08B208-B7A9-45E7-AD38-9029780DCB3B}" type="presOf" srcId="{68C0E20D-8AF6-4267-94D8-4B6991B9898C}" destId="{ACE8B389-3122-45D4-A385-87E844748D57}" srcOrd="0" destOrd="0" presId="urn:microsoft.com/office/officeart/2011/layout/HexagonRadial#2"/>
    <dgm:cxn modelId="{F10A400E-8B7A-4792-81AA-A2050620A276}" srcId="{A233C0D3-60CC-4F76-998B-A7685AF0158C}" destId="{1E7C63E5-0BD4-434D-9C6A-F7D0499DA316}" srcOrd="0" destOrd="0" parTransId="{CEB26B06-6672-4B1A-9971-226B25545545}" sibTransId="{29980F39-E830-46AD-B9C7-9313473B02DD}"/>
    <dgm:cxn modelId="{4AF71816-8152-4EA3-9AD9-2151369DDE05}" srcId="{8BA8FAF5-AB23-447B-B1CC-A4E3BB641D9A}" destId="{920D5080-7148-4411-9E92-281DF3380B66}" srcOrd="0" destOrd="0" parTransId="{B75734C9-2758-4F65-AE25-0404D36B590A}" sibTransId="{D3286916-B1DF-4E55-A612-A9E65EB08E58}"/>
    <dgm:cxn modelId="{9B0B9F18-8B86-41D6-9742-F0D3EB8E8EF0}" srcId="{68C0E20D-8AF6-4267-94D8-4B6991B9898C}" destId="{93B0103B-AEC0-4705-BCCC-CE976FAD22E4}" srcOrd="0" destOrd="0" parTransId="{77851827-8B8E-4A85-AF3F-97DFE86DB272}" sibTransId="{E91D3950-36B2-4062-9A7E-37FBEAF6F861}"/>
    <dgm:cxn modelId="{2F43191B-8CF0-4835-8E9A-CC2036FA6557}" type="presOf" srcId="{C924E240-112B-4F0F-90CA-A3001E2C5BE2}" destId="{D3E528FF-2719-4EEF-B303-9FF1D4C6B155}" srcOrd="0" destOrd="0" presId="urn:microsoft.com/office/officeart/2011/layout/HexagonRadial#2"/>
    <dgm:cxn modelId="{8CF9C927-BBA6-4C3F-BB98-34095C3E476C}" type="presOf" srcId="{1F5F8A8B-5FEA-44A3-84BE-357530A1C9E7}" destId="{F490CF12-8D7E-4EA5-894F-3025326FA438}" srcOrd="0" destOrd="0" presId="urn:microsoft.com/office/officeart/2011/layout/HexagonRadial#2"/>
    <dgm:cxn modelId="{8699642A-EE51-4317-B5AF-0220BDEC47BF}" srcId="{84033795-6BF1-4963-B925-270590B1B376}" destId="{C924E240-112B-4F0F-90CA-A3001E2C5BE2}" srcOrd="2" destOrd="0" parTransId="{56BA1163-FBD9-4D8F-9BE0-C7419A9F0235}" sibTransId="{39E4A72C-E398-4EE6-9EEC-E38CCBE9FEA3}"/>
    <dgm:cxn modelId="{405ED12A-8CDE-49E1-8F47-3955CA306EDC}" type="presOf" srcId="{2804D2C2-65F2-410A-976F-2797B7B1E87D}" destId="{C4174BB3-1656-4168-A74A-7F2CFC83AF72}" srcOrd="0" destOrd="1" presId="urn:microsoft.com/office/officeart/2011/layout/HexagonRadial#2"/>
    <dgm:cxn modelId="{EE45272B-4CE4-43D0-8A56-2E339FDBE4BD}" srcId="{25934B6F-5C74-4A21-B758-B54824586768}" destId="{4F5E18FB-3861-4590-9192-B86E778AFD29}" srcOrd="0" destOrd="0" parTransId="{36ECA01E-1494-4A01-9654-42D6472392A0}" sibTransId="{5CF0A483-6CA1-4B1B-A619-3DDFF6EFB4BB}"/>
    <dgm:cxn modelId="{9D16FD30-E2EF-474A-AE21-046E1C4C2E6F}" type="presOf" srcId="{25934B6F-5C74-4A21-B758-B54824586768}" destId="{DE328A0E-F96A-4773-BB7A-0445CA7C7E86}" srcOrd="0" destOrd="0" presId="urn:microsoft.com/office/officeart/2011/layout/HexagonRadial#2"/>
    <dgm:cxn modelId="{1BF73335-8A6E-4F7E-9545-6ADCC0CA6B8F}" type="presOf" srcId="{930DD8CB-33CD-4158-B0D4-9C09F86946F2}" destId="{DE328A0E-F96A-4773-BB7A-0445CA7C7E86}" srcOrd="0" destOrd="2" presId="urn:microsoft.com/office/officeart/2011/layout/HexagonRadial#2"/>
    <dgm:cxn modelId="{6257D43A-EAE8-4357-9C65-80997A033720}" srcId="{8BA8FAF5-AB23-447B-B1CC-A4E3BB641D9A}" destId="{32B7CC0C-9BAC-47C6-AD68-7D32D89A698E}" srcOrd="2" destOrd="0" parTransId="{1331CA96-AAC0-4D5F-8DC5-D5C6D5C15F92}" sibTransId="{8359E5B4-24E4-425C-999C-974ACC0F90D1}"/>
    <dgm:cxn modelId="{C9299D49-8D79-491A-B629-E4F9E3DC958B}" type="presOf" srcId="{93B0103B-AEC0-4705-BCCC-CE976FAD22E4}" destId="{ACE8B389-3122-45D4-A385-87E844748D57}" srcOrd="0" destOrd="1" presId="urn:microsoft.com/office/officeart/2011/layout/HexagonRadial#2"/>
    <dgm:cxn modelId="{255E634E-AAA5-49CF-85A5-F2A0E28862E9}" type="presOf" srcId="{5678CE0C-0E03-4CA8-91A3-2B594F39EDCD}" destId="{C4174BB3-1656-4168-A74A-7F2CFC83AF72}" srcOrd="0" destOrd="3" presId="urn:microsoft.com/office/officeart/2011/layout/HexagonRadial#2"/>
    <dgm:cxn modelId="{E5CAEF4E-2330-4996-BB84-D6571DDB78E8}" srcId="{810F8EF5-0446-4BE6-8408-465632DD03F6}" destId="{A0C3B4BF-10CE-488F-994B-014457447088}" srcOrd="1" destOrd="0" parTransId="{20DE7110-BB90-452C-A0AD-17C03916E0FE}" sibTransId="{DFB6AFD0-7943-4B1C-A36E-F9C3B991062E}"/>
    <dgm:cxn modelId="{B4CEE054-DC47-483C-83F7-0D4C17D260CC}" srcId="{84033795-6BF1-4963-B925-270590B1B376}" destId="{68C0E20D-8AF6-4267-94D8-4B6991B9898C}" srcOrd="1" destOrd="0" parTransId="{599497A6-5B8A-4283-94F8-63BFC94588CE}" sibTransId="{FB7C29D8-CDDC-47A8-8014-E3990D70615D}"/>
    <dgm:cxn modelId="{7A947260-548B-4F25-89FB-9E6B1B73DBF2}" type="presOf" srcId="{3A9C8898-13E5-4DE9-A53A-28260915DEF9}" destId="{7B466EC0-2E7E-499D-80BA-F6A6CA769A59}" srcOrd="0" destOrd="2" presId="urn:microsoft.com/office/officeart/2011/layout/HexagonRadial#2"/>
    <dgm:cxn modelId="{1B765B63-7562-4C36-A91A-10AF46A04122}" srcId="{1F5F8A8B-5FEA-44A3-84BE-357530A1C9E7}" destId="{84033795-6BF1-4963-B925-270590B1B376}" srcOrd="0" destOrd="0" parTransId="{86BCFCF3-FEC3-46C2-B88C-480B80A8DA69}" sibTransId="{51AD90B5-873E-4F72-B866-E48B519425A5}"/>
    <dgm:cxn modelId="{65C66E66-BB09-41AC-984A-D799F073E5F9}" srcId="{C924E240-112B-4F0F-90CA-A3001E2C5BE2}" destId="{20D31D16-B6AF-466A-93A3-1BC24865722C}" srcOrd="1" destOrd="0" parTransId="{BABFC1F4-0D51-4AEE-AD42-0117A5D288AD}" sibTransId="{1CDC2466-DD39-4DEC-8A11-E0B4EF9263CF}"/>
    <dgm:cxn modelId="{6AE5D868-797B-4EEB-84BF-5B3DC76D3F52}" srcId="{84033795-6BF1-4963-B925-270590B1B376}" destId="{810F8EF5-0446-4BE6-8408-465632DD03F6}" srcOrd="3" destOrd="0" parTransId="{940C9800-E8FF-4B2B-A856-F407C961EE5B}" sibTransId="{33DBF65D-CAC3-43BF-9C60-054081C8EDF8}"/>
    <dgm:cxn modelId="{1F5D037E-6CDC-41C3-9F84-551408B226E5}" type="presOf" srcId="{810F8EF5-0446-4BE6-8408-465632DD03F6}" destId="{C4174BB3-1656-4168-A74A-7F2CFC83AF72}" srcOrd="0" destOrd="0" presId="urn:microsoft.com/office/officeart/2011/layout/HexagonRadial#2"/>
    <dgm:cxn modelId="{606AE880-53F7-4C06-9A40-1C09C0905003}" type="presOf" srcId="{4F5E18FB-3861-4590-9192-B86E778AFD29}" destId="{DE328A0E-F96A-4773-BB7A-0445CA7C7E86}" srcOrd="0" destOrd="1" presId="urn:microsoft.com/office/officeart/2011/layout/HexagonRadial#2"/>
    <dgm:cxn modelId="{0DC97481-42B8-41D7-9F1A-7251F7228C6A}" srcId="{A233C0D3-60CC-4F76-998B-A7685AF0158C}" destId="{3A9C8898-13E5-4DE9-A53A-28260915DEF9}" srcOrd="1" destOrd="0" parTransId="{CD26482E-7DD5-4070-AC55-97A6B5BCB58D}" sibTransId="{96328727-C9B9-481E-BF02-0D2798367CB0}"/>
    <dgm:cxn modelId="{4B556384-2396-4313-9B8A-332BF86583AC}" srcId="{C924E240-112B-4F0F-90CA-A3001E2C5BE2}" destId="{3D2B8107-0DD5-40B5-B9F8-F7AB67E67CEA}" srcOrd="2" destOrd="0" parTransId="{F817561B-1D9F-42ED-B677-0954DE2D0E0B}" sibTransId="{8241BC16-9A98-43CF-937C-E17BA2E9EFAE}"/>
    <dgm:cxn modelId="{2E973D8C-CDD4-4462-A440-BFC96AB9603A}" type="presOf" srcId="{A233C0D3-60CC-4F76-998B-A7685AF0158C}" destId="{7B466EC0-2E7E-499D-80BA-F6A6CA769A59}" srcOrd="0" destOrd="0" presId="urn:microsoft.com/office/officeart/2011/layout/HexagonRadial#2"/>
    <dgm:cxn modelId="{59E3C3A0-70C9-4E66-B36C-63B2434D6F2C}" srcId="{C924E240-112B-4F0F-90CA-A3001E2C5BE2}" destId="{BC80D247-5A7F-44DF-9939-0648B6A072D5}" srcOrd="0" destOrd="0" parTransId="{EDE8C106-5864-4C1B-AE65-DD91F3CEA87F}" sibTransId="{F292B535-C649-43CD-9412-0F11FC0ED4F5}"/>
    <dgm:cxn modelId="{2CCEB9A4-F359-4120-93A4-67A92EDDC54E}" type="presOf" srcId="{3D2B8107-0DD5-40B5-B9F8-F7AB67E67CEA}" destId="{D3E528FF-2719-4EEF-B303-9FF1D4C6B155}" srcOrd="0" destOrd="3" presId="urn:microsoft.com/office/officeart/2011/layout/HexagonRadial#2"/>
    <dgm:cxn modelId="{F50480AA-F624-4B60-A729-24B528BE987E}" type="presOf" srcId="{8BA8FAF5-AB23-447B-B1CC-A4E3BB641D9A}" destId="{97351DDA-DF13-47A8-A3EA-AA990D009320}" srcOrd="0" destOrd="0" presId="urn:microsoft.com/office/officeart/2011/layout/HexagonRadial#2"/>
    <dgm:cxn modelId="{398868AE-D791-49DD-88F4-93981C3C655D}" srcId="{84033795-6BF1-4963-B925-270590B1B376}" destId="{8BA8FAF5-AB23-447B-B1CC-A4E3BB641D9A}" srcOrd="4" destOrd="0" parTransId="{56B2954E-4260-4DB0-BE27-25504257D8C1}" sibTransId="{3C7A2BF5-3367-49EB-8890-EE8924717608}"/>
    <dgm:cxn modelId="{DCC970BF-601D-4527-8753-A623AC40BA30}" type="presOf" srcId="{20D31D16-B6AF-466A-93A3-1BC24865722C}" destId="{D3E528FF-2719-4EEF-B303-9FF1D4C6B155}" srcOrd="0" destOrd="2" presId="urn:microsoft.com/office/officeart/2011/layout/HexagonRadial#2"/>
    <dgm:cxn modelId="{35DF1CC0-417D-457B-8C68-06B297507138}" srcId="{25934B6F-5C74-4A21-B758-B54824586768}" destId="{930DD8CB-33CD-4158-B0D4-9C09F86946F2}" srcOrd="1" destOrd="0" parTransId="{724DA43B-D416-43D9-AE83-26A161652586}" sibTransId="{9C8F8608-C38F-4994-93A9-8A92E4407EC0}"/>
    <dgm:cxn modelId="{41250FC1-EC29-40C4-A266-F65E67E8EABB}" srcId="{84033795-6BF1-4963-B925-270590B1B376}" destId="{A233C0D3-60CC-4F76-998B-A7685AF0158C}" srcOrd="0" destOrd="0" parTransId="{0C7AAA39-D39C-47FC-B41D-E59C9F643B91}" sibTransId="{32082EA1-0BAA-423D-8849-F387068B123A}"/>
    <dgm:cxn modelId="{F85269C7-CE4E-4736-B5BA-9F7FA327CABA}" srcId="{84033795-6BF1-4963-B925-270590B1B376}" destId="{25934B6F-5C74-4A21-B758-B54824586768}" srcOrd="5" destOrd="0" parTransId="{EDFF3F06-D003-449C-BFEB-83FCD862D1F2}" sibTransId="{B0DE709B-CFE9-4A48-BFB9-E21E921C2ED5}"/>
    <dgm:cxn modelId="{7CA142CE-AFE1-4F77-978D-4EAFC89C2CE9}" srcId="{810F8EF5-0446-4BE6-8408-465632DD03F6}" destId="{2804D2C2-65F2-410A-976F-2797B7B1E87D}" srcOrd="0" destOrd="0" parTransId="{A9FAF8AE-53E6-409D-9B3C-4AE25FD6A81F}" sibTransId="{FCC4AFAF-C733-4D4B-8174-4492686432AE}"/>
    <dgm:cxn modelId="{721EBED2-3F4D-4B7B-AD62-37374A8E91BC}" srcId="{810F8EF5-0446-4BE6-8408-465632DD03F6}" destId="{5678CE0C-0E03-4CA8-91A3-2B594F39EDCD}" srcOrd="2" destOrd="0" parTransId="{72BF9C73-7CD5-4E08-9B54-58C4B3DEBCC6}" sibTransId="{C8EE900F-9343-443B-9953-FF0F7CE0E81E}"/>
    <dgm:cxn modelId="{34FBACD5-6CA7-4CBC-A7DE-5F69764EA761}" type="presOf" srcId="{1E7C63E5-0BD4-434D-9C6A-F7D0499DA316}" destId="{7B466EC0-2E7E-499D-80BA-F6A6CA769A59}" srcOrd="0" destOrd="1" presId="urn:microsoft.com/office/officeart/2011/layout/HexagonRadial#2"/>
    <dgm:cxn modelId="{2DECC9D9-1283-46DE-BB3A-AC4A7F5620F0}" type="presOf" srcId="{84033795-6BF1-4963-B925-270590B1B376}" destId="{C055D5E9-922C-4992-B890-668A7470612D}" srcOrd="0" destOrd="0" presId="urn:microsoft.com/office/officeart/2011/layout/HexagonRadial#2"/>
    <dgm:cxn modelId="{F6C315DE-BD8C-4C40-B966-E1AC58B43F38}" type="presOf" srcId="{BC80D247-5A7F-44DF-9939-0648B6A072D5}" destId="{D3E528FF-2719-4EEF-B303-9FF1D4C6B155}" srcOrd="0" destOrd="1" presId="urn:microsoft.com/office/officeart/2011/layout/HexagonRadial#2"/>
    <dgm:cxn modelId="{1F29C5E2-696E-48E2-9ADA-1C607368E8C4}" type="presOf" srcId="{920D5080-7148-4411-9E92-281DF3380B66}" destId="{97351DDA-DF13-47A8-A3EA-AA990D009320}" srcOrd="0" destOrd="1" presId="urn:microsoft.com/office/officeart/2011/layout/HexagonRadial#2"/>
    <dgm:cxn modelId="{99BE37F1-289F-4A5C-BDA2-7DEF885F2CA0}" type="presOf" srcId="{32B7CC0C-9BAC-47C6-AD68-7D32D89A698E}" destId="{97351DDA-DF13-47A8-A3EA-AA990D009320}" srcOrd="0" destOrd="3" presId="urn:microsoft.com/office/officeart/2011/layout/HexagonRadial#2"/>
    <dgm:cxn modelId="{6681FEF4-4452-44A0-83F8-6B085476FD0A}" srcId="{8BA8FAF5-AB23-447B-B1CC-A4E3BB641D9A}" destId="{D9A99B1A-16A6-4AEE-ABAF-DEE984D15203}" srcOrd="1" destOrd="0" parTransId="{9CD8E654-50FB-4251-BB65-F658386AB16C}" sibTransId="{7EA01705-CF5C-4476-98DC-958D733431D2}"/>
    <dgm:cxn modelId="{1A30A7FD-2BFC-4671-9634-4C00D9F449CD}" type="presOf" srcId="{A0C3B4BF-10CE-488F-994B-014457447088}" destId="{C4174BB3-1656-4168-A74A-7F2CFC83AF72}" srcOrd="0" destOrd="2" presId="urn:microsoft.com/office/officeart/2011/layout/HexagonRadial#2"/>
    <dgm:cxn modelId="{C9EEE3C4-1DAC-46C4-B26F-9A49D1AAF4BA}" type="presParOf" srcId="{F490CF12-8D7E-4EA5-894F-3025326FA438}" destId="{C055D5E9-922C-4992-B890-668A7470612D}" srcOrd="0" destOrd="0" presId="urn:microsoft.com/office/officeart/2011/layout/HexagonRadial#2"/>
    <dgm:cxn modelId="{EB47A133-2132-41AA-9457-CAEAA07C0E9D}" type="presParOf" srcId="{F490CF12-8D7E-4EA5-894F-3025326FA438}" destId="{7A7B39D6-EF73-4238-BC3F-015D4675EA8B}" srcOrd="1" destOrd="0" presId="urn:microsoft.com/office/officeart/2011/layout/HexagonRadial#2"/>
    <dgm:cxn modelId="{6ABFF344-5C21-4DDB-9D2B-6F668C03B879}" type="presParOf" srcId="{7A7B39D6-EF73-4238-BC3F-015D4675EA8B}" destId="{56122E9D-BD5A-44DF-9B64-3FE782994DDB}" srcOrd="0" destOrd="0" presId="urn:microsoft.com/office/officeart/2011/layout/HexagonRadial#2"/>
    <dgm:cxn modelId="{8F2884EB-2A0F-40A6-B18C-F02DB2892EC5}" type="presParOf" srcId="{F490CF12-8D7E-4EA5-894F-3025326FA438}" destId="{7B466EC0-2E7E-499D-80BA-F6A6CA769A59}" srcOrd="2" destOrd="0" presId="urn:microsoft.com/office/officeart/2011/layout/HexagonRadial#2"/>
    <dgm:cxn modelId="{B59A1DBF-A211-47E2-BC4D-36313A7D7438}" type="presParOf" srcId="{F490CF12-8D7E-4EA5-894F-3025326FA438}" destId="{AD5335B7-1B6B-4617-85A2-0686E75704E0}" srcOrd="3" destOrd="0" presId="urn:microsoft.com/office/officeart/2011/layout/HexagonRadial#2"/>
    <dgm:cxn modelId="{E2780E07-411D-4014-9C84-57420C73C81C}" type="presParOf" srcId="{AD5335B7-1B6B-4617-85A2-0686E75704E0}" destId="{45C9B670-11D2-4A27-B5DB-84457C7CD0AD}" srcOrd="0" destOrd="0" presId="urn:microsoft.com/office/officeart/2011/layout/HexagonRadial#2"/>
    <dgm:cxn modelId="{BFA53475-7AE3-48CF-87BD-15FE6479F960}" type="presParOf" srcId="{F490CF12-8D7E-4EA5-894F-3025326FA438}" destId="{ACE8B389-3122-45D4-A385-87E844748D57}" srcOrd="4" destOrd="0" presId="urn:microsoft.com/office/officeart/2011/layout/HexagonRadial#2"/>
    <dgm:cxn modelId="{434A6B29-E3C8-4775-BB87-16EAA78611F4}" type="presParOf" srcId="{F490CF12-8D7E-4EA5-894F-3025326FA438}" destId="{A05AFB21-19A4-4F9D-A19A-1574DF8AFD99}" srcOrd="5" destOrd="0" presId="urn:microsoft.com/office/officeart/2011/layout/HexagonRadial#2"/>
    <dgm:cxn modelId="{5F1EA909-CF9F-4D51-9F77-1EFC7EF8222B}" type="presParOf" srcId="{A05AFB21-19A4-4F9D-A19A-1574DF8AFD99}" destId="{ADBCDC29-BCCC-46D1-BBCC-4496A05BA019}" srcOrd="0" destOrd="0" presId="urn:microsoft.com/office/officeart/2011/layout/HexagonRadial#2"/>
    <dgm:cxn modelId="{9100599A-A781-4187-97EE-6A4B76132D85}" type="presParOf" srcId="{F490CF12-8D7E-4EA5-894F-3025326FA438}" destId="{D3E528FF-2719-4EEF-B303-9FF1D4C6B155}" srcOrd="6" destOrd="0" presId="urn:microsoft.com/office/officeart/2011/layout/HexagonRadial#2"/>
    <dgm:cxn modelId="{6A6F8CE2-6A79-495A-BF05-8329CE697586}" type="presParOf" srcId="{F490CF12-8D7E-4EA5-894F-3025326FA438}" destId="{03B53546-5371-43FD-A4FD-9B49D6C79F67}" srcOrd="7" destOrd="0" presId="urn:microsoft.com/office/officeart/2011/layout/HexagonRadial#2"/>
    <dgm:cxn modelId="{34CCDD88-AED0-49C8-9299-E62A95542C8B}" type="presParOf" srcId="{03B53546-5371-43FD-A4FD-9B49D6C79F67}" destId="{69435BA8-BFFA-48E4-9548-D8007B2D6B54}" srcOrd="0" destOrd="0" presId="urn:microsoft.com/office/officeart/2011/layout/HexagonRadial#2"/>
    <dgm:cxn modelId="{94BC5121-4183-4042-BE3E-1E6468D5D787}" type="presParOf" srcId="{F490CF12-8D7E-4EA5-894F-3025326FA438}" destId="{C4174BB3-1656-4168-A74A-7F2CFC83AF72}" srcOrd="8" destOrd="0" presId="urn:microsoft.com/office/officeart/2011/layout/HexagonRadial#2"/>
    <dgm:cxn modelId="{942486ED-132C-4783-9462-825FDDA119DA}" type="presParOf" srcId="{F490CF12-8D7E-4EA5-894F-3025326FA438}" destId="{D72E3D4F-92F7-40C0-8528-7021FD39EAB0}" srcOrd="9" destOrd="0" presId="urn:microsoft.com/office/officeart/2011/layout/HexagonRadial#2"/>
    <dgm:cxn modelId="{B7163DAD-BA0D-435C-8D86-F9F4F2DC9FC4}" type="presParOf" srcId="{D72E3D4F-92F7-40C0-8528-7021FD39EAB0}" destId="{CCE4D884-B27E-4FBE-B61E-FDA01C246BC2}" srcOrd="0" destOrd="0" presId="urn:microsoft.com/office/officeart/2011/layout/HexagonRadial#2"/>
    <dgm:cxn modelId="{83ED04D9-D205-42AA-A464-94E4B7046B53}" type="presParOf" srcId="{F490CF12-8D7E-4EA5-894F-3025326FA438}" destId="{97351DDA-DF13-47A8-A3EA-AA990D009320}" srcOrd="10" destOrd="0" presId="urn:microsoft.com/office/officeart/2011/layout/HexagonRadial#2"/>
    <dgm:cxn modelId="{402E5049-6040-42A0-9AAD-4520E68D7406}" type="presParOf" srcId="{F490CF12-8D7E-4EA5-894F-3025326FA438}" destId="{10BDF05B-167A-40DF-80C9-5740BE914D5F}" srcOrd="11" destOrd="0" presId="urn:microsoft.com/office/officeart/2011/layout/HexagonRadial#2"/>
    <dgm:cxn modelId="{32D03D40-DAEC-44E2-8AC7-EA0C14673077}" type="presParOf" srcId="{10BDF05B-167A-40DF-80C9-5740BE914D5F}" destId="{6A087F79-111C-4A2E-A558-645F702A742A}" srcOrd="0" destOrd="0" presId="urn:microsoft.com/office/officeart/2011/layout/HexagonRadial#2"/>
    <dgm:cxn modelId="{16AD2F01-1CE9-4BB6-86BF-588D111B0D30}" type="presParOf" srcId="{F490CF12-8D7E-4EA5-894F-3025326FA438}" destId="{DE328A0E-F96A-4773-BB7A-0445CA7C7E86}" srcOrd="12" destOrd="0" presId="urn:microsoft.com/office/officeart/2011/layout/Hexagon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5D5E9-922C-4992-B890-668A7470612D}">
      <dsp:nvSpPr>
        <dsp:cNvPr id="0" name=""/>
        <dsp:cNvSpPr/>
      </dsp:nvSpPr>
      <dsp:spPr>
        <a:xfrm>
          <a:off x="2932967" y="1638871"/>
          <a:ext cx="2082756" cy="1801668"/>
        </a:xfrm>
        <a:prstGeom prst="hexagon">
          <a:avLst>
            <a:gd name="adj" fmla="val 28570"/>
            <a:gd name="vf" fmla="val 115470"/>
          </a:avLst>
        </a:prstGeom>
        <a:solidFill>
          <a:srgbClr val="005288"/>
        </a:solidFill>
        <a:ln>
          <a:noFill/>
        </a:ln>
        <a:effectLst>
          <a:innerShdw blurRad="165100" dist="114300" dir="18900000">
            <a:srgbClr val="5B9BD5">
              <a:lumMod val="20000"/>
              <a:lumOff val="80000"/>
              <a:alpha val="41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4472C4">
                  <a:lumMod val="20000"/>
                  <a:lumOff val="80000"/>
                </a:srgbClr>
              </a:solidFill>
              <a:latin typeface="Franklin Gothic Book" panose="020B0503020102020204" pitchFamily="34" charset="0"/>
              <a:ea typeface="+mn-ea"/>
              <a:cs typeface="+mn-cs"/>
            </a:rPr>
            <a:t>NISAC Investments</a:t>
          </a:r>
        </a:p>
      </dsp:txBody>
      <dsp:txXfrm>
        <a:off x="3278109" y="1937433"/>
        <a:ext cx="1392472" cy="1204544"/>
      </dsp:txXfrm>
    </dsp:sp>
    <dsp:sp modelId="{45C9B670-11D2-4A27-B5DB-84457C7CD0AD}">
      <dsp:nvSpPr>
        <dsp:cNvPr id="0" name=""/>
        <dsp:cNvSpPr/>
      </dsp:nvSpPr>
      <dsp:spPr>
        <a:xfrm>
          <a:off x="4236923" y="776642"/>
          <a:ext cx="785817" cy="677086"/>
        </a:xfrm>
        <a:prstGeom prst="hexagon">
          <a:avLst>
            <a:gd name="adj" fmla="val 28900"/>
            <a:gd name="vf" fmla="val 115470"/>
          </a:avLst>
        </a:prstGeom>
        <a:solidFill>
          <a:srgbClr val="5B9BD5">
            <a:tint val="40000"/>
            <a:hueOff val="0"/>
            <a:satOff val="0"/>
            <a:lumOff val="0"/>
            <a:alphaOff val="0"/>
          </a:srgbClr>
        </a:solidFill>
        <a:ln>
          <a:noFill/>
        </a:ln>
        <a:effectLst/>
      </dsp:spPr>
      <dsp:style>
        <a:lnRef idx="0">
          <a:scrgbClr r="0" g="0" b="0"/>
        </a:lnRef>
        <a:fillRef idx="1">
          <a:scrgbClr r="0" g="0" b="0"/>
        </a:fillRef>
        <a:effectRef idx="2">
          <a:scrgbClr r="0" g="0" b="0"/>
        </a:effectRef>
        <a:fontRef idx="minor"/>
      </dsp:style>
    </dsp:sp>
    <dsp:sp modelId="{7B466EC0-2E7E-499D-80BA-F6A6CA769A59}">
      <dsp:nvSpPr>
        <dsp:cNvPr id="0" name=""/>
        <dsp:cNvSpPr/>
      </dsp:nvSpPr>
      <dsp:spPr>
        <a:xfrm>
          <a:off x="3124569" y="0"/>
          <a:ext cx="1706804" cy="1476585"/>
        </a:xfrm>
        <a:prstGeom prst="hexagon">
          <a:avLst>
            <a:gd name="adj" fmla="val 28570"/>
            <a:gd name="vf" fmla="val 11547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innerShdw blurRad="203200" dist="88900" dir="8100000">
            <a:srgbClr val="0078AE">
              <a:alpha val="61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US" sz="1400" b="1" i="0" kern="1200">
              <a:solidFill>
                <a:srgbClr val="003E68"/>
              </a:solidFill>
              <a:latin typeface="Franklin Gothic Book" panose="020B0503020102020204" pitchFamily="34" charset="0"/>
              <a:ea typeface="+mn-ea"/>
              <a:cs typeface="+mn-cs"/>
            </a:rPr>
            <a:t>Subject Matter Expertise​</a:t>
          </a:r>
          <a:endParaRPr lang="en-US" sz="1400" b="1" kern="1200">
            <a:solidFill>
              <a:srgbClr val="003E68"/>
            </a:solidFill>
            <a:latin typeface="Franklin Gothic Book" panose="020B0503020102020204" pitchFamily="34" charset="0"/>
            <a:ea typeface="+mn-ea"/>
            <a:cs typeface="+mn-cs"/>
          </a:endParaRPr>
        </a:p>
        <a:p>
          <a:pPr marL="341313" lvl="1" indent="-111125" algn="l" defTabSz="444500">
            <a:lnSpc>
              <a:spcPct val="90000"/>
            </a:lnSpc>
            <a:spcBef>
              <a:spcPct val="0"/>
            </a:spcBef>
            <a:spcAft>
              <a:spcPct val="15000"/>
            </a:spcAft>
            <a:buFont typeface="Arial" panose="020B0604020202020204" pitchFamily="34" charset="0"/>
            <a:buChar char="•"/>
          </a:pPr>
          <a:r>
            <a:rPr lang="en-US" sz="1000" kern="1200">
              <a:solidFill>
                <a:srgbClr val="003E68"/>
              </a:solidFill>
              <a:latin typeface="Franklin Gothic Book" panose="020B0503020102020204" pitchFamily="34" charset="0"/>
              <a:ea typeface="+mn-ea"/>
              <a:cs typeface="+mn-cs"/>
            </a:rPr>
            <a:t>Cyber Risk</a:t>
          </a:r>
        </a:p>
        <a:p>
          <a:pPr marL="341313" lvl="1" indent="-111125" algn="l" defTabSz="444500">
            <a:lnSpc>
              <a:spcPct val="90000"/>
            </a:lnSpc>
            <a:spcBef>
              <a:spcPct val="0"/>
            </a:spcBef>
            <a:spcAft>
              <a:spcPct val="15000"/>
            </a:spcAft>
            <a:buFont typeface="Arial" panose="020B0604020202020204" pitchFamily="34" charset="0"/>
            <a:buChar char="•"/>
          </a:pPr>
          <a:r>
            <a:rPr lang="en-US" sz="1000" kern="1200">
              <a:solidFill>
                <a:srgbClr val="003E68"/>
              </a:solidFill>
              <a:latin typeface="Franklin Gothic Book" panose="020B0503020102020204" pitchFamily="34" charset="0"/>
              <a:ea typeface="+mn-ea"/>
              <a:cs typeface="+mn-cs"/>
            </a:rPr>
            <a:t>Sectors </a:t>
          </a:r>
        </a:p>
      </dsp:txBody>
      <dsp:txXfrm>
        <a:off x="3407423" y="244702"/>
        <a:ext cx="1141096" cy="987181"/>
      </dsp:txXfrm>
    </dsp:sp>
    <dsp:sp modelId="{ADBCDC29-BCCC-46D1-BBCC-4496A05BA019}">
      <dsp:nvSpPr>
        <dsp:cNvPr id="0" name=""/>
        <dsp:cNvSpPr/>
      </dsp:nvSpPr>
      <dsp:spPr>
        <a:xfrm>
          <a:off x="5154033" y="2042432"/>
          <a:ext cx="785817" cy="677086"/>
        </a:xfrm>
        <a:prstGeom prst="hexagon">
          <a:avLst>
            <a:gd name="adj" fmla="val 28900"/>
            <a:gd name="vf" fmla="val 115470"/>
          </a:avLst>
        </a:prstGeom>
        <a:solidFill>
          <a:srgbClr val="5B9BD5">
            <a:tint val="40000"/>
            <a:hueOff val="0"/>
            <a:satOff val="0"/>
            <a:lumOff val="0"/>
            <a:alphaOff val="0"/>
          </a:srgbClr>
        </a:solidFill>
        <a:ln>
          <a:noFill/>
        </a:ln>
        <a:effectLst/>
      </dsp:spPr>
      <dsp:style>
        <a:lnRef idx="0">
          <a:scrgbClr r="0" g="0" b="0"/>
        </a:lnRef>
        <a:fillRef idx="1">
          <a:scrgbClr r="0" g="0" b="0"/>
        </a:fillRef>
        <a:effectRef idx="2">
          <a:scrgbClr r="0" g="0" b="0"/>
        </a:effectRef>
        <a:fontRef idx="minor"/>
      </dsp:style>
    </dsp:sp>
    <dsp:sp modelId="{ACE8B389-3122-45D4-A385-87E844748D57}">
      <dsp:nvSpPr>
        <dsp:cNvPr id="0" name=""/>
        <dsp:cNvSpPr/>
      </dsp:nvSpPr>
      <dsp:spPr>
        <a:xfrm>
          <a:off x="4689906" y="908199"/>
          <a:ext cx="1706804" cy="1476585"/>
        </a:xfrm>
        <a:prstGeom prst="hexagon">
          <a:avLst>
            <a:gd name="adj" fmla="val 28570"/>
            <a:gd name="vf" fmla="val 115470"/>
          </a:avLst>
        </a:prstGeom>
        <a:gradFill rotWithShape="0">
          <a:gsLst>
            <a:gs pos="0">
              <a:srgbClr val="5B9BD5">
                <a:hueOff val="-1351709"/>
                <a:satOff val="-3484"/>
                <a:lumOff val="-2353"/>
                <a:alphaOff val="0"/>
                <a:satMod val="103000"/>
                <a:lumMod val="102000"/>
                <a:tint val="94000"/>
              </a:srgbClr>
            </a:gs>
            <a:gs pos="50000">
              <a:srgbClr val="5B9BD5">
                <a:hueOff val="-1351709"/>
                <a:satOff val="-3484"/>
                <a:lumOff val="-2353"/>
                <a:alphaOff val="0"/>
                <a:satMod val="110000"/>
                <a:lumMod val="100000"/>
                <a:shade val="100000"/>
              </a:srgbClr>
            </a:gs>
            <a:gs pos="100000">
              <a:srgbClr val="5B9BD5">
                <a:hueOff val="-1351709"/>
                <a:satOff val="-3484"/>
                <a:lumOff val="-2353"/>
                <a:alphaOff val="0"/>
                <a:lumMod val="99000"/>
                <a:satMod val="120000"/>
                <a:shade val="78000"/>
              </a:srgbClr>
            </a:gs>
          </a:gsLst>
          <a:lin ang="5400000" scaled="0"/>
        </a:gradFill>
        <a:ln>
          <a:noFill/>
        </a:ln>
        <a:effectLst>
          <a:innerShdw blurRad="203200" dist="88900" dir="8100000">
            <a:srgbClr val="0078AE">
              <a:alpha val="61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US" sz="1400" b="1" i="0" kern="1200">
              <a:solidFill>
                <a:srgbClr val="003E68"/>
              </a:solidFill>
              <a:latin typeface="Franklin Gothic Book" panose="020B0503020102020204" pitchFamily="34" charset="0"/>
              <a:ea typeface="+mn-ea"/>
              <a:cs typeface="+mn-cs"/>
            </a:rPr>
            <a:t>Data Maturation</a:t>
          </a:r>
        </a:p>
        <a:p>
          <a:pPr marL="230188" lvl="1" indent="-111125" algn="l" defTabSz="444500">
            <a:lnSpc>
              <a:spcPct val="90000"/>
            </a:lnSpc>
            <a:spcBef>
              <a:spcPct val="0"/>
            </a:spcBef>
            <a:spcAft>
              <a:spcPct val="15000"/>
            </a:spcAft>
            <a:buFont typeface="Arial" panose="020B0604020202020204" pitchFamily="34" charset="0"/>
            <a:buChar char="•"/>
          </a:pPr>
          <a:r>
            <a:rPr lang="en-US" sz="1000" b="0" i="0" kern="1200">
              <a:solidFill>
                <a:srgbClr val="003E68"/>
              </a:solidFill>
              <a:latin typeface="Franklin Gothic Book" panose="020B0503020102020204" pitchFamily="34" charset="0"/>
              <a:ea typeface="+mn-ea"/>
              <a:cs typeface="+mn-cs"/>
            </a:rPr>
            <a:t>Decomposing National Critical Functions to the </a:t>
          </a:r>
          <a:r>
            <a:rPr lang="en-US" sz="1000" b="0" i="0" kern="1200" err="1">
              <a:solidFill>
                <a:srgbClr val="003E68"/>
              </a:solidFill>
              <a:latin typeface="Franklin Gothic Book" panose="020B0503020102020204" pitchFamily="34" charset="0"/>
              <a:ea typeface="+mn-ea"/>
              <a:cs typeface="+mn-cs"/>
            </a:rPr>
            <a:t>subfunctional</a:t>
          </a:r>
          <a:r>
            <a:rPr lang="en-US" sz="1000" b="0" i="0" kern="1200">
              <a:solidFill>
                <a:srgbClr val="003E68"/>
              </a:solidFill>
              <a:latin typeface="Franklin Gothic Book" panose="020B0503020102020204" pitchFamily="34" charset="0"/>
              <a:ea typeface="+mn-ea"/>
              <a:cs typeface="+mn-cs"/>
            </a:rPr>
            <a:t>/ system/ asset level</a:t>
          </a:r>
        </a:p>
      </dsp:txBody>
      <dsp:txXfrm>
        <a:off x="4972760" y="1152901"/>
        <a:ext cx="1141096" cy="987181"/>
      </dsp:txXfrm>
    </dsp:sp>
    <dsp:sp modelId="{69435BA8-BFFA-48E4-9548-D8007B2D6B54}">
      <dsp:nvSpPr>
        <dsp:cNvPr id="0" name=""/>
        <dsp:cNvSpPr/>
      </dsp:nvSpPr>
      <dsp:spPr>
        <a:xfrm>
          <a:off x="4516949" y="3471272"/>
          <a:ext cx="785817" cy="677086"/>
        </a:xfrm>
        <a:prstGeom prst="hexagon">
          <a:avLst>
            <a:gd name="adj" fmla="val 28900"/>
            <a:gd name="vf" fmla="val 115470"/>
          </a:avLst>
        </a:prstGeom>
        <a:solidFill>
          <a:srgbClr val="5B9BD5">
            <a:tint val="40000"/>
            <a:hueOff val="0"/>
            <a:satOff val="0"/>
            <a:lumOff val="0"/>
            <a:alphaOff val="0"/>
          </a:srgbClr>
        </a:solidFill>
        <a:ln>
          <a:noFill/>
        </a:ln>
        <a:effectLst/>
      </dsp:spPr>
      <dsp:style>
        <a:lnRef idx="0">
          <a:scrgbClr r="0" g="0" b="0"/>
        </a:lnRef>
        <a:fillRef idx="1">
          <a:scrgbClr r="0" g="0" b="0"/>
        </a:fillRef>
        <a:effectRef idx="2">
          <a:scrgbClr r="0" g="0" b="0"/>
        </a:effectRef>
        <a:fontRef idx="minor"/>
      </dsp:style>
    </dsp:sp>
    <dsp:sp modelId="{D3E528FF-2719-4EEF-B303-9FF1D4C6B155}">
      <dsp:nvSpPr>
        <dsp:cNvPr id="0" name=""/>
        <dsp:cNvSpPr/>
      </dsp:nvSpPr>
      <dsp:spPr>
        <a:xfrm>
          <a:off x="4689906" y="2693613"/>
          <a:ext cx="1706804" cy="1476585"/>
        </a:xfrm>
        <a:prstGeom prst="hexagon">
          <a:avLst>
            <a:gd name="adj" fmla="val 28570"/>
            <a:gd name="vf" fmla="val 115470"/>
          </a:avLst>
        </a:prstGeom>
        <a:gradFill rotWithShape="0">
          <a:gsLst>
            <a:gs pos="0">
              <a:srgbClr val="5B9BD5">
                <a:hueOff val="-2703417"/>
                <a:satOff val="-6968"/>
                <a:lumOff val="-4706"/>
                <a:alphaOff val="0"/>
                <a:satMod val="103000"/>
                <a:lumMod val="102000"/>
                <a:tint val="94000"/>
              </a:srgbClr>
            </a:gs>
            <a:gs pos="50000">
              <a:srgbClr val="5B9BD5">
                <a:hueOff val="-2703417"/>
                <a:satOff val="-6968"/>
                <a:lumOff val="-4706"/>
                <a:alphaOff val="0"/>
                <a:satMod val="110000"/>
                <a:lumMod val="100000"/>
                <a:shade val="100000"/>
              </a:srgbClr>
            </a:gs>
            <a:gs pos="100000">
              <a:srgbClr val="5B9BD5">
                <a:hueOff val="-2703417"/>
                <a:satOff val="-6968"/>
                <a:lumOff val="-4706"/>
                <a:alphaOff val="0"/>
                <a:lumMod val="99000"/>
                <a:satMod val="120000"/>
                <a:shade val="78000"/>
              </a:srgbClr>
            </a:gs>
          </a:gsLst>
          <a:lin ang="5400000" scaled="0"/>
        </a:gradFill>
        <a:ln>
          <a:noFill/>
        </a:ln>
        <a:effectLst>
          <a:innerShdw blurRad="203200" dist="88900" dir="8100000">
            <a:srgbClr val="0078AE">
              <a:alpha val="61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US" sz="1400" b="1" i="0" kern="1200">
              <a:solidFill>
                <a:srgbClr val="003E68"/>
              </a:solidFill>
              <a:latin typeface="Franklin Gothic Book" panose="020B0503020102020204" pitchFamily="34" charset="0"/>
              <a:ea typeface="+mn-ea"/>
              <a:cs typeface="+mn-cs"/>
            </a:rPr>
            <a:t>Methodology Development</a:t>
          </a:r>
          <a:r>
            <a:rPr lang="en-US" sz="1400" b="0" i="0" kern="1200">
              <a:solidFill>
                <a:srgbClr val="003E68"/>
              </a:solidFill>
              <a:latin typeface="Franklin Gothic Book" panose="020B0503020102020204" pitchFamily="34" charset="0"/>
              <a:ea typeface="+mn-ea"/>
              <a:cs typeface="+mn-cs"/>
            </a:rPr>
            <a:t>​</a:t>
          </a:r>
        </a:p>
        <a:p>
          <a:pPr marL="285750" lvl="1" indent="-111125" algn="l" defTabSz="444500">
            <a:lnSpc>
              <a:spcPct val="90000"/>
            </a:lnSpc>
            <a:spcBef>
              <a:spcPct val="0"/>
            </a:spcBef>
            <a:spcAft>
              <a:spcPct val="15000"/>
            </a:spcAft>
            <a:buFont typeface="Arial" panose="020B0604020202020204" pitchFamily="34" charset="0"/>
            <a:buChar char="•"/>
          </a:pPr>
          <a:r>
            <a:rPr lang="en-US" sz="1000" b="0" i="0" kern="1200">
              <a:solidFill>
                <a:srgbClr val="003E68"/>
              </a:solidFill>
              <a:latin typeface="Franklin Gothic Book" panose="020B0503020102020204" pitchFamily="34" charset="0"/>
              <a:ea typeface="+mn-ea"/>
              <a:cs typeface="+mn-cs"/>
            </a:rPr>
            <a:t>Cyber Risk Framework</a:t>
          </a:r>
        </a:p>
        <a:p>
          <a:pPr marL="285750" lvl="1" indent="-111125" algn="l" defTabSz="444500">
            <a:lnSpc>
              <a:spcPct val="90000"/>
            </a:lnSpc>
            <a:spcBef>
              <a:spcPct val="0"/>
            </a:spcBef>
            <a:spcAft>
              <a:spcPct val="15000"/>
            </a:spcAft>
            <a:buFont typeface="Arial" panose="020B0604020202020204" pitchFamily="34" charset="0"/>
            <a:buChar char="•"/>
          </a:pPr>
          <a:r>
            <a:rPr lang="en-US" sz="1000" b="0" i="0" kern="1200">
              <a:solidFill>
                <a:srgbClr val="003E68"/>
              </a:solidFill>
              <a:latin typeface="Franklin Gothic Book" panose="020B0503020102020204" pitchFamily="34" charset="0"/>
              <a:ea typeface="+mn-ea"/>
              <a:cs typeface="+mn-cs"/>
            </a:rPr>
            <a:t>Cascading Consequences </a:t>
          </a:r>
        </a:p>
        <a:p>
          <a:pPr marL="285750" lvl="1" indent="-111125" algn="l" defTabSz="444500">
            <a:lnSpc>
              <a:spcPct val="90000"/>
            </a:lnSpc>
            <a:spcBef>
              <a:spcPct val="0"/>
            </a:spcBef>
            <a:spcAft>
              <a:spcPct val="15000"/>
            </a:spcAft>
            <a:buFont typeface="Arial" panose="020B0604020202020204" pitchFamily="34" charset="0"/>
            <a:buChar char="•"/>
          </a:pPr>
          <a:r>
            <a:rPr lang="en-US" sz="1000" b="0" i="0" kern="1200">
              <a:solidFill>
                <a:srgbClr val="003E68"/>
              </a:solidFill>
              <a:latin typeface="Franklin Gothic Book" panose="020B0503020102020204" pitchFamily="34" charset="0"/>
              <a:ea typeface="+mn-ea"/>
              <a:cs typeface="+mn-cs"/>
            </a:rPr>
            <a:t>Proximity Analysis</a:t>
          </a:r>
        </a:p>
      </dsp:txBody>
      <dsp:txXfrm>
        <a:off x="4972760" y="2938315"/>
        <a:ext cx="1141096" cy="987181"/>
      </dsp:txXfrm>
    </dsp:sp>
    <dsp:sp modelId="{CCE4D884-B27E-4FBE-B61E-FDA01C246BC2}">
      <dsp:nvSpPr>
        <dsp:cNvPr id="0" name=""/>
        <dsp:cNvSpPr/>
      </dsp:nvSpPr>
      <dsp:spPr>
        <a:xfrm>
          <a:off x="2936593" y="3619591"/>
          <a:ext cx="785817" cy="677086"/>
        </a:xfrm>
        <a:prstGeom prst="hexagon">
          <a:avLst>
            <a:gd name="adj" fmla="val 28900"/>
            <a:gd name="vf" fmla="val 115470"/>
          </a:avLst>
        </a:prstGeom>
        <a:solidFill>
          <a:srgbClr val="5B9BD5">
            <a:tint val="40000"/>
            <a:hueOff val="0"/>
            <a:satOff val="0"/>
            <a:lumOff val="0"/>
            <a:alphaOff val="0"/>
          </a:srgbClr>
        </a:solidFill>
        <a:ln>
          <a:noFill/>
        </a:ln>
        <a:effectLst/>
      </dsp:spPr>
      <dsp:style>
        <a:lnRef idx="0">
          <a:scrgbClr r="0" g="0" b="0"/>
        </a:lnRef>
        <a:fillRef idx="1">
          <a:scrgbClr r="0" g="0" b="0"/>
        </a:fillRef>
        <a:effectRef idx="2">
          <a:scrgbClr r="0" g="0" b="0"/>
        </a:effectRef>
        <a:fontRef idx="minor"/>
      </dsp:style>
    </dsp:sp>
    <dsp:sp modelId="{C4174BB3-1656-4168-A74A-7F2CFC83AF72}">
      <dsp:nvSpPr>
        <dsp:cNvPr id="0" name=""/>
        <dsp:cNvSpPr/>
      </dsp:nvSpPr>
      <dsp:spPr>
        <a:xfrm>
          <a:off x="3124569" y="3602829"/>
          <a:ext cx="1706804" cy="1476585"/>
        </a:xfrm>
        <a:prstGeom prst="hexagon">
          <a:avLst>
            <a:gd name="adj" fmla="val 28570"/>
            <a:gd name="vf" fmla="val 115470"/>
          </a:avLst>
        </a:prstGeom>
        <a:gradFill rotWithShape="0">
          <a:gsLst>
            <a:gs pos="0">
              <a:srgbClr val="5B9BD5">
                <a:hueOff val="-4055126"/>
                <a:satOff val="-10451"/>
                <a:lumOff val="-7059"/>
                <a:alphaOff val="0"/>
                <a:satMod val="103000"/>
                <a:lumMod val="102000"/>
                <a:tint val="94000"/>
              </a:srgbClr>
            </a:gs>
            <a:gs pos="50000">
              <a:srgbClr val="5B9BD5">
                <a:hueOff val="-4055126"/>
                <a:satOff val="-10451"/>
                <a:lumOff val="-7059"/>
                <a:alphaOff val="0"/>
                <a:satMod val="110000"/>
                <a:lumMod val="100000"/>
                <a:shade val="100000"/>
              </a:srgbClr>
            </a:gs>
            <a:gs pos="100000">
              <a:srgbClr val="5B9BD5">
                <a:hueOff val="-4055126"/>
                <a:satOff val="-10451"/>
                <a:lumOff val="-7059"/>
                <a:alphaOff val="0"/>
                <a:lumMod val="99000"/>
                <a:satMod val="120000"/>
                <a:shade val="78000"/>
              </a:srgbClr>
            </a:gs>
          </a:gsLst>
          <a:lin ang="5400000" scaled="0"/>
        </a:gradFill>
        <a:ln>
          <a:noFill/>
        </a:ln>
        <a:effectLst>
          <a:innerShdw blurRad="203200" dist="88900" dir="8100000">
            <a:srgbClr val="0078AE">
              <a:alpha val="61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US" sz="1400" b="1" i="0" kern="1200">
              <a:solidFill>
                <a:srgbClr val="003E68"/>
              </a:solidFill>
              <a:latin typeface="Franklin Gothic Book" panose="020B0503020102020204" pitchFamily="34" charset="0"/>
              <a:ea typeface="+mn-ea"/>
              <a:cs typeface="+mn-cs"/>
            </a:rPr>
            <a:t>Threat and Consequence Modeling</a:t>
          </a:r>
        </a:p>
        <a:p>
          <a:pPr marL="341313" lvl="1" indent="-111125" algn="l" defTabSz="444500">
            <a:lnSpc>
              <a:spcPct val="90000"/>
            </a:lnSpc>
            <a:spcBef>
              <a:spcPct val="0"/>
            </a:spcBef>
            <a:spcAft>
              <a:spcPct val="15000"/>
            </a:spcAft>
            <a:buFont typeface="Arial" panose="020B0604020202020204" pitchFamily="34" charset="0"/>
            <a:buChar char="•"/>
          </a:pPr>
          <a:r>
            <a:rPr lang="en-US" sz="1000" b="0" i="0" kern="1200">
              <a:solidFill>
                <a:srgbClr val="003E68"/>
              </a:solidFill>
              <a:latin typeface="Franklin Gothic Book" panose="020B0503020102020204" pitchFamily="34" charset="0"/>
              <a:ea typeface="+mn-ea"/>
              <a:cs typeface="+mn-cs"/>
            </a:rPr>
            <a:t>Sector Risk Modeling</a:t>
          </a:r>
        </a:p>
        <a:p>
          <a:pPr marL="341313" lvl="1" indent="-111125" algn="l" defTabSz="444500">
            <a:lnSpc>
              <a:spcPct val="90000"/>
            </a:lnSpc>
            <a:spcBef>
              <a:spcPct val="0"/>
            </a:spcBef>
            <a:spcAft>
              <a:spcPct val="15000"/>
            </a:spcAft>
            <a:buFont typeface="Arial" panose="020B0604020202020204" pitchFamily="34" charset="0"/>
            <a:buChar char="•"/>
          </a:pPr>
          <a:r>
            <a:rPr lang="en-US" sz="1000" b="0" i="0" kern="1200">
              <a:solidFill>
                <a:srgbClr val="003E68"/>
              </a:solidFill>
              <a:latin typeface="Franklin Gothic Book" panose="020B0503020102020204" pitchFamily="34" charset="0"/>
              <a:ea typeface="+mn-ea"/>
              <a:cs typeface="+mn-cs"/>
            </a:rPr>
            <a:t>Water Modeling</a:t>
          </a:r>
        </a:p>
        <a:p>
          <a:pPr marL="341313" lvl="1" indent="-111125" algn="l" defTabSz="444500">
            <a:lnSpc>
              <a:spcPct val="90000"/>
            </a:lnSpc>
            <a:spcBef>
              <a:spcPct val="0"/>
            </a:spcBef>
            <a:spcAft>
              <a:spcPct val="15000"/>
            </a:spcAft>
            <a:buFont typeface="Arial" panose="020B0604020202020204" pitchFamily="34" charset="0"/>
            <a:buChar char="•"/>
          </a:pPr>
          <a:r>
            <a:rPr lang="en-US" sz="1000" b="0" i="0" kern="1200">
              <a:solidFill>
                <a:srgbClr val="003E68"/>
              </a:solidFill>
              <a:latin typeface="Franklin Gothic Book" panose="020B0503020102020204" pitchFamily="34" charset="0"/>
              <a:ea typeface="+mn-ea"/>
              <a:cs typeface="+mn-cs"/>
            </a:rPr>
            <a:t>Cyber Risk</a:t>
          </a:r>
        </a:p>
      </dsp:txBody>
      <dsp:txXfrm>
        <a:off x="3407423" y="3847531"/>
        <a:ext cx="1141096" cy="987181"/>
      </dsp:txXfrm>
    </dsp:sp>
    <dsp:sp modelId="{6A087F79-111C-4A2E-A558-645F702A742A}">
      <dsp:nvSpPr>
        <dsp:cNvPr id="0" name=""/>
        <dsp:cNvSpPr/>
      </dsp:nvSpPr>
      <dsp:spPr>
        <a:xfrm>
          <a:off x="2004464" y="2354308"/>
          <a:ext cx="785817" cy="677086"/>
        </a:xfrm>
        <a:prstGeom prst="hexagon">
          <a:avLst>
            <a:gd name="adj" fmla="val 28900"/>
            <a:gd name="vf" fmla="val 115470"/>
          </a:avLst>
        </a:prstGeom>
        <a:solidFill>
          <a:srgbClr val="5B9BD5">
            <a:tint val="40000"/>
            <a:hueOff val="0"/>
            <a:satOff val="0"/>
            <a:lumOff val="0"/>
            <a:alphaOff val="0"/>
          </a:srgbClr>
        </a:solidFill>
        <a:ln>
          <a:noFill/>
        </a:ln>
        <a:effectLst/>
      </dsp:spPr>
      <dsp:style>
        <a:lnRef idx="0">
          <a:scrgbClr r="0" g="0" b="0"/>
        </a:lnRef>
        <a:fillRef idx="1">
          <a:scrgbClr r="0" g="0" b="0"/>
        </a:fillRef>
        <a:effectRef idx="2">
          <a:scrgbClr r="0" g="0" b="0"/>
        </a:effectRef>
        <a:fontRef idx="minor"/>
      </dsp:style>
    </dsp:sp>
    <dsp:sp modelId="{97351DDA-DF13-47A8-A3EA-AA990D009320}">
      <dsp:nvSpPr>
        <dsp:cNvPr id="0" name=""/>
        <dsp:cNvSpPr/>
      </dsp:nvSpPr>
      <dsp:spPr>
        <a:xfrm>
          <a:off x="1551964" y="2694629"/>
          <a:ext cx="1706804" cy="1476585"/>
        </a:xfrm>
        <a:prstGeom prst="hexagon">
          <a:avLst>
            <a:gd name="adj" fmla="val 28570"/>
            <a:gd name="vf" fmla="val 115470"/>
          </a:avLst>
        </a:prstGeom>
        <a:gradFill rotWithShape="0">
          <a:gsLst>
            <a:gs pos="0">
              <a:srgbClr val="5B9BD5">
                <a:hueOff val="-5406834"/>
                <a:satOff val="-13935"/>
                <a:lumOff val="-9412"/>
                <a:alphaOff val="0"/>
                <a:satMod val="103000"/>
                <a:lumMod val="102000"/>
                <a:tint val="94000"/>
              </a:srgbClr>
            </a:gs>
            <a:gs pos="50000">
              <a:srgbClr val="5B9BD5">
                <a:hueOff val="-5406834"/>
                <a:satOff val="-13935"/>
                <a:lumOff val="-9412"/>
                <a:alphaOff val="0"/>
                <a:satMod val="110000"/>
                <a:lumMod val="100000"/>
                <a:shade val="100000"/>
              </a:srgbClr>
            </a:gs>
            <a:gs pos="100000">
              <a:srgbClr val="5B9BD5">
                <a:hueOff val="-5406834"/>
                <a:satOff val="-13935"/>
                <a:lumOff val="-9412"/>
                <a:alphaOff val="0"/>
                <a:lumMod val="99000"/>
                <a:satMod val="120000"/>
                <a:shade val="78000"/>
              </a:srgbClr>
            </a:gs>
          </a:gsLst>
          <a:lin ang="5400000" scaled="0"/>
        </a:gradFill>
        <a:ln>
          <a:noFill/>
        </a:ln>
        <a:effectLst>
          <a:innerShdw blurRad="203200" dist="88900" dir="8100000">
            <a:srgbClr val="0078AE">
              <a:alpha val="61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US" sz="1400" b="1" i="0" kern="1200">
              <a:solidFill>
                <a:srgbClr val="003E68"/>
              </a:solidFill>
              <a:latin typeface="Franklin Gothic Book" panose="020B0503020102020204" pitchFamily="34" charset="0"/>
              <a:ea typeface="+mn-ea"/>
              <a:cs typeface="+mn-cs"/>
            </a:rPr>
            <a:t>Analytic Tools</a:t>
          </a:r>
          <a:r>
            <a:rPr lang="en-US" sz="1200" b="0" i="0" kern="1200">
              <a:solidFill>
                <a:srgbClr val="003E68"/>
              </a:solidFill>
              <a:latin typeface="Franklin Gothic Book" panose="020B0503020102020204" pitchFamily="34" charset="0"/>
              <a:ea typeface="+mn-ea"/>
              <a:cs typeface="+mn-cs"/>
            </a:rPr>
            <a:t>​</a:t>
          </a:r>
        </a:p>
        <a:p>
          <a:pPr marL="341313" lvl="1" indent="-111125" algn="l" defTabSz="444500">
            <a:lnSpc>
              <a:spcPct val="90000"/>
            </a:lnSpc>
            <a:spcBef>
              <a:spcPct val="0"/>
            </a:spcBef>
            <a:spcAft>
              <a:spcPct val="15000"/>
            </a:spcAft>
            <a:buFont typeface="Arial" panose="020B0604020202020204" pitchFamily="34" charset="0"/>
            <a:buChar char="•"/>
          </a:pPr>
          <a:r>
            <a:rPr lang="en-US" sz="1000" b="0" i="0" kern="1200">
              <a:solidFill>
                <a:srgbClr val="003E68"/>
              </a:solidFill>
              <a:latin typeface="Franklin Gothic Book" panose="020B0503020102020204" pitchFamily="34" charset="0"/>
              <a:ea typeface="+mn-ea"/>
              <a:cs typeface="+mn-cs"/>
            </a:rPr>
            <a:t>PySCES</a:t>
          </a:r>
        </a:p>
        <a:p>
          <a:pPr marL="341313" lvl="1" indent="-111125" algn="l" defTabSz="444500">
            <a:lnSpc>
              <a:spcPct val="90000"/>
            </a:lnSpc>
            <a:spcBef>
              <a:spcPct val="0"/>
            </a:spcBef>
            <a:spcAft>
              <a:spcPct val="15000"/>
            </a:spcAft>
            <a:buFont typeface="Arial" panose="020B0604020202020204" pitchFamily="34" charset="0"/>
            <a:buChar char="•"/>
          </a:pPr>
          <a:r>
            <a:rPr lang="en-US" sz="1000" b="0" i="0" kern="1200">
              <a:solidFill>
                <a:srgbClr val="003E68"/>
              </a:solidFill>
              <a:latin typeface="Franklin Gothic Book" panose="020B0503020102020204" pitchFamily="34" charset="0"/>
              <a:ea typeface="+mn-ea"/>
              <a:cs typeface="+mn-cs"/>
            </a:rPr>
            <a:t>Squirrel</a:t>
          </a:r>
        </a:p>
        <a:p>
          <a:pPr marL="341313" lvl="1" indent="-111125" algn="l" defTabSz="444500">
            <a:lnSpc>
              <a:spcPct val="90000"/>
            </a:lnSpc>
            <a:spcBef>
              <a:spcPct val="0"/>
            </a:spcBef>
            <a:spcAft>
              <a:spcPct val="15000"/>
            </a:spcAft>
            <a:buFont typeface="Arial" panose="020B0604020202020204" pitchFamily="34" charset="0"/>
            <a:buChar char="•"/>
          </a:pPr>
          <a:r>
            <a:rPr lang="en-US" sz="1000" b="0" i="0" kern="1200">
              <a:solidFill>
                <a:srgbClr val="003E68"/>
              </a:solidFill>
              <a:latin typeface="Franklin Gothic Book" panose="020B0503020102020204" pitchFamily="34" charset="0"/>
              <a:ea typeface="+mn-ea"/>
              <a:cs typeface="+mn-cs"/>
            </a:rPr>
            <a:t>ERGO</a:t>
          </a:r>
        </a:p>
      </dsp:txBody>
      <dsp:txXfrm>
        <a:off x="1834818" y="2939331"/>
        <a:ext cx="1141096" cy="987181"/>
      </dsp:txXfrm>
    </dsp:sp>
    <dsp:sp modelId="{DE328A0E-F96A-4773-BB7A-0445CA7C7E86}">
      <dsp:nvSpPr>
        <dsp:cNvPr id="0" name=""/>
        <dsp:cNvSpPr/>
      </dsp:nvSpPr>
      <dsp:spPr>
        <a:xfrm>
          <a:off x="1551964" y="906167"/>
          <a:ext cx="1706804" cy="1476585"/>
        </a:xfrm>
        <a:prstGeom prst="hexagon">
          <a:avLst>
            <a:gd name="adj" fmla="val 28570"/>
            <a:gd name="vf" fmla="val 115470"/>
          </a:avLst>
        </a:prstGeom>
        <a:solidFill>
          <a:srgbClr val="92D050"/>
        </a:solidFill>
        <a:ln>
          <a:noFill/>
        </a:ln>
        <a:effectLst>
          <a:innerShdw blurRad="203200" dist="88900" dir="8100000">
            <a:srgbClr val="0078AE">
              <a:alpha val="61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US" sz="1400" b="1" i="0" kern="1200">
              <a:solidFill>
                <a:srgbClr val="003E68"/>
              </a:solidFill>
              <a:latin typeface="Franklin Gothic Book" panose="020B0503020102020204" pitchFamily="34" charset="0"/>
              <a:ea typeface="+mn-ea"/>
              <a:cs typeface="+mn-cs"/>
            </a:rPr>
            <a:t>Capability Integration</a:t>
          </a:r>
          <a:r>
            <a:rPr lang="en-US" sz="1200" b="1" i="0" kern="1200">
              <a:solidFill>
                <a:srgbClr val="003E68"/>
              </a:solidFill>
              <a:latin typeface="Franklin Gothic Book" panose="020B0503020102020204" pitchFamily="34" charset="0"/>
              <a:ea typeface="+mn-ea"/>
              <a:cs typeface="+mn-cs"/>
            </a:rPr>
            <a:t>​</a:t>
          </a:r>
        </a:p>
        <a:p>
          <a:pPr marL="341313" lvl="1" indent="-111125" algn="l" defTabSz="444500">
            <a:lnSpc>
              <a:spcPct val="90000"/>
            </a:lnSpc>
            <a:spcBef>
              <a:spcPct val="0"/>
            </a:spcBef>
            <a:spcAft>
              <a:spcPct val="15000"/>
            </a:spcAft>
            <a:buFont typeface="Arial" panose="020B0604020202020204" pitchFamily="34" charset="0"/>
            <a:buChar char="•"/>
          </a:pPr>
          <a:r>
            <a:rPr lang="en-US" sz="1000" b="0" i="0" kern="1200">
              <a:solidFill>
                <a:srgbClr val="003E68"/>
              </a:solidFill>
              <a:latin typeface="Franklin Gothic Book" panose="020B0503020102020204" pitchFamily="34" charset="0"/>
              <a:ea typeface="+mn-ea"/>
              <a:cs typeface="+mn-cs"/>
            </a:rPr>
            <a:t>Risk Architecture</a:t>
          </a:r>
        </a:p>
        <a:p>
          <a:pPr marL="341313" lvl="1" indent="-111125" algn="l" defTabSz="444500">
            <a:lnSpc>
              <a:spcPct val="90000"/>
            </a:lnSpc>
            <a:spcBef>
              <a:spcPct val="0"/>
            </a:spcBef>
            <a:spcAft>
              <a:spcPct val="15000"/>
            </a:spcAft>
            <a:buFont typeface="Arial" panose="020B0604020202020204" pitchFamily="34" charset="0"/>
            <a:buChar char="•"/>
          </a:pPr>
          <a:r>
            <a:rPr lang="en-US" sz="1000" b="0" i="0" kern="1200">
              <a:solidFill>
                <a:srgbClr val="003E68"/>
              </a:solidFill>
              <a:latin typeface="Franklin Gothic Book" panose="020B0503020102020204" pitchFamily="34" charset="0"/>
              <a:ea typeface="+mn-ea"/>
              <a:cs typeface="+mn-cs"/>
            </a:rPr>
            <a:t>MCTE</a:t>
          </a:r>
        </a:p>
      </dsp:txBody>
      <dsp:txXfrm>
        <a:off x="1834818" y="1150869"/>
        <a:ext cx="1141096" cy="987181"/>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2">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FA24478-A1CE-7F46-8BA1-64AE6022B7CA}"/>
              </a:ext>
            </a:extLst>
          </p:cNvPr>
          <p:cNvSpPr>
            <a:spLocks noGrp="1" noChangeArrowheads="1"/>
          </p:cNvSpPr>
          <p:nvPr>
            <p:ph type="hdr" sz="quarter"/>
          </p:nvPr>
        </p:nvSpPr>
        <p:spPr bwMode="auto">
          <a:xfrm>
            <a:off x="0" y="0"/>
            <a:ext cx="2981325" cy="458788"/>
          </a:xfrm>
          <a:prstGeom prst="rect">
            <a:avLst/>
          </a:prstGeom>
          <a:noFill/>
          <a:ln w="9525">
            <a:noFill/>
            <a:miter lim="800000"/>
            <a:headEnd/>
            <a:tailEnd/>
          </a:ln>
          <a:effectLst/>
        </p:spPr>
        <p:txBody>
          <a:bodyPr vert="horz" wrap="square" lIns="91634" tIns="45817" rIns="91634" bIns="45817" numCol="1" anchor="t" anchorCtr="0" compatLnSpc="1">
            <a:prstTxWarp prst="textNoShape">
              <a:avLst/>
            </a:prstTxWarp>
          </a:bodyPr>
          <a:lstStyle>
            <a:lvl1pPr>
              <a:defRPr sz="1200">
                <a:latin typeface="Times" pitchFamily="18" charset="0"/>
              </a:defRPr>
            </a:lvl1pPr>
          </a:lstStyle>
          <a:p>
            <a:pPr>
              <a:defRPr/>
            </a:pPr>
            <a:endParaRPr lang="en-US"/>
          </a:p>
        </p:txBody>
      </p:sp>
      <p:sp>
        <p:nvSpPr>
          <p:cNvPr id="14339" name="Rectangle 3">
            <a:extLst>
              <a:ext uri="{FF2B5EF4-FFF2-40B4-BE49-F238E27FC236}">
                <a16:creationId xmlns:a16="http://schemas.microsoft.com/office/drawing/2014/main" id="{8B291239-1F81-6C4A-BEE1-05E869C86F5C}"/>
              </a:ext>
            </a:extLst>
          </p:cNvPr>
          <p:cNvSpPr>
            <a:spLocks noGrp="1" noChangeArrowheads="1"/>
          </p:cNvSpPr>
          <p:nvPr>
            <p:ph type="dt" sz="quarter" idx="1"/>
          </p:nvPr>
        </p:nvSpPr>
        <p:spPr bwMode="auto">
          <a:xfrm>
            <a:off x="3895725" y="0"/>
            <a:ext cx="2981325" cy="458788"/>
          </a:xfrm>
          <a:prstGeom prst="rect">
            <a:avLst/>
          </a:prstGeom>
          <a:noFill/>
          <a:ln w="9525">
            <a:noFill/>
            <a:miter lim="800000"/>
            <a:headEnd/>
            <a:tailEnd/>
          </a:ln>
          <a:effectLst/>
        </p:spPr>
        <p:txBody>
          <a:bodyPr vert="horz" wrap="square" lIns="91634" tIns="45817" rIns="91634" bIns="45817" numCol="1" anchor="t" anchorCtr="0" compatLnSpc="1">
            <a:prstTxWarp prst="textNoShape">
              <a:avLst/>
            </a:prstTxWarp>
          </a:bodyPr>
          <a:lstStyle>
            <a:lvl1pPr algn="r">
              <a:defRPr sz="1200">
                <a:latin typeface="Times" pitchFamily="18" charset="0"/>
              </a:defRPr>
            </a:lvl1pPr>
          </a:lstStyle>
          <a:p>
            <a:pPr>
              <a:defRPr/>
            </a:pPr>
            <a:endParaRPr lang="en-US"/>
          </a:p>
        </p:txBody>
      </p:sp>
      <p:sp>
        <p:nvSpPr>
          <p:cNvPr id="14340" name="Rectangle 4">
            <a:extLst>
              <a:ext uri="{FF2B5EF4-FFF2-40B4-BE49-F238E27FC236}">
                <a16:creationId xmlns:a16="http://schemas.microsoft.com/office/drawing/2014/main" id="{A8C0CE4E-D82E-5341-8AEE-73B0164A3BCB}"/>
              </a:ext>
            </a:extLst>
          </p:cNvPr>
          <p:cNvSpPr>
            <a:spLocks noGrp="1" noChangeArrowheads="1"/>
          </p:cNvSpPr>
          <p:nvPr>
            <p:ph type="ftr" sz="quarter" idx="2"/>
          </p:nvPr>
        </p:nvSpPr>
        <p:spPr bwMode="auto">
          <a:xfrm>
            <a:off x="0" y="8704263"/>
            <a:ext cx="2981325" cy="458787"/>
          </a:xfrm>
          <a:prstGeom prst="rect">
            <a:avLst/>
          </a:prstGeom>
          <a:noFill/>
          <a:ln w="9525">
            <a:noFill/>
            <a:miter lim="800000"/>
            <a:headEnd/>
            <a:tailEnd/>
          </a:ln>
          <a:effectLst/>
        </p:spPr>
        <p:txBody>
          <a:bodyPr vert="horz" wrap="square" lIns="91634" tIns="45817" rIns="91634" bIns="45817" numCol="1" anchor="b" anchorCtr="0" compatLnSpc="1">
            <a:prstTxWarp prst="textNoShape">
              <a:avLst/>
            </a:prstTxWarp>
          </a:bodyPr>
          <a:lstStyle>
            <a:lvl1pPr>
              <a:defRPr sz="1200">
                <a:latin typeface="Times" pitchFamily="18" charset="0"/>
              </a:defRPr>
            </a:lvl1pPr>
          </a:lstStyle>
          <a:p>
            <a:pPr>
              <a:defRPr/>
            </a:pPr>
            <a:endParaRPr lang="en-US"/>
          </a:p>
        </p:txBody>
      </p:sp>
      <p:sp>
        <p:nvSpPr>
          <p:cNvPr id="14341" name="Rectangle 5">
            <a:extLst>
              <a:ext uri="{FF2B5EF4-FFF2-40B4-BE49-F238E27FC236}">
                <a16:creationId xmlns:a16="http://schemas.microsoft.com/office/drawing/2014/main" id="{25A0C634-9D1D-964C-B369-B5DC459659D6}"/>
              </a:ext>
            </a:extLst>
          </p:cNvPr>
          <p:cNvSpPr>
            <a:spLocks noGrp="1" noChangeArrowheads="1"/>
          </p:cNvSpPr>
          <p:nvPr>
            <p:ph type="sldNum" sz="quarter" idx="3"/>
          </p:nvPr>
        </p:nvSpPr>
        <p:spPr bwMode="auto">
          <a:xfrm>
            <a:off x="3895725" y="8704263"/>
            <a:ext cx="2981325" cy="458787"/>
          </a:xfrm>
          <a:prstGeom prst="rect">
            <a:avLst/>
          </a:prstGeom>
          <a:noFill/>
          <a:ln w="9525">
            <a:noFill/>
            <a:miter lim="800000"/>
            <a:headEnd/>
            <a:tailEnd/>
          </a:ln>
          <a:effectLst/>
        </p:spPr>
        <p:txBody>
          <a:bodyPr vert="horz" wrap="square" lIns="91634" tIns="45817" rIns="91634" bIns="45817" numCol="1" anchor="b" anchorCtr="0" compatLnSpc="1">
            <a:prstTxWarp prst="textNoShape">
              <a:avLst/>
            </a:prstTxWarp>
          </a:bodyPr>
          <a:lstStyle>
            <a:lvl1pPr algn="r">
              <a:defRPr sz="1200">
                <a:latin typeface="Times" panose="02020603050405020304" pitchFamily="18" charset="0"/>
              </a:defRPr>
            </a:lvl1pPr>
          </a:lstStyle>
          <a:p>
            <a:pPr>
              <a:defRPr/>
            </a:pPr>
            <a:fld id="{2E185A72-771F-5740-AB22-BFE275C2E627}"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6D4B729-AA3D-AC43-ABA9-6A001E8F2102}"/>
              </a:ext>
            </a:extLst>
          </p:cNvPr>
          <p:cNvSpPr>
            <a:spLocks noGrp="1" noChangeArrowheads="1"/>
          </p:cNvSpPr>
          <p:nvPr>
            <p:ph type="hdr" sz="quarter"/>
          </p:nvPr>
        </p:nvSpPr>
        <p:spPr bwMode="auto">
          <a:xfrm>
            <a:off x="0" y="0"/>
            <a:ext cx="2957513" cy="447675"/>
          </a:xfrm>
          <a:prstGeom prst="rect">
            <a:avLst/>
          </a:prstGeom>
          <a:noFill/>
          <a:ln w="9525">
            <a:noFill/>
            <a:miter lim="800000"/>
            <a:headEnd/>
            <a:tailEnd/>
          </a:ln>
          <a:effectLst/>
        </p:spPr>
        <p:txBody>
          <a:bodyPr vert="horz" wrap="square" lIns="89094" tIns="44547" rIns="89094" bIns="44547" numCol="1" anchor="t" anchorCtr="0" compatLnSpc="1">
            <a:prstTxWarp prst="textNoShape">
              <a:avLst/>
            </a:prstTxWarp>
          </a:bodyPr>
          <a:lstStyle>
            <a:lvl1pPr defTabSz="892175">
              <a:defRPr sz="1200">
                <a:latin typeface="Times" pitchFamily="18" charset="0"/>
              </a:defRPr>
            </a:lvl1pPr>
          </a:lstStyle>
          <a:p>
            <a:pPr>
              <a:defRPr/>
            </a:pPr>
            <a:endParaRPr lang="en-US"/>
          </a:p>
        </p:txBody>
      </p:sp>
      <p:sp>
        <p:nvSpPr>
          <p:cNvPr id="16387" name="Rectangle 3">
            <a:extLst>
              <a:ext uri="{FF2B5EF4-FFF2-40B4-BE49-F238E27FC236}">
                <a16:creationId xmlns:a16="http://schemas.microsoft.com/office/drawing/2014/main" id="{F446275A-6C3C-9644-B67F-6031033EE471}"/>
              </a:ext>
            </a:extLst>
          </p:cNvPr>
          <p:cNvSpPr>
            <a:spLocks noGrp="1" noChangeArrowheads="1"/>
          </p:cNvSpPr>
          <p:nvPr>
            <p:ph type="dt" idx="1"/>
          </p:nvPr>
        </p:nvSpPr>
        <p:spPr bwMode="auto">
          <a:xfrm>
            <a:off x="3919538" y="0"/>
            <a:ext cx="2957512" cy="447675"/>
          </a:xfrm>
          <a:prstGeom prst="rect">
            <a:avLst/>
          </a:prstGeom>
          <a:noFill/>
          <a:ln w="9525">
            <a:noFill/>
            <a:miter lim="800000"/>
            <a:headEnd/>
            <a:tailEnd/>
          </a:ln>
          <a:effectLst/>
        </p:spPr>
        <p:txBody>
          <a:bodyPr vert="horz" wrap="square" lIns="89094" tIns="44547" rIns="89094" bIns="44547" numCol="1" anchor="t" anchorCtr="0" compatLnSpc="1">
            <a:prstTxWarp prst="textNoShape">
              <a:avLst/>
            </a:prstTxWarp>
          </a:bodyPr>
          <a:lstStyle>
            <a:lvl1pPr algn="r" defTabSz="892175">
              <a:defRPr sz="1200">
                <a:latin typeface="Times" pitchFamily="18" charset="0"/>
              </a:defRPr>
            </a:lvl1pPr>
          </a:lstStyle>
          <a:p>
            <a:pPr>
              <a:defRPr/>
            </a:pPr>
            <a:endParaRPr lang="en-US"/>
          </a:p>
        </p:txBody>
      </p:sp>
      <p:sp>
        <p:nvSpPr>
          <p:cNvPr id="9220" name="Rectangle 4">
            <a:extLst>
              <a:ext uri="{FF2B5EF4-FFF2-40B4-BE49-F238E27FC236}">
                <a16:creationId xmlns:a16="http://schemas.microsoft.com/office/drawing/2014/main" id="{22E0CE74-775B-8A40-93A8-C8D7C62D5D9B}"/>
              </a:ext>
            </a:extLst>
          </p:cNvPr>
          <p:cNvSpPr>
            <a:spLocks noGrp="1" noRot="1" noChangeAspect="1" noChangeArrowheads="1" noTextEdit="1"/>
          </p:cNvSpPr>
          <p:nvPr>
            <p:ph type="sldImg" idx="2"/>
          </p:nvPr>
        </p:nvSpPr>
        <p:spPr bwMode="auto">
          <a:xfrm>
            <a:off x="431800" y="669925"/>
            <a:ext cx="6088063" cy="3425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a:extLst>
              <a:ext uri="{FF2B5EF4-FFF2-40B4-BE49-F238E27FC236}">
                <a16:creationId xmlns:a16="http://schemas.microsoft.com/office/drawing/2014/main" id="{66E28B01-3ADE-7F4D-84E0-8AE922B12C95}"/>
              </a:ext>
            </a:extLst>
          </p:cNvPr>
          <p:cNvSpPr>
            <a:spLocks noGrp="1" noChangeArrowheads="1"/>
          </p:cNvSpPr>
          <p:nvPr>
            <p:ph type="body" sz="quarter" idx="3"/>
          </p:nvPr>
        </p:nvSpPr>
        <p:spPr bwMode="auto">
          <a:xfrm>
            <a:off x="887413" y="4319588"/>
            <a:ext cx="5102225" cy="4171950"/>
          </a:xfrm>
          <a:prstGeom prst="rect">
            <a:avLst/>
          </a:prstGeom>
          <a:noFill/>
          <a:ln w="9525">
            <a:noFill/>
            <a:miter lim="800000"/>
            <a:headEnd/>
            <a:tailEnd/>
          </a:ln>
          <a:effectLst/>
        </p:spPr>
        <p:txBody>
          <a:bodyPr vert="horz" wrap="square" lIns="89094" tIns="44547" rIns="89094" bIns="4454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a:extLst>
              <a:ext uri="{FF2B5EF4-FFF2-40B4-BE49-F238E27FC236}">
                <a16:creationId xmlns:a16="http://schemas.microsoft.com/office/drawing/2014/main" id="{DD97344A-31D7-764B-B2D0-DC1EBEA57B4E}"/>
              </a:ext>
            </a:extLst>
          </p:cNvPr>
          <p:cNvSpPr>
            <a:spLocks noGrp="1" noChangeArrowheads="1"/>
          </p:cNvSpPr>
          <p:nvPr>
            <p:ph type="ftr" sz="quarter" idx="4"/>
          </p:nvPr>
        </p:nvSpPr>
        <p:spPr bwMode="auto">
          <a:xfrm>
            <a:off x="0" y="8713788"/>
            <a:ext cx="2957513" cy="447675"/>
          </a:xfrm>
          <a:prstGeom prst="rect">
            <a:avLst/>
          </a:prstGeom>
          <a:noFill/>
          <a:ln w="9525">
            <a:noFill/>
            <a:miter lim="800000"/>
            <a:headEnd/>
            <a:tailEnd/>
          </a:ln>
          <a:effectLst/>
        </p:spPr>
        <p:txBody>
          <a:bodyPr vert="horz" wrap="square" lIns="89094" tIns="44547" rIns="89094" bIns="44547" numCol="1" anchor="b" anchorCtr="0" compatLnSpc="1">
            <a:prstTxWarp prst="textNoShape">
              <a:avLst/>
            </a:prstTxWarp>
          </a:bodyPr>
          <a:lstStyle>
            <a:lvl1pPr defTabSz="892175">
              <a:defRPr sz="1200">
                <a:latin typeface="Times" pitchFamily="18" charset="0"/>
              </a:defRPr>
            </a:lvl1pPr>
          </a:lstStyle>
          <a:p>
            <a:pPr>
              <a:defRPr/>
            </a:pPr>
            <a:endParaRPr lang="en-US"/>
          </a:p>
        </p:txBody>
      </p:sp>
      <p:sp>
        <p:nvSpPr>
          <p:cNvPr id="16391" name="Rectangle 7">
            <a:extLst>
              <a:ext uri="{FF2B5EF4-FFF2-40B4-BE49-F238E27FC236}">
                <a16:creationId xmlns:a16="http://schemas.microsoft.com/office/drawing/2014/main" id="{E4AE7837-02AB-3942-8B4E-8E613C6433D0}"/>
              </a:ext>
            </a:extLst>
          </p:cNvPr>
          <p:cNvSpPr>
            <a:spLocks noGrp="1" noChangeArrowheads="1"/>
          </p:cNvSpPr>
          <p:nvPr>
            <p:ph type="sldNum" sz="quarter" idx="5"/>
          </p:nvPr>
        </p:nvSpPr>
        <p:spPr bwMode="auto">
          <a:xfrm>
            <a:off x="3919538" y="8713788"/>
            <a:ext cx="2957512" cy="447675"/>
          </a:xfrm>
          <a:prstGeom prst="rect">
            <a:avLst/>
          </a:prstGeom>
          <a:noFill/>
          <a:ln w="9525">
            <a:noFill/>
            <a:miter lim="800000"/>
            <a:headEnd/>
            <a:tailEnd/>
          </a:ln>
          <a:effectLst/>
        </p:spPr>
        <p:txBody>
          <a:bodyPr vert="horz" wrap="square" lIns="89094" tIns="44547" rIns="89094" bIns="44547" numCol="1" anchor="b" anchorCtr="0" compatLnSpc="1">
            <a:prstTxWarp prst="textNoShape">
              <a:avLst/>
            </a:prstTxWarp>
          </a:bodyPr>
          <a:lstStyle>
            <a:lvl1pPr algn="r" defTabSz="892175">
              <a:defRPr sz="1200">
                <a:latin typeface="Times" panose="02020603050405020304" pitchFamily="18" charset="0"/>
              </a:defRPr>
            </a:lvl1pPr>
          </a:lstStyle>
          <a:p>
            <a:pPr>
              <a:defRPr/>
            </a:pPr>
            <a:fld id="{09D8B99D-00E8-1541-BE04-F0148888E3E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rgbClr val="333333"/>
        </a:solidFill>
        <a:latin typeface="Times" pitchFamily="18" charset="0"/>
        <a:ea typeface="+mn-ea"/>
        <a:cs typeface="+mn-cs"/>
      </a:defRPr>
    </a:lvl1pPr>
    <a:lvl2pPr marL="457200" algn="l" rtl="0" eaLnBrk="0" fontAlgn="base" hangingPunct="0">
      <a:spcBef>
        <a:spcPct val="30000"/>
      </a:spcBef>
      <a:spcAft>
        <a:spcPct val="0"/>
      </a:spcAft>
      <a:defRPr sz="1200" kern="1200">
        <a:solidFill>
          <a:srgbClr val="333333"/>
        </a:solidFill>
        <a:latin typeface="Times" pitchFamily="18" charset="0"/>
        <a:ea typeface="+mn-ea"/>
        <a:cs typeface="+mn-cs"/>
      </a:defRPr>
    </a:lvl2pPr>
    <a:lvl3pPr marL="914400" algn="l" rtl="0" eaLnBrk="0" fontAlgn="base" hangingPunct="0">
      <a:spcBef>
        <a:spcPct val="30000"/>
      </a:spcBef>
      <a:spcAft>
        <a:spcPct val="0"/>
      </a:spcAft>
      <a:defRPr sz="1200" kern="1200">
        <a:solidFill>
          <a:srgbClr val="333333"/>
        </a:solidFill>
        <a:latin typeface="Times" pitchFamily="18" charset="0"/>
        <a:ea typeface="+mn-ea"/>
        <a:cs typeface="+mn-cs"/>
      </a:defRPr>
    </a:lvl3pPr>
    <a:lvl4pPr marL="1371600" algn="l" rtl="0" eaLnBrk="0" fontAlgn="base" hangingPunct="0">
      <a:spcBef>
        <a:spcPct val="30000"/>
      </a:spcBef>
      <a:spcAft>
        <a:spcPct val="0"/>
      </a:spcAft>
      <a:defRPr sz="1200" kern="1200">
        <a:solidFill>
          <a:srgbClr val="333333"/>
        </a:solidFill>
        <a:latin typeface="Times" pitchFamily="18" charset="0"/>
        <a:ea typeface="+mn-ea"/>
        <a:cs typeface="+mn-cs"/>
      </a:defRPr>
    </a:lvl4pPr>
    <a:lvl5pPr marL="1828800" algn="l" rtl="0" eaLnBrk="0" fontAlgn="base" hangingPunct="0">
      <a:spcBef>
        <a:spcPct val="30000"/>
      </a:spcBef>
      <a:spcAft>
        <a:spcPct val="0"/>
      </a:spcAft>
      <a:defRPr sz="1200" kern="1200">
        <a:solidFill>
          <a:srgbClr val="333333"/>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a:extLst>
              <a:ext uri="{FF2B5EF4-FFF2-40B4-BE49-F238E27FC236}">
                <a16:creationId xmlns:a16="http://schemas.microsoft.com/office/drawing/2014/main" id="{6E7B7A17-F475-3844-BB9A-8736365FED72}"/>
              </a:ext>
            </a:extLst>
          </p:cNvPr>
          <p:cNvSpPr>
            <a:spLocks noGrp="1" noRot="1" noChangeAspect="1" noChangeArrowheads="1" noTextEdit="1"/>
          </p:cNvSpPr>
          <p:nvPr>
            <p:ph type="sldImg"/>
          </p:nvPr>
        </p:nvSpPr>
        <p:spPr>
          <a:ln/>
        </p:spPr>
      </p:sp>
      <p:sp>
        <p:nvSpPr>
          <p:cNvPr id="12290" name="Notes Placeholder 2">
            <a:extLst>
              <a:ext uri="{FF2B5EF4-FFF2-40B4-BE49-F238E27FC236}">
                <a16:creationId xmlns:a16="http://schemas.microsoft.com/office/drawing/2014/main" id="{10FCB50E-EC7A-4346-AD6C-E685A639B1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pitchFamily="2" charset="0"/>
              </a:rPr>
              <a:t>Change Presenter’s Name and Date in Slide Master view.</a:t>
            </a:r>
          </a:p>
        </p:txBody>
      </p:sp>
      <p:sp>
        <p:nvSpPr>
          <p:cNvPr id="12291" name="Slide Number Placeholder 3">
            <a:extLst>
              <a:ext uri="{FF2B5EF4-FFF2-40B4-BE49-F238E27FC236}">
                <a16:creationId xmlns:a16="http://schemas.microsoft.com/office/drawing/2014/main" id="{70FC1FAB-DFF2-014B-8D8C-C0309AA50F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175">
              <a:defRPr sz="2400">
                <a:solidFill>
                  <a:schemeClr val="tx1"/>
                </a:solidFill>
                <a:latin typeface="Arial" panose="020B0604020202020204" pitchFamily="34" charset="0"/>
              </a:defRPr>
            </a:lvl1pPr>
            <a:lvl2pPr marL="742950" indent="-285750" defTabSz="892175">
              <a:defRPr sz="2400">
                <a:solidFill>
                  <a:schemeClr val="tx1"/>
                </a:solidFill>
                <a:latin typeface="Arial" panose="020B0604020202020204" pitchFamily="34" charset="0"/>
              </a:defRPr>
            </a:lvl2pPr>
            <a:lvl3pPr marL="1143000" indent="-228600" defTabSz="892175">
              <a:defRPr sz="2400">
                <a:solidFill>
                  <a:schemeClr val="tx1"/>
                </a:solidFill>
                <a:latin typeface="Arial" panose="020B0604020202020204" pitchFamily="34" charset="0"/>
              </a:defRPr>
            </a:lvl3pPr>
            <a:lvl4pPr marL="1600200" indent="-228600" defTabSz="892175">
              <a:defRPr sz="2400">
                <a:solidFill>
                  <a:schemeClr val="tx1"/>
                </a:solidFill>
                <a:latin typeface="Arial" panose="020B0604020202020204" pitchFamily="34" charset="0"/>
              </a:defRPr>
            </a:lvl4pPr>
            <a:lvl5pPr marL="2057400" indent="-228600" defTabSz="892175">
              <a:defRPr sz="2400">
                <a:solidFill>
                  <a:schemeClr val="tx1"/>
                </a:solidFill>
                <a:latin typeface="Arial" panose="020B0604020202020204" pitchFamily="34" charset="0"/>
              </a:defRPr>
            </a:lvl5pPr>
            <a:lvl6pPr marL="2514600" indent="-228600" defTabSz="8921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921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921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92175" eaLnBrk="0" fontAlgn="base" hangingPunct="0">
              <a:spcBef>
                <a:spcPct val="0"/>
              </a:spcBef>
              <a:spcAft>
                <a:spcPct val="0"/>
              </a:spcAft>
              <a:defRPr sz="2400">
                <a:solidFill>
                  <a:schemeClr val="tx1"/>
                </a:solidFill>
                <a:latin typeface="Arial" panose="020B0604020202020204" pitchFamily="34" charset="0"/>
              </a:defRPr>
            </a:lvl9pPr>
          </a:lstStyle>
          <a:p>
            <a:fld id="{BB054DAE-9B1D-0349-9765-1B40B3DA898D}" type="slidenum">
              <a:rPr lang="en-US" altLang="en-US" sz="1200" smtClean="0">
                <a:latin typeface="Times" pitchFamily="2" charset="0"/>
              </a:rPr>
              <a:pPr/>
              <a:t>1</a:t>
            </a:fld>
            <a:endParaRPr lang="en-US" altLang="en-US" sz="1200">
              <a:latin typeface="Times" pitchFamily="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all unique NCFs</a:t>
            </a:r>
          </a:p>
        </p:txBody>
      </p:sp>
      <p:sp>
        <p:nvSpPr>
          <p:cNvPr id="4" name="Slide Number Placeholder 3"/>
          <p:cNvSpPr>
            <a:spLocks noGrp="1"/>
          </p:cNvSpPr>
          <p:nvPr>
            <p:ph type="sldNum" sz="quarter" idx="5"/>
          </p:nvPr>
        </p:nvSpPr>
        <p:spPr/>
        <p:txBody>
          <a:bodyPr/>
          <a:lstStyle/>
          <a:p>
            <a:fld id="{4E7ED148-CD3D-415A-933F-8AB5D4F07D01}" type="slidenum">
              <a:rPr lang="en-US" smtClean="0"/>
              <a:t>9</a:t>
            </a:fld>
            <a:endParaRPr lang="en-US"/>
          </a:p>
        </p:txBody>
      </p:sp>
    </p:spTree>
    <p:extLst>
      <p:ext uri="{BB962C8B-B14F-4D97-AF65-F5344CB8AC3E}">
        <p14:creationId xmlns:p14="http://schemas.microsoft.com/office/powerpoint/2010/main" val="6744466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3E6398-9017-E14D-BBE5-FC9BA91C7692}"/>
              </a:ext>
            </a:extLst>
          </p:cNvPr>
          <p:cNvSpPr txBox="1"/>
          <p:nvPr userDrawn="1"/>
        </p:nvSpPr>
        <p:spPr>
          <a:xfrm>
            <a:off x="0" y="0"/>
            <a:ext cx="12192000" cy="914400"/>
          </a:xfrm>
          <a:prstGeom prst="rect">
            <a:avLst/>
          </a:prstGeom>
          <a:solidFill>
            <a:srgbClr val="005288"/>
          </a:solidFill>
        </p:spPr>
        <p:txBody>
          <a:bodyPr lIns="640080" tIns="640080">
            <a:spAutoFit/>
          </a:bodyPr>
          <a:lstStyle/>
          <a:p>
            <a:pPr>
              <a:defRPr/>
            </a:pPr>
            <a:r>
              <a:rPr lang="en-US" sz="1200" b="1" spc="300"/>
              <a:t>CISA | </a:t>
            </a:r>
            <a:r>
              <a:rPr lang="en-US" sz="1200" spc="300"/>
              <a:t>CYBERSECURITY AND INFRASTRUCTURE SECURITY AGENCY</a:t>
            </a:r>
          </a:p>
        </p:txBody>
      </p:sp>
      <p:cxnSp>
        <p:nvCxnSpPr>
          <p:cNvPr id="6" name="Straight Connector 7">
            <a:extLst>
              <a:ext uri="{FF2B5EF4-FFF2-40B4-BE49-F238E27FC236}">
                <a16:creationId xmlns:a16="http://schemas.microsoft.com/office/drawing/2014/main" id="{40614A13-4D0E-664B-9224-7A2DA393E458}"/>
              </a:ext>
            </a:extLst>
          </p:cNvPr>
          <p:cNvCxnSpPr>
            <a:cxnSpLocks/>
          </p:cNvCxnSpPr>
          <p:nvPr userDrawn="1"/>
        </p:nvCxnSpPr>
        <p:spPr bwMode="auto">
          <a:xfrm>
            <a:off x="609600" y="914400"/>
            <a:ext cx="109728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 name="Straight Connector 7">
            <a:extLst>
              <a:ext uri="{FF2B5EF4-FFF2-40B4-BE49-F238E27FC236}">
                <a16:creationId xmlns:a16="http://schemas.microsoft.com/office/drawing/2014/main" id="{94F684AC-3A4A-274E-8BC8-9BD91CA9E2C1}"/>
              </a:ext>
            </a:extLst>
          </p:cNvPr>
          <p:cNvCxnSpPr>
            <a:cxnSpLocks/>
          </p:cNvCxnSpPr>
          <p:nvPr userDrawn="1"/>
        </p:nvCxnSpPr>
        <p:spPr bwMode="auto">
          <a:xfrm>
            <a:off x="609600" y="901700"/>
            <a:ext cx="109728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0" y="917574"/>
            <a:ext cx="12192000" cy="4495800"/>
          </a:xfrm>
          <a:prstGeom prst="rect">
            <a:avLst/>
          </a:prstGeom>
          <a:solidFill>
            <a:srgbClr val="005288"/>
          </a:solidFill>
        </p:spPr>
        <p:txBody>
          <a:bodyPr lIns="640080" tIns="182880" anchor="t"/>
          <a:lstStyle>
            <a:lvl1pPr algn="l">
              <a:defRPr sz="4000" b="1" cap="all">
                <a:solidFill>
                  <a:schemeClr val="tx1"/>
                </a:solidFill>
              </a:defRPr>
            </a:lvl1pPr>
          </a:lstStyle>
          <a:p>
            <a:r>
              <a:rPr lang="en-US"/>
              <a:t>Click to edit Master title style</a:t>
            </a:r>
          </a:p>
        </p:txBody>
      </p:sp>
      <p:sp>
        <p:nvSpPr>
          <p:cNvPr id="8" name="Slide Number Placeholder 6">
            <a:extLst>
              <a:ext uri="{FF2B5EF4-FFF2-40B4-BE49-F238E27FC236}">
                <a16:creationId xmlns:a16="http://schemas.microsoft.com/office/drawing/2014/main" id="{C18776B3-B187-934B-8B8D-A209B2D5EEE9}"/>
              </a:ext>
            </a:extLst>
          </p:cNvPr>
          <p:cNvSpPr>
            <a:spLocks noGrp="1" noChangeArrowheads="1"/>
          </p:cNvSpPr>
          <p:nvPr>
            <p:ph type="sldNum" sz="quarter" idx="10"/>
          </p:nvPr>
        </p:nvSpPr>
        <p:spPr/>
        <p:txBody>
          <a:bodyPr/>
          <a:lstStyle>
            <a:lvl1pPr>
              <a:defRPr/>
            </a:lvl1pPr>
          </a:lstStyle>
          <a:p>
            <a:pPr>
              <a:defRPr/>
            </a:pPr>
            <a:fld id="{143B84AA-2AAB-D841-BF17-2D4C9BCE0719}" type="slidenum">
              <a:rPr lang="en-US" altLang="en-US"/>
              <a:pPr>
                <a:defRPr/>
              </a:pPr>
              <a:t>‹#›</a:t>
            </a:fld>
            <a:endParaRPr lang="en-US" altLang="en-US"/>
          </a:p>
        </p:txBody>
      </p:sp>
      <p:pic>
        <p:nvPicPr>
          <p:cNvPr id="10" name="Picture 9">
            <a:extLst>
              <a:ext uri="{FF2B5EF4-FFF2-40B4-BE49-F238E27FC236}">
                <a16:creationId xmlns:a16="http://schemas.microsoft.com/office/drawing/2014/main" id="{CB762023-F5BC-9B4E-AC64-53DEAAA2C6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1000" y="5643650"/>
            <a:ext cx="1066800" cy="1061950"/>
          </a:xfrm>
          <a:prstGeom prst="rect">
            <a:avLst/>
          </a:prstGeom>
        </p:spPr>
      </p:pic>
    </p:spTree>
    <p:extLst>
      <p:ext uri="{BB962C8B-B14F-4D97-AF65-F5344CB8AC3E}">
        <p14:creationId xmlns:p14="http://schemas.microsoft.com/office/powerpoint/2010/main" val="2736258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Wordmark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81646-5BCB-7749-9631-37BF39AF3CFA}"/>
              </a:ext>
            </a:extLst>
          </p:cNvPr>
          <p:cNvSpPr>
            <a:spLocks noChangeArrowheads="1"/>
          </p:cNvSpPr>
          <p:nvPr userDrawn="1"/>
        </p:nvSpPr>
        <p:spPr bwMode="auto">
          <a:xfrm>
            <a:off x="0" y="0"/>
            <a:ext cx="12192000" cy="6858000"/>
          </a:xfrm>
          <a:prstGeom prst="rect">
            <a:avLst/>
          </a:prstGeom>
          <a:solidFill>
            <a:srgbClr val="005288"/>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a:p>
        </p:txBody>
      </p:sp>
      <p:pic>
        <p:nvPicPr>
          <p:cNvPr id="4" name="Picture 3">
            <a:extLst>
              <a:ext uri="{FF2B5EF4-FFF2-40B4-BE49-F238E27FC236}">
                <a16:creationId xmlns:a16="http://schemas.microsoft.com/office/drawing/2014/main" id="{B1EF986B-7FE9-E94E-89E7-66D6649040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5930" y="5896740"/>
            <a:ext cx="685800" cy="682682"/>
          </a:xfrm>
          <a:prstGeom prst="rect">
            <a:avLst/>
          </a:prstGeom>
        </p:spPr>
      </p:pic>
    </p:spTree>
    <p:extLst>
      <p:ext uri="{BB962C8B-B14F-4D97-AF65-F5344CB8AC3E}">
        <p14:creationId xmlns:p14="http://schemas.microsoft.com/office/powerpoint/2010/main" val="1627633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9614C4-3B6E-443E-BB1F-CA004FAE13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9433D3B7-23D3-4BE3-BC5A-7D64ED63CF85}"/>
              </a:ext>
            </a:extLst>
          </p:cNvPr>
          <p:cNvSpPr txBox="1">
            <a:spLocks/>
          </p:cNvSpPr>
          <p:nvPr userDrawn="1"/>
        </p:nvSpPr>
        <p:spPr>
          <a:xfrm>
            <a:off x="0" y="0"/>
            <a:ext cx="12192000" cy="1060192"/>
          </a:xfrm>
          <a:prstGeom prst="rect">
            <a:avLst/>
          </a:prstGeom>
          <a:solidFill>
            <a:srgbClr val="005288"/>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Franklin Gothic Book" panose="020B0503020102020204" pitchFamily="34" charset="0"/>
              </a:rPr>
              <a:t>  </a:t>
            </a:r>
            <a:endParaRPr lang="en-US" b="1">
              <a:solidFill>
                <a:schemeClr val="bg1"/>
              </a:solidFill>
              <a:latin typeface="Franklin Gothic Book" panose="020B0503020102020204" pitchFamily="34" charset="0"/>
              <a:cs typeface="Arial" panose="020B0604020202020204" pitchFamily="34" charset="0"/>
            </a:endParaRPr>
          </a:p>
        </p:txBody>
      </p:sp>
      <p:sp>
        <p:nvSpPr>
          <p:cNvPr id="8" name="Footer Placeholder 4">
            <a:extLst>
              <a:ext uri="{FF2B5EF4-FFF2-40B4-BE49-F238E27FC236}">
                <a16:creationId xmlns:a16="http://schemas.microsoft.com/office/drawing/2014/main" id="{92A11566-9303-4FB8-B400-A4F99220B2A3}"/>
              </a:ext>
            </a:extLst>
          </p:cNvPr>
          <p:cNvSpPr>
            <a:spLocks noGrp="1"/>
          </p:cNvSpPr>
          <p:nvPr>
            <p:ph type="ftr" sz="quarter" idx="11"/>
          </p:nvPr>
        </p:nvSpPr>
        <p:spPr>
          <a:xfrm>
            <a:off x="6990347" y="6404476"/>
            <a:ext cx="4114800" cy="365125"/>
          </a:xfrm>
          <a:prstGeom prst="rect">
            <a:avLst/>
          </a:prstGeom>
        </p:spPr>
        <p:txBody>
          <a:bodyPr/>
          <a:lstStyle>
            <a:lvl1pPr algn="r">
              <a:defRPr sz="1200">
                <a:solidFill>
                  <a:schemeClr val="bg1">
                    <a:lumMod val="50000"/>
                  </a:schemeClr>
                </a:solidFill>
              </a:defRPr>
            </a:lvl1pPr>
          </a:lstStyle>
          <a:p>
            <a:r>
              <a:rPr lang="en-US" b="1"/>
              <a:t>Dr. </a:t>
            </a:r>
            <a:r>
              <a:rPr lang="en-US" b="1" err="1"/>
              <a:t>Alethea</a:t>
            </a:r>
            <a:r>
              <a:rPr lang="en-US" b="1"/>
              <a:t> </a:t>
            </a:r>
            <a:r>
              <a:rPr lang="en-US" b="1" err="1"/>
              <a:t>Duhon</a:t>
            </a:r>
            <a:r>
              <a:rPr lang="en-US" b="1"/>
              <a:t>, National Risk Management Center</a:t>
            </a:r>
          </a:p>
          <a:p>
            <a:r>
              <a:rPr lang="en-US"/>
              <a:t>April 14, 2022</a:t>
            </a:r>
          </a:p>
        </p:txBody>
      </p:sp>
      <p:sp>
        <p:nvSpPr>
          <p:cNvPr id="9" name="Slide Number Placeholder 5">
            <a:extLst>
              <a:ext uri="{FF2B5EF4-FFF2-40B4-BE49-F238E27FC236}">
                <a16:creationId xmlns:a16="http://schemas.microsoft.com/office/drawing/2014/main" id="{0B6F95E1-1C94-43B3-98DD-0A8EDD861442}"/>
              </a:ext>
            </a:extLst>
          </p:cNvPr>
          <p:cNvSpPr>
            <a:spLocks noGrp="1"/>
          </p:cNvSpPr>
          <p:nvPr>
            <p:ph type="sldNum" sz="quarter" idx="12"/>
          </p:nvPr>
        </p:nvSpPr>
        <p:spPr>
          <a:xfrm>
            <a:off x="11458073" y="6404475"/>
            <a:ext cx="503551" cy="365125"/>
          </a:xfrm>
          <a:prstGeom prst="rect">
            <a:avLst/>
          </a:prstGeom>
        </p:spPr>
        <p:txBody>
          <a:bodyPr/>
          <a:lstStyle>
            <a:lvl1pPr>
              <a:defRPr>
                <a:solidFill>
                  <a:schemeClr val="bg1">
                    <a:lumMod val="50000"/>
                  </a:schemeClr>
                </a:solidFill>
              </a:defRPr>
            </a:lvl1pPr>
          </a:lstStyle>
          <a:p>
            <a:fld id="{5F30DE94-1923-4D13-8207-5DA8DB8586A2}"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D53B4A6F-A4FB-4B55-8BB7-7646F1FDF8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528" y="5663264"/>
            <a:ext cx="1005840" cy="1005840"/>
          </a:xfrm>
          <a:prstGeom prst="rect">
            <a:avLst/>
          </a:prstGeom>
        </p:spPr>
      </p:pic>
      <p:sp>
        <p:nvSpPr>
          <p:cNvPr id="11" name="Title 10"/>
          <p:cNvSpPr>
            <a:spLocks noGrp="1"/>
          </p:cNvSpPr>
          <p:nvPr>
            <p:ph type="title"/>
          </p:nvPr>
        </p:nvSpPr>
        <p:spPr>
          <a:xfrm>
            <a:off x="286732" y="-132686"/>
            <a:ext cx="10515600" cy="1325563"/>
          </a:xfrm>
        </p:spPr>
        <p:txBody>
          <a:bodyPr>
            <a:normAutofit/>
          </a:bodyPr>
          <a:lstStyle>
            <a:lvl1pPr>
              <a:defRPr sz="4000">
                <a:solidFill>
                  <a:schemeClr val="bg1"/>
                </a:solidFill>
                <a:latin typeface="Franklin Gothic Medium" panose="020B0603020102020204" pitchFamily="34" charset="0"/>
              </a:defRPr>
            </a:lvl1pPr>
          </a:lstStyle>
          <a:p>
            <a:r>
              <a:rPr lang="en-US"/>
              <a:t>Click to edit Master title style</a:t>
            </a:r>
          </a:p>
        </p:txBody>
      </p:sp>
      <p:grpSp>
        <p:nvGrpSpPr>
          <p:cNvPr id="12" name="Group 11">
            <a:extLst>
              <a:ext uri="{FF2B5EF4-FFF2-40B4-BE49-F238E27FC236}">
                <a16:creationId xmlns:a16="http://schemas.microsoft.com/office/drawing/2014/main" id="{E22D5906-EF0E-4469-86A7-DC6474ABD99C}"/>
              </a:ext>
            </a:extLst>
          </p:cNvPr>
          <p:cNvGrpSpPr/>
          <p:nvPr userDrawn="1"/>
        </p:nvGrpSpPr>
        <p:grpSpPr>
          <a:xfrm>
            <a:off x="-726983" y="1411996"/>
            <a:ext cx="595986" cy="2307973"/>
            <a:chOff x="-726983" y="1411996"/>
            <a:chExt cx="595986" cy="2307973"/>
          </a:xfrm>
        </p:grpSpPr>
        <p:sp>
          <p:nvSpPr>
            <p:cNvPr id="13" name="Rectangle 12">
              <a:extLst>
                <a:ext uri="{FF2B5EF4-FFF2-40B4-BE49-F238E27FC236}">
                  <a16:creationId xmlns:a16="http://schemas.microsoft.com/office/drawing/2014/main" id="{1DA4A418-884B-4DB8-B16F-63517A5FB2D2}"/>
                </a:ext>
              </a:extLst>
            </p:cNvPr>
            <p:cNvSpPr/>
            <p:nvPr/>
          </p:nvSpPr>
          <p:spPr>
            <a:xfrm>
              <a:off x="-720436" y="1411996"/>
              <a:ext cx="586379" cy="404813"/>
            </a:xfrm>
            <a:prstGeom prst="rect">
              <a:avLst/>
            </a:prstGeom>
            <a:solidFill>
              <a:srgbClr val="0078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5AC87548-5D17-4539-A226-89B07EABF107}"/>
                </a:ext>
              </a:extLst>
            </p:cNvPr>
            <p:cNvSpPr/>
            <p:nvPr/>
          </p:nvSpPr>
          <p:spPr>
            <a:xfrm>
              <a:off x="-724370" y="1887786"/>
              <a:ext cx="586379" cy="404813"/>
            </a:xfrm>
            <a:prstGeom prst="rect">
              <a:avLst/>
            </a:prstGeom>
            <a:solidFill>
              <a:srgbClr val="5A5B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87457EE-B589-4E5E-93AF-F95321B425E6}"/>
                </a:ext>
              </a:extLst>
            </p:cNvPr>
            <p:cNvSpPr/>
            <p:nvPr/>
          </p:nvSpPr>
          <p:spPr>
            <a:xfrm>
              <a:off x="-726982" y="2363576"/>
              <a:ext cx="586379" cy="404813"/>
            </a:xfrm>
            <a:prstGeom prst="rect">
              <a:avLst/>
            </a:prstGeom>
            <a:solidFill>
              <a:srgbClr val="5E97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0057575-236A-48A0-BF27-A68B5AB8AAA8}"/>
                </a:ext>
              </a:extLst>
            </p:cNvPr>
            <p:cNvSpPr/>
            <p:nvPr/>
          </p:nvSpPr>
          <p:spPr>
            <a:xfrm>
              <a:off x="-717376" y="2848737"/>
              <a:ext cx="586379" cy="404813"/>
            </a:xfrm>
            <a:prstGeom prst="rect">
              <a:avLst/>
            </a:prstGeom>
            <a:solidFill>
              <a:srgbClr val="0052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55686BC-EA8F-4498-9148-28EE7BCED30B}"/>
                </a:ext>
              </a:extLst>
            </p:cNvPr>
            <p:cNvSpPr/>
            <p:nvPr/>
          </p:nvSpPr>
          <p:spPr>
            <a:xfrm>
              <a:off x="-726983" y="3315156"/>
              <a:ext cx="586379" cy="404813"/>
            </a:xfrm>
            <a:prstGeom prst="rect">
              <a:avLst/>
            </a:prstGeom>
            <a:solidFill>
              <a:srgbClr val="C412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699969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3D3407-9671-43F9-9FA4-DA78C99D1E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D66378-F69F-4A86-BC5C-D5733E98E4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E73F8C-B359-42CF-B63D-6CC2A75C20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781D56-F1B6-447E-A63F-E7273D310A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9433D3B7-23D3-4BE3-BC5A-7D64ED63CF85}"/>
              </a:ext>
            </a:extLst>
          </p:cNvPr>
          <p:cNvSpPr txBox="1">
            <a:spLocks/>
          </p:cNvSpPr>
          <p:nvPr userDrawn="1"/>
        </p:nvSpPr>
        <p:spPr>
          <a:xfrm>
            <a:off x="0" y="0"/>
            <a:ext cx="12192000" cy="1060192"/>
          </a:xfrm>
          <a:prstGeom prst="rect">
            <a:avLst/>
          </a:prstGeom>
          <a:solidFill>
            <a:srgbClr val="005288"/>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Franklin Gothic Book" panose="020B0503020102020204" pitchFamily="34" charset="0"/>
              </a:rPr>
              <a:t>  </a:t>
            </a:r>
            <a:endParaRPr lang="en-US" b="1">
              <a:solidFill>
                <a:schemeClr val="bg1"/>
              </a:solidFill>
              <a:latin typeface="Franklin Gothic Book" panose="020B0503020102020204" pitchFamily="34" charset="0"/>
              <a:cs typeface="Arial" panose="020B0604020202020204" pitchFamily="34" charset="0"/>
            </a:endParaRPr>
          </a:p>
        </p:txBody>
      </p:sp>
      <p:sp>
        <p:nvSpPr>
          <p:cNvPr id="11" name="Footer Placeholder 4">
            <a:extLst>
              <a:ext uri="{FF2B5EF4-FFF2-40B4-BE49-F238E27FC236}">
                <a16:creationId xmlns:a16="http://schemas.microsoft.com/office/drawing/2014/main" id="{92A11566-9303-4FB8-B400-A4F99220B2A3}"/>
              </a:ext>
            </a:extLst>
          </p:cNvPr>
          <p:cNvSpPr>
            <a:spLocks noGrp="1"/>
          </p:cNvSpPr>
          <p:nvPr>
            <p:ph type="ftr" sz="quarter" idx="11"/>
          </p:nvPr>
        </p:nvSpPr>
        <p:spPr>
          <a:xfrm>
            <a:off x="6990347" y="6404476"/>
            <a:ext cx="4114800" cy="365125"/>
          </a:xfrm>
          <a:prstGeom prst="rect">
            <a:avLst/>
          </a:prstGeom>
        </p:spPr>
        <p:txBody>
          <a:bodyPr/>
          <a:lstStyle>
            <a:lvl1pPr algn="r">
              <a:defRPr sz="1200">
                <a:solidFill>
                  <a:schemeClr val="bg1">
                    <a:lumMod val="50000"/>
                  </a:schemeClr>
                </a:solidFill>
              </a:defRPr>
            </a:lvl1pPr>
          </a:lstStyle>
          <a:p>
            <a:r>
              <a:rPr lang="en-US" b="1"/>
              <a:t>Dr. </a:t>
            </a:r>
            <a:r>
              <a:rPr lang="en-US" b="1" err="1"/>
              <a:t>Alethea</a:t>
            </a:r>
            <a:r>
              <a:rPr lang="en-US" b="1"/>
              <a:t> </a:t>
            </a:r>
            <a:r>
              <a:rPr lang="en-US" b="1" err="1"/>
              <a:t>Duhon</a:t>
            </a:r>
            <a:r>
              <a:rPr lang="en-US" b="1"/>
              <a:t>, National Risk Management Center</a:t>
            </a:r>
          </a:p>
          <a:p>
            <a:r>
              <a:rPr lang="en-US"/>
              <a:t>April 14, 2022</a:t>
            </a:r>
          </a:p>
        </p:txBody>
      </p:sp>
      <p:sp>
        <p:nvSpPr>
          <p:cNvPr id="12" name="Slide Number Placeholder 5">
            <a:extLst>
              <a:ext uri="{FF2B5EF4-FFF2-40B4-BE49-F238E27FC236}">
                <a16:creationId xmlns:a16="http://schemas.microsoft.com/office/drawing/2014/main" id="{0B6F95E1-1C94-43B3-98DD-0A8EDD861442}"/>
              </a:ext>
            </a:extLst>
          </p:cNvPr>
          <p:cNvSpPr>
            <a:spLocks noGrp="1"/>
          </p:cNvSpPr>
          <p:nvPr>
            <p:ph type="sldNum" sz="quarter" idx="12"/>
          </p:nvPr>
        </p:nvSpPr>
        <p:spPr>
          <a:xfrm>
            <a:off x="11458073" y="6404475"/>
            <a:ext cx="503551" cy="365125"/>
          </a:xfrm>
          <a:prstGeom prst="rect">
            <a:avLst/>
          </a:prstGeom>
        </p:spPr>
        <p:txBody>
          <a:bodyPr/>
          <a:lstStyle>
            <a:lvl1pPr>
              <a:defRPr>
                <a:solidFill>
                  <a:schemeClr val="bg1">
                    <a:lumMod val="50000"/>
                  </a:schemeClr>
                </a:solidFill>
              </a:defRPr>
            </a:lvl1pPr>
          </a:lstStyle>
          <a:p>
            <a:fld id="{5F30DE94-1923-4D13-8207-5DA8DB8586A2}" type="slidenum">
              <a:rPr lang="en-US" smtClean="0"/>
              <a:pPr/>
              <a:t>‹#›</a:t>
            </a:fld>
            <a:endParaRPr lang="en-US"/>
          </a:p>
        </p:txBody>
      </p:sp>
      <p:pic>
        <p:nvPicPr>
          <p:cNvPr id="13" name="Picture 12" descr="A close up of a sign&#10;&#10;Description automatically generated">
            <a:extLst>
              <a:ext uri="{FF2B5EF4-FFF2-40B4-BE49-F238E27FC236}">
                <a16:creationId xmlns:a16="http://schemas.microsoft.com/office/drawing/2014/main" id="{D53B4A6F-A4FB-4B55-8BB7-7646F1FDF8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528" y="5663264"/>
            <a:ext cx="1005840" cy="1005840"/>
          </a:xfrm>
          <a:prstGeom prst="rect">
            <a:avLst/>
          </a:prstGeom>
        </p:spPr>
      </p:pic>
      <p:sp>
        <p:nvSpPr>
          <p:cNvPr id="14" name="Title 10"/>
          <p:cNvSpPr>
            <a:spLocks noGrp="1"/>
          </p:cNvSpPr>
          <p:nvPr>
            <p:ph type="title"/>
          </p:nvPr>
        </p:nvSpPr>
        <p:spPr>
          <a:xfrm>
            <a:off x="286732" y="-132686"/>
            <a:ext cx="10515600" cy="1325563"/>
          </a:xfrm>
        </p:spPr>
        <p:txBody>
          <a:bodyPr>
            <a:normAutofit/>
          </a:bodyPr>
          <a:lstStyle>
            <a:lvl1pPr>
              <a:defRPr sz="4000">
                <a:solidFill>
                  <a:schemeClr val="bg1"/>
                </a:solidFill>
                <a:latin typeface="Franklin Gothic Medium" panose="020B0603020102020204" pitchFamily="34" charset="0"/>
              </a:defRPr>
            </a:lvl1pPr>
          </a:lstStyle>
          <a:p>
            <a:r>
              <a:rPr lang="en-US"/>
              <a:t>Click to edit Master title style</a:t>
            </a:r>
          </a:p>
        </p:txBody>
      </p:sp>
      <p:grpSp>
        <p:nvGrpSpPr>
          <p:cNvPr id="15" name="Group 14">
            <a:extLst>
              <a:ext uri="{FF2B5EF4-FFF2-40B4-BE49-F238E27FC236}">
                <a16:creationId xmlns:a16="http://schemas.microsoft.com/office/drawing/2014/main" id="{5C4C28BD-1277-42AC-B2F5-2276B3476606}"/>
              </a:ext>
            </a:extLst>
          </p:cNvPr>
          <p:cNvGrpSpPr/>
          <p:nvPr userDrawn="1"/>
        </p:nvGrpSpPr>
        <p:grpSpPr>
          <a:xfrm>
            <a:off x="-726983" y="1411996"/>
            <a:ext cx="595986" cy="2307973"/>
            <a:chOff x="-726983" y="1411996"/>
            <a:chExt cx="595986" cy="2307973"/>
          </a:xfrm>
        </p:grpSpPr>
        <p:sp>
          <p:nvSpPr>
            <p:cNvPr id="16" name="Rectangle 15">
              <a:extLst>
                <a:ext uri="{FF2B5EF4-FFF2-40B4-BE49-F238E27FC236}">
                  <a16:creationId xmlns:a16="http://schemas.microsoft.com/office/drawing/2014/main" id="{18159F4D-D10F-4ED6-B9CE-2C26F2649C3E}"/>
                </a:ext>
              </a:extLst>
            </p:cNvPr>
            <p:cNvSpPr/>
            <p:nvPr/>
          </p:nvSpPr>
          <p:spPr>
            <a:xfrm>
              <a:off x="-720436" y="1411996"/>
              <a:ext cx="586379" cy="404813"/>
            </a:xfrm>
            <a:prstGeom prst="rect">
              <a:avLst/>
            </a:prstGeom>
            <a:solidFill>
              <a:srgbClr val="0078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E49738AE-FCD5-4E4C-885B-AF85A3F01E3E}"/>
                </a:ext>
              </a:extLst>
            </p:cNvPr>
            <p:cNvSpPr/>
            <p:nvPr/>
          </p:nvSpPr>
          <p:spPr>
            <a:xfrm>
              <a:off x="-724370" y="1887786"/>
              <a:ext cx="586379" cy="404813"/>
            </a:xfrm>
            <a:prstGeom prst="rect">
              <a:avLst/>
            </a:prstGeom>
            <a:solidFill>
              <a:srgbClr val="5A5B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DBC9A90E-4F49-478F-89E8-7F2F9B3E58A8}"/>
                </a:ext>
              </a:extLst>
            </p:cNvPr>
            <p:cNvSpPr/>
            <p:nvPr/>
          </p:nvSpPr>
          <p:spPr>
            <a:xfrm>
              <a:off x="-726982" y="2363576"/>
              <a:ext cx="586379" cy="404813"/>
            </a:xfrm>
            <a:prstGeom prst="rect">
              <a:avLst/>
            </a:prstGeom>
            <a:solidFill>
              <a:srgbClr val="5E97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4726269-B15F-4D2D-AD4E-688BF37B31A2}"/>
                </a:ext>
              </a:extLst>
            </p:cNvPr>
            <p:cNvSpPr/>
            <p:nvPr/>
          </p:nvSpPr>
          <p:spPr>
            <a:xfrm>
              <a:off x="-717376" y="2848737"/>
              <a:ext cx="586379" cy="404813"/>
            </a:xfrm>
            <a:prstGeom prst="rect">
              <a:avLst/>
            </a:prstGeom>
            <a:solidFill>
              <a:srgbClr val="0052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9408F960-2339-4BEC-88A5-EE8825756217}"/>
                </a:ext>
              </a:extLst>
            </p:cNvPr>
            <p:cNvSpPr/>
            <p:nvPr/>
          </p:nvSpPr>
          <p:spPr>
            <a:xfrm>
              <a:off x="-726983" y="3315156"/>
              <a:ext cx="586379" cy="404813"/>
            </a:xfrm>
            <a:prstGeom prst="rect">
              <a:avLst/>
            </a:prstGeom>
            <a:solidFill>
              <a:srgbClr val="C412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697480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5EF04-59E6-44A3-9FDB-F305A1B8E8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C25889-863A-42B7-B2A3-9388E890C293}"/>
              </a:ext>
            </a:extLst>
          </p:cNvPr>
          <p:cNvSpPr>
            <a:spLocks noGrp="1"/>
          </p:cNvSpPr>
          <p:nvPr>
            <p:ph type="dt" sz="half" idx="10"/>
          </p:nvPr>
        </p:nvSpPr>
        <p:spPr/>
        <p:txBody>
          <a:bodyPr/>
          <a:lstStyle/>
          <a:p>
            <a:fld id="{67E7EF2C-3243-442D-BF85-8EBC806A7BB6}" type="datetimeFigureOut">
              <a:rPr lang="en-US" smtClean="0"/>
              <a:t>6/28/22</a:t>
            </a:fld>
            <a:endParaRPr lang="en-US"/>
          </a:p>
        </p:txBody>
      </p:sp>
      <p:sp>
        <p:nvSpPr>
          <p:cNvPr id="4" name="Footer Placeholder 3">
            <a:extLst>
              <a:ext uri="{FF2B5EF4-FFF2-40B4-BE49-F238E27FC236}">
                <a16:creationId xmlns:a16="http://schemas.microsoft.com/office/drawing/2014/main" id="{B0B85650-4A99-487D-8E32-2C0B184553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2528D0-B319-4192-936F-381BF2733FC5}"/>
              </a:ext>
            </a:extLst>
          </p:cNvPr>
          <p:cNvSpPr>
            <a:spLocks noGrp="1"/>
          </p:cNvSpPr>
          <p:nvPr>
            <p:ph type="sldNum" sz="quarter" idx="12"/>
          </p:nvPr>
        </p:nvSpPr>
        <p:spPr/>
        <p:txBody>
          <a:bodyPr/>
          <a:lstStyle/>
          <a:p>
            <a:fld id="{0752A66C-A280-4ACB-9498-59426B0B94B1}" type="slidenum">
              <a:rPr lang="en-US" smtClean="0"/>
              <a:t>‹#›</a:t>
            </a:fld>
            <a:endParaRPr lang="en-US"/>
          </a:p>
        </p:txBody>
      </p:sp>
    </p:spTree>
    <p:extLst>
      <p:ext uri="{BB962C8B-B14F-4D97-AF65-F5344CB8AC3E}">
        <p14:creationId xmlns:p14="http://schemas.microsoft.com/office/powerpoint/2010/main" val="2047644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7B71E2-F38D-4E16-BA96-3E7946B68118}"/>
              </a:ext>
            </a:extLst>
          </p:cNvPr>
          <p:cNvSpPr>
            <a:spLocks noGrp="1"/>
          </p:cNvSpPr>
          <p:nvPr>
            <p:ph type="dt" sz="half" idx="10"/>
          </p:nvPr>
        </p:nvSpPr>
        <p:spPr/>
        <p:txBody>
          <a:bodyPr/>
          <a:lstStyle/>
          <a:p>
            <a:fld id="{67E7EF2C-3243-442D-BF85-8EBC806A7BB6}" type="datetimeFigureOut">
              <a:rPr lang="en-US" smtClean="0"/>
              <a:t>6/28/22</a:t>
            </a:fld>
            <a:endParaRPr lang="en-US"/>
          </a:p>
        </p:txBody>
      </p:sp>
      <p:sp>
        <p:nvSpPr>
          <p:cNvPr id="3" name="Footer Placeholder 2">
            <a:extLst>
              <a:ext uri="{FF2B5EF4-FFF2-40B4-BE49-F238E27FC236}">
                <a16:creationId xmlns:a16="http://schemas.microsoft.com/office/drawing/2014/main" id="{037FFB33-7FE6-4212-8ABB-B76E7DD02E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CD322F-9322-4A0D-9784-8C86F2380290}"/>
              </a:ext>
            </a:extLst>
          </p:cNvPr>
          <p:cNvSpPr>
            <a:spLocks noGrp="1"/>
          </p:cNvSpPr>
          <p:nvPr>
            <p:ph type="sldNum" sz="quarter" idx="12"/>
          </p:nvPr>
        </p:nvSpPr>
        <p:spPr/>
        <p:txBody>
          <a:bodyPr/>
          <a:lstStyle/>
          <a:p>
            <a:fld id="{0752A66C-A280-4ACB-9498-59426B0B94B1}" type="slidenum">
              <a:rPr lang="en-US" smtClean="0"/>
              <a:t>‹#›</a:t>
            </a:fld>
            <a:endParaRPr lang="en-US"/>
          </a:p>
        </p:txBody>
      </p:sp>
    </p:spTree>
    <p:extLst>
      <p:ext uri="{BB962C8B-B14F-4D97-AF65-F5344CB8AC3E}">
        <p14:creationId xmlns:p14="http://schemas.microsoft.com/office/powerpoint/2010/main" val="529841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433D3B7-23D3-4BE3-BC5A-7D64ED63CF85}"/>
              </a:ext>
            </a:extLst>
          </p:cNvPr>
          <p:cNvSpPr txBox="1">
            <a:spLocks/>
          </p:cNvSpPr>
          <p:nvPr userDrawn="1"/>
        </p:nvSpPr>
        <p:spPr>
          <a:xfrm>
            <a:off x="0" y="0"/>
            <a:ext cx="12192000" cy="1060192"/>
          </a:xfrm>
          <a:prstGeom prst="rect">
            <a:avLst/>
          </a:prstGeom>
          <a:solidFill>
            <a:srgbClr val="005288"/>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Franklin Gothic Book" panose="020B0503020102020204" pitchFamily="34" charset="0"/>
              </a:rPr>
              <a:t>  </a:t>
            </a:r>
            <a:endParaRPr lang="en-US" b="1">
              <a:solidFill>
                <a:schemeClr val="bg1"/>
              </a:solidFill>
              <a:latin typeface="Franklin Gothic Book" panose="020B0503020102020204" pitchFamily="34" charset="0"/>
              <a:cs typeface="Arial" panose="020B0604020202020204" pitchFamily="34" charset="0"/>
            </a:endParaRPr>
          </a:p>
        </p:txBody>
      </p:sp>
      <p:sp>
        <p:nvSpPr>
          <p:cNvPr id="8" name="Footer Placeholder 4">
            <a:extLst>
              <a:ext uri="{FF2B5EF4-FFF2-40B4-BE49-F238E27FC236}">
                <a16:creationId xmlns:a16="http://schemas.microsoft.com/office/drawing/2014/main" id="{92A11566-9303-4FB8-B400-A4F99220B2A3}"/>
              </a:ext>
            </a:extLst>
          </p:cNvPr>
          <p:cNvSpPr>
            <a:spLocks noGrp="1"/>
          </p:cNvSpPr>
          <p:nvPr>
            <p:ph type="ftr" sz="quarter" idx="11"/>
          </p:nvPr>
        </p:nvSpPr>
        <p:spPr>
          <a:xfrm>
            <a:off x="6990347" y="6404476"/>
            <a:ext cx="4114800" cy="365125"/>
          </a:xfrm>
          <a:prstGeom prst="rect">
            <a:avLst/>
          </a:prstGeom>
        </p:spPr>
        <p:txBody>
          <a:bodyPr/>
          <a:lstStyle>
            <a:lvl1pPr algn="r">
              <a:defRPr sz="1200">
                <a:solidFill>
                  <a:schemeClr val="bg1">
                    <a:lumMod val="50000"/>
                  </a:schemeClr>
                </a:solidFill>
              </a:defRPr>
            </a:lvl1pPr>
          </a:lstStyle>
          <a:p>
            <a:r>
              <a:rPr lang="en-US" b="1"/>
              <a:t>Dr. </a:t>
            </a:r>
            <a:r>
              <a:rPr lang="en-US" b="1" err="1"/>
              <a:t>Alethea</a:t>
            </a:r>
            <a:r>
              <a:rPr lang="en-US" b="1"/>
              <a:t> </a:t>
            </a:r>
            <a:r>
              <a:rPr lang="en-US" b="1" err="1"/>
              <a:t>Duhon</a:t>
            </a:r>
            <a:r>
              <a:rPr lang="en-US" b="1"/>
              <a:t>, National Risk Management Center</a:t>
            </a:r>
          </a:p>
          <a:p>
            <a:r>
              <a:rPr lang="en-US"/>
              <a:t>April 14, 2022</a:t>
            </a:r>
          </a:p>
        </p:txBody>
      </p:sp>
      <p:sp>
        <p:nvSpPr>
          <p:cNvPr id="9" name="Slide Number Placeholder 5">
            <a:extLst>
              <a:ext uri="{FF2B5EF4-FFF2-40B4-BE49-F238E27FC236}">
                <a16:creationId xmlns:a16="http://schemas.microsoft.com/office/drawing/2014/main" id="{0B6F95E1-1C94-43B3-98DD-0A8EDD861442}"/>
              </a:ext>
            </a:extLst>
          </p:cNvPr>
          <p:cNvSpPr>
            <a:spLocks noGrp="1"/>
          </p:cNvSpPr>
          <p:nvPr>
            <p:ph type="sldNum" sz="quarter" idx="12"/>
          </p:nvPr>
        </p:nvSpPr>
        <p:spPr>
          <a:xfrm>
            <a:off x="11458073" y="6404475"/>
            <a:ext cx="503551" cy="365125"/>
          </a:xfrm>
          <a:prstGeom prst="rect">
            <a:avLst/>
          </a:prstGeom>
        </p:spPr>
        <p:txBody>
          <a:bodyPr/>
          <a:lstStyle>
            <a:lvl1pPr>
              <a:defRPr>
                <a:solidFill>
                  <a:schemeClr val="bg1">
                    <a:lumMod val="50000"/>
                  </a:schemeClr>
                </a:solidFill>
              </a:defRPr>
            </a:lvl1pPr>
          </a:lstStyle>
          <a:p>
            <a:fld id="{5F30DE94-1923-4D13-8207-5DA8DB8586A2}" type="slidenum">
              <a:rPr lang="en-US" smtClean="0"/>
              <a:pPr/>
              <a:t>‹#›</a:t>
            </a:fld>
            <a:endParaRPr lang="en-US"/>
          </a:p>
        </p:txBody>
      </p:sp>
      <p:cxnSp>
        <p:nvCxnSpPr>
          <p:cNvPr id="10" name="Straight Connector 9">
            <a:extLst>
              <a:ext uri="{FF2B5EF4-FFF2-40B4-BE49-F238E27FC236}">
                <a16:creationId xmlns:a16="http://schemas.microsoft.com/office/drawing/2014/main" id="{5A6C7440-3FA4-41D1-8F4C-DB7AB5044153}"/>
              </a:ext>
            </a:extLst>
          </p:cNvPr>
          <p:cNvCxnSpPr>
            <a:cxnSpLocks/>
          </p:cNvCxnSpPr>
          <p:nvPr userDrawn="1"/>
        </p:nvCxnSpPr>
        <p:spPr>
          <a:xfrm>
            <a:off x="11281610" y="6372391"/>
            <a:ext cx="0" cy="413252"/>
          </a:xfrm>
          <a:prstGeom prst="line">
            <a:avLst/>
          </a:prstGeom>
          <a:ln w="12700">
            <a:solidFill>
              <a:srgbClr val="898989"/>
            </a:solidFill>
          </a:ln>
        </p:spPr>
        <p:style>
          <a:lnRef idx="1">
            <a:schemeClr val="accent1"/>
          </a:lnRef>
          <a:fillRef idx="0">
            <a:schemeClr val="accent1"/>
          </a:fillRef>
          <a:effectRef idx="0">
            <a:schemeClr val="accent1"/>
          </a:effectRef>
          <a:fontRef idx="minor">
            <a:schemeClr val="tx1"/>
          </a:fontRef>
        </p:style>
      </p:cxnSp>
      <p:pic>
        <p:nvPicPr>
          <p:cNvPr id="6" name="Picture 5" descr="A close up of a sign&#10;&#10;Description automatically generated">
            <a:extLst>
              <a:ext uri="{FF2B5EF4-FFF2-40B4-BE49-F238E27FC236}">
                <a16:creationId xmlns:a16="http://schemas.microsoft.com/office/drawing/2014/main" id="{D53B4A6F-A4FB-4B55-8BB7-7646F1FDF8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528" y="5663264"/>
            <a:ext cx="1005840" cy="1005840"/>
          </a:xfrm>
          <a:prstGeom prst="rect">
            <a:avLst/>
          </a:prstGeom>
        </p:spPr>
      </p:pic>
      <p:sp>
        <p:nvSpPr>
          <p:cNvPr id="3" name="Text Placeholder 2"/>
          <p:cNvSpPr>
            <a:spLocks noGrp="1"/>
          </p:cNvSpPr>
          <p:nvPr>
            <p:ph type="body" sz="quarter" idx="13"/>
          </p:nvPr>
        </p:nvSpPr>
        <p:spPr>
          <a:xfrm>
            <a:off x="1206368" y="1583098"/>
            <a:ext cx="7078662" cy="485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p:cNvSpPr>
            <a:spLocks noGrp="1"/>
          </p:cNvSpPr>
          <p:nvPr>
            <p:ph type="title"/>
          </p:nvPr>
        </p:nvSpPr>
        <p:spPr>
          <a:xfrm>
            <a:off x="286732" y="-132686"/>
            <a:ext cx="10515600" cy="1325563"/>
          </a:xfrm>
        </p:spPr>
        <p:txBody>
          <a:bodyPr>
            <a:normAutofit/>
          </a:bodyPr>
          <a:lstStyle>
            <a:lvl1pPr>
              <a:defRPr sz="4000">
                <a:solidFill>
                  <a:schemeClr val="bg1"/>
                </a:solidFill>
                <a:latin typeface="Franklin Gothic Medium" panose="020B0603020102020204" pitchFamily="34" charset="0"/>
              </a:defRPr>
            </a:lvl1pPr>
          </a:lstStyle>
          <a:p>
            <a:r>
              <a:rPr lang="en-US"/>
              <a:t>Click to edit Master title style</a:t>
            </a:r>
          </a:p>
        </p:txBody>
      </p:sp>
      <p:grpSp>
        <p:nvGrpSpPr>
          <p:cNvPr id="12" name="Group 11">
            <a:extLst>
              <a:ext uri="{FF2B5EF4-FFF2-40B4-BE49-F238E27FC236}">
                <a16:creationId xmlns:a16="http://schemas.microsoft.com/office/drawing/2014/main" id="{07DF2CBE-95D5-42E0-B0C4-C8043961A269}"/>
              </a:ext>
            </a:extLst>
          </p:cNvPr>
          <p:cNvGrpSpPr/>
          <p:nvPr userDrawn="1"/>
        </p:nvGrpSpPr>
        <p:grpSpPr>
          <a:xfrm>
            <a:off x="-726983" y="1411996"/>
            <a:ext cx="595986" cy="2307973"/>
            <a:chOff x="-726983" y="1411996"/>
            <a:chExt cx="595986" cy="2307973"/>
          </a:xfrm>
        </p:grpSpPr>
        <p:sp>
          <p:nvSpPr>
            <p:cNvPr id="13" name="Rectangle 12">
              <a:extLst>
                <a:ext uri="{FF2B5EF4-FFF2-40B4-BE49-F238E27FC236}">
                  <a16:creationId xmlns:a16="http://schemas.microsoft.com/office/drawing/2014/main" id="{FEA65BD9-7787-418A-835A-8B153F4E5258}"/>
                </a:ext>
              </a:extLst>
            </p:cNvPr>
            <p:cNvSpPr/>
            <p:nvPr/>
          </p:nvSpPr>
          <p:spPr>
            <a:xfrm>
              <a:off x="-720436" y="1411996"/>
              <a:ext cx="586379" cy="404813"/>
            </a:xfrm>
            <a:prstGeom prst="rect">
              <a:avLst/>
            </a:prstGeom>
            <a:solidFill>
              <a:srgbClr val="0078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5B26268-D2AE-4DBD-9D64-5E8991A77193}"/>
                </a:ext>
              </a:extLst>
            </p:cNvPr>
            <p:cNvSpPr/>
            <p:nvPr/>
          </p:nvSpPr>
          <p:spPr>
            <a:xfrm>
              <a:off x="-724370" y="1887786"/>
              <a:ext cx="586379" cy="404813"/>
            </a:xfrm>
            <a:prstGeom prst="rect">
              <a:avLst/>
            </a:prstGeom>
            <a:solidFill>
              <a:srgbClr val="5A5B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697B8CBD-FD24-417C-AA2E-FAE3F3BC4C24}"/>
                </a:ext>
              </a:extLst>
            </p:cNvPr>
            <p:cNvSpPr/>
            <p:nvPr/>
          </p:nvSpPr>
          <p:spPr>
            <a:xfrm>
              <a:off x="-726982" y="2363576"/>
              <a:ext cx="586379" cy="404813"/>
            </a:xfrm>
            <a:prstGeom prst="rect">
              <a:avLst/>
            </a:prstGeom>
            <a:solidFill>
              <a:srgbClr val="5E97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67D8A4F-13F0-4FF5-8818-373D1BA350E8}"/>
                </a:ext>
              </a:extLst>
            </p:cNvPr>
            <p:cNvSpPr/>
            <p:nvPr/>
          </p:nvSpPr>
          <p:spPr>
            <a:xfrm>
              <a:off x="-717376" y="2848737"/>
              <a:ext cx="586379" cy="404813"/>
            </a:xfrm>
            <a:prstGeom prst="rect">
              <a:avLst/>
            </a:prstGeom>
            <a:solidFill>
              <a:srgbClr val="0052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485AF30C-9C6F-4006-9574-8A84B62952A4}"/>
                </a:ext>
              </a:extLst>
            </p:cNvPr>
            <p:cNvSpPr/>
            <p:nvPr/>
          </p:nvSpPr>
          <p:spPr>
            <a:xfrm>
              <a:off x="-726983" y="3315156"/>
              <a:ext cx="586379" cy="404813"/>
            </a:xfrm>
            <a:prstGeom prst="rect">
              <a:avLst/>
            </a:prstGeom>
            <a:solidFill>
              <a:srgbClr val="C412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070496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3810000"/>
          </a:xfrm>
          <a:prstGeom prst="rect">
            <a:avLst/>
          </a:prstGeom>
        </p:spPr>
        <p:txBody>
          <a:bodyPr/>
          <a:lstStyle>
            <a:lvl1pPr>
              <a:defRPr>
                <a:solidFill>
                  <a:srgbClr val="5A5B5D"/>
                </a:solidFill>
              </a:defRPr>
            </a:lvl1pPr>
            <a:lvl2pPr>
              <a:defRPr sz="2000">
                <a:solidFill>
                  <a:srgbClr val="5A5B5D"/>
                </a:solidFill>
              </a:defRPr>
            </a:lvl2pPr>
            <a:lvl3pPr>
              <a:defRPr sz="1800">
                <a:solidFill>
                  <a:srgbClr val="5A5B5D"/>
                </a:solidFill>
              </a:defRPr>
            </a:lvl3pPr>
            <a:lvl4pPr>
              <a:defRPr sz="1600">
                <a:solidFill>
                  <a:srgbClr val="5A5B5D"/>
                </a:solidFill>
              </a:defRPr>
            </a:lvl4pPr>
            <a:lvl5pPr>
              <a:defRPr sz="1400">
                <a:solidFill>
                  <a:srgbClr val="5A5B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DEE8B7DF-B902-7749-B266-7817A506DB4A}"/>
              </a:ext>
            </a:extLst>
          </p:cNvPr>
          <p:cNvSpPr>
            <a:spLocks noGrp="1" noChangeArrowheads="1"/>
          </p:cNvSpPr>
          <p:nvPr>
            <p:ph type="ctrTitle"/>
          </p:nvPr>
        </p:nvSpPr>
        <p:spPr>
          <a:xfrm>
            <a:off x="0" y="0"/>
            <a:ext cx="12192000" cy="1143000"/>
          </a:xfrm>
          <a:prstGeom prst="rect">
            <a:avLst/>
          </a:prstGeom>
          <a:solidFill>
            <a:srgbClr val="005288"/>
          </a:solidFill>
        </p:spPr>
        <p:txBody>
          <a:bodyPr lIns="640080" tIns="274320" bIns="91440"/>
          <a:lstStyle>
            <a:lvl1pPr>
              <a:defRPr b="1">
                <a:solidFill>
                  <a:schemeClr val="tx1"/>
                </a:solidFill>
              </a:defRPr>
            </a:lvl1pPr>
          </a:lstStyle>
          <a:p>
            <a:r>
              <a:rPr lang="en-US"/>
              <a:t>Click to edit Master title style</a:t>
            </a:r>
          </a:p>
        </p:txBody>
      </p:sp>
      <p:sp>
        <p:nvSpPr>
          <p:cNvPr id="6" name="Rectangle 6">
            <a:extLst>
              <a:ext uri="{FF2B5EF4-FFF2-40B4-BE49-F238E27FC236}">
                <a16:creationId xmlns:a16="http://schemas.microsoft.com/office/drawing/2014/main" id="{5C856BAD-8753-0449-A526-572E9A2EA067}"/>
              </a:ext>
            </a:extLst>
          </p:cNvPr>
          <p:cNvSpPr>
            <a:spLocks noGrp="1" noChangeArrowheads="1"/>
          </p:cNvSpPr>
          <p:nvPr>
            <p:ph type="sldNum" sz="quarter" idx="10"/>
          </p:nvPr>
        </p:nvSpPr>
        <p:spPr/>
        <p:txBody>
          <a:bodyPr/>
          <a:lstStyle>
            <a:lvl1pPr>
              <a:defRPr/>
            </a:lvl1pPr>
          </a:lstStyle>
          <a:p>
            <a:pPr>
              <a:defRPr/>
            </a:pPr>
            <a:fld id="{E5B367E4-E490-5D4C-B162-F1E62EFCCBB8}" type="slidenum">
              <a:rPr lang="en-US" altLang="en-US"/>
              <a:pPr>
                <a:defRPr/>
              </a:pPr>
              <a:t>‹#›</a:t>
            </a:fld>
            <a:endParaRPr lang="en-US" altLang="en-US"/>
          </a:p>
        </p:txBody>
      </p:sp>
    </p:spTree>
    <p:extLst>
      <p:ext uri="{BB962C8B-B14F-4D97-AF65-F5344CB8AC3E}">
        <p14:creationId xmlns:p14="http://schemas.microsoft.com/office/powerpoint/2010/main" val="70655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8ECC622-1EF7-304A-800A-F6F715A81DAE}"/>
              </a:ext>
            </a:extLst>
          </p:cNvPr>
          <p:cNvSpPr>
            <a:spLocks noGrp="1" noChangeArrowheads="1"/>
          </p:cNvSpPr>
          <p:nvPr>
            <p:ph type="ctrTitle"/>
          </p:nvPr>
        </p:nvSpPr>
        <p:spPr>
          <a:xfrm>
            <a:off x="0" y="0"/>
            <a:ext cx="12192000" cy="1143000"/>
          </a:xfrm>
          <a:prstGeom prst="rect">
            <a:avLst/>
          </a:prstGeom>
          <a:solidFill>
            <a:srgbClr val="005288"/>
          </a:solidFill>
        </p:spPr>
        <p:txBody>
          <a:bodyPr lIns="640080" tIns="274320" bIns="91440"/>
          <a:lstStyle>
            <a:lvl1pPr>
              <a:defRPr b="1">
                <a:solidFill>
                  <a:schemeClr val="tx1"/>
                </a:solidFill>
              </a:defRPr>
            </a:lvl1pPr>
          </a:lstStyle>
          <a:p>
            <a:r>
              <a:rPr lang="en-US"/>
              <a:t>Click to edit Master title style</a:t>
            </a:r>
          </a:p>
        </p:txBody>
      </p:sp>
      <p:sp>
        <p:nvSpPr>
          <p:cNvPr id="5" name="Rectangle 6">
            <a:extLst>
              <a:ext uri="{FF2B5EF4-FFF2-40B4-BE49-F238E27FC236}">
                <a16:creationId xmlns:a16="http://schemas.microsoft.com/office/drawing/2014/main" id="{ECA2C83E-0446-C546-81B9-4C48E8885CAA}"/>
              </a:ext>
            </a:extLst>
          </p:cNvPr>
          <p:cNvSpPr>
            <a:spLocks noGrp="1" noChangeArrowheads="1"/>
          </p:cNvSpPr>
          <p:nvPr>
            <p:ph type="sldNum" sz="quarter" idx="10"/>
          </p:nvPr>
        </p:nvSpPr>
        <p:spPr/>
        <p:txBody>
          <a:bodyPr/>
          <a:lstStyle>
            <a:lvl1pPr>
              <a:defRPr/>
            </a:lvl1pPr>
          </a:lstStyle>
          <a:p>
            <a:pPr>
              <a:defRPr/>
            </a:pPr>
            <a:fld id="{549690C8-B626-274D-8FA3-63299A4ABD75}" type="slidenum">
              <a:rPr lang="en-US" altLang="en-US"/>
              <a:pPr>
                <a:defRPr/>
              </a:pPr>
              <a:t>‹#›</a:t>
            </a:fld>
            <a:endParaRPr lang="en-US" altLang="en-US"/>
          </a:p>
        </p:txBody>
      </p:sp>
    </p:spTree>
    <p:extLst>
      <p:ext uri="{BB962C8B-B14F-4D97-AF65-F5344CB8AC3E}">
        <p14:creationId xmlns:p14="http://schemas.microsoft.com/office/powerpoint/2010/main" val="4054256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2">
    <p:spTree>
      <p:nvGrpSpPr>
        <p:cNvPr id="1" name=""/>
        <p:cNvGrpSpPr/>
        <p:nvPr/>
      </p:nvGrpSpPr>
      <p:grpSpPr>
        <a:xfrm>
          <a:off x="0" y="0"/>
          <a:ext cx="0" cy="0"/>
          <a:chOff x="0" y="0"/>
          <a:chExt cx="0" cy="0"/>
        </a:xfrm>
      </p:grpSpPr>
      <p:cxnSp>
        <p:nvCxnSpPr>
          <p:cNvPr id="3" name="Straight Connector 6">
            <a:extLst>
              <a:ext uri="{FF2B5EF4-FFF2-40B4-BE49-F238E27FC236}">
                <a16:creationId xmlns:a16="http://schemas.microsoft.com/office/drawing/2014/main" id="{2AB3B6C0-C197-0B48-929B-B347FE7B9654}"/>
              </a:ext>
            </a:extLst>
          </p:cNvPr>
          <p:cNvCxnSpPr>
            <a:cxnSpLocks noChangeShapeType="1"/>
          </p:cNvCxnSpPr>
          <p:nvPr userDrawn="1"/>
        </p:nvCxnSpPr>
        <p:spPr bwMode="auto">
          <a:xfrm>
            <a:off x="11049000"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4" name="Rectangle 7">
            <a:extLst>
              <a:ext uri="{FF2B5EF4-FFF2-40B4-BE49-F238E27FC236}">
                <a16:creationId xmlns:a16="http://schemas.microsoft.com/office/drawing/2014/main" id="{0CF9E7B6-161F-514A-8354-FDD7129DB911}"/>
              </a:ext>
            </a:extLst>
          </p:cNvPr>
          <p:cNvSpPr>
            <a:spLocks noChangeArrowheads="1"/>
          </p:cNvSpPr>
          <p:nvPr userDrawn="1"/>
        </p:nvSpPr>
        <p:spPr bwMode="black">
          <a:xfrm>
            <a:off x="8229600" y="6046788"/>
            <a:ext cx="27432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b="1">
                <a:solidFill>
                  <a:srgbClr val="5A5B5D"/>
                </a:solidFill>
              </a:rPr>
              <a:t>Presenter’s Name</a:t>
            </a:r>
          </a:p>
          <a:p>
            <a:pPr algn="r">
              <a:defRPr/>
            </a:pPr>
            <a:fld id="{88BCAFFE-AE75-994B-930C-85B1F9A85DC4}" type="datetime4">
              <a:rPr lang="en-US" altLang="en-US" sz="1100" smtClean="0">
                <a:solidFill>
                  <a:srgbClr val="5A5B5D"/>
                </a:solidFill>
              </a:rPr>
              <a:pPr algn="r">
                <a:defRPr/>
              </a:pPr>
              <a:t>June 28, 2022</a:t>
            </a:fld>
            <a:endParaRPr lang="en-US" altLang="en-US" sz="1100">
              <a:solidFill>
                <a:srgbClr val="5A5B5D"/>
              </a:solidFill>
            </a:endParaRPr>
          </a:p>
        </p:txBody>
      </p:sp>
      <p:sp>
        <p:nvSpPr>
          <p:cNvPr id="148482" name="Rectangle 2"/>
          <p:cNvSpPr>
            <a:spLocks noGrp="1" noChangeArrowheads="1"/>
          </p:cNvSpPr>
          <p:nvPr>
            <p:ph type="ctrTitle"/>
          </p:nvPr>
        </p:nvSpPr>
        <p:spPr>
          <a:xfrm>
            <a:off x="0" y="0"/>
            <a:ext cx="12192000" cy="1143000"/>
          </a:xfrm>
          <a:prstGeom prst="rect">
            <a:avLst/>
          </a:prstGeom>
          <a:noFill/>
        </p:spPr>
        <p:txBody>
          <a:bodyPr lIns="640080" tIns="274320" bIns="91440"/>
          <a:lstStyle>
            <a:lvl1pPr>
              <a:defRPr b="1">
                <a:solidFill>
                  <a:srgbClr val="005288"/>
                </a:solidFill>
              </a:defRPr>
            </a:lvl1pPr>
          </a:lstStyle>
          <a:p>
            <a:r>
              <a:rPr lang="en-US"/>
              <a:t>Click to edit Master title style</a:t>
            </a:r>
          </a:p>
        </p:txBody>
      </p:sp>
      <p:sp>
        <p:nvSpPr>
          <p:cNvPr id="6" name="Rectangle 6">
            <a:extLst>
              <a:ext uri="{FF2B5EF4-FFF2-40B4-BE49-F238E27FC236}">
                <a16:creationId xmlns:a16="http://schemas.microsoft.com/office/drawing/2014/main" id="{0874631D-4A24-6447-AC2C-CA23B3ADC5E0}"/>
              </a:ext>
            </a:extLst>
          </p:cNvPr>
          <p:cNvSpPr>
            <a:spLocks noGrp="1" noChangeArrowheads="1"/>
          </p:cNvSpPr>
          <p:nvPr>
            <p:ph type="sldNum" sz="quarter" idx="10"/>
          </p:nvPr>
        </p:nvSpPr>
        <p:spPr>
          <a:xfrm>
            <a:off x="11201400" y="6175375"/>
            <a:ext cx="381000" cy="261938"/>
          </a:xfrm>
        </p:spPr>
        <p:txBody>
          <a:bodyPr/>
          <a:lstStyle>
            <a:lvl1pPr algn="r">
              <a:defRPr sz="1100">
                <a:solidFill>
                  <a:srgbClr val="5A5B5D"/>
                </a:solidFill>
              </a:defRPr>
            </a:lvl1pPr>
          </a:lstStyle>
          <a:p>
            <a:pPr>
              <a:defRPr/>
            </a:pPr>
            <a:fld id="{92DA1020-C785-0A4B-99D6-E80BD29020BD}" type="slidenum">
              <a:rPr lang="en-US" altLang="en-US"/>
              <a:pPr>
                <a:defRPr/>
              </a:pPr>
              <a:t>‹#›</a:t>
            </a:fld>
            <a:endParaRPr lang="en-US" altLang="en-US"/>
          </a:p>
        </p:txBody>
      </p:sp>
      <p:pic>
        <p:nvPicPr>
          <p:cNvPr id="8" name="Picture 7">
            <a:extLst>
              <a:ext uri="{FF2B5EF4-FFF2-40B4-BE49-F238E27FC236}">
                <a16:creationId xmlns:a16="http://schemas.microsoft.com/office/drawing/2014/main" id="{AB226296-E3F9-C843-9FA1-CDB9F1474A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5930" y="5896740"/>
            <a:ext cx="685800" cy="682682"/>
          </a:xfrm>
          <a:prstGeom prst="rect">
            <a:avLst/>
          </a:prstGeom>
        </p:spPr>
      </p:pic>
      <p:sp>
        <p:nvSpPr>
          <p:cNvPr id="9" name="Content Placeholder 2">
            <a:extLst>
              <a:ext uri="{FF2B5EF4-FFF2-40B4-BE49-F238E27FC236}">
                <a16:creationId xmlns:a16="http://schemas.microsoft.com/office/drawing/2014/main" id="{51E69670-891C-AC40-A0B4-2FBDDB27F0CF}"/>
              </a:ext>
            </a:extLst>
          </p:cNvPr>
          <p:cNvSpPr>
            <a:spLocks noGrp="1"/>
          </p:cNvSpPr>
          <p:nvPr>
            <p:ph idx="1"/>
          </p:nvPr>
        </p:nvSpPr>
        <p:spPr>
          <a:xfrm>
            <a:off x="609600" y="1600201"/>
            <a:ext cx="10972800" cy="3810000"/>
          </a:xfrm>
          <a:prstGeom prst="rect">
            <a:avLst/>
          </a:prstGeom>
        </p:spPr>
        <p:txBody>
          <a:bodyPr/>
          <a:lstStyle>
            <a:lvl1pPr>
              <a:defRPr>
                <a:solidFill>
                  <a:srgbClr val="5A5B5D"/>
                </a:solidFill>
              </a:defRPr>
            </a:lvl1pPr>
            <a:lvl2pPr>
              <a:defRPr sz="2000">
                <a:solidFill>
                  <a:srgbClr val="5A5B5D"/>
                </a:solidFill>
              </a:defRPr>
            </a:lvl2pPr>
            <a:lvl3pPr>
              <a:defRPr sz="1800">
                <a:solidFill>
                  <a:srgbClr val="5A5B5D"/>
                </a:solidFill>
              </a:defRPr>
            </a:lvl3pPr>
            <a:lvl4pPr>
              <a:defRPr sz="1600">
                <a:solidFill>
                  <a:srgbClr val="5A5B5D"/>
                </a:solidFill>
              </a:defRPr>
            </a:lvl4pPr>
            <a:lvl5pPr>
              <a:defRPr sz="1400">
                <a:solidFill>
                  <a:srgbClr val="5A5B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8186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2">
    <p:spTree>
      <p:nvGrpSpPr>
        <p:cNvPr id="1" name=""/>
        <p:cNvGrpSpPr/>
        <p:nvPr/>
      </p:nvGrpSpPr>
      <p:grpSpPr>
        <a:xfrm>
          <a:off x="0" y="0"/>
          <a:ext cx="0" cy="0"/>
          <a:chOff x="0" y="0"/>
          <a:chExt cx="0" cy="0"/>
        </a:xfrm>
      </p:grpSpPr>
      <p:cxnSp>
        <p:nvCxnSpPr>
          <p:cNvPr id="3" name="Straight Connector 6">
            <a:extLst>
              <a:ext uri="{FF2B5EF4-FFF2-40B4-BE49-F238E27FC236}">
                <a16:creationId xmlns:a16="http://schemas.microsoft.com/office/drawing/2014/main" id="{2AB3B6C0-C197-0B48-929B-B347FE7B9654}"/>
              </a:ext>
            </a:extLst>
          </p:cNvPr>
          <p:cNvCxnSpPr>
            <a:cxnSpLocks noChangeShapeType="1"/>
          </p:cNvCxnSpPr>
          <p:nvPr userDrawn="1"/>
        </p:nvCxnSpPr>
        <p:spPr bwMode="auto">
          <a:xfrm>
            <a:off x="11049000"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4" name="Rectangle 7">
            <a:extLst>
              <a:ext uri="{FF2B5EF4-FFF2-40B4-BE49-F238E27FC236}">
                <a16:creationId xmlns:a16="http://schemas.microsoft.com/office/drawing/2014/main" id="{0CF9E7B6-161F-514A-8354-FDD7129DB911}"/>
              </a:ext>
            </a:extLst>
          </p:cNvPr>
          <p:cNvSpPr>
            <a:spLocks noChangeArrowheads="1"/>
          </p:cNvSpPr>
          <p:nvPr userDrawn="1"/>
        </p:nvSpPr>
        <p:spPr bwMode="black">
          <a:xfrm>
            <a:off x="8229600" y="6046788"/>
            <a:ext cx="27432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b="1">
                <a:solidFill>
                  <a:srgbClr val="5A5B5D"/>
                </a:solidFill>
              </a:rPr>
              <a:t>Presenter’s Name</a:t>
            </a:r>
          </a:p>
          <a:p>
            <a:pPr algn="r">
              <a:defRPr/>
            </a:pPr>
            <a:fld id="{88BCAFFE-AE75-994B-930C-85B1F9A85DC4}" type="datetime4">
              <a:rPr lang="en-US" altLang="en-US" sz="1100" smtClean="0">
                <a:solidFill>
                  <a:srgbClr val="5A5B5D"/>
                </a:solidFill>
              </a:rPr>
              <a:pPr algn="r">
                <a:defRPr/>
              </a:pPr>
              <a:t>June 28, 2022</a:t>
            </a:fld>
            <a:endParaRPr lang="en-US" altLang="en-US" sz="1100">
              <a:solidFill>
                <a:srgbClr val="5A5B5D"/>
              </a:solidFill>
            </a:endParaRPr>
          </a:p>
        </p:txBody>
      </p:sp>
      <p:sp>
        <p:nvSpPr>
          <p:cNvPr id="148482" name="Rectangle 2"/>
          <p:cNvSpPr>
            <a:spLocks noGrp="1" noChangeArrowheads="1"/>
          </p:cNvSpPr>
          <p:nvPr>
            <p:ph type="ctrTitle"/>
          </p:nvPr>
        </p:nvSpPr>
        <p:spPr>
          <a:xfrm>
            <a:off x="0" y="0"/>
            <a:ext cx="12192000" cy="1143000"/>
          </a:xfrm>
          <a:prstGeom prst="rect">
            <a:avLst/>
          </a:prstGeom>
          <a:noFill/>
        </p:spPr>
        <p:txBody>
          <a:bodyPr lIns="640080" tIns="274320" bIns="91440"/>
          <a:lstStyle>
            <a:lvl1pPr>
              <a:defRPr b="1">
                <a:solidFill>
                  <a:srgbClr val="005288"/>
                </a:solidFill>
              </a:defRPr>
            </a:lvl1pPr>
          </a:lstStyle>
          <a:p>
            <a:r>
              <a:rPr lang="en-US"/>
              <a:t>Click to edit Master title style</a:t>
            </a:r>
          </a:p>
        </p:txBody>
      </p:sp>
      <p:sp>
        <p:nvSpPr>
          <p:cNvPr id="6" name="Rectangle 6">
            <a:extLst>
              <a:ext uri="{FF2B5EF4-FFF2-40B4-BE49-F238E27FC236}">
                <a16:creationId xmlns:a16="http://schemas.microsoft.com/office/drawing/2014/main" id="{0874631D-4A24-6447-AC2C-CA23B3ADC5E0}"/>
              </a:ext>
            </a:extLst>
          </p:cNvPr>
          <p:cNvSpPr>
            <a:spLocks noGrp="1" noChangeArrowheads="1"/>
          </p:cNvSpPr>
          <p:nvPr>
            <p:ph type="sldNum" sz="quarter" idx="10"/>
          </p:nvPr>
        </p:nvSpPr>
        <p:spPr>
          <a:xfrm>
            <a:off x="11201400" y="6175375"/>
            <a:ext cx="381000" cy="261938"/>
          </a:xfrm>
        </p:spPr>
        <p:txBody>
          <a:bodyPr/>
          <a:lstStyle>
            <a:lvl1pPr algn="r">
              <a:defRPr sz="1100">
                <a:solidFill>
                  <a:srgbClr val="5A5B5D"/>
                </a:solidFill>
              </a:defRPr>
            </a:lvl1pPr>
          </a:lstStyle>
          <a:p>
            <a:pPr>
              <a:defRPr/>
            </a:pPr>
            <a:fld id="{92DA1020-C785-0A4B-99D6-E80BD29020BD}" type="slidenum">
              <a:rPr lang="en-US" altLang="en-US"/>
              <a:pPr>
                <a:defRPr/>
              </a:pPr>
              <a:t>‹#›</a:t>
            </a:fld>
            <a:endParaRPr lang="en-US" altLang="en-US"/>
          </a:p>
        </p:txBody>
      </p:sp>
      <p:pic>
        <p:nvPicPr>
          <p:cNvPr id="8" name="Picture 7">
            <a:extLst>
              <a:ext uri="{FF2B5EF4-FFF2-40B4-BE49-F238E27FC236}">
                <a16:creationId xmlns:a16="http://schemas.microsoft.com/office/drawing/2014/main" id="{AB226296-E3F9-C843-9FA1-CDB9F1474A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5930" y="5896740"/>
            <a:ext cx="685800" cy="682682"/>
          </a:xfrm>
          <a:prstGeom prst="rect">
            <a:avLst/>
          </a:prstGeom>
        </p:spPr>
      </p:pic>
    </p:spTree>
    <p:extLst>
      <p:ext uri="{BB962C8B-B14F-4D97-AF65-F5344CB8AC3E}">
        <p14:creationId xmlns:p14="http://schemas.microsoft.com/office/powerpoint/2010/main" val="1406845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3">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C2934C-3790-2847-B756-3AFB31B80808}"/>
              </a:ext>
            </a:extLst>
          </p:cNvPr>
          <p:cNvSpPr txBox="1"/>
          <p:nvPr userDrawn="1"/>
        </p:nvSpPr>
        <p:spPr>
          <a:xfrm>
            <a:off x="533400" y="6040438"/>
            <a:ext cx="2514600" cy="554037"/>
          </a:xfrm>
          <a:prstGeom prst="rect">
            <a:avLst/>
          </a:prstGeom>
          <a:noFill/>
        </p:spPr>
        <p:txBody>
          <a:bodyPr>
            <a:spAutoFit/>
          </a:bodyPr>
          <a:lstStyle/>
          <a:p>
            <a:pPr>
              <a:defRPr/>
            </a:pPr>
            <a:r>
              <a:rPr lang="en-US" sz="1000" spc="300">
                <a:solidFill>
                  <a:srgbClr val="C0C2C4"/>
                </a:solidFill>
              </a:rPr>
              <a:t>CYBERSECURITY &amp;</a:t>
            </a:r>
          </a:p>
          <a:p>
            <a:pPr>
              <a:defRPr/>
            </a:pPr>
            <a:r>
              <a:rPr lang="en-US" sz="1000" spc="300">
                <a:solidFill>
                  <a:srgbClr val="C0C2C4"/>
                </a:solidFill>
              </a:rPr>
              <a:t>INFRASTRUCTURE</a:t>
            </a:r>
          </a:p>
          <a:p>
            <a:pPr>
              <a:defRPr/>
            </a:pPr>
            <a:r>
              <a:rPr lang="en-US" sz="1000" spc="300">
                <a:solidFill>
                  <a:srgbClr val="C0C2C4"/>
                </a:solidFill>
              </a:rPr>
              <a:t>SECURITY AGENCY</a:t>
            </a:r>
          </a:p>
        </p:txBody>
      </p:sp>
      <p:cxnSp>
        <p:nvCxnSpPr>
          <p:cNvPr id="4" name="Straight Connector 6">
            <a:extLst>
              <a:ext uri="{FF2B5EF4-FFF2-40B4-BE49-F238E27FC236}">
                <a16:creationId xmlns:a16="http://schemas.microsoft.com/office/drawing/2014/main" id="{504C0435-1B5E-3C4D-99E6-C4C05A180605}"/>
              </a:ext>
            </a:extLst>
          </p:cNvPr>
          <p:cNvCxnSpPr>
            <a:cxnSpLocks noChangeShapeType="1"/>
          </p:cNvCxnSpPr>
          <p:nvPr userDrawn="1"/>
        </p:nvCxnSpPr>
        <p:spPr bwMode="auto">
          <a:xfrm>
            <a:off x="11049000"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5" name="Rectangle 7">
            <a:extLst>
              <a:ext uri="{FF2B5EF4-FFF2-40B4-BE49-F238E27FC236}">
                <a16:creationId xmlns:a16="http://schemas.microsoft.com/office/drawing/2014/main" id="{0950115E-A6CB-F346-AD5A-866268717FFE}"/>
              </a:ext>
            </a:extLst>
          </p:cNvPr>
          <p:cNvSpPr>
            <a:spLocks noChangeArrowheads="1"/>
          </p:cNvSpPr>
          <p:nvPr userDrawn="1"/>
        </p:nvSpPr>
        <p:spPr bwMode="black">
          <a:xfrm>
            <a:off x="8229600" y="6046788"/>
            <a:ext cx="27432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b="1">
                <a:solidFill>
                  <a:srgbClr val="5A5B5D"/>
                </a:solidFill>
              </a:rPr>
              <a:t>Presenter’s Name</a:t>
            </a:r>
          </a:p>
          <a:p>
            <a:pPr algn="r">
              <a:defRPr/>
            </a:pPr>
            <a:fld id="{88BCAFFE-AE75-994B-930C-85B1F9A85DC4}" type="datetime4">
              <a:rPr lang="en-US" altLang="en-US" sz="1100" smtClean="0">
                <a:solidFill>
                  <a:srgbClr val="5A5B5D"/>
                </a:solidFill>
              </a:rPr>
              <a:pPr algn="r">
                <a:defRPr/>
              </a:pPr>
              <a:t>June 28, 2022</a:t>
            </a:fld>
            <a:endParaRPr lang="en-US" altLang="en-US" sz="1100">
              <a:solidFill>
                <a:srgbClr val="5A5B5D"/>
              </a:solidFill>
            </a:endParaRPr>
          </a:p>
        </p:txBody>
      </p:sp>
      <p:sp>
        <p:nvSpPr>
          <p:cNvPr id="148482" name="Rectangle 2"/>
          <p:cNvSpPr>
            <a:spLocks noGrp="1" noChangeArrowheads="1"/>
          </p:cNvSpPr>
          <p:nvPr>
            <p:ph type="ctrTitle"/>
          </p:nvPr>
        </p:nvSpPr>
        <p:spPr>
          <a:xfrm>
            <a:off x="0" y="0"/>
            <a:ext cx="12192000" cy="1143000"/>
          </a:xfrm>
          <a:prstGeom prst="rect">
            <a:avLst/>
          </a:prstGeom>
          <a:noFill/>
        </p:spPr>
        <p:txBody>
          <a:bodyPr lIns="640080" tIns="274320" bIns="91440"/>
          <a:lstStyle>
            <a:lvl1pPr>
              <a:defRPr b="1">
                <a:solidFill>
                  <a:srgbClr val="005288"/>
                </a:solidFill>
              </a:defRPr>
            </a:lvl1pPr>
          </a:lstStyle>
          <a:p>
            <a:r>
              <a:rPr lang="en-US"/>
              <a:t>Click to edit Master title style</a:t>
            </a:r>
          </a:p>
        </p:txBody>
      </p:sp>
      <p:sp>
        <p:nvSpPr>
          <p:cNvPr id="6" name="Rectangle 6">
            <a:extLst>
              <a:ext uri="{FF2B5EF4-FFF2-40B4-BE49-F238E27FC236}">
                <a16:creationId xmlns:a16="http://schemas.microsoft.com/office/drawing/2014/main" id="{4B7948B0-3194-D540-8AC0-2A3C14D15F2A}"/>
              </a:ext>
            </a:extLst>
          </p:cNvPr>
          <p:cNvSpPr>
            <a:spLocks noGrp="1" noChangeArrowheads="1"/>
          </p:cNvSpPr>
          <p:nvPr>
            <p:ph type="sldNum" sz="quarter" idx="10"/>
          </p:nvPr>
        </p:nvSpPr>
        <p:spPr>
          <a:xfrm>
            <a:off x="11201400" y="6175375"/>
            <a:ext cx="381000" cy="261938"/>
          </a:xfrm>
        </p:spPr>
        <p:txBody>
          <a:bodyPr/>
          <a:lstStyle>
            <a:lvl1pPr algn="r">
              <a:defRPr sz="1100">
                <a:solidFill>
                  <a:srgbClr val="5A5B5D"/>
                </a:solidFill>
              </a:defRPr>
            </a:lvl1pPr>
          </a:lstStyle>
          <a:p>
            <a:pPr>
              <a:defRPr/>
            </a:pPr>
            <a:fld id="{B28F5760-600B-E044-8357-0A373C456381}" type="slidenum">
              <a:rPr lang="en-US" altLang="en-US"/>
              <a:pPr>
                <a:defRPr/>
              </a:pPr>
              <a:t>‹#›</a:t>
            </a:fld>
            <a:endParaRPr lang="en-US" altLang="en-US"/>
          </a:p>
        </p:txBody>
      </p:sp>
    </p:spTree>
    <p:extLst>
      <p:ext uri="{BB962C8B-B14F-4D97-AF65-F5344CB8AC3E}">
        <p14:creationId xmlns:p14="http://schemas.microsoft.com/office/powerpoint/2010/main" val="251840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ontact Inf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2C07A9-BF36-524B-8413-4BEACA0FDA79}"/>
              </a:ext>
            </a:extLst>
          </p:cNvPr>
          <p:cNvSpPr>
            <a:spLocks noChangeArrowheads="1"/>
          </p:cNvSpPr>
          <p:nvPr userDrawn="1"/>
        </p:nvSpPr>
        <p:spPr bwMode="auto">
          <a:xfrm>
            <a:off x="0" y="0"/>
            <a:ext cx="6084888" cy="6858000"/>
          </a:xfrm>
          <a:prstGeom prst="rect">
            <a:avLst/>
          </a:prstGeom>
          <a:solidFill>
            <a:srgbClr val="005288"/>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a:p>
        </p:txBody>
      </p:sp>
      <p:sp>
        <p:nvSpPr>
          <p:cNvPr id="4" name="Slide Number Placeholder 6">
            <a:extLst>
              <a:ext uri="{FF2B5EF4-FFF2-40B4-BE49-F238E27FC236}">
                <a16:creationId xmlns:a16="http://schemas.microsoft.com/office/drawing/2014/main" id="{0BE5CA0B-222E-C54E-943E-7AAC74765197}"/>
              </a:ext>
            </a:extLst>
          </p:cNvPr>
          <p:cNvSpPr>
            <a:spLocks noGrp="1" noChangeArrowheads="1"/>
          </p:cNvSpPr>
          <p:nvPr>
            <p:ph type="sldNum" sz="quarter" idx="10"/>
          </p:nvPr>
        </p:nvSpPr>
        <p:spPr/>
        <p:txBody>
          <a:bodyPr/>
          <a:lstStyle>
            <a:lvl1pPr>
              <a:defRPr/>
            </a:lvl1pPr>
          </a:lstStyle>
          <a:p>
            <a:pPr>
              <a:defRPr/>
            </a:pPr>
            <a:fld id="{9D7DC5A1-24AC-EE45-8892-34F91BFF9321}" type="slidenum">
              <a:rPr lang="en-US" altLang="en-US"/>
              <a:pPr>
                <a:defRPr/>
              </a:pPr>
              <a:t>‹#›</a:t>
            </a:fld>
            <a:endParaRPr lang="en-US" altLang="en-US"/>
          </a:p>
        </p:txBody>
      </p:sp>
      <p:pic>
        <p:nvPicPr>
          <p:cNvPr id="5" name="Picture 4" descr="A close up of a logo&#10;&#10;Description automatically generated">
            <a:extLst>
              <a:ext uri="{FF2B5EF4-FFF2-40B4-BE49-F238E27FC236}">
                <a16:creationId xmlns:a16="http://schemas.microsoft.com/office/drawing/2014/main" id="{0C156F9C-CF41-3943-A805-1DEC23D3DC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800" y="1828800"/>
            <a:ext cx="3200400" cy="3200400"/>
          </a:xfrm>
          <a:prstGeom prst="rect">
            <a:avLst/>
          </a:prstGeom>
        </p:spPr>
      </p:pic>
    </p:spTree>
    <p:extLst>
      <p:ext uri="{BB962C8B-B14F-4D97-AF65-F5344CB8AC3E}">
        <p14:creationId xmlns:p14="http://schemas.microsoft.com/office/powerpoint/2010/main" val="989864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Wordmark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81646-5BCB-7749-9631-37BF39AF3CFA}"/>
              </a:ext>
            </a:extLst>
          </p:cNvPr>
          <p:cNvSpPr>
            <a:spLocks noChangeArrowheads="1"/>
          </p:cNvSpPr>
          <p:nvPr userDrawn="1"/>
        </p:nvSpPr>
        <p:spPr bwMode="auto">
          <a:xfrm>
            <a:off x="0" y="0"/>
            <a:ext cx="12192000" cy="6858000"/>
          </a:xfrm>
          <a:prstGeom prst="rect">
            <a:avLst/>
          </a:prstGeom>
          <a:solidFill>
            <a:schemeClr val="tx1"/>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a:p>
        </p:txBody>
      </p:sp>
      <p:pic>
        <p:nvPicPr>
          <p:cNvPr id="5" name="Picture 4" descr="A close up of a sign&#10;&#10;Description automatically generated">
            <a:extLst>
              <a:ext uri="{FF2B5EF4-FFF2-40B4-BE49-F238E27FC236}">
                <a16:creationId xmlns:a16="http://schemas.microsoft.com/office/drawing/2014/main" id="{271FF733-53C8-BC45-A274-F2194CF8B5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0" y="1143000"/>
            <a:ext cx="4572000" cy="4572000"/>
          </a:xfrm>
          <a:prstGeom prst="rect">
            <a:avLst/>
          </a:prstGeom>
        </p:spPr>
      </p:pic>
    </p:spTree>
    <p:extLst>
      <p:ext uri="{BB962C8B-B14F-4D97-AF65-F5344CB8AC3E}">
        <p14:creationId xmlns:p14="http://schemas.microsoft.com/office/powerpoint/2010/main" val="763260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Wordmark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81646-5BCB-7749-9631-37BF39AF3CFA}"/>
              </a:ext>
            </a:extLst>
          </p:cNvPr>
          <p:cNvSpPr>
            <a:spLocks noChangeArrowheads="1"/>
          </p:cNvSpPr>
          <p:nvPr userDrawn="1"/>
        </p:nvSpPr>
        <p:spPr bwMode="auto">
          <a:xfrm>
            <a:off x="0" y="0"/>
            <a:ext cx="12192000" cy="6858000"/>
          </a:xfrm>
          <a:prstGeom prst="rect">
            <a:avLst/>
          </a:prstGeom>
          <a:solidFill>
            <a:srgbClr val="005288"/>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a:p>
        </p:txBody>
      </p:sp>
      <p:pic>
        <p:nvPicPr>
          <p:cNvPr id="5" name="Picture 4" descr="A close up of a sign&#10;&#10;Description automatically generated">
            <a:extLst>
              <a:ext uri="{FF2B5EF4-FFF2-40B4-BE49-F238E27FC236}">
                <a16:creationId xmlns:a16="http://schemas.microsoft.com/office/drawing/2014/main" id="{271FF733-53C8-BC45-A274-F2194CF8B5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0" y="1143000"/>
            <a:ext cx="4572000" cy="4572000"/>
          </a:xfrm>
          <a:prstGeom prst="rect">
            <a:avLst/>
          </a:prstGeom>
        </p:spPr>
      </p:pic>
    </p:spTree>
    <p:extLst>
      <p:ext uri="{BB962C8B-B14F-4D97-AF65-F5344CB8AC3E}">
        <p14:creationId xmlns:p14="http://schemas.microsoft.com/office/powerpoint/2010/main" val="450989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7462" name="Rectangle 6">
            <a:extLst>
              <a:ext uri="{FF2B5EF4-FFF2-40B4-BE49-F238E27FC236}">
                <a16:creationId xmlns:a16="http://schemas.microsoft.com/office/drawing/2014/main" id="{A48DD25C-886A-364F-A7EB-C56AF8D492A2}"/>
              </a:ext>
            </a:extLst>
          </p:cNvPr>
          <p:cNvSpPr>
            <a:spLocks noGrp="1" noChangeArrowheads="1"/>
          </p:cNvSpPr>
          <p:nvPr>
            <p:ph type="sldNum" sz="quarter" idx="4"/>
          </p:nvPr>
        </p:nvSpPr>
        <p:spPr bwMode="black">
          <a:xfrm>
            <a:off x="11049000" y="6167438"/>
            <a:ext cx="533400" cy="277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r">
              <a:defRPr sz="1200" b="1">
                <a:solidFill>
                  <a:srgbClr val="5A5B5D"/>
                </a:solidFill>
              </a:defRPr>
            </a:lvl1pPr>
          </a:lstStyle>
          <a:p>
            <a:pPr>
              <a:defRPr/>
            </a:pPr>
            <a:fld id="{D2512F38-016A-FD40-AA8F-15F02EBCC689}" type="slidenum">
              <a:rPr lang="en-US" altLang="en-US"/>
              <a:pPr>
                <a:defRPr/>
              </a:pPr>
              <a:t>‹#›</a:t>
            </a:fld>
            <a:endParaRPr lang="en-US" altLang="en-US"/>
          </a:p>
        </p:txBody>
      </p:sp>
      <p:cxnSp>
        <p:nvCxnSpPr>
          <p:cNvPr id="1028" name="Straight Connector 2">
            <a:extLst>
              <a:ext uri="{FF2B5EF4-FFF2-40B4-BE49-F238E27FC236}">
                <a16:creationId xmlns:a16="http://schemas.microsoft.com/office/drawing/2014/main" id="{B64706DD-BB10-3645-B2BC-2B5928E2B74E}"/>
              </a:ext>
            </a:extLst>
          </p:cNvPr>
          <p:cNvCxnSpPr>
            <a:cxnSpLocks noChangeShapeType="1"/>
          </p:cNvCxnSpPr>
          <p:nvPr userDrawn="1"/>
        </p:nvCxnSpPr>
        <p:spPr bwMode="auto">
          <a:xfrm>
            <a:off x="11049000"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6" name="Rectangle 7">
            <a:extLst>
              <a:ext uri="{FF2B5EF4-FFF2-40B4-BE49-F238E27FC236}">
                <a16:creationId xmlns:a16="http://schemas.microsoft.com/office/drawing/2014/main" id="{359C3664-6D83-E048-A254-04793C265171}"/>
              </a:ext>
            </a:extLst>
          </p:cNvPr>
          <p:cNvSpPr>
            <a:spLocks noChangeArrowheads="1"/>
          </p:cNvSpPr>
          <p:nvPr userDrawn="1"/>
        </p:nvSpPr>
        <p:spPr bwMode="black">
          <a:xfrm>
            <a:off x="8229599" y="6046788"/>
            <a:ext cx="27432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b="1">
                <a:solidFill>
                  <a:srgbClr val="5A5B5D"/>
                </a:solidFill>
              </a:rPr>
              <a:t>Jason Reinhardt</a:t>
            </a:r>
          </a:p>
          <a:p>
            <a:pPr algn="r">
              <a:defRPr/>
            </a:pPr>
            <a:fld id="{88BCAFFE-AE75-994B-930C-85B1F9A85DC4}" type="datetime4">
              <a:rPr lang="en-US" altLang="en-US" sz="1100" smtClean="0">
                <a:solidFill>
                  <a:srgbClr val="5A5B5D"/>
                </a:solidFill>
              </a:rPr>
              <a:pPr algn="r">
                <a:defRPr/>
              </a:pPr>
              <a:t>June 28, 2022</a:t>
            </a:fld>
            <a:endParaRPr lang="en-US" altLang="en-US" sz="1100">
              <a:solidFill>
                <a:srgbClr val="5A5B5D"/>
              </a:solidFill>
            </a:endParaRPr>
          </a:p>
        </p:txBody>
      </p:sp>
      <p:pic>
        <p:nvPicPr>
          <p:cNvPr id="7" name="Picture 6">
            <a:extLst>
              <a:ext uri="{FF2B5EF4-FFF2-40B4-BE49-F238E27FC236}">
                <a16:creationId xmlns:a16="http://schemas.microsoft.com/office/drawing/2014/main" id="{702DD64A-F43F-8C47-9D44-E921BE4A0797}"/>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445930" y="5896740"/>
            <a:ext cx="685800" cy="682682"/>
          </a:xfrm>
          <a:prstGeom prst="rect">
            <a:avLst/>
          </a:prstGeom>
        </p:spPr>
      </p:pic>
    </p:spTree>
  </p:cSld>
  <p:clrMap bg1="dk2" tx1="lt1" bg2="dk1" tx2="lt2" accent1="accent1" accent2="accent2" accent3="accent3" accent4="accent4" accent5="accent5" accent6="accent6" hlink="hlink" folHlink="folHlink"/>
  <p:sldLayoutIdLst>
    <p:sldLayoutId id="2147483903" r:id="rId1"/>
    <p:sldLayoutId id="2147483905" r:id="rId2"/>
    <p:sldLayoutId id="2147483904" r:id="rId3"/>
    <p:sldLayoutId id="2147483906" r:id="rId4"/>
    <p:sldLayoutId id="2147483911" r:id="rId5"/>
    <p:sldLayoutId id="2147483907" r:id="rId6"/>
    <p:sldLayoutId id="2147483908" r:id="rId7"/>
    <p:sldLayoutId id="2147483909" r:id="rId8"/>
    <p:sldLayoutId id="2147483912" r:id="rId9"/>
    <p:sldLayoutId id="2147483910" r:id="rId10"/>
  </p:sldLayoutIdLst>
  <p:hf hdr="0" ftr="0" dt="0"/>
  <p:txStyles>
    <p:titleStyle>
      <a:lvl1pPr algn="l" rtl="0" eaLnBrk="1" fontAlgn="base" hangingPunct="1">
        <a:spcBef>
          <a:spcPct val="0"/>
        </a:spcBef>
        <a:spcAft>
          <a:spcPct val="0"/>
        </a:spcAft>
        <a:defRPr sz="4200">
          <a:solidFill>
            <a:srgbClr val="005288"/>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200">
          <a:solidFill>
            <a:srgbClr val="000063"/>
          </a:solidFill>
          <a:latin typeface="Times New Roman" pitchFamily="18" charset="0"/>
        </a:defRPr>
      </a:lvl6pPr>
      <a:lvl7pPr marL="914400" algn="l" rtl="0" eaLnBrk="1" fontAlgn="base" hangingPunct="1">
        <a:spcBef>
          <a:spcPct val="0"/>
        </a:spcBef>
        <a:spcAft>
          <a:spcPct val="0"/>
        </a:spcAft>
        <a:defRPr sz="4200">
          <a:solidFill>
            <a:srgbClr val="000063"/>
          </a:solidFill>
          <a:latin typeface="Times New Roman" pitchFamily="18" charset="0"/>
        </a:defRPr>
      </a:lvl7pPr>
      <a:lvl8pPr marL="1371600" algn="l" rtl="0" eaLnBrk="1" fontAlgn="base" hangingPunct="1">
        <a:spcBef>
          <a:spcPct val="0"/>
        </a:spcBef>
        <a:spcAft>
          <a:spcPct val="0"/>
        </a:spcAft>
        <a:defRPr sz="4200">
          <a:solidFill>
            <a:srgbClr val="000063"/>
          </a:solidFill>
          <a:latin typeface="Times New Roman" pitchFamily="18" charset="0"/>
        </a:defRPr>
      </a:lvl8pPr>
      <a:lvl9pPr marL="1828800" algn="l" rtl="0" eaLnBrk="1" fontAlgn="base" hangingPunct="1">
        <a:spcBef>
          <a:spcPct val="0"/>
        </a:spcBef>
        <a:spcAft>
          <a:spcPct val="0"/>
        </a:spcAft>
        <a:defRPr sz="4200">
          <a:solidFill>
            <a:srgbClr val="000063"/>
          </a:solidFill>
          <a:latin typeface="Times New Roman" pitchFamily="18" charset="0"/>
        </a:defRPr>
      </a:lvl9pPr>
    </p:titleStyle>
    <p:bodyStyle>
      <a:lvl1pPr marL="233363" indent="-233363" algn="l" rtl="0" eaLnBrk="1" fontAlgn="base" hangingPunct="1">
        <a:spcBef>
          <a:spcPct val="60000"/>
        </a:spcBef>
        <a:spcAft>
          <a:spcPct val="0"/>
        </a:spcAft>
        <a:buClr>
          <a:srgbClr val="B0B1B3"/>
        </a:buClr>
        <a:buFont typeface="Wingdings" pitchFamily="2" charset="2"/>
        <a:buChar char="§"/>
        <a:defRPr sz="2200">
          <a:solidFill>
            <a:srgbClr val="EFF7FF"/>
          </a:solidFill>
          <a:latin typeface="+mn-lt"/>
          <a:ea typeface="+mn-ea"/>
          <a:cs typeface="+mn-cs"/>
        </a:defRPr>
      </a:lvl1pPr>
      <a:lvl2pPr marL="571500" indent="-223838" algn="l" rtl="0" eaLnBrk="1" fontAlgn="base" hangingPunct="1">
        <a:spcBef>
          <a:spcPct val="30000"/>
        </a:spcBef>
        <a:spcAft>
          <a:spcPct val="0"/>
        </a:spcAft>
        <a:buClr>
          <a:srgbClr val="B0B1B3"/>
        </a:buClr>
        <a:buFont typeface="Wingdings" pitchFamily="2" charset="2"/>
        <a:buChar char="§"/>
        <a:defRPr sz="1700">
          <a:solidFill>
            <a:srgbClr val="EFF7FF"/>
          </a:solidFill>
          <a:latin typeface="+mn-lt"/>
        </a:defRPr>
      </a:lvl2pPr>
      <a:lvl3pPr marL="909638"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3pPr>
      <a:lvl4pPr marL="1258888" indent="-231775" algn="l" rtl="0" eaLnBrk="1" fontAlgn="base" hangingPunct="1">
        <a:spcBef>
          <a:spcPct val="30000"/>
        </a:spcBef>
        <a:spcAft>
          <a:spcPct val="0"/>
        </a:spcAft>
        <a:buClr>
          <a:srgbClr val="B0B1B3"/>
        </a:buClr>
        <a:buFont typeface="Wingdings" pitchFamily="2" charset="2"/>
        <a:buChar char="§"/>
        <a:defRPr sz="1700">
          <a:solidFill>
            <a:srgbClr val="EFF7FF"/>
          </a:solidFill>
          <a:latin typeface="+mn-lt"/>
        </a:defRPr>
      </a:lvl4pPr>
      <a:lvl5pPr marL="15986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5pPr>
      <a:lvl6pPr marL="20558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9B76B5-F307-4200-B935-0E72BB7C9E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A6BC92-7C53-4BFF-BA2B-9503ADEDF5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F47A7C-950E-458D-BB51-E3BAB8F80C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E7EF2C-3243-442D-BF85-8EBC806A7BB6}" type="datetimeFigureOut">
              <a:rPr lang="en-US" smtClean="0"/>
              <a:t>6/28/22</a:t>
            </a:fld>
            <a:endParaRPr lang="en-US"/>
          </a:p>
        </p:txBody>
      </p:sp>
      <p:sp>
        <p:nvSpPr>
          <p:cNvPr id="5" name="Footer Placeholder 4">
            <a:extLst>
              <a:ext uri="{FF2B5EF4-FFF2-40B4-BE49-F238E27FC236}">
                <a16:creationId xmlns:a16="http://schemas.microsoft.com/office/drawing/2014/main" id="{E787413E-09C6-4887-BE4B-6F2FCDA6B7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060978-2F0C-498E-91C0-9911476FF6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52A66C-A280-4ACB-9498-59426B0B94B1}" type="slidenum">
              <a:rPr lang="en-US" smtClean="0"/>
              <a:t>‹#›</a:t>
            </a:fld>
            <a:endParaRPr lang="en-US"/>
          </a:p>
        </p:txBody>
      </p:sp>
    </p:spTree>
    <p:extLst>
      <p:ext uri="{BB962C8B-B14F-4D97-AF65-F5344CB8AC3E}">
        <p14:creationId xmlns:p14="http://schemas.microsoft.com/office/powerpoint/2010/main" val="2516156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cid:image001.png@01D83BCE.C4453000" TargetMode="External"/><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cid:image002.png@01D83BCE.C4453000" TargetMode="Externa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xml"/><Relationship Id="rId7" Type="http://schemas.openxmlformats.org/officeDocument/2006/relationships/image" Target="../media/image18.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openxmlformats.org/officeDocument/2006/relationships/image" Target="../media/image22.png"/><Relationship Id="rId5" Type="http://schemas.openxmlformats.org/officeDocument/2006/relationships/diagramColors" Target="../diagrams/colors1.xml"/><Relationship Id="rId10" Type="http://schemas.openxmlformats.org/officeDocument/2006/relationships/image" Target="../media/image21.png"/><Relationship Id="rId4" Type="http://schemas.openxmlformats.org/officeDocument/2006/relationships/diagramQuickStyle" Target="../diagrams/quickStyle1.xml"/><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6.png"/><Relationship Id="rId7" Type="http://schemas.openxmlformats.org/officeDocument/2006/relationships/image" Target="../media/image28.png"/><Relationship Id="rId12" Type="http://schemas.microsoft.com/office/2007/relationships/hdphoto" Target="../media/hdphoto5.wdp"/><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microsoft.com/office/2007/relationships/hdphoto" Target="../media/hdphoto2.wdp"/><Relationship Id="rId11" Type="http://schemas.openxmlformats.org/officeDocument/2006/relationships/image" Target="../media/image30.png"/><Relationship Id="rId5" Type="http://schemas.openxmlformats.org/officeDocument/2006/relationships/image" Target="../media/image27.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D87E6-C00B-524A-A1EC-EE844C415DF6}"/>
              </a:ext>
            </a:extLst>
          </p:cNvPr>
          <p:cNvSpPr>
            <a:spLocks noGrp="1"/>
          </p:cNvSpPr>
          <p:nvPr>
            <p:ph type="title"/>
          </p:nvPr>
        </p:nvSpPr>
        <p:spPr>
          <a:xfrm>
            <a:off x="0" y="914400"/>
            <a:ext cx="12192000" cy="4495800"/>
          </a:xfrm>
        </p:spPr>
        <p:txBody>
          <a:bodyPr/>
          <a:lstStyle/>
          <a:p>
            <a:pPr>
              <a:defRPr/>
            </a:pPr>
            <a:r>
              <a:rPr lang="en-US"/>
              <a:t>A Risk Assessment and Reduction Approach for National Critical Infrastructure</a:t>
            </a:r>
          </a:p>
        </p:txBody>
      </p:sp>
      <p:sp>
        <p:nvSpPr>
          <p:cNvPr id="11266" name="Rectangle 3">
            <a:extLst>
              <a:ext uri="{FF2B5EF4-FFF2-40B4-BE49-F238E27FC236}">
                <a16:creationId xmlns:a16="http://schemas.microsoft.com/office/drawing/2014/main" id="{2AB65AC5-D4D5-BC4A-9452-4C4D6F8813E9}"/>
              </a:ext>
            </a:extLst>
          </p:cNvPr>
          <p:cNvSpPr>
            <a:spLocks noChangeArrowheads="1"/>
          </p:cNvSpPr>
          <p:nvPr/>
        </p:nvSpPr>
        <p:spPr bwMode="auto">
          <a:xfrm rot="-5400000">
            <a:off x="12428538" y="1712913"/>
            <a:ext cx="304800" cy="304800"/>
          </a:xfrm>
          <a:prstGeom prst="rect">
            <a:avLst/>
          </a:prstGeom>
          <a:solidFill>
            <a:srgbClr val="005288"/>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11267" name="Rectangle 4">
            <a:extLst>
              <a:ext uri="{FF2B5EF4-FFF2-40B4-BE49-F238E27FC236}">
                <a16:creationId xmlns:a16="http://schemas.microsoft.com/office/drawing/2014/main" id="{4D766BCD-F071-8A4D-B8FD-E2E33839B75B}"/>
              </a:ext>
            </a:extLst>
          </p:cNvPr>
          <p:cNvSpPr>
            <a:spLocks noChangeArrowheads="1"/>
          </p:cNvSpPr>
          <p:nvPr/>
        </p:nvSpPr>
        <p:spPr bwMode="auto">
          <a:xfrm rot="-5400000">
            <a:off x="12753975" y="1712913"/>
            <a:ext cx="304800" cy="304800"/>
          </a:xfrm>
          <a:prstGeom prst="rect">
            <a:avLst/>
          </a:prstGeom>
          <a:solidFill>
            <a:srgbClr val="0078A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11268" name="Rectangle 5">
            <a:extLst>
              <a:ext uri="{FF2B5EF4-FFF2-40B4-BE49-F238E27FC236}">
                <a16:creationId xmlns:a16="http://schemas.microsoft.com/office/drawing/2014/main" id="{E0285E6C-E75E-CA46-ACA3-973C50A6C4FA}"/>
              </a:ext>
            </a:extLst>
          </p:cNvPr>
          <p:cNvSpPr>
            <a:spLocks noChangeArrowheads="1"/>
          </p:cNvSpPr>
          <p:nvPr/>
        </p:nvSpPr>
        <p:spPr bwMode="auto">
          <a:xfrm rot="-5400000">
            <a:off x="13077825" y="1712913"/>
            <a:ext cx="304800" cy="304800"/>
          </a:xfrm>
          <a:prstGeom prst="rect">
            <a:avLst/>
          </a:prstGeom>
          <a:solidFill>
            <a:srgbClr val="5A5B5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11269" name="Rectangle 6">
            <a:extLst>
              <a:ext uri="{FF2B5EF4-FFF2-40B4-BE49-F238E27FC236}">
                <a16:creationId xmlns:a16="http://schemas.microsoft.com/office/drawing/2014/main" id="{90908ED2-8260-1E47-804B-FF8B9A24AB35}"/>
              </a:ext>
            </a:extLst>
          </p:cNvPr>
          <p:cNvSpPr>
            <a:spLocks noChangeArrowheads="1"/>
          </p:cNvSpPr>
          <p:nvPr/>
        </p:nvSpPr>
        <p:spPr bwMode="auto">
          <a:xfrm rot="-5400000">
            <a:off x="13403263" y="1712913"/>
            <a:ext cx="304800" cy="304800"/>
          </a:xfrm>
          <a:prstGeom prst="rect">
            <a:avLst/>
          </a:prstGeom>
          <a:solidFill>
            <a:srgbClr val="C0C2C4"/>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11270" name="Rectangle 7">
            <a:extLst>
              <a:ext uri="{FF2B5EF4-FFF2-40B4-BE49-F238E27FC236}">
                <a16:creationId xmlns:a16="http://schemas.microsoft.com/office/drawing/2014/main" id="{FA4E2A82-E853-A142-82F0-F52EA98F64F4}"/>
              </a:ext>
            </a:extLst>
          </p:cNvPr>
          <p:cNvSpPr>
            <a:spLocks noChangeArrowheads="1"/>
          </p:cNvSpPr>
          <p:nvPr/>
        </p:nvSpPr>
        <p:spPr bwMode="auto">
          <a:xfrm rot="-5400000">
            <a:off x="12428538" y="2030413"/>
            <a:ext cx="304800" cy="304800"/>
          </a:xfrm>
          <a:prstGeom prst="rect">
            <a:avLst/>
          </a:prstGeom>
          <a:solidFill>
            <a:srgbClr val="C4123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11271" name="Rectangle 8">
            <a:extLst>
              <a:ext uri="{FF2B5EF4-FFF2-40B4-BE49-F238E27FC236}">
                <a16:creationId xmlns:a16="http://schemas.microsoft.com/office/drawing/2014/main" id="{D03113E3-F4F2-4144-818A-0F4DBA54C805}"/>
              </a:ext>
            </a:extLst>
          </p:cNvPr>
          <p:cNvSpPr>
            <a:spLocks noChangeArrowheads="1"/>
          </p:cNvSpPr>
          <p:nvPr/>
        </p:nvSpPr>
        <p:spPr bwMode="auto">
          <a:xfrm rot="-5400000">
            <a:off x="12753975" y="2030413"/>
            <a:ext cx="304800" cy="304800"/>
          </a:xfrm>
          <a:prstGeom prst="rect">
            <a:avLst/>
          </a:prstGeom>
          <a:solidFill>
            <a:srgbClr val="5E973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11272" name="Rectangle 9">
            <a:extLst>
              <a:ext uri="{FF2B5EF4-FFF2-40B4-BE49-F238E27FC236}">
                <a16:creationId xmlns:a16="http://schemas.microsoft.com/office/drawing/2014/main" id="{72AA5473-40E3-9E43-914E-8719215521E7}"/>
              </a:ext>
            </a:extLst>
          </p:cNvPr>
          <p:cNvSpPr>
            <a:spLocks noChangeArrowheads="1"/>
          </p:cNvSpPr>
          <p:nvPr/>
        </p:nvSpPr>
        <p:spPr bwMode="auto">
          <a:xfrm rot="-5400000">
            <a:off x="13077825" y="2030413"/>
            <a:ext cx="304800" cy="304800"/>
          </a:xfrm>
          <a:prstGeom prst="rect">
            <a:avLst/>
          </a:prstGeom>
          <a:solidFill>
            <a:srgbClr val="0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11273" name="Rectangle 10">
            <a:extLst>
              <a:ext uri="{FF2B5EF4-FFF2-40B4-BE49-F238E27FC236}">
                <a16:creationId xmlns:a16="http://schemas.microsoft.com/office/drawing/2014/main" id="{1EDCE5FD-FCF1-4D40-8D3F-D0D084D3EAB3}"/>
              </a:ext>
            </a:extLst>
          </p:cNvPr>
          <p:cNvSpPr>
            <a:spLocks noChangeArrowheads="1"/>
          </p:cNvSpPr>
          <p:nvPr/>
        </p:nvSpPr>
        <p:spPr bwMode="auto">
          <a:xfrm rot="-5400000">
            <a:off x="13403263" y="2030413"/>
            <a:ext cx="304800" cy="304800"/>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11274" name="TextBox 13">
            <a:extLst>
              <a:ext uri="{FF2B5EF4-FFF2-40B4-BE49-F238E27FC236}">
                <a16:creationId xmlns:a16="http://schemas.microsoft.com/office/drawing/2014/main" id="{2BAAA080-69E8-2E42-90F6-FBD7D53E64BE}"/>
              </a:ext>
            </a:extLst>
          </p:cNvPr>
          <p:cNvSpPr txBox="1">
            <a:spLocks noChangeArrowheads="1"/>
          </p:cNvSpPr>
          <p:nvPr/>
        </p:nvSpPr>
        <p:spPr bwMode="auto">
          <a:xfrm>
            <a:off x="12268200" y="6075363"/>
            <a:ext cx="1993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200">
                <a:solidFill>
                  <a:srgbClr val="FF0000"/>
                </a:solidFill>
              </a:rPr>
              <a:t>Change Presenter’s Name</a:t>
            </a:r>
          </a:p>
          <a:p>
            <a:r>
              <a:rPr lang="en-US" altLang="en-US" sz="1200">
                <a:solidFill>
                  <a:srgbClr val="FF0000"/>
                </a:solidFill>
              </a:rPr>
              <a:t>In Slide Master</a:t>
            </a:r>
          </a:p>
        </p:txBody>
      </p:sp>
      <p:sp>
        <p:nvSpPr>
          <p:cNvPr id="11275" name="TextBox 15">
            <a:extLst>
              <a:ext uri="{FF2B5EF4-FFF2-40B4-BE49-F238E27FC236}">
                <a16:creationId xmlns:a16="http://schemas.microsoft.com/office/drawing/2014/main" id="{C62289FB-7E34-7A43-84A4-038050EB1DD9}"/>
              </a:ext>
            </a:extLst>
          </p:cNvPr>
          <p:cNvSpPr txBox="1">
            <a:spLocks noChangeArrowheads="1"/>
          </p:cNvSpPr>
          <p:nvPr/>
        </p:nvSpPr>
        <p:spPr bwMode="auto">
          <a:xfrm>
            <a:off x="12268200" y="1219200"/>
            <a:ext cx="167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200">
                <a:solidFill>
                  <a:srgbClr val="FF0000"/>
                </a:solidFill>
              </a:rPr>
              <a:t>DHS Color Palette Per OPA RGB Colors</a:t>
            </a:r>
          </a:p>
        </p:txBody>
      </p:sp>
      <p:sp>
        <p:nvSpPr>
          <p:cNvPr id="11276" name="TextBox 19">
            <a:extLst>
              <a:ext uri="{FF2B5EF4-FFF2-40B4-BE49-F238E27FC236}">
                <a16:creationId xmlns:a16="http://schemas.microsoft.com/office/drawing/2014/main" id="{05BD1E2C-9BD4-F849-A81A-D7F8E16C13E9}"/>
              </a:ext>
            </a:extLst>
          </p:cNvPr>
          <p:cNvSpPr txBox="1">
            <a:spLocks noChangeArrowheads="1"/>
          </p:cNvSpPr>
          <p:nvPr/>
        </p:nvSpPr>
        <p:spPr bwMode="auto">
          <a:xfrm>
            <a:off x="12268200" y="2538413"/>
            <a:ext cx="121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200">
                <a:solidFill>
                  <a:srgbClr val="FF0000"/>
                </a:solidFill>
              </a:rPr>
              <a:t>Use Arial Font For All Text</a:t>
            </a:r>
          </a:p>
          <a:p>
            <a:endParaRPr lang="en-US" altLang="en-US" sz="1200">
              <a:solidFill>
                <a:srgbClr val="FF0000"/>
              </a:solidFill>
            </a:endParaRPr>
          </a:p>
        </p:txBody>
      </p:sp>
      <p:sp>
        <p:nvSpPr>
          <p:cNvPr id="11277" name="Slide Number Placeholder 3">
            <a:extLst>
              <a:ext uri="{FF2B5EF4-FFF2-40B4-BE49-F238E27FC236}">
                <a16:creationId xmlns:a16="http://schemas.microsoft.com/office/drawing/2014/main" id="{39DCD9E6-5009-B84F-A4D2-FA686AFB7FC5}"/>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0E78C1F-4E09-8E45-AA77-2D5EF4338DD0}" type="slidenum">
              <a:rPr lang="en-US" altLang="en-US" sz="1200" smtClean="0">
                <a:solidFill>
                  <a:srgbClr val="5A5B5D"/>
                </a:solidFill>
              </a:rPr>
              <a:pPr/>
              <a:t>1</a:t>
            </a:fld>
            <a:endParaRPr lang="en-US" altLang="en-US" sz="1200">
              <a:solidFill>
                <a:srgbClr val="5A5B5D"/>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90524D-3CDA-43EA-B93D-5FA822021718}"/>
              </a:ext>
            </a:extLst>
          </p:cNvPr>
          <p:cNvSpPr>
            <a:spLocks noGrp="1"/>
          </p:cNvSpPr>
          <p:nvPr>
            <p:ph idx="1"/>
          </p:nvPr>
        </p:nvSpPr>
        <p:spPr>
          <a:xfrm>
            <a:off x="786380" y="1308894"/>
            <a:ext cx="7138419" cy="4997450"/>
          </a:xfrm>
        </p:spPr>
        <p:txBody>
          <a:bodyPr/>
          <a:lstStyle/>
          <a:p>
            <a:pPr marL="0" indent="0">
              <a:buNone/>
            </a:pPr>
            <a:r>
              <a:rPr lang="en-US" sz="1800"/>
              <a:t>The decomposition of NCFs identifies geographically, organizationally, and implementation agnostic functions </a:t>
            </a:r>
            <a:br>
              <a:rPr lang="en-US" sz="1800"/>
            </a:br>
            <a:r>
              <a:rPr lang="en-US" sz="1800"/>
              <a:t>and subfunctions that enable critical infrastructure.</a:t>
            </a:r>
          </a:p>
          <a:p>
            <a:pPr marL="0" indent="0">
              <a:buNone/>
            </a:pPr>
            <a:r>
              <a:rPr lang="en-US" sz="1800"/>
              <a:t>Functions can be connected through dependencies that </a:t>
            </a:r>
            <a:br>
              <a:rPr lang="en-US" sz="1800"/>
            </a:br>
            <a:r>
              <a:rPr lang="en-US" sz="1800"/>
              <a:t>describe various types of relationships: </a:t>
            </a:r>
          </a:p>
          <a:p>
            <a:pPr lvl="1"/>
            <a:r>
              <a:rPr lang="en-US" sz="1800"/>
              <a:t>Transactions (how material, energy, info)</a:t>
            </a:r>
          </a:p>
          <a:p>
            <a:pPr lvl="1"/>
            <a:r>
              <a:rPr lang="en-US" sz="1800"/>
              <a:t>Logical Relationships</a:t>
            </a:r>
          </a:p>
          <a:p>
            <a:pPr lvl="1"/>
            <a:r>
              <a:rPr lang="en-US" sz="1800"/>
              <a:t>Constituency (is made up of)</a:t>
            </a:r>
          </a:p>
          <a:p>
            <a:pPr marL="0" indent="0">
              <a:buNone/>
            </a:pPr>
            <a:r>
              <a:rPr lang="en-US" sz="1800"/>
              <a:t>The functions (nodes) and dependencies (edges) create a </a:t>
            </a:r>
            <a:br>
              <a:rPr lang="en-US" sz="1800"/>
            </a:br>
            <a:r>
              <a:rPr lang="en-US" sz="1800"/>
              <a:t>graph that can serve as a mathematical basis for performing </a:t>
            </a:r>
            <a:br>
              <a:rPr lang="en-US" sz="1800"/>
            </a:br>
            <a:r>
              <a:rPr lang="en-US" sz="1800"/>
              <a:t>key risk analytic functions: </a:t>
            </a:r>
          </a:p>
          <a:p>
            <a:pPr lvl="1"/>
            <a:r>
              <a:rPr lang="en-US" sz="1800"/>
              <a:t>Critical functions (e.g., node centrality)</a:t>
            </a:r>
          </a:p>
          <a:p>
            <a:pPr lvl="1"/>
            <a:r>
              <a:rPr lang="en-US" sz="1800"/>
              <a:t>Critical dependencies (e.g., highly connected sub-structures)</a:t>
            </a:r>
          </a:p>
          <a:p>
            <a:pPr lvl="1"/>
            <a:r>
              <a:rPr lang="en-US" sz="1800"/>
              <a:t>Cascading impacts (e.g., path analysis)</a:t>
            </a:r>
          </a:p>
          <a:p>
            <a:pPr lvl="1"/>
            <a:endParaRPr lang="en-US" sz="1600"/>
          </a:p>
        </p:txBody>
      </p:sp>
      <p:sp>
        <p:nvSpPr>
          <p:cNvPr id="13314" name="Title 3">
            <a:extLst>
              <a:ext uri="{FF2B5EF4-FFF2-40B4-BE49-F238E27FC236}">
                <a16:creationId xmlns:a16="http://schemas.microsoft.com/office/drawing/2014/main" id="{D2184DE9-B68C-9E47-B909-758DFC31C31F}"/>
              </a:ext>
            </a:extLst>
          </p:cNvPr>
          <p:cNvSpPr>
            <a:spLocks noGrp="1" noChangeArrowheads="1"/>
          </p:cNvSpPr>
          <p:nvPr>
            <p:ph type="ctrTitle"/>
          </p:nvPr>
        </p:nvSpPr>
        <p:spPr bwMode="auto">
          <a:extLst>
            <a:ext uri="{91240B29-F687-4F45-9708-019B960494DF}">
              <a14:hiddenLine xmlns:a14="http://schemas.microsoft.com/office/drawing/2010/main" w="9525">
                <a:solidFill>
                  <a:srgbClr val="000000"/>
                </a:solidFill>
                <a:miter lim="800000"/>
                <a:headEnd/>
                <a:tailEnd/>
              </a14:hiddenLine>
            </a:ext>
          </a:extLst>
        </p:spPr>
        <p:txBody>
          <a:bodyPr vert="horz" wrap="square" rIns="91440" numCol="1" anchor="t" anchorCtr="0" compatLnSpc="1">
            <a:prstTxWarp prst="textNoShape">
              <a:avLst/>
            </a:prstTxWarp>
          </a:bodyPr>
          <a:lstStyle/>
          <a:p>
            <a:r>
              <a:rPr lang="en-US" altLang="en-US"/>
              <a:t>NCFs as a Functional Graph</a:t>
            </a:r>
          </a:p>
        </p:txBody>
      </p:sp>
      <p:sp>
        <p:nvSpPr>
          <p:cNvPr id="13313" name="Slide Number Placeholder 1">
            <a:extLst>
              <a:ext uri="{FF2B5EF4-FFF2-40B4-BE49-F238E27FC236}">
                <a16:creationId xmlns:a16="http://schemas.microsoft.com/office/drawing/2014/main" id="{67325F88-3CD8-C545-AE75-5E7FFA6FEF96}"/>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6180A1B-FE77-B54C-82D8-5099072E903E}" type="slidenum">
              <a:rPr lang="en-US" altLang="en-US" sz="1200" smtClean="0">
                <a:solidFill>
                  <a:srgbClr val="5A5B5D"/>
                </a:solidFill>
              </a:rPr>
              <a:pPr/>
              <a:t>10</a:t>
            </a:fld>
            <a:endParaRPr lang="en-US" altLang="en-US" sz="1200">
              <a:solidFill>
                <a:srgbClr val="5A5B5D"/>
              </a:solidFill>
            </a:endParaRPr>
          </a:p>
        </p:txBody>
      </p:sp>
      <p:pic>
        <p:nvPicPr>
          <p:cNvPr id="4" name="Picture 3">
            <a:extLst>
              <a:ext uri="{FF2B5EF4-FFF2-40B4-BE49-F238E27FC236}">
                <a16:creationId xmlns:a16="http://schemas.microsoft.com/office/drawing/2014/main" id="{93D472F3-B660-431C-94D5-F07E1C27D7BD}"/>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781800" y="1295400"/>
            <a:ext cx="5191125" cy="2895600"/>
          </a:xfrm>
          <a:prstGeom prst="rect">
            <a:avLst/>
          </a:prstGeom>
          <a:noFill/>
          <a:ln>
            <a:noFill/>
          </a:ln>
        </p:spPr>
      </p:pic>
      <p:pic>
        <p:nvPicPr>
          <p:cNvPr id="5" name="Picture 4">
            <a:extLst>
              <a:ext uri="{FF2B5EF4-FFF2-40B4-BE49-F238E27FC236}">
                <a16:creationId xmlns:a16="http://schemas.microsoft.com/office/drawing/2014/main" id="{D884B152-B2A0-4C0C-B175-9A811CECB3CC}"/>
              </a:ext>
            </a:extLst>
          </p:cNvPr>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830686" y="4441257"/>
            <a:ext cx="4056514" cy="110610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1">
            <a:extLst>
              <a:ext uri="{FF2B5EF4-FFF2-40B4-BE49-F238E27FC236}">
                <a16:creationId xmlns:a16="http://schemas.microsoft.com/office/drawing/2014/main" id="{67325F88-3CD8-C545-AE75-5E7FFA6FEF96}"/>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6180A1B-FE77-B54C-82D8-5099072E903E}" type="slidenum">
              <a:rPr lang="en-US" altLang="en-US" sz="1200" smtClean="0">
                <a:solidFill>
                  <a:srgbClr val="5A5B5D"/>
                </a:solidFill>
              </a:rPr>
              <a:pPr/>
              <a:t>11</a:t>
            </a:fld>
            <a:endParaRPr lang="en-US" altLang="en-US" sz="1200">
              <a:solidFill>
                <a:srgbClr val="5A5B5D"/>
              </a:solidFill>
            </a:endParaRPr>
          </a:p>
        </p:txBody>
      </p:sp>
      <p:sp>
        <p:nvSpPr>
          <p:cNvPr id="13314" name="Title 3">
            <a:extLst>
              <a:ext uri="{FF2B5EF4-FFF2-40B4-BE49-F238E27FC236}">
                <a16:creationId xmlns:a16="http://schemas.microsoft.com/office/drawing/2014/main" id="{D2184DE9-B68C-9E47-B909-758DFC31C31F}"/>
              </a:ext>
            </a:extLst>
          </p:cNvPr>
          <p:cNvSpPr>
            <a:spLocks noGrp="1" noChangeArrowheads="1"/>
          </p:cNvSpPr>
          <p:nvPr>
            <p:ph type="ctrTitle"/>
          </p:nvPr>
        </p:nvSpPr>
        <p:spPr bwMode="auto">
          <a:extLst>
            <a:ext uri="{91240B29-F687-4F45-9708-019B960494DF}">
              <a14:hiddenLine xmlns:a14="http://schemas.microsoft.com/office/drawing/2010/main" w="9525">
                <a:solidFill>
                  <a:srgbClr val="000000"/>
                </a:solidFill>
                <a:miter lim="800000"/>
                <a:headEnd/>
                <a:tailEnd/>
              </a14:hiddenLine>
            </a:ext>
          </a:extLst>
        </p:spPr>
        <p:txBody>
          <a:bodyPr vert="horz" wrap="square" rIns="91440" numCol="1" anchor="t" anchorCtr="0" compatLnSpc="1">
            <a:prstTxWarp prst="textNoShape">
              <a:avLst/>
            </a:prstTxWarp>
          </a:bodyPr>
          <a:lstStyle/>
          <a:p>
            <a:r>
              <a:rPr lang="en-US" altLang="en-US" sz="4000"/>
              <a:t>Suite of Tools for the Analysis of Risk (STAR)</a:t>
            </a:r>
          </a:p>
        </p:txBody>
      </p:sp>
      <p:sp>
        <p:nvSpPr>
          <p:cNvPr id="4" name="Oval 3">
            <a:extLst>
              <a:ext uri="{FF2B5EF4-FFF2-40B4-BE49-F238E27FC236}">
                <a16:creationId xmlns:a16="http://schemas.microsoft.com/office/drawing/2014/main" id="{C1935818-35B8-46A4-B79D-8D560E7608A5}"/>
              </a:ext>
            </a:extLst>
          </p:cNvPr>
          <p:cNvSpPr/>
          <p:nvPr/>
        </p:nvSpPr>
        <p:spPr bwMode="auto">
          <a:xfrm>
            <a:off x="8719127" y="1293091"/>
            <a:ext cx="3330754" cy="4072576"/>
          </a:xfrm>
          <a:prstGeom prst="ellipse">
            <a:avLst/>
          </a:prstGeom>
          <a:solidFill>
            <a:srgbClr val="002175">
              <a:alpha val="50196"/>
            </a:srgb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5" name="Oval 4">
            <a:extLst>
              <a:ext uri="{FF2B5EF4-FFF2-40B4-BE49-F238E27FC236}">
                <a16:creationId xmlns:a16="http://schemas.microsoft.com/office/drawing/2014/main" id="{21E225CF-5BFF-451E-A05F-6D5EE61715EC}"/>
              </a:ext>
            </a:extLst>
          </p:cNvPr>
          <p:cNvSpPr/>
          <p:nvPr/>
        </p:nvSpPr>
        <p:spPr bwMode="auto">
          <a:xfrm>
            <a:off x="9093823" y="2511629"/>
            <a:ext cx="2616528" cy="2854036"/>
          </a:xfrm>
          <a:prstGeom prst="ellipse">
            <a:avLst/>
          </a:prstGeom>
          <a:solidFill>
            <a:srgbClr val="004288">
              <a:alpha val="50196"/>
            </a:srgb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600" b="1" u="sng">
                <a:latin typeface="Arial"/>
                <a:cs typeface="Arial"/>
              </a:rPr>
              <a:t>Next:</a:t>
            </a:r>
            <a:r>
              <a:rPr lang="en-US" sz="1600">
                <a:latin typeface="Arial"/>
                <a:cs typeface="Arial"/>
              </a:rPr>
              <a:t> Improved Risk Analytic Tools for NRMC</a:t>
            </a:r>
            <a:endParaRPr lang="en-US" sz="1600" b="0" i="0" u="none" strike="noStrike" cap="none" normalizeH="0" baseline="0">
              <a:ln>
                <a:noFill/>
              </a:ln>
              <a:effectLst/>
              <a:latin typeface="Arial" charset="0"/>
              <a:cs typeface="Arial" charset="0"/>
            </a:endParaRPr>
          </a:p>
        </p:txBody>
      </p:sp>
      <p:sp>
        <p:nvSpPr>
          <p:cNvPr id="7" name="Rectangle: Rounded Corners 6">
            <a:extLst>
              <a:ext uri="{FF2B5EF4-FFF2-40B4-BE49-F238E27FC236}">
                <a16:creationId xmlns:a16="http://schemas.microsoft.com/office/drawing/2014/main" id="{DE4A5C43-F3A3-4D46-A868-2E45C14BF422}"/>
              </a:ext>
            </a:extLst>
          </p:cNvPr>
          <p:cNvSpPr/>
          <p:nvPr/>
        </p:nvSpPr>
        <p:spPr bwMode="auto">
          <a:xfrm>
            <a:off x="1219200" y="5422313"/>
            <a:ext cx="8059042" cy="1283287"/>
          </a:xfrm>
          <a:prstGeom prst="roundRect">
            <a:avLst/>
          </a:prstGeom>
          <a:solidFill>
            <a:srgbClr val="00528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0"/>
              </a:spcBef>
              <a:spcAft>
                <a:spcPct val="0"/>
              </a:spcAft>
            </a:pPr>
            <a:r>
              <a:rPr lang="en-US" sz="1800">
                <a:solidFill>
                  <a:srgbClr val="FFFFFF"/>
                </a:solidFill>
                <a:ea typeface="+mn-lt"/>
                <a:cs typeface="+mn-lt"/>
              </a:rPr>
              <a:t>The STAR </a:t>
            </a:r>
            <a:r>
              <a:rPr lang="en-US" sz="1800" b="1">
                <a:solidFill>
                  <a:srgbClr val="FFFFFF"/>
                </a:solidFill>
                <a:ea typeface="+mn-lt"/>
                <a:cs typeface="+mn-lt"/>
              </a:rPr>
              <a:t>is an </a:t>
            </a:r>
            <a:r>
              <a:rPr lang="en-US" sz="1800" b="1" u="sng">
                <a:solidFill>
                  <a:srgbClr val="FFFFFF"/>
                </a:solidFill>
                <a:ea typeface="+mn-lt"/>
                <a:cs typeface="+mn-lt"/>
              </a:rPr>
              <a:t>engine</a:t>
            </a:r>
            <a:r>
              <a:rPr lang="en-US" sz="1800" b="1">
                <a:solidFill>
                  <a:srgbClr val="FFFFFF"/>
                </a:solidFill>
                <a:ea typeface="+mn-lt"/>
                <a:cs typeface="+mn-lt"/>
              </a:rPr>
              <a:t> of standard analytic tools, standards, and scenarios </a:t>
            </a:r>
            <a:r>
              <a:rPr lang="en-US" sz="1800">
                <a:solidFill>
                  <a:srgbClr val="FFFFFF"/>
                </a:solidFill>
                <a:ea typeface="+mn-lt"/>
                <a:cs typeface="+mn-lt"/>
              </a:rPr>
              <a:t>that leverage the NCF decomposition and dependency network to enable reproducible risk assessments, ensuring that analysis is forward-looking, defensible, compatible, and provides a basis for risk reduction.</a:t>
            </a:r>
            <a:endParaRPr lang="en-US" sz="1400">
              <a:solidFill>
                <a:srgbClr val="FFFFFF"/>
              </a:solidFill>
            </a:endParaRPr>
          </a:p>
        </p:txBody>
      </p:sp>
      <p:sp>
        <p:nvSpPr>
          <p:cNvPr id="8" name="Oval 7">
            <a:extLst>
              <a:ext uri="{FF2B5EF4-FFF2-40B4-BE49-F238E27FC236}">
                <a16:creationId xmlns:a16="http://schemas.microsoft.com/office/drawing/2014/main" id="{E20EE0D4-4165-48CF-9943-C0D63D8BDFC4}"/>
              </a:ext>
            </a:extLst>
          </p:cNvPr>
          <p:cNvSpPr/>
          <p:nvPr/>
        </p:nvSpPr>
        <p:spPr bwMode="auto">
          <a:xfrm>
            <a:off x="9529251" y="3788228"/>
            <a:ext cx="1755570" cy="1577439"/>
          </a:xfrm>
          <a:prstGeom prst="ellipse">
            <a:avLst/>
          </a:prstGeom>
          <a:solidFill>
            <a:srgbClr val="005288"/>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600" b="1" u="sng">
                <a:solidFill>
                  <a:srgbClr val="FFFFFF"/>
                </a:solidFill>
                <a:latin typeface="Arial"/>
                <a:cs typeface="Arial"/>
              </a:rPr>
              <a:t>Now:</a:t>
            </a:r>
            <a:r>
              <a:rPr lang="en-US" sz="1600">
                <a:solidFill>
                  <a:srgbClr val="FFFFFF"/>
                </a:solidFill>
                <a:latin typeface="Arial"/>
                <a:cs typeface="Arial"/>
              </a:rPr>
              <a:t> Functional View of NCFs &amp; Impacts</a:t>
            </a:r>
            <a:endParaRPr lang="en-US" sz="1600" b="0" i="0" u="none" strike="noStrike" cap="none" normalizeH="0" baseline="0">
              <a:ln>
                <a:noFill/>
              </a:ln>
              <a:solidFill>
                <a:srgbClr val="FFFFFF"/>
              </a:solidFill>
              <a:effectLst/>
              <a:latin typeface="Arial" charset="0"/>
              <a:cs typeface="Arial"/>
            </a:endParaRPr>
          </a:p>
        </p:txBody>
      </p:sp>
      <p:sp>
        <p:nvSpPr>
          <p:cNvPr id="9" name="TextBox 8">
            <a:extLst>
              <a:ext uri="{FF2B5EF4-FFF2-40B4-BE49-F238E27FC236}">
                <a16:creationId xmlns:a16="http://schemas.microsoft.com/office/drawing/2014/main" id="{DB16029A-DDA2-4654-BE68-E08380F38B45}"/>
              </a:ext>
            </a:extLst>
          </p:cNvPr>
          <p:cNvSpPr txBox="1"/>
          <p:nvPr/>
        </p:nvSpPr>
        <p:spPr>
          <a:xfrm>
            <a:off x="9050278" y="1588297"/>
            <a:ext cx="2614315" cy="830997"/>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u="sng">
                <a:latin typeface="Arial" charset="0"/>
              </a:rPr>
              <a:t>Future:</a:t>
            </a:r>
            <a:r>
              <a:rPr lang="en-US" sz="1600">
                <a:latin typeface="Arial" charset="0"/>
              </a:rPr>
              <a:t> Fully </a:t>
            </a:r>
          </a:p>
          <a:p>
            <a:pPr marL="0" marR="0" indent="0" algn="ctr" defTabSz="914400" rtl="0" eaLnBrk="0" fontAlgn="base" latinLnBrk="0" hangingPunct="0">
              <a:lnSpc>
                <a:spcPct val="100000"/>
              </a:lnSpc>
              <a:spcBef>
                <a:spcPct val="0"/>
              </a:spcBef>
              <a:spcAft>
                <a:spcPct val="0"/>
              </a:spcAft>
              <a:buClrTx/>
              <a:buSzTx/>
              <a:buFontTx/>
              <a:buNone/>
              <a:tabLst/>
            </a:pPr>
            <a:r>
              <a:rPr lang="en-US" sz="1600">
                <a:latin typeface="Arial" charset="0"/>
              </a:rPr>
              <a:t>Integrated Risk </a:t>
            </a:r>
          </a:p>
          <a:p>
            <a:pPr marL="0" marR="0" indent="0" algn="ctr" defTabSz="914400" rtl="0" eaLnBrk="0" fontAlgn="base" latinLnBrk="0" hangingPunct="0">
              <a:lnSpc>
                <a:spcPct val="100000"/>
              </a:lnSpc>
              <a:spcBef>
                <a:spcPct val="0"/>
              </a:spcBef>
              <a:spcAft>
                <a:spcPct val="0"/>
              </a:spcAft>
              <a:buClrTx/>
              <a:buSzTx/>
              <a:buFontTx/>
              <a:buNone/>
              <a:tabLst/>
            </a:pPr>
            <a:r>
              <a:rPr lang="en-US" sz="1600">
                <a:latin typeface="Arial" charset="0"/>
              </a:rPr>
              <a:t>Analytic Engine for CISA </a:t>
            </a:r>
            <a:endParaRPr kumimoji="0" lang="en-US" sz="1600" b="0" i="0" u="none" strike="noStrike" cap="none" normalizeH="0" baseline="0">
              <a:ln>
                <a:noFill/>
              </a:ln>
              <a:solidFill>
                <a:schemeClr val="tx1"/>
              </a:solidFill>
              <a:effectLst/>
              <a:latin typeface="Arial" charset="0"/>
            </a:endParaRPr>
          </a:p>
        </p:txBody>
      </p:sp>
      <p:pic>
        <p:nvPicPr>
          <p:cNvPr id="15" name="Picture 14">
            <a:extLst>
              <a:ext uri="{FF2B5EF4-FFF2-40B4-BE49-F238E27FC236}">
                <a16:creationId xmlns:a16="http://schemas.microsoft.com/office/drawing/2014/main" id="{F7356FDA-BB2A-4261-90E3-D758C8C4E65D}"/>
              </a:ext>
            </a:extLst>
          </p:cNvPr>
          <p:cNvPicPr>
            <a:picLocks noChangeAspect="1"/>
          </p:cNvPicPr>
          <p:nvPr/>
        </p:nvPicPr>
        <p:blipFill>
          <a:blip r:embed="rId2"/>
          <a:stretch>
            <a:fillRect/>
          </a:stretch>
        </p:blipFill>
        <p:spPr>
          <a:xfrm>
            <a:off x="1096286" y="1253812"/>
            <a:ext cx="6934200" cy="3903049"/>
          </a:xfrm>
          <a:prstGeom prst="rect">
            <a:avLst/>
          </a:prstGeom>
        </p:spPr>
      </p:pic>
      <p:sp>
        <p:nvSpPr>
          <p:cNvPr id="2" name="TextBox 1">
            <a:extLst>
              <a:ext uri="{FF2B5EF4-FFF2-40B4-BE49-F238E27FC236}">
                <a16:creationId xmlns:a16="http://schemas.microsoft.com/office/drawing/2014/main" id="{A12F77DF-8BA5-4C6C-AE17-2DB08CFCE7FC}"/>
              </a:ext>
            </a:extLst>
          </p:cNvPr>
          <p:cNvSpPr txBox="1"/>
          <p:nvPr/>
        </p:nvSpPr>
        <p:spPr>
          <a:xfrm>
            <a:off x="5857797" y="5102945"/>
            <a:ext cx="2298193" cy="338554"/>
          </a:xfrm>
          <a:prstGeom prst="rect">
            <a:avLst/>
          </a:prstGeom>
          <a:noFill/>
        </p:spPr>
        <p:txBody>
          <a:bodyPr wrap="none" rtlCol="0">
            <a:spAutoFit/>
          </a:bodyPr>
          <a:lstStyle/>
          <a:p>
            <a:r>
              <a:rPr lang="en-US" sz="1600">
                <a:solidFill>
                  <a:srgbClr val="000000"/>
                </a:solidFill>
              </a:rPr>
              <a:t>Original STAR Concept</a:t>
            </a:r>
          </a:p>
        </p:txBody>
      </p:sp>
    </p:spTree>
    <p:extLst>
      <p:ext uri="{BB962C8B-B14F-4D97-AF65-F5344CB8AC3E}">
        <p14:creationId xmlns:p14="http://schemas.microsoft.com/office/powerpoint/2010/main" val="1869533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1">
            <a:extLst>
              <a:ext uri="{FF2B5EF4-FFF2-40B4-BE49-F238E27FC236}">
                <a16:creationId xmlns:a16="http://schemas.microsoft.com/office/drawing/2014/main" id="{67325F88-3CD8-C545-AE75-5E7FFA6FEF96}"/>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6180A1B-FE77-B54C-82D8-5099072E903E}" type="slidenum">
              <a:rPr lang="en-US" altLang="en-US" sz="1200" smtClean="0">
                <a:solidFill>
                  <a:srgbClr val="5A5B5D"/>
                </a:solidFill>
              </a:rPr>
              <a:pPr/>
              <a:t>12</a:t>
            </a:fld>
            <a:endParaRPr lang="en-US" altLang="en-US" sz="1200">
              <a:solidFill>
                <a:srgbClr val="5A5B5D"/>
              </a:solidFill>
            </a:endParaRPr>
          </a:p>
        </p:txBody>
      </p:sp>
      <p:sp>
        <p:nvSpPr>
          <p:cNvPr id="13314" name="Title 3">
            <a:extLst>
              <a:ext uri="{FF2B5EF4-FFF2-40B4-BE49-F238E27FC236}">
                <a16:creationId xmlns:a16="http://schemas.microsoft.com/office/drawing/2014/main" id="{D2184DE9-B68C-9E47-B909-758DFC31C31F}"/>
              </a:ext>
            </a:extLst>
          </p:cNvPr>
          <p:cNvSpPr>
            <a:spLocks noGrp="1" noChangeArrowheads="1"/>
          </p:cNvSpPr>
          <p:nvPr>
            <p:ph type="ctrTitle"/>
          </p:nvPr>
        </p:nvSpPr>
        <p:spPr bwMode="auto">
          <a:extLst>
            <a:ext uri="{91240B29-F687-4F45-9708-019B960494DF}">
              <a14:hiddenLine xmlns:a14="http://schemas.microsoft.com/office/drawing/2010/main" w="9525">
                <a:solidFill>
                  <a:srgbClr val="000000"/>
                </a:solidFill>
                <a:miter lim="800000"/>
                <a:headEnd/>
                <a:tailEnd/>
              </a14:hiddenLine>
            </a:ext>
          </a:extLst>
        </p:spPr>
        <p:txBody>
          <a:bodyPr vert="horz" wrap="square" rIns="91440" numCol="1" anchor="t" anchorCtr="0" compatLnSpc="1">
            <a:prstTxWarp prst="textNoShape">
              <a:avLst/>
            </a:prstTxWarp>
          </a:bodyPr>
          <a:lstStyle/>
          <a:p>
            <a:r>
              <a:rPr lang="en-US" altLang="en-US" sz="4000"/>
              <a:t>STAR Capability Layers</a:t>
            </a:r>
          </a:p>
        </p:txBody>
      </p:sp>
      <p:sp>
        <p:nvSpPr>
          <p:cNvPr id="5" name="TextBox 4">
            <a:extLst>
              <a:ext uri="{FF2B5EF4-FFF2-40B4-BE49-F238E27FC236}">
                <a16:creationId xmlns:a16="http://schemas.microsoft.com/office/drawing/2014/main" id="{DD26DFF2-0D35-43F8-8C92-837F2A205D05}"/>
              </a:ext>
            </a:extLst>
          </p:cNvPr>
          <p:cNvSpPr txBox="1"/>
          <p:nvPr/>
        </p:nvSpPr>
        <p:spPr>
          <a:xfrm>
            <a:off x="7014706" y="4038139"/>
            <a:ext cx="5019856" cy="738664"/>
          </a:xfrm>
          <a:prstGeom prst="rect">
            <a:avLst/>
          </a:prstGeom>
          <a:noFill/>
        </p:spPr>
        <p:txBody>
          <a:bodyPr wrap="square">
            <a:spAutoFit/>
          </a:bodyPr>
          <a:lstStyle/>
          <a:p>
            <a:pPr lvl="1" defTabSz="457200" eaLnBrk="1" fontAlgn="auto" hangingPunct="1">
              <a:spcBef>
                <a:spcPts val="0"/>
              </a:spcBef>
              <a:spcAft>
                <a:spcPts val="0"/>
              </a:spcAft>
            </a:pPr>
            <a:r>
              <a:rPr lang="en-US" sz="1400" b="1">
                <a:solidFill>
                  <a:srgbClr val="000000"/>
                </a:solidFill>
                <a:latin typeface="+mn-lt"/>
              </a:rPr>
              <a:t>Integration: </a:t>
            </a:r>
            <a:r>
              <a:rPr lang="en-US" sz="1400">
                <a:solidFill>
                  <a:srgbClr val="000000"/>
                </a:solidFill>
                <a:latin typeface="+mn-lt"/>
              </a:rPr>
              <a:t>Data generated from analysis efforts and previous assessments stored and curated according to a standard that assessments draw upon quickly.</a:t>
            </a:r>
            <a:endParaRPr lang="en-US" sz="1400" b="1">
              <a:solidFill>
                <a:srgbClr val="000000"/>
              </a:solidFill>
              <a:latin typeface="+mn-lt"/>
            </a:endParaRPr>
          </a:p>
        </p:txBody>
      </p:sp>
      <p:sp>
        <p:nvSpPr>
          <p:cNvPr id="6" name="TextBox 5">
            <a:extLst>
              <a:ext uri="{FF2B5EF4-FFF2-40B4-BE49-F238E27FC236}">
                <a16:creationId xmlns:a16="http://schemas.microsoft.com/office/drawing/2014/main" id="{40B4A5C8-64A2-4664-8AD4-DA379CF2E4D6}"/>
              </a:ext>
            </a:extLst>
          </p:cNvPr>
          <p:cNvSpPr txBox="1"/>
          <p:nvPr/>
        </p:nvSpPr>
        <p:spPr>
          <a:xfrm>
            <a:off x="7014706" y="1560105"/>
            <a:ext cx="5045666" cy="954107"/>
          </a:xfrm>
          <a:prstGeom prst="rect">
            <a:avLst/>
          </a:prstGeom>
          <a:noFill/>
        </p:spPr>
        <p:txBody>
          <a:bodyPr wrap="square">
            <a:spAutoFit/>
          </a:bodyPr>
          <a:lstStyle/>
          <a:p>
            <a:pPr lvl="1" defTabSz="457200" eaLnBrk="1" fontAlgn="auto" hangingPunct="1">
              <a:spcBef>
                <a:spcPts val="0"/>
              </a:spcBef>
              <a:spcAft>
                <a:spcPts val="0"/>
              </a:spcAft>
            </a:pPr>
            <a:r>
              <a:rPr lang="en-US" sz="1400" b="1">
                <a:solidFill>
                  <a:srgbClr val="000000"/>
                </a:solidFill>
                <a:latin typeface="+mn-lt"/>
              </a:rPr>
              <a:t>Environment: </a:t>
            </a:r>
            <a:r>
              <a:rPr lang="en-US" sz="1400">
                <a:solidFill>
                  <a:srgbClr val="000000"/>
                </a:solidFill>
                <a:latin typeface="+mn-lt"/>
              </a:rPr>
              <a:t>CISA/USG/CI communities interact with the Risk Architecture as a centralized, structured environment for assessing risk across critical infrastructure.</a:t>
            </a:r>
            <a:endParaRPr lang="en-US" sz="1400" b="1">
              <a:solidFill>
                <a:srgbClr val="000000"/>
              </a:solidFill>
              <a:latin typeface="+mn-lt"/>
            </a:endParaRPr>
          </a:p>
        </p:txBody>
      </p:sp>
      <p:sp>
        <p:nvSpPr>
          <p:cNvPr id="7" name="TextBox 6">
            <a:extLst>
              <a:ext uri="{FF2B5EF4-FFF2-40B4-BE49-F238E27FC236}">
                <a16:creationId xmlns:a16="http://schemas.microsoft.com/office/drawing/2014/main" id="{66094D41-5247-4ECC-B18F-271A5A594151}"/>
              </a:ext>
            </a:extLst>
          </p:cNvPr>
          <p:cNvSpPr txBox="1"/>
          <p:nvPr/>
        </p:nvSpPr>
        <p:spPr>
          <a:xfrm>
            <a:off x="7014706" y="2879138"/>
            <a:ext cx="5019856" cy="738664"/>
          </a:xfrm>
          <a:prstGeom prst="rect">
            <a:avLst/>
          </a:prstGeom>
          <a:noFill/>
        </p:spPr>
        <p:txBody>
          <a:bodyPr wrap="square">
            <a:spAutoFit/>
          </a:bodyPr>
          <a:lstStyle/>
          <a:p>
            <a:pPr lvl="1" defTabSz="457200" eaLnBrk="1" fontAlgn="auto" hangingPunct="1">
              <a:spcBef>
                <a:spcPts val="0"/>
              </a:spcBef>
              <a:spcAft>
                <a:spcPts val="0"/>
              </a:spcAft>
            </a:pPr>
            <a:r>
              <a:rPr lang="en-US" sz="1400" b="1">
                <a:solidFill>
                  <a:srgbClr val="000000"/>
                </a:solidFill>
                <a:latin typeface="+mn-lt"/>
              </a:rPr>
              <a:t>Assessment: </a:t>
            </a:r>
            <a:r>
              <a:rPr lang="en-US" sz="1400">
                <a:solidFill>
                  <a:srgbClr val="000000"/>
                </a:solidFill>
                <a:latin typeface="+mn-lt"/>
              </a:rPr>
              <a:t>Risk assessment frameworks, processes, and tools that enable analysts to generate results for internal and external stakeholders  </a:t>
            </a:r>
            <a:endParaRPr lang="en-US" sz="1400" b="1">
              <a:solidFill>
                <a:srgbClr val="000000"/>
              </a:solidFill>
              <a:latin typeface="+mn-lt"/>
            </a:endParaRPr>
          </a:p>
        </p:txBody>
      </p:sp>
      <p:sp>
        <p:nvSpPr>
          <p:cNvPr id="8" name="TextBox 7">
            <a:extLst>
              <a:ext uri="{FF2B5EF4-FFF2-40B4-BE49-F238E27FC236}">
                <a16:creationId xmlns:a16="http://schemas.microsoft.com/office/drawing/2014/main" id="{5E4E2114-3C28-4206-8369-688B4D47E034}"/>
              </a:ext>
            </a:extLst>
          </p:cNvPr>
          <p:cNvSpPr txBox="1"/>
          <p:nvPr/>
        </p:nvSpPr>
        <p:spPr>
          <a:xfrm>
            <a:off x="7014706" y="5117062"/>
            <a:ext cx="5045666" cy="738664"/>
          </a:xfrm>
          <a:prstGeom prst="rect">
            <a:avLst/>
          </a:prstGeom>
          <a:noFill/>
        </p:spPr>
        <p:txBody>
          <a:bodyPr wrap="square">
            <a:spAutoFit/>
          </a:bodyPr>
          <a:lstStyle/>
          <a:p>
            <a:pPr lvl="1"/>
            <a:r>
              <a:rPr lang="en-US" sz="1400" b="1">
                <a:solidFill>
                  <a:srgbClr val="000000"/>
                </a:solidFill>
                <a:latin typeface="+mn-lt"/>
              </a:rPr>
              <a:t>Analysis: </a:t>
            </a:r>
            <a:r>
              <a:rPr lang="en-US" sz="1400">
                <a:solidFill>
                  <a:srgbClr val="000000"/>
                </a:solidFill>
                <a:latin typeface="+mn-lt"/>
              </a:rPr>
              <a:t>Detailed analytical efforts, methods, and models that create and use data in service assessments, responsively and in anticipation of needs.</a:t>
            </a:r>
            <a:endParaRPr lang="en-US" sz="1400" b="1">
              <a:solidFill>
                <a:srgbClr val="000000"/>
              </a:solidFill>
              <a:latin typeface="+mn-lt"/>
            </a:endParaRPr>
          </a:p>
        </p:txBody>
      </p:sp>
      <p:pic>
        <p:nvPicPr>
          <p:cNvPr id="10" name="Picture 9">
            <a:extLst>
              <a:ext uri="{FF2B5EF4-FFF2-40B4-BE49-F238E27FC236}">
                <a16:creationId xmlns:a16="http://schemas.microsoft.com/office/drawing/2014/main" id="{03CEEC12-8FCE-4A04-92CE-EBDDE902A8CE}"/>
              </a:ext>
            </a:extLst>
          </p:cNvPr>
          <p:cNvPicPr>
            <a:picLocks noChangeAspect="1"/>
          </p:cNvPicPr>
          <p:nvPr/>
        </p:nvPicPr>
        <p:blipFill>
          <a:blip r:embed="rId2"/>
          <a:stretch>
            <a:fillRect/>
          </a:stretch>
        </p:blipFill>
        <p:spPr>
          <a:xfrm>
            <a:off x="381000" y="1405260"/>
            <a:ext cx="6992718" cy="4450466"/>
          </a:xfrm>
          <a:prstGeom prst="rect">
            <a:avLst/>
          </a:prstGeom>
        </p:spPr>
      </p:pic>
    </p:spTree>
    <p:extLst>
      <p:ext uri="{BB962C8B-B14F-4D97-AF65-F5344CB8AC3E}">
        <p14:creationId xmlns:p14="http://schemas.microsoft.com/office/powerpoint/2010/main" val="2878556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3653D1-301A-4A0C-8696-2744EF718FDA}"/>
              </a:ext>
            </a:extLst>
          </p:cNvPr>
          <p:cNvSpPr>
            <a:spLocks noGrp="1"/>
          </p:cNvSpPr>
          <p:nvPr>
            <p:ph type="ctrTitle"/>
          </p:nvPr>
        </p:nvSpPr>
        <p:spPr/>
        <p:txBody>
          <a:bodyPr/>
          <a:lstStyle/>
          <a:p>
            <a:r>
              <a:rPr lang="en-US"/>
              <a:t>Proof of Concept (Year 1) Development </a:t>
            </a:r>
          </a:p>
        </p:txBody>
      </p:sp>
      <p:sp>
        <p:nvSpPr>
          <p:cNvPr id="3" name="Slide Number Placeholder 2">
            <a:extLst>
              <a:ext uri="{FF2B5EF4-FFF2-40B4-BE49-F238E27FC236}">
                <a16:creationId xmlns:a16="http://schemas.microsoft.com/office/drawing/2014/main" id="{2543736A-FDF8-420E-80A6-8A43A50FB70C}"/>
              </a:ext>
            </a:extLst>
          </p:cNvPr>
          <p:cNvSpPr>
            <a:spLocks noGrp="1"/>
          </p:cNvSpPr>
          <p:nvPr>
            <p:ph type="sldNum" sz="quarter" idx="10"/>
          </p:nvPr>
        </p:nvSpPr>
        <p:spPr/>
        <p:txBody>
          <a:bodyPr/>
          <a:lstStyle/>
          <a:p>
            <a:pPr>
              <a:defRPr/>
            </a:pPr>
            <a:fld id="{549690C8-B626-274D-8FA3-63299A4ABD75}" type="slidenum">
              <a:rPr lang="en-US" altLang="en-US" smtClean="0"/>
              <a:pPr>
                <a:defRPr/>
              </a:pPr>
              <a:t>13</a:t>
            </a:fld>
            <a:endParaRPr lang="en-US" altLang="en-US"/>
          </a:p>
        </p:txBody>
      </p:sp>
      <p:sp>
        <p:nvSpPr>
          <p:cNvPr id="11" name="TextBox 10">
            <a:extLst>
              <a:ext uri="{FF2B5EF4-FFF2-40B4-BE49-F238E27FC236}">
                <a16:creationId xmlns:a16="http://schemas.microsoft.com/office/drawing/2014/main" id="{37962D0E-5CF2-4BC2-AE71-818338A77C82}"/>
              </a:ext>
            </a:extLst>
          </p:cNvPr>
          <p:cNvSpPr txBox="1"/>
          <p:nvPr/>
        </p:nvSpPr>
        <p:spPr>
          <a:xfrm>
            <a:off x="3048802" y="3200574"/>
            <a:ext cx="6097604" cy="461665"/>
          </a:xfrm>
          <a:prstGeom prst="rect">
            <a:avLst/>
          </a:prstGeom>
          <a:noFill/>
        </p:spPr>
        <p:txBody>
          <a:bodyPr wrap="square">
            <a:spAutoFit/>
          </a:bodyPr>
          <a:lstStyle/>
          <a:p>
            <a:r>
              <a:rPr lang="en-US" b="0" i="0">
                <a:solidFill>
                  <a:srgbClr val="000000"/>
                </a:solidFill>
                <a:effectLst/>
                <a:latin typeface="Times New Roman" panose="02020603050405020304" pitchFamily="18" charset="0"/>
              </a:rPr>
              <a:t> </a:t>
            </a:r>
            <a:endParaRPr lang="en-US"/>
          </a:p>
        </p:txBody>
      </p:sp>
      <p:sp>
        <p:nvSpPr>
          <p:cNvPr id="12" name="Content Placeholder 3">
            <a:extLst>
              <a:ext uri="{FF2B5EF4-FFF2-40B4-BE49-F238E27FC236}">
                <a16:creationId xmlns:a16="http://schemas.microsoft.com/office/drawing/2014/main" id="{D0999856-1BC0-4980-9281-F2CD561E0899}"/>
              </a:ext>
            </a:extLst>
          </p:cNvPr>
          <p:cNvSpPr txBox="1">
            <a:spLocks/>
          </p:cNvSpPr>
          <p:nvPr/>
        </p:nvSpPr>
        <p:spPr>
          <a:xfrm>
            <a:off x="87888" y="1299034"/>
            <a:ext cx="6008112" cy="3829578"/>
          </a:xfrm>
          <a:prstGeom prst="rect">
            <a:avLst/>
          </a:prstGeom>
        </p:spPr>
        <p:txBody>
          <a:bodyPr lIns="91440" tIns="45720" rIns="91440" bIns="45720" anchor="t"/>
          <a:lstStyle>
            <a:lvl1pPr marL="233363" indent="-233363" algn="l" rtl="0" eaLnBrk="1" fontAlgn="base" hangingPunct="1">
              <a:spcBef>
                <a:spcPct val="60000"/>
              </a:spcBef>
              <a:spcAft>
                <a:spcPct val="0"/>
              </a:spcAft>
              <a:buClr>
                <a:srgbClr val="B0B1B3"/>
              </a:buClr>
              <a:buFont typeface="Wingdings" pitchFamily="2" charset="2"/>
              <a:buChar char="§"/>
              <a:defRPr sz="2200">
                <a:solidFill>
                  <a:srgbClr val="EFF7FF"/>
                </a:solidFill>
                <a:latin typeface="+mn-lt"/>
                <a:ea typeface="+mn-ea"/>
                <a:cs typeface="+mn-cs"/>
              </a:defRPr>
            </a:lvl1pPr>
            <a:lvl2pPr marL="571500" indent="-223838" algn="l" rtl="0" eaLnBrk="1" fontAlgn="base" hangingPunct="1">
              <a:spcBef>
                <a:spcPct val="30000"/>
              </a:spcBef>
              <a:spcAft>
                <a:spcPct val="0"/>
              </a:spcAft>
              <a:buClr>
                <a:srgbClr val="B0B1B3"/>
              </a:buClr>
              <a:buFont typeface="Wingdings" pitchFamily="2" charset="2"/>
              <a:buChar char="§"/>
              <a:defRPr sz="1700">
                <a:solidFill>
                  <a:srgbClr val="EFF7FF"/>
                </a:solidFill>
                <a:latin typeface="+mn-lt"/>
              </a:defRPr>
            </a:lvl2pPr>
            <a:lvl3pPr marL="909638"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3pPr>
            <a:lvl4pPr marL="1258888" indent="-231775" algn="l" rtl="0" eaLnBrk="1" fontAlgn="base" hangingPunct="1">
              <a:spcBef>
                <a:spcPct val="30000"/>
              </a:spcBef>
              <a:spcAft>
                <a:spcPct val="0"/>
              </a:spcAft>
              <a:buClr>
                <a:srgbClr val="B0B1B3"/>
              </a:buClr>
              <a:buFont typeface="Wingdings" pitchFamily="2" charset="2"/>
              <a:buChar char="§"/>
              <a:defRPr sz="1700">
                <a:solidFill>
                  <a:srgbClr val="EFF7FF"/>
                </a:solidFill>
                <a:latin typeface="+mn-lt"/>
              </a:defRPr>
            </a:lvl4pPr>
            <a:lvl5pPr marL="15986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5pPr>
            <a:lvl6pPr marL="20558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9pPr>
          </a:lstStyle>
          <a:p>
            <a:pPr marL="0" indent="0">
              <a:buFont typeface="Wingdings" pitchFamily="2" charset="2"/>
              <a:buNone/>
            </a:pPr>
            <a:r>
              <a:rPr lang="en-US" sz="1600" kern="0">
                <a:solidFill>
                  <a:srgbClr val="000000"/>
                </a:solidFill>
              </a:rPr>
              <a:t>Y1 development  focused on laying the </a:t>
            </a:r>
            <a:r>
              <a:rPr lang="en-US" sz="1600" b="1" kern="0">
                <a:solidFill>
                  <a:srgbClr val="000000"/>
                </a:solidFill>
              </a:rPr>
              <a:t>foundation for advanced analytics </a:t>
            </a:r>
            <a:r>
              <a:rPr lang="en-US" sz="1600" kern="0">
                <a:solidFill>
                  <a:srgbClr val="000000"/>
                </a:solidFill>
              </a:rPr>
              <a:t>through development of core RA capabilities:</a:t>
            </a:r>
            <a:endParaRPr lang="en-US" sz="1600" kern="0">
              <a:solidFill>
                <a:srgbClr val="000000"/>
              </a:solidFill>
              <a:cs typeface="Arial"/>
            </a:endParaRPr>
          </a:p>
          <a:p>
            <a:pPr lvl="1" indent="-223520">
              <a:buClrTx/>
              <a:buSzPct val="100000"/>
              <a:buFont typeface="Wingdings" pitchFamily="2" charset="2"/>
              <a:buChar char="ü"/>
            </a:pPr>
            <a:r>
              <a:rPr lang="en-US" sz="1400" kern="0">
                <a:solidFill>
                  <a:srgbClr val="000000"/>
                </a:solidFill>
              </a:rPr>
              <a:t>Long term vision for STAR structure, content, and components </a:t>
            </a:r>
            <a:endParaRPr lang="en-US" sz="1400" kern="0">
              <a:solidFill>
                <a:srgbClr val="000000"/>
              </a:solidFill>
              <a:cs typeface="Arial"/>
            </a:endParaRPr>
          </a:p>
          <a:p>
            <a:pPr lvl="1" indent="-223520">
              <a:buClrTx/>
              <a:buSzPct val="100000"/>
              <a:buFont typeface="Wingdings" pitchFamily="2" charset="2"/>
              <a:buChar char="ü"/>
            </a:pPr>
            <a:r>
              <a:rPr lang="en-US" sz="1400" kern="0">
                <a:solidFill>
                  <a:srgbClr val="000000"/>
                </a:solidFill>
              </a:rPr>
              <a:t>First User Story concepts and analyst workflow wireframes</a:t>
            </a:r>
            <a:endParaRPr lang="en-US" sz="1400" kern="0">
              <a:solidFill>
                <a:srgbClr val="000000"/>
              </a:solidFill>
              <a:cs typeface="Arial"/>
            </a:endParaRPr>
          </a:p>
          <a:p>
            <a:pPr lvl="1" indent="-223520">
              <a:buClrTx/>
              <a:buSzPct val="100000"/>
              <a:buFont typeface="Wingdings" pitchFamily="2" charset="2"/>
              <a:buChar char="ü"/>
            </a:pPr>
            <a:r>
              <a:rPr lang="en-US" sz="1400" kern="0">
                <a:solidFill>
                  <a:srgbClr val="000000"/>
                </a:solidFill>
              </a:rPr>
              <a:t>First NCF Decomposition Database and FIRM tool build-out</a:t>
            </a:r>
            <a:endParaRPr lang="en-US" sz="1400" kern="0">
              <a:solidFill>
                <a:srgbClr val="000000"/>
              </a:solidFill>
              <a:cs typeface="Arial"/>
            </a:endParaRPr>
          </a:p>
          <a:p>
            <a:pPr lvl="1" indent="-223520">
              <a:buClrTx/>
              <a:buSzPct val="100000"/>
              <a:buFont typeface="Wingdings" pitchFamily="2" charset="2"/>
              <a:buChar char="ü"/>
            </a:pPr>
            <a:r>
              <a:rPr lang="en-US" sz="1400" kern="0">
                <a:solidFill>
                  <a:srgbClr val="000000"/>
                </a:solidFill>
              </a:rPr>
              <a:t>Connections between NCF functions and assets  </a:t>
            </a:r>
            <a:endParaRPr lang="en-US" sz="1400" kern="0">
              <a:solidFill>
                <a:srgbClr val="000000"/>
              </a:solidFill>
              <a:cs typeface="Arial"/>
            </a:endParaRPr>
          </a:p>
          <a:p>
            <a:pPr lvl="1" indent="-223520">
              <a:buClrTx/>
              <a:buSzPct val="100000"/>
              <a:buFont typeface="Wingdings" pitchFamily="2" charset="2"/>
              <a:buChar char="ü"/>
            </a:pPr>
            <a:r>
              <a:rPr lang="en-US" sz="1400" kern="0">
                <a:solidFill>
                  <a:srgbClr val="000000"/>
                </a:solidFill>
              </a:rPr>
              <a:t>Requirements for STAR V1 tool and Use Case</a:t>
            </a:r>
            <a:endParaRPr lang="en-US" sz="1400" kern="0">
              <a:solidFill>
                <a:srgbClr val="000000"/>
              </a:solidFill>
              <a:cs typeface="Arial"/>
            </a:endParaRPr>
          </a:p>
          <a:p>
            <a:pPr lvl="1" indent="-223520">
              <a:buClrTx/>
              <a:buSzPct val="100000"/>
              <a:buFont typeface="Wingdings" pitchFamily="2" charset="2"/>
              <a:buChar char="ü"/>
            </a:pPr>
            <a:r>
              <a:rPr lang="en-US" sz="1400" kern="0">
                <a:solidFill>
                  <a:srgbClr val="000000"/>
                </a:solidFill>
              </a:rPr>
              <a:t>STAR V1 Tool Proof-of-Concept and visualizations </a:t>
            </a:r>
            <a:endParaRPr lang="en-US" sz="1400" kern="0">
              <a:solidFill>
                <a:srgbClr val="000000"/>
              </a:solidFill>
              <a:cs typeface="Arial"/>
            </a:endParaRPr>
          </a:p>
          <a:p>
            <a:pPr lvl="1" indent="-223520">
              <a:buClrTx/>
              <a:buSzPct val="100000"/>
              <a:buFont typeface="Wingdings" pitchFamily="2" charset="2"/>
              <a:buChar char="ü"/>
            </a:pPr>
            <a:r>
              <a:rPr lang="en-US" sz="1400" kern="0">
                <a:solidFill>
                  <a:srgbClr val="000000"/>
                </a:solidFill>
              </a:rPr>
              <a:t>Built upon existing capabilities for cataloguing and mapping assets and functions</a:t>
            </a:r>
            <a:endParaRPr lang="en-US" sz="1400" kern="0">
              <a:solidFill>
                <a:srgbClr val="000000"/>
              </a:solidFill>
              <a:cs typeface="Arial"/>
            </a:endParaRPr>
          </a:p>
          <a:p>
            <a:pPr lvl="1" indent="-223520">
              <a:buClrTx/>
              <a:buSzPct val="100000"/>
              <a:buFont typeface="Wingdings" pitchFamily="2" charset="2"/>
              <a:buChar char="ü"/>
            </a:pPr>
            <a:r>
              <a:rPr lang="en-US" sz="1400" kern="0">
                <a:solidFill>
                  <a:srgbClr val="000000"/>
                </a:solidFill>
              </a:rPr>
              <a:t>Pipeline of future STAR capabilities (e.g., NCF pathways, hotspots, multigraph analysis, natural language processing for NCF ontologies, …) </a:t>
            </a:r>
            <a:endParaRPr lang="en-US" sz="1400" kern="0">
              <a:solidFill>
                <a:srgbClr val="000000"/>
              </a:solidFill>
              <a:cs typeface="Arial"/>
            </a:endParaRPr>
          </a:p>
        </p:txBody>
      </p:sp>
      <p:sp>
        <p:nvSpPr>
          <p:cNvPr id="13" name="Rectangle: Rounded Corners 12">
            <a:extLst>
              <a:ext uri="{FF2B5EF4-FFF2-40B4-BE49-F238E27FC236}">
                <a16:creationId xmlns:a16="http://schemas.microsoft.com/office/drawing/2014/main" id="{D2121B86-0336-4F6C-8AEF-F1D9A4131C5D}"/>
              </a:ext>
            </a:extLst>
          </p:cNvPr>
          <p:cNvSpPr/>
          <p:nvPr/>
        </p:nvSpPr>
        <p:spPr bwMode="auto">
          <a:xfrm>
            <a:off x="1371600" y="5121426"/>
            <a:ext cx="8317765" cy="1323824"/>
          </a:xfrm>
          <a:prstGeom prst="roundRect">
            <a:avLst/>
          </a:prstGeom>
          <a:solidFill>
            <a:srgbClr val="00528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a:lnSpc>
                <a:spcPct val="100000"/>
              </a:lnSpc>
              <a:spcBef>
                <a:spcPct val="0"/>
              </a:spcBef>
              <a:spcAft>
                <a:spcPct val="0"/>
              </a:spcAft>
              <a:buClrTx/>
              <a:buSzTx/>
              <a:buFontTx/>
              <a:buNone/>
              <a:tabLst/>
            </a:pPr>
            <a:r>
              <a:rPr lang="en-US" sz="2000" b="1" i="0" u="none" strike="noStrike" cap="none" normalizeH="0" baseline="0">
                <a:ln>
                  <a:noFill/>
                </a:ln>
                <a:effectLst/>
                <a:latin typeface="Arial"/>
                <a:cs typeface="Arial"/>
              </a:rPr>
              <a:t>Y</a:t>
            </a:r>
            <a:r>
              <a:rPr lang="en-US" sz="2000" b="1">
                <a:latin typeface="Arial"/>
                <a:cs typeface="Arial"/>
              </a:rPr>
              <a:t>1 accomplishments provide proofs-of-concept for several aspects of the STAR value proposition, including the use of NCF and subfunctions as a unit of analysis, inter-NCF dependencies, and NCF-to-asset connections. </a:t>
            </a:r>
            <a:endParaRPr lang="en-US"/>
          </a:p>
        </p:txBody>
      </p:sp>
      <p:pic>
        <p:nvPicPr>
          <p:cNvPr id="14" name="Picture 15" descr="Diagram&#10;&#10;Description automatically generated">
            <a:extLst>
              <a:ext uri="{FF2B5EF4-FFF2-40B4-BE49-F238E27FC236}">
                <a16:creationId xmlns:a16="http://schemas.microsoft.com/office/drawing/2014/main" id="{AC97CA4C-8956-4CF5-9BA6-3A64F06CAD1F}"/>
              </a:ext>
            </a:extLst>
          </p:cNvPr>
          <p:cNvPicPr>
            <a:picLocks noChangeAspect="1"/>
          </p:cNvPicPr>
          <p:nvPr/>
        </p:nvPicPr>
        <p:blipFill>
          <a:blip r:embed="rId2"/>
          <a:stretch>
            <a:fillRect/>
          </a:stretch>
        </p:blipFill>
        <p:spPr>
          <a:xfrm>
            <a:off x="6102664" y="1508727"/>
            <a:ext cx="5884743" cy="3163387"/>
          </a:xfrm>
          <a:prstGeom prst="rect">
            <a:avLst/>
          </a:prstGeom>
        </p:spPr>
      </p:pic>
    </p:spTree>
    <p:extLst>
      <p:ext uri="{BB962C8B-B14F-4D97-AF65-F5344CB8AC3E}">
        <p14:creationId xmlns:p14="http://schemas.microsoft.com/office/powerpoint/2010/main" val="2581157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0C79610-6322-4AD5-8661-87255E89C72D}"/>
              </a:ext>
            </a:extLst>
          </p:cNvPr>
          <p:cNvSpPr>
            <a:spLocks noGrp="1"/>
          </p:cNvSpPr>
          <p:nvPr>
            <p:ph idx="1"/>
          </p:nvPr>
        </p:nvSpPr>
        <p:spPr>
          <a:xfrm>
            <a:off x="1192731" y="4586465"/>
            <a:ext cx="5753072" cy="1966735"/>
          </a:xfrm>
        </p:spPr>
        <p:txBody>
          <a:bodyPr/>
          <a:lstStyle/>
          <a:p>
            <a:pPr marL="0" marR="0" lvl="0" indent="0" algn="l">
              <a:spcBef>
                <a:spcPts val="0"/>
              </a:spcBef>
              <a:spcAft>
                <a:spcPts val="0"/>
              </a:spcAft>
              <a:buNone/>
            </a:pPr>
            <a:r>
              <a:rPr lang="en-US" sz="1600">
                <a:effectLst/>
                <a:ea typeface="PMingLiU" panose="02020500000000000000" pitchFamily="18" charset="-120"/>
              </a:rPr>
              <a:t>The STAR enables analysts to: </a:t>
            </a:r>
          </a:p>
          <a:p>
            <a:pPr marL="342900" marR="0" lvl="0" indent="-342900" algn="l">
              <a:spcBef>
                <a:spcPts val="0"/>
              </a:spcBef>
              <a:spcAft>
                <a:spcPts val="0"/>
              </a:spcAft>
              <a:buFont typeface="+mj-lt"/>
              <a:buAutoNum type="arabicPeriod"/>
            </a:pPr>
            <a:r>
              <a:rPr lang="en-US" sz="1600">
                <a:ea typeface="PMingLiU" panose="02020500000000000000" pitchFamily="18" charset="-120"/>
              </a:rPr>
              <a:t>Have a consistent method to functionally describe critical infrastructure and disruption</a:t>
            </a:r>
          </a:p>
          <a:p>
            <a:pPr marL="342900" marR="0" lvl="0" indent="-342900" algn="l">
              <a:spcBef>
                <a:spcPts val="0"/>
              </a:spcBef>
              <a:spcAft>
                <a:spcPts val="0"/>
              </a:spcAft>
              <a:buFont typeface="+mj-lt"/>
              <a:buAutoNum type="arabicPeriod"/>
            </a:pPr>
            <a:r>
              <a:rPr lang="en-US" sz="1600">
                <a:effectLst/>
                <a:ea typeface="PMingLiU" panose="02020500000000000000" pitchFamily="18" charset="-120"/>
              </a:rPr>
              <a:t>Identify</a:t>
            </a:r>
            <a:r>
              <a:rPr lang="en-US" sz="1600">
                <a:ea typeface="PMingLiU" panose="02020500000000000000" pitchFamily="18" charset="-120"/>
              </a:rPr>
              <a:t> potential cascading impact pathways both upstream and downstream via the functional network of dependencies</a:t>
            </a:r>
          </a:p>
          <a:p>
            <a:pPr marL="342900" marR="0" lvl="0" indent="-342900" algn="l">
              <a:spcBef>
                <a:spcPts val="0"/>
              </a:spcBef>
              <a:spcAft>
                <a:spcPts val="0"/>
              </a:spcAft>
              <a:buFont typeface="+mj-lt"/>
              <a:buAutoNum type="arabicPeriod"/>
            </a:pPr>
            <a:r>
              <a:rPr lang="en-US" sz="1600">
                <a:ea typeface="PMingLiU" panose="02020500000000000000" pitchFamily="18" charset="-120"/>
              </a:rPr>
              <a:t>Connect NCFs to real or virtual assets, and vice versa. </a:t>
            </a:r>
          </a:p>
        </p:txBody>
      </p:sp>
      <p:sp>
        <p:nvSpPr>
          <p:cNvPr id="5" name="Title 4">
            <a:extLst>
              <a:ext uri="{FF2B5EF4-FFF2-40B4-BE49-F238E27FC236}">
                <a16:creationId xmlns:a16="http://schemas.microsoft.com/office/drawing/2014/main" id="{5E3653D1-301A-4A0C-8696-2744EF718FDA}"/>
              </a:ext>
            </a:extLst>
          </p:cNvPr>
          <p:cNvSpPr>
            <a:spLocks noGrp="1"/>
          </p:cNvSpPr>
          <p:nvPr>
            <p:ph type="ctrTitle"/>
          </p:nvPr>
        </p:nvSpPr>
        <p:spPr/>
        <p:txBody>
          <a:bodyPr/>
          <a:lstStyle/>
          <a:p>
            <a:r>
              <a:rPr lang="en-US"/>
              <a:t>Proof of Concept (Year 1) Development </a:t>
            </a:r>
          </a:p>
        </p:txBody>
      </p:sp>
      <p:sp>
        <p:nvSpPr>
          <p:cNvPr id="3" name="Slide Number Placeholder 2">
            <a:extLst>
              <a:ext uri="{FF2B5EF4-FFF2-40B4-BE49-F238E27FC236}">
                <a16:creationId xmlns:a16="http://schemas.microsoft.com/office/drawing/2014/main" id="{2543736A-FDF8-420E-80A6-8A43A50FB70C}"/>
              </a:ext>
            </a:extLst>
          </p:cNvPr>
          <p:cNvSpPr>
            <a:spLocks noGrp="1"/>
          </p:cNvSpPr>
          <p:nvPr>
            <p:ph type="sldNum" sz="quarter" idx="10"/>
          </p:nvPr>
        </p:nvSpPr>
        <p:spPr/>
        <p:txBody>
          <a:bodyPr/>
          <a:lstStyle/>
          <a:p>
            <a:pPr>
              <a:defRPr/>
            </a:pPr>
            <a:fld id="{549690C8-B626-274D-8FA3-63299A4ABD75}" type="slidenum">
              <a:rPr lang="en-US" altLang="en-US" smtClean="0"/>
              <a:pPr>
                <a:defRPr/>
              </a:pPr>
              <a:t>14</a:t>
            </a:fld>
            <a:endParaRPr lang="en-US" altLang="en-US"/>
          </a:p>
        </p:txBody>
      </p:sp>
      <p:pic>
        <p:nvPicPr>
          <p:cNvPr id="4" name="Picture 3">
            <a:extLst>
              <a:ext uri="{FF2B5EF4-FFF2-40B4-BE49-F238E27FC236}">
                <a16:creationId xmlns:a16="http://schemas.microsoft.com/office/drawing/2014/main" id="{3D47F30E-4CF8-4E07-987A-1A333EAF86CD}"/>
              </a:ext>
            </a:extLst>
          </p:cNvPr>
          <p:cNvPicPr/>
          <p:nvPr/>
        </p:nvPicPr>
        <p:blipFill>
          <a:blip r:embed="rId2">
            <a:extLst>
              <a:ext uri="{28A0092B-C50C-407E-A947-70E740481C1C}">
                <a14:useLocalDpi xmlns:a14="http://schemas.microsoft.com/office/drawing/2010/main" val="0"/>
              </a:ext>
            </a:extLst>
          </a:blip>
          <a:stretch>
            <a:fillRect/>
          </a:stretch>
        </p:blipFill>
        <p:spPr>
          <a:xfrm>
            <a:off x="7076172" y="3657599"/>
            <a:ext cx="4830278" cy="2362201"/>
          </a:xfrm>
          <a:prstGeom prst="rect">
            <a:avLst/>
          </a:prstGeom>
        </p:spPr>
      </p:pic>
      <p:grpSp>
        <p:nvGrpSpPr>
          <p:cNvPr id="7" name="Group 6">
            <a:extLst>
              <a:ext uri="{FF2B5EF4-FFF2-40B4-BE49-F238E27FC236}">
                <a16:creationId xmlns:a16="http://schemas.microsoft.com/office/drawing/2014/main" id="{86CC9300-C1D5-4F8A-A4BF-83599F1F94C0}"/>
              </a:ext>
            </a:extLst>
          </p:cNvPr>
          <p:cNvGrpSpPr/>
          <p:nvPr/>
        </p:nvGrpSpPr>
        <p:grpSpPr>
          <a:xfrm>
            <a:off x="7086599" y="1345671"/>
            <a:ext cx="4819851" cy="2235729"/>
            <a:chOff x="1185262" y="1235512"/>
            <a:chExt cx="9821476" cy="4839413"/>
          </a:xfrm>
        </p:grpSpPr>
        <p:grpSp>
          <p:nvGrpSpPr>
            <p:cNvPr id="8" name="Group 7">
              <a:extLst>
                <a:ext uri="{FF2B5EF4-FFF2-40B4-BE49-F238E27FC236}">
                  <a16:creationId xmlns:a16="http://schemas.microsoft.com/office/drawing/2014/main" id="{5E82ECF3-C036-4130-AEFF-D979603F870E}"/>
                </a:ext>
              </a:extLst>
            </p:cNvPr>
            <p:cNvGrpSpPr/>
            <p:nvPr/>
          </p:nvGrpSpPr>
          <p:grpSpPr>
            <a:xfrm>
              <a:off x="1185262" y="1235512"/>
              <a:ext cx="9821476" cy="4839413"/>
              <a:chOff x="1185262" y="1235512"/>
              <a:chExt cx="9821476" cy="4839413"/>
            </a:xfrm>
          </p:grpSpPr>
          <p:pic>
            <p:nvPicPr>
              <p:cNvPr id="10" name="Picture 4">
                <a:extLst>
                  <a:ext uri="{FF2B5EF4-FFF2-40B4-BE49-F238E27FC236}">
                    <a16:creationId xmlns:a16="http://schemas.microsoft.com/office/drawing/2014/main" id="{059B5DC4-E221-4AD7-BD8E-468BA7E9EF45}"/>
                  </a:ext>
                </a:extLst>
              </p:cNvPr>
              <p:cNvPicPr>
                <a:picLocks noChangeAspect="1"/>
              </p:cNvPicPr>
              <p:nvPr/>
            </p:nvPicPr>
            <p:blipFill>
              <a:blip r:embed="rId3"/>
              <a:stretch>
                <a:fillRect/>
              </a:stretch>
            </p:blipFill>
            <p:spPr>
              <a:xfrm>
                <a:off x="1185262" y="1235512"/>
                <a:ext cx="9821476" cy="4839413"/>
              </a:xfrm>
              <a:prstGeom prst="rect">
                <a:avLst/>
              </a:prstGeom>
            </p:spPr>
          </p:pic>
          <p:pic>
            <p:nvPicPr>
              <p:cNvPr id="11" name="Picture 10">
                <a:extLst>
                  <a:ext uri="{FF2B5EF4-FFF2-40B4-BE49-F238E27FC236}">
                    <a16:creationId xmlns:a16="http://schemas.microsoft.com/office/drawing/2014/main" id="{36A83E4B-5A2C-427A-B479-9DBFC7687E1B}"/>
                  </a:ext>
                </a:extLst>
              </p:cNvPr>
              <p:cNvPicPr>
                <a:picLocks noChangeAspect="1"/>
              </p:cNvPicPr>
              <p:nvPr/>
            </p:nvPicPr>
            <p:blipFill>
              <a:blip r:embed="rId4"/>
              <a:stretch>
                <a:fillRect/>
              </a:stretch>
            </p:blipFill>
            <p:spPr>
              <a:xfrm>
                <a:off x="1185262" y="4575832"/>
                <a:ext cx="1536673" cy="1470578"/>
              </a:xfrm>
              <a:prstGeom prst="rect">
                <a:avLst/>
              </a:prstGeom>
            </p:spPr>
          </p:pic>
          <p:pic>
            <p:nvPicPr>
              <p:cNvPr id="12" name="Picture 11">
                <a:extLst>
                  <a:ext uri="{FF2B5EF4-FFF2-40B4-BE49-F238E27FC236}">
                    <a16:creationId xmlns:a16="http://schemas.microsoft.com/office/drawing/2014/main" id="{027B41AD-FE2D-4319-A82B-29A19D35F536}"/>
                  </a:ext>
                </a:extLst>
              </p:cNvPr>
              <p:cNvPicPr>
                <a:picLocks noChangeAspect="1"/>
              </p:cNvPicPr>
              <p:nvPr/>
            </p:nvPicPr>
            <p:blipFill rotWithShape="1">
              <a:blip r:embed="rId5"/>
              <a:srcRect l="1468" b="4622"/>
              <a:stretch/>
            </p:blipFill>
            <p:spPr>
              <a:xfrm>
                <a:off x="1185262" y="4998705"/>
                <a:ext cx="1395810" cy="1057866"/>
              </a:xfrm>
              <a:prstGeom prst="rect">
                <a:avLst/>
              </a:prstGeom>
            </p:spPr>
          </p:pic>
        </p:grpSp>
        <p:pic>
          <p:nvPicPr>
            <p:cNvPr id="9" name="Picture 8">
              <a:extLst>
                <a:ext uri="{FF2B5EF4-FFF2-40B4-BE49-F238E27FC236}">
                  <a16:creationId xmlns:a16="http://schemas.microsoft.com/office/drawing/2014/main" id="{44FF435F-6166-4D32-9303-6AD51920FCFE}"/>
                </a:ext>
              </a:extLst>
            </p:cNvPr>
            <p:cNvPicPr>
              <a:picLocks noChangeAspect="1"/>
            </p:cNvPicPr>
            <p:nvPr/>
          </p:nvPicPr>
          <p:blipFill>
            <a:blip r:embed="rId6"/>
            <a:stretch>
              <a:fillRect/>
            </a:stretch>
          </p:blipFill>
          <p:spPr>
            <a:xfrm>
              <a:off x="9123791" y="2216268"/>
              <a:ext cx="617959" cy="451153"/>
            </a:xfrm>
            <a:prstGeom prst="rect">
              <a:avLst/>
            </a:prstGeom>
          </p:spPr>
        </p:pic>
      </p:grpSp>
      <p:pic>
        <p:nvPicPr>
          <p:cNvPr id="13" name="Picture 2">
            <a:extLst>
              <a:ext uri="{FF2B5EF4-FFF2-40B4-BE49-F238E27FC236}">
                <a16:creationId xmlns:a16="http://schemas.microsoft.com/office/drawing/2014/main" id="{5E7B6EDE-6456-4AA4-BC81-03E49A382308}"/>
              </a:ext>
            </a:extLst>
          </p:cNvPr>
          <p:cNvPicPr>
            <a:picLocks noChangeAspect="1"/>
          </p:cNvPicPr>
          <p:nvPr/>
        </p:nvPicPr>
        <p:blipFill>
          <a:blip r:embed="rId7"/>
          <a:stretch>
            <a:fillRect/>
          </a:stretch>
        </p:blipFill>
        <p:spPr>
          <a:xfrm>
            <a:off x="581308" y="1345671"/>
            <a:ext cx="6390964" cy="3150129"/>
          </a:xfrm>
          <a:prstGeom prst="rect">
            <a:avLst/>
          </a:prstGeom>
        </p:spPr>
      </p:pic>
    </p:spTree>
    <p:extLst>
      <p:ext uri="{BB962C8B-B14F-4D97-AF65-F5344CB8AC3E}">
        <p14:creationId xmlns:p14="http://schemas.microsoft.com/office/powerpoint/2010/main" val="2344719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4B4357-17F8-445F-82A5-0708FF550792}"/>
              </a:ext>
            </a:extLst>
          </p:cNvPr>
          <p:cNvPicPr>
            <a:picLocks noChangeAspect="1"/>
          </p:cNvPicPr>
          <p:nvPr/>
        </p:nvPicPr>
        <p:blipFill>
          <a:blip r:embed="rId2"/>
          <a:stretch>
            <a:fillRect/>
          </a:stretch>
        </p:blipFill>
        <p:spPr>
          <a:xfrm>
            <a:off x="4670694" y="1327471"/>
            <a:ext cx="7521306" cy="4692329"/>
          </a:xfrm>
          <a:prstGeom prst="rect">
            <a:avLst/>
          </a:prstGeom>
        </p:spPr>
      </p:pic>
      <p:sp>
        <p:nvSpPr>
          <p:cNvPr id="5" name="Title 4">
            <a:extLst>
              <a:ext uri="{FF2B5EF4-FFF2-40B4-BE49-F238E27FC236}">
                <a16:creationId xmlns:a16="http://schemas.microsoft.com/office/drawing/2014/main" id="{5E3653D1-301A-4A0C-8696-2744EF718FDA}"/>
              </a:ext>
            </a:extLst>
          </p:cNvPr>
          <p:cNvSpPr>
            <a:spLocks noGrp="1"/>
          </p:cNvSpPr>
          <p:nvPr>
            <p:ph type="ctrTitle"/>
          </p:nvPr>
        </p:nvSpPr>
        <p:spPr/>
        <p:txBody>
          <a:bodyPr/>
          <a:lstStyle/>
          <a:p>
            <a:r>
              <a:rPr lang="en-US"/>
              <a:t>Matrix Formalizations of Risk</a:t>
            </a:r>
          </a:p>
        </p:txBody>
      </p:sp>
      <p:sp>
        <p:nvSpPr>
          <p:cNvPr id="3" name="Slide Number Placeholder 2">
            <a:extLst>
              <a:ext uri="{FF2B5EF4-FFF2-40B4-BE49-F238E27FC236}">
                <a16:creationId xmlns:a16="http://schemas.microsoft.com/office/drawing/2014/main" id="{2543736A-FDF8-420E-80A6-8A43A50FB70C}"/>
              </a:ext>
            </a:extLst>
          </p:cNvPr>
          <p:cNvSpPr>
            <a:spLocks noGrp="1"/>
          </p:cNvSpPr>
          <p:nvPr>
            <p:ph type="sldNum" sz="quarter" idx="10"/>
          </p:nvPr>
        </p:nvSpPr>
        <p:spPr/>
        <p:txBody>
          <a:bodyPr/>
          <a:lstStyle/>
          <a:p>
            <a:pPr>
              <a:defRPr/>
            </a:pPr>
            <a:fld id="{549690C8-B626-274D-8FA3-63299A4ABD75}" type="slidenum">
              <a:rPr lang="en-US" altLang="en-US" smtClean="0"/>
              <a:pPr>
                <a:defRPr/>
              </a:pPr>
              <a:t>15</a:t>
            </a:fld>
            <a:endParaRPr lang="en-US" altLang="en-US"/>
          </a:p>
        </p:txBody>
      </p:sp>
      <p:sp>
        <p:nvSpPr>
          <p:cNvPr id="8" name="TextBox 7">
            <a:extLst>
              <a:ext uri="{FF2B5EF4-FFF2-40B4-BE49-F238E27FC236}">
                <a16:creationId xmlns:a16="http://schemas.microsoft.com/office/drawing/2014/main" id="{61A6031B-DEFC-4884-A13A-361BFBB1FBB8}"/>
              </a:ext>
            </a:extLst>
          </p:cNvPr>
          <p:cNvSpPr txBox="1"/>
          <p:nvPr/>
        </p:nvSpPr>
        <p:spPr>
          <a:xfrm>
            <a:off x="1295400" y="5963609"/>
            <a:ext cx="5275162" cy="523220"/>
          </a:xfrm>
          <a:prstGeom prst="rect">
            <a:avLst/>
          </a:prstGeom>
          <a:noFill/>
        </p:spPr>
        <p:txBody>
          <a:bodyPr wrap="none" rtlCol="0">
            <a:spAutoFit/>
          </a:bodyPr>
          <a:lstStyle/>
          <a:p>
            <a:r>
              <a:rPr lang="en-US" sz="1400">
                <a:solidFill>
                  <a:srgbClr val="000000"/>
                </a:solidFill>
              </a:rPr>
              <a:t>See: Kaplan, “Matrix Theory Formalism for Event Tree Analysis: </a:t>
            </a:r>
          </a:p>
          <a:p>
            <a:r>
              <a:rPr lang="en-US" sz="1400">
                <a:solidFill>
                  <a:srgbClr val="000000"/>
                </a:solidFill>
              </a:rPr>
              <a:t>Application to Nuclear Risk Analysis,” 1982 </a:t>
            </a:r>
          </a:p>
        </p:txBody>
      </p:sp>
      <p:sp>
        <p:nvSpPr>
          <p:cNvPr id="6" name="Content Placeholder 5">
            <a:extLst>
              <a:ext uri="{FF2B5EF4-FFF2-40B4-BE49-F238E27FC236}">
                <a16:creationId xmlns:a16="http://schemas.microsoft.com/office/drawing/2014/main" id="{10C79610-6322-4AD5-8661-87255E89C72D}"/>
              </a:ext>
            </a:extLst>
          </p:cNvPr>
          <p:cNvSpPr>
            <a:spLocks noGrp="1"/>
          </p:cNvSpPr>
          <p:nvPr>
            <p:ph idx="1"/>
          </p:nvPr>
        </p:nvSpPr>
        <p:spPr>
          <a:xfrm>
            <a:off x="283142" y="1676400"/>
            <a:ext cx="5812857" cy="4267199"/>
          </a:xfrm>
        </p:spPr>
        <p:txBody>
          <a:bodyPr/>
          <a:lstStyle/>
          <a:p>
            <a:pPr marL="0" marR="0" lvl="0" indent="0" algn="l">
              <a:spcBef>
                <a:spcPts val="0"/>
              </a:spcBef>
              <a:spcAft>
                <a:spcPts val="0"/>
              </a:spcAft>
              <a:buNone/>
            </a:pPr>
            <a:r>
              <a:rPr lang="en-US" sz="1800">
                <a:solidFill>
                  <a:srgbClr val="000000"/>
                </a:solidFill>
                <a:ea typeface="PMingLiU" panose="02020500000000000000" pitchFamily="18" charset="-120"/>
              </a:rPr>
              <a:t>A rapidly calculatable approximate, </a:t>
            </a:r>
            <a:br>
              <a:rPr lang="en-US" sz="1800">
                <a:solidFill>
                  <a:srgbClr val="000000"/>
                </a:solidFill>
                <a:ea typeface="PMingLiU" panose="02020500000000000000" pitchFamily="18" charset="-120"/>
              </a:rPr>
            </a:br>
            <a:r>
              <a:rPr lang="en-US" sz="1800">
                <a:solidFill>
                  <a:srgbClr val="000000"/>
                </a:solidFill>
                <a:ea typeface="PMingLiU" panose="02020500000000000000" pitchFamily="18" charset="-120"/>
              </a:rPr>
              <a:t>aggregate risk profile over multiple hazard</a:t>
            </a:r>
            <a:br>
              <a:rPr lang="en-US" sz="1800">
                <a:solidFill>
                  <a:srgbClr val="000000"/>
                </a:solidFill>
                <a:ea typeface="PMingLiU" panose="02020500000000000000" pitchFamily="18" charset="-120"/>
              </a:rPr>
            </a:br>
            <a:r>
              <a:rPr lang="en-US" sz="1800">
                <a:solidFill>
                  <a:srgbClr val="000000"/>
                </a:solidFill>
                <a:ea typeface="PMingLiU" panose="02020500000000000000" pitchFamily="18" charset="-120"/>
              </a:rPr>
              <a:t>scenarios is enabled through matrix </a:t>
            </a:r>
            <a:br>
              <a:rPr lang="en-US" sz="1800">
                <a:solidFill>
                  <a:srgbClr val="000000"/>
                </a:solidFill>
                <a:ea typeface="PMingLiU" panose="02020500000000000000" pitchFamily="18" charset="-120"/>
              </a:rPr>
            </a:br>
            <a:r>
              <a:rPr lang="en-US" sz="1800">
                <a:solidFill>
                  <a:srgbClr val="000000"/>
                </a:solidFill>
                <a:ea typeface="PMingLiU" panose="02020500000000000000" pitchFamily="18" charset="-120"/>
              </a:rPr>
              <a:t>formalizations that induce separability </a:t>
            </a:r>
            <a:br>
              <a:rPr lang="en-US" sz="1800">
                <a:solidFill>
                  <a:srgbClr val="000000"/>
                </a:solidFill>
                <a:ea typeface="PMingLiU" panose="02020500000000000000" pitchFamily="18" charset="-120"/>
              </a:rPr>
            </a:br>
            <a:r>
              <a:rPr lang="en-US" sz="1800">
                <a:solidFill>
                  <a:srgbClr val="000000"/>
                </a:solidFill>
                <a:ea typeface="PMingLiU" panose="02020500000000000000" pitchFamily="18" charset="-120"/>
              </a:rPr>
              <a:t>(i.e., pinch points) in the state space of </a:t>
            </a:r>
            <a:br>
              <a:rPr lang="en-US" sz="1800">
                <a:solidFill>
                  <a:srgbClr val="000000"/>
                </a:solidFill>
                <a:ea typeface="PMingLiU" panose="02020500000000000000" pitchFamily="18" charset="-120"/>
              </a:rPr>
            </a:br>
            <a:r>
              <a:rPr lang="en-US" sz="1800">
                <a:solidFill>
                  <a:srgbClr val="000000"/>
                </a:solidFill>
                <a:ea typeface="PMingLiU" panose="02020500000000000000" pitchFamily="18" charset="-120"/>
              </a:rPr>
              <a:t>the event tree. </a:t>
            </a:r>
          </a:p>
          <a:p>
            <a:pPr marL="0" marR="0" lvl="0" indent="0" algn="l">
              <a:spcBef>
                <a:spcPts val="0"/>
              </a:spcBef>
              <a:spcAft>
                <a:spcPts val="0"/>
              </a:spcAft>
              <a:buNone/>
            </a:pPr>
            <a:endParaRPr lang="en-US" sz="1800">
              <a:solidFill>
                <a:srgbClr val="000000"/>
              </a:solidFill>
              <a:effectLst/>
              <a:ea typeface="PMingLiU" panose="02020500000000000000" pitchFamily="18" charset="-120"/>
            </a:endParaRPr>
          </a:p>
          <a:p>
            <a:pPr marL="0" marR="0" lvl="0" indent="0" algn="l">
              <a:spcBef>
                <a:spcPts val="0"/>
              </a:spcBef>
              <a:spcAft>
                <a:spcPts val="0"/>
              </a:spcAft>
              <a:buNone/>
            </a:pPr>
            <a:r>
              <a:rPr lang="en-US" sz="1800">
                <a:solidFill>
                  <a:srgbClr val="000000"/>
                </a:solidFill>
                <a:ea typeface="PMingLiU" panose="02020500000000000000" pitchFamily="18" charset="-120"/>
              </a:rPr>
              <a:t>Creates a trade-off between pragmatism </a:t>
            </a:r>
            <a:br>
              <a:rPr lang="en-US" sz="1800">
                <a:solidFill>
                  <a:srgbClr val="000000"/>
                </a:solidFill>
                <a:ea typeface="PMingLiU" panose="02020500000000000000" pitchFamily="18" charset="-120"/>
              </a:rPr>
            </a:br>
            <a:r>
              <a:rPr lang="en-US" sz="1800">
                <a:solidFill>
                  <a:srgbClr val="000000"/>
                </a:solidFill>
                <a:ea typeface="PMingLiU" panose="02020500000000000000" pitchFamily="18" charset="-120"/>
              </a:rPr>
              <a:t>and conditionality or accuracy. </a:t>
            </a:r>
          </a:p>
          <a:p>
            <a:pPr lvl="1">
              <a:spcBef>
                <a:spcPts val="0"/>
              </a:spcBef>
              <a:spcAft>
                <a:spcPts val="0"/>
              </a:spcAft>
            </a:pPr>
            <a:r>
              <a:rPr lang="en-US" sz="1800">
                <a:solidFill>
                  <a:srgbClr val="000000"/>
                </a:solidFill>
                <a:ea typeface="PMingLiU" panose="02020500000000000000" pitchFamily="18" charset="-120"/>
              </a:rPr>
              <a:t>How accurate is ‘accurate enough’ to be fit </a:t>
            </a:r>
            <a:br>
              <a:rPr lang="en-US" sz="1800">
                <a:solidFill>
                  <a:srgbClr val="000000"/>
                </a:solidFill>
                <a:ea typeface="PMingLiU" panose="02020500000000000000" pitchFamily="18" charset="-120"/>
              </a:rPr>
            </a:br>
            <a:r>
              <a:rPr lang="en-US" sz="1800">
                <a:solidFill>
                  <a:srgbClr val="000000"/>
                </a:solidFill>
                <a:ea typeface="PMingLiU" panose="02020500000000000000" pitchFamily="18" charset="-120"/>
              </a:rPr>
              <a:t>for purpose? </a:t>
            </a:r>
          </a:p>
          <a:p>
            <a:pPr lvl="1">
              <a:spcBef>
                <a:spcPts val="0"/>
              </a:spcBef>
              <a:spcAft>
                <a:spcPts val="0"/>
              </a:spcAft>
            </a:pPr>
            <a:r>
              <a:rPr lang="en-US" sz="1800">
                <a:solidFill>
                  <a:srgbClr val="000000"/>
                </a:solidFill>
                <a:ea typeface="PMingLiU" panose="02020500000000000000" pitchFamily="18" charset="-120"/>
              </a:rPr>
              <a:t>What is the optimal pinch-point state space? </a:t>
            </a:r>
          </a:p>
          <a:p>
            <a:pPr lvl="1">
              <a:spcBef>
                <a:spcPts val="0"/>
              </a:spcBef>
              <a:spcAft>
                <a:spcPts val="0"/>
              </a:spcAft>
            </a:pPr>
            <a:r>
              <a:rPr lang="en-US" sz="1800">
                <a:solidFill>
                  <a:srgbClr val="000000"/>
                </a:solidFill>
                <a:ea typeface="PMingLiU" panose="02020500000000000000" pitchFamily="18" charset="-120"/>
              </a:rPr>
              <a:t>How can T, V, and C matrices be further decomposed? </a:t>
            </a:r>
          </a:p>
          <a:p>
            <a:pPr lvl="1">
              <a:spcBef>
                <a:spcPts val="0"/>
              </a:spcBef>
              <a:spcAft>
                <a:spcPts val="0"/>
              </a:spcAft>
            </a:pPr>
            <a:r>
              <a:rPr lang="en-US" sz="1800">
                <a:solidFill>
                  <a:srgbClr val="000000"/>
                </a:solidFill>
                <a:ea typeface="PMingLiU" panose="02020500000000000000" pitchFamily="18" charset="-120"/>
              </a:rPr>
              <a:t>How do mod/sim/data feed these matrices?</a:t>
            </a:r>
          </a:p>
          <a:p>
            <a:pPr marL="0" marR="0" lvl="0" indent="0" algn="l">
              <a:spcBef>
                <a:spcPts val="0"/>
              </a:spcBef>
              <a:spcAft>
                <a:spcPts val="0"/>
              </a:spcAft>
              <a:buNone/>
            </a:pPr>
            <a:endParaRPr lang="en-US" sz="1800">
              <a:solidFill>
                <a:srgbClr val="000000"/>
              </a:solidFill>
              <a:effectLst/>
              <a:ea typeface="PMingLiU" panose="02020500000000000000" pitchFamily="18" charset="-120"/>
            </a:endParaRPr>
          </a:p>
        </p:txBody>
      </p:sp>
    </p:spTree>
    <p:extLst>
      <p:ext uri="{BB962C8B-B14F-4D97-AF65-F5344CB8AC3E}">
        <p14:creationId xmlns:p14="http://schemas.microsoft.com/office/powerpoint/2010/main" val="304956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0C79610-6322-4AD5-8661-87255E89C72D}"/>
              </a:ext>
            </a:extLst>
          </p:cNvPr>
          <p:cNvSpPr>
            <a:spLocks noGrp="1"/>
          </p:cNvSpPr>
          <p:nvPr>
            <p:ph idx="1"/>
          </p:nvPr>
        </p:nvSpPr>
        <p:spPr>
          <a:xfrm>
            <a:off x="357671" y="1564432"/>
            <a:ext cx="11476658" cy="1828801"/>
          </a:xfrm>
        </p:spPr>
        <p:txBody>
          <a:bodyPr/>
          <a:lstStyle/>
          <a:p>
            <a:pPr marL="0" marR="0" lvl="0" indent="0" algn="l">
              <a:spcBef>
                <a:spcPts val="0"/>
              </a:spcBef>
              <a:spcAft>
                <a:spcPts val="0"/>
              </a:spcAft>
              <a:buNone/>
            </a:pPr>
            <a:r>
              <a:rPr lang="en-GB" sz="2000">
                <a:solidFill>
                  <a:srgbClr val="000000"/>
                </a:solidFill>
                <a:effectLst/>
                <a:ea typeface="PMingLiU" panose="02020500000000000000" pitchFamily="18" charset="-120"/>
              </a:rPr>
              <a:t>The National Risk Management </a:t>
            </a:r>
            <a:r>
              <a:rPr lang="en-GB" sz="2000" err="1">
                <a:solidFill>
                  <a:srgbClr val="000000"/>
                </a:solidFill>
                <a:effectLst/>
                <a:ea typeface="PMingLiU" panose="02020500000000000000" pitchFamily="18" charset="-120"/>
              </a:rPr>
              <a:t>Center</a:t>
            </a:r>
            <a:r>
              <a:rPr lang="en-GB" sz="2000">
                <a:solidFill>
                  <a:srgbClr val="000000"/>
                </a:solidFill>
                <a:effectLst/>
                <a:ea typeface="PMingLiU" panose="02020500000000000000" pitchFamily="18" charset="-120"/>
              </a:rPr>
              <a:t> is developing the Suite of Tool </a:t>
            </a:r>
            <a:r>
              <a:rPr lang="en-GB" sz="2000">
                <a:solidFill>
                  <a:srgbClr val="000000"/>
                </a:solidFill>
                <a:ea typeface="PMingLiU" panose="02020500000000000000" pitchFamily="18" charset="-120"/>
              </a:rPr>
              <a:t>for the Analysis of Risk (STAR) </a:t>
            </a:r>
            <a:r>
              <a:rPr lang="en-GB" sz="2000">
                <a:solidFill>
                  <a:srgbClr val="000000"/>
                </a:solidFill>
                <a:effectLst/>
                <a:ea typeface="PMingLiU" panose="02020500000000000000" pitchFamily="18" charset="-120"/>
              </a:rPr>
              <a:t>to enable better identification and analysis of CI risk through the functional lens of the NCFs. </a:t>
            </a:r>
          </a:p>
          <a:p>
            <a:pPr marL="0" marR="0" lvl="0" indent="0" algn="l">
              <a:spcBef>
                <a:spcPts val="0"/>
              </a:spcBef>
              <a:spcAft>
                <a:spcPts val="0"/>
              </a:spcAft>
              <a:buNone/>
            </a:pPr>
            <a:endParaRPr lang="en-GB" sz="2000">
              <a:solidFill>
                <a:srgbClr val="000000"/>
              </a:solidFill>
              <a:ea typeface="PMingLiU" panose="02020500000000000000" pitchFamily="18" charset="-120"/>
            </a:endParaRPr>
          </a:p>
          <a:p>
            <a:pPr marL="0" marR="0" lvl="0" indent="0" algn="l">
              <a:spcBef>
                <a:spcPts val="0"/>
              </a:spcBef>
              <a:spcAft>
                <a:spcPts val="0"/>
              </a:spcAft>
              <a:buNone/>
            </a:pPr>
            <a:r>
              <a:rPr lang="en-GB" sz="2000">
                <a:solidFill>
                  <a:srgbClr val="000000"/>
                </a:solidFill>
                <a:ea typeface="PMingLiU" panose="02020500000000000000" pitchFamily="18" charset="-120"/>
              </a:rPr>
              <a:t>Novel approaches and capabilities are needed to fully realize NRMCs vision of an end-to-end, all-hazards risk analysis that can inform risk reduction efforts across the nation’s critical infrastructure.</a:t>
            </a:r>
            <a:endParaRPr lang="en-US" sz="2000">
              <a:solidFill>
                <a:srgbClr val="000000"/>
              </a:solidFill>
              <a:effectLst/>
              <a:ea typeface="PMingLiU" panose="02020500000000000000" pitchFamily="18" charset="-120"/>
            </a:endParaRPr>
          </a:p>
        </p:txBody>
      </p:sp>
      <p:sp>
        <p:nvSpPr>
          <p:cNvPr id="5" name="Title 4">
            <a:extLst>
              <a:ext uri="{FF2B5EF4-FFF2-40B4-BE49-F238E27FC236}">
                <a16:creationId xmlns:a16="http://schemas.microsoft.com/office/drawing/2014/main" id="{5E3653D1-301A-4A0C-8696-2744EF718FDA}"/>
              </a:ext>
            </a:extLst>
          </p:cNvPr>
          <p:cNvSpPr>
            <a:spLocks noGrp="1"/>
          </p:cNvSpPr>
          <p:nvPr>
            <p:ph type="ctrTitle"/>
          </p:nvPr>
        </p:nvSpPr>
        <p:spPr/>
        <p:txBody>
          <a:bodyPr/>
          <a:lstStyle/>
          <a:p>
            <a:r>
              <a:rPr lang="en-US"/>
              <a:t>The Way Ahead</a:t>
            </a:r>
          </a:p>
        </p:txBody>
      </p:sp>
      <p:sp>
        <p:nvSpPr>
          <p:cNvPr id="3" name="Slide Number Placeholder 2">
            <a:extLst>
              <a:ext uri="{FF2B5EF4-FFF2-40B4-BE49-F238E27FC236}">
                <a16:creationId xmlns:a16="http://schemas.microsoft.com/office/drawing/2014/main" id="{2543736A-FDF8-420E-80A6-8A43A50FB70C}"/>
              </a:ext>
            </a:extLst>
          </p:cNvPr>
          <p:cNvSpPr>
            <a:spLocks noGrp="1"/>
          </p:cNvSpPr>
          <p:nvPr>
            <p:ph type="sldNum" sz="quarter" idx="10"/>
          </p:nvPr>
        </p:nvSpPr>
        <p:spPr/>
        <p:txBody>
          <a:bodyPr/>
          <a:lstStyle/>
          <a:p>
            <a:pPr>
              <a:defRPr/>
            </a:pPr>
            <a:fld id="{549690C8-B626-274D-8FA3-63299A4ABD75}" type="slidenum">
              <a:rPr lang="en-US" altLang="en-US" smtClean="0"/>
              <a:pPr>
                <a:defRPr/>
              </a:pPr>
              <a:t>16</a:t>
            </a:fld>
            <a:endParaRPr lang="en-US" altLang="en-US"/>
          </a:p>
        </p:txBody>
      </p:sp>
      <p:sp>
        <p:nvSpPr>
          <p:cNvPr id="4" name="Rectangle 3">
            <a:extLst>
              <a:ext uri="{FF2B5EF4-FFF2-40B4-BE49-F238E27FC236}">
                <a16:creationId xmlns:a16="http://schemas.microsoft.com/office/drawing/2014/main" id="{DDA06519-820B-4F47-A1D3-361BAD18C2A0}"/>
              </a:ext>
            </a:extLst>
          </p:cNvPr>
          <p:cNvSpPr/>
          <p:nvPr/>
        </p:nvSpPr>
        <p:spPr bwMode="auto">
          <a:xfrm>
            <a:off x="562942" y="3502818"/>
            <a:ext cx="3581400" cy="535781"/>
          </a:xfrm>
          <a:prstGeom prst="rect">
            <a:avLst/>
          </a:prstGeom>
          <a:solidFill>
            <a:srgbClr val="005288"/>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a:ln>
                  <a:noFill/>
                </a:ln>
                <a:solidFill>
                  <a:schemeClr val="tx1"/>
                </a:solidFill>
                <a:effectLst/>
                <a:latin typeface="Arial" charset="0"/>
              </a:rPr>
              <a:t>Scalability</a:t>
            </a:r>
          </a:p>
        </p:txBody>
      </p:sp>
      <p:sp>
        <p:nvSpPr>
          <p:cNvPr id="8" name="Rectangle 7">
            <a:extLst>
              <a:ext uri="{FF2B5EF4-FFF2-40B4-BE49-F238E27FC236}">
                <a16:creationId xmlns:a16="http://schemas.microsoft.com/office/drawing/2014/main" id="{9404F676-D40B-45E5-B06F-44E96CE98F47}"/>
              </a:ext>
            </a:extLst>
          </p:cNvPr>
          <p:cNvSpPr/>
          <p:nvPr/>
        </p:nvSpPr>
        <p:spPr bwMode="auto">
          <a:xfrm>
            <a:off x="562942" y="4038599"/>
            <a:ext cx="3581400" cy="1828801"/>
          </a:xfrm>
          <a:prstGeom prst="rect">
            <a:avLst/>
          </a:prstGeom>
          <a:solidFill>
            <a:schemeClr val="tx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a:ln>
                  <a:noFill/>
                </a:ln>
                <a:solidFill>
                  <a:srgbClr val="000000"/>
                </a:solidFill>
                <a:effectLst/>
                <a:latin typeface="Arial" charset="0"/>
              </a:rPr>
              <a:t>Matrix Formalizations</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a:ln>
                  <a:noFill/>
                </a:ln>
                <a:solidFill>
                  <a:srgbClr val="000000"/>
                </a:solidFill>
                <a:effectLst/>
                <a:latin typeface="Arial" charset="0"/>
              </a:rPr>
              <a:t>Approximation Methods</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000">
                <a:solidFill>
                  <a:srgbClr val="000000"/>
                </a:solidFill>
                <a:latin typeface="Arial" charset="0"/>
              </a:rPr>
              <a:t>Frameworks &amp; Standards</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000">
                <a:solidFill>
                  <a:srgbClr val="000000"/>
                </a:solidFill>
                <a:latin typeface="Arial" charset="0"/>
              </a:rPr>
              <a:t>Scenario Standardization</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a:ln>
                  <a:noFill/>
                </a:ln>
                <a:solidFill>
                  <a:srgbClr val="000000"/>
                </a:solidFill>
                <a:effectLst/>
                <a:latin typeface="Arial" charset="0"/>
              </a:rPr>
              <a:t>Results Aggregation</a:t>
            </a:r>
          </a:p>
        </p:txBody>
      </p:sp>
      <p:sp>
        <p:nvSpPr>
          <p:cNvPr id="9" name="Rectangle 8">
            <a:extLst>
              <a:ext uri="{FF2B5EF4-FFF2-40B4-BE49-F238E27FC236}">
                <a16:creationId xmlns:a16="http://schemas.microsoft.com/office/drawing/2014/main" id="{144FE5F4-454A-49DE-BAC8-D47B12C6877B}"/>
              </a:ext>
            </a:extLst>
          </p:cNvPr>
          <p:cNvSpPr/>
          <p:nvPr/>
        </p:nvSpPr>
        <p:spPr bwMode="auto">
          <a:xfrm>
            <a:off x="4396271" y="3485712"/>
            <a:ext cx="3581400" cy="535781"/>
          </a:xfrm>
          <a:prstGeom prst="rect">
            <a:avLst/>
          </a:prstGeom>
          <a:solidFill>
            <a:srgbClr val="005288"/>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atin typeface="Arial" charset="0"/>
              </a:rPr>
              <a:t>Graph Analytics</a:t>
            </a:r>
            <a:endParaRPr kumimoji="0" lang="en-US"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9DF34F8A-4850-4579-A7B2-07B547444E32}"/>
              </a:ext>
            </a:extLst>
          </p:cNvPr>
          <p:cNvSpPr/>
          <p:nvPr/>
        </p:nvSpPr>
        <p:spPr bwMode="auto">
          <a:xfrm>
            <a:off x="4396271" y="4021493"/>
            <a:ext cx="3581400" cy="1828801"/>
          </a:xfrm>
          <a:prstGeom prst="rect">
            <a:avLst/>
          </a:prstGeom>
          <a:solidFill>
            <a:schemeClr val="tx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a:ln>
                  <a:noFill/>
                </a:ln>
                <a:solidFill>
                  <a:srgbClr val="000000"/>
                </a:solidFill>
                <a:effectLst/>
                <a:latin typeface="Arial" charset="0"/>
              </a:rPr>
              <a:t>Network Path Analysis</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a:ln>
                  <a:noFill/>
                </a:ln>
                <a:solidFill>
                  <a:srgbClr val="000000"/>
                </a:solidFill>
                <a:effectLst/>
                <a:latin typeface="Arial" charset="0"/>
              </a:rPr>
              <a:t>Cr</a:t>
            </a:r>
            <a:r>
              <a:rPr lang="en-US" sz="2000">
                <a:solidFill>
                  <a:srgbClr val="000000"/>
                </a:solidFill>
                <a:latin typeface="Arial" charset="0"/>
              </a:rPr>
              <a:t>itical Node Identification</a:t>
            </a:r>
            <a:endParaRPr kumimoji="0" lang="en-US" sz="2000" b="0" i="0" u="none" strike="noStrike" cap="none" normalizeH="0" baseline="0">
              <a:ln>
                <a:noFill/>
              </a:ln>
              <a:solidFill>
                <a:srgbClr val="000000"/>
              </a:solidFill>
              <a:effectLst/>
              <a:latin typeface="Arial" charset="0"/>
            </a:endParaRP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000">
                <a:solidFill>
                  <a:srgbClr val="000000"/>
                </a:solidFill>
                <a:latin typeface="Arial" charset="0"/>
              </a:rPr>
              <a:t>Automated Graph Discovery (Data Analytics, ML &amp; NLP Methods, etc.)</a:t>
            </a:r>
            <a:endParaRPr kumimoji="0" lang="en-US" sz="2000" b="0" i="0" u="none" strike="noStrike" cap="none" normalizeH="0" baseline="0">
              <a:ln>
                <a:noFill/>
              </a:ln>
              <a:solidFill>
                <a:srgbClr val="000000"/>
              </a:solidFill>
              <a:effectLst/>
              <a:latin typeface="Arial" charset="0"/>
            </a:endParaRPr>
          </a:p>
        </p:txBody>
      </p:sp>
      <p:sp>
        <p:nvSpPr>
          <p:cNvPr id="11" name="Rectangle 10">
            <a:extLst>
              <a:ext uri="{FF2B5EF4-FFF2-40B4-BE49-F238E27FC236}">
                <a16:creationId xmlns:a16="http://schemas.microsoft.com/office/drawing/2014/main" id="{BA4733FB-7247-4521-B638-6FA1F1B02FA5}"/>
              </a:ext>
            </a:extLst>
          </p:cNvPr>
          <p:cNvSpPr/>
          <p:nvPr/>
        </p:nvSpPr>
        <p:spPr bwMode="auto">
          <a:xfrm>
            <a:off x="8229600" y="3502818"/>
            <a:ext cx="3581400" cy="535781"/>
          </a:xfrm>
          <a:prstGeom prst="rect">
            <a:avLst/>
          </a:prstGeom>
          <a:solidFill>
            <a:srgbClr val="005288"/>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a:ln>
                  <a:noFill/>
                </a:ln>
                <a:solidFill>
                  <a:schemeClr val="tx1"/>
                </a:solidFill>
                <a:effectLst/>
                <a:latin typeface="Arial" charset="0"/>
              </a:rPr>
              <a:t>Model/Data Integration</a:t>
            </a:r>
          </a:p>
        </p:txBody>
      </p:sp>
      <p:sp>
        <p:nvSpPr>
          <p:cNvPr id="12" name="Rectangle 11">
            <a:extLst>
              <a:ext uri="{FF2B5EF4-FFF2-40B4-BE49-F238E27FC236}">
                <a16:creationId xmlns:a16="http://schemas.microsoft.com/office/drawing/2014/main" id="{65CBA458-9CDF-4C2D-A6D2-D5657215F02A}"/>
              </a:ext>
            </a:extLst>
          </p:cNvPr>
          <p:cNvSpPr/>
          <p:nvPr/>
        </p:nvSpPr>
        <p:spPr bwMode="auto">
          <a:xfrm>
            <a:off x="8229600" y="4038599"/>
            <a:ext cx="3581400" cy="1828801"/>
          </a:xfrm>
          <a:prstGeom prst="rect">
            <a:avLst/>
          </a:prstGeom>
          <a:solidFill>
            <a:schemeClr val="tx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000">
                <a:solidFill>
                  <a:srgbClr val="000000"/>
                </a:solidFill>
                <a:latin typeface="Arial" charset="0"/>
              </a:rPr>
              <a:t>Improved Infrastructure &amp; Hazard Models</a:t>
            </a:r>
            <a:endParaRPr kumimoji="0" lang="en-US" sz="2000" b="0" i="0" u="none" strike="noStrike" cap="none" normalizeH="0" baseline="0">
              <a:ln>
                <a:noFill/>
              </a:ln>
              <a:solidFill>
                <a:srgbClr val="000000"/>
              </a:solidFill>
              <a:effectLst/>
              <a:latin typeface="Arial" charset="0"/>
            </a:endParaRP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a:ln>
                  <a:noFill/>
                </a:ln>
                <a:solidFill>
                  <a:srgbClr val="000000"/>
                </a:solidFill>
                <a:effectLst/>
                <a:latin typeface="Arial" charset="0"/>
              </a:rPr>
              <a:t>Multi-mode and Cascading Impact Models</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000">
                <a:solidFill>
                  <a:srgbClr val="000000"/>
                </a:solidFill>
                <a:latin typeface="Arial" charset="0"/>
              </a:rPr>
              <a:t>Asset-to-function Linking</a:t>
            </a:r>
            <a:endParaRPr kumimoji="0" lang="en-US" sz="2000" b="0" i="0" u="none" strike="noStrike" cap="none" normalizeH="0" baseline="0">
              <a:ln>
                <a:noFill/>
              </a:ln>
              <a:solidFill>
                <a:srgbClr val="000000"/>
              </a:solidFill>
              <a:effectLst/>
              <a:latin typeface="Arial" charset="0"/>
            </a:endParaRPr>
          </a:p>
        </p:txBody>
      </p:sp>
    </p:spTree>
    <p:extLst>
      <p:ext uri="{BB962C8B-B14F-4D97-AF65-F5344CB8AC3E}">
        <p14:creationId xmlns:p14="http://schemas.microsoft.com/office/powerpoint/2010/main" val="2663473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D259F7-B2A8-99C4-39FD-6F285DECA217}"/>
              </a:ext>
            </a:extLst>
          </p:cNvPr>
          <p:cNvSpPr>
            <a:spLocks noGrp="1"/>
          </p:cNvSpPr>
          <p:nvPr>
            <p:ph idx="1"/>
          </p:nvPr>
        </p:nvSpPr>
        <p:spPr/>
        <p:txBody>
          <a:bodyPr lIns="91440" tIns="45720" rIns="91440" bIns="45720" anchor="t"/>
          <a:lstStyle/>
          <a:p>
            <a:pPr marL="0" indent="0">
              <a:buNone/>
            </a:pPr>
            <a:r>
              <a:rPr lang="en-US" dirty="0">
                <a:cs typeface="Arial"/>
              </a:rPr>
              <a:t>Jason Reinhardt</a:t>
            </a:r>
          </a:p>
          <a:p>
            <a:pPr marL="0" indent="0">
              <a:buNone/>
            </a:pPr>
            <a:r>
              <a:rPr lang="en-US" dirty="0" err="1">
                <a:cs typeface="Arial"/>
              </a:rPr>
              <a:t>Merideth</a:t>
            </a:r>
            <a:r>
              <a:rPr lang="en-US" dirty="0">
                <a:cs typeface="Arial"/>
              </a:rPr>
              <a:t> </a:t>
            </a:r>
            <a:r>
              <a:rPr lang="en-US" dirty="0" err="1">
                <a:cs typeface="Arial"/>
              </a:rPr>
              <a:t>Secor</a:t>
            </a:r>
            <a:endParaRPr lang="en-US" dirty="0">
              <a:cs typeface="Arial"/>
            </a:endParaRPr>
          </a:p>
          <a:p>
            <a:pPr marL="0" indent="0">
              <a:buNone/>
            </a:pPr>
            <a:r>
              <a:rPr lang="en-US" dirty="0">
                <a:cs typeface="Arial"/>
              </a:rPr>
              <a:t>Lauren Wind</a:t>
            </a:r>
          </a:p>
          <a:p>
            <a:pPr marL="0" indent="0">
              <a:buNone/>
            </a:pPr>
            <a:r>
              <a:rPr lang="en-US" dirty="0">
                <a:cs typeface="Arial"/>
              </a:rPr>
              <a:t>Jeffrey Munns</a:t>
            </a:r>
          </a:p>
          <a:p>
            <a:pPr marL="0" indent="0">
              <a:buNone/>
            </a:pPr>
            <a:r>
              <a:rPr lang="en-US" dirty="0">
                <a:cs typeface="Arial"/>
              </a:rPr>
              <a:t>Derek </a:t>
            </a:r>
            <a:r>
              <a:rPr lang="en-US" dirty="0" err="1">
                <a:cs typeface="Arial"/>
              </a:rPr>
              <a:t>Koolman</a:t>
            </a:r>
            <a:r>
              <a:rPr lang="en-US" dirty="0">
                <a:cs typeface="Arial"/>
              </a:rPr>
              <a:t>, II</a:t>
            </a:r>
          </a:p>
          <a:p>
            <a:pPr marL="0" indent="0">
              <a:buNone/>
            </a:pPr>
            <a:r>
              <a:rPr lang="en-US" dirty="0">
                <a:cs typeface="Arial"/>
              </a:rPr>
              <a:t>Ray Ludwig</a:t>
            </a:r>
          </a:p>
          <a:p>
            <a:pPr marL="0" indent="0">
              <a:buNone/>
            </a:pPr>
            <a:r>
              <a:rPr lang="en-US" dirty="0">
                <a:cs typeface="Arial"/>
              </a:rPr>
              <a:t>Ron Lafond</a:t>
            </a:r>
          </a:p>
          <a:p>
            <a:pPr marL="0" indent="0">
              <a:buNone/>
            </a:pPr>
            <a:r>
              <a:rPr lang="en-US" dirty="0">
                <a:cs typeface="Arial"/>
              </a:rPr>
              <a:t>Lindsey Miles</a:t>
            </a:r>
          </a:p>
        </p:txBody>
      </p:sp>
      <p:sp>
        <p:nvSpPr>
          <p:cNvPr id="3" name="Title 2">
            <a:extLst>
              <a:ext uri="{FF2B5EF4-FFF2-40B4-BE49-F238E27FC236}">
                <a16:creationId xmlns:a16="http://schemas.microsoft.com/office/drawing/2014/main" id="{8613FAE0-3B96-7543-1FF0-4E7C30A54F41}"/>
              </a:ext>
            </a:extLst>
          </p:cNvPr>
          <p:cNvSpPr>
            <a:spLocks noGrp="1"/>
          </p:cNvSpPr>
          <p:nvPr>
            <p:ph type="ctrTitle"/>
          </p:nvPr>
        </p:nvSpPr>
        <p:spPr/>
        <p:txBody>
          <a:bodyPr lIns="640080" tIns="274320" rIns="91440" bIns="91440" anchor="t"/>
          <a:lstStyle/>
          <a:p>
            <a:r>
              <a:rPr lang="en-US">
                <a:latin typeface="Arial"/>
                <a:cs typeface="Arial"/>
              </a:rPr>
              <a:t>Authors</a:t>
            </a:r>
            <a:endParaRPr lang="en-US"/>
          </a:p>
        </p:txBody>
      </p:sp>
      <p:sp>
        <p:nvSpPr>
          <p:cNvPr id="4" name="Slide Number Placeholder 3">
            <a:extLst>
              <a:ext uri="{FF2B5EF4-FFF2-40B4-BE49-F238E27FC236}">
                <a16:creationId xmlns:a16="http://schemas.microsoft.com/office/drawing/2014/main" id="{4E0737E0-825D-1504-8C22-15D3A27A5E40}"/>
              </a:ext>
            </a:extLst>
          </p:cNvPr>
          <p:cNvSpPr>
            <a:spLocks noGrp="1"/>
          </p:cNvSpPr>
          <p:nvPr>
            <p:ph type="sldNum" sz="quarter" idx="10"/>
          </p:nvPr>
        </p:nvSpPr>
        <p:spPr/>
        <p:txBody>
          <a:bodyPr/>
          <a:lstStyle/>
          <a:p>
            <a:pPr>
              <a:defRPr/>
            </a:pPr>
            <a:fld id="{E5B367E4-E490-5D4C-B162-F1E62EFCCBB8}" type="slidenum">
              <a:rPr lang="en-US" altLang="en-US"/>
              <a:pPr>
                <a:defRPr/>
              </a:pPr>
              <a:t>17</a:t>
            </a:fld>
            <a:endParaRPr lang="en-US" altLang="en-US"/>
          </a:p>
        </p:txBody>
      </p:sp>
    </p:spTree>
    <p:extLst>
      <p:ext uri="{BB962C8B-B14F-4D97-AF65-F5344CB8AC3E}">
        <p14:creationId xmlns:p14="http://schemas.microsoft.com/office/powerpoint/2010/main" val="3734029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1">
            <a:extLst>
              <a:ext uri="{FF2B5EF4-FFF2-40B4-BE49-F238E27FC236}">
                <a16:creationId xmlns:a16="http://schemas.microsoft.com/office/drawing/2014/main" id="{7E28E56B-F27F-F140-A8F9-2C01266E8887}"/>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A84328C-BBF1-C14C-951A-0C758803EBE7}" type="slidenum">
              <a:rPr lang="en-US" altLang="en-US" sz="1200" smtClean="0">
                <a:solidFill>
                  <a:srgbClr val="5A5B5D"/>
                </a:solidFill>
              </a:rPr>
              <a:pPr/>
              <a:t>18</a:t>
            </a:fld>
            <a:endParaRPr lang="en-US" altLang="en-US" sz="1200">
              <a:solidFill>
                <a:srgbClr val="5A5B5D"/>
              </a:solidFill>
            </a:endParaRPr>
          </a:p>
        </p:txBody>
      </p:sp>
      <p:sp>
        <p:nvSpPr>
          <p:cNvPr id="4" name="TextBox 2">
            <a:extLst>
              <a:ext uri="{FF2B5EF4-FFF2-40B4-BE49-F238E27FC236}">
                <a16:creationId xmlns:a16="http://schemas.microsoft.com/office/drawing/2014/main" id="{B3610741-D0A8-974A-8640-6AA0B20A56F1}"/>
              </a:ext>
            </a:extLst>
          </p:cNvPr>
          <p:cNvSpPr txBox="1">
            <a:spLocks noChangeArrowheads="1"/>
          </p:cNvSpPr>
          <p:nvPr/>
        </p:nvSpPr>
        <p:spPr bwMode="auto">
          <a:xfrm>
            <a:off x="6115592" y="1905000"/>
            <a:ext cx="501278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r>
              <a:rPr lang="en-US" altLang="en-US">
                <a:solidFill>
                  <a:srgbClr val="5A5B5D"/>
                </a:solidFill>
              </a:rPr>
              <a:t>For more information:</a:t>
            </a:r>
          </a:p>
          <a:p>
            <a:pPr algn="r"/>
            <a:r>
              <a:rPr lang="en-US" altLang="en-US" b="1" err="1">
                <a:solidFill>
                  <a:srgbClr val="5A5B5D"/>
                </a:solidFill>
              </a:rPr>
              <a:t>www.cisa.gov</a:t>
            </a:r>
            <a:endParaRPr lang="en-US" altLang="en-US" b="1">
              <a:solidFill>
                <a:srgbClr val="5A5B5D"/>
              </a:solidFill>
            </a:endParaRPr>
          </a:p>
          <a:p>
            <a:pPr algn="r"/>
            <a:endParaRPr lang="en-US" altLang="en-US">
              <a:solidFill>
                <a:srgbClr val="5A5B5D"/>
              </a:solidFill>
            </a:endParaRPr>
          </a:p>
          <a:p>
            <a:pPr algn="r"/>
            <a:endParaRPr lang="en-US" altLang="en-US">
              <a:solidFill>
                <a:srgbClr val="5A5B5D"/>
              </a:solidFill>
            </a:endParaRPr>
          </a:p>
          <a:p>
            <a:pPr algn="r"/>
            <a:r>
              <a:rPr lang="en-US" altLang="en-US">
                <a:solidFill>
                  <a:srgbClr val="5A5B5D"/>
                </a:solidFill>
              </a:rPr>
              <a:t>Questions?</a:t>
            </a:r>
          </a:p>
          <a:p>
            <a:pPr algn="r"/>
            <a:r>
              <a:rPr lang="en-US" altLang="en-US" b="1">
                <a:solidFill>
                  <a:srgbClr val="5A5B5D"/>
                </a:solidFill>
              </a:rPr>
              <a:t>Email: </a:t>
            </a:r>
            <a:r>
              <a:rPr lang="en-US" altLang="en-US" b="1" err="1">
                <a:solidFill>
                  <a:srgbClr val="5A5B5D"/>
                </a:solidFill>
              </a:rPr>
              <a:t>jason.reinhardt</a:t>
            </a:r>
            <a:br>
              <a:rPr lang="en-US" altLang="en-US" b="1">
                <a:solidFill>
                  <a:srgbClr val="5A5B5D"/>
                </a:solidFill>
              </a:rPr>
            </a:br>
            <a:r>
              <a:rPr lang="en-US" altLang="en-US" b="1">
                <a:solidFill>
                  <a:srgbClr val="5A5B5D"/>
                </a:solidFill>
              </a:rPr>
              <a:t>@associates.cisa.dhs.gov</a:t>
            </a:r>
          </a:p>
          <a:p>
            <a:pPr algn="r"/>
            <a:endParaRPr lang="en-US" altLang="en-US" b="1">
              <a:solidFill>
                <a:srgbClr val="5A5B5D"/>
              </a:solidFill>
            </a:endParaRPr>
          </a:p>
          <a:p>
            <a:pPr algn="r"/>
            <a:r>
              <a:rPr lang="en-US" altLang="en-US" b="1">
                <a:solidFill>
                  <a:srgbClr val="5A5B5D"/>
                </a:solidFill>
              </a:rPr>
              <a:t>Senior Advisor for Risk Sciences</a:t>
            </a:r>
          </a:p>
          <a:p>
            <a:pPr algn="r"/>
            <a:r>
              <a:rPr lang="en-US" altLang="en-US" b="1">
                <a:solidFill>
                  <a:srgbClr val="5A5B5D"/>
                </a:solidFill>
              </a:rPr>
              <a:t>Analysis Division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1BA98F-5804-0B41-9BFB-00D4E63FD8BB}"/>
              </a:ext>
            </a:extLst>
          </p:cNvPr>
          <p:cNvSpPr>
            <a:spLocks noGrp="1"/>
          </p:cNvSpPr>
          <p:nvPr>
            <p:ph type="sldNum" sz="quarter" idx="4294967295"/>
          </p:nvPr>
        </p:nvSpPr>
        <p:spPr>
          <a:xfrm>
            <a:off x="11658600" y="6167438"/>
            <a:ext cx="533400" cy="277812"/>
          </a:xfrm>
        </p:spPr>
        <p:txBody>
          <a:bodyPr/>
          <a:lstStyle/>
          <a:p>
            <a:pPr>
              <a:defRPr/>
            </a:pPr>
            <a:fld id="{9D7DC5A1-24AC-EE45-8892-34F91BFF9321}" type="slidenum">
              <a:rPr lang="en-US" altLang="en-US" smtClean="0"/>
              <a:pPr>
                <a:defRPr/>
              </a:pPr>
              <a:t>19</a:t>
            </a:fld>
            <a:endParaRPr lang="en-US" altLang="en-US"/>
          </a:p>
        </p:txBody>
      </p:sp>
    </p:spTree>
    <p:extLst>
      <p:ext uri="{BB962C8B-B14F-4D97-AF65-F5344CB8AC3E}">
        <p14:creationId xmlns:p14="http://schemas.microsoft.com/office/powerpoint/2010/main" val="1150622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D8DAB-C9D9-4679-90BD-0AA78CF170A5}"/>
              </a:ext>
            </a:extLst>
          </p:cNvPr>
          <p:cNvSpPr>
            <a:spLocks noGrp="1"/>
          </p:cNvSpPr>
          <p:nvPr>
            <p:ph type="ctrTitle"/>
          </p:nvPr>
        </p:nvSpPr>
        <p:spPr/>
        <p:txBody>
          <a:bodyPr/>
          <a:lstStyle/>
          <a:p>
            <a:r>
              <a:rPr lang="en-US"/>
              <a:t>Who We Are</a:t>
            </a:r>
          </a:p>
        </p:txBody>
      </p:sp>
      <p:sp>
        <p:nvSpPr>
          <p:cNvPr id="3" name="Slide Number Placeholder 2">
            <a:extLst>
              <a:ext uri="{FF2B5EF4-FFF2-40B4-BE49-F238E27FC236}">
                <a16:creationId xmlns:a16="http://schemas.microsoft.com/office/drawing/2014/main" id="{363684B9-CAB5-445D-A5DB-148409518C97}"/>
              </a:ext>
            </a:extLst>
          </p:cNvPr>
          <p:cNvSpPr>
            <a:spLocks noGrp="1"/>
          </p:cNvSpPr>
          <p:nvPr>
            <p:ph type="sldNum" sz="quarter" idx="10"/>
          </p:nvPr>
        </p:nvSpPr>
        <p:spPr/>
        <p:txBody>
          <a:bodyPr/>
          <a:lstStyle/>
          <a:p>
            <a:pPr>
              <a:defRPr/>
            </a:pPr>
            <a:fld id="{549690C8-B626-274D-8FA3-63299A4ABD75}" type="slidenum">
              <a:rPr lang="en-US" altLang="en-US" smtClean="0"/>
              <a:pPr>
                <a:defRPr/>
              </a:pPr>
              <a:t>2</a:t>
            </a:fld>
            <a:endParaRPr lang="en-US" altLang="en-US"/>
          </a:p>
        </p:txBody>
      </p:sp>
      <p:sp>
        <p:nvSpPr>
          <p:cNvPr id="5" name="Rectangle 3">
            <a:extLst>
              <a:ext uri="{FF2B5EF4-FFF2-40B4-BE49-F238E27FC236}">
                <a16:creationId xmlns:a16="http://schemas.microsoft.com/office/drawing/2014/main" id="{C3931384-5907-4D08-9E80-A656A027A2B5}"/>
              </a:ext>
            </a:extLst>
          </p:cNvPr>
          <p:cNvSpPr/>
          <p:nvPr/>
        </p:nvSpPr>
        <p:spPr bwMode="gray">
          <a:xfrm>
            <a:off x="3339422" y="3689264"/>
            <a:ext cx="2160000" cy="54000"/>
          </a:xfrm>
          <a:prstGeom prst="rect">
            <a:avLst/>
          </a:prstGeom>
          <a:solidFill>
            <a:srgbClr val="5A5B5D"/>
          </a:solidFill>
          <a:ln w="1270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white"/>
              </a:solidFill>
              <a:effectLst/>
              <a:uLnTx/>
              <a:uFillTx/>
              <a:latin typeface="Calibri Light"/>
              <a:ea typeface="+mn-ea"/>
              <a:cs typeface="+mn-cs"/>
            </a:endParaRPr>
          </a:p>
        </p:txBody>
      </p:sp>
      <p:sp>
        <p:nvSpPr>
          <p:cNvPr id="6" name="Rectangle 4">
            <a:extLst>
              <a:ext uri="{FF2B5EF4-FFF2-40B4-BE49-F238E27FC236}">
                <a16:creationId xmlns:a16="http://schemas.microsoft.com/office/drawing/2014/main" id="{85EEC3EF-0A6C-4612-8CAE-6757C6BB9526}"/>
              </a:ext>
            </a:extLst>
          </p:cNvPr>
          <p:cNvSpPr/>
          <p:nvPr/>
        </p:nvSpPr>
        <p:spPr bwMode="gray">
          <a:xfrm>
            <a:off x="469900" y="3662710"/>
            <a:ext cx="2160000" cy="54000"/>
          </a:xfrm>
          <a:prstGeom prst="rect">
            <a:avLst/>
          </a:prstGeom>
          <a:solidFill>
            <a:srgbClr val="0078AE"/>
          </a:solidFill>
          <a:ln w="1270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white"/>
              </a:solidFill>
              <a:effectLst/>
              <a:uLnTx/>
              <a:uFillTx/>
              <a:latin typeface="Calibri Light"/>
              <a:ea typeface="+mn-ea"/>
              <a:cs typeface="+mn-cs"/>
            </a:endParaRPr>
          </a:p>
        </p:txBody>
      </p:sp>
      <p:sp>
        <p:nvSpPr>
          <p:cNvPr id="7" name="Rectangle 3">
            <a:extLst>
              <a:ext uri="{FF2B5EF4-FFF2-40B4-BE49-F238E27FC236}">
                <a16:creationId xmlns:a16="http://schemas.microsoft.com/office/drawing/2014/main" id="{2CFB8E55-479E-439A-A95A-BF9853FE83A8}"/>
              </a:ext>
            </a:extLst>
          </p:cNvPr>
          <p:cNvSpPr/>
          <p:nvPr/>
        </p:nvSpPr>
        <p:spPr bwMode="gray">
          <a:xfrm>
            <a:off x="6311745" y="3662710"/>
            <a:ext cx="2160000" cy="54000"/>
          </a:xfrm>
          <a:prstGeom prst="rect">
            <a:avLst/>
          </a:prstGeom>
          <a:solidFill>
            <a:srgbClr val="5E9732"/>
          </a:solidFill>
          <a:ln w="1270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white"/>
              </a:solidFill>
              <a:effectLst/>
              <a:uLnTx/>
              <a:uFillTx/>
              <a:latin typeface="Calibri Light"/>
              <a:ea typeface="+mn-ea"/>
              <a:cs typeface="+mn-cs"/>
            </a:endParaRPr>
          </a:p>
        </p:txBody>
      </p:sp>
      <p:sp>
        <p:nvSpPr>
          <p:cNvPr id="8" name="Rectangle 5">
            <a:extLst>
              <a:ext uri="{FF2B5EF4-FFF2-40B4-BE49-F238E27FC236}">
                <a16:creationId xmlns:a16="http://schemas.microsoft.com/office/drawing/2014/main" id="{CAD4D948-0F0E-4DD3-AA12-B117D3C3F644}"/>
              </a:ext>
            </a:extLst>
          </p:cNvPr>
          <p:cNvSpPr/>
          <p:nvPr/>
        </p:nvSpPr>
        <p:spPr bwMode="gray">
          <a:xfrm>
            <a:off x="9308350" y="3662710"/>
            <a:ext cx="2160000" cy="54000"/>
          </a:xfrm>
          <a:prstGeom prst="rect">
            <a:avLst/>
          </a:prstGeom>
          <a:solidFill>
            <a:srgbClr val="005288"/>
          </a:solidFill>
          <a:ln w="1270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white"/>
              </a:solidFill>
              <a:effectLst/>
              <a:uLnTx/>
              <a:uFillTx/>
              <a:latin typeface="Calibri Light"/>
              <a:ea typeface="+mn-ea"/>
              <a:cs typeface="+mn-cs"/>
            </a:endParaRPr>
          </a:p>
        </p:txBody>
      </p:sp>
      <p:sp>
        <p:nvSpPr>
          <p:cNvPr id="9" name="Text Placeholder 3">
            <a:extLst>
              <a:ext uri="{FF2B5EF4-FFF2-40B4-BE49-F238E27FC236}">
                <a16:creationId xmlns:a16="http://schemas.microsoft.com/office/drawing/2014/main" id="{FAF6A9FA-1FF8-4CA8-A6EC-013F8BD59785}"/>
              </a:ext>
            </a:extLst>
          </p:cNvPr>
          <p:cNvSpPr txBox="1">
            <a:spLocks/>
          </p:cNvSpPr>
          <p:nvPr/>
        </p:nvSpPr>
        <p:spPr bwMode="gray">
          <a:xfrm>
            <a:off x="3402307" y="2761572"/>
            <a:ext cx="2160000" cy="2808522"/>
          </a:xfrm>
          <a:prstGeom prst="rect">
            <a:avLst/>
          </a:prstGeom>
          <a:ln>
            <a:noFill/>
          </a:ln>
        </p:spPr>
        <p:txBody>
          <a:bodyPr vert="horz" lIns="0" tIns="1044000" rIns="0" bIns="0" rtlCol="0" anchor="t">
            <a:spAutoFit/>
          </a:bodyPr>
          <a:lstStyle>
            <a:defPPr>
              <a:defRPr lang="en-US"/>
            </a:defPPr>
            <a:lvl2pPr marL="0" lvl="1">
              <a:spcBef>
                <a:spcPts val="1200"/>
              </a:spcBef>
              <a:buSzPct val="100000"/>
              <a:defRPr sz="1200" b="1">
                <a:solidFill>
                  <a:schemeClr val="accent6">
                    <a:lumMod val="40000"/>
                    <a:lumOff val="60000"/>
                  </a:schemeClr>
                </a:solidFill>
              </a:defRPr>
            </a:lvl2pPr>
          </a:lstStyle>
          <a:p>
            <a:pPr lvl="1" algn="ctr" eaLnBrk="1" fontAlgn="auto" hangingPunct="1">
              <a:spcAft>
                <a:spcPts val="0"/>
              </a:spcAft>
              <a:defRPr/>
            </a:pPr>
            <a:r>
              <a:rPr lang="en-US" sz="1600" b="0">
                <a:solidFill>
                  <a:srgbClr val="5A5B5D"/>
                </a:solidFill>
                <a:cs typeface="Arial" panose="020B0604020202020204" pitchFamily="34" charset="0"/>
              </a:rPr>
              <a:t>Cybersecurity &amp; Infrastructure Security Agency</a:t>
            </a:r>
            <a:endParaRPr lang="en-US" sz="1600" b="0">
              <a:solidFill>
                <a:srgbClr val="046A38"/>
              </a:solidFill>
              <a:cs typeface="Arial" panose="020B0604020202020204" pitchFamily="34" charset="0"/>
            </a:endParaRPr>
          </a:p>
          <a:p>
            <a:pPr lvl="1" algn="ctr" eaLnBrk="1" fontAlgn="auto" hangingPunct="1">
              <a:spcAft>
                <a:spcPts val="0"/>
              </a:spcAft>
              <a:defRPr/>
            </a:pPr>
            <a:r>
              <a:rPr lang="en-US" sz="1400" b="0">
                <a:solidFill>
                  <a:prstClr val="black">
                    <a:lumMod val="95000"/>
                    <a:lumOff val="5000"/>
                  </a:prstClr>
                </a:solidFill>
                <a:cs typeface="Arial" panose="020B0604020202020204" pitchFamily="34" charset="0"/>
              </a:rPr>
              <a:t>Leads the national effort to understand, manage, and reduce </a:t>
            </a:r>
            <a:r>
              <a:rPr lang="en-US" sz="1400" b="0">
                <a:solidFill>
                  <a:srgbClr val="333333"/>
                </a:solidFill>
                <a:cs typeface="Arial" panose="020B0604020202020204" pitchFamily="34" charset="0"/>
              </a:rPr>
              <a:t>risk to our cyber and physical infrastructure.</a:t>
            </a:r>
            <a:endParaRPr lang="en-US" sz="1400" b="0">
              <a:solidFill>
                <a:prstClr val="black"/>
              </a:solidFill>
              <a:cs typeface="Arial" panose="020B0604020202020204" pitchFamily="34" charset="0"/>
            </a:endParaRPr>
          </a:p>
        </p:txBody>
      </p:sp>
      <p:sp>
        <p:nvSpPr>
          <p:cNvPr id="10" name="Text Placeholder 3">
            <a:extLst>
              <a:ext uri="{FF2B5EF4-FFF2-40B4-BE49-F238E27FC236}">
                <a16:creationId xmlns:a16="http://schemas.microsoft.com/office/drawing/2014/main" id="{C07E45BF-6E51-4B05-B23E-C33A193DA221}"/>
              </a:ext>
            </a:extLst>
          </p:cNvPr>
          <p:cNvSpPr txBox="1">
            <a:spLocks/>
          </p:cNvSpPr>
          <p:nvPr/>
        </p:nvSpPr>
        <p:spPr bwMode="gray">
          <a:xfrm>
            <a:off x="353452" y="2761572"/>
            <a:ext cx="2401147" cy="2993188"/>
          </a:xfrm>
          <a:prstGeom prst="rect">
            <a:avLst/>
          </a:prstGeom>
          <a:ln>
            <a:noFill/>
          </a:ln>
        </p:spPr>
        <p:txBody>
          <a:bodyPr vert="horz" wrap="square" lIns="0" tIns="1044000" rIns="0" bIns="0" rtlCol="0" anchor="t">
            <a:spAutoFit/>
          </a:bodyPr>
          <a:lstStyle/>
          <a:p>
            <a:pPr marL="0" lvl="1" algn="ctr" eaLnBrk="1" fontAlgn="auto" hangingPunct="1">
              <a:spcBef>
                <a:spcPts val="1200"/>
              </a:spcBef>
              <a:spcAft>
                <a:spcPts val="0"/>
              </a:spcAft>
              <a:buSzPct val="100000"/>
              <a:defRPr/>
            </a:pPr>
            <a:r>
              <a:rPr lang="en-US" sz="1600">
                <a:solidFill>
                  <a:srgbClr val="0078AE"/>
                </a:solidFill>
                <a:cs typeface="Arial" panose="020B0604020202020204" pitchFamily="34" charset="0"/>
              </a:rPr>
              <a:t>Department of Homeland Security</a:t>
            </a:r>
            <a:endParaRPr lang="en-US" sz="1600">
              <a:solidFill>
                <a:srgbClr val="0D8390"/>
              </a:solidFill>
              <a:cs typeface="Arial" panose="020B0604020202020204" pitchFamily="34" charset="0"/>
            </a:endParaRPr>
          </a:p>
          <a:p>
            <a:pPr marL="0" lvl="1" algn="ctr" eaLnBrk="1" fontAlgn="auto" hangingPunct="1">
              <a:spcBef>
                <a:spcPts val="1200"/>
              </a:spcBef>
              <a:spcAft>
                <a:spcPts val="0"/>
              </a:spcAft>
              <a:buSzPct val="100000"/>
              <a:defRPr/>
            </a:pPr>
            <a:r>
              <a:rPr lang="en-US" sz="1400">
                <a:solidFill>
                  <a:srgbClr val="202124"/>
                </a:solidFill>
                <a:cs typeface="Arial" panose="020B0604020202020204" pitchFamily="34" charset="0"/>
              </a:rPr>
              <a:t>Protects the United States against threats. Its wide-ranging duties include aviation security, border control, emergency response and cybersecurity.</a:t>
            </a:r>
            <a:endParaRPr lang="en-US" sz="1400">
              <a:solidFill>
                <a:prstClr val="black"/>
              </a:solidFill>
              <a:cs typeface="Arial" panose="020B0604020202020204" pitchFamily="34" charset="0"/>
            </a:endParaRPr>
          </a:p>
        </p:txBody>
      </p:sp>
      <p:sp>
        <p:nvSpPr>
          <p:cNvPr id="11" name="Text Placeholder 3">
            <a:extLst>
              <a:ext uri="{FF2B5EF4-FFF2-40B4-BE49-F238E27FC236}">
                <a16:creationId xmlns:a16="http://schemas.microsoft.com/office/drawing/2014/main" id="{E67FE6FB-95F9-4310-8046-3B639720FF59}"/>
              </a:ext>
            </a:extLst>
          </p:cNvPr>
          <p:cNvSpPr txBox="1">
            <a:spLocks/>
          </p:cNvSpPr>
          <p:nvPr/>
        </p:nvSpPr>
        <p:spPr bwMode="gray">
          <a:xfrm>
            <a:off x="6374630" y="2761572"/>
            <a:ext cx="2160000" cy="2928683"/>
          </a:xfrm>
          <a:prstGeom prst="rect">
            <a:avLst/>
          </a:prstGeom>
          <a:ln>
            <a:noFill/>
          </a:ln>
        </p:spPr>
        <p:txBody>
          <a:bodyPr vert="horz" wrap="square" lIns="0" tIns="1044000" rIns="0" bIns="0" rtlCol="0" anchor="t">
            <a:spAutoFit/>
          </a:bodyPr>
          <a:lstStyle>
            <a:defPPr>
              <a:defRPr lang="en-US"/>
            </a:defPPr>
            <a:lvl2pPr marL="0" lvl="1">
              <a:spcBef>
                <a:spcPts val="1200"/>
              </a:spcBef>
              <a:buSzPct val="100000"/>
              <a:defRPr sz="1200" b="1">
                <a:solidFill>
                  <a:schemeClr val="accent1"/>
                </a:solidFill>
              </a:defRPr>
            </a:lvl2pPr>
          </a:lstStyle>
          <a:p>
            <a:pPr lvl="1" algn="ctr" eaLnBrk="1" fontAlgn="auto" hangingPunct="1">
              <a:spcAft>
                <a:spcPts val="0"/>
              </a:spcAft>
              <a:defRPr/>
            </a:pPr>
            <a:r>
              <a:rPr lang="en-US" sz="1600" b="0">
                <a:solidFill>
                  <a:srgbClr val="5E9732"/>
                </a:solidFill>
                <a:cs typeface="Arial" panose="020B0604020202020204" pitchFamily="34" charset="0"/>
              </a:rPr>
              <a:t>National Risk Management Center</a:t>
            </a:r>
            <a:br>
              <a:rPr lang="en-US" sz="1600" b="0">
                <a:solidFill>
                  <a:srgbClr val="007CB0"/>
                </a:solidFill>
                <a:cs typeface="Arial" panose="020B0604020202020204" pitchFamily="34" charset="0"/>
              </a:rPr>
            </a:br>
            <a:endParaRPr lang="en-US" sz="1600" b="0">
              <a:solidFill>
                <a:srgbClr val="007CB0"/>
              </a:solidFill>
              <a:cs typeface="Arial" panose="020B0604020202020204" pitchFamily="34" charset="0"/>
            </a:endParaRPr>
          </a:p>
          <a:p>
            <a:pPr algn="ctr" eaLnBrk="1" fontAlgn="auto" hangingPunct="1">
              <a:lnSpc>
                <a:spcPct val="107000"/>
              </a:lnSpc>
              <a:spcBef>
                <a:spcPts val="0"/>
              </a:spcBef>
              <a:spcAft>
                <a:spcPts val="800"/>
              </a:spcAft>
            </a:pPr>
            <a:r>
              <a:rPr lang="en-US" sz="1400">
                <a:solidFill>
                  <a:prstClr val="black"/>
                </a:solidFill>
                <a:ea typeface="Calibri" panose="020F0502020204030204" pitchFamily="34" charset="0"/>
                <a:cs typeface="Arial" panose="020B0604020202020204" pitchFamily="34" charset="0"/>
              </a:rPr>
              <a:t>Leads strategic risk reduction efforts for the Nation, the planning, analysis, and collaboration center within CISA. </a:t>
            </a:r>
          </a:p>
        </p:txBody>
      </p:sp>
      <p:sp>
        <p:nvSpPr>
          <p:cNvPr id="12" name="Text Placeholder 3">
            <a:extLst>
              <a:ext uri="{FF2B5EF4-FFF2-40B4-BE49-F238E27FC236}">
                <a16:creationId xmlns:a16="http://schemas.microsoft.com/office/drawing/2014/main" id="{F4305BBC-0D64-4229-AA49-D46D3E3B145F}"/>
              </a:ext>
            </a:extLst>
          </p:cNvPr>
          <p:cNvSpPr txBox="1">
            <a:spLocks/>
          </p:cNvSpPr>
          <p:nvPr/>
        </p:nvSpPr>
        <p:spPr bwMode="gray">
          <a:xfrm>
            <a:off x="9105376" y="2761572"/>
            <a:ext cx="2679110" cy="3208631"/>
          </a:xfrm>
          <a:prstGeom prst="rect">
            <a:avLst/>
          </a:prstGeom>
          <a:ln>
            <a:noFill/>
          </a:ln>
        </p:spPr>
        <p:txBody>
          <a:bodyPr vert="horz" wrap="square" lIns="0" tIns="1044000" rIns="0" bIns="0" rtlCol="0" anchor="t">
            <a:spAutoFit/>
          </a:bodyPr>
          <a:lstStyle>
            <a:defPPr>
              <a:defRPr lang="en-US"/>
            </a:defPPr>
            <a:lvl2pPr marL="0" lvl="1">
              <a:spcBef>
                <a:spcPts val="1200"/>
              </a:spcBef>
              <a:buSzPct val="100000"/>
              <a:defRPr sz="1200" b="1">
                <a:solidFill>
                  <a:schemeClr val="accent1"/>
                </a:solidFill>
              </a:defRPr>
            </a:lvl2pPr>
          </a:lstStyle>
          <a:p>
            <a:pPr lvl="1" algn="ctr" eaLnBrk="1" fontAlgn="auto" hangingPunct="1">
              <a:spcAft>
                <a:spcPts val="0"/>
              </a:spcAft>
              <a:defRPr/>
            </a:pPr>
            <a:r>
              <a:rPr lang="en-US" sz="1600" b="0">
                <a:solidFill>
                  <a:srgbClr val="005288"/>
                </a:solidFill>
                <a:cs typeface="Arial" panose="020B0604020202020204" pitchFamily="34" charset="0"/>
              </a:rPr>
              <a:t>Analysis Division</a:t>
            </a:r>
            <a:br>
              <a:rPr lang="en-US" sz="1600" b="0">
                <a:solidFill>
                  <a:srgbClr val="86BC25"/>
                </a:solidFill>
                <a:cs typeface="Arial" panose="020B0604020202020204" pitchFamily="34" charset="0"/>
              </a:rPr>
            </a:br>
            <a:endParaRPr lang="en-US" sz="1600" b="0">
              <a:solidFill>
                <a:prstClr val="black"/>
              </a:solidFill>
              <a:cs typeface="Arial" panose="020B0604020202020204" pitchFamily="34" charset="0"/>
            </a:endParaRPr>
          </a:p>
          <a:p>
            <a:pPr lvl="1" algn="ctr" eaLnBrk="1" fontAlgn="auto" hangingPunct="1">
              <a:spcAft>
                <a:spcPts val="0"/>
              </a:spcAft>
              <a:defRPr/>
            </a:pPr>
            <a:r>
              <a:rPr lang="en-US" sz="1400" b="0">
                <a:solidFill>
                  <a:prstClr val="black"/>
                </a:solidFill>
                <a:cs typeface="Arial" panose="020B0604020202020204" pitchFamily="34" charset="0"/>
              </a:rPr>
              <a:t>Performs risk assessments, modeling, and data management and visualization to understand cross-cutting critical infrastructure risks to support ensuing policy making, process enhancements, and risk management decisions. </a:t>
            </a:r>
          </a:p>
        </p:txBody>
      </p:sp>
      <p:sp>
        <p:nvSpPr>
          <p:cNvPr id="13" name="Rectangle 12">
            <a:extLst>
              <a:ext uri="{FF2B5EF4-FFF2-40B4-BE49-F238E27FC236}">
                <a16:creationId xmlns:a16="http://schemas.microsoft.com/office/drawing/2014/main" id="{29D8A299-59E2-4A21-A83E-E31C88A60C18}"/>
              </a:ext>
            </a:extLst>
          </p:cNvPr>
          <p:cNvSpPr/>
          <p:nvPr/>
        </p:nvSpPr>
        <p:spPr bwMode="gray">
          <a:xfrm>
            <a:off x="2208560" y="2656475"/>
            <a:ext cx="1554480" cy="77889"/>
          </a:xfrm>
          <a:prstGeom prst="rect">
            <a:avLst/>
          </a:prstGeom>
          <a:gradFill>
            <a:gsLst>
              <a:gs pos="17000">
                <a:srgbClr val="0078AE"/>
              </a:gs>
              <a:gs pos="83000">
                <a:srgbClr val="5A5B5D"/>
              </a:gs>
            </a:gsLst>
            <a:lin ang="0" scaled="0"/>
          </a:gradFill>
          <a:ln w="19050" algn="ctr">
            <a:noFill/>
            <a:miter lim="800000"/>
            <a:headEnd/>
            <a:tailEnd/>
          </a:ln>
        </p:spPr>
        <p:txBody>
          <a:bodyPr wrap="square" lIns="88900" tIns="88900" rIns="88900" bIns="88900" rtlCol="0" anchor="ctr"/>
          <a:lstStyle/>
          <a:p>
            <a:pPr algn="ctr" defTabSz="1219170" eaLnBrk="1" fontAlgn="auto" hangingPunct="1">
              <a:lnSpc>
                <a:spcPct val="106000"/>
              </a:lnSpc>
              <a:spcBef>
                <a:spcPts val="0"/>
              </a:spcBef>
              <a:spcAft>
                <a:spcPts val="0"/>
              </a:spcAft>
              <a:buFont typeface="Wingdings 2" pitchFamily="18" charset="2"/>
              <a:buNone/>
              <a:defRPr/>
            </a:pPr>
            <a:endParaRPr lang="en-US" sz="1600" b="1">
              <a:solidFill>
                <a:srgbClr val="FFFFFF"/>
              </a:solidFill>
              <a:latin typeface="Verdana"/>
            </a:endParaRPr>
          </a:p>
        </p:txBody>
      </p:sp>
      <p:grpSp>
        <p:nvGrpSpPr>
          <p:cNvPr id="14" name="Group 13">
            <a:extLst>
              <a:ext uri="{FF2B5EF4-FFF2-40B4-BE49-F238E27FC236}">
                <a16:creationId xmlns:a16="http://schemas.microsoft.com/office/drawing/2014/main" id="{530FE519-819F-4329-A4EC-39F9EA34C8AF}"/>
              </a:ext>
            </a:extLst>
          </p:cNvPr>
          <p:cNvGrpSpPr/>
          <p:nvPr/>
        </p:nvGrpSpPr>
        <p:grpSpPr>
          <a:xfrm>
            <a:off x="708570" y="1524000"/>
            <a:ext cx="1598523" cy="2005765"/>
            <a:chOff x="2055768" y="1602865"/>
            <a:chExt cx="1598523" cy="2005765"/>
          </a:xfrm>
        </p:grpSpPr>
        <p:sp>
          <p:nvSpPr>
            <p:cNvPr id="15" name="Teardrop 14">
              <a:extLst>
                <a:ext uri="{FF2B5EF4-FFF2-40B4-BE49-F238E27FC236}">
                  <a16:creationId xmlns:a16="http://schemas.microsoft.com/office/drawing/2014/main" id="{2DD89937-12B3-4C2D-9BE8-804390425E1E}"/>
                </a:ext>
              </a:extLst>
            </p:cNvPr>
            <p:cNvSpPr/>
            <p:nvPr/>
          </p:nvSpPr>
          <p:spPr bwMode="gray">
            <a:xfrm rot="8100000">
              <a:off x="2103109" y="1602865"/>
              <a:ext cx="1503841" cy="1503844"/>
            </a:xfrm>
            <a:prstGeom prst="teardrop">
              <a:avLst/>
            </a:prstGeom>
            <a:solidFill>
              <a:srgbClr val="0078AE"/>
            </a:solidFill>
            <a:ln w="19050" algn="ctr">
              <a:noFill/>
              <a:miter lim="800000"/>
              <a:headEnd/>
              <a:tailEnd/>
            </a:ln>
          </p:spPr>
          <p:txBody>
            <a:bodyPr wrap="square" lIns="88900" tIns="88900" rIns="88900" bIns="88900" rtlCol="0" anchor="ctr"/>
            <a:lstStyle/>
            <a:p>
              <a:pPr marL="0" marR="0" lvl="0" indent="0" algn="ctr" defTabSz="121917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0" cap="none" spc="0" normalizeH="0" baseline="0" noProof="0" err="1">
                <a:ln>
                  <a:noFill/>
                </a:ln>
                <a:solidFill>
                  <a:srgbClr val="FFFFFF"/>
                </a:solidFill>
                <a:effectLst/>
                <a:uLnTx/>
                <a:uFillTx/>
                <a:latin typeface="Verdana"/>
              </a:endParaRPr>
            </a:p>
          </p:txBody>
        </p:sp>
        <p:sp>
          <p:nvSpPr>
            <p:cNvPr id="16" name="Freeform 23">
              <a:extLst>
                <a:ext uri="{FF2B5EF4-FFF2-40B4-BE49-F238E27FC236}">
                  <a16:creationId xmlns:a16="http://schemas.microsoft.com/office/drawing/2014/main" id="{4D77A6BB-D033-44DF-8684-92599B0901FF}"/>
                </a:ext>
              </a:extLst>
            </p:cNvPr>
            <p:cNvSpPr/>
            <p:nvPr/>
          </p:nvSpPr>
          <p:spPr bwMode="gray">
            <a:xfrm>
              <a:off x="2055768" y="2736722"/>
              <a:ext cx="1598523" cy="871908"/>
            </a:xfrm>
            <a:custGeom>
              <a:avLst/>
              <a:gdLst>
                <a:gd name="connsiteX0" fmla="*/ 0 w 2235812"/>
                <a:gd name="connsiteY0" fmla="*/ 0 h 1219515"/>
                <a:gd name="connsiteX1" fmla="*/ 135994 w 2235812"/>
                <a:gd name="connsiteY1" fmla="*/ 0 h 1219515"/>
                <a:gd name="connsiteX2" fmla="*/ 183908 w 2235812"/>
                <a:gd name="connsiteY2" fmla="*/ 81083 h 1219515"/>
                <a:gd name="connsiteX3" fmla="*/ 327199 w 2235812"/>
                <a:gd name="connsiteY3" fmla="*/ 256502 h 1219515"/>
                <a:gd name="connsiteX4" fmla="*/ 1117908 w 2235812"/>
                <a:gd name="connsiteY4" fmla="*/ 1047211 h 1219515"/>
                <a:gd name="connsiteX5" fmla="*/ 1908614 w 2235812"/>
                <a:gd name="connsiteY5" fmla="*/ 256504 h 1219515"/>
                <a:gd name="connsiteX6" fmla="*/ 2051905 w 2235812"/>
                <a:gd name="connsiteY6" fmla="*/ 81085 h 1219515"/>
                <a:gd name="connsiteX7" fmla="*/ 2099821 w 2235812"/>
                <a:gd name="connsiteY7" fmla="*/ 0 h 1219515"/>
                <a:gd name="connsiteX8" fmla="*/ 2235812 w 2235812"/>
                <a:gd name="connsiteY8" fmla="*/ 0 h 1219515"/>
                <a:gd name="connsiteX9" fmla="*/ 2216094 w 2235812"/>
                <a:gd name="connsiteY9" fmla="*/ 42485 h 1219515"/>
                <a:gd name="connsiteX10" fmla="*/ 1994765 w 2235812"/>
                <a:gd name="connsiteY10" fmla="*/ 342657 h 1219515"/>
                <a:gd name="connsiteX11" fmla="*/ 1117907 w 2235812"/>
                <a:gd name="connsiteY11" fmla="*/ 1219515 h 1219515"/>
                <a:gd name="connsiteX12" fmla="*/ 241048 w 2235812"/>
                <a:gd name="connsiteY12" fmla="*/ 342656 h 1219515"/>
                <a:gd name="connsiteX13" fmla="*/ 19718 w 2235812"/>
                <a:gd name="connsiteY13" fmla="*/ 42483 h 1219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5812" h="1219515">
                  <a:moveTo>
                    <a:pt x="0" y="0"/>
                  </a:moveTo>
                  <a:lnTo>
                    <a:pt x="135994" y="0"/>
                  </a:lnTo>
                  <a:lnTo>
                    <a:pt x="183908" y="81083"/>
                  </a:lnTo>
                  <a:cubicBezTo>
                    <a:pt x="224849" y="143089"/>
                    <a:pt x="272612" y="201915"/>
                    <a:pt x="327199" y="256502"/>
                  </a:cubicBezTo>
                  <a:lnTo>
                    <a:pt x="1117908" y="1047211"/>
                  </a:lnTo>
                  <a:lnTo>
                    <a:pt x="1908614" y="256504"/>
                  </a:lnTo>
                  <a:cubicBezTo>
                    <a:pt x="1963201" y="201918"/>
                    <a:pt x="2010965" y="143091"/>
                    <a:pt x="2051905" y="81085"/>
                  </a:cubicBezTo>
                  <a:lnTo>
                    <a:pt x="2099821" y="0"/>
                  </a:lnTo>
                  <a:lnTo>
                    <a:pt x="2235812" y="0"/>
                  </a:lnTo>
                  <a:lnTo>
                    <a:pt x="2216094" y="42485"/>
                  </a:lnTo>
                  <a:cubicBezTo>
                    <a:pt x="2159343" y="150476"/>
                    <a:pt x="2085567" y="251855"/>
                    <a:pt x="1994765" y="342657"/>
                  </a:cubicBezTo>
                  <a:lnTo>
                    <a:pt x="1117907" y="1219515"/>
                  </a:lnTo>
                  <a:lnTo>
                    <a:pt x="241048" y="342656"/>
                  </a:lnTo>
                  <a:cubicBezTo>
                    <a:pt x="150246" y="251854"/>
                    <a:pt x="76469" y="150475"/>
                    <a:pt x="19718" y="42483"/>
                  </a:cubicBezTo>
                  <a:close/>
                </a:path>
              </a:pathLst>
            </a:custGeom>
            <a:solidFill>
              <a:srgbClr val="0078AE"/>
            </a:solidFill>
            <a:ln w="19050" algn="ctr">
              <a:noFill/>
              <a:miter lim="800000"/>
              <a:headEnd/>
              <a:tailEnd/>
            </a:ln>
          </p:spPr>
          <p:txBody>
            <a:bodyPr wrap="square" lIns="88900" tIns="88900" rIns="88900" bIns="88900" rtlCol="0" anchor="ctr"/>
            <a:lstStyle/>
            <a:p>
              <a:pPr marL="0" marR="0" lvl="0" indent="0" algn="ctr" defTabSz="121917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0" cap="none" spc="0" normalizeH="0" baseline="0" noProof="0" err="1">
                <a:ln>
                  <a:noFill/>
                </a:ln>
                <a:solidFill>
                  <a:srgbClr val="FFFFFF"/>
                </a:solidFill>
                <a:effectLst/>
                <a:uLnTx/>
                <a:uFillTx/>
                <a:latin typeface="Verdana"/>
              </a:endParaRPr>
            </a:p>
          </p:txBody>
        </p:sp>
        <p:sp>
          <p:nvSpPr>
            <p:cNvPr id="17" name="Oval 16">
              <a:extLst>
                <a:ext uri="{FF2B5EF4-FFF2-40B4-BE49-F238E27FC236}">
                  <a16:creationId xmlns:a16="http://schemas.microsoft.com/office/drawing/2014/main" id="{3DC2B47B-FFD3-420E-8934-F3F0E7A2C3AA}"/>
                </a:ext>
              </a:extLst>
            </p:cNvPr>
            <p:cNvSpPr/>
            <p:nvPr/>
          </p:nvSpPr>
          <p:spPr bwMode="gray">
            <a:xfrm>
              <a:off x="2303206" y="1758652"/>
              <a:ext cx="1119070" cy="1119071"/>
            </a:xfrm>
            <a:prstGeom prst="ellipse">
              <a:avLst/>
            </a:prstGeom>
            <a:solidFill>
              <a:sysClr val="window" lastClr="FFFFFF"/>
            </a:solidFill>
            <a:ln w="19050" algn="ctr">
              <a:noFill/>
              <a:miter lim="800000"/>
              <a:headEnd/>
              <a:tailEnd/>
            </a:ln>
          </p:spPr>
          <p:txBody>
            <a:bodyPr wrap="square" lIns="88900" tIns="88900" rIns="88900" bIns="88900" rtlCol="0" anchor="ctr"/>
            <a:lstStyle/>
            <a:p>
              <a:pPr marL="0" marR="0" lvl="0" indent="0" algn="ctr" defTabSz="121917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0" cap="none" spc="0" normalizeH="0" baseline="0" noProof="0" err="1">
                <a:ln>
                  <a:noFill/>
                </a:ln>
                <a:solidFill>
                  <a:srgbClr val="FFFFFF"/>
                </a:solidFill>
                <a:effectLst/>
                <a:uLnTx/>
                <a:uFillTx/>
                <a:latin typeface="Verdana"/>
              </a:endParaRPr>
            </a:p>
          </p:txBody>
        </p:sp>
      </p:grpSp>
      <p:grpSp>
        <p:nvGrpSpPr>
          <p:cNvPr id="18" name="Group 17">
            <a:extLst>
              <a:ext uri="{FF2B5EF4-FFF2-40B4-BE49-F238E27FC236}">
                <a16:creationId xmlns:a16="http://schemas.microsoft.com/office/drawing/2014/main" id="{604D0C53-37EA-476B-A5F7-40165CD14E57}"/>
              </a:ext>
            </a:extLst>
          </p:cNvPr>
          <p:cNvGrpSpPr/>
          <p:nvPr/>
        </p:nvGrpSpPr>
        <p:grpSpPr>
          <a:xfrm>
            <a:off x="3681536" y="1524000"/>
            <a:ext cx="1598523" cy="2005765"/>
            <a:chOff x="3622989" y="1602865"/>
            <a:chExt cx="1598523" cy="2005765"/>
          </a:xfrm>
        </p:grpSpPr>
        <p:sp>
          <p:nvSpPr>
            <p:cNvPr id="19" name="Teardrop 18">
              <a:extLst>
                <a:ext uri="{FF2B5EF4-FFF2-40B4-BE49-F238E27FC236}">
                  <a16:creationId xmlns:a16="http://schemas.microsoft.com/office/drawing/2014/main" id="{75267C7B-75A8-4FEA-A351-7A8D9020F967}"/>
                </a:ext>
              </a:extLst>
            </p:cNvPr>
            <p:cNvSpPr/>
            <p:nvPr/>
          </p:nvSpPr>
          <p:spPr bwMode="gray">
            <a:xfrm rot="8100000">
              <a:off x="3670329" y="1602865"/>
              <a:ext cx="1503841" cy="1503844"/>
            </a:xfrm>
            <a:prstGeom prst="teardrop">
              <a:avLst/>
            </a:prstGeom>
            <a:solidFill>
              <a:srgbClr val="5A5B5D"/>
            </a:solidFill>
            <a:ln w="19050" algn="ctr">
              <a:noFill/>
              <a:miter lim="800000"/>
              <a:headEnd/>
              <a:tailEnd/>
            </a:ln>
          </p:spPr>
          <p:txBody>
            <a:bodyPr wrap="square" lIns="88900" tIns="88900" rIns="88900" bIns="88900" rtlCol="0" anchor="ctr"/>
            <a:lstStyle/>
            <a:p>
              <a:pPr marL="0" marR="0" lvl="0" indent="0" algn="ctr" defTabSz="121917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0" cap="none" spc="0" normalizeH="0" baseline="0" noProof="0" err="1">
                <a:ln>
                  <a:noFill/>
                </a:ln>
                <a:solidFill>
                  <a:srgbClr val="046A38"/>
                </a:solidFill>
                <a:effectLst/>
                <a:uLnTx/>
                <a:uFillTx/>
                <a:latin typeface="Verdana"/>
              </a:endParaRPr>
            </a:p>
          </p:txBody>
        </p:sp>
        <p:sp>
          <p:nvSpPr>
            <p:cNvPr id="20" name="Freeform 27">
              <a:extLst>
                <a:ext uri="{FF2B5EF4-FFF2-40B4-BE49-F238E27FC236}">
                  <a16:creationId xmlns:a16="http://schemas.microsoft.com/office/drawing/2014/main" id="{7A590E6E-803F-47F9-B845-77DB2B70456B}"/>
                </a:ext>
              </a:extLst>
            </p:cNvPr>
            <p:cNvSpPr/>
            <p:nvPr/>
          </p:nvSpPr>
          <p:spPr bwMode="gray">
            <a:xfrm>
              <a:off x="3622989" y="2736722"/>
              <a:ext cx="1598523" cy="871908"/>
            </a:xfrm>
            <a:custGeom>
              <a:avLst/>
              <a:gdLst>
                <a:gd name="connsiteX0" fmla="*/ 0 w 2235812"/>
                <a:gd name="connsiteY0" fmla="*/ 0 h 1219515"/>
                <a:gd name="connsiteX1" fmla="*/ 135994 w 2235812"/>
                <a:gd name="connsiteY1" fmla="*/ 0 h 1219515"/>
                <a:gd name="connsiteX2" fmla="*/ 183908 w 2235812"/>
                <a:gd name="connsiteY2" fmla="*/ 81083 h 1219515"/>
                <a:gd name="connsiteX3" fmla="*/ 327199 w 2235812"/>
                <a:gd name="connsiteY3" fmla="*/ 256502 h 1219515"/>
                <a:gd name="connsiteX4" fmla="*/ 1117908 w 2235812"/>
                <a:gd name="connsiteY4" fmla="*/ 1047211 h 1219515"/>
                <a:gd name="connsiteX5" fmla="*/ 1908614 w 2235812"/>
                <a:gd name="connsiteY5" fmla="*/ 256504 h 1219515"/>
                <a:gd name="connsiteX6" fmla="*/ 2051905 w 2235812"/>
                <a:gd name="connsiteY6" fmla="*/ 81085 h 1219515"/>
                <a:gd name="connsiteX7" fmla="*/ 2099821 w 2235812"/>
                <a:gd name="connsiteY7" fmla="*/ 0 h 1219515"/>
                <a:gd name="connsiteX8" fmla="*/ 2235812 w 2235812"/>
                <a:gd name="connsiteY8" fmla="*/ 0 h 1219515"/>
                <a:gd name="connsiteX9" fmla="*/ 2216094 w 2235812"/>
                <a:gd name="connsiteY9" fmla="*/ 42485 h 1219515"/>
                <a:gd name="connsiteX10" fmla="*/ 1994765 w 2235812"/>
                <a:gd name="connsiteY10" fmla="*/ 342657 h 1219515"/>
                <a:gd name="connsiteX11" fmla="*/ 1117907 w 2235812"/>
                <a:gd name="connsiteY11" fmla="*/ 1219515 h 1219515"/>
                <a:gd name="connsiteX12" fmla="*/ 241048 w 2235812"/>
                <a:gd name="connsiteY12" fmla="*/ 342656 h 1219515"/>
                <a:gd name="connsiteX13" fmla="*/ 19718 w 2235812"/>
                <a:gd name="connsiteY13" fmla="*/ 42483 h 1219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5812" h="1219515">
                  <a:moveTo>
                    <a:pt x="0" y="0"/>
                  </a:moveTo>
                  <a:lnTo>
                    <a:pt x="135994" y="0"/>
                  </a:lnTo>
                  <a:lnTo>
                    <a:pt x="183908" y="81083"/>
                  </a:lnTo>
                  <a:cubicBezTo>
                    <a:pt x="224849" y="143089"/>
                    <a:pt x="272612" y="201915"/>
                    <a:pt x="327199" y="256502"/>
                  </a:cubicBezTo>
                  <a:lnTo>
                    <a:pt x="1117908" y="1047211"/>
                  </a:lnTo>
                  <a:lnTo>
                    <a:pt x="1908614" y="256504"/>
                  </a:lnTo>
                  <a:cubicBezTo>
                    <a:pt x="1963201" y="201918"/>
                    <a:pt x="2010965" y="143091"/>
                    <a:pt x="2051905" y="81085"/>
                  </a:cubicBezTo>
                  <a:lnTo>
                    <a:pt x="2099821" y="0"/>
                  </a:lnTo>
                  <a:lnTo>
                    <a:pt x="2235812" y="0"/>
                  </a:lnTo>
                  <a:lnTo>
                    <a:pt x="2216094" y="42485"/>
                  </a:lnTo>
                  <a:cubicBezTo>
                    <a:pt x="2159343" y="150476"/>
                    <a:pt x="2085567" y="251855"/>
                    <a:pt x="1994765" y="342657"/>
                  </a:cubicBezTo>
                  <a:lnTo>
                    <a:pt x="1117907" y="1219515"/>
                  </a:lnTo>
                  <a:lnTo>
                    <a:pt x="241048" y="342656"/>
                  </a:lnTo>
                  <a:cubicBezTo>
                    <a:pt x="150246" y="251854"/>
                    <a:pt x="76469" y="150475"/>
                    <a:pt x="19718" y="42483"/>
                  </a:cubicBezTo>
                  <a:close/>
                </a:path>
              </a:pathLst>
            </a:custGeom>
            <a:solidFill>
              <a:srgbClr val="5A5B5D"/>
            </a:solidFill>
            <a:ln w="19050" algn="ctr">
              <a:noFill/>
              <a:miter lim="800000"/>
              <a:headEnd/>
              <a:tailEnd/>
            </a:ln>
          </p:spPr>
          <p:txBody>
            <a:bodyPr wrap="square" lIns="88900" tIns="88900" rIns="88900" bIns="88900" rtlCol="0" anchor="ctr"/>
            <a:lstStyle/>
            <a:p>
              <a:pPr marL="0" marR="0" lvl="0" indent="0" algn="ctr" defTabSz="121917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0" cap="none" spc="0" normalizeH="0" baseline="0" noProof="0" err="1">
                <a:ln>
                  <a:noFill/>
                </a:ln>
                <a:solidFill>
                  <a:srgbClr val="046A38"/>
                </a:solidFill>
                <a:effectLst/>
                <a:uLnTx/>
                <a:uFillTx/>
                <a:latin typeface="Verdana"/>
              </a:endParaRPr>
            </a:p>
          </p:txBody>
        </p:sp>
        <p:sp>
          <p:nvSpPr>
            <p:cNvPr id="21" name="Oval 20">
              <a:extLst>
                <a:ext uri="{FF2B5EF4-FFF2-40B4-BE49-F238E27FC236}">
                  <a16:creationId xmlns:a16="http://schemas.microsoft.com/office/drawing/2014/main" id="{7B94BAB6-2C6B-4E75-85FA-364B4A853CA4}"/>
                </a:ext>
              </a:extLst>
            </p:cNvPr>
            <p:cNvSpPr/>
            <p:nvPr/>
          </p:nvSpPr>
          <p:spPr bwMode="gray">
            <a:xfrm>
              <a:off x="3862715" y="1758652"/>
              <a:ext cx="1119070" cy="1119695"/>
            </a:xfrm>
            <a:prstGeom prst="ellipse">
              <a:avLst/>
            </a:prstGeom>
            <a:solidFill>
              <a:sysClr val="window" lastClr="FFFFFF"/>
            </a:solidFill>
            <a:ln w="19050" algn="ctr">
              <a:noFill/>
              <a:miter lim="800000"/>
              <a:headEnd/>
              <a:tailEnd/>
            </a:ln>
          </p:spPr>
          <p:txBody>
            <a:bodyPr wrap="square" lIns="88900" tIns="88900" rIns="88900" bIns="88900" rtlCol="0" anchor="ctr"/>
            <a:lstStyle/>
            <a:p>
              <a:pPr marL="0" marR="0" lvl="0" indent="0" algn="ctr" defTabSz="121917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0" cap="none" spc="0" normalizeH="0" baseline="0" noProof="0" err="1">
                <a:ln>
                  <a:noFill/>
                </a:ln>
                <a:solidFill>
                  <a:srgbClr val="046A38"/>
                </a:solidFill>
                <a:effectLst/>
                <a:uLnTx/>
                <a:uFillTx/>
                <a:latin typeface="Verdana"/>
              </a:endParaRPr>
            </a:p>
          </p:txBody>
        </p:sp>
      </p:grpSp>
      <p:grpSp>
        <p:nvGrpSpPr>
          <p:cNvPr id="22" name="Group 21">
            <a:extLst>
              <a:ext uri="{FF2B5EF4-FFF2-40B4-BE49-F238E27FC236}">
                <a16:creationId xmlns:a16="http://schemas.microsoft.com/office/drawing/2014/main" id="{C911E336-A6C1-481E-AC8E-85B6B56622A6}"/>
              </a:ext>
            </a:extLst>
          </p:cNvPr>
          <p:cNvGrpSpPr/>
          <p:nvPr/>
        </p:nvGrpSpPr>
        <p:grpSpPr>
          <a:xfrm>
            <a:off x="6654502" y="1524000"/>
            <a:ext cx="1598523" cy="2005765"/>
            <a:chOff x="5190209" y="1602865"/>
            <a:chExt cx="1598523" cy="2005765"/>
          </a:xfrm>
        </p:grpSpPr>
        <p:sp>
          <p:nvSpPr>
            <p:cNvPr id="23" name="Teardrop 22">
              <a:extLst>
                <a:ext uri="{FF2B5EF4-FFF2-40B4-BE49-F238E27FC236}">
                  <a16:creationId xmlns:a16="http://schemas.microsoft.com/office/drawing/2014/main" id="{30D87784-01EA-4C75-82E7-B6F3D32F9961}"/>
                </a:ext>
              </a:extLst>
            </p:cNvPr>
            <p:cNvSpPr/>
            <p:nvPr/>
          </p:nvSpPr>
          <p:spPr bwMode="gray">
            <a:xfrm rot="8100000">
              <a:off x="5237549" y="1602865"/>
              <a:ext cx="1503841" cy="1503844"/>
            </a:xfrm>
            <a:prstGeom prst="teardrop">
              <a:avLst/>
            </a:prstGeom>
            <a:solidFill>
              <a:srgbClr val="5E9732"/>
            </a:solidFill>
            <a:ln w="19050" algn="ctr">
              <a:noFill/>
              <a:miter lim="800000"/>
              <a:headEnd/>
              <a:tailEnd/>
            </a:ln>
          </p:spPr>
          <p:txBody>
            <a:bodyPr wrap="square" lIns="88900" tIns="88900" rIns="88900" bIns="88900" rtlCol="0" anchor="ctr"/>
            <a:lstStyle/>
            <a:p>
              <a:pPr marL="0" marR="0" lvl="0" indent="0" algn="ctr" defTabSz="121917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0" cap="none" spc="0" normalizeH="0" baseline="0" noProof="0" err="1">
                <a:ln>
                  <a:noFill/>
                </a:ln>
                <a:solidFill>
                  <a:srgbClr val="FFFFFF"/>
                </a:solidFill>
                <a:effectLst/>
                <a:uLnTx/>
                <a:uFillTx/>
                <a:latin typeface="Verdana"/>
              </a:endParaRPr>
            </a:p>
          </p:txBody>
        </p:sp>
        <p:sp>
          <p:nvSpPr>
            <p:cNvPr id="24" name="Freeform 31">
              <a:extLst>
                <a:ext uri="{FF2B5EF4-FFF2-40B4-BE49-F238E27FC236}">
                  <a16:creationId xmlns:a16="http://schemas.microsoft.com/office/drawing/2014/main" id="{D92CFD93-9B46-4FAB-B84E-B7323C034698}"/>
                </a:ext>
              </a:extLst>
            </p:cNvPr>
            <p:cNvSpPr/>
            <p:nvPr/>
          </p:nvSpPr>
          <p:spPr bwMode="gray">
            <a:xfrm>
              <a:off x="5190209" y="2736722"/>
              <a:ext cx="1598523" cy="871908"/>
            </a:xfrm>
            <a:custGeom>
              <a:avLst/>
              <a:gdLst>
                <a:gd name="connsiteX0" fmla="*/ 0 w 2235812"/>
                <a:gd name="connsiteY0" fmla="*/ 0 h 1219515"/>
                <a:gd name="connsiteX1" fmla="*/ 135994 w 2235812"/>
                <a:gd name="connsiteY1" fmla="*/ 0 h 1219515"/>
                <a:gd name="connsiteX2" fmla="*/ 183908 w 2235812"/>
                <a:gd name="connsiteY2" fmla="*/ 81083 h 1219515"/>
                <a:gd name="connsiteX3" fmla="*/ 327199 w 2235812"/>
                <a:gd name="connsiteY3" fmla="*/ 256502 h 1219515"/>
                <a:gd name="connsiteX4" fmla="*/ 1117908 w 2235812"/>
                <a:gd name="connsiteY4" fmla="*/ 1047211 h 1219515"/>
                <a:gd name="connsiteX5" fmla="*/ 1908614 w 2235812"/>
                <a:gd name="connsiteY5" fmla="*/ 256504 h 1219515"/>
                <a:gd name="connsiteX6" fmla="*/ 2051905 w 2235812"/>
                <a:gd name="connsiteY6" fmla="*/ 81085 h 1219515"/>
                <a:gd name="connsiteX7" fmla="*/ 2099821 w 2235812"/>
                <a:gd name="connsiteY7" fmla="*/ 0 h 1219515"/>
                <a:gd name="connsiteX8" fmla="*/ 2235812 w 2235812"/>
                <a:gd name="connsiteY8" fmla="*/ 0 h 1219515"/>
                <a:gd name="connsiteX9" fmla="*/ 2216094 w 2235812"/>
                <a:gd name="connsiteY9" fmla="*/ 42485 h 1219515"/>
                <a:gd name="connsiteX10" fmla="*/ 1994765 w 2235812"/>
                <a:gd name="connsiteY10" fmla="*/ 342657 h 1219515"/>
                <a:gd name="connsiteX11" fmla="*/ 1117907 w 2235812"/>
                <a:gd name="connsiteY11" fmla="*/ 1219515 h 1219515"/>
                <a:gd name="connsiteX12" fmla="*/ 241048 w 2235812"/>
                <a:gd name="connsiteY12" fmla="*/ 342656 h 1219515"/>
                <a:gd name="connsiteX13" fmla="*/ 19718 w 2235812"/>
                <a:gd name="connsiteY13" fmla="*/ 42483 h 1219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5812" h="1219515">
                  <a:moveTo>
                    <a:pt x="0" y="0"/>
                  </a:moveTo>
                  <a:lnTo>
                    <a:pt x="135994" y="0"/>
                  </a:lnTo>
                  <a:lnTo>
                    <a:pt x="183908" y="81083"/>
                  </a:lnTo>
                  <a:cubicBezTo>
                    <a:pt x="224849" y="143089"/>
                    <a:pt x="272612" y="201915"/>
                    <a:pt x="327199" y="256502"/>
                  </a:cubicBezTo>
                  <a:lnTo>
                    <a:pt x="1117908" y="1047211"/>
                  </a:lnTo>
                  <a:lnTo>
                    <a:pt x="1908614" y="256504"/>
                  </a:lnTo>
                  <a:cubicBezTo>
                    <a:pt x="1963201" y="201918"/>
                    <a:pt x="2010965" y="143091"/>
                    <a:pt x="2051905" y="81085"/>
                  </a:cubicBezTo>
                  <a:lnTo>
                    <a:pt x="2099821" y="0"/>
                  </a:lnTo>
                  <a:lnTo>
                    <a:pt x="2235812" y="0"/>
                  </a:lnTo>
                  <a:lnTo>
                    <a:pt x="2216094" y="42485"/>
                  </a:lnTo>
                  <a:cubicBezTo>
                    <a:pt x="2159343" y="150476"/>
                    <a:pt x="2085567" y="251855"/>
                    <a:pt x="1994765" y="342657"/>
                  </a:cubicBezTo>
                  <a:lnTo>
                    <a:pt x="1117907" y="1219515"/>
                  </a:lnTo>
                  <a:lnTo>
                    <a:pt x="241048" y="342656"/>
                  </a:lnTo>
                  <a:cubicBezTo>
                    <a:pt x="150246" y="251854"/>
                    <a:pt x="76469" y="150475"/>
                    <a:pt x="19718" y="42483"/>
                  </a:cubicBezTo>
                  <a:close/>
                </a:path>
              </a:pathLst>
            </a:custGeom>
            <a:solidFill>
              <a:srgbClr val="5E9732"/>
            </a:solidFill>
            <a:ln w="19050" algn="ctr">
              <a:noFill/>
              <a:miter lim="800000"/>
              <a:headEnd/>
              <a:tailEnd/>
            </a:ln>
          </p:spPr>
          <p:txBody>
            <a:bodyPr wrap="square" lIns="88900" tIns="88900" rIns="88900" bIns="88900" rtlCol="0" anchor="ctr"/>
            <a:lstStyle/>
            <a:p>
              <a:pPr marL="0" marR="0" lvl="0" indent="0" algn="ctr" defTabSz="121917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0" cap="none" spc="0" normalizeH="0" baseline="0" noProof="0" err="1">
                <a:ln>
                  <a:noFill/>
                </a:ln>
                <a:solidFill>
                  <a:srgbClr val="FFFFFF"/>
                </a:solidFill>
                <a:effectLst/>
                <a:uLnTx/>
                <a:uFillTx/>
                <a:latin typeface="Verdana"/>
              </a:endParaRPr>
            </a:p>
          </p:txBody>
        </p:sp>
        <p:sp>
          <p:nvSpPr>
            <p:cNvPr id="25" name="Oval 24">
              <a:extLst>
                <a:ext uri="{FF2B5EF4-FFF2-40B4-BE49-F238E27FC236}">
                  <a16:creationId xmlns:a16="http://schemas.microsoft.com/office/drawing/2014/main" id="{7EBC7ECE-A9A1-414A-B4D1-F78C0B7528B3}"/>
                </a:ext>
              </a:extLst>
            </p:cNvPr>
            <p:cNvSpPr/>
            <p:nvPr/>
          </p:nvSpPr>
          <p:spPr bwMode="gray">
            <a:xfrm>
              <a:off x="5429936" y="1758652"/>
              <a:ext cx="1119070" cy="1119071"/>
            </a:xfrm>
            <a:prstGeom prst="ellipse">
              <a:avLst/>
            </a:prstGeom>
            <a:solidFill>
              <a:sysClr val="window" lastClr="FFFFFF"/>
            </a:solidFill>
            <a:ln w="19050" algn="ctr">
              <a:noFill/>
              <a:miter lim="800000"/>
              <a:headEnd/>
              <a:tailEnd/>
            </a:ln>
          </p:spPr>
          <p:txBody>
            <a:bodyPr wrap="square" lIns="88900" tIns="88900" rIns="88900" bIns="88900" rtlCol="0" anchor="ctr"/>
            <a:lstStyle/>
            <a:p>
              <a:pPr marL="0" marR="0" lvl="0" indent="0" algn="ctr" defTabSz="121917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0" cap="none" spc="0" normalizeH="0" baseline="0" noProof="0" err="1">
                <a:ln>
                  <a:noFill/>
                </a:ln>
                <a:solidFill>
                  <a:srgbClr val="FFFFFF"/>
                </a:solidFill>
                <a:effectLst/>
                <a:uLnTx/>
                <a:uFillTx/>
                <a:latin typeface="Verdana"/>
              </a:endParaRPr>
            </a:p>
          </p:txBody>
        </p:sp>
      </p:grpSp>
      <p:grpSp>
        <p:nvGrpSpPr>
          <p:cNvPr id="26" name="Group 25">
            <a:extLst>
              <a:ext uri="{FF2B5EF4-FFF2-40B4-BE49-F238E27FC236}">
                <a16:creationId xmlns:a16="http://schemas.microsoft.com/office/drawing/2014/main" id="{C501062F-B636-42AB-A6FE-14F0A2F6A7E8}"/>
              </a:ext>
            </a:extLst>
          </p:cNvPr>
          <p:cNvGrpSpPr/>
          <p:nvPr/>
        </p:nvGrpSpPr>
        <p:grpSpPr>
          <a:xfrm>
            <a:off x="9627468" y="1524000"/>
            <a:ext cx="1598523" cy="2005765"/>
            <a:chOff x="6763077" y="1602865"/>
            <a:chExt cx="1598523" cy="2005765"/>
          </a:xfrm>
        </p:grpSpPr>
        <p:sp>
          <p:nvSpPr>
            <p:cNvPr id="27" name="Teardrop 26">
              <a:extLst>
                <a:ext uri="{FF2B5EF4-FFF2-40B4-BE49-F238E27FC236}">
                  <a16:creationId xmlns:a16="http://schemas.microsoft.com/office/drawing/2014/main" id="{74CD1DB6-1752-4C13-9844-40EB8F2B9CF9}"/>
                </a:ext>
              </a:extLst>
            </p:cNvPr>
            <p:cNvSpPr/>
            <p:nvPr/>
          </p:nvSpPr>
          <p:spPr bwMode="gray">
            <a:xfrm rot="8100000">
              <a:off x="6810418" y="1602865"/>
              <a:ext cx="1503841" cy="1503844"/>
            </a:xfrm>
            <a:prstGeom prst="teardrop">
              <a:avLst/>
            </a:prstGeom>
            <a:solidFill>
              <a:srgbClr val="005288"/>
            </a:solidFill>
            <a:ln w="19050" algn="ctr">
              <a:noFill/>
              <a:miter lim="800000"/>
              <a:headEnd/>
              <a:tailEnd/>
            </a:ln>
          </p:spPr>
          <p:txBody>
            <a:bodyPr wrap="square" lIns="88900" tIns="88900" rIns="88900" bIns="88900" rtlCol="0" anchor="ctr"/>
            <a:lstStyle/>
            <a:p>
              <a:pPr marL="0" marR="0" lvl="0" indent="0" algn="ctr" defTabSz="121917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0" cap="none" spc="0" normalizeH="0" baseline="0" noProof="0" err="1">
                <a:ln>
                  <a:noFill/>
                </a:ln>
                <a:solidFill>
                  <a:srgbClr val="FFFFFF"/>
                </a:solidFill>
                <a:effectLst/>
                <a:uLnTx/>
                <a:uFillTx/>
                <a:latin typeface="Verdana"/>
              </a:endParaRPr>
            </a:p>
          </p:txBody>
        </p:sp>
        <p:sp>
          <p:nvSpPr>
            <p:cNvPr id="28" name="Freeform 35">
              <a:extLst>
                <a:ext uri="{FF2B5EF4-FFF2-40B4-BE49-F238E27FC236}">
                  <a16:creationId xmlns:a16="http://schemas.microsoft.com/office/drawing/2014/main" id="{11DE4B74-894A-49D2-9A53-A449BDF8F243}"/>
                </a:ext>
              </a:extLst>
            </p:cNvPr>
            <p:cNvSpPr/>
            <p:nvPr/>
          </p:nvSpPr>
          <p:spPr bwMode="gray">
            <a:xfrm>
              <a:off x="6763077" y="2736722"/>
              <a:ext cx="1598523" cy="871908"/>
            </a:xfrm>
            <a:custGeom>
              <a:avLst/>
              <a:gdLst>
                <a:gd name="connsiteX0" fmla="*/ 0 w 2235812"/>
                <a:gd name="connsiteY0" fmla="*/ 0 h 1219515"/>
                <a:gd name="connsiteX1" fmla="*/ 135994 w 2235812"/>
                <a:gd name="connsiteY1" fmla="*/ 0 h 1219515"/>
                <a:gd name="connsiteX2" fmla="*/ 183908 w 2235812"/>
                <a:gd name="connsiteY2" fmla="*/ 81083 h 1219515"/>
                <a:gd name="connsiteX3" fmla="*/ 327199 w 2235812"/>
                <a:gd name="connsiteY3" fmla="*/ 256502 h 1219515"/>
                <a:gd name="connsiteX4" fmla="*/ 1117908 w 2235812"/>
                <a:gd name="connsiteY4" fmla="*/ 1047211 h 1219515"/>
                <a:gd name="connsiteX5" fmla="*/ 1908614 w 2235812"/>
                <a:gd name="connsiteY5" fmla="*/ 256504 h 1219515"/>
                <a:gd name="connsiteX6" fmla="*/ 2051905 w 2235812"/>
                <a:gd name="connsiteY6" fmla="*/ 81085 h 1219515"/>
                <a:gd name="connsiteX7" fmla="*/ 2099821 w 2235812"/>
                <a:gd name="connsiteY7" fmla="*/ 0 h 1219515"/>
                <a:gd name="connsiteX8" fmla="*/ 2235812 w 2235812"/>
                <a:gd name="connsiteY8" fmla="*/ 0 h 1219515"/>
                <a:gd name="connsiteX9" fmla="*/ 2216094 w 2235812"/>
                <a:gd name="connsiteY9" fmla="*/ 42485 h 1219515"/>
                <a:gd name="connsiteX10" fmla="*/ 1994765 w 2235812"/>
                <a:gd name="connsiteY10" fmla="*/ 342657 h 1219515"/>
                <a:gd name="connsiteX11" fmla="*/ 1117907 w 2235812"/>
                <a:gd name="connsiteY11" fmla="*/ 1219515 h 1219515"/>
                <a:gd name="connsiteX12" fmla="*/ 241048 w 2235812"/>
                <a:gd name="connsiteY12" fmla="*/ 342656 h 1219515"/>
                <a:gd name="connsiteX13" fmla="*/ 19718 w 2235812"/>
                <a:gd name="connsiteY13" fmla="*/ 42483 h 1219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5812" h="1219515">
                  <a:moveTo>
                    <a:pt x="0" y="0"/>
                  </a:moveTo>
                  <a:lnTo>
                    <a:pt x="135994" y="0"/>
                  </a:lnTo>
                  <a:lnTo>
                    <a:pt x="183908" y="81083"/>
                  </a:lnTo>
                  <a:cubicBezTo>
                    <a:pt x="224849" y="143089"/>
                    <a:pt x="272612" y="201915"/>
                    <a:pt x="327199" y="256502"/>
                  </a:cubicBezTo>
                  <a:lnTo>
                    <a:pt x="1117908" y="1047211"/>
                  </a:lnTo>
                  <a:lnTo>
                    <a:pt x="1908614" y="256504"/>
                  </a:lnTo>
                  <a:cubicBezTo>
                    <a:pt x="1963201" y="201918"/>
                    <a:pt x="2010965" y="143091"/>
                    <a:pt x="2051905" y="81085"/>
                  </a:cubicBezTo>
                  <a:lnTo>
                    <a:pt x="2099821" y="0"/>
                  </a:lnTo>
                  <a:lnTo>
                    <a:pt x="2235812" y="0"/>
                  </a:lnTo>
                  <a:lnTo>
                    <a:pt x="2216094" y="42485"/>
                  </a:lnTo>
                  <a:cubicBezTo>
                    <a:pt x="2159343" y="150476"/>
                    <a:pt x="2085567" y="251855"/>
                    <a:pt x="1994765" y="342657"/>
                  </a:cubicBezTo>
                  <a:lnTo>
                    <a:pt x="1117907" y="1219515"/>
                  </a:lnTo>
                  <a:lnTo>
                    <a:pt x="241048" y="342656"/>
                  </a:lnTo>
                  <a:cubicBezTo>
                    <a:pt x="150246" y="251854"/>
                    <a:pt x="76469" y="150475"/>
                    <a:pt x="19718" y="42483"/>
                  </a:cubicBezTo>
                  <a:close/>
                </a:path>
              </a:pathLst>
            </a:custGeom>
            <a:solidFill>
              <a:srgbClr val="005288"/>
            </a:solidFill>
            <a:ln w="19050" algn="ctr">
              <a:noFill/>
              <a:miter lim="800000"/>
              <a:headEnd/>
              <a:tailEnd/>
            </a:ln>
          </p:spPr>
          <p:txBody>
            <a:bodyPr wrap="square" lIns="88900" tIns="88900" rIns="88900" bIns="88900" rtlCol="0" anchor="ctr"/>
            <a:lstStyle/>
            <a:p>
              <a:pPr marL="0" marR="0" lvl="0" indent="0" algn="ctr" defTabSz="121917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0" cap="none" spc="0" normalizeH="0" baseline="0" noProof="0" err="1">
                <a:ln>
                  <a:noFill/>
                </a:ln>
                <a:solidFill>
                  <a:srgbClr val="FFFFFF"/>
                </a:solidFill>
                <a:effectLst/>
                <a:uLnTx/>
                <a:uFillTx/>
                <a:latin typeface="Verdana"/>
              </a:endParaRPr>
            </a:p>
          </p:txBody>
        </p:sp>
        <p:sp>
          <p:nvSpPr>
            <p:cNvPr id="29" name="Oval 28">
              <a:extLst>
                <a:ext uri="{FF2B5EF4-FFF2-40B4-BE49-F238E27FC236}">
                  <a16:creationId xmlns:a16="http://schemas.microsoft.com/office/drawing/2014/main" id="{DF477566-C39C-41D9-AAF6-8F9E05BFA3E3}"/>
                </a:ext>
              </a:extLst>
            </p:cNvPr>
            <p:cNvSpPr/>
            <p:nvPr/>
          </p:nvSpPr>
          <p:spPr bwMode="gray">
            <a:xfrm>
              <a:off x="7007153" y="1758652"/>
              <a:ext cx="1119070" cy="1119071"/>
            </a:xfrm>
            <a:prstGeom prst="ellipse">
              <a:avLst/>
            </a:prstGeom>
            <a:solidFill>
              <a:sysClr val="window" lastClr="FFFFFF"/>
            </a:solidFill>
            <a:ln w="19050" algn="ctr">
              <a:noFill/>
              <a:miter lim="800000"/>
              <a:headEnd/>
              <a:tailEnd/>
            </a:ln>
          </p:spPr>
          <p:txBody>
            <a:bodyPr wrap="square" lIns="88900" tIns="88900" rIns="88900" bIns="88900" rtlCol="0" anchor="ctr"/>
            <a:lstStyle/>
            <a:p>
              <a:pPr marL="0" marR="0" lvl="0" indent="0" algn="ctr" defTabSz="121917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0" cap="none" spc="0" normalizeH="0" baseline="0" noProof="0" err="1">
                <a:ln>
                  <a:noFill/>
                </a:ln>
                <a:solidFill>
                  <a:srgbClr val="FFFFFF"/>
                </a:solidFill>
                <a:effectLst/>
                <a:uLnTx/>
                <a:uFillTx/>
                <a:latin typeface="Verdana"/>
              </a:endParaRPr>
            </a:p>
          </p:txBody>
        </p:sp>
      </p:grpSp>
      <p:sp>
        <p:nvSpPr>
          <p:cNvPr id="30" name="Rectangle 29">
            <a:extLst>
              <a:ext uri="{FF2B5EF4-FFF2-40B4-BE49-F238E27FC236}">
                <a16:creationId xmlns:a16="http://schemas.microsoft.com/office/drawing/2014/main" id="{D49FDFB3-9239-4012-9ECC-97E534FCE8D8}"/>
              </a:ext>
            </a:extLst>
          </p:cNvPr>
          <p:cNvSpPr/>
          <p:nvPr/>
        </p:nvSpPr>
        <p:spPr bwMode="gray">
          <a:xfrm>
            <a:off x="0" y="2656474"/>
            <a:ext cx="783964" cy="77889"/>
          </a:xfrm>
          <a:prstGeom prst="rect">
            <a:avLst/>
          </a:prstGeom>
          <a:solidFill>
            <a:srgbClr val="0078AE"/>
          </a:solidFill>
          <a:ln w="19050" algn="ctr">
            <a:noFill/>
            <a:miter lim="800000"/>
            <a:headEnd/>
            <a:tailEnd/>
          </a:ln>
        </p:spPr>
        <p:txBody>
          <a:bodyPr wrap="square" lIns="88900" tIns="88900" rIns="88900" bIns="88900" rtlCol="0" anchor="ctr"/>
          <a:lstStyle/>
          <a:p>
            <a:pPr algn="ctr" defTabSz="1219170" eaLnBrk="1" fontAlgn="auto" hangingPunct="1">
              <a:lnSpc>
                <a:spcPct val="106000"/>
              </a:lnSpc>
              <a:spcBef>
                <a:spcPts val="0"/>
              </a:spcBef>
              <a:spcAft>
                <a:spcPts val="0"/>
              </a:spcAft>
              <a:buFont typeface="Wingdings 2" pitchFamily="18" charset="2"/>
              <a:buNone/>
              <a:defRPr/>
            </a:pPr>
            <a:endParaRPr lang="en-US" sz="1600" b="1">
              <a:solidFill>
                <a:srgbClr val="FFFFFF"/>
              </a:solidFill>
              <a:latin typeface="Verdana"/>
            </a:endParaRPr>
          </a:p>
        </p:txBody>
      </p:sp>
      <p:sp>
        <p:nvSpPr>
          <p:cNvPr id="31" name="Rectangle 30">
            <a:extLst>
              <a:ext uri="{FF2B5EF4-FFF2-40B4-BE49-F238E27FC236}">
                <a16:creationId xmlns:a16="http://schemas.microsoft.com/office/drawing/2014/main" id="{5D814484-51FB-4ED5-B31F-05BE5C6AF863}"/>
              </a:ext>
            </a:extLst>
          </p:cNvPr>
          <p:cNvSpPr/>
          <p:nvPr/>
        </p:nvSpPr>
        <p:spPr bwMode="gray">
          <a:xfrm>
            <a:off x="5196927" y="2656474"/>
            <a:ext cx="1554480" cy="77889"/>
          </a:xfrm>
          <a:prstGeom prst="rect">
            <a:avLst/>
          </a:prstGeom>
          <a:gradFill>
            <a:gsLst>
              <a:gs pos="17000">
                <a:srgbClr val="5A5B5D"/>
              </a:gs>
              <a:gs pos="83000">
                <a:srgbClr val="5E9732"/>
              </a:gs>
            </a:gsLst>
            <a:lin ang="0" scaled="0"/>
          </a:gradFill>
          <a:ln w="19050" algn="ctr">
            <a:noFill/>
            <a:miter lim="800000"/>
            <a:headEnd/>
            <a:tailEnd/>
          </a:ln>
        </p:spPr>
        <p:txBody>
          <a:bodyPr wrap="square" lIns="88900" tIns="88900" rIns="88900" bIns="88900" rtlCol="0" anchor="ctr"/>
          <a:lstStyle/>
          <a:p>
            <a:pPr algn="ctr" defTabSz="1219170" eaLnBrk="1" fontAlgn="auto" hangingPunct="1">
              <a:lnSpc>
                <a:spcPct val="106000"/>
              </a:lnSpc>
              <a:spcBef>
                <a:spcPts val="0"/>
              </a:spcBef>
              <a:spcAft>
                <a:spcPts val="0"/>
              </a:spcAft>
              <a:buFont typeface="Wingdings 2" pitchFamily="18" charset="2"/>
              <a:buNone/>
              <a:defRPr/>
            </a:pPr>
            <a:endParaRPr lang="en-US" sz="1600" b="1">
              <a:solidFill>
                <a:srgbClr val="FFFFFF"/>
              </a:solidFill>
              <a:latin typeface="Verdana"/>
            </a:endParaRPr>
          </a:p>
        </p:txBody>
      </p:sp>
      <p:sp>
        <p:nvSpPr>
          <p:cNvPr id="32" name="Rectangle 31">
            <a:extLst>
              <a:ext uri="{FF2B5EF4-FFF2-40B4-BE49-F238E27FC236}">
                <a16:creationId xmlns:a16="http://schemas.microsoft.com/office/drawing/2014/main" id="{953B1411-E154-4444-A648-7BB9443235EB}"/>
              </a:ext>
            </a:extLst>
          </p:cNvPr>
          <p:cNvSpPr/>
          <p:nvPr/>
        </p:nvSpPr>
        <p:spPr bwMode="gray">
          <a:xfrm>
            <a:off x="8168288" y="2656474"/>
            <a:ext cx="1554480" cy="77889"/>
          </a:xfrm>
          <a:prstGeom prst="rect">
            <a:avLst/>
          </a:prstGeom>
          <a:gradFill>
            <a:gsLst>
              <a:gs pos="17000">
                <a:srgbClr val="5E9732"/>
              </a:gs>
              <a:gs pos="83000">
                <a:srgbClr val="005288"/>
              </a:gs>
            </a:gsLst>
            <a:lin ang="0" scaled="0"/>
          </a:gradFill>
          <a:ln w="19050" algn="ctr">
            <a:noFill/>
            <a:miter lim="800000"/>
            <a:headEnd/>
            <a:tailEnd/>
          </a:ln>
        </p:spPr>
        <p:txBody>
          <a:bodyPr wrap="square" lIns="88900" tIns="88900" rIns="88900" bIns="88900" rtlCol="0" anchor="ctr"/>
          <a:lstStyle/>
          <a:p>
            <a:pPr algn="ctr" defTabSz="1219170" eaLnBrk="1" fontAlgn="auto" hangingPunct="1">
              <a:lnSpc>
                <a:spcPct val="106000"/>
              </a:lnSpc>
              <a:spcBef>
                <a:spcPts val="0"/>
              </a:spcBef>
              <a:spcAft>
                <a:spcPts val="0"/>
              </a:spcAft>
              <a:buFont typeface="Wingdings 2" pitchFamily="18" charset="2"/>
              <a:buNone/>
              <a:defRPr/>
            </a:pPr>
            <a:endParaRPr lang="en-US" sz="1600" b="1">
              <a:solidFill>
                <a:srgbClr val="FFFFFF"/>
              </a:solidFill>
              <a:latin typeface="Verdana"/>
            </a:endParaRPr>
          </a:p>
        </p:txBody>
      </p:sp>
      <p:pic>
        <p:nvPicPr>
          <p:cNvPr id="33" name="Graphic 32" descr="Qr Code with solid fill">
            <a:extLst>
              <a:ext uri="{FF2B5EF4-FFF2-40B4-BE49-F238E27FC236}">
                <a16:creationId xmlns:a16="http://schemas.microsoft.com/office/drawing/2014/main" id="{BA8AD755-22DD-475E-9166-AEA37E1C66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09267" y="1754994"/>
            <a:ext cx="914400" cy="914400"/>
          </a:xfrm>
          <a:prstGeom prst="rect">
            <a:avLst/>
          </a:prstGeom>
        </p:spPr>
      </p:pic>
      <p:pic>
        <p:nvPicPr>
          <p:cNvPr id="34" name="Graphic 33" descr="Eagle with solid fill">
            <a:extLst>
              <a:ext uri="{FF2B5EF4-FFF2-40B4-BE49-F238E27FC236}">
                <a16:creationId xmlns:a16="http://schemas.microsoft.com/office/drawing/2014/main" id="{BFD8E832-6D78-498A-AF38-B8CCDF80C8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8080" y="1796792"/>
            <a:ext cx="914400" cy="914400"/>
          </a:xfrm>
          <a:prstGeom prst="rect">
            <a:avLst/>
          </a:prstGeom>
        </p:spPr>
      </p:pic>
      <p:pic>
        <p:nvPicPr>
          <p:cNvPr id="35" name="Graphic 34" descr="Connections with solid fill">
            <a:extLst>
              <a:ext uri="{FF2B5EF4-FFF2-40B4-BE49-F238E27FC236}">
                <a16:creationId xmlns:a16="http://schemas.microsoft.com/office/drawing/2014/main" id="{839A6157-9256-47CC-8295-7AE8E4D6AAA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78248" y="1793954"/>
            <a:ext cx="914400" cy="914400"/>
          </a:xfrm>
          <a:prstGeom prst="rect">
            <a:avLst/>
          </a:prstGeom>
        </p:spPr>
      </p:pic>
      <p:pic>
        <p:nvPicPr>
          <p:cNvPr id="36" name="Graphic 35" descr="Blockchain with solid fill">
            <a:extLst>
              <a:ext uri="{FF2B5EF4-FFF2-40B4-BE49-F238E27FC236}">
                <a16:creationId xmlns:a16="http://schemas.microsoft.com/office/drawing/2014/main" id="{2D650E72-4953-4AE8-9EFA-81A71B8433C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87731" y="1700152"/>
            <a:ext cx="914400" cy="914400"/>
          </a:xfrm>
          <a:prstGeom prst="rect">
            <a:avLst/>
          </a:prstGeom>
        </p:spPr>
      </p:pic>
      <p:sp>
        <p:nvSpPr>
          <p:cNvPr id="37" name="Arrow: Chevron 36">
            <a:extLst>
              <a:ext uri="{FF2B5EF4-FFF2-40B4-BE49-F238E27FC236}">
                <a16:creationId xmlns:a16="http://schemas.microsoft.com/office/drawing/2014/main" id="{5FD0DDA6-DAC3-4F63-B8A4-70835B5E46F8}"/>
              </a:ext>
            </a:extLst>
          </p:cNvPr>
          <p:cNvSpPr/>
          <p:nvPr/>
        </p:nvSpPr>
        <p:spPr>
          <a:xfrm>
            <a:off x="5835848" y="2519281"/>
            <a:ext cx="268698" cy="340486"/>
          </a:xfrm>
          <a:prstGeom prst="chevron">
            <a:avLst/>
          </a:prstGeom>
          <a:solidFill>
            <a:srgbClr val="5B714D"/>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8" name="Arrow: Chevron 37">
            <a:extLst>
              <a:ext uri="{FF2B5EF4-FFF2-40B4-BE49-F238E27FC236}">
                <a16:creationId xmlns:a16="http://schemas.microsoft.com/office/drawing/2014/main" id="{B0215F76-0D38-43CE-9136-AF09E09475AD}"/>
              </a:ext>
            </a:extLst>
          </p:cNvPr>
          <p:cNvSpPr/>
          <p:nvPr/>
        </p:nvSpPr>
        <p:spPr>
          <a:xfrm>
            <a:off x="8849405" y="2519281"/>
            <a:ext cx="268698" cy="340486"/>
          </a:xfrm>
          <a:prstGeom prst="chevron">
            <a:avLst/>
          </a:prstGeom>
          <a:solidFill>
            <a:srgbClr val="297063"/>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9" name="Arrow: Chevron 38">
            <a:extLst>
              <a:ext uri="{FF2B5EF4-FFF2-40B4-BE49-F238E27FC236}">
                <a16:creationId xmlns:a16="http://schemas.microsoft.com/office/drawing/2014/main" id="{EFA292EE-EA9B-49D0-A860-8045EC37DDAE}"/>
              </a:ext>
            </a:extLst>
          </p:cNvPr>
          <p:cNvSpPr/>
          <p:nvPr/>
        </p:nvSpPr>
        <p:spPr>
          <a:xfrm>
            <a:off x="2772732" y="2519281"/>
            <a:ext cx="268698" cy="340486"/>
          </a:xfrm>
          <a:prstGeom prst="chevron">
            <a:avLst/>
          </a:prstGeom>
          <a:solidFill>
            <a:srgbClr val="296B89"/>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C6AC1CA3-4F8B-4A6E-85F9-1B32E54FE124}"/>
              </a:ext>
            </a:extLst>
          </p:cNvPr>
          <p:cNvSpPr/>
          <p:nvPr/>
        </p:nvSpPr>
        <p:spPr bwMode="gray">
          <a:xfrm>
            <a:off x="11139140" y="2656474"/>
            <a:ext cx="1051560" cy="77889"/>
          </a:xfrm>
          <a:prstGeom prst="rect">
            <a:avLst/>
          </a:prstGeom>
          <a:solidFill>
            <a:srgbClr val="005288"/>
          </a:solidFill>
          <a:ln w="19050" algn="ctr">
            <a:noFill/>
            <a:miter lim="800000"/>
            <a:headEnd/>
            <a:tailEnd/>
          </a:ln>
        </p:spPr>
        <p:txBody>
          <a:bodyPr wrap="square" lIns="88900" tIns="88900" rIns="88900" bIns="88900" rtlCol="0" anchor="ctr"/>
          <a:lstStyle/>
          <a:p>
            <a:pPr algn="ctr" defTabSz="1219170" eaLnBrk="1" fontAlgn="auto" hangingPunct="1">
              <a:lnSpc>
                <a:spcPct val="106000"/>
              </a:lnSpc>
              <a:spcBef>
                <a:spcPts val="0"/>
              </a:spcBef>
              <a:spcAft>
                <a:spcPts val="0"/>
              </a:spcAft>
              <a:buFont typeface="Wingdings 2" pitchFamily="18" charset="2"/>
              <a:buNone/>
              <a:defRPr/>
            </a:pPr>
            <a:endParaRPr lang="en-US" sz="1600" b="1">
              <a:solidFill>
                <a:srgbClr val="FFFFFF"/>
              </a:solidFill>
              <a:latin typeface="Verdana"/>
            </a:endParaRPr>
          </a:p>
        </p:txBody>
      </p:sp>
    </p:spTree>
    <p:extLst>
      <p:ext uri="{BB962C8B-B14F-4D97-AF65-F5344CB8AC3E}">
        <p14:creationId xmlns:p14="http://schemas.microsoft.com/office/powerpoint/2010/main" val="613251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463DC6-B813-454F-85B0-31A1FA8F294D}"/>
              </a:ext>
            </a:extLst>
          </p:cNvPr>
          <p:cNvSpPr>
            <a:spLocks noGrp="1"/>
          </p:cNvSpPr>
          <p:nvPr>
            <p:ph type="ctrTitle"/>
          </p:nvPr>
        </p:nvSpPr>
        <p:spPr/>
        <p:txBody>
          <a:bodyPr/>
          <a:lstStyle/>
          <a:p>
            <a:r>
              <a:rPr lang="en-US" sz="3600"/>
              <a:t>Cybersecurity &amp; Infrastructure Security Agency</a:t>
            </a:r>
          </a:p>
        </p:txBody>
      </p:sp>
      <p:sp>
        <p:nvSpPr>
          <p:cNvPr id="3" name="Slide Number Placeholder 2">
            <a:extLst>
              <a:ext uri="{FF2B5EF4-FFF2-40B4-BE49-F238E27FC236}">
                <a16:creationId xmlns:a16="http://schemas.microsoft.com/office/drawing/2014/main" id="{6F3E02A5-9E0D-44EF-AE98-067C423085DD}"/>
              </a:ext>
            </a:extLst>
          </p:cNvPr>
          <p:cNvSpPr>
            <a:spLocks noGrp="1"/>
          </p:cNvSpPr>
          <p:nvPr>
            <p:ph type="sldNum" sz="quarter" idx="10"/>
          </p:nvPr>
        </p:nvSpPr>
        <p:spPr/>
        <p:txBody>
          <a:bodyPr/>
          <a:lstStyle/>
          <a:p>
            <a:fld id="{5F30DE94-1923-4D13-8207-5DA8DB8586A2}" type="slidenum">
              <a:rPr lang="en-US" smtClean="0"/>
              <a:pPr/>
              <a:t>3</a:t>
            </a:fld>
            <a:endParaRPr lang="en-US"/>
          </a:p>
        </p:txBody>
      </p:sp>
      <p:sp>
        <p:nvSpPr>
          <p:cNvPr id="2" name="Footer Placeholder 1">
            <a:extLst>
              <a:ext uri="{FF2B5EF4-FFF2-40B4-BE49-F238E27FC236}">
                <a16:creationId xmlns:a16="http://schemas.microsoft.com/office/drawing/2014/main" id="{A5942819-130A-472C-95E0-F212519C1B71}"/>
              </a:ext>
            </a:extLst>
          </p:cNvPr>
          <p:cNvSpPr>
            <a:spLocks noGrp="1"/>
          </p:cNvSpPr>
          <p:nvPr>
            <p:ph type="ftr" sz="quarter" idx="4294967295"/>
          </p:nvPr>
        </p:nvSpPr>
        <p:spPr>
          <a:xfrm>
            <a:off x="8077200" y="6403975"/>
            <a:ext cx="4114800" cy="365125"/>
          </a:xfrm>
          <a:prstGeom prst="rect">
            <a:avLst/>
          </a:prstGeom>
        </p:spPr>
        <p:txBody>
          <a:bodyPr/>
          <a:lstStyle/>
          <a:p>
            <a:r>
              <a:rPr lang="en-US" b="1"/>
              <a:t>National Risk Management Center</a:t>
            </a:r>
          </a:p>
          <a:p>
            <a:r>
              <a:rPr lang="en-US"/>
              <a:t>April 14, 2022</a:t>
            </a:r>
          </a:p>
        </p:txBody>
      </p:sp>
      <p:pic>
        <p:nvPicPr>
          <p:cNvPr id="5" name="Picture 9">
            <a:extLst>
              <a:ext uri="{FF2B5EF4-FFF2-40B4-BE49-F238E27FC236}">
                <a16:creationId xmlns:a16="http://schemas.microsoft.com/office/drawing/2014/main" id="{7BAF18A6-F25B-47AD-AFA1-F3C95753B251}"/>
              </a:ext>
            </a:extLst>
          </p:cNvPr>
          <p:cNvPicPr>
            <a:picLocks noChangeAspect="1"/>
          </p:cNvPicPr>
          <p:nvPr/>
        </p:nvPicPr>
        <p:blipFill>
          <a:blip r:embed="rId2"/>
          <a:stretch>
            <a:fillRect/>
          </a:stretch>
        </p:blipFill>
        <p:spPr>
          <a:xfrm>
            <a:off x="3043667" y="1143000"/>
            <a:ext cx="4916213" cy="2142412"/>
          </a:xfrm>
          <a:prstGeom prst="rect">
            <a:avLst/>
          </a:prstGeom>
        </p:spPr>
      </p:pic>
      <p:sp>
        <p:nvSpPr>
          <p:cNvPr id="6" name="TextBox 5">
            <a:extLst>
              <a:ext uri="{FF2B5EF4-FFF2-40B4-BE49-F238E27FC236}">
                <a16:creationId xmlns:a16="http://schemas.microsoft.com/office/drawing/2014/main" id="{1C1AE853-F05A-4F02-B0B8-E3540CB79670}"/>
              </a:ext>
            </a:extLst>
          </p:cNvPr>
          <p:cNvSpPr txBox="1"/>
          <p:nvPr/>
        </p:nvSpPr>
        <p:spPr>
          <a:xfrm>
            <a:off x="397278" y="3124200"/>
            <a:ext cx="8751055"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eaLnBrk="1" fontAlgn="auto" hangingPunct="1">
              <a:spcBef>
                <a:spcPts val="0"/>
              </a:spcBef>
              <a:spcAft>
                <a:spcPts val="0"/>
              </a:spcAft>
            </a:pPr>
            <a:r>
              <a:rPr lang="en-US" sz="1800">
                <a:solidFill>
                  <a:prstClr val="black">
                    <a:lumMod val="95000"/>
                    <a:lumOff val="5000"/>
                  </a:prstClr>
                </a:solidFill>
                <a:latin typeface="Arial"/>
                <a:ea typeface="+mn-lt"/>
                <a:cs typeface="Arial"/>
              </a:rPr>
              <a:t>CISA leads the national effort to understand, manage, and reduce </a:t>
            </a:r>
            <a:r>
              <a:rPr lang="en-US" sz="1800">
                <a:solidFill>
                  <a:srgbClr val="333333"/>
                </a:solidFill>
                <a:latin typeface="Arial"/>
                <a:ea typeface="+mn-lt"/>
                <a:cs typeface="Arial"/>
              </a:rPr>
              <a:t>risk to our cyber and physical infrastructure.</a:t>
            </a:r>
            <a:endParaRPr lang="en-US" sz="1800">
              <a:solidFill>
                <a:prstClr val="black"/>
              </a:solidFill>
              <a:latin typeface="Arial"/>
              <a:cs typeface="Arial"/>
            </a:endParaRPr>
          </a:p>
          <a:p>
            <a:pPr eaLnBrk="1" fontAlgn="auto" hangingPunct="1">
              <a:spcBef>
                <a:spcPts val="0"/>
              </a:spcBef>
              <a:spcAft>
                <a:spcPts val="0"/>
              </a:spcAft>
            </a:pPr>
            <a:endParaRPr lang="en-US" sz="1800">
              <a:solidFill>
                <a:prstClr val="black"/>
              </a:solidFill>
              <a:ea typeface="+mn-lt"/>
              <a:cs typeface="Arial" panose="020B0604020202020204" pitchFamily="34" charset="0"/>
            </a:endParaRPr>
          </a:p>
          <a:p>
            <a:pPr eaLnBrk="1" fontAlgn="auto" hangingPunct="1">
              <a:spcBef>
                <a:spcPts val="0"/>
              </a:spcBef>
              <a:spcAft>
                <a:spcPts val="0"/>
              </a:spcAft>
            </a:pPr>
            <a:r>
              <a:rPr lang="en-US" sz="1800">
                <a:solidFill>
                  <a:prstClr val="black"/>
                </a:solidFill>
                <a:latin typeface="Arial"/>
                <a:ea typeface="+mn-lt"/>
                <a:cs typeface="Arial"/>
              </a:rPr>
              <a:t>CISA works with partners to defend against today’s threats and collaborate with industry to build more secure and resilient infrastructure for the future. </a:t>
            </a:r>
            <a:endParaRPr lang="en-US" sz="1800">
              <a:solidFill>
                <a:prstClr val="black"/>
              </a:solidFill>
              <a:latin typeface="Arial"/>
              <a:cs typeface="Arial"/>
            </a:endParaRPr>
          </a:p>
          <a:p>
            <a:pPr eaLnBrk="1" fontAlgn="auto" hangingPunct="1">
              <a:spcBef>
                <a:spcPts val="0"/>
              </a:spcBef>
              <a:spcAft>
                <a:spcPts val="0"/>
              </a:spcAft>
            </a:pPr>
            <a:endParaRPr lang="en-US" sz="1800">
              <a:solidFill>
                <a:prstClr val="black"/>
              </a:solidFill>
              <a:cs typeface="Arial" panose="020B0604020202020204" pitchFamily="34" charset="0"/>
            </a:endParaRPr>
          </a:p>
          <a:p>
            <a:pPr eaLnBrk="1" fontAlgn="auto" hangingPunct="1">
              <a:spcBef>
                <a:spcPts val="0"/>
              </a:spcBef>
              <a:spcAft>
                <a:spcPts val="0"/>
              </a:spcAft>
            </a:pPr>
            <a:r>
              <a:rPr lang="en-US" sz="1800">
                <a:solidFill>
                  <a:prstClr val="black"/>
                </a:solidFill>
                <a:latin typeface="Arial"/>
                <a:ea typeface="+mn-lt"/>
                <a:cs typeface="Arial"/>
              </a:rPr>
              <a:t>We connect our stakeholders in industry and government to each other and to resources, analyses, and tools to help them build their own cyber, communications, and physical security and resilience, in turn helping to ensure a secure and resilient infrastructure for the American people.</a:t>
            </a:r>
          </a:p>
          <a:p>
            <a:pPr eaLnBrk="1" fontAlgn="auto" hangingPunct="1">
              <a:spcBef>
                <a:spcPts val="0"/>
              </a:spcBef>
              <a:spcAft>
                <a:spcPts val="0"/>
              </a:spcAft>
            </a:pPr>
            <a:endParaRPr lang="en-US" sz="2000">
              <a:solidFill>
                <a:prstClr val="black"/>
              </a:solidFill>
              <a:cs typeface="Arial" panose="020B0604020202020204" pitchFamily="34" charset="0"/>
            </a:endParaRPr>
          </a:p>
        </p:txBody>
      </p:sp>
      <p:pic>
        <p:nvPicPr>
          <p:cNvPr id="7" name="Picture 8" descr="OurWork.JPG">
            <a:extLst>
              <a:ext uri="{FF2B5EF4-FFF2-40B4-BE49-F238E27FC236}">
                <a16:creationId xmlns:a16="http://schemas.microsoft.com/office/drawing/2014/main" id="{53AD0D8D-FE2D-4F87-B145-8F1935EF9515}"/>
              </a:ext>
            </a:extLst>
          </p:cNvPr>
          <p:cNvPicPr>
            <a:picLocks noChangeAspect="1"/>
          </p:cNvPicPr>
          <p:nvPr/>
        </p:nvPicPr>
        <p:blipFill rotWithShape="1">
          <a:blip r:embed="rId3"/>
          <a:srcRect t="4108" b="3887"/>
          <a:stretch/>
        </p:blipFill>
        <p:spPr>
          <a:xfrm>
            <a:off x="9358082" y="1219200"/>
            <a:ext cx="2314304" cy="4717104"/>
          </a:xfrm>
          <a:prstGeom prst="rect">
            <a:avLst/>
          </a:prstGeom>
        </p:spPr>
      </p:pic>
      <p:pic>
        <p:nvPicPr>
          <p:cNvPr id="8" name="Picture 5">
            <a:extLst>
              <a:ext uri="{FF2B5EF4-FFF2-40B4-BE49-F238E27FC236}">
                <a16:creationId xmlns:a16="http://schemas.microsoft.com/office/drawing/2014/main" id="{517CADC6-673A-4548-82CB-6C75B8C8B5D3}"/>
              </a:ext>
            </a:extLst>
          </p:cNvPr>
          <p:cNvPicPr>
            <a:picLocks noChangeAspect="1"/>
          </p:cNvPicPr>
          <p:nvPr/>
        </p:nvPicPr>
        <p:blipFill>
          <a:blip r:embed="rId4"/>
          <a:stretch>
            <a:fillRect/>
          </a:stretch>
        </p:blipFill>
        <p:spPr>
          <a:xfrm>
            <a:off x="2786022" y="1302696"/>
            <a:ext cx="1863026" cy="1845044"/>
          </a:xfrm>
          <a:prstGeom prst="rect">
            <a:avLst/>
          </a:prstGeom>
        </p:spPr>
      </p:pic>
    </p:spTree>
    <p:extLst>
      <p:ext uri="{BB962C8B-B14F-4D97-AF65-F5344CB8AC3E}">
        <p14:creationId xmlns:p14="http://schemas.microsoft.com/office/powerpoint/2010/main" val="4225712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6401DB-925F-4B11-B0D4-1AAD164626E2}"/>
              </a:ext>
            </a:extLst>
          </p:cNvPr>
          <p:cNvSpPr>
            <a:spLocks noGrp="1"/>
          </p:cNvSpPr>
          <p:nvPr>
            <p:ph type="ctrTitle"/>
          </p:nvPr>
        </p:nvSpPr>
        <p:spPr/>
        <p:txBody>
          <a:bodyPr/>
          <a:lstStyle/>
          <a:p>
            <a:r>
              <a:rPr lang="en-US"/>
              <a:t>Critical Infrastructure Hazards</a:t>
            </a:r>
          </a:p>
        </p:txBody>
      </p:sp>
      <p:sp>
        <p:nvSpPr>
          <p:cNvPr id="3" name="Slide Number Placeholder 2">
            <a:extLst>
              <a:ext uri="{FF2B5EF4-FFF2-40B4-BE49-F238E27FC236}">
                <a16:creationId xmlns:a16="http://schemas.microsoft.com/office/drawing/2014/main" id="{0FF48C30-925D-4130-AC22-D30C0159DACD}"/>
              </a:ext>
            </a:extLst>
          </p:cNvPr>
          <p:cNvSpPr>
            <a:spLocks noGrp="1"/>
          </p:cNvSpPr>
          <p:nvPr>
            <p:ph type="sldNum" sz="quarter" idx="10"/>
          </p:nvPr>
        </p:nvSpPr>
        <p:spPr/>
        <p:txBody>
          <a:bodyPr/>
          <a:lstStyle/>
          <a:p>
            <a:fld id="{5F30DE94-1923-4D13-8207-5DA8DB8586A2}" type="slidenum">
              <a:rPr lang="en-US" smtClean="0"/>
              <a:pPr/>
              <a:t>4</a:t>
            </a:fld>
            <a:endParaRPr lang="en-US"/>
          </a:p>
        </p:txBody>
      </p:sp>
      <p:sp>
        <p:nvSpPr>
          <p:cNvPr id="2" name="Footer Placeholder 1">
            <a:extLst>
              <a:ext uri="{FF2B5EF4-FFF2-40B4-BE49-F238E27FC236}">
                <a16:creationId xmlns:a16="http://schemas.microsoft.com/office/drawing/2014/main" id="{F10CD2A1-CEF2-4CF2-99F1-7925FDBD5D59}"/>
              </a:ext>
            </a:extLst>
          </p:cNvPr>
          <p:cNvSpPr>
            <a:spLocks noGrp="1"/>
          </p:cNvSpPr>
          <p:nvPr>
            <p:ph type="ftr" sz="quarter" idx="4294967295"/>
          </p:nvPr>
        </p:nvSpPr>
        <p:spPr>
          <a:xfrm>
            <a:off x="8077200" y="6403975"/>
            <a:ext cx="4114800" cy="365125"/>
          </a:xfrm>
          <a:prstGeom prst="rect">
            <a:avLst/>
          </a:prstGeom>
        </p:spPr>
        <p:txBody>
          <a:bodyPr/>
          <a:lstStyle/>
          <a:p>
            <a:r>
              <a:rPr lang="en-US" b="1"/>
              <a:t>National Risk Management Center</a:t>
            </a:r>
          </a:p>
          <a:p>
            <a:r>
              <a:rPr lang="en-US"/>
              <a:t>April 14, 2022</a:t>
            </a:r>
          </a:p>
        </p:txBody>
      </p:sp>
      <p:grpSp>
        <p:nvGrpSpPr>
          <p:cNvPr id="5" name="Group 4">
            <a:extLst>
              <a:ext uri="{FF2B5EF4-FFF2-40B4-BE49-F238E27FC236}">
                <a16:creationId xmlns:a16="http://schemas.microsoft.com/office/drawing/2014/main" id="{E069A226-E92D-4CE1-B4F1-9C412F81D617}"/>
              </a:ext>
            </a:extLst>
          </p:cNvPr>
          <p:cNvGrpSpPr/>
          <p:nvPr/>
        </p:nvGrpSpPr>
        <p:grpSpPr>
          <a:xfrm>
            <a:off x="1892038" y="2026574"/>
            <a:ext cx="8469568" cy="3984753"/>
            <a:chOff x="1578808" y="2057400"/>
            <a:chExt cx="8469568" cy="3984753"/>
          </a:xfrm>
        </p:grpSpPr>
        <p:pic>
          <p:nvPicPr>
            <p:cNvPr id="6" name="Picture 5">
              <a:extLst>
                <a:ext uri="{FF2B5EF4-FFF2-40B4-BE49-F238E27FC236}">
                  <a16:creationId xmlns:a16="http://schemas.microsoft.com/office/drawing/2014/main" id="{0AC197D5-78BB-457E-99FD-B3F42054B34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660" t="30000" r="7550" b="15555"/>
            <a:stretch/>
          </p:blipFill>
          <p:spPr>
            <a:xfrm>
              <a:off x="1578808" y="2057400"/>
              <a:ext cx="8469568" cy="3984753"/>
            </a:xfrm>
            <a:prstGeom prst="rect">
              <a:avLst/>
            </a:prstGeom>
          </p:spPr>
        </p:pic>
        <p:pic>
          <p:nvPicPr>
            <p:cNvPr id="7" name="Picture 6">
              <a:extLst>
                <a:ext uri="{FF2B5EF4-FFF2-40B4-BE49-F238E27FC236}">
                  <a16:creationId xmlns:a16="http://schemas.microsoft.com/office/drawing/2014/main" id="{54AF8939-A18D-4010-9682-827E36C165F0}"/>
                </a:ext>
              </a:extLst>
            </p:cNvPr>
            <p:cNvPicPr>
              <a:picLocks noChangeAspect="1"/>
            </p:cNvPicPr>
            <p:nvPr/>
          </p:nvPicPr>
          <p:blipFill>
            <a:blip r:embed="rId3"/>
            <a:stretch>
              <a:fillRect/>
            </a:stretch>
          </p:blipFill>
          <p:spPr>
            <a:xfrm>
              <a:off x="6204585" y="2091690"/>
              <a:ext cx="3602355" cy="872490"/>
            </a:xfrm>
            <a:prstGeom prst="rect">
              <a:avLst/>
            </a:prstGeom>
          </p:spPr>
        </p:pic>
      </p:grpSp>
      <p:sp>
        <p:nvSpPr>
          <p:cNvPr id="8" name="Content Placeholder 5">
            <a:extLst>
              <a:ext uri="{FF2B5EF4-FFF2-40B4-BE49-F238E27FC236}">
                <a16:creationId xmlns:a16="http://schemas.microsoft.com/office/drawing/2014/main" id="{F3D7D98B-1376-470E-BBA0-454F5F920FB1}"/>
              </a:ext>
            </a:extLst>
          </p:cNvPr>
          <p:cNvSpPr txBox="1">
            <a:spLocks noChangeArrowheads="1"/>
          </p:cNvSpPr>
          <p:nvPr/>
        </p:nvSpPr>
        <p:spPr bwMode="auto">
          <a:xfrm>
            <a:off x="1745322" y="1280826"/>
            <a:ext cx="8763000" cy="63357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60000"/>
              </a:spcBef>
              <a:spcAft>
                <a:spcPct val="0"/>
              </a:spcAft>
              <a:buClr>
                <a:srgbClr val="5A5B5D"/>
              </a:buClr>
              <a:buFont typeface="Wingdings" panose="05000000000000000000" pitchFamily="2" charset="2"/>
              <a:buChar char="§"/>
              <a:defRPr sz="2400">
                <a:solidFill>
                  <a:srgbClr val="5A5B5D"/>
                </a:solidFill>
                <a:latin typeface="+mn-lt"/>
                <a:ea typeface="+mn-ea"/>
                <a:cs typeface="+mn-cs"/>
              </a:defRPr>
            </a:lvl1pPr>
            <a:lvl2pPr marL="571500" indent="-223838" algn="l" rtl="0" eaLnBrk="0" fontAlgn="base" hangingPunct="0">
              <a:spcBef>
                <a:spcPct val="30000"/>
              </a:spcBef>
              <a:spcAft>
                <a:spcPct val="0"/>
              </a:spcAft>
              <a:buClr>
                <a:srgbClr val="5A5B5D"/>
              </a:buClr>
              <a:buFont typeface="Wingdings" panose="05000000000000000000" pitchFamily="2" charset="2"/>
              <a:buChar char="§"/>
              <a:defRPr sz="2200">
                <a:solidFill>
                  <a:srgbClr val="5A5B5D"/>
                </a:solidFill>
                <a:latin typeface="+mn-lt"/>
              </a:defRPr>
            </a:lvl2pPr>
            <a:lvl3pPr marL="909638" indent="-222250" algn="l" rtl="0" eaLnBrk="0" fontAlgn="base" hangingPunct="0">
              <a:spcBef>
                <a:spcPct val="30000"/>
              </a:spcBef>
              <a:spcAft>
                <a:spcPct val="0"/>
              </a:spcAft>
              <a:buClr>
                <a:srgbClr val="5A5B5D"/>
              </a:buClr>
              <a:buFont typeface="Wingdings" panose="05000000000000000000" pitchFamily="2" charset="2"/>
              <a:buChar char="§"/>
              <a:defRPr sz="2000">
                <a:solidFill>
                  <a:srgbClr val="5A5B5D"/>
                </a:solidFill>
                <a:latin typeface="+mn-lt"/>
              </a:defRPr>
            </a:lvl3pPr>
            <a:lvl4pPr marL="1258888" indent="-231775" algn="l" rtl="0" eaLnBrk="0" fontAlgn="base" hangingPunct="0">
              <a:spcBef>
                <a:spcPct val="30000"/>
              </a:spcBef>
              <a:spcAft>
                <a:spcPct val="0"/>
              </a:spcAft>
              <a:buClr>
                <a:srgbClr val="5A5B5D"/>
              </a:buClr>
              <a:buFont typeface="Wingdings" panose="05000000000000000000" pitchFamily="2" charset="2"/>
              <a:buChar char="§"/>
              <a:defRPr sz="1800">
                <a:solidFill>
                  <a:srgbClr val="5A5B5D"/>
                </a:solidFill>
                <a:latin typeface="+mn-lt"/>
              </a:defRPr>
            </a:lvl4pPr>
            <a:lvl5pPr marL="1598613" indent="-222250" algn="l" rtl="0" eaLnBrk="0" fontAlgn="base" hangingPunct="0">
              <a:spcBef>
                <a:spcPct val="30000"/>
              </a:spcBef>
              <a:spcAft>
                <a:spcPct val="0"/>
              </a:spcAft>
              <a:buClr>
                <a:srgbClr val="5A5B5D"/>
              </a:buClr>
              <a:buFont typeface="Wingdings" panose="05000000000000000000" pitchFamily="2" charset="2"/>
              <a:buChar char="§"/>
              <a:defRPr sz="1600">
                <a:solidFill>
                  <a:srgbClr val="5A5B5D"/>
                </a:solidFill>
                <a:latin typeface="+mn-lt"/>
              </a:defRPr>
            </a:lvl5pPr>
            <a:lvl6pPr marL="20558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9pPr>
          </a:lstStyle>
          <a:p>
            <a:pPr marL="0" indent="0">
              <a:buFont typeface="Wingdings" panose="05000000000000000000" pitchFamily="2" charset="2"/>
              <a:buNone/>
            </a:pPr>
            <a:r>
              <a:rPr lang="en-US" sz="2000" kern="0">
                <a:solidFill>
                  <a:prstClr val="black"/>
                </a:solidFill>
                <a:cs typeface="Arial" panose="020B0604020202020204" pitchFamily="34" charset="0"/>
              </a:rPr>
              <a:t>In today’s rapidly evolving threat environment, sources of strategic risk are widespread and include:</a:t>
            </a:r>
          </a:p>
        </p:txBody>
      </p:sp>
    </p:spTree>
    <p:extLst>
      <p:ext uri="{BB962C8B-B14F-4D97-AF65-F5344CB8AC3E}">
        <p14:creationId xmlns:p14="http://schemas.microsoft.com/office/powerpoint/2010/main" val="1507595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D8F68F-900C-411E-AC87-3A5B925E98BE}"/>
              </a:ext>
            </a:extLst>
          </p:cNvPr>
          <p:cNvSpPr>
            <a:spLocks noGrp="1"/>
          </p:cNvSpPr>
          <p:nvPr>
            <p:ph type="ctrTitle"/>
          </p:nvPr>
        </p:nvSpPr>
        <p:spPr/>
        <p:txBody>
          <a:bodyPr/>
          <a:lstStyle/>
          <a:p>
            <a:r>
              <a:rPr lang="en-US" sz="3600"/>
              <a:t>National Infrastructure Simulation &amp; Analysis Center</a:t>
            </a:r>
          </a:p>
        </p:txBody>
      </p:sp>
      <p:sp>
        <p:nvSpPr>
          <p:cNvPr id="3" name="Slide Number Placeholder 2">
            <a:extLst>
              <a:ext uri="{FF2B5EF4-FFF2-40B4-BE49-F238E27FC236}">
                <a16:creationId xmlns:a16="http://schemas.microsoft.com/office/drawing/2014/main" id="{8D2C17EC-D513-4DE7-8DC5-43568C9D150A}"/>
              </a:ext>
            </a:extLst>
          </p:cNvPr>
          <p:cNvSpPr>
            <a:spLocks noGrp="1"/>
          </p:cNvSpPr>
          <p:nvPr>
            <p:ph type="sldNum" sz="quarter" idx="10"/>
          </p:nvPr>
        </p:nvSpPr>
        <p:spPr/>
        <p:txBody>
          <a:bodyPr/>
          <a:lstStyle/>
          <a:p>
            <a:fld id="{5F30DE94-1923-4D13-8207-5DA8DB8586A2}" type="slidenum">
              <a:rPr lang="en-US" smtClean="0"/>
              <a:pPr/>
              <a:t>5</a:t>
            </a:fld>
            <a:endParaRPr lang="en-US"/>
          </a:p>
        </p:txBody>
      </p:sp>
      <p:graphicFrame>
        <p:nvGraphicFramePr>
          <p:cNvPr id="5" name="Diagram 4">
            <a:extLst>
              <a:ext uri="{FF2B5EF4-FFF2-40B4-BE49-F238E27FC236}">
                <a16:creationId xmlns:a16="http://schemas.microsoft.com/office/drawing/2014/main" id="{B82145DC-F73D-4B52-BEAC-5FA84FE03054}"/>
              </a:ext>
            </a:extLst>
          </p:cNvPr>
          <p:cNvGraphicFramePr/>
          <p:nvPr>
            <p:extLst>
              <p:ext uri="{D42A27DB-BD31-4B8C-83A1-F6EECF244321}">
                <p14:modId xmlns:p14="http://schemas.microsoft.com/office/powerpoint/2010/main" val="3125569099"/>
              </p:ext>
            </p:extLst>
          </p:nvPr>
        </p:nvGraphicFramePr>
        <p:xfrm>
          <a:off x="4955476" y="1218198"/>
          <a:ext cx="7948676" cy="5079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09CF6137-53E0-4439-AEE3-5CE1C47D3F9D}"/>
              </a:ext>
            </a:extLst>
          </p:cNvPr>
          <p:cNvSpPr txBox="1"/>
          <p:nvPr/>
        </p:nvSpPr>
        <p:spPr>
          <a:xfrm>
            <a:off x="310434" y="1167398"/>
            <a:ext cx="6673064" cy="4801314"/>
          </a:xfrm>
          <a:prstGeom prst="rect">
            <a:avLst/>
          </a:prstGeom>
          <a:noFill/>
        </p:spPr>
        <p:txBody>
          <a:bodyPr wrap="square">
            <a:spAutoFit/>
          </a:bodyPr>
          <a:lstStyle/>
          <a:p>
            <a:pPr eaLnBrk="1" fontAlgn="auto" hangingPunct="1">
              <a:spcBef>
                <a:spcPts val="0"/>
              </a:spcBef>
              <a:spcAft>
                <a:spcPts val="0"/>
              </a:spcAft>
            </a:pPr>
            <a:r>
              <a:rPr lang="en-US" sz="1600">
                <a:solidFill>
                  <a:prstClr val="black"/>
                </a:solidFill>
                <a:cs typeface="Arial" panose="020B0604020202020204" pitchFamily="34" charset="0"/>
              </a:rPr>
              <a:t>Invests in research to </a:t>
            </a:r>
            <a:r>
              <a:rPr lang="en-US" sz="1600" b="1">
                <a:solidFill>
                  <a:prstClr val="black"/>
                </a:solidFill>
                <a:cs typeface="Arial" panose="020B0604020202020204" pitchFamily="34" charset="0"/>
              </a:rPr>
              <a:t>build advanced analytic capabilities </a:t>
            </a:r>
          </a:p>
          <a:p>
            <a:pPr eaLnBrk="1" fontAlgn="auto" hangingPunct="1">
              <a:spcBef>
                <a:spcPts val="0"/>
              </a:spcBef>
              <a:spcAft>
                <a:spcPts val="0"/>
              </a:spcAft>
            </a:pPr>
            <a:endParaRPr lang="en-US" sz="1600">
              <a:solidFill>
                <a:prstClr val="black"/>
              </a:solidFill>
              <a:cs typeface="Arial" panose="020B0604020202020204" pitchFamily="34" charset="0"/>
            </a:endParaRPr>
          </a:p>
          <a:p>
            <a:pPr eaLnBrk="1" fontAlgn="auto" hangingPunct="1">
              <a:spcBef>
                <a:spcPts val="0"/>
              </a:spcBef>
              <a:spcAft>
                <a:spcPts val="0"/>
              </a:spcAft>
            </a:pPr>
            <a:r>
              <a:rPr lang="en-US" sz="1600">
                <a:solidFill>
                  <a:prstClr val="black"/>
                </a:solidFill>
                <a:cs typeface="Arial" panose="020B0604020202020204" pitchFamily="34" charset="0"/>
              </a:rPr>
              <a:t>Builds </a:t>
            </a:r>
            <a:r>
              <a:rPr lang="en-US" sz="1600">
                <a:ln/>
                <a:solidFill>
                  <a:prstClr val="black"/>
                </a:solidFill>
                <a:cs typeface="Arial" panose="020B0604020202020204" pitchFamily="34" charset="0"/>
              </a:rPr>
              <a:t>tools that </a:t>
            </a:r>
            <a:r>
              <a:rPr lang="en-US" sz="1600" b="1">
                <a:ln/>
                <a:solidFill>
                  <a:prstClr val="black"/>
                </a:solidFill>
                <a:cs typeface="Arial" panose="020B0604020202020204" pitchFamily="34" charset="0"/>
              </a:rPr>
              <a:t>inform risk mitigation and reduction </a:t>
            </a:r>
            <a:r>
              <a:rPr lang="en-US" sz="1600">
                <a:ln/>
                <a:solidFill>
                  <a:prstClr val="black"/>
                </a:solidFill>
                <a:cs typeface="Arial" panose="020B0604020202020204" pitchFamily="34" charset="0"/>
              </a:rPr>
              <a:t>nationwide</a:t>
            </a:r>
            <a:endParaRPr lang="en-US" sz="1600">
              <a:solidFill>
                <a:prstClr val="black"/>
              </a:solidFill>
              <a:cs typeface="Arial" panose="020B0604020202020204" pitchFamily="34" charset="0"/>
            </a:endParaRPr>
          </a:p>
          <a:p>
            <a:pPr eaLnBrk="1" fontAlgn="auto" hangingPunct="1">
              <a:spcBef>
                <a:spcPts val="0"/>
              </a:spcBef>
              <a:spcAft>
                <a:spcPts val="0"/>
              </a:spcAft>
            </a:pPr>
            <a:endParaRPr lang="en-US" sz="1600">
              <a:solidFill>
                <a:prstClr val="black"/>
              </a:solidFill>
              <a:cs typeface="Arial" panose="020B0604020202020204" pitchFamily="34" charset="0"/>
            </a:endParaRPr>
          </a:p>
          <a:p>
            <a:pPr eaLnBrk="1" fontAlgn="auto" hangingPunct="1">
              <a:spcBef>
                <a:spcPts val="0"/>
              </a:spcBef>
              <a:spcAft>
                <a:spcPts val="0"/>
              </a:spcAft>
            </a:pPr>
            <a:r>
              <a:rPr lang="en-US" sz="1600">
                <a:solidFill>
                  <a:prstClr val="black"/>
                </a:solidFill>
                <a:cs typeface="Arial" panose="020B0604020202020204" pitchFamily="34" charset="0"/>
              </a:rPr>
              <a:t>Empowers homeland security decision-makers with vital knowledge about the </a:t>
            </a:r>
            <a:r>
              <a:rPr lang="en-US" sz="1600" b="1">
                <a:solidFill>
                  <a:prstClr val="black"/>
                </a:solidFill>
                <a:cs typeface="Arial" panose="020B0604020202020204" pitchFamily="34" charset="0"/>
              </a:rPr>
              <a:t>impacts and dependencies of systemic network risks</a:t>
            </a:r>
          </a:p>
          <a:p>
            <a:pPr eaLnBrk="1" fontAlgn="auto" hangingPunct="1">
              <a:spcBef>
                <a:spcPts val="0"/>
              </a:spcBef>
              <a:spcAft>
                <a:spcPts val="0"/>
              </a:spcAft>
            </a:pPr>
            <a:endParaRPr lang="en-US" sz="1600">
              <a:solidFill>
                <a:prstClr val="black"/>
              </a:solidFill>
              <a:cs typeface="Arial" panose="020B0604020202020204" pitchFamily="34" charset="0"/>
            </a:endParaRPr>
          </a:p>
          <a:p>
            <a:pPr eaLnBrk="1" fontAlgn="auto" hangingPunct="1">
              <a:spcBef>
                <a:spcPts val="0"/>
              </a:spcBef>
              <a:spcAft>
                <a:spcPts val="0"/>
              </a:spcAft>
            </a:pPr>
            <a:r>
              <a:rPr lang="en-US" sz="1600">
                <a:solidFill>
                  <a:prstClr val="black"/>
                </a:solidFill>
                <a:cs typeface="Arial" panose="020B0604020202020204" pitchFamily="34" charset="0"/>
              </a:rPr>
              <a:t>Works with expert performers to </a:t>
            </a:r>
            <a:r>
              <a:rPr lang="en-US" sz="1600" b="1">
                <a:solidFill>
                  <a:prstClr val="black"/>
                </a:solidFill>
                <a:cs typeface="Arial" panose="020B0604020202020204" pitchFamily="34" charset="0"/>
              </a:rPr>
              <a:t>advance risk analysis and </a:t>
            </a:r>
            <a:br>
              <a:rPr lang="en-US" sz="1600" b="1">
                <a:solidFill>
                  <a:prstClr val="black"/>
                </a:solidFill>
                <a:cs typeface="Arial" panose="020B0604020202020204" pitchFamily="34" charset="0"/>
              </a:rPr>
            </a:br>
            <a:r>
              <a:rPr lang="en-US" sz="1600" b="1">
                <a:solidFill>
                  <a:prstClr val="black"/>
                </a:solidFill>
                <a:cs typeface="Arial" panose="020B0604020202020204" pitchFamily="34" charset="0"/>
              </a:rPr>
              <a:t>decision science </a:t>
            </a:r>
            <a:r>
              <a:rPr lang="en-US" sz="1600">
                <a:solidFill>
                  <a:prstClr val="black"/>
                </a:solidFill>
                <a:cs typeface="Arial" panose="020B0604020202020204" pitchFamily="34" charset="0"/>
              </a:rPr>
              <a:t>around critical infrastructure and cybersecurity</a:t>
            </a:r>
          </a:p>
          <a:p>
            <a:pPr eaLnBrk="1" fontAlgn="auto" hangingPunct="1">
              <a:spcBef>
                <a:spcPts val="0"/>
              </a:spcBef>
              <a:spcAft>
                <a:spcPts val="0"/>
              </a:spcAft>
            </a:pPr>
            <a:endParaRPr lang="en-US" sz="1600">
              <a:solidFill>
                <a:prstClr val="black"/>
              </a:solidFill>
              <a:cs typeface="Arial" panose="020B0604020202020204" pitchFamily="34" charset="0"/>
            </a:endParaRPr>
          </a:p>
          <a:p>
            <a:pPr eaLnBrk="1" fontAlgn="auto" hangingPunct="1">
              <a:spcBef>
                <a:spcPts val="0"/>
              </a:spcBef>
              <a:spcAft>
                <a:spcPts val="0"/>
              </a:spcAft>
            </a:pPr>
            <a:r>
              <a:rPr lang="en-US" sz="1600">
                <a:solidFill>
                  <a:prstClr val="black"/>
                </a:solidFill>
                <a:cs typeface="Arial" panose="020B0604020202020204" pitchFamily="34" charset="0"/>
              </a:rPr>
              <a:t>The current </a:t>
            </a:r>
            <a:r>
              <a:rPr lang="en-US" sz="1600" b="1">
                <a:solidFill>
                  <a:prstClr val="black"/>
                </a:solidFill>
                <a:cs typeface="Arial" panose="020B0604020202020204" pitchFamily="34" charset="0"/>
              </a:rPr>
              <a:t>NISAC performers </a:t>
            </a:r>
            <a:r>
              <a:rPr lang="en-US" sz="1600">
                <a:solidFill>
                  <a:prstClr val="black"/>
                </a:solidFill>
                <a:cs typeface="Arial" panose="020B0604020202020204" pitchFamily="34" charset="0"/>
              </a:rPr>
              <a:t>are:</a:t>
            </a:r>
          </a:p>
          <a:p>
            <a:pPr eaLnBrk="1" fontAlgn="auto" hangingPunct="1">
              <a:spcBef>
                <a:spcPts val="0"/>
              </a:spcBef>
              <a:spcAft>
                <a:spcPts val="0"/>
              </a:spcAft>
            </a:pPr>
            <a:endParaRPr lang="en-US" sz="1600">
              <a:solidFill>
                <a:prstClr val="black"/>
              </a:solidFill>
              <a:cs typeface="Arial" panose="020B0604020202020204" pitchFamily="34" charset="0"/>
            </a:endParaRPr>
          </a:p>
          <a:p>
            <a:pPr eaLnBrk="1" fontAlgn="auto" hangingPunct="1">
              <a:spcBef>
                <a:spcPts val="0"/>
              </a:spcBef>
              <a:spcAft>
                <a:spcPts val="0"/>
              </a:spcAft>
            </a:pPr>
            <a:endParaRPr lang="en-US" sz="1600">
              <a:solidFill>
                <a:prstClr val="black"/>
              </a:solidFill>
              <a:cs typeface="Arial" panose="020B0604020202020204" pitchFamily="34" charset="0"/>
            </a:endParaRPr>
          </a:p>
          <a:p>
            <a:pPr eaLnBrk="1" fontAlgn="auto" hangingPunct="1">
              <a:spcBef>
                <a:spcPts val="0"/>
              </a:spcBef>
              <a:spcAft>
                <a:spcPts val="0"/>
              </a:spcAft>
            </a:pPr>
            <a:endParaRPr lang="en-US" sz="1600">
              <a:solidFill>
                <a:prstClr val="black"/>
              </a:solidFill>
              <a:cs typeface="Arial" panose="020B0604020202020204" pitchFamily="34" charset="0"/>
            </a:endParaRPr>
          </a:p>
          <a:p>
            <a:pPr eaLnBrk="1" fontAlgn="auto" hangingPunct="1">
              <a:spcBef>
                <a:spcPts val="0"/>
              </a:spcBef>
              <a:spcAft>
                <a:spcPts val="0"/>
              </a:spcAft>
            </a:pPr>
            <a:endParaRPr lang="en-US" sz="1600">
              <a:solidFill>
                <a:prstClr val="black"/>
              </a:solidFill>
              <a:cs typeface="Arial" panose="020B0604020202020204" pitchFamily="34" charset="0"/>
            </a:endParaRPr>
          </a:p>
          <a:p>
            <a:pPr eaLnBrk="1" fontAlgn="auto" hangingPunct="1">
              <a:spcBef>
                <a:spcPts val="0"/>
              </a:spcBef>
              <a:spcAft>
                <a:spcPts val="0"/>
              </a:spcAft>
            </a:pPr>
            <a:endParaRPr lang="en-US" sz="1600">
              <a:solidFill>
                <a:prstClr val="black"/>
              </a:solidFill>
              <a:cs typeface="Arial" panose="020B0604020202020204" pitchFamily="34" charset="0"/>
            </a:endParaRPr>
          </a:p>
          <a:p>
            <a:pPr eaLnBrk="1" fontAlgn="auto" hangingPunct="1">
              <a:spcBef>
                <a:spcPts val="0"/>
              </a:spcBef>
              <a:spcAft>
                <a:spcPts val="0"/>
              </a:spcAft>
            </a:pPr>
            <a:endParaRPr lang="en-US" sz="1600">
              <a:solidFill>
                <a:prstClr val="black"/>
              </a:solidFill>
              <a:cs typeface="Arial" panose="020B0604020202020204" pitchFamily="34" charset="0"/>
            </a:endParaRPr>
          </a:p>
          <a:p>
            <a:pPr eaLnBrk="1" fontAlgn="auto" hangingPunct="1">
              <a:spcBef>
                <a:spcPts val="0"/>
              </a:spcBef>
              <a:spcAft>
                <a:spcPts val="0"/>
              </a:spcAft>
            </a:pPr>
            <a:r>
              <a:rPr lang="en-US" sz="1600">
                <a:solidFill>
                  <a:prstClr val="black"/>
                </a:solidFill>
                <a:cs typeface="Arial" panose="020B0604020202020204" pitchFamily="34" charset="0"/>
              </a:rPr>
              <a:t>The NISAC is a statutorily defined program found in 6 USC 321 </a:t>
            </a:r>
          </a:p>
          <a:p>
            <a:pPr eaLnBrk="1" fontAlgn="auto" hangingPunct="1">
              <a:spcBef>
                <a:spcPts val="0"/>
              </a:spcBef>
              <a:spcAft>
                <a:spcPts val="0"/>
              </a:spcAft>
            </a:pPr>
            <a:endParaRPr lang="en-US" sz="1800">
              <a:solidFill>
                <a:prstClr val="black"/>
              </a:solidFill>
              <a:cs typeface="Arial" panose="020B0604020202020204" pitchFamily="34" charset="0"/>
            </a:endParaRPr>
          </a:p>
        </p:txBody>
      </p:sp>
      <p:grpSp>
        <p:nvGrpSpPr>
          <p:cNvPr id="7" name="Group 6">
            <a:extLst>
              <a:ext uri="{FF2B5EF4-FFF2-40B4-BE49-F238E27FC236}">
                <a16:creationId xmlns:a16="http://schemas.microsoft.com/office/drawing/2014/main" id="{B0CD40DC-0A2F-4F7A-B620-8F2DF30EBB2B}"/>
              </a:ext>
            </a:extLst>
          </p:cNvPr>
          <p:cNvGrpSpPr/>
          <p:nvPr/>
        </p:nvGrpSpPr>
        <p:grpSpPr>
          <a:xfrm>
            <a:off x="646330" y="3922877"/>
            <a:ext cx="5445313" cy="1358746"/>
            <a:chOff x="1006960" y="4465875"/>
            <a:chExt cx="5445313" cy="1358746"/>
          </a:xfrm>
        </p:grpSpPr>
        <p:pic>
          <p:nvPicPr>
            <p:cNvPr id="8" name="Picture 2">
              <a:extLst>
                <a:ext uri="{FF2B5EF4-FFF2-40B4-BE49-F238E27FC236}">
                  <a16:creationId xmlns:a16="http://schemas.microsoft.com/office/drawing/2014/main" id="{E6ED03BA-8A50-4B63-A4A2-5F2E5688D78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8986" r="69562" b="47855"/>
            <a:stretch/>
          </p:blipFill>
          <p:spPr bwMode="auto">
            <a:xfrm>
              <a:off x="4772880" y="4511491"/>
              <a:ext cx="1679393" cy="5099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12E15569-07CF-4478-9D4E-92748DE9395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54746" r="73445" b="21213"/>
            <a:stretch/>
          </p:blipFill>
          <p:spPr bwMode="auto">
            <a:xfrm>
              <a:off x="4819393" y="5184646"/>
              <a:ext cx="1465132" cy="5293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C59D7406-1E97-441C-AA2C-E122351ADBD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7062" t="32653" r="12291" b="20577"/>
            <a:stretch/>
          </p:blipFill>
          <p:spPr bwMode="auto">
            <a:xfrm>
              <a:off x="4011822" y="5018308"/>
              <a:ext cx="795338" cy="7190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4B551757-962E-46BD-B72B-16F52CFDC9C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5645" t="36071" r="43512" b="38140"/>
            <a:stretch/>
          </p:blipFill>
          <p:spPr bwMode="auto">
            <a:xfrm>
              <a:off x="2420570" y="5078461"/>
              <a:ext cx="1511083" cy="7461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EE8980F6-B4B6-4F55-9F38-A738970330CC}"/>
                </a:ext>
              </a:extLst>
            </p:cNvPr>
            <p:cNvPicPr>
              <a:picLocks noChangeAspect="1"/>
            </p:cNvPicPr>
            <p:nvPr/>
          </p:nvPicPr>
          <p:blipFill>
            <a:blip r:embed="rId8"/>
            <a:stretch>
              <a:fillRect/>
            </a:stretch>
          </p:blipFill>
          <p:spPr>
            <a:xfrm>
              <a:off x="1006960" y="5219754"/>
              <a:ext cx="1295467" cy="463574"/>
            </a:xfrm>
            <a:prstGeom prst="rect">
              <a:avLst/>
            </a:prstGeom>
          </p:spPr>
        </p:pic>
        <p:pic>
          <p:nvPicPr>
            <p:cNvPr id="13" name="Picture 12">
              <a:extLst>
                <a:ext uri="{FF2B5EF4-FFF2-40B4-BE49-F238E27FC236}">
                  <a16:creationId xmlns:a16="http://schemas.microsoft.com/office/drawing/2014/main" id="{5BB8510B-4C1C-414D-8E64-050729180223}"/>
                </a:ext>
              </a:extLst>
            </p:cNvPr>
            <p:cNvPicPr>
              <a:picLocks noChangeAspect="1"/>
            </p:cNvPicPr>
            <p:nvPr/>
          </p:nvPicPr>
          <p:blipFill>
            <a:blip r:embed="rId9"/>
            <a:stretch>
              <a:fillRect/>
            </a:stretch>
          </p:blipFill>
          <p:spPr>
            <a:xfrm>
              <a:off x="2583433" y="4465875"/>
              <a:ext cx="1039385" cy="595695"/>
            </a:xfrm>
            <a:prstGeom prst="rect">
              <a:avLst/>
            </a:prstGeom>
          </p:spPr>
        </p:pic>
        <p:pic>
          <p:nvPicPr>
            <p:cNvPr id="14" name="Picture 13">
              <a:extLst>
                <a:ext uri="{FF2B5EF4-FFF2-40B4-BE49-F238E27FC236}">
                  <a16:creationId xmlns:a16="http://schemas.microsoft.com/office/drawing/2014/main" id="{FF3D5C24-90A1-4DC8-B0FD-293658887B2F}"/>
                </a:ext>
              </a:extLst>
            </p:cNvPr>
            <p:cNvPicPr>
              <a:picLocks noChangeAspect="1"/>
            </p:cNvPicPr>
            <p:nvPr/>
          </p:nvPicPr>
          <p:blipFill>
            <a:blip r:embed="rId10"/>
            <a:stretch>
              <a:fillRect/>
            </a:stretch>
          </p:blipFill>
          <p:spPr>
            <a:xfrm>
              <a:off x="1010980" y="4492764"/>
              <a:ext cx="1466041" cy="492171"/>
            </a:xfrm>
            <a:prstGeom prst="rect">
              <a:avLst/>
            </a:prstGeom>
          </p:spPr>
        </p:pic>
        <p:pic>
          <p:nvPicPr>
            <p:cNvPr id="15" name="Picture 14">
              <a:extLst>
                <a:ext uri="{FF2B5EF4-FFF2-40B4-BE49-F238E27FC236}">
                  <a16:creationId xmlns:a16="http://schemas.microsoft.com/office/drawing/2014/main" id="{D3981063-8D92-4038-928D-AC5012982992}"/>
                </a:ext>
              </a:extLst>
            </p:cNvPr>
            <p:cNvPicPr>
              <a:picLocks noChangeAspect="1"/>
            </p:cNvPicPr>
            <p:nvPr/>
          </p:nvPicPr>
          <p:blipFill>
            <a:blip r:embed="rId11"/>
            <a:stretch>
              <a:fillRect/>
            </a:stretch>
          </p:blipFill>
          <p:spPr>
            <a:xfrm>
              <a:off x="3873890" y="4499462"/>
              <a:ext cx="904394" cy="595695"/>
            </a:xfrm>
            <a:prstGeom prst="rect">
              <a:avLst/>
            </a:prstGeom>
          </p:spPr>
        </p:pic>
      </p:grpSp>
    </p:spTree>
    <p:extLst>
      <p:ext uri="{BB962C8B-B14F-4D97-AF65-F5344CB8AC3E}">
        <p14:creationId xmlns:p14="http://schemas.microsoft.com/office/powerpoint/2010/main" val="1577575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57204-7B8B-1A2C-E6D3-35C5C1B7F72E}"/>
              </a:ext>
            </a:extLst>
          </p:cNvPr>
          <p:cNvSpPr>
            <a:spLocks noGrp="1"/>
          </p:cNvSpPr>
          <p:nvPr>
            <p:ph type="ctrTitle"/>
          </p:nvPr>
        </p:nvSpPr>
        <p:spPr/>
        <p:txBody>
          <a:bodyPr lIns="640080" tIns="274320" rIns="91440" bIns="91440" anchor="t"/>
          <a:lstStyle/>
          <a:p>
            <a:r>
              <a:rPr lang="en-US"/>
              <a:t>Research and Capability Development</a:t>
            </a:r>
            <a:endParaRPr lang="en-US" b="0"/>
          </a:p>
        </p:txBody>
      </p:sp>
      <p:sp>
        <p:nvSpPr>
          <p:cNvPr id="3" name="Slide Number Placeholder 2">
            <a:extLst>
              <a:ext uri="{FF2B5EF4-FFF2-40B4-BE49-F238E27FC236}">
                <a16:creationId xmlns:a16="http://schemas.microsoft.com/office/drawing/2014/main" id="{A06936B4-C6BB-6C6F-A384-577F6AD63EBB}"/>
              </a:ext>
            </a:extLst>
          </p:cNvPr>
          <p:cNvSpPr>
            <a:spLocks noGrp="1"/>
          </p:cNvSpPr>
          <p:nvPr>
            <p:ph type="sldNum" sz="quarter" idx="10"/>
          </p:nvPr>
        </p:nvSpPr>
        <p:spPr/>
        <p:txBody>
          <a:bodyPr/>
          <a:lstStyle/>
          <a:p>
            <a:pPr>
              <a:defRPr/>
            </a:pPr>
            <a:fld id="{549690C8-B626-274D-8FA3-63299A4ABD75}" type="slidenum">
              <a:rPr lang="en-US" altLang="en-US"/>
              <a:pPr>
                <a:defRPr/>
              </a:pPr>
              <a:t>6</a:t>
            </a:fld>
            <a:endParaRPr lang="en-US" altLang="en-US"/>
          </a:p>
        </p:txBody>
      </p:sp>
      <p:sp>
        <p:nvSpPr>
          <p:cNvPr id="5" name="TextBox 4">
            <a:extLst>
              <a:ext uri="{FF2B5EF4-FFF2-40B4-BE49-F238E27FC236}">
                <a16:creationId xmlns:a16="http://schemas.microsoft.com/office/drawing/2014/main" id="{F0832937-CDB8-8DD5-773D-71CCD6349379}"/>
              </a:ext>
            </a:extLst>
          </p:cNvPr>
          <p:cNvSpPr txBox="1"/>
          <p:nvPr/>
        </p:nvSpPr>
        <p:spPr>
          <a:xfrm>
            <a:off x="318499" y="1330141"/>
            <a:ext cx="11322120" cy="5447645"/>
          </a:xfrm>
          <a:prstGeom prst="rect">
            <a:avLst/>
          </a:prstGeom>
          <a:noFill/>
        </p:spPr>
        <p:txBody>
          <a:bodyPr wrap="square" lIns="91440" tIns="45720" rIns="91440" bIns="45720" anchor="t">
            <a:spAutoFit/>
          </a:bodyPr>
          <a:lstStyle/>
          <a:p>
            <a:pPr algn="just" eaLnBrk="1" fontAlgn="auto" hangingPunct="1">
              <a:spcBef>
                <a:spcPts val="0"/>
              </a:spcBef>
              <a:spcAft>
                <a:spcPts val="0"/>
              </a:spcAft>
              <a:defRPr/>
            </a:pPr>
            <a:r>
              <a:rPr lang="en-US" sz="2800" b="1">
                <a:solidFill>
                  <a:srgbClr val="005288"/>
                </a:solidFill>
                <a:latin typeface="Franklin Gothic Medium"/>
              </a:rPr>
              <a:t>National Infrastructure Simulation and Analysis Center (NISAC)</a:t>
            </a:r>
            <a:endParaRPr kumimoji="0" lang="en-US" sz="2800" b="1" i="0" u="none" strike="noStrike" kern="1200" cap="none" spc="0" normalizeH="0" baseline="0" noProof="0">
              <a:ln>
                <a:noFill/>
              </a:ln>
              <a:solidFill>
                <a:srgbClr val="005288"/>
              </a:solidFill>
              <a:effectLst/>
              <a:uLnTx/>
              <a:uFillTx/>
              <a:latin typeface="Franklin Gothic Medium"/>
              <a:ea typeface="+mn-ea"/>
              <a:cs typeface="+mn-cs"/>
            </a:endParaRPr>
          </a:p>
          <a:p>
            <a:pPr marL="800100" lvl="1" indent="-342900" algn="just">
              <a:lnSpc>
                <a:spcPct val="150000"/>
              </a:lnSpc>
              <a:buFont typeface="Arial" panose="020B0604020202020204" pitchFamily="34" charset="0"/>
              <a:buChar char="•"/>
              <a:defRPr/>
            </a:pPr>
            <a:r>
              <a:rPr lang="en-US" sz="2000">
                <a:solidFill>
                  <a:schemeClr val="accent3">
                    <a:lumMod val="50000"/>
                  </a:schemeClr>
                </a:solidFill>
                <a:latin typeface="Arial"/>
                <a:cs typeface="Arial"/>
              </a:rPr>
              <a:t>Invests in research to build advanced analytic capabilities </a:t>
            </a:r>
          </a:p>
          <a:p>
            <a:pPr marL="800100" lvl="1" indent="-342900" algn="just">
              <a:lnSpc>
                <a:spcPct val="150000"/>
              </a:lnSpc>
              <a:buFont typeface="Arial" panose="020B0604020202020204" pitchFamily="34" charset="0"/>
              <a:buChar char="•"/>
              <a:defRPr/>
            </a:pPr>
            <a:r>
              <a:rPr lang="en-US" sz="2000">
                <a:solidFill>
                  <a:schemeClr val="accent3">
                    <a:lumMod val="50000"/>
                  </a:schemeClr>
                </a:solidFill>
                <a:latin typeface="Arial"/>
                <a:cs typeface="Arial"/>
              </a:rPr>
              <a:t>Builds tools that inform risk mitigation and reduction Nationwide</a:t>
            </a:r>
          </a:p>
          <a:p>
            <a:pPr marL="800100" lvl="1" indent="-342900" algn="just">
              <a:lnSpc>
                <a:spcPct val="150000"/>
              </a:lnSpc>
              <a:buFont typeface="Arial" panose="020B0604020202020204" pitchFamily="34" charset="0"/>
              <a:buChar char="•"/>
              <a:defRPr/>
            </a:pPr>
            <a:r>
              <a:rPr lang="en-US" sz="2000">
                <a:solidFill>
                  <a:schemeClr val="accent3">
                    <a:lumMod val="50000"/>
                  </a:schemeClr>
                </a:solidFill>
                <a:latin typeface="Arial"/>
                <a:cs typeface="Arial"/>
              </a:rPr>
              <a:t>Empowers homeland security decision-makers with vital knowledge about the impacts and dependencies of systemic network risks</a:t>
            </a:r>
          </a:p>
          <a:p>
            <a:pPr marL="800100" lvl="1" indent="-342900" algn="just">
              <a:lnSpc>
                <a:spcPct val="150000"/>
              </a:lnSpc>
              <a:buFont typeface="Arial" panose="020B0604020202020204" pitchFamily="34" charset="0"/>
              <a:buChar char="•"/>
              <a:defRPr/>
            </a:pPr>
            <a:r>
              <a:rPr lang="en-US" sz="2000">
                <a:solidFill>
                  <a:schemeClr val="accent3">
                    <a:lumMod val="50000"/>
                  </a:schemeClr>
                </a:solidFill>
                <a:latin typeface="Arial"/>
                <a:cs typeface="Arial"/>
              </a:rPr>
              <a:t>Works with expert performers to advance risk analysis and decision science around critical infrastructure and cybersecurity</a:t>
            </a:r>
          </a:p>
          <a:p>
            <a:pPr marR="0" lvl="0" algn="just"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a:ln>
                <a:noFill/>
              </a:ln>
              <a:solidFill>
                <a:srgbClr val="005288"/>
              </a:solidFill>
              <a:effectLst/>
              <a:uLnTx/>
              <a:uFillTx/>
              <a:latin typeface="Franklin Gothic Medium"/>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005288"/>
              </a:solidFill>
              <a:effectLst/>
              <a:uLnTx/>
              <a:uFillTx/>
              <a:latin typeface="Franklin Gothic Medium"/>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005288"/>
              </a:solidFill>
              <a:effectLst/>
              <a:uLnTx/>
              <a:uFillTx/>
              <a:latin typeface="Franklin Gothic Medium"/>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005288"/>
              </a:solidFill>
              <a:effectLst/>
              <a:uLnTx/>
              <a:uFillTx/>
              <a:latin typeface="Franklin Gothic Medium"/>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5288"/>
              </a:solidFill>
              <a:effectLst/>
              <a:uLnTx/>
              <a:uFillTx/>
              <a:latin typeface="Franklin Gothic Medium"/>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5288"/>
              </a:solidFill>
              <a:effectLst/>
              <a:uLnTx/>
              <a:uFillTx/>
              <a:latin typeface="Franklin Gothic Medium"/>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5288"/>
              </a:solidFill>
              <a:effectLst/>
              <a:uLnTx/>
              <a:uFillTx/>
              <a:latin typeface="Franklin Gothic Medium"/>
              <a:ea typeface="+mn-ea"/>
              <a:cs typeface="+mn-cs"/>
            </a:endParaRPr>
          </a:p>
        </p:txBody>
      </p:sp>
      <p:sp>
        <p:nvSpPr>
          <p:cNvPr id="7" name="TextBox 6">
            <a:extLst>
              <a:ext uri="{FF2B5EF4-FFF2-40B4-BE49-F238E27FC236}">
                <a16:creationId xmlns:a16="http://schemas.microsoft.com/office/drawing/2014/main" id="{DDF528CE-6DA4-8C3B-4A8B-8C426E483E9E}"/>
              </a:ext>
            </a:extLst>
          </p:cNvPr>
          <p:cNvSpPr txBox="1"/>
          <p:nvPr/>
        </p:nvSpPr>
        <p:spPr>
          <a:xfrm>
            <a:off x="318499" y="4744690"/>
            <a:ext cx="11322120" cy="523220"/>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5288"/>
                </a:solidFill>
                <a:effectLst/>
                <a:uLnTx/>
                <a:uFillTx/>
                <a:latin typeface="Franklin Gothic Medium"/>
                <a:ea typeface="+mn-ea"/>
                <a:cs typeface="+mn-cs"/>
              </a:rPr>
              <a:t>Current NISAC Performers:</a:t>
            </a:r>
            <a:endParaRPr kumimoji="0" lang="en-US" sz="2000" b="0" i="0" u="none" strike="noStrike" kern="1200" cap="none" spc="0" normalizeH="0" baseline="0" noProof="0">
              <a:ln>
                <a:noFill/>
              </a:ln>
              <a:solidFill>
                <a:srgbClr val="005288"/>
              </a:solidFill>
              <a:effectLst/>
              <a:uLnTx/>
              <a:uFillTx/>
              <a:latin typeface="Franklin Gothic Medium"/>
              <a:ea typeface="+mn-ea"/>
              <a:cs typeface="+mn-cs"/>
            </a:endParaRPr>
          </a:p>
        </p:txBody>
      </p:sp>
      <p:grpSp>
        <p:nvGrpSpPr>
          <p:cNvPr id="17" name="Group 16">
            <a:extLst>
              <a:ext uri="{FF2B5EF4-FFF2-40B4-BE49-F238E27FC236}">
                <a16:creationId xmlns:a16="http://schemas.microsoft.com/office/drawing/2014/main" id="{7175719C-59CF-A5ED-CBC8-5B4174946BB3}"/>
              </a:ext>
            </a:extLst>
          </p:cNvPr>
          <p:cNvGrpSpPr/>
          <p:nvPr/>
        </p:nvGrpSpPr>
        <p:grpSpPr>
          <a:xfrm>
            <a:off x="971561" y="5173093"/>
            <a:ext cx="10598805" cy="719024"/>
            <a:chOff x="279080" y="5173558"/>
            <a:chExt cx="10598805" cy="719024"/>
          </a:xfrm>
        </p:grpSpPr>
        <p:pic>
          <p:nvPicPr>
            <p:cNvPr id="9" name="Picture 8">
              <a:extLst>
                <a:ext uri="{FF2B5EF4-FFF2-40B4-BE49-F238E27FC236}">
                  <a16:creationId xmlns:a16="http://schemas.microsoft.com/office/drawing/2014/main" id="{A14B5410-D3BF-6ED3-769F-9CF4A0F576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25" t="28986" r="74604" b="51303"/>
            <a:stretch/>
          </p:blipFill>
          <p:spPr bwMode="auto">
            <a:xfrm>
              <a:off x="4285821" y="5316041"/>
              <a:ext cx="1184661" cy="4340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E11BEC20-1A8E-F787-7753-8AC1CDFEA6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77" t="54746" r="73445" b="21213"/>
            <a:stretch/>
          </p:blipFill>
          <p:spPr bwMode="auto">
            <a:xfrm>
              <a:off x="9521807" y="5268375"/>
              <a:ext cx="1356078" cy="5293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4AF0FFE7-24E8-460F-5D41-03A328A26DDF}"/>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67062" t="32653" r="12291" b="20577"/>
            <a:stretch/>
          </p:blipFill>
          <p:spPr bwMode="auto">
            <a:xfrm>
              <a:off x="8496186" y="5173558"/>
              <a:ext cx="795338" cy="7190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60ECFB6D-B2D7-1CFD-C15D-392D3B5B8C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619" t="39817" r="47044" b="42099"/>
            <a:stretch/>
          </p:blipFill>
          <p:spPr bwMode="auto">
            <a:xfrm>
              <a:off x="7226517" y="5271460"/>
              <a:ext cx="1039385" cy="52322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1CC1D5C2-5950-659E-6CBA-5A260D1F56B0}"/>
                </a:ext>
              </a:extLst>
            </p:cNvPr>
            <p:cNvPicPr>
              <a:picLocks noChangeAspect="1"/>
            </p:cNvPicPr>
            <p:nvPr/>
          </p:nvPicPr>
          <p:blipFill>
            <a:blip r:embed="rId4"/>
            <a:stretch>
              <a:fillRect/>
            </a:stretch>
          </p:blipFill>
          <p:spPr>
            <a:xfrm>
              <a:off x="5700766" y="5301283"/>
              <a:ext cx="1295467" cy="463574"/>
            </a:xfrm>
            <a:prstGeom prst="rect">
              <a:avLst/>
            </a:prstGeom>
          </p:spPr>
        </p:pic>
        <p:pic>
          <p:nvPicPr>
            <p:cNvPr id="14" name="Picture 13">
              <a:extLst>
                <a:ext uri="{FF2B5EF4-FFF2-40B4-BE49-F238E27FC236}">
                  <a16:creationId xmlns:a16="http://schemas.microsoft.com/office/drawing/2014/main" id="{A2EED0D4-49D5-4D6A-3AA3-BEECB32C486B}"/>
                </a:ext>
              </a:extLst>
            </p:cNvPr>
            <p:cNvPicPr>
              <a:picLocks noChangeAspect="1"/>
            </p:cNvPicPr>
            <p:nvPr/>
          </p:nvPicPr>
          <p:blipFill>
            <a:blip r:embed="rId5"/>
            <a:stretch>
              <a:fillRect/>
            </a:stretch>
          </p:blipFill>
          <p:spPr>
            <a:xfrm>
              <a:off x="1881474" y="5235223"/>
              <a:ext cx="1039385" cy="595695"/>
            </a:xfrm>
            <a:prstGeom prst="rect">
              <a:avLst/>
            </a:prstGeom>
          </p:spPr>
        </p:pic>
        <p:pic>
          <p:nvPicPr>
            <p:cNvPr id="15" name="Picture 14">
              <a:extLst>
                <a:ext uri="{FF2B5EF4-FFF2-40B4-BE49-F238E27FC236}">
                  <a16:creationId xmlns:a16="http://schemas.microsoft.com/office/drawing/2014/main" id="{F0A8501D-8262-D109-07CE-407E19C48977}"/>
                </a:ext>
              </a:extLst>
            </p:cNvPr>
            <p:cNvPicPr>
              <a:picLocks noChangeAspect="1"/>
            </p:cNvPicPr>
            <p:nvPr/>
          </p:nvPicPr>
          <p:blipFill rotWithShape="1">
            <a:blip r:embed="rId6"/>
            <a:srcRect l="6407" t="1" b="13616"/>
            <a:stretch/>
          </p:blipFill>
          <p:spPr>
            <a:xfrm>
              <a:off x="279080" y="5320494"/>
              <a:ext cx="1372110" cy="425153"/>
            </a:xfrm>
            <a:prstGeom prst="rect">
              <a:avLst/>
            </a:prstGeom>
          </p:spPr>
        </p:pic>
        <p:pic>
          <p:nvPicPr>
            <p:cNvPr id="16" name="Picture 15">
              <a:extLst>
                <a:ext uri="{FF2B5EF4-FFF2-40B4-BE49-F238E27FC236}">
                  <a16:creationId xmlns:a16="http://schemas.microsoft.com/office/drawing/2014/main" id="{ABC9778D-86AC-3A9B-D155-579C8E935599}"/>
                </a:ext>
              </a:extLst>
            </p:cNvPr>
            <p:cNvPicPr>
              <a:picLocks noChangeAspect="1"/>
            </p:cNvPicPr>
            <p:nvPr/>
          </p:nvPicPr>
          <p:blipFill>
            <a:blip r:embed="rId7"/>
            <a:stretch>
              <a:fillRect/>
            </a:stretch>
          </p:blipFill>
          <p:spPr>
            <a:xfrm>
              <a:off x="3151143" y="5235223"/>
              <a:ext cx="904394" cy="595695"/>
            </a:xfrm>
            <a:prstGeom prst="rect">
              <a:avLst/>
            </a:prstGeom>
          </p:spPr>
        </p:pic>
      </p:grpSp>
      <p:sp>
        <p:nvSpPr>
          <p:cNvPr id="19" name="TextBox 18">
            <a:extLst>
              <a:ext uri="{FF2B5EF4-FFF2-40B4-BE49-F238E27FC236}">
                <a16:creationId xmlns:a16="http://schemas.microsoft.com/office/drawing/2014/main" id="{DBF17789-D9F3-5449-91B4-292B719EBBAF}"/>
              </a:ext>
            </a:extLst>
          </p:cNvPr>
          <p:cNvSpPr txBox="1"/>
          <p:nvPr/>
        </p:nvSpPr>
        <p:spPr>
          <a:xfrm>
            <a:off x="2733208" y="6166542"/>
            <a:ext cx="5731443" cy="374571"/>
          </a:xfrm>
          <a:prstGeom prst="roundRect">
            <a:avLst/>
          </a:prstGeom>
          <a:ln>
            <a:solidFill>
              <a:srgbClr val="000000"/>
            </a:solid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The NISAC is a statutorily defined program found in 6 USC 321 </a:t>
            </a:r>
          </a:p>
        </p:txBody>
      </p:sp>
    </p:spTree>
    <p:extLst>
      <p:ext uri="{BB962C8B-B14F-4D97-AF65-F5344CB8AC3E}">
        <p14:creationId xmlns:p14="http://schemas.microsoft.com/office/powerpoint/2010/main" val="3141475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4">
            <a:extLst>
              <a:ext uri="{FF2B5EF4-FFF2-40B4-BE49-F238E27FC236}">
                <a16:creationId xmlns:a16="http://schemas.microsoft.com/office/drawing/2014/main" id="{3F6E486F-014F-7446-A341-2D6F032A6667}"/>
              </a:ext>
            </a:extLst>
          </p:cNvPr>
          <p:cNvSpPr>
            <a:spLocks noGrp="1" noChangeArrowheads="1"/>
          </p:cNvSpPr>
          <p:nvPr>
            <p:ph idx="1"/>
          </p:nvPr>
        </p:nvSpPr>
        <p:spPr bwMode="auto">
          <a:xfrm>
            <a:off x="457200" y="1371600"/>
            <a:ext cx="5334000"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GB" sz="1800">
                <a:effectLst/>
                <a:ea typeface="PMingLiU" panose="02020500000000000000" pitchFamily="18" charset="-120"/>
              </a:rPr>
              <a:t>The cyber and physical infrastructure across the United States is a complex network of interdependent systems and assets that are categorized under the sixteen CI sectors.</a:t>
            </a:r>
          </a:p>
          <a:p>
            <a:pPr marL="0" indent="0">
              <a:buNone/>
            </a:pPr>
            <a:r>
              <a:rPr lang="en-US" altLang="en-US" sz="1800"/>
              <a:t>An organization-centric view (the “who”) of CI provides insights into risk reduction and management activities and stakeholders but understanding cross-cutting and systemic risks to interdependent systems can be challenging.</a:t>
            </a:r>
          </a:p>
          <a:p>
            <a:pPr marL="0" indent="0">
              <a:buNone/>
            </a:pPr>
            <a:r>
              <a:rPr lang="en-US" altLang="en-US" sz="1800"/>
              <a:t>An asset-centric view (the “how”) of CI highlights the hardware, software, and services that must be addressed to manage risk, but is likely too vast, dynamic, and distributed to fully enumerate and describe.</a:t>
            </a:r>
          </a:p>
        </p:txBody>
      </p:sp>
      <p:sp>
        <p:nvSpPr>
          <p:cNvPr id="14338" name="Title 3">
            <a:extLst>
              <a:ext uri="{FF2B5EF4-FFF2-40B4-BE49-F238E27FC236}">
                <a16:creationId xmlns:a16="http://schemas.microsoft.com/office/drawing/2014/main" id="{CDAF0985-BB93-ED48-A884-7AC83DD10CD8}"/>
              </a:ext>
            </a:extLst>
          </p:cNvPr>
          <p:cNvSpPr>
            <a:spLocks noGrp="1" noChangeArrowheads="1"/>
          </p:cNvSpPr>
          <p:nvPr>
            <p:ph type="ctrTitle"/>
          </p:nvPr>
        </p:nvSpPr>
        <p:spPr bwMode="auto">
          <a:extLst>
            <a:ext uri="{91240B29-F687-4F45-9708-019B960494DF}">
              <a14:hiddenLine xmlns:a14="http://schemas.microsoft.com/office/drawing/2010/main" w="9525">
                <a:solidFill>
                  <a:srgbClr val="000000"/>
                </a:solidFill>
                <a:miter lim="800000"/>
                <a:headEnd/>
                <a:tailEnd/>
              </a14:hiddenLine>
            </a:ext>
          </a:extLst>
        </p:spPr>
        <p:txBody>
          <a:bodyPr vert="horz" wrap="square" rIns="91440" numCol="1" anchor="t" anchorCtr="0" compatLnSpc="1">
            <a:prstTxWarp prst="textNoShape">
              <a:avLst/>
            </a:prstTxWarp>
          </a:bodyPr>
          <a:lstStyle/>
          <a:p>
            <a:r>
              <a:rPr lang="en-US" altLang="en-US"/>
              <a:t>The Challenge of Risk Analysis at Scale</a:t>
            </a:r>
          </a:p>
        </p:txBody>
      </p:sp>
      <p:sp>
        <p:nvSpPr>
          <p:cNvPr id="14339" name="Slide Number Placeholder 1">
            <a:extLst>
              <a:ext uri="{FF2B5EF4-FFF2-40B4-BE49-F238E27FC236}">
                <a16:creationId xmlns:a16="http://schemas.microsoft.com/office/drawing/2014/main" id="{90134BE7-7A93-F946-BEBF-690499501B01}"/>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261B20F3-4946-6446-BF0F-53EBEE663290}" type="slidenum">
              <a:rPr lang="en-US" altLang="en-US" sz="1200" smtClean="0">
                <a:solidFill>
                  <a:srgbClr val="5A5B5D"/>
                </a:solidFill>
              </a:rPr>
              <a:pPr/>
              <a:t>7</a:t>
            </a:fld>
            <a:endParaRPr lang="en-US" altLang="en-US" sz="1200">
              <a:solidFill>
                <a:srgbClr val="5A5B5D"/>
              </a:solidFill>
            </a:endParaRPr>
          </a:p>
        </p:txBody>
      </p:sp>
      <p:pic>
        <p:nvPicPr>
          <p:cNvPr id="7" name="Picture 10" descr="Screen-Shot-2022-02-01-at-11.04.10-AM.png">
            <a:extLst>
              <a:ext uri="{FF2B5EF4-FFF2-40B4-BE49-F238E27FC236}">
                <a16:creationId xmlns:a16="http://schemas.microsoft.com/office/drawing/2014/main" id="{C4DB0CEE-B175-4A97-8023-1CC87F7D51A1}"/>
              </a:ext>
            </a:extLst>
          </p:cNvPr>
          <p:cNvPicPr>
            <a:picLocks noChangeAspect="1"/>
          </p:cNvPicPr>
          <p:nvPr/>
        </p:nvPicPr>
        <p:blipFill>
          <a:blip r:embed="rId2"/>
          <a:stretch>
            <a:fillRect/>
          </a:stretch>
        </p:blipFill>
        <p:spPr>
          <a:xfrm>
            <a:off x="5875176" y="1927474"/>
            <a:ext cx="6166512" cy="3455490"/>
          </a:xfrm>
          <a:prstGeom prst="rect">
            <a:avLst/>
          </a:prstGeom>
        </p:spPr>
      </p:pic>
      <p:sp>
        <p:nvSpPr>
          <p:cNvPr id="2" name="Rectangle 1">
            <a:extLst>
              <a:ext uri="{FF2B5EF4-FFF2-40B4-BE49-F238E27FC236}">
                <a16:creationId xmlns:a16="http://schemas.microsoft.com/office/drawing/2014/main" id="{A2F0137C-529D-433A-9E2C-27C392EC26B3}"/>
              </a:ext>
            </a:extLst>
          </p:cNvPr>
          <p:cNvSpPr/>
          <p:nvPr/>
        </p:nvSpPr>
        <p:spPr bwMode="auto">
          <a:xfrm>
            <a:off x="2133600" y="5786438"/>
            <a:ext cx="7315200" cy="762000"/>
          </a:xfrm>
          <a:prstGeom prst="rect">
            <a:avLst/>
          </a:prstGeom>
          <a:solidFill>
            <a:srgbClr val="00528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1">
                <a:latin typeface="Arial" charset="0"/>
              </a:rPr>
              <a:t>A third, functional view (the “what”) is required to assess risks to critical infrastructure at the national scale.  </a:t>
            </a:r>
            <a:endParaRPr kumimoji="0" lang="en-US" sz="2000" b="1" i="0" u="none" strike="noStrike" cap="none" normalizeH="0" baseline="0">
              <a:ln>
                <a:noFill/>
              </a:ln>
              <a:effectLst/>
              <a:latin typeface="Arial" charset="0"/>
            </a:endParaRPr>
          </a:p>
        </p:txBody>
      </p:sp>
    </p:spTree>
    <p:extLst>
      <p:ext uri="{BB962C8B-B14F-4D97-AF65-F5344CB8AC3E}">
        <p14:creationId xmlns:p14="http://schemas.microsoft.com/office/powerpoint/2010/main" val="227869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CDAF0985-BB93-ED48-A884-7AC83DD10CD8}"/>
              </a:ext>
            </a:extLst>
          </p:cNvPr>
          <p:cNvSpPr>
            <a:spLocks noGrp="1" noChangeArrowheads="1"/>
          </p:cNvSpPr>
          <p:nvPr>
            <p:ph type="ctrTitle"/>
          </p:nvPr>
        </p:nvSpPr>
        <p:spPr bwMode="auto">
          <a:extLst>
            <a:ext uri="{91240B29-F687-4F45-9708-019B960494DF}">
              <a14:hiddenLine xmlns:a14="http://schemas.microsoft.com/office/drawing/2010/main" w="9525">
                <a:solidFill>
                  <a:srgbClr val="000000"/>
                </a:solidFill>
                <a:miter lim="800000"/>
                <a:headEnd/>
                <a:tailEnd/>
              </a14:hiddenLine>
            </a:ext>
          </a:extLst>
        </p:spPr>
        <p:txBody>
          <a:bodyPr vert="horz" wrap="square" rIns="91440" numCol="1" anchor="t" anchorCtr="0" compatLnSpc="1">
            <a:prstTxWarp prst="textNoShape">
              <a:avLst/>
            </a:prstTxWarp>
          </a:bodyPr>
          <a:lstStyle/>
          <a:p>
            <a:r>
              <a:rPr lang="en-US" altLang="en-US"/>
              <a:t>National Critical Functions Decomposition</a:t>
            </a:r>
          </a:p>
        </p:txBody>
      </p:sp>
      <p:sp>
        <p:nvSpPr>
          <p:cNvPr id="14339" name="Slide Number Placeholder 1">
            <a:extLst>
              <a:ext uri="{FF2B5EF4-FFF2-40B4-BE49-F238E27FC236}">
                <a16:creationId xmlns:a16="http://schemas.microsoft.com/office/drawing/2014/main" id="{90134BE7-7A93-F946-BEBF-690499501B01}"/>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261B20F3-4946-6446-BF0F-53EBEE663290}" type="slidenum">
              <a:rPr lang="en-US" altLang="en-US" sz="1200" smtClean="0">
                <a:solidFill>
                  <a:srgbClr val="5A5B5D"/>
                </a:solidFill>
              </a:rPr>
              <a:pPr/>
              <a:t>8</a:t>
            </a:fld>
            <a:endParaRPr lang="en-US" altLang="en-US" sz="1200">
              <a:solidFill>
                <a:srgbClr val="5A5B5D"/>
              </a:solidFill>
            </a:endParaRPr>
          </a:p>
        </p:txBody>
      </p:sp>
      <p:sp>
        <p:nvSpPr>
          <p:cNvPr id="7" name="Rectangle 6">
            <a:extLst>
              <a:ext uri="{FF2B5EF4-FFF2-40B4-BE49-F238E27FC236}">
                <a16:creationId xmlns:a16="http://schemas.microsoft.com/office/drawing/2014/main" id="{A334FFCE-D29C-4968-94A0-3B9E63BE8A82}"/>
              </a:ext>
            </a:extLst>
          </p:cNvPr>
          <p:cNvSpPr/>
          <p:nvPr/>
        </p:nvSpPr>
        <p:spPr>
          <a:xfrm>
            <a:off x="441525" y="2168609"/>
            <a:ext cx="4819482" cy="1304011"/>
          </a:xfrm>
          <a:prstGeom prst="rect">
            <a:avLst/>
          </a:prstGeom>
        </p:spPr>
        <p:txBody>
          <a:bodyPr wrap="square">
            <a:spAutoFit/>
          </a:bodyPr>
          <a:lstStyle/>
          <a:p>
            <a:pPr marL="0" marR="93980" lvl="1" indent="0" algn="l" defTabSz="914400" rtl="0" eaLnBrk="1" fontAlgn="auto" latinLnBrk="0" hangingPunct="1">
              <a:lnSpc>
                <a:spcPct val="110000"/>
              </a:lnSpc>
              <a:spcBef>
                <a:spcPts val="600"/>
              </a:spcBef>
              <a:spcAft>
                <a:spcPts val="600"/>
              </a:spcAft>
              <a:buClrTx/>
              <a:buSzTx/>
              <a:buFontTx/>
              <a:buNone/>
              <a:tabLst/>
              <a:defRPr/>
            </a:pPr>
            <a:r>
              <a:rPr kumimoji="0" lang="en-US" sz="1600" b="1" i="0" u="none" strike="noStrike" kern="1200" cap="none" spc="0" normalizeH="0" baseline="0" noProof="0">
                <a:ln>
                  <a:noFill/>
                </a:ln>
                <a:solidFill>
                  <a:srgbClr val="00458C"/>
                </a:solidFill>
                <a:effectLst/>
                <a:uLnTx/>
                <a:uFillTx/>
                <a:ea typeface="Tahoma" panose="020B0604030504040204" pitchFamily="34" charset="0"/>
                <a:cs typeface="Tahoma" panose="020B0604030504040204" pitchFamily="34" charset="0"/>
              </a:rPr>
              <a:t>WHAT IS DECOMPOSITION?</a:t>
            </a:r>
          </a:p>
          <a:p>
            <a:pPr marL="285750" marR="93980" lvl="1" indent="-293688" algn="l" defTabSz="914400" rtl="0" eaLnBrk="1" fontAlgn="auto" latinLnBrk="0" hangingPunct="1">
              <a:lnSpc>
                <a:spcPct val="110000"/>
              </a:lnSpc>
              <a:spcBef>
                <a:spcPts val="600"/>
              </a:spcBef>
              <a:spcAft>
                <a:spcPts val="600"/>
              </a:spcAft>
              <a:buClrTx/>
              <a:buSzTx/>
              <a:buFont typeface="Wingdings" panose="05000000000000000000" pitchFamily="2" charset="2"/>
              <a:buChar char="§"/>
              <a:tabLst/>
              <a:defRPr/>
            </a:pPr>
            <a:r>
              <a:rPr kumimoji="0" lang="en-US" sz="1600" b="0" i="0" u="none" strike="noStrike" kern="0" cap="none" spc="0" normalizeH="0" baseline="0" noProof="0">
                <a:ln>
                  <a:noFill/>
                </a:ln>
                <a:solidFill>
                  <a:prstClr val="black"/>
                </a:solidFill>
                <a:effectLst/>
                <a:uLnTx/>
                <a:uFillTx/>
                <a:ea typeface="Tahoma" panose="020B0604030504040204" pitchFamily="34" charset="0"/>
                <a:cs typeface="Tahoma" panose="020B0604030504040204" pitchFamily="34" charset="0"/>
              </a:rPr>
              <a:t>Decomposition is </a:t>
            </a:r>
            <a:r>
              <a:rPr kumimoji="0" lang="en-US" sz="1600" b="1" i="0" u="none" strike="noStrike" kern="0" cap="none" spc="0" normalizeH="0" baseline="0" noProof="0">
                <a:ln>
                  <a:noFill/>
                </a:ln>
                <a:solidFill>
                  <a:prstClr val="black"/>
                </a:solidFill>
                <a:effectLst/>
                <a:uLnTx/>
                <a:uFillTx/>
                <a:ea typeface="Tahoma" panose="020B0604030504040204" pitchFamily="34" charset="0"/>
                <a:cs typeface="Tahoma" panose="020B0604030504040204" pitchFamily="34" charset="0"/>
              </a:rPr>
              <a:t>an analytical approach </a:t>
            </a:r>
            <a:r>
              <a:rPr kumimoji="0" lang="en-US" sz="1600" b="0" i="0" u="none" strike="noStrike" kern="0" cap="none" spc="0" normalizeH="0" baseline="0" noProof="0">
                <a:ln>
                  <a:noFill/>
                </a:ln>
                <a:solidFill>
                  <a:prstClr val="black"/>
                </a:solidFill>
                <a:effectLst/>
                <a:uLnTx/>
                <a:uFillTx/>
                <a:ea typeface="Tahoma" panose="020B0604030504040204" pitchFamily="34" charset="0"/>
                <a:cs typeface="Tahoma" panose="020B0604030504040204" pitchFamily="34" charset="0"/>
              </a:rPr>
              <a:t>to break down large, complex systems into smaller units of analysis</a:t>
            </a:r>
          </a:p>
        </p:txBody>
      </p:sp>
      <p:sp>
        <p:nvSpPr>
          <p:cNvPr id="8" name="Rectangle 7">
            <a:extLst>
              <a:ext uri="{FF2B5EF4-FFF2-40B4-BE49-F238E27FC236}">
                <a16:creationId xmlns:a16="http://schemas.microsoft.com/office/drawing/2014/main" id="{FA401E60-88F8-4ADB-B0D1-B5494E4C55F6}"/>
              </a:ext>
            </a:extLst>
          </p:cNvPr>
          <p:cNvSpPr/>
          <p:nvPr/>
        </p:nvSpPr>
        <p:spPr>
          <a:xfrm>
            <a:off x="427835" y="3472620"/>
            <a:ext cx="4819482" cy="1308563"/>
          </a:xfrm>
          <a:prstGeom prst="rect">
            <a:avLst/>
          </a:prstGeom>
        </p:spPr>
        <p:txBody>
          <a:bodyPr wrap="square">
            <a:spAutoFit/>
          </a:bodyPr>
          <a:lstStyle/>
          <a:p>
            <a:pPr marL="0" marR="93980" lvl="1" indent="0" algn="l" defTabSz="914400" rtl="0" eaLnBrk="1" fontAlgn="auto" latinLnBrk="0" hangingPunct="1">
              <a:lnSpc>
                <a:spcPct val="110000"/>
              </a:lnSpc>
              <a:spcBef>
                <a:spcPts val="600"/>
              </a:spcBef>
              <a:spcAft>
                <a:spcPts val="600"/>
              </a:spcAft>
              <a:buClrTx/>
              <a:buSzTx/>
              <a:buFontTx/>
              <a:buNone/>
              <a:tabLst/>
              <a:defRPr/>
            </a:pPr>
            <a:r>
              <a:rPr kumimoji="0" lang="en-US" sz="1600" b="1" i="0" u="none" strike="noStrike" kern="1200" cap="none" spc="0" normalizeH="0" baseline="0" noProof="0">
                <a:ln>
                  <a:noFill/>
                </a:ln>
                <a:solidFill>
                  <a:srgbClr val="00458C"/>
                </a:solidFill>
                <a:effectLst/>
                <a:uLnTx/>
                <a:uFillTx/>
                <a:ea typeface="Tahoma" panose="020B0604030504040204" pitchFamily="34" charset="0"/>
                <a:cs typeface="Tahoma" panose="020B0604030504040204" pitchFamily="34" charset="0"/>
              </a:rPr>
              <a:t>WHY DECOMPOSE THE NCFs?</a:t>
            </a:r>
          </a:p>
          <a:p>
            <a:pPr marL="285750" marR="93980" lvl="1" indent="-293688" algn="l" defTabSz="914400" rtl="0" eaLnBrk="1" fontAlgn="auto" latinLnBrk="0" hangingPunct="1">
              <a:lnSpc>
                <a:spcPct val="110000"/>
              </a:lnSpc>
              <a:spcBef>
                <a:spcPts val="600"/>
              </a:spcBef>
              <a:spcAft>
                <a:spcPts val="600"/>
              </a:spcAft>
              <a:buClrTx/>
              <a:buSzTx/>
              <a:buFont typeface="Wingdings" panose="05000000000000000000" pitchFamily="2" charset="2"/>
              <a:buChar char="§"/>
              <a:tabLst/>
              <a:defRPr/>
            </a:pPr>
            <a:r>
              <a:rPr kumimoji="0" lang="en-US" sz="1600" b="0" i="0" u="none" strike="noStrike" kern="1200" cap="none" spc="0" normalizeH="0" baseline="0" noProof="0">
                <a:ln>
                  <a:noFill/>
                </a:ln>
                <a:solidFill>
                  <a:prstClr val="black"/>
                </a:solidFill>
                <a:effectLst/>
                <a:uLnTx/>
                <a:uFillTx/>
                <a:ea typeface="Tahoma" panose="020B0604030504040204" pitchFamily="34" charset="0"/>
                <a:cs typeface="Tahoma" panose="020B0604030504040204" pitchFamily="34" charset="0"/>
              </a:rPr>
              <a:t>Decomposition provides the ability to describe and analyze </a:t>
            </a:r>
            <a:r>
              <a:rPr kumimoji="0" lang="en-US" sz="1600" b="1" i="0" u="none" strike="noStrike" kern="1200" cap="none" spc="0" normalizeH="0" baseline="0" noProof="0">
                <a:ln>
                  <a:noFill/>
                </a:ln>
                <a:solidFill>
                  <a:prstClr val="black"/>
                </a:solidFill>
                <a:effectLst/>
                <a:uLnTx/>
                <a:uFillTx/>
                <a:ea typeface="Tahoma" panose="020B0604030504040204" pitchFamily="34" charset="0"/>
                <a:cs typeface="Tahoma" panose="020B0604030504040204" pitchFamily="34" charset="0"/>
              </a:rPr>
              <a:t>interdependencies to critical infrastructure </a:t>
            </a:r>
            <a:endParaRPr kumimoji="0" lang="en-US" sz="1600" b="1" i="0" u="none" strike="noStrike" kern="1200" cap="none" spc="0" normalizeH="0" baseline="0" noProof="0">
              <a:ln>
                <a:noFill/>
              </a:ln>
              <a:solidFill>
                <a:srgbClr val="00538C"/>
              </a:solidFill>
              <a:effectLst/>
              <a:uLnTx/>
              <a:uFillTx/>
              <a:ea typeface="Tahoma" panose="020B0604030504040204" pitchFamily="34" charset="0"/>
              <a:cs typeface="Tahoma" panose="020B0604030504040204" pitchFamily="34" charset="0"/>
            </a:endParaRPr>
          </a:p>
        </p:txBody>
      </p:sp>
      <p:sp>
        <p:nvSpPr>
          <p:cNvPr id="9" name="Rectangle 8">
            <a:extLst>
              <a:ext uri="{FF2B5EF4-FFF2-40B4-BE49-F238E27FC236}">
                <a16:creationId xmlns:a16="http://schemas.microsoft.com/office/drawing/2014/main" id="{FE6E50D4-7413-4B94-AA05-41DC90C661C9}"/>
              </a:ext>
            </a:extLst>
          </p:cNvPr>
          <p:cNvSpPr/>
          <p:nvPr/>
        </p:nvSpPr>
        <p:spPr>
          <a:xfrm>
            <a:off x="1219200" y="4860813"/>
            <a:ext cx="4267200" cy="1154675"/>
          </a:xfrm>
          <a:prstGeom prst="rect">
            <a:avLst/>
          </a:prstGeom>
        </p:spPr>
        <p:txBody>
          <a:bodyPr wrap="square">
            <a:spAutoFit/>
          </a:bodyPr>
          <a:lstStyle/>
          <a:p>
            <a:pPr marL="0" marR="93980" lvl="1" indent="0" defTabSz="914400" rtl="0" eaLnBrk="1" fontAlgn="auto" latinLnBrk="0" hangingPunct="1">
              <a:lnSpc>
                <a:spcPct val="110000"/>
              </a:lnSpc>
              <a:spcBef>
                <a:spcPts val="600"/>
              </a:spcBef>
              <a:spcAft>
                <a:spcPts val="600"/>
              </a:spcAft>
              <a:buClrTx/>
              <a:buSzTx/>
              <a:buFontTx/>
              <a:buNone/>
              <a:tabLst/>
              <a:defRPr/>
            </a:pPr>
            <a:r>
              <a:rPr kumimoji="0" lang="en-US" sz="1600" i="0" u="none" strike="noStrike" kern="1200" cap="none" spc="0" normalizeH="0" baseline="0" noProof="0">
                <a:ln>
                  <a:noFill/>
                </a:ln>
                <a:solidFill>
                  <a:srgbClr val="000000"/>
                </a:solidFill>
                <a:effectLst/>
                <a:uLnTx/>
                <a:uFillTx/>
                <a:ea typeface="Tahoma" panose="020B0604030504040204" pitchFamily="34" charset="0"/>
                <a:cs typeface="Tahoma" panose="020B0604030504040204" pitchFamily="34" charset="0"/>
              </a:rPr>
              <a:t>Decomposition </a:t>
            </a:r>
            <a:r>
              <a:rPr lang="en-US" sz="1600">
                <a:solidFill>
                  <a:srgbClr val="000000"/>
                </a:solidFill>
                <a:ea typeface="Tahoma" panose="020B0604030504040204" pitchFamily="34" charset="0"/>
                <a:cs typeface="Tahoma" panose="020B0604030504040204" pitchFamily="34" charset="0"/>
              </a:rPr>
              <a:t>reveals</a:t>
            </a:r>
            <a:r>
              <a:rPr kumimoji="0" lang="en-US" sz="1600" i="0" u="none" strike="noStrike" kern="1200" cap="none" spc="0" normalizeH="0" baseline="0" noProof="0">
                <a:ln>
                  <a:noFill/>
                </a:ln>
                <a:solidFill>
                  <a:srgbClr val="000000"/>
                </a:solidFill>
                <a:effectLst/>
                <a:uLnTx/>
                <a:uFillTx/>
                <a:ea typeface="Tahoma" panose="020B0604030504040204" pitchFamily="34" charset="0"/>
                <a:cs typeface="Tahoma" panose="020B0604030504040204" pitchFamily="34" charset="0"/>
              </a:rPr>
              <a:t> insight into the underlying infrastructure and dependencies that are key to functional resilience and helps identify potential vulnerabilities</a:t>
            </a:r>
          </a:p>
        </p:txBody>
      </p:sp>
      <p:pic>
        <p:nvPicPr>
          <p:cNvPr id="10" name="Picture 9">
            <a:extLst>
              <a:ext uri="{FF2B5EF4-FFF2-40B4-BE49-F238E27FC236}">
                <a16:creationId xmlns:a16="http://schemas.microsoft.com/office/drawing/2014/main" id="{F7823CEC-9F1B-462F-AF4B-0B98C600D2B1}"/>
              </a:ext>
            </a:extLst>
          </p:cNvPr>
          <p:cNvPicPr>
            <a:picLocks noChangeAspect="1"/>
          </p:cNvPicPr>
          <p:nvPr/>
        </p:nvPicPr>
        <p:blipFill>
          <a:blip r:embed="rId2"/>
          <a:stretch>
            <a:fillRect/>
          </a:stretch>
        </p:blipFill>
        <p:spPr>
          <a:xfrm>
            <a:off x="4180792" y="1752600"/>
            <a:ext cx="8011208" cy="4341586"/>
          </a:xfrm>
          <a:prstGeom prst="rect">
            <a:avLst/>
          </a:prstGeom>
        </p:spPr>
      </p:pic>
      <p:sp>
        <p:nvSpPr>
          <p:cNvPr id="12" name="Rectangle 11">
            <a:extLst>
              <a:ext uri="{FF2B5EF4-FFF2-40B4-BE49-F238E27FC236}">
                <a16:creationId xmlns:a16="http://schemas.microsoft.com/office/drawing/2014/main" id="{206454C2-02F6-4E9B-B787-8ED304E25A67}"/>
              </a:ext>
            </a:extLst>
          </p:cNvPr>
          <p:cNvSpPr/>
          <p:nvPr/>
        </p:nvSpPr>
        <p:spPr>
          <a:xfrm>
            <a:off x="295876" y="1143000"/>
            <a:ext cx="11562146" cy="632737"/>
          </a:xfrm>
          <a:prstGeom prst="rect">
            <a:avLst/>
          </a:prstGeom>
          <a:solidFill>
            <a:schemeClr val="tx1"/>
          </a:solidFill>
        </p:spPr>
        <p:txBody>
          <a:bodyPr wrap="square">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0" lang="en-US" sz="1600" b="0" i="0" u="none" strike="noStrike" kern="1200" cap="none" spc="0" normalizeH="0" baseline="0" noProof="0">
                <a:ln>
                  <a:noFill/>
                </a:ln>
                <a:solidFill>
                  <a:srgbClr val="DADADA">
                    <a:lumMod val="10000"/>
                  </a:srgbClr>
                </a:solidFill>
                <a:effectLst/>
                <a:uLnTx/>
                <a:uFillTx/>
                <a:latin typeface="Arial" panose="020B0604020202020204" pitchFamily="34" charset="0"/>
                <a:ea typeface="Tahoma" panose="020B0604030504040204" pitchFamily="34" charset="0"/>
                <a:cs typeface="Arial" panose="020B0604020202020204" pitchFamily="34" charset="0"/>
              </a:rPr>
              <a:t>NCFs are functions of government and the private sector so vital to the United States that their disruption, corruption, or dysfunction would have a debilitating effect on security, national economic security, national public health or safety </a:t>
            </a:r>
          </a:p>
        </p:txBody>
      </p:sp>
    </p:spTree>
    <p:extLst>
      <p:ext uri="{BB962C8B-B14F-4D97-AF65-F5344CB8AC3E}">
        <p14:creationId xmlns:p14="http://schemas.microsoft.com/office/powerpoint/2010/main" val="1246485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2451788" y="1053736"/>
            <a:ext cx="2191657" cy="5804263"/>
          </a:xfrm>
          <a:prstGeom prst="rect">
            <a:avLst/>
          </a:prstGeom>
          <a:solidFill>
            <a:srgbClr val="0078AE">
              <a:alpha val="50000"/>
            </a:srgbClr>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5" name="Rectangle 24"/>
          <p:cNvSpPr/>
          <p:nvPr/>
        </p:nvSpPr>
        <p:spPr>
          <a:xfrm>
            <a:off x="4339126" y="1053736"/>
            <a:ext cx="2191657" cy="5804263"/>
          </a:xfrm>
          <a:prstGeom prst="rect">
            <a:avLst/>
          </a:prstGeom>
          <a:solidFill>
            <a:srgbClr val="3F86AF">
              <a:alpha val="72000"/>
            </a:srgbClr>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6" name="Rectangle 25"/>
          <p:cNvSpPr/>
          <p:nvPr/>
        </p:nvSpPr>
        <p:spPr>
          <a:xfrm>
            <a:off x="10001142" y="1053736"/>
            <a:ext cx="2191657" cy="5804263"/>
          </a:xfrm>
          <a:prstGeom prst="rect">
            <a:avLst/>
          </a:prstGeom>
          <a:solidFill>
            <a:srgbClr val="5E9732">
              <a:alpha val="50000"/>
            </a:srgbClr>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7" name="Rectangle 26"/>
          <p:cNvSpPr/>
          <p:nvPr/>
        </p:nvSpPr>
        <p:spPr>
          <a:xfrm>
            <a:off x="8113802" y="1053736"/>
            <a:ext cx="2191657" cy="5804263"/>
          </a:xfrm>
          <a:prstGeom prst="rect">
            <a:avLst/>
          </a:prstGeom>
          <a:solidFill>
            <a:srgbClr val="578E90">
              <a:alpha val="80000"/>
            </a:srgbClr>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8" name="Rectangle 27"/>
          <p:cNvSpPr/>
          <p:nvPr/>
        </p:nvSpPr>
        <p:spPr>
          <a:xfrm>
            <a:off x="6226464" y="1053736"/>
            <a:ext cx="2191657" cy="5804263"/>
          </a:xfrm>
          <a:prstGeom prst="rect">
            <a:avLst/>
          </a:prstGeom>
          <a:solidFill>
            <a:srgbClr val="005288">
              <a:alpha val="62000"/>
            </a:srgbClr>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title"/>
          </p:nvPr>
        </p:nvSpPr>
        <p:spPr/>
        <p:txBody>
          <a:bodyPr/>
          <a:lstStyle/>
          <a:p>
            <a:r>
              <a:rPr lang="en-US"/>
              <a:t>Functional Dependencies Cascading Across …</a:t>
            </a:r>
          </a:p>
        </p:txBody>
      </p:sp>
      <p:pic>
        <p:nvPicPr>
          <p:cNvPr id="1026" name="Picture 2" descr="Gas Pump Clipart Free | Vintage gas pumps, Gas pumps, Free clip art"/>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305" b="92084" l="3295" r="96023"/>
                    </a14:imgEffect>
                  </a14:imgLayer>
                </a14:imgProps>
              </a:ext>
              <a:ext uri="{28A0092B-C50C-407E-A947-70E740481C1C}">
                <a14:useLocalDpi xmlns:a14="http://schemas.microsoft.com/office/drawing/2010/main" val="0"/>
              </a:ext>
            </a:extLst>
          </a:blip>
          <a:srcRect/>
          <a:stretch>
            <a:fillRect/>
          </a:stretch>
        </p:blipFill>
        <p:spPr bwMode="auto">
          <a:xfrm>
            <a:off x="8757918" y="3542823"/>
            <a:ext cx="932872" cy="1057962"/>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Transparent Neighborhood Clipart, HD Png Download , Transparent Png Image -  PNGite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032" name="Picture 8" descr="59,162 Pipeline Stock Vector Illustration and Royalty Free Pipeline Clipart"/>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2985" b="98010" l="0" r="1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81702" y="2147536"/>
            <a:ext cx="4155924" cy="374485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7">
            <a:extLst>
              <a:ext uri="{BEBA8EAE-BF5A-486C-A8C5-ECC9F3942E4B}">
                <a14:imgProps xmlns:a14="http://schemas.microsoft.com/office/drawing/2010/main">
                  <a14:imgLayer r:embed="rId8">
                    <a14:imgEffect>
                      <a14:backgroundRemoval t="9944" b="89869" l="10000" r="94250">
                        <a14:foregroundMark x1="75250" y1="48593" x2="75250" y2="48593"/>
                        <a14:foregroundMark x1="68000" y1="60413" x2="68000" y2="60413"/>
                        <a14:foregroundMark x1="51000" y1="60413" x2="51000" y2="60413"/>
                        <a14:foregroundMark x1="34375" y1="60413" x2="34375" y2="60413"/>
                        <a14:foregroundMark x1="22250" y1="60413" x2="22250" y2="60413"/>
                        <a14:foregroundMark x1="25000" y1="59850" x2="25000" y2="59850"/>
                        <a14:foregroundMark x1="13000" y1="59099" x2="13000" y2="59099"/>
                        <a14:foregroundMark x1="79875" y1="59287" x2="79875" y2="59287"/>
                        <a14:foregroundMark x1="39875" y1="42026" x2="39875" y2="42026"/>
                        <a14:backgroundMark x1="76500" y1="57598" x2="76500" y2="57598"/>
                        <a14:backgroundMark x1="66375" y1="48405" x2="66375" y2="48405"/>
                      </a14:backgroundRemoval>
                    </a14:imgEffect>
                    <a14:imgEffect>
                      <a14:artisticMarker/>
                    </a14:imgEffect>
                  </a14:imgLayer>
                </a14:imgProps>
              </a:ext>
            </a:extLst>
          </a:blip>
          <a:stretch>
            <a:fillRect/>
          </a:stretch>
        </p:blipFill>
        <p:spPr>
          <a:xfrm>
            <a:off x="4309288" y="3322139"/>
            <a:ext cx="2250401" cy="1499330"/>
          </a:xfrm>
          <a:prstGeom prst="rect">
            <a:avLst/>
          </a:prstGeom>
        </p:spPr>
      </p:pic>
      <p:pic>
        <p:nvPicPr>
          <p:cNvPr id="15" name="Picture 14"/>
          <p:cNvPicPr>
            <a:picLocks noChangeAspect="1"/>
          </p:cNvPicPr>
          <p:nvPr/>
        </p:nvPicPr>
        <p:blipFill>
          <a:blip r:embed="rId9">
            <a:duotone>
              <a:prstClr val="black"/>
              <a:schemeClr val="accent5">
                <a:tint val="45000"/>
                <a:satMod val="400000"/>
              </a:schemeClr>
            </a:duotone>
            <a:extLst>
              <a:ext uri="{BEBA8EAE-BF5A-486C-A8C5-ECC9F3942E4B}">
                <a14:imgProps xmlns:a14="http://schemas.microsoft.com/office/drawing/2010/main">
                  <a14:imgLayer r:embed="rId10">
                    <a14:imgEffect>
                      <a14:brightnessContrast bright="-40000" contrast="40000"/>
                    </a14:imgEffect>
                  </a14:imgLayer>
                </a14:imgProps>
              </a:ext>
            </a:extLst>
          </a:blip>
          <a:stretch>
            <a:fillRect/>
          </a:stretch>
        </p:blipFill>
        <p:spPr>
          <a:xfrm>
            <a:off x="6472364" y="3075516"/>
            <a:ext cx="1607359" cy="1992577"/>
          </a:xfrm>
          <a:prstGeom prst="rect">
            <a:avLst/>
          </a:prstGeom>
        </p:spPr>
      </p:pic>
      <p:pic>
        <p:nvPicPr>
          <p:cNvPr id="8" name="Picture 2" descr="Passive Circuit Component,diagram,line - Computer Chip Clipart, HD Png  Download - vhv"/>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4484" b="95516" l="9735" r="90708"/>
                    </a14:imgEffect>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360219" y="3184491"/>
            <a:ext cx="1798501" cy="1774627"/>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2C29C586-1EE1-426F-B587-6426D73F17E4}"/>
              </a:ext>
            </a:extLst>
          </p:cNvPr>
          <p:cNvGrpSpPr/>
          <p:nvPr/>
        </p:nvGrpSpPr>
        <p:grpSpPr>
          <a:xfrm>
            <a:off x="-726983" y="1411996"/>
            <a:ext cx="595986" cy="2307973"/>
            <a:chOff x="-726983" y="1411996"/>
            <a:chExt cx="595986" cy="2307973"/>
          </a:xfrm>
        </p:grpSpPr>
        <p:sp>
          <p:nvSpPr>
            <p:cNvPr id="21" name="Rectangle 20">
              <a:extLst>
                <a:ext uri="{FF2B5EF4-FFF2-40B4-BE49-F238E27FC236}">
                  <a16:creationId xmlns:a16="http://schemas.microsoft.com/office/drawing/2014/main" id="{7826DC15-CD20-418C-AC8F-FDFBAA64B4DF}"/>
                </a:ext>
              </a:extLst>
            </p:cNvPr>
            <p:cNvSpPr/>
            <p:nvPr/>
          </p:nvSpPr>
          <p:spPr>
            <a:xfrm>
              <a:off x="-720436" y="1411996"/>
              <a:ext cx="586379" cy="404813"/>
            </a:xfrm>
            <a:prstGeom prst="rect">
              <a:avLst/>
            </a:prstGeom>
            <a:solidFill>
              <a:srgbClr val="0078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D145D034-DDEC-43B6-8AF5-D875F56D0E89}"/>
                </a:ext>
              </a:extLst>
            </p:cNvPr>
            <p:cNvSpPr/>
            <p:nvPr/>
          </p:nvSpPr>
          <p:spPr>
            <a:xfrm>
              <a:off x="-724370" y="1887786"/>
              <a:ext cx="586379" cy="404813"/>
            </a:xfrm>
            <a:prstGeom prst="rect">
              <a:avLst/>
            </a:prstGeom>
            <a:solidFill>
              <a:srgbClr val="5A5B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AE81DF3C-549E-4C31-9EDC-6986B1546D54}"/>
                </a:ext>
              </a:extLst>
            </p:cNvPr>
            <p:cNvSpPr/>
            <p:nvPr/>
          </p:nvSpPr>
          <p:spPr>
            <a:xfrm>
              <a:off x="-726982" y="2363576"/>
              <a:ext cx="586379" cy="404813"/>
            </a:xfrm>
            <a:prstGeom prst="rect">
              <a:avLst/>
            </a:prstGeom>
            <a:solidFill>
              <a:srgbClr val="5E97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43EEA8F3-9B53-47AE-8451-9DC0B8C37040}"/>
                </a:ext>
              </a:extLst>
            </p:cNvPr>
            <p:cNvSpPr/>
            <p:nvPr/>
          </p:nvSpPr>
          <p:spPr>
            <a:xfrm>
              <a:off x="-717376" y="2848737"/>
              <a:ext cx="586379" cy="404813"/>
            </a:xfrm>
            <a:prstGeom prst="rect">
              <a:avLst/>
            </a:prstGeom>
            <a:solidFill>
              <a:srgbClr val="0052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3A11DA61-CC60-4E0A-A167-256EC2DD4505}"/>
                </a:ext>
              </a:extLst>
            </p:cNvPr>
            <p:cNvSpPr/>
            <p:nvPr/>
          </p:nvSpPr>
          <p:spPr>
            <a:xfrm>
              <a:off x="-726983" y="3315156"/>
              <a:ext cx="586379" cy="404813"/>
            </a:xfrm>
            <a:prstGeom prst="rect">
              <a:avLst/>
            </a:prstGeom>
            <a:solidFill>
              <a:srgbClr val="C412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TextBox 2">
            <a:extLst>
              <a:ext uri="{FF2B5EF4-FFF2-40B4-BE49-F238E27FC236}">
                <a16:creationId xmlns:a16="http://schemas.microsoft.com/office/drawing/2014/main" id="{0F4F2B9D-0428-4793-B584-1E9549FE3A69}"/>
              </a:ext>
            </a:extLst>
          </p:cNvPr>
          <p:cNvSpPr txBox="1"/>
          <p:nvPr/>
        </p:nvSpPr>
        <p:spPr>
          <a:xfrm>
            <a:off x="2450285" y="1150848"/>
            <a:ext cx="1886541" cy="923330"/>
          </a:xfrm>
          <a:prstGeom prst="rect">
            <a:avLst/>
          </a:prstGeom>
          <a:noFill/>
        </p:spPr>
        <p:txBody>
          <a:bodyPr wrap="square" rtlCol="0">
            <a:spAutoFit/>
          </a:bodyPr>
          <a:lstStyle/>
          <a:p>
            <a:pPr algn="ctr"/>
            <a:r>
              <a:rPr lang="en-US">
                <a:solidFill>
                  <a:schemeClr val="bg1"/>
                </a:solidFill>
              </a:rPr>
              <a:t>Transport Material by Pipeline</a:t>
            </a:r>
          </a:p>
        </p:txBody>
      </p:sp>
      <p:sp>
        <p:nvSpPr>
          <p:cNvPr id="31" name="TextBox 30">
            <a:extLst>
              <a:ext uri="{FF2B5EF4-FFF2-40B4-BE49-F238E27FC236}">
                <a16:creationId xmlns:a16="http://schemas.microsoft.com/office/drawing/2014/main" id="{A6501C0B-7E8C-49C0-8857-0D3C1D57284D}"/>
              </a:ext>
            </a:extLst>
          </p:cNvPr>
          <p:cNvSpPr txBox="1"/>
          <p:nvPr/>
        </p:nvSpPr>
        <p:spPr>
          <a:xfrm>
            <a:off x="4568406" y="1150848"/>
            <a:ext cx="1841374" cy="1569660"/>
          </a:xfrm>
          <a:prstGeom prst="rect">
            <a:avLst/>
          </a:prstGeom>
          <a:noFill/>
        </p:spPr>
        <p:txBody>
          <a:bodyPr wrap="square" rtlCol="0">
            <a:spAutoFit/>
          </a:bodyPr>
          <a:lstStyle/>
          <a:p>
            <a:pPr algn="ctr"/>
            <a:r>
              <a:rPr lang="en-US">
                <a:solidFill>
                  <a:schemeClr val="bg1"/>
                </a:solidFill>
              </a:rPr>
              <a:t>Transport Cargo and Passengers </a:t>
            </a:r>
          </a:p>
          <a:p>
            <a:pPr algn="ctr"/>
            <a:r>
              <a:rPr lang="en-US">
                <a:solidFill>
                  <a:schemeClr val="bg1"/>
                </a:solidFill>
              </a:rPr>
              <a:t>by Road</a:t>
            </a:r>
          </a:p>
        </p:txBody>
      </p:sp>
      <p:sp>
        <p:nvSpPr>
          <p:cNvPr id="32" name="TextBox 31">
            <a:extLst>
              <a:ext uri="{FF2B5EF4-FFF2-40B4-BE49-F238E27FC236}">
                <a16:creationId xmlns:a16="http://schemas.microsoft.com/office/drawing/2014/main" id="{9B2EBD39-D57B-4D33-BA26-4AA1FFDC3298}"/>
              </a:ext>
            </a:extLst>
          </p:cNvPr>
          <p:cNvSpPr txBox="1"/>
          <p:nvPr/>
        </p:nvSpPr>
        <p:spPr>
          <a:xfrm>
            <a:off x="6225665" y="1150848"/>
            <a:ext cx="2192356" cy="923330"/>
          </a:xfrm>
          <a:prstGeom prst="rect">
            <a:avLst/>
          </a:prstGeom>
          <a:noFill/>
        </p:spPr>
        <p:txBody>
          <a:bodyPr wrap="square" rtlCol="0">
            <a:spAutoFit/>
          </a:bodyPr>
          <a:lstStyle/>
          <a:p>
            <a:pPr algn="ctr"/>
            <a:r>
              <a:rPr lang="en-US">
                <a:solidFill>
                  <a:schemeClr val="bg1"/>
                </a:solidFill>
              </a:rPr>
              <a:t>Fuel Refining </a:t>
            </a:r>
          </a:p>
          <a:p>
            <a:pPr algn="ctr"/>
            <a:r>
              <a:rPr lang="en-US">
                <a:solidFill>
                  <a:schemeClr val="bg1"/>
                </a:solidFill>
              </a:rPr>
              <a:t>and Processing </a:t>
            </a:r>
          </a:p>
          <a:p>
            <a:pPr algn="ctr"/>
            <a:r>
              <a:rPr lang="en-US">
                <a:solidFill>
                  <a:schemeClr val="bg1"/>
                </a:solidFill>
              </a:rPr>
              <a:t>of Fuels</a:t>
            </a:r>
          </a:p>
        </p:txBody>
      </p:sp>
      <p:sp>
        <p:nvSpPr>
          <p:cNvPr id="33" name="TextBox 32">
            <a:extLst>
              <a:ext uri="{FF2B5EF4-FFF2-40B4-BE49-F238E27FC236}">
                <a16:creationId xmlns:a16="http://schemas.microsoft.com/office/drawing/2014/main" id="{303A6280-86E5-4C33-A4AE-878235A4C5F5}"/>
              </a:ext>
            </a:extLst>
          </p:cNvPr>
          <p:cNvSpPr txBox="1"/>
          <p:nvPr/>
        </p:nvSpPr>
        <p:spPr>
          <a:xfrm>
            <a:off x="8418021" y="1150848"/>
            <a:ext cx="1582220" cy="923330"/>
          </a:xfrm>
          <a:prstGeom prst="rect">
            <a:avLst/>
          </a:prstGeom>
          <a:noFill/>
        </p:spPr>
        <p:txBody>
          <a:bodyPr wrap="square" rtlCol="0">
            <a:spAutoFit/>
          </a:bodyPr>
          <a:lstStyle/>
          <a:p>
            <a:pPr algn="ctr"/>
            <a:r>
              <a:rPr lang="en-US">
                <a:solidFill>
                  <a:schemeClr val="bg1"/>
                </a:solidFill>
              </a:rPr>
              <a:t>Store Fuel and Maintain Reserves</a:t>
            </a:r>
          </a:p>
        </p:txBody>
      </p:sp>
      <p:sp>
        <p:nvSpPr>
          <p:cNvPr id="34" name="TextBox 33">
            <a:extLst>
              <a:ext uri="{FF2B5EF4-FFF2-40B4-BE49-F238E27FC236}">
                <a16:creationId xmlns:a16="http://schemas.microsoft.com/office/drawing/2014/main" id="{538A3A57-4FD6-42EF-A0B3-93697F4F4139}"/>
              </a:ext>
            </a:extLst>
          </p:cNvPr>
          <p:cNvSpPr txBox="1"/>
          <p:nvPr/>
        </p:nvSpPr>
        <p:spPr>
          <a:xfrm>
            <a:off x="10315590" y="1289348"/>
            <a:ext cx="1876410" cy="646331"/>
          </a:xfrm>
          <a:prstGeom prst="rect">
            <a:avLst/>
          </a:prstGeom>
          <a:noFill/>
        </p:spPr>
        <p:txBody>
          <a:bodyPr wrap="square" rtlCol="0">
            <a:spAutoFit/>
          </a:bodyPr>
          <a:lstStyle/>
          <a:p>
            <a:pPr algn="ctr"/>
            <a:r>
              <a:rPr lang="en-US">
                <a:solidFill>
                  <a:schemeClr val="bg1"/>
                </a:solidFill>
              </a:rPr>
              <a:t>Generate </a:t>
            </a:r>
          </a:p>
          <a:p>
            <a:pPr algn="ctr"/>
            <a:r>
              <a:rPr lang="en-US">
                <a:solidFill>
                  <a:schemeClr val="bg1"/>
                </a:solidFill>
              </a:rPr>
              <a:t>Electricity</a:t>
            </a:r>
          </a:p>
        </p:txBody>
      </p:sp>
      <p:sp>
        <p:nvSpPr>
          <p:cNvPr id="35" name="TextBox 34">
            <a:extLst>
              <a:ext uri="{FF2B5EF4-FFF2-40B4-BE49-F238E27FC236}">
                <a16:creationId xmlns:a16="http://schemas.microsoft.com/office/drawing/2014/main" id="{A50A3203-B711-45DB-842F-7951B75B7A99}"/>
              </a:ext>
            </a:extLst>
          </p:cNvPr>
          <p:cNvSpPr txBox="1"/>
          <p:nvPr/>
        </p:nvSpPr>
        <p:spPr>
          <a:xfrm>
            <a:off x="306010" y="1333398"/>
            <a:ext cx="1913948" cy="400110"/>
          </a:xfrm>
          <a:prstGeom prst="rect">
            <a:avLst/>
          </a:prstGeom>
          <a:noFill/>
        </p:spPr>
        <p:txBody>
          <a:bodyPr wrap="square">
            <a:spAutoFit/>
          </a:bodyPr>
          <a:lstStyle>
            <a:defPPr>
              <a:defRPr lang="en-US"/>
            </a:defPPr>
            <a:lvl1pPr algn="ctr">
              <a:defRPr sz="2000">
                <a:ln w="0"/>
                <a:solidFill>
                  <a:srgbClr val="5C5D60"/>
                </a:solidFill>
                <a:latin typeface="Franklin Gothic Book" panose="020B0503020102020204" pitchFamily="34" charset="0"/>
              </a:defRPr>
            </a:lvl1pPr>
          </a:lstStyle>
          <a:p>
            <a:pPr algn="r"/>
            <a:r>
              <a:rPr lang="en-US"/>
              <a:t>NCF Pathway</a:t>
            </a:r>
          </a:p>
        </p:txBody>
      </p:sp>
      <p:sp>
        <p:nvSpPr>
          <p:cNvPr id="4" name="Arrow: Chevron 3">
            <a:extLst>
              <a:ext uri="{FF2B5EF4-FFF2-40B4-BE49-F238E27FC236}">
                <a16:creationId xmlns:a16="http://schemas.microsoft.com/office/drawing/2014/main" id="{7622417A-3E49-4C6B-B13E-12FFB82AAE00}"/>
              </a:ext>
            </a:extLst>
          </p:cNvPr>
          <p:cNvSpPr/>
          <p:nvPr/>
        </p:nvSpPr>
        <p:spPr>
          <a:xfrm>
            <a:off x="2079261" y="1218539"/>
            <a:ext cx="368724" cy="671255"/>
          </a:xfrm>
          <a:prstGeom prst="chevron">
            <a:avLst/>
          </a:prstGeom>
          <a:solidFill>
            <a:schemeClr val="accent4">
              <a:alpha val="66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45937829"/>
      </p:ext>
    </p:extLst>
  </p:cSld>
  <p:clrMapOvr>
    <a:masterClrMapping/>
  </p:clrMapOvr>
</p:sld>
</file>

<file path=ppt/theme/theme1.xml><?xml version="1.0" encoding="utf-8"?>
<a:theme xmlns:a="http://schemas.openxmlformats.org/drawingml/2006/main" name="CISA Template">
  <a:themeElements>
    <a:clrScheme name="">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CC6600"/>
      </a:hlink>
      <a:folHlink>
        <a:srgbClr val="990099"/>
      </a:folHlink>
    </a:clrScheme>
    <a:fontScheme name="DHS_Template_Whi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ISA PowerPoint Template Widescreen 20190221  -  Read-Only" id="{CA701D08-D2D5-4B51-9E5B-727F9E5815A8}" vid="{21074CCE-0720-4401-B778-A67650A7CB19}"/>
    </a:ext>
  </a:extLst>
</a:theme>
</file>

<file path=ppt/theme/theme2.xml><?xml version="1.0" encoding="utf-8"?>
<a:theme xmlns:a="http://schemas.openxmlformats.org/drawingml/2006/main" name="1_Office Theme">
  <a:themeElements>
    <a:clrScheme name="DHS">
      <a:dk1>
        <a:sysClr val="windowText" lastClr="000000"/>
      </a:dk1>
      <a:lt1>
        <a:sysClr val="window" lastClr="FFFFFF"/>
      </a:lt1>
      <a:dk2>
        <a:srgbClr val="005288"/>
      </a:dk2>
      <a:lt2>
        <a:srgbClr val="F3F7FB"/>
      </a:lt2>
      <a:accent1>
        <a:srgbClr val="0078AE"/>
      </a:accent1>
      <a:accent2>
        <a:srgbClr val="C41230"/>
      </a:accent2>
      <a:accent3>
        <a:srgbClr val="6AA545"/>
      </a:accent3>
      <a:accent4>
        <a:srgbClr val="5A5B5D"/>
      </a:accent4>
      <a:accent5>
        <a:srgbClr val="0078AE"/>
      </a:accent5>
      <a:accent6>
        <a:srgbClr val="6AA545"/>
      </a:accent6>
      <a:hlink>
        <a:srgbClr val="C41230"/>
      </a:hlink>
      <a:folHlink>
        <a:srgbClr val="0078A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FB22EAFA1F08749A09724C81AF14C95" ma:contentTypeVersion="10" ma:contentTypeDescription="Create a new document." ma:contentTypeScope="" ma:versionID="360ed5c87b9b194d184e4180212c9880">
  <xsd:schema xmlns:xsd="http://www.w3.org/2001/XMLSchema" xmlns:xs="http://www.w3.org/2001/XMLSchema" xmlns:p="http://schemas.microsoft.com/office/2006/metadata/properties" xmlns:ns2="705c42c6-2b7b-4e70-bda8-5284d3664a06" xmlns:ns3="d6559ab2-f6a4-4ac8-bd97-3550e313e7a6" targetNamespace="http://schemas.microsoft.com/office/2006/metadata/properties" ma:root="true" ma:fieldsID="7a32cd77aaedf315346c8ca784f03f71" ns2:_="" ns3:_="">
    <xsd:import namespace="705c42c6-2b7b-4e70-bda8-5284d3664a06"/>
    <xsd:import namespace="d6559ab2-f6a4-4ac8-bd97-3550e313e7a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5c42c6-2b7b-4e70-bda8-5284d3664a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6559ab2-f6a4-4ac8-bd97-3550e313e7a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4EE412-CF9D-45E2-9FAE-874D51208B8C}">
  <ds:schemaRefs>
    <ds:schemaRef ds:uri="http://schemas.microsoft.com/sharepoint/v3/contenttype/forms"/>
  </ds:schemaRefs>
</ds:datastoreItem>
</file>

<file path=customXml/itemProps2.xml><?xml version="1.0" encoding="utf-8"?>
<ds:datastoreItem xmlns:ds="http://schemas.openxmlformats.org/officeDocument/2006/customXml" ds:itemID="{638C6051-3DD3-482B-BE91-788EE69F1F8E}">
  <ds:schemaRefs>
    <ds:schemaRef ds:uri="705c42c6-2b7b-4e70-bda8-5284d3664a06"/>
    <ds:schemaRef ds:uri="d6559ab2-f6a4-4ac8-bd97-3550e313e7a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365C8DE-E817-48DB-9B7D-F272D48B2F22}">
  <ds:schemaRefs>
    <ds:schemaRef ds:uri="5774b216-7350-4865-8b28-a80b4a7f0bbf"/>
    <ds:schemaRef ds:uri="668b5da2-bb96-4ca8-adfe-f026adba9ac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CISA Template</Template>
  <TotalTime>0</TotalTime>
  <Words>1569</Words>
  <Application>Microsoft Macintosh PowerPoint</Application>
  <PresentationFormat>Widescreen</PresentationFormat>
  <Paragraphs>208</Paragraphs>
  <Slides>19</Slides>
  <Notes>2</Notes>
  <HiddenSlides>1</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19</vt:i4>
      </vt:variant>
    </vt:vector>
  </HeadingPairs>
  <TitlesOfParts>
    <vt:vector size="32" baseType="lpstr">
      <vt:lpstr>Arial</vt:lpstr>
      <vt:lpstr>Calibri</vt:lpstr>
      <vt:lpstr>Calibri Light</vt:lpstr>
      <vt:lpstr>Franklin Gothic Book</vt:lpstr>
      <vt:lpstr>Franklin Gothic Medium</vt:lpstr>
      <vt:lpstr>Times</vt:lpstr>
      <vt:lpstr>Times New Roman</vt:lpstr>
      <vt:lpstr>Tw Cen MT</vt:lpstr>
      <vt:lpstr>Verdana</vt:lpstr>
      <vt:lpstr>Wingdings</vt:lpstr>
      <vt:lpstr>Wingdings 2</vt:lpstr>
      <vt:lpstr>CISA Template</vt:lpstr>
      <vt:lpstr>1_Office Theme</vt:lpstr>
      <vt:lpstr>A Risk Assessment and Reduction Approach for National Critical Infrastructure</vt:lpstr>
      <vt:lpstr>Who We Are</vt:lpstr>
      <vt:lpstr>Cybersecurity &amp; Infrastructure Security Agency</vt:lpstr>
      <vt:lpstr>Critical Infrastructure Hazards</vt:lpstr>
      <vt:lpstr>National Infrastructure Simulation &amp; Analysis Center</vt:lpstr>
      <vt:lpstr>Research and Capability Development</vt:lpstr>
      <vt:lpstr>The Challenge of Risk Analysis at Scale</vt:lpstr>
      <vt:lpstr>National Critical Functions Decomposition</vt:lpstr>
      <vt:lpstr>Functional Dependencies Cascading Across …</vt:lpstr>
      <vt:lpstr>NCFs as a Functional Graph</vt:lpstr>
      <vt:lpstr>Suite of Tools for the Analysis of Risk (STAR)</vt:lpstr>
      <vt:lpstr>STAR Capability Layers</vt:lpstr>
      <vt:lpstr>Proof of Concept (Year 1) Development </vt:lpstr>
      <vt:lpstr>Proof of Concept (Year 1) Development </vt:lpstr>
      <vt:lpstr>Matrix Formalizations of Risk</vt:lpstr>
      <vt:lpstr>The Way Ahead</vt:lpstr>
      <vt:lpstr>Authors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SED All Hands</dc:title>
  <dc:creator>Brent Logan</dc:creator>
  <cp:lastModifiedBy>Reinhardt, Jason Christian</cp:lastModifiedBy>
  <cp:revision>3</cp:revision>
  <cp:lastPrinted>2018-12-03T14:21:26Z</cp:lastPrinted>
  <dcterms:created xsi:type="dcterms:W3CDTF">2020-04-22T18:34:10Z</dcterms:created>
  <dcterms:modified xsi:type="dcterms:W3CDTF">2022-06-28T17:33:29Z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0x010100AFB22EAFA1F08749A09724C81AF14C95</vt:lpwstr>
  </property>
  <property fmtid="{D5CDD505-2E9C-101B-9397-08002B2CF9AE}" pid="3" name="MSIP_Label_a2eef23d-2e95-4428-9a3c-2526d95b164a_Enabled">
    <vt:lpwstr>true</vt:lpwstr>
  </property>
  <property fmtid="{D5CDD505-2E9C-101B-9397-08002B2CF9AE}" pid="4" name="MSIP_Label_a2eef23d-2e95-4428-9a3c-2526d95b164a_SetDate">
    <vt:lpwstr>2022-06-10T17:01:37Z</vt:lpwstr>
  </property>
  <property fmtid="{D5CDD505-2E9C-101B-9397-08002B2CF9AE}" pid="5" name="MSIP_Label_a2eef23d-2e95-4428-9a3c-2526d95b164a_Method">
    <vt:lpwstr>Standard</vt:lpwstr>
  </property>
  <property fmtid="{D5CDD505-2E9C-101B-9397-08002B2CF9AE}" pid="6" name="MSIP_Label_a2eef23d-2e95-4428-9a3c-2526d95b164a_Name">
    <vt:lpwstr>For Official Use Only (FOUO)</vt:lpwstr>
  </property>
  <property fmtid="{D5CDD505-2E9C-101B-9397-08002B2CF9AE}" pid="7" name="MSIP_Label_a2eef23d-2e95-4428-9a3c-2526d95b164a_SiteId">
    <vt:lpwstr>3ccde76c-946d-4a12-bb7a-fc9d0842354a</vt:lpwstr>
  </property>
  <property fmtid="{D5CDD505-2E9C-101B-9397-08002B2CF9AE}" pid="8" name="MSIP_Label_a2eef23d-2e95-4428-9a3c-2526d95b164a_ActionId">
    <vt:lpwstr>eb7ae05b-fe16-4e37-bacd-fb8a47580268</vt:lpwstr>
  </property>
  <property fmtid="{D5CDD505-2E9C-101B-9397-08002B2CF9AE}" pid="9" name="MSIP_Label_a2eef23d-2e95-4428-9a3c-2526d95b164a_ContentBits">
    <vt:lpwstr>0</vt:lpwstr>
  </property>
</Properties>
</file>