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14"/>
  </p:notesMasterIdLst>
  <p:handoutMasterIdLst>
    <p:handoutMasterId r:id="rId15"/>
  </p:handoutMasterIdLst>
  <p:sldIdLst>
    <p:sldId id="257" r:id="rId2"/>
    <p:sldId id="421" r:id="rId3"/>
    <p:sldId id="427" r:id="rId4"/>
    <p:sldId id="434" r:id="rId5"/>
    <p:sldId id="428" r:id="rId6"/>
    <p:sldId id="429" r:id="rId7"/>
    <p:sldId id="430" r:id="rId8"/>
    <p:sldId id="431" r:id="rId9"/>
    <p:sldId id="432" r:id="rId10"/>
    <p:sldId id="426" r:id="rId11"/>
    <p:sldId id="433" r:id="rId12"/>
    <p:sldId id="275" r:id="rId13"/>
  </p:sldIdLst>
  <p:sldSz cx="9144000" cy="6858000" type="screen4x3"/>
  <p:notesSz cx="6797675" cy="9926638"/>
  <p:defaultTex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9F9F9"/>
    <a:srgbClr val="B11D09"/>
    <a:srgbClr val="C00000"/>
    <a:srgbClr val="C7E8AC"/>
    <a:srgbClr val="A7190E"/>
    <a:srgbClr val="FFD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0" autoAdjust="0"/>
    <p:restoredTop sz="93233" autoAdjust="0"/>
  </p:normalViewPr>
  <p:slideViewPr>
    <p:cSldViewPr snapToObjects="1">
      <p:cViewPr varScale="1">
        <p:scale>
          <a:sx n="103" d="100"/>
          <a:sy n="103" d="100"/>
        </p:scale>
        <p:origin x="2046" y="108"/>
      </p:cViewPr>
      <p:guideLst/>
    </p:cSldViewPr>
  </p:slideViewPr>
  <p:notesTextViewPr>
    <p:cViewPr>
      <p:scale>
        <a:sx n="1" d="1"/>
        <a:sy n="1" d="1"/>
      </p:scale>
      <p:origin x="0" y="0"/>
    </p:cViewPr>
  </p:notesText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4813" cy="496888"/>
          </a:xfrm>
          <a:prstGeom prst="rect">
            <a:avLst/>
          </a:prstGeom>
        </p:spPr>
        <p:txBody>
          <a:bodyPr vert="horz" lIns="100282" tIns="50141" rIns="100282" bIns="50141" rtlCol="0"/>
          <a:lstStyle>
            <a:lvl1pPr algn="l">
              <a:defRPr sz="1300">
                <a:latin typeface="Arial" charset="0"/>
                <a:cs typeface="+mn-cs"/>
              </a:defRPr>
            </a:lvl1pPr>
          </a:lstStyle>
          <a:p>
            <a:pPr>
              <a:defRPr/>
            </a:pPr>
            <a:endParaRPr lang="pl-PL"/>
          </a:p>
        </p:txBody>
      </p:sp>
      <p:sp>
        <p:nvSpPr>
          <p:cNvPr id="3" name="Symbol zastępczy daty 2"/>
          <p:cNvSpPr>
            <a:spLocks noGrp="1"/>
          </p:cNvSpPr>
          <p:nvPr>
            <p:ph type="dt" sz="quarter" idx="1"/>
          </p:nvPr>
        </p:nvSpPr>
        <p:spPr>
          <a:xfrm>
            <a:off x="3851275" y="0"/>
            <a:ext cx="2944813" cy="496888"/>
          </a:xfrm>
          <a:prstGeom prst="rect">
            <a:avLst/>
          </a:prstGeom>
        </p:spPr>
        <p:txBody>
          <a:bodyPr vert="horz" lIns="100282" tIns="50141" rIns="100282" bIns="50141" rtlCol="0"/>
          <a:lstStyle>
            <a:lvl1pPr algn="r">
              <a:defRPr sz="1300" smtClean="0">
                <a:latin typeface="Arial" charset="0"/>
                <a:cs typeface="+mn-cs"/>
              </a:defRPr>
            </a:lvl1pPr>
          </a:lstStyle>
          <a:p>
            <a:pPr>
              <a:defRPr/>
            </a:pPr>
            <a:fld id="{02CE9047-8A2D-4F4D-8E1D-624BA2889295}" type="datetimeFigureOut">
              <a:rPr lang="pl-PL"/>
              <a:pPr>
                <a:defRPr/>
              </a:pPr>
              <a:t>21.06.2022</a:t>
            </a:fld>
            <a:endParaRPr lang="pl-PL"/>
          </a:p>
        </p:txBody>
      </p:sp>
      <p:sp>
        <p:nvSpPr>
          <p:cNvPr id="4" name="Symbol zastępczy stopki 3"/>
          <p:cNvSpPr>
            <a:spLocks noGrp="1"/>
          </p:cNvSpPr>
          <p:nvPr>
            <p:ph type="ftr" sz="quarter" idx="2"/>
          </p:nvPr>
        </p:nvSpPr>
        <p:spPr>
          <a:xfrm>
            <a:off x="0" y="9428163"/>
            <a:ext cx="2944813" cy="496887"/>
          </a:xfrm>
          <a:prstGeom prst="rect">
            <a:avLst/>
          </a:prstGeom>
        </p:spPr>
        <p:txBody>
          <a:bodyPr vert="horz" lIns="100282" tIns="50141" rIns="100282" bIns="50141" rtlCol="0" anchor="b"/>
          <a:lstStyle>
            <a:lvl1pPr algn="l">
              <a:defRPr sz="1300">
                <a:latin typeface="Arial" charset="0"/>
                <a:cs typeface="+mn-cs"/>
              </a:defRPr>
            </a:lvl1pPr>
          </a:lstStyle>
          <a:p>
            <a:pPr>
              <a:defRPr/>
            </a:pPr>
            <a:endParaRPr lang="pl-PL"/>
          </a:p>
        </p:txBody>
      </p:sp>
      <p:sp>
        <p:nvSpPr>
          <p:cNvPr id="5" name="Symbol zastępczy numeru slajdu 4"/>
          <p:cNvSpPr>
            <a:spLocks noGrp="1"/>
          </p:cNvSpPr>
          <p:nvPr>
            <p:ph type="sldNum" sz="quarter" idx="3"/>
          </p:nvPr>
        </p:nvSpPr>
        <p:spPr>
          <a:xfrm>
            <a:off x="3851275" y="9428163"/>
            <a:ext cx="2944813" cy="496887"/>
          </a:xfrm>
          <a:prstGeom prst="rect">
            <a:avLst/>
          </a:prstGeom>
        </p:spPr>
        <p:txBody>
          <a:bodyPr vert="horz" wrap="square" lIns="100282" tIns="50141" rIns="100282" bIns="50141" numCol="1" anchor="b" anchorCtr="0" compatLnSpc="1">
            <a:prstTxWarp prst="textNoShape">
              <a:avLst/>
            </a:prstTxWarp>
          </a:bodyPr>
          <a:lstStyle>
            <a:lvl1pPr algn="r">
              <a:defRPr sz="1300"/>
            </a:lvl1pPr>
          </a:lstStyle>
          <a:p>
            <a:fld id="{084E92D7-F65C-4AE6-A480-9EC3A4E61447}" type="slidenum">
              <a:rPr lang="pl-PL" altLang="pl-PL"/>
              <a:pPr/>
              <a:t>‹#›</a:t>
            </a:fld>
            <a:endParaRPr lang="pl-PL" altLang="pl-PL"/>
          </a:p>
        </p:txBody>
      </p:sp>
    </p:spTree>
    <p:extLst>
      <p:ext uri="{BB962C8B-B14F-4D97-AF65-F5344CB8AC3E}">
        <p14:creationId xmlns:p14="http://schemas.microsoft.com/office/powerpoint/2010/main" val="2006422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4813" cy="496888"/>
          </a:xfrm>
          <a:prstGeom prst="rect">
            <a:avLst/>
          </a:prstGeom>
        </p:spPr>
        <p:txBody>
          <a:bodyPr vert="horz" lIns="100282" tIns="50141" rIns="100282" bIns="50141" rtlCol="0"/>
          <a:lstStyle>
            <a:lvl1pPr algn="l">
              <a:defRPr sz="1300">
                <a:latin typeface="Arial" charset="0"/>
                <a:cs typeface="+mn-cs"/>
              </a:defRPr>
            </a:lvl1pPr>
          </a:lstStyle>
          <a:p>
            <a:pPr>
              <a:defRPr/>
            </a:pPr>
            <a:endParaRPr lang="pl-PL"/>
          </a:p>
        </p:txBody>
      </p:sp>
      <p:sp>
        <p:nvSpPr>
          <p:cNvPr id="3" name="Symbol zastępczy daty 2"/>
          <p:cNvSpPr>
            <a:spLocks noGrp="1"/>
          </p:cNvSpPr>
          <p:nvPr>
            <p:ph type="dt" idx="1"/>
          </p:nvPr>
        </p:nvSpPr>
        <p:spPr>
          <a:xfrm>
            <a:off x="3851275" y="0"/>
            <a:ext cx="2944813" cy="496888"/>
          </a:xfrm>
          <a:prstGeom prst="rect">
            <a:avLst/>
          </a:prstGeom>
        </p:spPr>
        <p:txBody>
          <a:bodyPr vert="horz" lIns="100282" tIns="50141" rIns="100282" bIns="50141" rtlCol="0"/>
          <a:lstStyle>
            <a:lvl1pPr algn="r">
              <a:defRPr sz="1300" smtClean="0">
                <a:latin typeface="Arial" charset="0"/>
                <a:cs typeface="+mn-cs"/>
              </a:defRPr>
            </a:lvl1pPr>
          </a:lstStyle>
          <a:p>
            <a:pPr>
              <a:defRPr/>
            </a:pPr>
            <a:fld id="{86A1E2FC-C4B5-456C-AACD-BD3387849F8A}" type="datetimeFigureOut">
              <a:rPr lang="pl-PL"/>
              <a:pPr>
                <a:defRPr/>
              </a:pPr>
              <a:t>21.06.2022</a:t>
            </a:fld>
            <a:endParaRPr lang="pl-PL"/>
          </a:p>
        </p:txBody>
      </p:sp>
      <p:sp>
        <p:nvSpPr>
          <p:cNvPr id="4" name="Symbol zastępczy obrazu slajdu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100282" tIns="50141" rIns="100282" bIns="50141" rtlCol="0" anchor="ctr"/>
          <a:lstStyle/>
          <a:p>
            <a:pPr lvl="0"/>
            <a:endParaRPr lang="pl-PL" noProof="0"/>
          </a:p>
        </p:txBody>
      </p:sp>
      <p:sp>
        <p:nvSpPr>
          <p:cNvPr id="5" name="Symbol zastępczy notatek 4"/>
          <p:cNvSpPr>
            <a:spLocks noGrp="1"/>
          </p:cNvSpPr>
          <p:nvPr>
            <p:ph type="body" sz="quarter" idx="3"/>
          </p:nvPr>
        </p:nvSpPr>
        <p:spPr>
          <a:xfrm>
            <a:off x="679450" y="4714875"/>
            <a:ext cx="5438775" cy="4467225"/>
          </a:xfrm>
          <a:prstGeom prst="rect">
            <a:avLst/>
          </a:prstGeom>
        </p:spPr>
        <p:txBody>
          <a:bodyPr vert="horz" lIns="100282" tIns="50141" rIns="100282" bIns="50141"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9428163"/>
            <a:ext cx="2944813" cy="496887"/>
          </a:xfrm>
          <a:prstGeom prst="rect">
            <a:avLst/>
          </a:prstGeom>
        </p:spPr>
        <p:txBody>
          <a:bodyPr vert="horz" lIns="100282" tIns="50141" rIns="100282" bIns="50141" rtlCol="0" anchor="b"/>
          <a:lstStyle>
            <a:lvl1pPr algn="l">
              <a:defRPr sz="1300">
                <a:latin typeface="Arial" charset="0"/>
                <a:cs typeface="+mn-cs"/>
              </a:defRPr>
            </a:lvl1pPr>
          </a:lstStyle>
          <a:p>
            <a:pPr>
              <a:defRPr/>
            </a:pPr>
            <a:endParaRPr lang="pl-PL"/>
          </a:p>
        </p:txBody>
      </p:sp>
      <p:sp>
        <p:nvSpPr>
          <p:cNvPr id="7" name="Symbol zastępczy numeru slajdu 6"/>
          <p:cNvSpPr>
            <a:spLocks noGrp="1"/>
          </p:cNvSpPr>
          <p:nvPr>
            <p:ph type="sldNum" sz="quarter" idx="5"/>
          </p:nvPr>
        </p:nvSpPr>
        <p:spPr>
          <a:xfrm>
            <a:off x="3851275" y="9428163"/>
            <a:ext cx="2944813" cy="496887"/>
          </a:xfrm>
          <a:prstGeom prst="rect">
            <a:avLst/>
          </a:prstGeom>
        </p:spPr>
        <p:txBody>
          <a:bodyPr vert="horz" wrap="square" lIns="100282" tIns="50141" rIns="100282" bIns="50141" numCol="1" anchor="b" anchorCtr="0" compatLnSpc="1">
            <a:prstTxWarp prst="textNoShape">
              <a:avLst/>
            </a:prstTxWarp>
          </a:bodyPr>
          <a:lstStyle>
            <a:lvl1pPr algn="r">
              <a:defRPr sz="1300"/>
            </a:lvl1pPr>
          </a:lstStyle>
          <a:p>
            <a:fld id="{6B0D86BC-4ADB-4B74-86B8-FEFFB39574BE}" type="slidenum">
              <a:rPr lang="pl-PL" altLang="pl-PL"/>
              <a:pPr/>
              <a:t>‹#›</a:t>
            </a:fld>
            <a:endParaRPr lang="pl-PL" altLang="pl-PL"/>
          </a:p>
        </p:txBody>
      </p:sp>
    </p:spTree>
    <p:extLst>
      <p:ext uri="{BB962C8B-B14F-4D97-AF65-F5344CB8AC3E}">
        <p14:creationId xmlns:p14="http://schemas.microsoft.com/office/powerpoint/2010/main" val="21399315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pl-PL" altLang="pl-PL" sz="1200" baseline="0" dirty="0">
              <a:cs typeface="+mn-cs"/>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1</a:t>
            </a:fld>
            <a:endParaRPr lang="pl-PL" altLang="pl-PL"/>
          </a:p>
        </p:txBody>
      </p:sp>
    </p:spTree>
    <p:extLst>
      <p:ext uri="{BB962C8B-B14F-4D97-AF65-F5344CB8AC3E}">
        <p14:creationId xmlns:p14="http://schemas.microsoft.com/office/powerpoint/2010/main" val="73204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endParaRPr lang="pl-PL" sz="1200">
              <a:latin typeface="Myriad Pro" panose="020B0503030403020204" pitchFamily="34" charset="0"/>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10</a:t>
            </a:fld>
            <a:endParaRPr lang="pl-PL" altLang="pl-PL"/>
          </a:p>
        </p:txBody>
      </p:sp>
    </p:spTree>
    <p:extLst>
      <p:ext uri="{BB962C8B-B14F-4D97-AF65-F5344CB8AC3E}">
        <p14:creationId xmlns:p14="http://schemas.microsoft.com/office/powerpoint/2010/main" val="2895581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lgn="just">
              <a:buNone/>
            </a:pPr>
            <a:endParaRPr lang="pl-PL" sz="1200" dirty="0">
              <a:latin typeface="Myriad Pro" panose="020B0503030403020204" pitchFamily="34" charset="0"/>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11</a:t>
            </a:fld>
            <a:endParaRPr lang="pl-PL" altLang="pl-PL"/>
          </a:p>
        </p:txBody>
      </p:sp>
    </p:spTree>
    <p:extLst>
      <p:ext uri="{BB962C8B-B14F-4D97-AF65-F5344CB8AC3E}">
        <p14:creationId xmlns:p14="http://schemas.microsoft.com/office/powerpoint/2010/main" val="553983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lgn="just">
              <a:buNone/>
            </a:pPr>
            <a:endParaRPr lang="pl-PL" sz="1200" dirty="0">
              <a:latin typeface="Myriad Pro" panose="020B0503030403020204" pitchFamily="34" charset="0"/>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2</a:t>
            </a:fld>
            <a:endParaRPr lang="pl-PL" altLang="pl-PL"/>
          </a:p>
        </p:txBody>
      </p:sp>
    </p:spTree>
    <p:extLst>
      <p:ext uri="{BB962C8B-B14F-4D97-AF65-F5344CB8AC3E}">
        <p14:creationId xmlns:p14="http://schemas.microsoft.com/office/powerpoint/2010/main" val="611399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lgn="just">
              <a:buNone/>
            </a:pPr>
            <a:endParaRPr lang="pl-PL" sz="1200" dirty="0">
              <a:latin typeface="Myriad Pro" panose="020B0503030403020204" pitchFamily="34" charset="0"/>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3</a:t>
            </a:fld>
            <a:endParaRPr lang="pl-PL" altLang="pl-PL"/>
          </a:p>
        </p:txBody>
      </p:sp>
    </p:spTree>
    <p:extLst>
      <p:ext uri="{BB962C8B-B14F-4D97-AF65-F5344CB8AC3E}">
        <p14:creationId xmlns:p14="http://schemas.microsoft.com/office/powerpoint/2010/main" val="144856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lgn="just">
              <a:buNone/>
            </a:pPr>
            <a:endParaRPr lang="pl-PL" sz="1200" dirty="0">
              <a:latin typeface="Myriad Pro" panose="020B0503030403020204" pitchFamily="34" charset="0"/>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4</a:t>
            </a:fld>
            <a:endParaRPr lang="pl-PL" altLang="pl-PL"/>
          </a:p>
        </p:txBody>
      </p:sp>
    </p:spTree>
    <p:extLst>
      <p:ext uri="{BB962C8B-B14F-4D97-AF65-F5344CB8AC3E}">
        <p14:creationId xmlns:p14="http://schemas.microsoft.com/office/powerpoint/2010/main" val="215810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lgn="just" fontAlgn="auto">
              <a:spcAft>
                <a:spcPts val="0"/>
              </a:spcAft>
              <a:buNone/>
            </a:pPr>
            <a:endParaRPr lang="pl-PL" sz="1800" dirty="0">
              <a:cs typeface="Calibri" panose="020F0502020204030204" pitchFamily="34" charset="0"/>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5</a:t>
            </a:fld>
            <a:endParaRPr lang="pl-PL" altLang="pl-PL"/>
          </a:p>
        </p:txBody>
      </p:sp>
    </p:spTree>
    <p:extLst>
      <p:ext uri="{BB962C8B-B14F-4D97-AF65-F5344CB8AC3E}">
        <p14:creationId xmlns:p14="http://schemas.microsoft.com/office/powerpoint/2010/main" val="2743059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lgn="just">
              <a:buNone/>
            </a:pPr>
            <a:endParaRPr lang="pl-PL" sz="1200" dirty="0">
              <a:latin typeface="Myriad Pro" panose="020B0503030403020204" pitchFamily="34" charset="0"/>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6</a:t>
            </a:fld>
            <a:endParaRPr lang="pl-PL" altLang="pl-PL"/>
          </a:p>
        </p:txBody>
      </p:sp>
    </p:spTree>
    <p:extLst>
      <p:ext uri="{BB962C8B-B14F-4D97-AF65-F5344CB8AC3E}">
        <p14:creationId xmlns:p14="http://schemas.microsoft.com/office/powerpoint/2010/main" val="251273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lgn="just">
              <a:buNone/>
            </a:pPr>
            <a:endParaRPr lang="pl-PL" sz="1200" dirty="0">
              <a:latin typeface="Myriad Pro" panose="020B0503030403020204" pitchFamily="34" charset="0"/>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7</a:t>
            </a:fld>
            <a:endParaRPr lang="pl-PL" altLang="pl-PL"/>
          </a:p>
        </p:txBody>
      </p:sp>
    </p:spTree>
    <p:extLst>
      <p:ext uri="{BB962C8B-B14F-4D97-AF65-F5344CB8AC3E}">
        <p14:creationId xmlns:p14="http://schemas.microsoft.com/office/powerpoint/2010/main" val="2981780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lgn="just">
              <a:buNone/>
            </a:pPr>
            <a:endParaRPr lang="pl-PL" sz="1200" dirty="0">
              <a:latin typeface="Myriad Pro" panose="020B0503030403020204" pitchFamily="34" charset="0"/>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8</a:t>
            </a:fld>
            <a:endParaRPr lang="pl-PL" altLang="pl-PL"/>
          </a:p>
        </p:txBody>
      </p:sp>
    </p:spTree>
    <p:extLst>
      <p:ext uri="{BB962C8B-B14F-4D97-AF65-F5344CB8AC3E}">
        <p14:creationId xmlns:p14="http://schemas.microsoft.com/office/powerpoint/2010/main" val="145912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lgn="just">
              <a:buNone/>
            </a:pPr>
            <a:endParaRPr lang="pl-PL" sz="1200" dirty="0">
              <a:latin typeface="Myriad Pro" panose="020B0503030403020204" pitchFamily="34" charset="0"/>
            </a:endParaRPr>
          </a:p>
        </p:txBody>
      </p:sp>
      <p:sp>
        <p:nvSpPr>
          <p:cNvPr id="4" name="Symbol zastępczy numeru slajdu 3"/>
          <p:cNvSpPr>
            <a:spLocks noGrp="1"/>
          </p:cNvSpPr>
          <p:nvPr>
            <p:ph type="sldNum" sz="quarter" idx="10"/>
          </p:nvPr>
        </p:nvSpPr>
        <p:spPr/>
        <p:txBody>
          <a:bodyPr/>
          <a:lstStyle/>
          <a:p>
            <a:fld id="{6B0D86BC-4ADB-4B74-86B8-FEFFB39574BE}" type="slidenum">
              <a:rPr lang="pl-PL" altLang="pl-PL" smtClean="0"/>
              <a:pPr/>
              <a:t>9</a:t>
            </a:fld>
            <a:endParaRPr lang="pl-PL" altLang="pl-PL"/>
          </a:p>
        </p:txBody>
      </p:sp>
    </p:spTree>
    <p:extLst>
      <p:ext uri="{BB962C8B-B14F-4D97-AF65-F5344CB8AC3E}">
        <p14:creationId xmlns:p14="http://schemas.microsoft.com/office/powerpoint/2010/main" val="3525991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ajd tytułowy">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18FCCC35-78C3-FF2E-DD88-1187228311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ytuł 1">
            <a:extLst>
              <a:ext uri="{FF2B5EF4-FFF2-40B4-BE49-F238E27FC236}">
                <a16:creationId xmlns:a16="http://schemas.microsoft.com/office/drawing/2014/main" id="{DA082F7F-2855-6BF2-88ED-B91F6DEFBD3A}"/>
              </a:ext>
            </a:extLst>
          </p:cNvPr>
          <p:cNvSpPr txBox="1">
            <a:spLocks/>
          </p:cNvSpPr>
          <p:nvPr/>
        </p:nvSpPr>
        <p:spPr bwMode="auto">
          <a:xfrm>
            <a:off x="290513" y="2420938"/>
            <a:ext cx="8640762"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algn="l" rtl="0" eaLnBrk="1" fontAlgn="base" hangingPunct="1">
              <a:spcBef>
                <a:spcPct val="0"/>
              </a:spcBef>
              <a:spcAft>
                <a:spcPct val="0"/>
              </a:spcAft>
              <a:defRPr sz="4000" b="1" cap="all">
                <a:solidFill>
                  <a:schemeClr val="tx1"/>
                </a:solidFill>
                <a:latin typeface="+mj-lt"/>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pPr>
              <a:defRPr/>
            </a:pPr>
            <a:endParaRPr lang="pl-PL" kern="0" dirty="0">
              <a:latin typeface="Calibri" panose="020F0502020204030204" pitchFamily="34" charset="0"/>
            </a:endParaRPr>
          </a:p>
        </p:txBody>
      </p:sp>
      <p:pic>
        <p:nvPicPr>
          <p:cNvPr id="6" name="Obraz 5">
            <a:extLst>
              <a:ext uri="{FF2B5EF4-FFF2-40B4-BE49-F238E27FC236}">
                <a16:creationId xmlns:a16="http://schemas.microsoft.com/office/drawing/2014/main" id="{1BB1887C-059D-CB8A-75DD-D06EB060C8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5949950"/>
            <a:ext cx="11890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ymbol zastępczy obrazu 2"/>
          <p:cNvSpPr>
            <a:spLocks noGrp="1"/>
          </p:cNvSpPr>
          <p:nvPr>
            <p:ph type="pic" idx="1"/>
          </p:nvPr>
        </p:nvSpPr>
        <p:spPr>
          <a:xfrm>
            <a:off x="1403648" y="1988840"/>
            <a:ext cx="7614402" cy="47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9" name="Symbol zastępczy tekstu 2"/>
          <p:cNvSpPr>
            <a:spLocks noGrp="1"/>
          </p:cNvSpPr>
          <p:nvPr>
            <p:ph type="body" idx="11"/>
          </p:nvPr>
        </p:nvSpPr>
        <p:spPr>
          <a:xfrm>
            <a:off x="1403648" y="116632"/>
            <a:ext cx="7614402" cy="1728192"/>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5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15349960"/>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FBC5B25-F199-E3E4-8585-3D8EBEF760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a:extLst>
              <a:ext uri="{FF2B5EF4-FFF2-40B4-BE49-F238E27FC236}">
                <a16:creationId xmlns:a16="http://schemas.microsoft.com/office/drawing/2014/main" id="{E6B57A1B-F6BC-B226-93AF-61C06A03427E}"/>
              </a:ext>
            </a:extLst>
          </p:cNvPr>
          <p:cNvSpPr txBox="1">
            <a:spLocks noChangeArrowheads="1"/>
          </p:cNvSpPr>
          <p:nvPr/>
        </p:nvSpPr>
        <p:spPr bwMode="auto">
          <a:xfrm>
            <a:off x="0" y="6546850"/>
            <a:ext cx="61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E4EE0E4C-BB35-4882-A22C-CCBFF5801218}"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a:p>
            <a:pPr algn="ctr" eaLnBrk="1" hangingPunct="1"/>
            <a:endParaRPr lang="pl-PL" altLang="pl-PL" sz="1000">
              <a:solidFill>
                <a:schemeClr val="bg1"/>
              </a:solidFill>
            </a:endParaRPr>
          </a:p>
        </p:txBody>
      </p:sp>
      <p:sp>
        <p:nvSpPr>
          <p:cNvPr id="2" name="Tytuł pionowy 1"/>
          <p:cNvSpPr>
            <a:spLocks noGrp="1"/>
          </p:cNvSpPr>
          <p:nvPr>
            <p:ph type="title" orient="vert"/>
          </p:nvPr>
        </p:nvSpPr>
        <p:spPr>
          <a:xfrm>
            <a:off x="6629400" y="116632"/>
            <a:ext cx="2407096" cy="6696744"/>
          </a:xfrm>
        </p:spPr>
        <p:txBody>
          <a:bodyPr vert="eaVert"/>
          <a:lstStyle>
            <a:lvl1pPr>
              <a:defRPr b="0"/>
            </a:lvl1pPr>
          </a:lstStyle>
          <a:p>
            <a:r>
              <a:rPr lang="pl-PL"/>
              <a:t>Kliknij, aby edytować styl</a:t>
            </a:r>
            <a:endParaRPr lang="pl-PL" dirty="0"/>
          </a:p>
        </p:txBody>
      </p:sp>
      <p:sp>
        <p:nvSpPr>
          <p:cNvPr id="3" name="Symbol zastępczy tytułu pionowego 2"/>
          <p:cNvSpPr>
            <a:spLocks noGrp="1"/>
          </p:cNvSpPr>
          <p:nvPr>
            <p:ph type="body" orient="vert" idx="1"/>
          </p:nvPr>
        </p:nvSpPr>
        <p:spPr>
          <a:xfrm>
            <a:off x="755576" y="116632"/>
            <a:ext cx="5721424" cy="66967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1112057698"/>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lajd tytułowy">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ytuł 1"/>
          <p:cNvSpPr txBox="1">
            <a:spLocks/>
          </p:cNvSpPr>
          <p:nvPr/>
        </p:nvSpPr>
        <p:spPr bwMode="auto">
          <a:xfrm>
            <a:off x="290513" y="2420938"/>
            <a:ext cx="8640762"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algn="l" rtl="0" eaLnBrk="1" fontAlgn="base" hangingPunct="1">
              <a:spcBef>
                <a:spcPct val="0"/>
              </a:spcBef>
              <a:spcAft>
                <a:spcPct val="0"/>
              </a:spcAft>
              <a:defRPr sz="4000" b="1" cap="all">
                <a:solidFill>
                  <a:schemeClr val="tx1"/>
                </a:solidFill>
                <a:latin typeface="+mj-lt"/>
                <a:ea typeface="+mj-ea"/>
                <a:cs typeface="+mj-cs"/>
              </a:defRPr>
            </a:lvl1pPr>
            <a:lvl2pPr algn="l" rtl="0" eaLnBrk="1" fontAlgn="base" hangingPunct="1">
              <a:spcBef>
                <a:spcPct val="0"/>
              </a:spcBef>
              <a:spcAft>
                <a:spcPct val="0"/>
              </a:spcAft>
              <a:defRPr sz="3600" b="1">
                <a:solidFill>
                  <a:schemeClr val="tx2"/>
                </a:solidFill>
                <a:latin typeface="Trebuchet MS" pitchFamily="34" charset="0"/>
              </a:defRPr>
            </a:lvl2pPr>
            <a:lvl3pPr algn="l" rtl="0" eaLnBrk="1" fontAlgn="base" hangingPunct="1">
              <a:spcBef>
                <a:spcPct val="0"/>
              </a:spcBef>
              <a:spcAft>
                <a:spcPct val="0"/>
              </a:spcAft>
              <a:defRPr sz="3600" b="1">
                <a:solidFill>
                  <a:schemeClr val="tx2"/>
                </a:solidFill>
                <a:latin typeface="Trebuchet MS" pitchFamily="34" charset="0"/>
              </a:defRPr>
            </a:lvl3pPr>
            <a:lvl4pPr algn="l" rtl="0" eaLnBrk="1" fontAlgn="base" hangingPunct="1">
              <a:spcBef>
                <a:spcPct val="0"/>
              </a:spcBef>
              <a:spcAft>
                <a:spcPct val="0"/>
              </a:spcAft>
              <a:defRPr sz="3600" b="1">
                <a:solidFill>
                  <a:schemeClr val="tx2"/>
                </a:solidFill>
                <a:latin typeface="Trebuchet MS" pitchFamily="34" charset="0"/>
              </a:defRPr>
            </a:lvl4pPr>
            <a:lvl5pPr algn="l" rtl="0" eaLnBrk="1" fontAlgn="base" hangingPunct="1">
              <a:spcBef>
                <a:spcPct val="0"/>
              </a:spcBef>
              <a:spcAft>
                <a:spcPct val="0"/>
              </a:spcAft>
              <a:defRPr sz="3600" b="1">
                <a:solidFill>
                  <a:schemeClr val="tx2"/>
                </a:solidFill>
                <a:latin typeface="Trebuchet MS"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pPr>
              <a:defRPr/>
            </a:pPr>
            <a:endParaRPr lang="pl-PL" kern="0" dirty="0">
              <a:latin typeface="Calibri" panose="020F0502020204030204" pitchFamily="34" charset="0"/>
            </a:endParaRPr>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951538"/>
            <a:ext cx="1079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ymbol zastępczy obrazu 2"/>
          <p:cNvSpPr>
            <a:spLocks noGrp="1"/>
          </p:cNvSpPr>
          <p:nvPr>
            <p:ph type="pic" idx="1"/>
          </p:nvPr>
        </p:nvSpPr>
        <p:spPr>
          <a:xfrm>
            <a:off x="1403648" y="1988840"/>
            <a:ext cx="7614402" cy="47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9" name="Symbol zastępczy tekstu 2"/>
          <p:cNvSpPr>
            <a:spLocks noGrp="1"/>
          </p:cNvSpPr>
          <p:nvPr>
            <p:ph type="body" idx="11"/>
          </p:nvPr>
        </p:nvSpPr>
        <p:spPr>
          <a:xfrm>
            <a:off x="1403648" y="116632"/>
            <a:ext cx="7614402" cy="1728192"/>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5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79169764"/>
      </p:ext>
    </p:extLst>
  </p:cSld>
  <p:clrMapOvr>
    <a:masterClrMapping/>
  </p:clrMapOvr>
  <p:transition>
    <p:randomBa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lajd tytułowy">
    <p:spTree>
      <p:nvGrpSpPr>
        <p:cNvPr id="1" name=""/>
        <p:cNvGrpSpPr/>
        <p:nvPr/>
      </p:nvGrpSpPr>
      <p:grpSpPr>
        <a:xfrm>
          <a:off x="0" y="0"/>
          <a:ext cx="0" cy="0"/>
          <a:chOff x="0" y="0"/>
          <a:chExt cx="0" cy="0"/>
        </a:xfrm>
      </p:grpSpPr>
      <p:pic>
        <p:nvPicPr>
          <p:cNvPr id="6" name="Obraz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951538"/>
            <a:ext cx="1079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ymbol zastępczy tekstu 2"/>
          <p:cNvSpPr>
            <a:spLocks noGrp="1"/>
          </p:cNvSpPr>
          <p:nvPr>
            <p:ph type="body" idx="10"/>
          </p:nvPr>
        </p:nvSpPr>
        <p:spPr>
          <a:xfrm>
            <a:off x="4704169" y="2492896"/>
            <a:ext cx="4313881" cy="1152128"/>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25" name="Symbol zastępczy obrazu 2"/>
          <p:cNvSpPr>
            <a:spLocks noGrp="1"/>
          </p:cNvSpPr>
          <p:nvPr>
            <p:ph type="pic" idx="1"/>
          </p:nvPr>
        </p:nvSpPr>
        <p:spPr>
          <a:xfrm>
            <a:off x="1403648" y="116632"/>
            <a:ext cx="3168352" cy="66247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p>
        </p:txBody>
      </p:sp>
      <p:sp>
        <p:nvSpPr>
          <p:cNvPr id="10" name="Symbol zastępczy tekstu 2"/>
          <p:cNvSpPr>
            <a:spLocks noGrp="1"/>
          </p:cNvSpPr>
          <p:nvPr>
            <p:ph type="body" idx="11"/>
          </p:nvPr>
        </p:nvSpPr>
        <p:spPr>
          <a:xfrm>
            <a:off x="4704169" y="116632"/>
            <a:ext cx="4313881" cy="2232248"/>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8" name="Symbol zastępczy zawartości 2"/>
          <p:cNvSpPr>
            <a:spLocks noGrp="1"/>
          </p:cNvSpPr>
          <p:nvPr>
            <p:ph sz="half" idx="12"/>
          </p:nvPr>
        </p:nvSpPr>
        <p:spPr>
          <a:xfrm>
            <a:off x="4704169" y="3861048"/>
            <a:ext cx="4313882" cy="2880320"/>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4028843670"/>
      </p:ext>
    </p:extLst>
  </p:cSld>
  <p:clrMapOvr>
    <a:masterClrMapping/>
  </p:clrMapOvr>
  <p:transition>
    <p:randomBa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ytuł i zawartość">
    <p:spTree>
      <p:nvGrpSpPr>
        <p:cNvPr id="1" name=""/>
        <p:cNvGrpSpPr/>
        <p:nvPr/>
      </p:nvGrpSpPr>
      <p:grpSpPr>
        <a:xfrm>
          <a:off x="0" y="0"/>
          <a:ext cx="0" cy="0"/>
          <a:chOff x="0" y="0"/>
          <a:chExt cx="0" cy="0"/>
        </a:xfrm>
      </p:grpSpPr>
      <p:pic>
        <p:nvPicPr>
          <p:cNvPr id="6" name="Obraz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4"/>
          <p:cNvSpPr txBox="1">
            <a:spLocks noChangeArrowheads="1"/>
          </p:cNvSpPr>
          <p:nvPr/>
        </p:nvSpPr>
        <p:spPr bwMode="auto">
          <a:xfrm>
            <a:off x="0" y="6546850"/>
            <a:ext cx="611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A97FBF51-6B75-43F6-B248-F2B37A1A3439}"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p:txBody>
      </p:sp>
      <p:sp>
        <p:nvSpPr>
          <p:cNvPr id="5" name="Symbol zastępczy zawartości 2"/>
          <p:cNvSpPr>
            <a:spLocks noGrp="1"/>
          </p:cNvSpPr>
          <p:nvPr>
            <p:ph sz="half" idx="1"/>
          </p:nvPr>
        </p:nvSpPr>
        <p:spPr>
          <a:xfrm>
            <a:off x="755575" y="1556792"/>
            <a:ext cx="8262476" cy="5256584"/>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8" name="Symbol zastępczy tekstu 2"/>
          <p:cNvSpPr>
            <a:spLocks noGrp="1"/>
          </p:cNvSpPr>
          <p:nvPr>
            <p:ph type="body" idx="10"/>
          </p:nvPr>
        </p:nvSpPr>
        <p:spPr>
          <a:xfrm>
            <a:off x="755575" y="116632"/>
            <a:ext cx="8284723" cy="50405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9" name="Symbol zastępczy tekstu 2"/>
          <p:cNvSpPr>
            <a:spLocks noGrp="1"/>
          </p:cNvSpPr>
          <p:nvPr>
            <p:ph type="body" idx="11"/>
          </p:nvPr>
        </p:nvSpPr>
        <p:spPr>
          <a:xfrm>
            <a:off x="755575" y="620688"/>
            <a:ext cx="8284724"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2926825181"/>
      </p:ext>
    </p:extLst>
  </p:cSld>
  <p:clrMapOvr>
    <a:masterClrMapping/>
  </p:clrMapOvr>
  <p:transition>
    <p:randomBa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agłówek sekcji">
    <p:spTree>
      <p:nvGrpSpPr>
        <p:cNvPr id="1" name=""/>
        <p:cNvGrpSpPr/>
        <p:nvPr/>
      </p:nvGrpSpPr>
      <p:grpSpPr>
        <a:xfrm>
          <a:off x="0" y="0"/>
          <a:ext cx="0" cy="0"/>
          <a:chOff x="0" y="0"/>
          <a:chExt cx="0" cy="0"/>
        </a:xfrm>
      </p:grpSpPr>
      <p:pic>
        <p:nvPicPr>
          <p:cNvPr id="6" name="Obraz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4"/>
          <p:cNvSpPr txBox="1">
            <a:spLocks noChangeArrowheads="1"/>
          </p:cNvSpPr>
          <p:nvPr/>
        </p:nvSpPr>
        <p:spPr bwMode="auto">
          <a:xfrm>
            <a:off x="0" y="6546850"/>
            <a:ext cx="611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F8C23B82-959F-463B-AB84-0C2C238580D5}"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p:txBody>
      </p:sp>
      <p:sp>
        <p:nvSpPr>
          <p:cNvPr id="8" name="Symbol zastępczy obrazu 2"/>
          <p:cNvSpPr>
            <a:spLocks noGrp="1"/>
          </p:cNvSpPr>
          <p:nvPr>
            <p:ph type="pic" idx="1"/>
          </p:nvPr>
        </p:nvSpPr>
        <p:spPr>
          <a:xfrm>
            <a:off x="755575" y="1844823"/>
            <a:ext cx="3672409" cy="49685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9" name="Symbol zastępczy zawartości 2"/>
          <p:cNvSpPr>
            <a:spLocks noGrp="1"/>
          </p:cNvSpPr>
          <p:nvPr>
            <p:ph idx="11"/>
          </p:nvPr>
        </p:nvSpPr>
        <p:spPr>
          <a:xfrm>
            <a:off x="4571428" y="1844823"/>
            <a:ext cx="4465067" cy="496855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4" name="Symbol zastępczy tekstu 2"/>
          <p:cNvSpPr>
            <a:spLocks noGrp="1"/>
          </p:cNvSpPr>
          <p:nvPr>
            <p:ph type="body" idx="12"/>
          </p:nvPr>
        </p:nvSpPr>
        <p:spPr>
          <a:xfrm>
            <a:off x="755575" y="116632"/>
            <a:ext cx="8262475"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5" name="Symbol zastępczy tekstu 2"/>
          <p:cNvSpPr>
            <a:spLocks noGrp="1"/>
          </p:cNvSpPr>
          <p:nvPr>
            <p:ph type="body" idx="10"/>
          </p:nvPr>
        </p:nvSpPr>
        <p:spPr>
          <a:xfrm>
            <a:off x="755575" y="1120625"/>
            <a:ext cx="8280920"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3791104461"/>
      </p:ext>
    </p:extLst>
  </p:cSld>
  <p:clrMapOvr>
    <a:masterClrMapping/>
  </p:clrMapOvr>
  <p:transition>
    <p:randomBa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wa elementy zawartości">
    <p:spTree>
      <p:nvGrpSpPr>
        <p:cNvPr id="1" name=""/>
        <p:cNvGrpSpPr/>
        <p:nvPr/>
      </p:nvGrpSpPr>
      <p:grpSpPr>
        <a:xfrm>
          <a:off x="0" y="0"/>
          <a:ext cx="0" cy="0"/>
          <a:chOff x="0" y="0"/>
          <a:chExt cx="0" cy="0"/>
        </a:xfrm>
      </p:grpSpPr>
      <p:pic>
        <p:nvPicPr>
          <p:cNvPr id="6" name="Obraz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4"/>
          <p:cNvSpPr txBox="1">
            <a:spLocks noChangeArrowheads="1"/>
          </p:cNvSpPr>
          <p:nvPr/>
        </p:nvSpPr>
        <p:spPr bwMode="auto">
          <a:xfrm>
            <a:off x="0" y="6546850"/>
            <a:ext cx="611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FBED0A79-61EA-407B-AE7E-F1503C94F6CB}"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p:txBody>
      </p:sp>
      <p:sp>
        <p:nvSpPr>
          <p:cNvPr id="3" name="Symbol zastępczy zawartości 2"/>
          <p:cNvSpPr>
            <a:spLocks noGrp="1"/>
          </p:cNvSpPr>
          <p:nvPr>
            <p:ph sz="half" idx="1"/>
          </p:nvPr>
        </p:nvSpPr>
        <p:spPr>
          <a:xfrm>
            <a:off x="755575" y="1628800"/>
            <a:ext cx="4032449" cy="5112567"/>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0" name="Symbol zastępczy zawartości 2"/>
          <p:cNvSpPr>
            <a:spLocks noGrp="1"/>
          </p:cNvSpPr>
          <p:nvPr>
            <p:ph sz="half" idx="11"/>
          </p:nvPr>
        </p:nvSpPr>
        <p:spPr>
          <a:xfrm>
            <a:off x="4932040" y="1628801"/>
            <a:ext cx="4108259" cy="5112566"/>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2" name="Symbol zastępczy tekstu 2"/>
          <p:cNvSpPr>
            <a:spLocks noGrp="1"/>
          </p:cNvSpPr>
          <p:nvPr>
            <p:ph type="body" idx="10"/>
          </p:nvPr>
        </p:nvSpPr>
        <p:spPr>
          <a:xfrm>
            <a:off x="755575" y="44624"/>
            <a:ext cx="8284723" cy="50405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3" name="Symbol zastępczy tekstu 2"/>
          <p:cNvSpPr>
            <a:spLocks noGrp="1"/>
          </p:cNvSpPr>
          <p:nvPr>
            <p:ph type="body" idx="12"/>
          </p:nvPr>
        </p:nvSpPr>
        <p:spPr>
          <a:xfrm>
            <a:off x="755575" y="548680"/>
            <a:ext cx="8284724"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2611487640"/>
      </p:ext>
    </p:extLst>
  </p:cSld>
  <p:clrMapOvr>
    <a:masterClrMapping/>
  </p:clrMapOvr>
  <p:transition>
    <p:randomBa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orównanie">
    <p:spTree>
      <p:nvGrpSpPr>
        <p:cNvPr id="1" name=""/>
        <p:cNvGrpSpPr/>
        <p:nvPr/>
      </p:nvGrpSpPr>
      <p:grpSpPr>
        <a:xfrm>
          <a:off x="0" y="0"/>
          <a:ext cx="0" cy="0"/>
          <a:chOff x="0" y="0"/>
          <a:chExt cx="0" cy="0"/>
        </a:xfrm>
      </p:grpSpPr>
      <p:pic>
        <p:nvPicPr>
          <p:cNvPr id="7" name="Obraz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4"/>
          <p:cNvSpPr txBox="1">
            <a:spLocks noChangeArrowheads="1"/>
          </p:cNvSpPr>
          <p:nvPr/>
        </p:nvSpPr>
        <p:spPr bwMode="auto">
          <a:xfrm>
            <a:off x="0" y="6546850"/>
            <a:ext cx="611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8158FD9F-D13D-4180-8F35-944AC864B922}"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p:txBody>
      </p:sp>
      <p:sp>
        <p:nvSpPr>
          <p:cNvPr id="11" name="Symbol zastępczy zawartości 2"/>
          <p:cNvSpPr>
            <a:spLocks noGrp="1"/>
          </p:cNvSpPr>
          <p:nvPr>
            <p:ph sz="half" idx="1"/>
          </p:nvPr>
        </p:nvSpPr>
        <p:spPr>
          <a:xfrm>
            <a:off x="755576" y="1628800"/>
            <a:ext cx="4050414" cy="518457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2" name="Symbol zastępczy zawartości 2"/>
          <p:cNvSpPr>
            <a:spLocks noGrp="1"/>
          </p:cNvSpPr>
          <p:nvPr>
            <p:ph sz="half" idx="11"/>
          </p:nvPr>
        </p:nvSpPr>
        <p:spPr>
          <a:xfrm>
            <a:off x="5004048" y="1628800"/>
            <a:ext cx="4050414" cy="518457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6" name="Symbol zastępczy tekstu 2"/>
          <p:cNvSpPr>
            <a:spLocks noGrp="1"/>
          </p:cNvSpPr>
          <p:nvPr>
            <p:ph type="body" idx="12"/>
          </p:nvPr>
        </p:nvSpPr>
        <p:spPr>
          <a:xfrm>
            <a:off x="755575" y="116632"/>
            <a:ext cx="8262475"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7" name="Symbol zastępczy tekstu 2"/>
          <p:cNvSpPr>
            <a:spLocks noGrp="1"/>
          </p:cNvSpPr>
          <p:nvPr>
            <p:ph type="body" idx="10"/>
          </p:nvPr>
        </p:nvSpPr>
        <p:spPr>
          <a:xfrm>
            <a:off x="755576" y="1120625"/>
            <a:ext cx="4050414"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
        <p:nvSpPr>
          <p:cNvPr id="19" name="Symbol zastępczy tekstu 2"/>
          <p:cNvSpPr>
            <a:spLocks noGrp="1"/>
          </p:cNvSpPr>
          <p:nvPr>
            <p:ph type="body" idx="13"/>
          </p:nvPr>
        </p:nvSpPr>
        <p:spPr>
          <a:xfrm>
            <a:off x="5004048" y="1120625"/>
            <a:ext cx="4050414"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Edytuj style wzorca tekstu</a:t>
            </a:r>
          </a:p>
        </p:txBody>
      </p:sp>
    </p:spTree>
    <p:extLst>
      <p:ext uri="{BB962C8B-B14F-4D97-AF65-F5344CB8AC3E}">
        <p14:creationId xmlns:p14="http://schemas.microsoft.com/office/powerpoint/2010/main" val="3108466370"/>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Slajd tytułowy">
    <p:spTree>
      <p:nvGrpSpPr>
        <p:cNvPr id="1" name=""/>
        <p:cNvGrpSpPr/>
        <p:nvPr/>
      </p:nvGrpSpPr>
      <p:grpSpPr>
        <a:xfrm>
          <a:off x="0" y="0"/>
          <a:ext cx="0" cy="0"/>
          <a:chOff x="0" y="0"/>
          <a:chExt cx="0" cy="0"/>
        </a:xfrm>
      </p:grpSpPr>
      <p:pic>
        <p:nvPicPr>
          <p:cNvPr id="6" name="Obraz 3">
            <a:extLst>
              <a:ext uri="{FF2B5EF4-FFF2-40B4-BE49-F238E27FC236}">
                <a16:creationId xmlns:a16="http://schemas.microsoft.com/office/drawing/2014/main" id="{D6056A47-32CA-E317-A66D-F2DFD656A0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
            <a:extLst>
              <a:ext uri="{FF2B5EF4-FFF2-40B4-BE49-F238E27FC236}">
                <a16:creationId xmlns:a16="http://schemas.microsoft.com/office/drawing/2014/main" id="{9C42A7B6-DE53-E9BA-18BC-2DC6F50137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5949950"/>
            <a:ext cx="11890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ymbol zastępczy tekstu 2"/>
          <p:cNvSpPr>
            <a:spLocks noGrp="1"/>
          </p:cNvSpPr>
          <p:nvPr>
            <p:ph type="body" idx="10"/>
          </p:nvPr>
        </p:nvSpPr>
        <p:spPr>
          <a:xfrm>
            <a:off x="4704169" y="2492896"/>
            <a:ext cx="4313881" cy="1152128"/>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25" name="Symbol zastępczy obrazu 2"/>
          <p:cNvSpPr>
            <a:spLocks noGrp="1"/>
          </p:cNvSpPr>
          <p:nvPr>
            <p:ph type="pic" idx="1"/>
          </p:nvPr>
        </p:nvSpPr>
        <p:spPr>
          <a:xfrm>
            <a:off x="1403648" y="116632"/>
            <a:ext cx="3168352" cy="66247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p>
        </p:txBody>
      </p:sp>
      <p:sp>
        <p:nvSpPr>
          <p:cNvPr id="10" name="Symbol zastępczy tekstu 2"/>
          <p:cNvSpPr>
            <a:spLocks noGrp="1"/>
          </p:cNvSpPr>
          <p:nvPr>
            <p:ph type="body" idx="11"/>
          </p:nvPr>
        </p:nvSpPr>
        <p:spPr>
          <a:xfrm>
            <a:off x="4704169" y="116632"/>
            <a:ext cx="4313881" cy="2232248"/>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1">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8" name="Symbol zastępczy zawartości 2"/>
          <p:cNvSpPr>
            <a:spLocks noGrp="1"/>
          </p:cNvSpPr>
          <p:nvPr>
            <p:ph sz="half" idx="12"/>
          </p:nvPr>
        </p:nvSpPr>
        <p:spPr>
          <a:xfrm>
            <a:off x="4704169" y="3861048"/>
            <a:ext cx="4313882" cy="2880320"/>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1952120904"/>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pic>
        <p:nvPicPr>
          <p:cNvPr id="6" name="Obraz 3">
            <a:extLst>
              <a:ext uri="{FF2B5EF4-FFF2-40B4-BE49-F238E27FC236}">
                <a16:creationId xmlns:a16="http://schemas.microsoft.com/office/drawing/2014/main" id="{A028D87B-A90C-4FDD-D3EC-B7460E5D9D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4">
            <a:extLst>
              <a:ext uri="{FF2B5EF4-FFF2-40B4-BE49-F238E27FC236}">
                <a16:creationId xmlns:a16="http://schemas.microsoft.com/office/drawing/2014/main" id="{12DE92CE-014D-BC9A-864A-FC25F54B12E7}"/>
              </a:ext>
            </a:extLst>
          </p:cNvPr>
          <p:cNvSpPr txBox="1">
            <a:spLocks noChangeArrowheads="1"/>
          </p:cNvSpPr>
          <p:nvPr/>
        </p:nvSpPr>
        <p:spPr bwMode="auto">
          <a:xfrm>
            <a:off x="0" y="6546850"/>
            <a:ext cx="611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586E0FA2-5BE4-45D9-8635-5A6C5F78A8DE}"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p:txBody>
      </p:sp>
      <p:sp>
        <p:nvSpPr>
          <p:cNvPr id="5" name="Symbol zastępczy zawartości 2"/>
          <p:cNvSpPr>
            <a:spLocks noGrp="1"/>
          </p:cNvSpPr>
          <p:nvPr>
            <p:ph sz="half" idx="1"/>
          </p:nvPr>
        </p:nvSpPr>
        <p:spPr>
          <a:xfrm>
            <a:off x="755575" y="1556792"/>
            <a:ext cx="8262476" cy="5256584"/>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8" name="Symbol zastępczy tekstu 2"/>
          <p:cNvSpPr>
            <a:spLocks noGrp="1"/>
          </p:cNvSpPr>
          <p:nvPr>
            <p:ph type="body" idx="10"/>
          </p:nvPr>
        </p:nvSpPr>
        <p:spPr>
          <a:xfrm>
            <a:off x="755575" y="116632"/>
            <a:ext cx="8284723" cy="50405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9" name="Symbol zastępczy tekstu 2"/>
          <p:cNvSpPr>
            <a:spLocks noGrp="1"/>
          </p:cNvSpPr>
          <p:nvPr>
            <p:ph type="body" idx="11"/>
          </p:nvPr>
        </p:nvSpPr>
        <p:spPr>
          <a:xfrm>
            <a:off x="755575" y="620688"/>
            <a:ext cx="8284724"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296173688"/>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główek sekcji">
    <p:spTree>
      <p:nvGrpSpPr>
        <p:cNvPr id="1" name=""/>
        <p:cNvGrpSpPr/>
        <p:nvPr/>
      </p:nvGrpSpPr>
      <p:grpSpPr>
        <a:xfrm>
          <a:off x="0" y="0"/>
          <a:ext cx="0" cy="0"/>
          <a:chOff x="0" y="0"/>
          <a:chExt cx="0" cy="0"/>
        </a:xfrm>
      </p:grpSpPr>
      <p:pic>
        <p:nvPicPr>
          <p:cNvPr id="6" name="Obraz 3">
            <a:extLst>
              <a:ext uri="{FF2B5EF4-FFF2-40B4-BE49-F238E27FC236}">
                <a16:creationId xmlns:a16="http://schemas.microsoft.com/office/drawing/2014/main" id="{D329F1EB-11AB-9AC3-0309-A50BC7DA2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4">
            <a:extLst>
              <a:ext uri="{FF2B5EF4-FFF2-40B4-BE49-F238E27FC236}">
                <a16:creationId xmlns:a16="http://schemas.microsoft.com/office/drawing/2014/main" id="{C246CADD-FCE4-DDE4-F734-A39653B7B201}"/>
              </a:ext>
            </a:extLst>
          </p:cNvPr>
          <p:cNvSpPr txBox="1">
            <a:spLocks noChangeArrowheads="1"/>
          </p:cNvSpPr>
          <p:nvPr/>
        </p:nvSpPr>
        <p:spPr bwMode="auto">
          <a:xfrm>
            <a:off x="0" y="6546850"/>
            <a:ext cx="61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F2BB94EB-1ABF-41C7-A4D9-4BAAFCB58592}"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a:p>
            <a:pPr algn="ctr" eaLnBrk="1" hangingPunct="1"/>
            <a:endParaRPr lang="pl-PL" altLang="pl-PL" sz="1000">
              <a:solidFill>
                <a:schemeClr val="bg1"/>
              </a:solidFill>
            </a:endParaRPr>
          </a:p>
        </p:txBody>
      </p:sp>
      <p:sp>
        <p:nvSpPr>
          <p:cNvPr id="8" name="Symbol zastępczy obrazu 2"/>
          <p:cNvSpPr>
            <a:spLocks noGrp="1"/>
          </p:cNvSpPr>
          <p:nvPr>
            <p:ph type="pic" idx="1"/>
          </p:nvPr>
        </p:nvSpPr>
        <p:spPr>
          <a:xfrm>
            <a:off x="755575" y="1844823"/>
            <a:ext cx="3672409" cy="49685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9" name="Symbol zastępczy zawartości 2"/>
          <p:cNvSpPr>
            <a:spLocks noGrp="1"/>
          </p:cNvSpPr>
          <p:nvPr>
            <p:ph idx="11"/>
          </p:nvPr>
        </p:nvSpPr>
        <p:spPr>
          <a:xfrm>
            <a:off x="4571428" y="1844823"/>
            <a:ext cx="4465067" cy="4968553"/>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4" name="Symbol zastępczy tekstu 2"/>
          <p:cNvSpPr>
            <a:spLocks noGrp="1"/>
          </p:cNvSpPr>
          <p:nvPr>
            <p:ph type="body" idx="12"/>
          </p:nvPr>
        </p:nvSpPr>
        <p:spPr>
          <a:xfrm>
            <a:off x="755575" y="116632"/>
            <a:ext cx="8262475"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15" name="Symbol zastępczy tekstu 2"/>
          <p:cNvSpPr>
            <a:spLocks noGrp="1"/>
          </p:cNvSpPr>
          <p:nvPr>
            <p:ph type="body" idx="10"/>
          </p:nvPr>
        </p:nvSpPr>
        <p:spPr>
          <a:xfrm>
            <a:off x="755575" y="1120625"/>
            <a:ext cx="8280920"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914315233"/>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wa elementy zawartości">
    <p:spTree>
      <p:nvGrpSpPr>
        <p:cNvPr id="1" name=""/>
        <p:cNvGrpSpPr/>
        <p:nvPr/>
      </p:nvGrpSpPr>
      <p:grpSpPr>
        <a:xfrm>
          <a:off x="0" y="0"/>
          <a:ext cx="0" cy="0"/>
          <a:chOff x="0" y="0"/>
          <a:chExt cx="0" cy="0"/>
        </a:xfrm>
      </p:grpSpPr>
      <p:pic>
        <p:nvPicPr>
          <p:cNvPr id="6" name="Obraz 3">
            <a:extLst>
              <a:ext uri="{FF2B5EF4-FFF2-40B4-BE49-F238E27FC236}">
                <a16:creationId xmlns:a16="http://schemas.microsoft.com/office/drawing/2014/main" id="{41511215-641A-B111-1DEB-5429A8774F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4">
            <a:extLst>
              <a:ext uri="{FF2B5EF4-FFF2-40B4-BE49-F238E27FC236}">
                <a16:creationId xmlns:a16="http://schemas.microsoft.com/office/drawing/2014/main" id="{3DA2EA4F-877D-7C51-BDBC-A6B2C83E390A}"/>
              </a:ext>
            </a:extLst>
          </p:cNvPr>
          <p:cNvSpPr txBox="1">
            <a:spLocks noChangeArrowheads="1"/>
          </p:cNvSpPr>
          <p:nvPr/>
        </p:nvSpPr>
        <p:spPr bwMode="auto">
          <a:xfrm>
            <a:off x="0" y="6546850"/>
            <a:ext cx="61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8041BBB4-B5CC-4512-8B4F-E65D975BFF43}"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a:p>
            <a:pPr algn="ctr" eaLnBrk="1" hangingPunct="1"/>
            <a:endParaRPr lang="pl-PL" altLang="pl-PL" sz="1000">
              <a:solidFill>
                <a:schemeClr val="bg1"/>
              </a:solidFill>
            </a:endParaRPr>
          </a:p>
        </p:txBody>
      </p:sp>
      <p:sp>
        <p:nvSpPr>
          <p:cNvPr id="3" name="Symbol zastępczy zawartości 2"/>
          <p:cNvSpPr>
            <a:spLocks noGrp="1"/>
          </p:cNvSpPr>
          <p:nvPr>
            <p:ph sz="half" idx="1"/>
          </p:nvPr>
        </p:nvSpPr>
        <p:spPr>
          <a:xfrm>
            <a:off x="755575" y="1628800"/>
            <a:ext cx="4032449" cy="5112567"/>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0" name="Symbol zastępczy zawartości 2"/>
          <p:cNvSpPr>
            <a:spLocks noGrp="1"/>
          </p:cNvSpPr>
          <p:nvPr>
            <p:ph sz="half" idx="11"/>
          </p:nvPr>
        </p:nvSpPr>
        <p:spPr>
          <a:xfrm>
            <a:off x="4932040" y="1628801"/>
            <a:ext cx="4108259" cy="5112566"/>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2" name="Symbol zastępczy tekstu 2"/>
          <p:cNvSpPr>
            <a:spLocks noGrp="1"/>
          </p:cNvSpPr>
          <p:nvPr>
            <p:ph type="body" idx="10"/>
          </p:nvPr>
        </p:nvSpPr>
        <p:spPr>
          <a:xfrm>
            <a:off x="755575" y="44624"/>
            <a:ext cx="8284723" cy="50405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200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13" name="Symbol zastępczy tekstu 2"/>
          <p:cNvSpPr>
            <a:spLocks noGrp="1"/>
          </p:cNvSpPr>
          <p:nvPr>
            <p:ph type="body" idx="12"/>
          </p:nvPr>
        </p:nvSpPr>
        <p:spPr>
          <a:xfrm>
            <a:off x="755575" y="548680"/>
            <a:ext cx="8284724"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3173784708"/>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orównanie">
    <p:spTree>
      <p:nvGrpSpPr>
        <p:cNvPr id="1" name=""/>
        <p:cNvGrpSpPr/>
        <p:nvPr/>
      </p:nvGrpSpPr>
      <p:grpSpPr>
        <a:xfrm>
          <a:off x="0" y="0"/>
          <a:ext cx="0" cy="0"/>
          <a:chOff x="0" y="0"/>
          <a:chExt cx="0" cy="0"/>
        </a:xfrm>
      </p:grpSpPr>
      <p:pic>
        <p:nvPicPr>
          <p:cNvPr id="7" name="Obraz 3">
            <a:extLst>
              <a:ext uri="{FF2B5EF4-FFF2-40B4-BE49-F238E27FC236}">
                <a16:creationId xmlns:a16="http://schemas.microsoft.com/office/drawing/2014/main" id="{CF5774A9-592C-4C4E-822D-2A9192ECE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4">
            <a:extLst>
              <a:ext uri="{FF2B5EF4-FFF2-40B4-BE49-F238E27FC236}">
                <a16:creationId xmlns:a16="http://schemas.microsoft.com/office/drawing/2014/main" id="{EA50591B-FA45-26E0-35F9-F3DD515D080F}"/>
              </a:ext>
            </a:extLst>
          </p:cNvPr>
          <p:cNvSpPr txBox="1">
            <a:spLocks noChangeArrowheads="1"/>
          </p:cNvSpPr>
          <p:nvPr/>
        </p:nvSpPr>
        <p:spPr bwMode="auto">
          <a:xfrm>
            <a:off x="0" y="6546850"/>
            <a:ext cx="61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F6F65B9E-1D72-4995-A035-657A8C05BF74}"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a:p>
            <a:pPr algn="ctr" eaLnBrk="1" hangingPunct="1"/>
            <a:endParaRPr lang="pl-PL" altLang="pl-PL" sz="1000">
              <a:solidFill>
                <a:schemeClr val="bg1"/>
              </a:solidFill>
            </a:endParaRPr>
          </a:p>
        </p:txBody>
      </p:sp>
      <p:sp>
        <p:nvSpPr>
          <p:cNvPr id="11" name="Symbol zastępczy zawartości 2"/>
          <p:cNvSpPr>
            <a:spLocks noGrp="1"/>
          </p:cNvSpPr>
          <p:nvPr>
            <p:ph sz="half" idx="1"/>
          </p:nvPr>
        </p:nvSpPr>
        <p:spPr>
          <a:xfrm>
            <a:off x="755576" y="1628800"/>
            <a:ext cx="4050414" cy="518457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2" name="Symbol zastępczy zawartości 2"/>
          <p:cNvSpPr>
            <a:spLocks noGrp="1"/>
          </p:cNvSpPr>
          <p:nvPr>
            <p:ph sz="half" idx="11"/>
          </p:nvPr>
        </p:nvSpPr>
        <p:spPr>
          <a:xfrm>
            <a:off x="5004048" y="1628800"/>
            <a:ext cx="4050414" cy="5184575"/>
          </a:xfrm>
        </p:spPr>
        <p:txBody>
          <a:bodyPr lIns="0" rIns="0"/>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16" name="Symbol zastępczy tekstu 2"/>
          <p:cNvSpPr>
            <a:spLocks noGrp="1"/>
          </p:cNvSpPr>
          <p:nvPr>
            <p:ph type="body" idx="12"/>
          </p:nvPr>
        </p:nvSpPr>
        <p:spPr>
          <a:xfrm>
            <a:off x="755575" y="116632"/>
            <a:ext cx="8262475" cy="864096"/>
          </a:xfrm>
        </p:spPr>
        <p:txBody>
          <a:bodyPr lIns="0" anchor="ctr"/>
          <a:lstStyle>
            <a:lvl1pPr marL="0" marR="0" indent="0" algn="l" defTabSz="914400" rtl="0" eaLnBrk="1" fontAlgn="base" latinLnBrk="0" hangingPunct="1">
              <a:lnSpc>
                <a:spcPct val="100000"/>
              </a:lnSpc>
              <a:spcBef>
                <a:spcPct val="20000"/>
              </a:spcBef>
              <a:spcAft>
                <a:spcPct val="0"/>
              </a:spcAft>
              <a:buClrTx/>
              <a:buSzTx/>
              <a:buFontTx/>
              <a:buNone/>
              <a:tabLst/>
              <a:defRPr sz="4400" b="0">
                <a:solidFill>
                  <a:schemeClr val="tx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17" name="Symbol zastępczy tekstu 2"/>
          <p:cNvSpPr>
            <a:spLocks noGrp="1"/>
          </p:cNvSpPr>
          <p:nvPr>
            <p:ph type="body" idx="10"/>
          </p:nvPr>
        </p:nvSpPr>
        <p:spPr>
          <a:xfrm>
            <a:off x="755576" y="1120625"/>
            <a:ext cx="4050414"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19" name="Symbol zastępczy tekstu 2"/>
          <p:cNvSpPr>
            <a:spLocks noGrp="1"/>
          </p:cNvSpPr>
          <p:nvPr>
            <p:ph type="body" idx="13"/>
          </p:nvPr>
        </p:nvSpPr>
        <p:spPr>
          <a:xfrm>
            <a:off x="5004048" y="1120625"/>
            <a:ext cx="4050414" cy="508175"/>
          </a:xfrm>
          <a:solidFill>
            <a:srgbClr val="C00000"/>
          </a:solidFill>
        </p:spPr>
        <p:txBody>
          <a:bodyPr lIns="108000" rIns="108000" anchor="ctr"/>
          <a:lstStyle>
            <a:lvl1pPr marL="0" marR="0" indent="0" algn="l" defTabSz="914400" rtl="0" eaLnBrk="1" fontAlgn="base" latinLnBrk="0" hangingPunct="1">
              <a:lnSpc>
                <a:spcPct val="100000"/>
              </a:lnSpc>
              <a:spcBef>
                <a:spcPct val="20000"/>
              </a:spcBef>
              <a:spcAft>
                <a:spcPct val="0"/>
              </a:spcAft>
              <a:buClrTx/>
              <a:buSzTx/>
              <a:buFontTx/>
              <a:buNone/>
              <a:tabLst/>
              <a:defRPr sz="1200">
                <a:solidFill>
                  <a:schemeClr val="bg1"/>
                </a:solidFill>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566227380"/>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5" name="Obraz 3">
            <a:extLst>
              <a:ext uri="{FF2B5EF4-FFF2-40B4-BE49-F238E27FC236}">
                <a16:creationId xmlns:a16="http://schemas.microsoft.com/office/drawing/2014/main" id="{5359BB09-853A-32A3-7C43-A7930EC001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4">
            <a:extLst>
              <a:ext uri="{FF2B5EF4-FFF2-40B4-BE49-F238E27FC236}">
                <a16:creationId xmlns:a16="http://schemas.microsoft.com/office/drawing/2014/main" id="{E9A3EC9A-6C8C-9AFC-283D-E50589BFE20B}"/>
              </a:ext>
            </a:extLst>
          </p:cNvPr>
          <p:cNvSpPr txBox="1">
            <a:spLocks noChangeArrowheads="1"/>
          </p:cNvSpPr>
          <p:nvPr/>
        </p:nvSpPr>
        <p:spPr bwMode="auto">
          <a:xfrm>
            <a:off x="0" y="6546850"/>
            <a:ext cx="61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FE48094E-CA47-4066-8A3B-DDFF6F4FB56E}"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a:p>
            <a:pPr algn="ctr" eaLnBrk="1" hangingPunct="1"/>
            <a:endParaRPr lang="pl-PL" altLang="pl-PL" sz="1000">
              <a:solidFill>
                <a:schemeClr val="bg1"/>
              </a:solidFill>
            </a:endParaRPr>
          </a:p>
        </p:txBody>
      </p:sp>
      <p:sp>
        <p:nvSpPr>
          <p:cNvPr id="2" name="Tytuł 1"/>
          <p:cNvSpPr>
            <a:spLocks noGrp="1"/>
          </p:cNvSpPr>
          <p:nvPr>
            <p:ph type="title"/>
          </p:nvPr>
        </p:nvSpPr>
        <p:spPr>
          <a:xfrm>
            <a:off x="683568" y="116632"/>
            <a:ext cx="3312368" cy="1318468"/>
          </a:xfrm>
        </p:spPr>
        <p:txBody>
          <a:bodyPr anchor="b"/>
          <a:lstStyle>
            <a:lvl1pPr algn="l">
              <a:defRPr sz="2000" b="1"/>
            </a:lvl1pPr>
          </a:lstStyle>
          <a:p>
            <a:r>
              <a:rPr lang="pl-PL"/>
              <a:t>Kliknij, aby edytować styl</a:t>
            </a:r>
            <a:endParaRPr lang="pl-PL" dirty="0"/>
          </a:p>
        </p:txBody>
      </p:sp>
      <p:sp>
        <p:nvSpPr>
          <p:cNvPr id="3" name="Symbol zastępczy zawartości 2"/>
          <p:cNvSpPr>
            <a:spLocks noGrp="1"/>
          </p:cNvSpPr>
          <p:nvPr>
            <p:ph idx="1"/>
          </p:nvPr>
        </p:nvSpPr>
        <p:spPr>
          <a:xfrm>
            <a:off x="4139952" y="116632"/>
            <a:ext cx="4896544" cy="66247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tekstu 3"/>
          <p:cNvSpPr>
            <a:spLocks noGrp="1"/>
          </p:cNvSpPr>
          <p:nvPr>
            <p:ph type="body" sz="half" idx="2"/>
          </p:nvPr>
        </p:nvSpPr>
        <p:spPr>
          <a:xfrm>
            <a:off x="683568" y="1435100"/>
            <a:ext cx="3312368" cy="53062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1271066642"/>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5" name="Obraz 3">
            <a:extLst>
              <a:ext uri="{FF2B5EF4-FFF2-40B4-BE49-F238E27FC236}">
                <a16:creationId xmlns:a16="http://schemas.microsoft.com/office/drawing/2014/main" id="{EA2E060B-1EFE-13F1-536A-905CD04816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4">
            <a:extLst>
              <a:ext uri="{FF2B5EF4-FFF2-40B4-BE49-F238E27FC236}">
                <a16:creationId xmlns:a16="http://schemas.microsoft.com/office/drawing/2014/main" id="{ED320AB1-41C0-3FE2-FE50-276CA1F62681}"/>
              </a:ext>
            </a:extLst>
          </p:cNvPr>
          <p:cNvSpPr txBox="1">
            <a:spLocks noChangeArrowheads="1"/>
          </p:cNvSpPr>
          <p:nvPr/>
        </p:nvSpPr>
        <p:spPr bwMode="auto">
          <a:xfrm>
            <a:off x="0" y="6546850"/>
            <a:ext cx="61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CFA9E1E0-CED1-4925-837C-9A743DD56E4F}"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a:p>
            <a:pPr algn="ctr" eaLnBrk="1" hangingPunct="1"/>
            <a:endParaRPr lang="pl-PL" altLang="pl-PL" sz="1000">
              <a:solidFill>
                <a:schemeClr val="bg1"/>
              </a:solidFill>
            </a:endParaRPr>
          </a:p>
        </p:txBody>
      </p:sp>
      <p:sp>
        <p:nvSpPr>
          <p:cNvPr id="2" name="Tytuł 1"/>
          <p:cNvSpPr>
            <a:spLocks noGrp="1"/>
          </p:cNvSpPr>
          <p:nvPr>
            <p:ph type="title"/>
          </p:nvPr>
        </p:nvSpPr>
        <p:spPr>
          <a:xfrm>
            <a:off x="2253952" y="4800600"/>
            <a:ext cx="5486400" cy="566738"/>
          </a:xfrm>
        </p:spPr>
        <p:txBody>
          <a:bodyPr anchor="b"/>
          <a:lstStyle>
            <a:lvl1pPr algn="l">
              <a:defRPr sz="2000" b="1"/>
            </a:lvl1pPr>
          </a:lstStyle>
          <a:p>
            <a:r>
              <a:rPr lang="pl-PL"/>
              <a:t>Kliknij, aby edytować styl</a:t>
            </a:r>
            <a:endParaRPr lang="pl-PL" dirty="0"/>
          </a:p>
        </p:txBody>
      </p:sp>
      <p:sp>
        <p:nvSpPr>
          <p:cNvPr id="3" name="Symbol zastępczy obrazu 2"/>
          <p:cNvSpPr>
            <a:spLocks noGrp="1"/>
          </p:cNvSpPr>
          <p:nvPr>
            <p:ph type="pic" idx="1"/>
          </p:nvPr>
        </p:nvSpPr>
        <p:spPr>
          <a:xfrm>
            <a:off x="755576" y="283"/>
            <a:ext cx="8388046" cy="4727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4" name="Symbol zastępczy tekstu 3"/>
          <p:cNvSpPr>
            <a:spLocks noGrp="1"/>
          </p:cNvSpPr>
          <p:nvPr>
            <p:ph type="body" sz="half" idx="2"/>
          </p:nvPr>
        </p:nvSpPr>
        <p:spPr>
          <a:xfrm>
            <a:off x="2253952"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84893696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97AB8B21-A45B-2612-B0AD-4A0CBD1F54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a:extLst>
              <a:ext uri="{FF2B5EF4-FFF2-40B4-BE49-F238E27FC236}">
                <a16:creationId xmlns:a16="http://schemas.microsoft.com/office/drawing/2014/main" id="{D8329DA1-F66E-7227-FBCE-56148747A343}"/>
              </a:ext>
            </a:extLst>
          </p:cNvPr>
          <p:cNvSpPr txBox="1">
            <a:spLocks noChangeArrowheads="1"/>
          </p:cNvSpPr>
          <p:nvPr/>
        </p:nvSpPr>
        <p:spPr bwMode="auto">
          <a:xfrm>
            <a:off x="0" y="6546850"/>
            <a:ext cx="611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9C714B46-2EF8-4666-A918-59299C7E0703}" type="slidenum">
              <a:rPr lang="pl-PL" altLang="pl-PL" sz="1000">
                <a:solidFill>
                  <a:schemeClr val="bg1"/>
                </a:solidFill>
                <a:latin typeface="Calibri" panose="020F0502020204030204" pitchFamily="34" charset="0"/>
              </a:rPr>
              <a:pPr algn="ctr" eaLnBrk="1" hangingPunct="1"/>
              <a:t>‹#›</a:t>
            </a:fld>
            <a:endParaRPr lang="pl-PL" altLang="pl-PL" sz="1000">
              <a:solidFill>
                <a:schemeClr val="bg1"/>
              </a:solidFill>
              <a:latin typeface="Calibri" panose="020F0502020204030204" pitchFamily="34" charset="0"/>
            </a:endParaRPr>
          </a:p>
          <a:p>
            <a:pPr algn="ctr" eaLnBrk="1" hangingPunct="1"/>
            <a:endParaRPr lang="pl-PL" altLang="pl-PL" sz="1000">
              <a:solidFill>
                <a:schemeClr val="bg1"/>
              </a:solidFill>
            </a:endParaRPr>
          </a:p>
        </p:txBody>
      </p:sp>
      <p:sp>
        <p:nvSpPr>
          <p:cNvPr id="2" name="Tytuł 1"/>
          <p:cNvSpPr>
            <a:spLocks noGrp="1"/>
          </p:cNvSpPr>
          <p:nvPr>
            <p:ph type="title"/>
          </p:nvPr>
        </p:nvSpPr>
        <p:spPr>
          <a:xfrm>
            <a:off x="755576" y="116632"/>
            <a:ext cx="8280920" cy="1548656"/>
          </a:xfrm>
        </p:spPr>
        <p:txBody>
          <a:bodyPr/>
          <a:lstStyle>
            <a:lvl1pPr>
              <a:defRPr b="0"/>
            </a:lvl1pPr>
          </a:lstStyle>
          <a:p>
            <a:r>
              <a:rPr lang="pl-PL"/>
              <a:t>Kliknij, aby edytować styl</a:t>
            </a:r>
            <a:endParaRPr lang="pl-PL" dirty="0"/>
          </a:p>
        </p:txBody>
      </p:sp>
      <p:sp>
        <p:nvSpPr>
          <p:cNvPr id="3" name="Symbol zastępczy tytułu pionowego 2"/>
          <p:cNvSpPr>
            <a:spLocks noGrp="1"/>
          </p:cNvSpPr>
          <p:nvPr>
            <p:ph type="body" orient="vert" idx="1"/>
          </p:nvPr>
        </p:nvSpPr>
        <p:spPr>
          <a:xfrm>
            <a:off x="755576" y="1772816"/>
            <a:ext cx="8280920" cy="4968551"/>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3880808210"/>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a:extLst>
              <a:ext uri="{FF2B5EF4-FFF2-40B4-BE49-F238E27FC236}">
                <a16:creationId xmlns:a16="http://schemas.microsoft.com/office/drawing/2014/main" id="{1DD1852E-4D8D-593C-53A0-592D99C8E8DB}"/>
              </a:ext>
            </a:extLst>
          </p:cNvPr>
          <p:cNvSpPr>
            <a:spLocks noGrp="1" noChangeArrowheads="1"/>
          </p:cNvSpPr>
          <p:nvPr>
            <p:ph type="title"/>
          </p:nvPr>
        </p:nvSpPr>
        <p:spPr bwMode="auto">
          <a:xfrm>
            <a:off x="107950" y="115888"/>
            <a:ext cx="8280400"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15">
            <a:extLst>
              <a:ext uri="{FF2B5EF4-FFF2-40B4-BE49-F238E27FC236}">
                <a16:creationId xmlns:a16="http://schemas.microsoft.com/office/drawing/2014/main" id="{BEC3819C-6196-3B16-59D9-50B2A8C2B46F}"/>
              </a:ext>
            </a:extLst>
          </p:cNvPr>
          <p:cNvSpPr>
            <a:spLocks noGrp="1" noChangeArrowheads="1"/>
          </p:cNvSpPr>
          <p:nvPr>
            <p:ph type="body" idx="1"/>
          </p:nvPr>
        </p:nvSpPr>
        <p:spPr bwMode="auto">
          <a:xfrm>
            <a:off x="107950" y="1773238"/>
            <a:ext cx="82804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Tree>
    <p:extLst>
      <p:ext uri="{BB962C8B-B14F-4D97-AF65-F5344CB8AC3E}">
        <p14:creationId xmlns:p14="http://schemas.microsoft.com/office/powerpoint/2010/main" val="285147334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685" r:id="rId11"/>
    <p:sldLayoutId id="2147483686" r:id="rId12"/>
    <p:sldLayoutId id="2147483687" r:id="rId13"/>
    <p:sldLayoutId id="2147483688" r:id="rId14"/>
    <p:sldLayoutId id="2147483689" r:id="rId15"/>
    <p:sldLayoutId id="2147483690" r:id="rId16"/>
  </p:sldLayoutIdLst>
  <p:transition>
    <p:randomBar/>
  </p:transition>
  <p:txStyles>
    <p:titleStyle>
      <a:lvl1pPr algn="l" rtl="0" eaLnBrk="1" fontAlgn="base" hangingPunct="1">
        <a:spcBef>
          <a:spcPct val="0"/>
        </a:spcBef>
        <a:spcAft>
          <a:spcPct val="0"/>
        </a:spcAft>
        <a:defRPr sz="3600">
          <a:solidFill>
            <a:schemeClr val="tx1"/>
          </a:solidFill>
          <a:latin typeface="Calibri" panose="020F0502020204030204" pitchFamily="34" charset="0"/>
          <a:ea typeface="+mj-ea"/>
          <a:cs typeface="+mj-cs"/>
        </a:defRPr>
      </a:lvl1pPr>
      <a:lvl2pPr algn="l" rtl="0" eaLnBrk="1" fontAlgn="base" hangingPunct="1">
        <a:spcBef>
          <a:spcPct val="0"/>
        </a:spcBef>
        <a:spcAft>
          <a:spcPct val="0"/>
        </a:spcAft>
        <a:defRPr sz="3600">
          <a:solidFill>
            <a:schemeClr val="tx1"/>
          </a:solidFill>
          <a:latin typeface="Calibri" panose="020F0502020204030204" pitchFamily="34" charset="0"/>
        </a:defRPr>
      </a:lvl2pPr>
      <a:lvl3pPr algn="l" rtl="0" eaLnBrk="1" fontAlgn="base" hangingPunct="1">
        <a:spcBef>
          <a:spcPct val="0"/>
        </a:spcBef>
        <a:spcAft>
          <a:spcPct val="0"/>
        </a:spcAft>
        <a:defRPr sz="3600">
          <a:solidFill>
            <a:schemeClr val="tx1"/>
          </a:solidFill>
          <a:latin typeface="Calibri" panose="020F0502020204030204" pitchFamily="34" charset="0"/>
        </a:defRPr>
      </a:lvl3pPr>
      <a:lvl4pPr algn="l" rtl="0" eaLnBrk="1" fontAlgn="base" hangingPunct="1">
        <a:spcBef>
          <a:spcPct val="0"/>
        </a:spcBef>
        <a:spcAft>
          <a:spcPct val="0"/>
        </a:spcAft>
        <a:defRPr sz="3600">
          <a:solidFill>
            <a:schemeClr val="tx1"/>
          </a:solidFill>
          <a:latin typeface="Calibri" panose="020F0502020204030204" pitchFamily="34" charset="0"/>
        </a:defRPr>
      </a:lvl4pPr>
      <a:lvl5pPr algn="l" rtl="0" eaLnBrk="1" fontAlgn="base" hangingPunct="1">
        <a:spcBef>
          <a:spcPct val="0"/>
        </a:spcBef>
        <a:spcAft>
          <a:spcPct val="0"/>
        </a:spcAft>
        <a:defRPr sz="3600">
          <a:solidFill>
            <a:schemeClr val="tx1"/>
          </a:solidFill>
          <a:latin typeface="Calibri" panose="020F0502020204030204"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Calibri" panose="020F0502020204030204" pitchFamily="34" charset="0"/>
        </a:defRPr>
      </a:lvl2pPr>
      <a:lvl3pPr marL="1143000" indent="-228600" algn="l" rtl="0" eaLnBrk="1" fontAlgn="base" hangingPunct="1">
        <a:spcBef>
          <a:spcPct val="20000"/>
        </a:spcBef>
        <a:spcAft>
          <a:spcPct val="0"/>
        </a:spcAft>
        <a:buChar char="•"/>
        <a:defRPr sz="2400">
          <a:solidFill>
            <a:schemeClr val="tx1"/>
          </a:solidFill>
          <a:latin typeface="Calibri" panose="020F0502020204030204" pitchFamily="34" charset="0"/>
        </a:defRPr>
      </a:lvl3pPr>
      <a:lvl4pPr marL="1600200" indent="-228600" algn="l" rtl="0" eaLnBrk="1" fontAlgn="base" hangingPunct="1">
        <a:spcBef>
          <a:spcPct val="20000"/>
        </a:spcBef>
        <a:spcAft>
          <a:spcPct val="0"/>
        </a:spcAft>
        <a:buChar char="–"/>
        <a:defRPr sz="2000">
          <a:solidFill>
            <a:schemeClr val="tx1"/>
          </a:solidFill>
          <a:latin typeface="Calibri" panose="020F0502020204030204" pitchFamily="34" charset="0"/>
        </a:defRPr>
      </a:lvl4pPr>
      <a:lvl5pPr marL="2057400" indent="-228600" algn="l" rtl="0" eaLnBrk="1" fontAlgn="base" hangingPunct="1">
        <a:spcBef>
          <a:spcPct val="20000"/>
        </a:spcBef>
        <a:spcAft>
          <a:spcPct val="0"/>
        </a:spcAft>
        <a:buChar char="»"/>
        <a:defRPr sz="2000">
          <a:solidFill>
            <a:schemeClr val="tx1"/>
          </a:solidFill>
          <a:latin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tekstu 1"/>
          <p:cNvSpPr>
            <a:spLocks noGrp="1"/>
          </p:cNvSpPr>
          <p:nvPr>
            <p:ph type="body" idx="10"/>
          </p:nvPr>
        </p:nvSpPr>
        <p:spPr>
          <a:xfrm>
            <a:off x="4703763" y="2924995"/>
            <a:ext cx="4314825" cy="1152525"/>
          </a:xfrm>
        </p:spPr>
        <p:txBody>
          <a:bodyPr/>
          <a:lstStyle/>
          <a:p>
            <a:pPr algn="just"/>
            <a:endParaRPr lang="en-US" altLang="pl-PL" sz="2200" b="1" dirty="0">
              <a:cs typeface="Calibri" panose="020F0502020204030204" pitchFamily="34" charset="0"/>
            </a:endParaRPr>
          </a:p>
        </p:txBody>
      </p:sp>
      <p:sp>
        <p:nvSpPr>
          <p:cNvPr id="6" name="pole tekstowe 5">
            <a:extLst>
              <a:ext uri="{FF2B5EF4-FFF2-40B4-BE49-F238E27FC236}">
                <a16:creationId xmlns:a16="http://schemas.microsoft.com/office/drawing/2014/main" id="{984BC6A1-5CFD-4C4F-85A6-5BBBF92F7ED3}"/>
              </a:ext>
            </a:extLst>
          </p:cNvPr>
          <p:cNvSpPr txBox="1"/>
          <p:nvPr/>
        </p:nvSpPr>
        <p:spPr>
          <a:xfrm>
            <a:off x="1475656" y="4653136"/>
            <a:ext cx="7542932" cy="1000274"/>
          </a:xfrm>
          <a:prstGeom prst="rect">
            <a:avLst/>
          </a:prstGeom>
          <a:noFill/>
        </p:spPr>
        <p:txBody>
          <a:bodyPr wrap="square" rtlCol="0">
            <a:spAutoFit/>
          </a:bodyPr>
          <a:lstStyle/>
          <a:p>
            <a:r>
              <a:rPr lang="pl-PL" sz="1600" b="1">
                <a:latin typeface="Calibri" panose="020F0502020204030204" pitchFamily="34" charset="0"/>
                <a:cs typeface="Calibri" panose="020F0502020204030204" pitchFamily="34" charset="0"/>
              </a:rPr>
              <a:t>Szymon Haładyn, Artur Kierzkowski, Tomasz Kisiel, Franciszek Restel, Agnieszka Tubis, Łukasz Wolniewicz</a:t>
            </a:r>
          </a:p>
          <a:p>
            <a:r>
              <a:rPr lang="en-US" sz="1350">
                <a:latin typeface="Calibri" panose="020F0502020204030204" pitchFamily="34" charset="0"/>
                <a:cs typeface="Calibri" panose="020F0502020204030204" pitchFamily="34" charset="0"/>
              </a:rPr>
              <a:t>Wroclaw University of Science and Technology</a:t>
            </a:r>
            <a:r>
              <a:rPr lang="pl-PL" sz="1350">
                <a:latin typeface="Calibri" panose="020F0502020204030204" pitchFamily="34" charset="0"/>
                <a:cs typeface="Calibri" panose="020F0502020204030204" pitchFamily="34" charset="0"/>
              </a:rPr>
              <a:t>,</a:t>
            </a:r>
            <a:r>
              <a:rPr lang="en-US" sz="1350">
                <a:latin typeface="Calibri" panose="020F0502020204030204" pitchFamily="34" charset="0"/>
                <a:cs typeface="Calibri" panose="020F0502020204030204" pitchFamily="34" charset="0"/>
              </a:rPr>
              <a:t> Faculty of Mechanical Engineering</a:t>
            </a:r>
            <a:r>
              <a:rPr lang="pl-PL" sz="1350">
                <a:latin typeface="Calibri" panose="020F0502020204030204" pitchFamily="34" charset="0"/>
                <a:cs typeface="Calibri" panose="020F0502020204030204" pitchFamily="34" charset="0"/>
              </a:rPr>
              <a:t>,</a:t>
            </a:r>
            <a:r>
              <a:rPr lang="en-US" sz="1350">
                <a:latin typeface="Calibri" panose="020F0502020204030204" pitchFamily="34" charset="0"/>
                <a:cs typeface="Calibri" panose="020F0502020204030204" pitchFamily="34" charset="0"/>
              </a:rPr>
              <a:t> Department of Technical Systems Operation and Maintenance</a:t>
            </a:r>
            <a:endParaRPr lang="pl-PL" sz="1350" dirty="0">
              <a:latin typeface="Calibri" panose="020F0502020204030204" pitchFamily="34" charset="0"/>
              <a:cs typeface="Calibri" panose="020F0502020204030204" pitchFamily="34" charset="0"/>
            </a:endParaRPr>
          </a:p>
        </p:txBody>
      </p:sp>
      <p:pic>
        <p:nvPicPr>
          <p:cNvPr id="8" name="Obraz 7">
            <a:extLst>
              <a:ext uri="{FF2B5EF4-FFF2-40B4-BE49-F238E27FC236}">
                <a16:creationId xmlns:a16="http://schemas.microsoft.com/office/drawing/2014/main" id="{14728F69-A19A-4692-8026-00F4DC00699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sp>
        <p:nvSpPr>
          <p:cNvPr id="10" name="Symbol zastępczy tekstu 3">
            <a:extLst>
              <a:ext uri="{FF2B5EF4-FFF2-40B4-BE49-F238E27FC236}">
                <a16:creationId xmlns:a16="http://schemas.microsoft.com/office/drawing/2014/main" id="{4B4310E9-9739-8179-022C-BB32B0159642}"/>
              </a:ext>
            </a:extLst>
          </p:cNvPr>
          <p:cNvSpPr txBox="1">
            <a:spLocks/>
          </p:cNvSpPr>
          <p:nvPr/>
        </p:nvSpPr>
        <p:spPr bwMode="auto">
          <a:xfrm>
            <a:off x="3131841" y="548508"/>
            <a:ext cx="5886748" cy="22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lvl1pPr marL="0" marR="0" indent="0" algn="l" defTabSz="914400" rtl="0" eaLnBrk="1" fontAlgn="base" latinLnBrk="0" hangingPunct="1">
              <a:lnSpc>
                <a:spcPct val="100000"/>
              </a:lnSpc>
              <a:spcBef>
                <a:spcPct val="20000"/>
              </a:spcBef>
              <a:spcAft>
                <a:spcPct val="0"/>
              </a:spcAft>
              <a:buClrTx/>
              <a:buSzTx/>
              <a:buFontTx/>
              <a:buNone/>
              <a:tabLst/>
              <a:defRPr sz="4400" b="1">
                <a:solidFill>
                  <a:schemeClr val="tx1"/>
                </a:solidFill>
                <a:latin typeface="Calibri" panose="020F0502020204030204" pitchFamily="34" charset="0"/>
                <a:ea typeface="+mn-ea"/>
                <a:cs typeface="+mn-cs"/>
              </a:defRPr>
            </a:lvl1pPr>
            <a:lvl2pPr marL="457200" indent="0" algn="l" rtl="0" eaLnBrk="1" fontAlgn="base" hangingPunct="1">
              <a:spcBef>
                <a:spcPct val="20000"/>
              </a:spcBef>
              <a:spcAft>
                <a:spcPct val="0"/>
              </a:spcAft>
              <a:buNone/>
              <a:defRPr sz="1800">
                <a:solidFill>
                  <a:schemeClr val="tx1"/>
                </a:solidFill>
                <a:latin typeface="Calibri" panose="020F0502020204030204" pitchFamily="34" charset="0"/>
              </a:defRPr>
            </a:lvl2pPr>
            <a:lvl3pPr marL="914400" indent="0" algn="l" rtl="0" eaLnBrk="1" fontAlgn="base" hangingPunct="1">
              <a:spcBef>
                <a:spcPct val="20000"/>
              </a:spcBef>
              <a:spcAft>
                <a:spcPct val="0"/>
              </a:spcAft>
              <a:buNone/>
              <a:defRPr sz="1600">
                <a:solidFill>
                  <a:schemeClr val="tx1"/>
                </a:solidFill>
                <a:latin typeface="Calibri" panose="020F0502020204030204" pitchFamily="34" charset="0"/>
              </a:defRPr>
            </a:lvl3pPr>
            <a:lvl4pPr marL="1371600" indent="0" algn="l" rtl="0" eaLnBrk="1" fontAlgn="base" hangingPunct="1">
              <a:spcBef>
                <a:spcPct val="20000"/>
              </a:spcBef>
              <a:spcAft>
                <a:spcPct val="0"/>
              </a:spcAft>
              <a:buNone/>
              <a:defRPr sz="1400">
                <a:solidFill>
                  <a:schemeClr val="tx1"/>
                </a:solidFill>
                <a:latin typeface="Calibri" panose="020F0502020204030204" pitchFamily="34" charset="0"/>
              </a:defRPr>
            </a:lvl4pPr>
            <a:lvl5pPr marL="1828800" indent="0" algn="l" rtl="0" eaLnBrk="1" fontAlgn="base" hangingPunct="1">
              <a:spcBef>
                <a:spcPct val="20000"/>
              </a:spcBef>
              <a:spcAft>
                <a:spcPct val="0"/>
              </a:spcAft>
              <a:buNone/>
              <a:defRPr sz="1400">
                <a:solidFill>
                  <a:schemeClr val="tx1"/>
                </a:solidFill>
                <a:latin typeface="Calibri" panose="020F0502020204030204" pitchFamily="34" charset="0"/>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lgn="ctr"/>
            <a:r>
              <a:rPr lang="en-US" sz="2800" kern="0"/>
              <a:t>Identification of safety relevant activities of train crews using the Functional Resonance Analysis Method (FRAM)</a:t>
            </a:r>
            <a:endParaRPr lang="en-US" sz="2800" kern="0" dirty="0"/>
          </a:p>
        </p:txBody>
      </p:sp>
      <p:pic>
        <p:nvPicPr>
          <p:cNvPr id="11" name="Obraz 10">
            <a:extLst>
              <a:ext uri="{FF2B5EF4-FFF2-40B4-BE49-F238E27FC236}">
                <a16:creationId xmlns:a16="http://schemas.microsoft.com/office/drawing/2014/main" id="{2907CB5C-A1C9-6E9C-86A2-D2C33FB1285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766C55-EC6E-490D-B11A-58E480FB243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pic>
        <p:nvPicPr>
          <p:cNvPr id="2" name="VR Screenrecord_20220126_082052">
            <a:hlinkClick r:id="" action="ppaction://media"/>
            <a:extLst>
              <a:ext uri="{FF2B5EF4-FFF2-40B4-BE49-F238E27FC236}">
                <a16:creationId xmlns:a16="http://schemas.microsoft.com/office/drawing/2014/main" id="{0D8524FE-6DE2-C7C6-BFE8-6B55278BF461}"/>
              </a:ext>
            </a:extLst>
          </p:cNvPr>
          <p:cNvPicPr>
            <a:picLocks noChangeAspect="1"/>
          </p:cNvPicPr>
          <p:nvPr>
            <a:videoFile r:link="rId1"/>
            <p:extLst>
              <p:ext uri="{DAA4B4D4-6D71-4841-9C94-3DE7FCFB9230}">
                <p14:media xmlns:p14="http://schemas.microsoft.com/office/powerpoint/2010/main" r:embed="rId2">
                  <p14:trim end="63749"/>
                </p14:media>
              </p:ext>
            </p:extLst>
          </p:nvPr>
        </p:nvPicPr>
        <p:blipFill>
          <a:blip r:embed="rId6"/>
          <a:stretch>
            <a:fillRect/>
          </a:stretch>
        </p:blipFill>
        <p:spPr>
          <a:xfrm>
            <a:off x="3010078" y="1359564"/>
            <a:ext cx="4188031" cy="4653368"/>
          </a:xfrm>
          <a:prstGeom prst="rect">
            <a:avLst/>
          </a:prstGeom>
        </p:spPr>
      </p:pic>
      <p:pic>
        <p:nvPicPr>
          <p:cNvPr id="8" name="Obraz 7">
            <a:extLst>
              <a:ext uri="{FF2B5EF4-FFF2-40B4-BE49-F238E27FC236}">
                <a16:creationId xmlns:a16="http://schemas.microsoft.com/office/drawing/2014/main" id="{1C4A250F-53AB-A135-0E37-0BE54811298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
        <p:nvSpPr>
          <p:cNvPr id="10" name="Symbol zastępczy tekstu 3">
            <a:extLst>
              <a:ext uri="{FF2B5EF4-FFF2-40B4-BE49-F238E27FC236}">
                <a16:creationId xmlns:a16="http://schemas.microsoft.com/office/drawing/2014/main" id="{8FDBC8FF-5786-64A6-C1B7-8E2B604E343A}"/>
              </a:ext>
            </a:extLst>
          </p:cNvPr>
          <p:cNvSpPr>
            <a:spLocks noGrp="1"/>
          </p:cNvSpPr>
          <p:nvPr>
            <p:ph type="body" idx="12"/>
          </p:nvPr>
        </p:nvSpPr>
        <p:spPr>
          <a:xfrm>
            <a:off x="745778" y="336974"/>
            <a:ext cx="8262938" cy="865187"/>
          </a:xfrm>
        </p:spPr>
        <p:txBody>
          <a:bodyPr/>
          <a:lstStyle/>
          <a:p>
            <a:r>
              <a:rPr lang="en-US" sz="2700" b="1">
                <a:cs typeface="Calibri" panose="020F0502020204030204" pitchFamily="34" charset="0"/>
              </a:rPr>
              <a:t>An immersive training system for railroad personnel using virtual reality technolog</a:t>
            </a:r>
            <a:r>
              <a:rPr lang="pl-PL" sz="2700" b="1">
                <a:cs typeface="Calibri" panose="020F0502020204030204" pitchFamily="34" charset="0"/>
              </a:rPr>
              <a:t>y</a:t>
            </a:r>
            <a:endParaRPr lang="en-US" sz="2700" b="1">
              <a:cs typeface="Calibri" panose="020F0502020204030204" pitchFamily="34" charset="0"/>
            </a:endParaRPr>
          </a:p>
        </p:txBody>
      </p:sp>
    </p:spTree>
    <p:extLst>
      <p:ext uri="{BB962C8B-B14F-4D97-AF65-F5344CB8AC3E}">
        <p14:creationId xmlns:p14="http://schemas.microsoft.com/office/powerpoint/2010/main" val="242497809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766C55-EC6E-490D-B11A-58E480FB243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sp>
        <p:nvSpPr>
          <p:cNvPr id="8" name="Symbol zastępczy zawartości 2">
            <a:extLst>
              <a:ext uri="{FF2B5EF4-FFF2-40B4-BE49-F238E27FC236}">
                <a16:creationId xmlns:a16="http://schemas.microsoft.com/office/drawing/2014/main" id="{900FDBD3-F775-E281-EEFC-8D0636FEA31C}"/>
              </a:ext>
            </a:extLst>
          </p:cNvPr>
          <p:cNvSpPr txBox="1">
            <a:spLocks/>
          </p:cNvSpPr>
          <p:nvPr/>
        </p:nvSpPr>
        <p:spPr>
          <a:xfrm>
            <a:off x="907974" y="1202161"/>
            <a:ext cx="7912497" cy="1002703"/>
          </a:xfrm>
          <a:prstGeom prst="rect">
            <a:avLst/>
          </a:prstGeom>
        </p:spPr>
        <p:txBody>
          <a:bodyPr lIns="0" rIns="0"/>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None/>
            </a:pPr>
            <a:r>
              <a:rPr lang="en-US" sz="1900">
                <a:cs typeface="Calibri" panose="020F0502020204030204" pitchFamily="34" charset="0"/>
              </a:rPr>
              <a:t>For train crew members, safety and professional service to travelers are important aspects.</a:t>
            </a:r>
          </a:p>
          <a:p>
            <a:pPr marL="0" indent="0" algn="just" fontAlgn="auto">
              <a:spcAft>
                <a:spcPts val="0"/>
              </a:spcAft>
              <a:buNone/>
            </a:pPr>
            <a:endParaRPr lang="en-US" sz="1900">
              <a:cs typeface="Calibri" panose="020F0502020204030204" pitchFamily="34" charset="0"/>
            </a:endParaRPr>
          </a:p>
          <a:p>
            <a:pPr marL="0" indent="0" algn="just" fontAlgn="auto">
              <a:spcAft>
                <a:spcPts val="0"/>
              </a:spcAft>
              <a:buNone/>
            </a:pPr>
            <a:r>
              <a:rPr lang="en-US" sz="1900">
                <a:cs typeface="Calibri" panose="020F0502020204030204" pitchFamily="34" charset="0"/>
              </a:rPr>
              <a:t>Using the performed staff interviews, the PHA analysis and the FRAM model, an approach was presented to find the most important scenarios for training of staff in Virtual Reality.</a:t>
            </a:r>
          </a:p>
          <a:p>
            <a:pPr marL="0" indent="0" algn="just" fontAlgn="auto">
              <a:spcAft>
                <a:spcPts val="0"/>
              </a:spcAft>
              <a:buNone/>
            </a:pPr>
            <a:endParaRPr lang="en-US" sz="1900">
              <a:cs typeface="Calibri" panose="020F0502020204030204" pitchFamily="34" charset="0"/>
            </a:endParaRPr>
          </a:p>
          <a:p>
            <a:pPr marL="0" indent="0" algn="just" fontAlgn="auto">
              <a:spcAft>
                <a:spcPts val="0"/>
              </a:spcAft>
              <a:buNone/>
            </a:pPr>
            <a:r>
              <a:rPr lang="en-US" sz="1900">
                <a:cs typeface="Calibri" panose="020F0502020204030204" pitchFamily="34" charset="0"/>
              </a:rPr>
              <a:t>For the FRAM model of train manager timing and precision description has been implemented by the risk number resulting from the PHA analysis. Thus, variabilities of activities in terms of timing and precision have been estimated in form of a risk measure.</a:t>
            </a:r>
          </a:p>
          <a:p>
            <a:pPr marL="0" indent="0" algn="just" fontAlgn="auto">
              <a:spcAft>
                <a:spcPts val="0"/>
              </a:spcAft>
              <a:buNone/>
            </a:pPr>
            <a:endParaRPr lang="en-US" sz="1900">
              <a:cs typeface="Calibri" panose="020F0502020204030204" pitchFamily="34" charset="0"/>
            </a:endParaRPr>
          </a:p>
          <a:p>
            <a:pPr marL="0" indent="0" algn="just" fontAlgn="auto">
              <a:spcAft>
                <a:spcPts val="0"/>
              </a:spcAft>
              <a:buNone/>
            </a:pPr>
            <a:r>
              <a:rPr lang="en-US" sz="1900">
                <a:cs typeface="Calibri" panose="020F0502020204030204" pitchFamily="34" charset="0"/>
              </a:rPr>
              <a:t>Finally we are able to rank the most important scenarios in terms of risk, that we can in the next step implement to the elaborated VR environment to teach the staff.</a:t>
            </a:r>
          </a:p>
        </p:txBody>
      </p:sp>
      <p:pic>
        <p:nvPicPr>
          <p:cNvPr id="10" name="Obraz 9">
            <a:extLst>
              <a:ext uri="{FF2B5EF4-FFF2-40B4-BE49-F238E27FC236}">
                <a16:creationId xmlns:a16="http://schemas.microsoft.com/office/drawing/2014/main" id="{9C8AC034-250B-4CC6-7A1B-21D16F039F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
        <p:nvSpPr>
          <p:cNvPr id="12" name="Symbol zastępczy tekstu 3">
            <a:extLst>
              <a:ext uri="{FF2B5EF4-FFF2-40B4-BE49-F238E27FC236}">
                <a16:creationId xmlns:a16="http://schemas.microsoft.com/office/drawing/2014/main" id="{FF596036-6AD7-DC1D-1C60-B89A8D123239}"/>
              </a:ext>
            </a:extLst>
          </p:cNvPr>
          <p:cNvSpPr>
            <a:spLocks noGrp="1"/>
          </p:cNvSpPr>
          <p:nvPr>
            <p:ph type="body" idx="12"/>
          </p:nvPr>
        </p:nvSpPr>
        <p:spPr>
          <a:xfrm>
            <a:off x="745778" y="336974"/>
            <a:ext cx="8262938" cy="865187"/>
          </a:xfrm>
        </p:spPr>
        <p:txBody>
          <a:bodyPr/>
          <a:lstStyle/>
          <a:p>
            <a:r>
              <a:rPr lang="pl-PL" sz="4000" b="1">
                <a:cs typeface="Calibri" panose="020F0502020204030204" pitchFamily="34" charset="0"/>
              </a:rPr>
              <a:t>Conclusion</a:t>
            </a:r>
            <a:endParaRPr lang="pl-PL" sz="4000" b="1" dirty="0">
              <a:cs typeface="Calibri" panose="020F0502020204030204" pitchFamily="34" charset="0"/>
            </a:endParaRPr>
          </a:p>
        </p:txBody>
      </p:sp>
    </p:spTree>
    <p:extLst>
      <p:ext uri="{BB962C8B-B14F-4D97-AF65-F5344CB8AC3E}">
        <p14:creationId xmlns:p14="http://schemas.microsoft.com/office/powerpoint/2010/main" val="3982265493"/>
      </p:ext>
    </p:extLst>
  </p:cSld>
  <p:clrMapOvr>
    <a:masterClrMapping/>
  </p:clrMapOvr>
  <p:transition>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11561" y="-1"/>
            <a:ext cx="85324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tekstu 2"/>
          <p:cNvSpPr>
            <a:spLocks noGrp="1"/>
          </p:cNvSpPr>
          <p:nvPr>
            <p:ph type="body" idx="12"/>
          </p:nvPr>
        </p:nvSpPr>
        <p:spPr/>
        <p:txBody>
          <a:bodyPr/>
          <a:lstStyle/>
          <a:p>
            <a:endParaRPr lang="pl-PL"/>
          </a:p>
        </p:txBody>
      </p:sp>
      <p:sp>
        <p:nvSpPr>
          <p:cNvPr id="15365" name="Symbol zastępczy tekstu 4"/>
          <p:cNvSpPr>
            <a:spLocks noGrp="1"/>
          </p:cNvSpPr>
          <p:nvPr>
            <p:ph type="body" idx="10"/>
          </p:nvPr>
        </p:nvSpPr>
        <p:spPr/>
        <p:txBody>
          <a:bodyPr/>
          <a:lstStyle/>
          <a:p>
            <a:endParaRPr lang="pl-PL" altLang="pl-PL" sz="3200" b="1" dirty="0"/>
          </a:p>
        </p:txBody>
      </p:sp>
      <p:sp>
        <p:nvSpPr>
          <p:cNvPr id="69" name="Schemat blokowy: proces 68"/>
          <p:cNvSpPr/>
          <p:nvPr/>
        </p:nvSpPr>
        <p:spPr>
          <a:xfrm>
            <a:off x="642938" y="1785938"/>
            <a:ext cx="1143000" cy="57150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solidFill>
                <a:schemeClr val="tx1"/>
              </a:solidFill>
            </a:endParaRPr>
          </a:p>
        </p:txBody>
      </p:sp>
      <p:sp>
        <p:nvSpPr>
          <p:cNvPr id="70" name="Schemat blokowy: proces 69"/>
          <p:cNvSpPr/>
          <p:nvPr/>
        </p:nvSpPr>
        <p:spPr>
          <a:xfrm>
            <a:off x="500063" y="714375"/>
            <a:ext cx="1500187" cy="785813"/>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71" name="Prostokąt 70"/>
          <p:cNvSpPr/>
          <p:nvPr/>
        </p:nvSpPr>
        <p:spPr>
          <a:xfrm>
            <a:off x="1071563" y="1500188"/>
            <a:ext cx="357187" cy="2357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grpSp>
        <p:nvGrpSpPr>
          <p:cNvPr id="72" name="Grupa 70"/>
          <p:cNvGrpSpPr>
            <a:grpSpLocks/>
          </p:cNvGrpSpPr>
          <p:nvPr/>
        </p:nvGrpSpPr>
        <p:grpSpPr bwMode="auto">
          <a:xfrm>
            <a:off x="1071563" y="1500188"/>
            <a:ext cx="357187" cy="2357437"/>
            <a:chOff x="7572396" y="4071938"/>
            <a:chExt cx="428625" cy="2786062"/>
          </a:xfrm>
        </p:grpSpPr>
        <p:sp>
          <p:nvSpPr>
            <p:cNvPr id="73" name="Prostokąt 72"/>
            <p:cNvSpPr/>
            <p:nvPr/>
          </p:nvSpPr>
          <p:spPr>
            <a:xfrm>
              <a:off x="7572396" y="4071938"/>
              <a:ext cx="419101" cy="2786062"/>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4" name="Prostokąt 73"/>
            <p:cNvSpPr/>
            <p:nvPr/>
          </p:nvSpPr>
          <p:spPr>
            <a:xfrm>
              <a:off x="7572396" y="4071938"/>
              <a:ext cx="428625" cy="5009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5" name="Prostokąt 74"/>
            <p:cNvSpPr/>
            <p:nvPr/>
          </p:nvSpPr>
          <p:spPr>
            <a:xfrm>
              <a:off x="7572396" y="5071918"/>
              <a:ext cx="428625" cy="5722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76" name="Prostokąt 75"/>
            <p:cNvSpPr/>
            <p:nvPr/>
          </p:nvSpPr>
          <p:spPr>
            <a:xfrm>
              <a:off x="7572396" y="6214486"/>
              <a:ext cx="428625" cy="5009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sp>
        <p:nvSpPr>
          <p:cNvPr id="77" name="Dowolny kształt 76"/>
          <p:cNvSpPr/>
          <p:nvPr/>
        </p:nvSpPr>
        <p:spPr>
          <a:xfrm>
            <a:off x="-831850" y="1760538"/>
            <a:ext cx="7888288" cy="5391150"/>
          </a:xfrm>
          <a:custGeom>
            <a:avLst/>
            <a:gdLst>
              <a:gd name="connsiteX0" fmla="*/ 5090614 w 7888406"/>
              <a:gd name="connsiteY0" fmla="*/ 5322627 h 5390866"/>
              <a:gd name="connsiteX1" fmla="*/ 7888406 w 7888406"/>
              <a:gd name="connsiteY1" fmla="*/ 0 h 5390866"/>
              <a:gd name="connsiteX2" fmla="*/ 7274256 w 7888406"/>
              <a:gd name="connsiteY2" fmla="*/ 0 h 5390866"/>
              <a:gd name="connsiteX3" fmla="*/ 0 w 7888406"/>
              <a:gd name="connsiteY3" fmla="*/ 5390866 h 5390866"/>
              <a:gd name="connsiteX4" fmla="*/ 5104262 w 7888406"/>
              <a:gd name="connsiteY4" fmla="*/ 5268036 h 5390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8406" h="5390866">
                <a:moveTo>
                  <a:pt x="5090614" y="5322627"/>
                </a:moveTo>
                <a:lnTo>
                  <a:pt x="7888406" y="0"/>
                </a:lnTo>
                <a:lnTo>
                  <a:pt x="7274256" y="0"/>
                </a:lnTo>
                <a:lnTo>
                  <a:pt x="0" y="5390866"/>
                </a:lnTo>
                <a:lnTo>
                  <a:pt x="5104262" y="5268036"/>
                </a:lnTo>
              </a:path>
            </a:pathLst>
          </a:custGeom>
          <a:solidFill>
            <a:schemeClr val="tx1">
              <a:lumMod val="75000"/>
              <a:lumOff val="25000"/>
            </a:scheme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l-PL"/>
          </a:p>
        </p:txBody>
      </p:sp>
      <p:grpSp>
        <p:nvGrpSpPr>
          <p:cNvPr id="78" name="Grupa 59"/>
          <p:cNvGrpSpPr>
            <a:grpSpLocks/>
          </p:cNvGrpSpPr>
          <p:nvPr/>
        </p:nvGrpSpPr>
        <p:grpSpPr bwMode="auto">
          <a:xfrm rot="5400000">
            <a:off x="-3000375" y="3143250"/>
            <a:ext cx="9858376" cy="857250"/>
            <a:chOff x="0" y="5000637"/>
            <a:chExt cx="11715832" cy="1071570"/>
          </a:xfrm>
        </p:grpSpPr>
        <p:sp>
          <p:nvSpPr>
            <p:cNvPr id="79" name="Prostokąt 78"/>
            <p:cNvSpPr/>
            <p:nvPr/>
          </p:nvSpPr>
          <p:spPr>
            <a:xfrm>
              <a:off x="0" y="5357827"/>
              <a:ext cx="11715832"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80" name="Prostokąt 79"/>
            <p:cNvSpPr/>
            <p:nvPr/>
          </p:nvSpPr>
          <p:spPr>
            <a:xfrm>
              <a:off x="715025" y="5357828"/>
              <a:ext cx="5929607" cy="3571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81" name="Trapez 80"/>
            <p:cNvSpPr/>
            <p:nvPr/>
          </p:nvSpPr>
          <p:spPr>
            <a:xfrm rot="16200000">
              <a:off x="6519184" y="5054394"/>
              <a:ext cx="1071570" cy="964056"/>
            </a:xfrm>
            <a:prstGeom prst="trapezoid">
              <a:avLst>
                <a:gd name="adj" fmla="val 1655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solidFill>
                  <a:schemeClr val="tx1"/>
                </a:solidFill>
              </a:endParaRPr>
            </a:p>
          </p:txBody>
        </p:sp>
        <p:sp>
          <p:nvSpPr>
            <p:cNvPr id="82" name="Schemat blokowy: proces 81"/>
            <p:cNvSpPr/>
            <p:nvPr/>
          </p:nvSpPr>
          <p:spPr>
            <a:xfrm>
              <a:off x="1714927" y="5337782"/>
              <a:ext cx="999902" cy="357190"/>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83" name="Schemat blokowy: proces 82"/>
            <p:cNvSpPr/>
            <p:nvPr/>
          </p:nvSpPr>
          <p:spPr>
            <a:xfrm>
              <a:off x="3714731" y="5357828"/>
              <a:ext cx="999902" cy="357190"/>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grpSp>
      <p:sp>
        <p:nvSpPr>
          <p:cNvPr id="4" name="Dowolny kształt 3"/>
          <p:cNvSpPr/>
          <p:nvPr/>
        </p:nvSpPr>
        <p:spPr>
          <a:xfrm>
            <a:off x="800100" y="4476750"/>
            <a:ext cx="1952625" cy="1276350"/>
          </a:xfrm>
          <a:custGeom>
            <a:avLst/>
            <a:gdLst>
              <a:gd name="connsiteX0" fmla="*/ 704850 w 1952625"/>
              <a:gd name="connsiteY0" fmla="*/ 904875 h 1276350"/>
              <a:gd name="connsiteX1" fmla="*/ 1952625 w 1952625"/>
              <a:gd name="connsiteY1" fmla="*/ 0 h 1276350"/>
              <a:gd name="connsiteX2" fmla="*/ 0 w 1952625"/>
              <a:gd name="connsiteY2" fmla="*/ 28575 h 1276350"/>
              <a:gd name="connsiteX3" fmla="*/ 47625 w 1952625"/>
              <a:gd name="connsiteY3" fmla="*/ 1276350 h 1276350"/>
              <a:gd name="connsiteX4" fmla="*/ 704850 w 1952625"/>
              <a:gd name="connsiteY4" fmla="*/ 904875 h 127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5" h="1276350">
                <a:moveTo>
                  <a:pt x="704850" y="904875"/>
                </a:moveTo>
                <a:lnTo>
                  <a:pt x="1952625" y="0"/>
                </a:lnTo>
                <a:lnTo>
                  <a:pt x="0" y="28575"/>
                </a:lnTo>
                <a:lnTo>
                  <a:pt x="47625" y="1276350"/>
                </a:lnTo>
                <a:lnTo>
                  <a:pt x="704850" y="90487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Trapez 84"/>
          <p:cNvSpPr/>
          <p:nvPr/>
        </p:nvSpPr>
        <p:spPr>
          <a:xfrm>
            <a:off x="1428750" y="3357563"/>
            <a:ext cx="1071563" cy="11430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400" dirty="0">
              <a:solidFill>
                <a:schemeClr val="tx1"/>
              </a:solidFill>
            </a:endParaRPr>
          </a:p>
        </p:txBody>
      </p:sp>
      <p:cxnSp>
        <p:nvCxnSpPr>
          <p:cNvPr id="86" name="Łącznik prosty 85"/>
          <p:cNvCxnSpPr/>
          <p:nvPr/>
        </p:nvCxnSpPr>
        <p:spPr>
          <a:xfrm>
            <a:off x="0" y="4929188"/>
            <a:ext cx="9144000" cy="1587"/>
          </a:xfrm>
          <a:prstGeom prst="line">
            <a:avLst/>
          </a:prstGeom>
          <a:ln w="635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Łącznik prosty 86"/>
          <p:cNvCxnSpPr/>
          <p:nvPr/>
        </p:nvCxnSpPr>
        <p:spPr>
          <a:xfrm>
            <a:off x="0" y="5143500"/>
            <a:ext cx="9144000" cy="1588"/>
          </a:xfrm>
          <a:prstGeom prst="line">
            <a:avLst/>
          </a:prstGeom>
          <a:ln w="635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Prostokąt 87"/>
          <p:cNvSpPr/>
          <p:nvPr/>
        </p:nvSpPr>
        <p:spPr>
          <a:xfrm>
            <a:off x="6215063" y="5286375"/>
            <a:ext cx="3071812" cy="157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pic>
        <p:nvPicPr>
          <p:cNvPr id="89" name="Obraz 8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481672" y="1546227"/>
            <a:ext cx="45516378" cy="3610966"/>
          </a:xfrm>
          <a:prstGeom prst="rect">
            <a:avLst/>
          </a:prstGeom>
          <a:noFill/>
          <a:ln w="9525">
            <a:noFill/>
            <a:miter lim="800000"/>
            <a:headEnd/>
            <a:tailEnd/>
          </a:ln>
        </p:spPr>
      </p:pic>
      <p:sp>
        <p:nvSpPr>
          <p:cNvPr id="90" name="Tytuł 1"/>
          <p:cNvSpPr txBox="1">
            <a:spLocks/>
          </p:cNvSpPr>
          <p:nvPr/>
        </p:nvSpPr>
        <p:spPr>
          <a:xfrm>
            <a:off x="6551613" y="2857500"/>
            <a:ext cx="2413000" cy="1214438"/>
          </a:xfrm>
          <a:prstGeom prst="rect">
            <a:avLst/>
          </a:prstGeom>
          <a:solidFill>
            <a:schemeClr val="tx1"/>
          </a:solidFill>
        </p:spPr>
        <p:txBody>
          <a:bodyPr anchor="ctr"/>
          <a:lstStyle>
            <a:lvl1pPr algn="l" rtl="0" eaLnBrk="1" fontAlgn="base" hangingPunct="1">
              <a:spcBef>
                <a:spcPct val="0"/>
              </a:spcBef>
              <a:spcAft>
                <a:spcPct val="0"/>
              </a:spcAft>
              <a:defRPr sz="3600">
                <a:solidFill>
                  <a:schemeClr val="tx1"/>
                </a:solidFill>
                <a:latin typeface="Calibri" panose="020F0502020204030204" pitchFamily="34" charset="0"/>
                <a:ea typeface="+mj-ea"/>
                <a:cs typeface="+mj-cs"/>
              </a:defRPr>
            </a:lvl1pPr>
            <a:lvl2pPr algn="l" rtl="0" eaLnBrk="1" fontAlgn="base" hangingPunct="1">
              <a:spcBef>
                <a:spcPct val="0"/>
              </a:spcBef>
              <a:spcAft>
                <a:spcPct val="0"/>
              </a:spcAft>
              <a:defRPr sz="3600">
                <a:solidFill>
                  <a:schemeClr val="tx1"/>
                </a:solidFill>
                <a:latin typeface="Calibri" panose="020F0502020204030204" pitchFamily="34" charset="0"/>
              </a:defRPr>
            </a:lvl2pPr>
            <a:lvl3pPr algn="l" rtl="0" eaLnBrk="1" fontAlgn="base" hangingPunct="1">
              <a:spcBef>
                <a:spcPct val="0"/>
              </a:spcBef>
              <a:spcAft>
                <a:spcPct val="0"/>
              </a:spcAft>
              <a:defRPr sz="3600">
                <a:solidFill>
                  <a:schemeClr val="tx1"/>
                </a:solidFill>
                <a:latin typeface="Calibri" panose="020F0502020204030204" pitchFamily="34" charset="0"/>
              </a:defRPr>
            </a:lvl3pPr>
            <a:lvl4pPr algn="l" rtl="0" eaLnBrk="1" fontAlgn="base" hangingPunct="1">
              <a:spcBef>
                <a:spcPct val="0"/>
              </a:spcBef>
              <a:spcAft>
                <a:spcPct val="0"/>
              </a:spcAft>
              <a:defRPr sz="3600">
                <a:solidFill>
                  <a:schemeClr val="tx1"/>
                </a:solidFill>
                <a:latin typeface="Calibri" panose="020F0502020204030204" pitchFamily="34" charset="0"/>
              </a:defRPr>
            </a:lvl4pPr>
            <a:lvl5pPr algn="l" rtl="0" eaLnBrk="1" fontAlgn="base" hangingPunct="1">
              <a:spcBef>
                <a:spcPct val="0"/>
              </a:spcBef>
              <a:spcAft>
                <a:spcPct val="0"/>
              </a:spcAft>
              <a:defRPr sz="3600">
                <a:solidFill>
                  <a:schemeClr val="tx1"/>
                </a:solidFill>
                <a:latin typeface="Calibri" panose="020F0502020204030204" pitchFamily="34" charset="0"/>
              </a:defRPr>
            </a:lvl5pPr>
            <a:lvl6pPr marL="457200" algn="l" rtl="0" eaLnBrk="1" fontAlgn="base" hangingPunct="1">
              <a:spcBef>
                <a:spcPct val="0"/>
              </a:spcBef>
              <a:spcAft>
                <a:spcPct val="0"/>
              </a:spcAft>
              <a:defRPr sz="3600" b="1">
                <a:solidFill>
                  <a:schemeClr val="tx2"/>
                </a:solidFill>
                <a:latin typeface="Trebuchet MS" pitchFamily="34" charset="0"/>
              </a:defRPr>
            </a:lvl6pPr>
            <a:lvl7pPr marL="914400" algn="l" rtl="0" eaLnBrk="1" fontAlgn="base" hangingPunct="1">
              <a:spcBef>
                <a:spcPct val="0"/>
              </a:spcBef>
              <a:spcAft>
                <a:spcPct val="0"/>
              </a:spcAft>
              <a:defRPr sz="3600" b="1">
                <a:solidFill>
                  <a:schemeClr val="tx2"/>
                </a:solidFill>
                <a:latin typeface="Trebuchet MS" pitchFamily="34" charset="0"/>
              </a:defRPr>
            </a:lvl7pPr>
            <a:lvl8pPr marL="1371600" algn="l" rtl="0" eaLnBrk="1" fontAlgn="base" hangingPunct="1">
              <a:spcBef>
                <a:spcPct val="0"/>
              </a:spcBef>
              <a:spcAft>
                <a:spcPct val="0"/>
              </a:spcAft>
              <a:defRPr sz="3600" b="1">
                <a:solidFill>
                  <a:schemeClr val="tx2"/>
                </a:solidFill>
                <a:latin typeface="Trebuchet MS" pitchFamily="34" charset="0"/>
              </a:defRPr>
            </a:lvl8pPr>
            <a:lvl9pPr marL="1828800" algn="l" rtl="0" eaLnBrk="1" fontAlgn="base" hangingPunct="1">
              <a:spcBef>
                <a:spcPct val="0"/>
              </a:spcBef>
              <a:spcAft>
                <a:spcPct val="0"/>
              </a:spcAft>
              <a:defRPr sz="3600" b="1">
                <a:solidFill>
                  <a:schemeClr val="tx2"/>
                </a:solidFill>
                <a:latin typeface="Trebuchet MS" pitchFamily="34" charset="0"/>
              </a:defRPr>
            </a:lvl9pPr>
          </a:lstStyle>
          <a:p>
            <a:pPr algn="ctr"/>
            <a:r>
              <a:rPr lang="en-US" sz="2600" kern="0">
                <a:solidFill>
                  <a:schemeClr val="bg1"/>
                </a:solidFill>
              </a:rPr>
              <a:t>Thank you for your attention!</a:t>
            </a:r>
            <a:endParaRPr lang="pl-PL" sz="2600" kern="0" dirty="0">
              <a:solidFill>
                <a:schemeClr val="bg1"/>
              </a:solidFill>
            </a:endParaRPr>
          </a:p>
        </p:txBody>
      </p:sp>
      <p:sp>
        <p:nvSpPr>
          <p:cNvPr id="91" name="Prostokąt 90"/>
          <p:cNvSpPr/>
          <p:nvPr/>
        </p:nvSpPr>
        <p:spPr>
          <a:xfrm>
            <a:off x="7572375" y="4071938"/>
            <a:ext cx="428625" cy="2786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grpSp>
        <p:nvGrpSpPr>
          <p:cNvPr id="92" name="Grupa 69"/>
          <p:cNvGrpSpPr>
            <a:grpSpLocks/>
          </p:cNvGrpSpPr>
          <p:nvPr/>
        </p:nvGrpSpPr>
        <p:grpSpPr bwMode="auto">
          <a:xfrm>
            <a:off x="7572375" y="4071938"/>
            <a:ext cx="428625" cy="2786062"/>
            <a:chOff x="7572396" y="4071938"/>
            <a:chExt cx="428625" cy="2786062"/>
          </a:xfrm>
        </p:grpSpPr>
        <p:sp>
          <p:nvSpPr>
            <p:cNvPr id="93" name="Prostokąt 92"/>
            <p:cNvSpPr/>
            <p:nvPr/>
          </p:nvSpPr>
          <p:spPr>
            <a:xfrm>
              <a:off x="7572396" y="4071938"/>
              <a:ext cx="419100" cy="2786062"/>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94" name="Prostokąt 93"/>
            <p:cNvSpPr/>
            <p:nvPr/>
          </p:nvSpPr>
          <p:spPr>
            <a:xfrm>
              <a:off x="7572396" y="4071938"/>
              <a:ext cx="428625" cy="500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95" name="Prostokąt 94"/>
            <p:cNvSpPr/>
            <p:nvPr/>
          </p:nvSpPr>
          <p:spPr>
            <a:xfrm>
              <a:off x="7572396" y="5072063"/>
              <a:ext cx="428625" cy="5715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96" name="Prostokąt 95"/>
            <p:cNvSpPr/>
            <p:nvPr/>
          </p:nvSpPr>
          <p:spPr>
            <a:xfrm>
              <a:off x="7572396" y="6215063"/>
              <a:ext cx="428625" cy="500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grpSp>
      <p:grpSp>
        <p:nvGrpSpPr>
          <p:cNvPr id="98" name="Grupa 57"/>
          <p:cNvGrpSpPr>
            <a:grpSpLocks/>
          </p:cNvGrpSpPr>
          <p:nvPr/>
        </p:nvGrpSpPr>
        <p:grpSpPr bwMode="auto">
          <a:xfrm rot="5400000">
            <a:off x="-214312" y="5000624"/>
            <a:ext cx="11717338" cy="1071563"/>
            <a:chOff x="0" y="5000637"/>
            <a:chExt cx="11715832" cy="1071570"/>
          </a:xfrm>
        </p:grpSpPr>
        <p:sp>
          <p:nvSpPr>
            <p:cNvPr id="99" name="Prostokąt 98"/>
            <p:cNvSpPr/>
            <p:nvPr/>
          </p:nvSpPr>
          <p:spPr>
            <a:xfrm>
              <a:off x="0" y="5357827"/>
              <a:ext cx="11715832" cy="357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00" name="Prostokąt 99"/>
            <p:cNvSpPr/>
            <p:nvPr/>
          </p:nvSpPr>
          <p:spPr>
            <a:xfrm>
              <a:off x="714284" y="5357827"/>
              <a:ext cx="5930138" cy="3571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01" name="Trapez 100"/>
            <p:cNvSpPr/>
            <p:nvPr/>
          </p:nvSpPr>
          <p:spPr>
            <a:xfrm rot="16200000">
              <a:off x="6518953" y="5054678"/>
              <a:ext cx="1071570" cy="963489"/>
            </a:xfrm>
            <a:prstGeom prst="trapezoid">
              <a:avLst>
                <a:gd name="adj" fmla="val 1655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solidFill>
                  <a:schemeClr val="tx1"/>
                </a:solidFill>
              </a:endParaRPr>
            </a:p>
          </p:txBody>
        </p:sp>
        <p:sp>
          <p:nvSpPr>
            <p:cNvPr id="102" name="Schemat blokowy: proces 101"/>
            <p:cNvSpPr/>
            <p:nvPr/>
          </p:nvSpPr>
          <p:spPr>
            <a:xfrm>
              <a:off x="1714281" y="5357828"/>
              <a:ext cx="999996" cy="357189"/>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03" name="Schemat blokowy: proces 102"/>
            <p:cNvSpPr/>
            <p:nvPr/>
          </p:nvSpPr>
          <p:spPr>
            <a:xfrm>
              <a:off x="3714274" y="5357828"/>
              <a:ext cx="999996" cy="357189"/>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grpSp>
      <p:sp>
        <p:nvSpPr>
          <p:cNvPr id="104" name="Trapez 103"/>
          <p:cNvSpPr/>
          <p:nvPr/>
        </p:nvSpPr>
        <p:spPr>
          <a:xfrm>
            <a:off x="5000625" y="5286375"/>
            <a:ext cx="1357313" cy="157162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solidFill>
                <a:schemeClr val="tx1"/>
              </a:solidFill>
            </a:endParaRPr>
          </a:p>
        </p:txBody>
      </p:sp>
      <p:sp>
        <p:nvSpPr>
          <p:cNvPr id="105" name="Prostokąt 104"/>
          <p:cNvSpPr/>
          <p:nvPr/>
        </p:nvSpPr>
        <p:spPr>
          <a:xfrm rot="1501711">
            <a:off x="4440238" y="6557963"/>
            <a:ext cx="561975"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val="220799682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linds(horizontal)">
                                      <p:cBhvr>
                                        <p:cTn id="7" dur="200"/>
                                        <p:tgtEl>
                                          <p:spTgt spid="90"/>
                                        </p:tgtEl>
                                      </p:cBhvr>
                                    </p:animEffect>
                                  </p:childTnLst>
                                </p:cTn>
                              </p:par>
                              <p:par>
                                <p:cTn id="8" presetID="3" presetClass="emph" presetSubtype="2" repeatCount="indefinite" autoRev="1" fill="hold" grpId="1" nodeType="withEffect">
                                  <p:stCondLst>
                                    <p:cond delay="0"/>
                                  </p:stCondLst>
                                  <p:childTnLst>
                                    <p:animClr clrSpc="rgb" dir="cw">
                                      <p:cBhvr override="childStyle">
                                        <p:cTn id="9" dur="1000" fill="hold"/>
                                        <p:tgtEl>
                                          <p:spTgt spid="90"/>
                                        </p:tgtEl>
                                        <p:attrNameLst>
                                          <p:attrName>style.color</p:attrName>
                                        </p:attrNameLst>
                                      </p:cBhvr>
                                      <p:to>
                                        <a:srgbClr val="FF0505"/>
                                      </p:to>
                                    </p:animClr>
                                  </p:childTnLst>
                                </p:cTn>
                              </p:par>
                              <p:par>
                                <p:cTn id="10" presetID="8" presetClass="emph" presetSubtype="0" accel="50000" decel="50000" fill="hold" nodeType="withEffect">
                                  <p:stCondLst>
                                    <p:cond delay="500"/>
                                  </p:stCondLst>
                                  <p:childTnLst>
                                    <p:animRot by="-5400000">
                                      <p:cBhvr>
                                        <p:cTn id="11" dur="2000" fill="hold"/>
                                        <p:tgtEl>
                                          <p:spTgt spid="98"/>
                                        </p:tgtEl>
                                        <p:attrNameLst>
                                          <p:attrName>r</p:attrName>
                                        </p:attrNameLst>
                                      </p:cBhvr>
                                    </p:animRot>
                                  </p:childTnLst>
                                </p:cTn>
                              </p:par>
                              <p:par>
                                <p:cTn id="12" presetID="8" presetClass="emph" presetSubtype="0" accel="50000" decel="50000" fill="hold" nodeType="withEffect">
                                  <p:stCondLst>
                                    <p:cond delay="500"/>
                                  </p:stCondLst>
                                  <p:childTnLst>
                                    <p:animRot by="5400000">
                                      <p:cBhvr>
                                        <p:cTn id="13" dur="2000" fill="hold"/>
                                        <p:tgtEl>
                                          <p:spTgt spid="78"/>
                                        </p:tgtEl>
                                        <p:attrNameLst>
                                          <p:attrName>r</p:attrName>
                                        </p:attrNameLst>
                                      </p:cBhvr>
                                    </p:animRot>
                                  </p:childTnLst>
                                </p:cTn>
                              </p:par>
                              <p:par>
                                <p:cTn id="14" presetID="63" presetClass="path" presetSubtype="0" accel="50000" fill="hold" nodeType="withEffect">
                                  <p:stCondLst>
                                    <p:cond delay="0"/>
                                  </p:stCondLst>
                                  <p:childTnLst>
                                    <p:animMotion origin="layout" path="M -0.00834 2.59259E-6 L 6.20451 -0.00023 " pathEditMode="relative" rAng="0" ptsTypes="AA">
                                      <p:cBhvr>
                                        <p:cTn id="15" dur="10000" fill="hold"/>
                                        <p:tgtEl>
                                          <p:spTgt spid="89"/>
                                        </p:tgtEl>
                                        <p:attrNameLst>
                                          <p:attrName>ppt_x</p:attrName>
                                          <p:attrName>ppt_y</p:attrName>
                                        </p:attrNameLst>
                                      </p:cBhvr>
                                      <p:rCtr x="310642" y="-23"/>
                                    </p:animMotion>
                                  </p:childTnLst>
                                </p:cTn>
                              </p:par>
                            </p:childTnLst>
                          </p:cTn>
                        </p:par>
                        <p:par>
                          <p:cTn id="16" fill="hold">
                            <p:stCondLst>
                              <p:cond delay="10000"/>
                            </p:stCondLst>
                            <p:childTnLst>
                              <p:par>
                                <p:cTn id="17" presetID="8" presetClass="emph" presetSubtype="0" accel="50000" decel="50000" fill="hold" nodeType="afterEffect">
                                  <p:stCondLst>
                                    <p:cond delay="0"/>
                                  </p:stCondLst>
                                  <p:childTnLst>
                                    <p:animRot by="5400000">
                                      <p:cBhvr>
                                        <p:cTn id="18" dur="3000" fill="hold"/>
                                        <p:tgtEl>
                                          <p:spTgt spid="98"/>
                                        </p:tgtEl>
                                        <p:attrNameLst>
                                          <p:attrName>r</p:attrName>
                                        </p:attrNameLst>
                                      </p:cBhvr>
                                    </p:animRot>
                                  </p:childTnLst>
                                </p:cTn>
                              </p:par>
                              <p:par>
                                <p:cTn id="19" presetID="8" presetClass="emph" presetSubtype="0" accel="50000" decel="50000" fill="hold" nodeType="withEffect">
                                  <p:stCondLst>
                                    <p:cond delay="0"/>
                                  </p:stCondLst>
                                  <p:childTnLst>
                                    <p:animRot by="-5400000">
                                      <p:cBhvr>
                                        <p:cTn id="20" dur="3000" fill="hold"/>
                                        <p:tgtEl>
                                          <p:spTgt spid="78"/>
                                        </p:tgtEl>
                                        <p:attrNameLst>
                                          <p:attrName>r</p:attrName>
                                        </p:attrNameLst>
                                      </p:cBhvr>
                                    </p:animRot>
                                  </p:childTnLst>
                                </p:cTn>
                              </p:par>
                              <p:par>
                                <p:cTn id="21" presetID="3" presetClass="entr" presetSubtype="1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linds(horizontal)">
                                      <p:cBhvr>
                                        <p:cTn id="23" dur="2000"/>
                                        <p:tgtEl>
                                          <p:spTgt spid="69"/>
                                        </p:tgtEl>
                                      </p:cBhvr>
                                    </p:animEffect>
                                  </p:childTnLst>
                                </p:cTn>
                              </p:par>
                            </p:childTnLst>
                          </p:cTn>
                        </p:par>
                        <p:par>
                          <p:cTn id="24" fill="hold">
                            <p:stCondLst>
                              <p:cond delay="13000"/>
                            </p:stCondLst>
                            <p:childTnLst>
                              <p:par>
                                <p:cTn id="25" presetID="3" presetClass="entr" presetSubtype="10" fill="hold" nodeType="after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blinds(horizontal)">
                                      <p:cBhvr>
                                        <p:cTn id="27" dur="15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0" grpId="0" animBg="1"/>
      <p:bldP spid="9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766C55-EC6E-490D-B11A-58E480FB243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sp>
        <p:nvSpPr>
          <p:cNvPr id="8" name="Symbol zastępczy zawartości 2">
            <a:extLst>
              <a:ext uri="{FF2B5EF4-FFF2-40B4-BE49-F238E27FC236}">
                <a16:creationId xmlns:a16="http://schemas.microsoft.com/office/drawing/2014/main" id="{900FDBD3-F775-E281-EEFC-8D0636FEA31C}"/>
              </a:ext>
            </a:extLst>
          </p:cNvPr>
          <p:cNvSpPr txBox="1">
            <a:spLocks/>
          </p:cNvSpPr>
          <p:nvPr/>
        </p:nvSpPr>
        <p:spPr>
          <a:xfrm>
            <a:off x="907975" y="1493168"/>
            <a:ext cx="8056513" cy="5256584"/>
          </a:xfrm>
          <a:prstGeom prst="rect">
            <a:avLst/>
          </a:prstGeom>
        </p:spPr>
        <p:txBody>
          <a:bodyPr lIns="0" rIns="0"/>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None/>
            </a:pPr>
            <a:r>
              <a:rPr lang="en-US" sz="3000">
                <a:cs typeface="Calibri" panose="020F0502020204030204" pitchFamily="34" charset="0"/>
              </a:rPr>
              <a:t>The rail transportation system safety is influenced by: environmental, technical, human, and organizational issues. In training rail personnel, it is important to select the activities assigned to be performed within the job and the scenarios to be trained.</a:t>
            </a:r>
            <a:endParaRPr lang="pl-PL" sz="3000" dirty="0">
              <a:cs typeface="Calibri" panose="020F0502020204030204" pitchFamily="34" charset="0"/>
            </a:endParaRPr>
          </a:p>
        </p:txBody>
      </p:sp>
      <p:pic>
        <p:nvPicPr>
          <p:cNvPr id="10" name="Obraz 9">
            <a:extLst>
              <a:ext uri="{FF2B5EF4-FFF2-40B4-BE49-F238E27FC236}">
                <a16:creationId xmlns:a16="http://schemas.microsoft.com/office/drawing/2014/main" id="{9C8AC034-250B-4CC6-7A1B-21D16F039F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
        <p:nvSpPr>
          <p:cNvPr id="12" name="Symbol zastępczy tekstu 3">
            <a:extLst>
              <a:ext uri="{FF2B5EF4-FFF2-40B4-BE49-F238E27FC236}">
                <a16:creationId xmlns:a16="http://schemas.microsoft.com/office/drawing/2014/main" id="{FF596036-6AD7-DC1D-1C60-B89A8D123239}"/>
              </a:ext>
            </a:extLst>
          </p:cNvPr>
          <p:cNvSpPr>
            <a:spLocks noGrp="1"/>
          </p:cNvSpPr>
          <p:nvPr>
            <p:ph type="body" idx="12"/>
          </p:nvPr>
        </p:nvSpPr>
        <p:spPr>
          <a:xfrm>
            <a:off x="745778" y="336974"/>
            <a:ext cx="8262938" cy="865187"/>
          </a:xfrm>
        </p:spPr>
        <p:txBody>
          <a:bodyPr/>
          <a:lstStyle/>
          <a:p>
            <a:r>
              <a:rPr lang="pl-PL" sz="4000" b="1">
                <a:cs typeface="Calibri" panose="020F0502020204030204" pitchFamily="34" charset="0"/>
              </a:rPr>
              <a:t>Introduction</a:t>
            </a:r>
            <a:endParaRPr lang="pl-PL" sz="4000" b="1" dirty="0">
              <a:cs typeface="Calibri" panose="020F0502020204030204" pitchFamily="34" charset="0"/>
            </a:endParaRPr>
          </a:p>
        </p:txBody>
      </p:sp>
    </p:spTree>
    <p:extLst>
      <p:ext uri="{BB962C8B-B14F-4D97-AF65-F5344CB8AC3E}">
        <p14:creationId xmlns:p14="http://schemas.microsoft.com/office/powerpoint/2010/main" val="2517375838"/>
      </p:ext>
    </p:extLst>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766C55-EC6E-490D-B11A-58E480FB243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sp>
        <p:nvSpPr>
          <p:cNvPr id="8" name="Symbol zastępczy zawartości 2">
            <a:extLst>
              <a:ext uri="{FF2B5EF4-FFF2-40B4-BE49-F238E27FC236}">
                <a16:creationId xmlns:a16="http://schemas.microsoft.com/office/drawing/2014/main" id="{900FDBD3-F775-E281-EEFC-8D0636FEA31C}"/>
              </a:ext>
            </a:extLst>
          </p:cNvPr>
          <p:cNvSpPr txBox="1">
            <a:spLocks/>
          </p:cNvSpPr>
          <p:nvPr/>
        </p:nvSpPr>
        <p:spPr>
          <a:xfrm>
            <a:off x="907975" y="1202161"/>
            <a:ext cx="5176193" cy="5256584"/>
          </a:xfrm>
          <a:prstGeom prst="rect">
            <a:avLst/>
          </a:prstGeom>
        </p:spPr>
        <p:txBody>
          <a:bodyPr lIns="0" rIns="0"/>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None/>
            </a:pPr>
            <a:r>
              <a:rPr lang="en-US" sz="2400">
                <a:cs typeface="Calibri" panose="020F0502020204030204" pitchFamily="34" charset="0"/>
              </a:rPr>
              <a:t>A train is manned by a train crew consisting of a traction crew and additionally conductors. Passenger trains should be manned by a conductor consisting at least of a train manager unless his operational tasks are performed by another employee or technical equipment. Passenger trains may run without a train manager if closing and opening of doors is provided by an automatic system and this is signaled to the driver.</a:t>
            </a:r>
          </a:p>
        </p:txBody>
      </p:sp>
      <p:pic>
        <p:nvPicPr>
          <p:cNvPr id="10" name="Obraz 9">
            <a:extLst>
              <a:ext uri="{FF2B5EF4-FFF2-40B4-BE49-F238E27FC236}">
                <a16:creationId xmlns:a16="http://schemas.microsoft.com/office/drawing/2014/main" id="{9C8AC034-250B-4CC6-7A1B-21D16F039F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
        <p:nvSpPr>
          <p:cNvPr id="12" name="Symbol zastępczy tekstu 3">
            <a:extLst>
              <a:ext uri="{FF2B5EF4-FFF2-40B4-BE49-F238E27FC236}">
                <a16:creationId xmlns:a16="http://schemas.microsoft.com/office/drawing/2014/main" id="{FF596036-6AD7-DC1D-1C60-B89A8D123239}"/>
              </a:ext>
            </a:extLst>
          </p:cNvPr>
          <p:cNvSpPr>
            <a:spLocks noGrp="1"/>
          </p:cNvSpPr>
          <p:nvPr>
            <p:ph type="body" idx="12"/>
          </p:nvPr>
        </p:nvSpPr>
        <p:spPr>
          <a:xfrm>
            <a:off x="745778" y="336974"/>
            <a:ext cx="8262938" cy="865187"/>
          </a:xfrm>
        </p:spPr>
        <p:txBody>
          <a:bodyPr/>
          <a:lstStyle/>
          <a:p>
            <a:r>
              <a:rPr lang="pl-PL" sz="4000" b="1">
                <a:cs typeface="Calibri" panose="020F0502020204030204" pitchFamily="34" charset="0"/>
              </a:rPr>
              <a:t>Train crew</a:t>
            </a:r>
            <a:endParaRPr lang="pl-PL" sz="4000" b="1" dirty="0">
              <a:cs typeface="Calibri" panose="020F0502020204030204" pitchFamily="34" charset="0"/>
            </a:endParaRPr>
          </a:p>
        </p:txBody>
      </p:sp>
      <p:pic>
        <p:nvPicPr>
          <p:cNvPr id="1026" name="Picture 2">
            <a:extLst>
              <a:ext uri="{FF2B5EF4-FFF2-40B4-BE49-F238E27FC236}">
                <a16:creationId xmlns:a16="http://schemas.microsoft.com/office/drawing/2014/main" id="{00CE6276-5150-B331-1DAA-818CD260FC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174" r="16149"/>
          <a:stretch/>
        </p:blipFill>
        <p:spPr bwMode="auto">
          <a:xfrm>
            <a:off x="6386189" y="1444060"/>
            <a:ext cx="2498012" cy="396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879881"/>
      </p:ext>
    </p:extLst>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766C55-EC6E-490D-B11A-58E480FB243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sp>
        <p:nvSpPr>
          <p:cNvPr id="8" name="Symbol zastępczy zawartości 2">
            <a:extLst>
              <a:ext uri="{FF2B5EF4-FFF2-40B4-BE49-F238E27FC236}">
                <a16:creationId xmlns:a16="http://schemas.microsoft.com/office/drawing/2014/main" id="{900FDBD3-F775-E281-EEFC-8D0636FEA31C}"/>
              </a:ext>
            </a:extLst>
          </p:cNvPr>
          <p:cNvSpPr txBox="1">
            <a:spLocks/>
          </p:cNvSpPr>
          <p:nvPr/>
        </p:nvSpPr>
        <p:spPr>
          <a:xfrm>
            <a:off x="907975" y="1202161"/>
            <a:ext cx="7984505" cy="5256584"/>
          </a:xfrm>
          <a:prstGeom prst="rect">
            <a:avLst/>
          </a:prstGeom>
        </p:spPr>
        <p:txBody>
          <a:bodyPr lIns="0" rIns="0"/>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None/>
            </a:pPr>
            <a:r>
              <a:rPr lang="en-US" sz="1800">
                <a:cs typeface="Calibri" panose="020F0502020204030204" pitchFamily="34" charset="0"/>
              </a:rPr>
              <a:t>Employees serving passengers must follow strict procedures to ensure high levels of service, safety and punctuality of trains. Human factors research is crucial to understand the aspects that affect safety and work culture.</a:t>
            </a:r>
          </a:p>
          <a:p>
            <a:pPr marL="0" indent="0" algn="just" fontAlgn="auto">
              <a:spcAft>
                <a:spcPts val="0"/>
              </a:spcAft>
              <a:buNone/>
            </a:pPr>
            <a:endParaRPr lang="en-US" sz="1800">
              <a:cs typeface="Calibri" panose="020F0502020204030204" pitchFamily="34" charset="0"/>
            </a:endParaRPr>
          </a:p>
          <a:p>
            <a:pPr marL="0" indent="0" algn="just" fontAlgn="auto">
              <a:spcAft>
                <a:spcPts val="0"/>
              </a:spcAft>
              <a:buNone/>
            </a:pPr>
            <a:r>
              <a:rPr lang="en-US" sz="1800">
                <a:cs typeface="Calibri" panose="020F0502020204030204" pitchFamily="34" charset="0"/>
              </a:rPr>
              <a:t>The authors of publications conducted:</a:t>
            </a:r>
          </a:p>
          <a:p>
            <a:pPr algn="just" fontAlgn="auto">
              <a:spcAft>
                <a:spcPts val="0"/>
              </a:spcAft>
            </a:pPr>
            <a:r>
              <a:rPr lang="en-US" sz="1800">
                <a:cs typeface="Calibri" panose="020F0502020204030204" pitchFamily="34" charset="0"/>
              </a:rPr>
              <a:t>an experience study among train crews and built people models to describe how train crews perceive their responsibilities and the implementation of new technologies at work</a:t>
            </a:r>
            <a:r>
              <a:rPr lang="pl-PL" sz="1800">
                <a:cs typeface="Calibri" panose="020F0502020204030204" pitchFamily="34" charset="0"/>
              </a:rPr>
              <a:t>,</a:t>
            </a:r>
            <a:endParaRPr lang="en-US" sz="1800">
              <a:cs typeface="Calibri" panose="020F0502020204030204" pitchFamily="34" charset="0"/>
            </a:endParaRPr>
          </a:p>
          <a:p>
            <a:pPr algn="just" fontAlgn="auto">
              <a:spcAft>
                <a:spcPts val="0"/>
              </a:spcAft>
            </a:pPr>
            <a:r>
              <a:rPr lang="en-US" sz="1800">
                <a:cs typeface="Calibri" panose="020F0502020204030204" pitchFamily="34" charset="0"/>
              </a:rPr>
              <a:t>test train driving skills in a modern (display-based) and traditional way</a:t>
            </a:r>
            <a:r>
              <a:rPr lang="pl-PL" sz="1800">
                <a:cs typeface="Calibri" panose="020F0502020204030204" pitchFamily="34" charset="0"/>
              </a:rPr>
              <a:t>,</a:t>
            </a:r>
            <a:endParaRPr lang="en-US" sz="1800">
              <a:cs typeface="Calibri" panose="020F0502020204030204" pitchFamily="34" charset="0"/>
            </a:endParaRPr>
          </a:p>
          <a:p>
            <a:pPr algn="just" fontAlgn="auto">
              <a:spcAft>
                <a:spcPts val="0"/>
              </a:spcAft>
            </a:pPr>
            <a:r>
              <a:rPr lang="en-US" sz="1800">
                <a:cs typeface="Calibri" panose="020F0502020204030204" pitchFamily="34" charset="0"/>
              </a:rPr>
              <a:t>noted that about 70-90% of accidents in transportation are, directly or indirectly, the result of human error</a:t>
            </a:r>
            <a:r>
              <a:rPr lang="pl-PL" sz="1800">
                <a:cs typeface="Calibri" panose="020F0502020204030204" pitchFamily="34" charset="0"/>
              </a:rPr>
              <a:t>,</a:t>
            </a:r>
            <a:endParaRPr lang="en-US" sz="1800">
              <a:cs typeface="Calibri" panose="020F0502020204030204" pitchFamily="34" charset="0"/>
            </a:endParaRPr>
          </a:p>
          <a:p>
            <a:pPr algn="just" fontAlgn="auto">
              <a:spcAft>
                <a:spcPts val="0"/>
              </a:spcAft>
            </a:pPr>
            <a:r>
              <a:rPr lang="en-US" sz="1800">
                <a:cs typeface="Calibri" panose="020F0502020204030204" pitchFamily="34" charset="0"/>
              </a:rPr>
              <a:t>railroad accident was analyzed that was influenced by a human factor related to the train crew</a:t>
            </a:r>
            <a:r>
              <a:rPr lang="pl-PL" sz="1800">
                <a:cs typeface="Calibri" panose="020F0502020204030204" pitchFamily="34" charset="0"/>
              </a:rPr>
              <a:t>,</a:t>
            </a:r>
            <a:endParaRPr lang="en-US" sz="1800">
              <a:cs typeface="Calibri" panose="020F0502020204030204" pitchFamily="34" charset="0"/>
            </a:endParaRPr>
          </a:p>
          <a:p>
            <a:pPr algn="just" fontAlgn="auto">
              <a:spcAft>
                <a:spcPts val="0"/>
              </a:spcAft>
            </a:pPr>
            <a:r>
              <a:rPr lang="en-US" sz="1800">
                <a:cs typeface="Calibri" panose="020F0502020204030204" pitchFamily="34" charset="0"/>
              </a:rPr>
              <a:t>developed a simulation model of the workload associated with on-board ticket sales by train conductors</a:t>
            </a:r>
            <a:r>
              <a:rPr lang="pl-PL" sz="1800">
                <a:cs typeface="Calibri" panose="020F0502020204030204" pitchFamily="34" charset="0"/>
              </a:rPr>
              <a:t>,</a:t>
            </a:r>
            <a:endParaRPr lang="en-US" sz="1800">
              <a:cs typeface="Calibri" panose="020F0502020204030204" pitchFamily="34" charset="0"/>
            </a:endParaRPr>
          </a:p>
          <a:p>
            <a:pPr algn="just" fontAlgn="auto">
              <a:spcAft>
                <a:spcPts val="0"/>
              </a:spcAft>
            </a:pPr>
            <a:r>
              <a:rPr lang="en-US" sz="1800">
                <a:cs typeface="Calibri" panose="020F0502020204030204" pitchFamily="34" charset="0"/>
              </a:rPr>
              <a:t>research of level of passenger service provided by on-board </a:t>
            </a:r>
            <a:r>
              <a:rPr lang="pl-PL" sz="1800">
                <a:cs typeface="Calibri" panose="020F0502020204030204" pitchFamily="34" charset="0"/>
              </a:rPr>
              <a:t>s</a:t>
            </a:r>
            <a:r>
              <a:rPr lang="en-US" sz="1800">
                <a:cs typeface="Calibri" panose="020F0502020204030204" pitchFamily="34" charset="0"/>
              </a:rPr>
              <a:t>taff</a:t>
            </a:r>
            <a:r>
              <a:rPr lang="pl-PL" sz="1800">
                <a:cs typeface="Calibri" panose="020F0502020204030204" pitchFamily="34" charset="0"/>
              </a:rPr>
              <a:t>.</a:t>
            </a:r>
            <a:endParaRPr lang="pl-PL" sz="1800" dirty="0">
              <a:cs typeface="Calibri" panose="020F0502020204030204" pitchFamily="34" charset="0"/>
            </a:endParaRPr>
          </a:p>
        </p:txBody>
      </p:sp>
      <p:pic>
        <p:nvPicPr>
          <p:cNvPr id="10" name="Obraz 9">
            <a:extLst>
              <a:ext uri="{FF2B5EF4-FFF2-40B4-BE49-F238E27FC236}">
                <a16:creationId xmlns:a16="http://schemas.microsoft.com/office/drawing/2014/main" id="{9C8AC034-250B-4CC6-7A1B-21D16F039F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
        <p:nvSpPr>
          <p:cNvPr id="12" name="Symbol zastępczy tekstu 3">
            <a:extLst>
              <a:ext uri="{FF2B5EF4-FFF2-40B4-BE49-F238E27FC236}">
                <a16:creationId xmlns:a16="http://schemas.microsoft.com/office/drawing/2014/main" id="{FF596036-6AD7-DC1D-1C60-B89A8D123239}"/>
              </a:ext>
            </a:extLst>
          </p:cNvPr>
          <p:cNvSpPr>
            <a:spLocks noGrp="1"/>
          </p:cNvSpPr>
          <p:nvPr>
            <p:ph type="body" idx="12"/>
          </p:nvPr>
        </p:nvSpPr>
        <p:spPr>
          <a:xfrm>
            <a:off x="745778" y="336974"/>
            <a:ext cx="8262938" cy="865187"/>
          </a:xfrm>
        </p:spPr>
        <p:txBody>
          <a:bodyPr/>
          <a:lstStyle/>
          <a:p>
            <a:r>
              <a:rPr lang="pl-PL" sz="4000" b="1">
                <a:cs typeface="Calibri" panose="020F0502020204030204" pitchFamily="34" charset="0"/>
              </a:rPr>
              <a:t>Train crew</a:t>
            </a:r>
            <a:endParaRPr lang="pl-PL" sz="4000" b="1" dirty="0">
              <a:cs typeface="Calibri" panose="020F0502020204030204" pitchFamily="34" charset="0"/>
            </a:endParaRPr>
          </a:p>
        </p:txBody>
      </p:sp>
    </p:spTree>
    <p:extLst>
      <p:ext uri="{BB962C8B-B14F-4D97-AF65-F5344CB8AC3E}">
        <p14:creationId xmlns:p14="http://schemas.microsoft.com/office/powerpoint/2010/main" val="2954417350"/>
      </p:ext>
    </p:extLst>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766C55-EC6E-490D-B11A-58E480FB243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sp>
        <p:nvSpPr>
          <p:cNvPr id="8" name="Symbol zastępczy zawartości 2">
            <a:extLst>
              <a:ext uri="{FF2B5EF4-FFF2-40B4-BE49-F238E27FC236}">
                <a16:creationId xmlns:a16="http://schemas.microsoft.com/office/drawing/2014/main" id="{900FDBD3-F775-E281-EEFC-8D0636FEA31C}"/>
              </a:ext>
            </a:extLst>
          </p:cNvPr>
          <p:cNvSpPr txBox="1">
            <a:spLocks/>
          </p:cNvSpPr>
          <p:nvPr/>
        </p:nvSpPr>
        <p:spPr>
          <a:xfrm>
            <a:off x="907975" y="1202161"/>
            <a:ext cx="7912497" cy="5256584"/>
          </a:xfrm>
          <a:prstGeom prst="rect">
            <a:avLst/>
          </a:prstGeom>
        </p:spPr>
        <p:txBody>
          <a:bodyPr lIns="0" rIns="0"/>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None/>
            </a:pPr>
            <a:r>
              <a:rPr lang="en-US" sz="2000">
                <a:cs typeface="Calibri" panose="020F0502020204030204" pitchFamily="34" charset="0"/>
              </a:rPr>
              <a:t>In this method, the focus is on the behaviour of the system as an effect of the various functions and interactions between functions, rather than on the decomposition of the system into structural components. The FRAM model consists of functions and interactions between them. The graphical image of the functions with the aspects are shown in </a:t>
            </a:r>
            <a:r>
              <a:rPr lang="pl-PL" sz="2000">
                <a:cs typeface="Calibri" panose="020F0502020204030204" pitchFamily="34" charset="0"/>
              </a:rPr>
              <a:t>f</a:t>
            </a:r>
            <a:r>
              <a:rPr lang="en-US" sz="2000">
                <a:cs typeface="Calibri" panose="020F0502020204030204" pitchFamily="34" charset="0"/>
              </a:rPr>
              <a:t>igure.</a:t>
            </a:r>
            <a:endParaRPr lang="pl-PL" sz="2000" dirty="0">
              <a:cs typeface="Calibri" panose="020F0502020204030204" pitchFamily="34" charset="0"/>
            </a:endParaRPr>
          </a:p>
        </p:txBody>
      </p:sp>
      <p:pic>
        <p:nvPicPr>
          <p:cNvPr id="10" name="Obraz 9">
            <a:extLst>
              <a:ext uri="{FF2B5EF4-FFF2-40B4-BE49-F238E27FC236}">
                <a16:creationId xmlns:a16="http://schemas.microsoft.com/office/drawing/2014/main" id="{9C8AC034-250B-4CC6-7A1B-21D16F039F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
        <p:nvSpPr>
          <p:cNvPr id="12" name="Symbol zastępczy tekstu 3">
            <a:extLst>
              <a:ext uri="{FF2B5EF4-FFF2-40B4-BE49-F238E27FC236}">
                <a16:creationId xmlns:a16="http://schemas.microsoft.com/office/drawing/2014/main" id="{FF596036-6AD7-DC1D-1C60-B89A8D123239}"/>
              </a:ext>
            </a:extLst>
          </p:cNvPr>
          <p:cNvSpPr>
            <a:spLocks noGrp="1"/>
          </p:cNvSpPr>
          <p:nvPr>
            <p:ph type="body" idx="12"/>
          </p:nvPr>
        </p:nvSpPr>
        <p:spPr>
          <a:xfrm>
            <a:off x="745778" y="336974"/>
            <a:ext cx="8262938" cy="865187"/>
          </a:xfrm>
        </p:spPr>
        <p:txBody>
          <a:bodyPr/>
          <a:lstStyle/>
          <a:p>
            <a:r>
              <a:rPr lang="pl-PL" sz="4000" b="1">
                <a:cs typeface="Calibri" panose="020F0502020204030204" pitchFamily="34" charset="0"/>
              </a:rPr>
              <a:t>Functional resonance analysis method</a:t>
            </a:r>
            <a:endParaRPr lang="pl-PL" sz="4000" b="1" dirty="0">
              <a:cs typeface="Calibri" panose="020F0502020204030204" pitchFamily="34" charset="0"/>
            </a:endParaRPr>
          </a:p>
        </p:txBody>
      </p:sp>
      <p:pic>
        <p:nvPicPr>
          <p:cNvPr id="7" name="image2.png">
            <a:extLst>
              <a:ext uri="{FF2B5EF4-FFF2-40B4-BE49-F238E27FC236}">
                <a16:creationId xmlns:a16="http://schemas.microsoft.com/office/drawing/2014/main" id="{7C8AF697-633A-8B19-2009-C0FBDF539E1C}"/>
              </a:ext>
            </a:extLst>
          </p:cNvPr>
          <p:cNvPicPr/>
          <p:nvPr/>
        </p:nvPicPr>
        <p:blipFill>
          <a:blip r:embed="rId5">
            <a:clrChange>
              <a:clrFrom>
                <a:srgbClr val="FFFFFF"/>
              </a:clrFrom>
              <a:clrTo>
                <a:srgbClr val="FFFFFF">
                  <a:alpha val="0"/>
                </a:srgbClr>
              </a:clrTo>
            </a:clrChange>
          </a:blip>
          <a:srcRect/>
          <a:stretch>
            <a:fillRect/>
          </a:stretch>
        </p:blipFill>
        <p:spPr>
          <a:xfrm>
            <a:off x="3152588" y="3068960"/>
            <a:ext cx="3448956" cy="2790144"/>
          </a:xfrm>
          <a:prstGeom prst="rect">
            <a:avLst/>
          </a:prstGeom>
          <a:ln/>
        </p:spPr>
      </p:pic>
    </p:spTree>
    <p:extLst>
      <p:ext uri="{BB962C8B-B14F-4D97-AF65-F5344CB8AC3E}">
        <p14:creationId xmlns:p14="http://schemas.microsoft.com/office/powerpoint/2010/main" val="2583307019"/>
      </p:ext>
    </p:extLst>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766C55-EC6E-490D-B11A-58E480FB243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sp>
        <p:nvSpPr>
          <p:cNvPr id="8" name="Symbol zastępczy zawartości 2">
            <a:extLst>
              <a:ext uri="{FF2B5EF4-FFF2-40B4-BE49-F238E27FC236}">
                <a16:creationId xmlns:a16="http://schemas.microsoft.com/office/drawing/2014/main" id="{900FDBD3-F775-E281-EEFC-8D0636FEA31C}"/>
              </a:ext>
            </a:extLst>
          </p:cNvPr>
          <p:cNvSpPr txBox="1">
            <a:spLocks/>
          </p:cNvSpPr>
          <p:nvPr/>
        </p:nvSpPr>
        <p:spPr>
          <a:xfrm>
            <a:off x="907975" y="1202161"/>
            <a:ext cx="7912497" cy="5256584"/>
          </a:xfrm>
          <a:prstGeom prst="rect">
            <a:avLst/>
          </a:prstGeom>
        </p:spPr>
        <p:txBody>
          <a:bodyPr lIns="0" rIns="0"/>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None/>
            </a:pPr>
            <a:r>
              <a:rPr lang="en-US" sz="2200">
                <a:cs typeface="Calibri" panose="020F0502020204030204" pitchFamily="34" charset="0"/>
              </a:rPr>
              <a:t>The research problem is to select the activities among those assigned to the position of train manager and the scenarios on which the training process should be focused.</a:t>
            </a:r>
            <a:endParaRPr lang="pl-PL" sz="2200">
              <a:cs typeface="Calibri" panose="020F0502020204030204" pitchFamily="34" charset="0"/>
            </a:endParaRPr>
          </a:p>
          <a:p>
            <a:pPr marL="0" indent="0" algn="just" fontAlgn="auto">
              <a:spcAft>
                <a:spcPts val="0"/>
              </a:spcAft>
              <a:buNone/>
            </a:pPr>
            <a:endParaRPr lang="pl-PL" sz="2200">
              <a:cs typeface="Calibri" panose="020F0502020204030204" pitchFamily="34" charset="0"/>
            </a:endParaRPr>
          </a:p>
          <a:p>
            <a:pPr marL="0" indent="0" algn="just" fontAlgn="auto">
              <a:spcAft>
                <a:spcPts val="0"/>
              </a:spcAft>
              <a:buNone/>
            </a:pPr>
            <a:r>
              <a:rPr lang="en-US" sz="2200">
                <a:cs typeface="Calibri" panose="020F0502020204030204" pitchFamily="34" charset="0"/>
              </a:rPr>
              <a:t>The research method is as follows: the structure of train driver activities and the interactions between them are modeled using the functional resonance analysis method. The activities are represented by FRAM functions.</a:t>
            </a:r>
            <a:endParaRPr lang="pl-PL" sz="2200">
              <a:cs typeface="Calibri" panose="020F0502020204030204" pitchFamily="34" charset="0"/>
            </a:endParaRPr>
          </a:p>
          <a:p>
            <a:pPr marL="0" indent="0" algn="just" fontAlgn="auto">
              <a:spcAft>
                <a:spcPts val="0"/>
              </a:spcAft>
              <a:buNone/>
            </a:pPr>
            <a:endParaRPr lang="pl-PL" sz="2200">
              <a:cs typeface="Calibri" panose="020F0502020204030204" pitchFamily="34" charset="0"/>
            </a:endParaRPr>
          </a:p>
          <a:p>
            <a:pPr marL="0" indent="0" algn="just" fontAlgn="auto">
              <a:spcAft>
                <a:spcPts val="0"/>
              </a:spcAft>
              <a:buNone/>
            </a:pPr>
            <a:r>
              <a:rPr lang="en-US" sz="2200">
                <a:cs typeface="Calibri" panose="020F0502020204030204" pitchFamily="34" charset="0"/>
              </a:rPr>
              <a:t>Based on the interviews conducted in the train manager community, the key activities during the work were determined and the relationships between them were investigated using the FRAM model. It was assumed that training should be focused on them.</a:t>
            </a:r>
            <a:endParaRPr lang="pl-PL" sz="2200" dirty="0">
              <a:cs typeface="Calibri" panose="020F0502020204030204" pitchFamily="34" charset="0"/>
            </a:endParaRPr>
          </a:p>
        </p:txBody>
      </p:sp>
      <p:pic>
        <p:nvPicPr>
          <p:cNvPr id="10" name="Obraz 9">
            <a:extLst>
              <a:ext uri="{FF2B5EF4-FFF2-40B4-BE49-F238E27FC236}">
                <a16:creationId xmlns:a16="http://schemas.microsoft.com/office/drawing/2014/main" id="{9C8AC034-250B-4CC6-7A1B-21D16F039F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
        <p:nvSpPr>
          <p:cNvPr id="12" name="Symbol zastępczy tekstu 3">
            <a:extLst>
              <a:ext uri="{FF2B5EF4-FFF2-40B4-BE49-F238E27FC236}">
                <a16:creationId xmlns:a16="http://schemas.microsoft.com/office/drawing/2014/main" id="{FF596036-6AD7-DC1D-1C60-B89A8D123239}"/>
              </a:ext>
            </a:extLst>
          </p:cNvPr>
          <p:cNvSpPr>
            <a:spLocks noGrp="1"/>
          </p:cNvSpPr>
          <p:nvPr>
            <p:ph type="body" idx="12"/>
          </p:nvPr>
        </p:nvSpPr>
        <p:spPr>
          <a:xfrm>
            <a:off x="745778" y="336974"/>
            <a:ext cx="8262938" cy="865187"/>
          </a:xfrm>
        </p:spPr>
        <p:txBody>
          <a:bodyPr/>
          <a:lstStyle/>
          <a:p>
            <a:r>
              <a:rPr lang="pl-PL" sz="4000" b="1">
                <a:cs typeface="Calibri" panose="020F0502020204030204" pitchFamily="34" charset="0"/>
              </a:rPr>
              <a:t>Problem and method</a:t>
            </a:r>
            <a:endParaRPr lang="pl-PL" sz="4000" b="1" dirty="0">
              <a:cs typeface="Calibri" panose="020F0502020204030204" pitchFamily="34" charset="0"/>
            </a:endParaRPr>
          </a:p>
        </p:txBody>
      </p:sp>
    </p:spTree>
    <p:extLst>
      <p:ext uri="{BB962C8B-B14F-4D97-AF65-F5344CB8AC3E}">
        <p14:creationId xmlns:p14="http://schemas.microsoft.com/office/powerpoint/2010/main" val="3978706627"/>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766C55-EC6E-490D-B11A-58E480FB243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sp>
        <p:nvSpPr>
          <p:cNvPr id="8" name="Symbol zastępczy zawartości 2">
            <a:extLst>
              <a:ext uri="{FF2B5EF4-FFF2-40B4-BE49-F238E27FC236}">
                <a16:creationId xmlns:a16="http://schemas.microsoft.com/office/drawing/2014/main" id="{900FDBD3-F775-E281-EEFC-8D0636FEA31C}"/>
              </a:ext>
            </a:extLst>
          </p:cNvPr>
          <p:cNvSpPr txBox="1">
            <a:spLocks/>
          </p:cNvSpPr>
          <p:nvPr/>
        </p:nvSpPr>
        <p:spPr>
          <a:xfrm>
            <a:off x="907975" y="1202161"/>
            <a:ext cx="7912497" cy="1002703"/>
          </a:xfrm>
          <a:prstGeom prst="rect">
            <a:avLst/>
          </a:prstGeom>
        </p:spPr>
        <p:txBody>
          <a:bodyPr lIns="0" rIns="0"/>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None/>
            </a:pPr>
            <a:r>
              <a:rPr lang="en-US" sz="2000">
                <a:cs typeface="Calibri" panose="020F0502020204030204" pitchFamily="34" charset="0"/>
              </a:rPr>
              <a:t>Interviews were conducted with 10 train crew members. Questions were asked about a nominal workday and the most important activities. In terms of the most important activities, employees could list an unlimited number of activities.</a:t>
            </a:r>
            <a:endParaRPr lang="pl-PL" sz="2000" dirty="0">
              <a:cs typeface="Calibri" panose="020F0502020204030204" pitchFamily="34" charset="0"/>
            </a:endParaRPr>
          </a:p>
        </p:txBody>
      </p:sp>
      <p:pic>
        <p:nvPicPr>
          <p:cNvPr id="10" name="Obraz 9">
            <a:extLst>
              <a:ext uri="{FF2B5EF4-FFF2-40B4-BE49-F238E27FC236}">
                <a16:creationId xmlns:a16="http://schemas.microsoft.com/office/drawing/2014/main" id="{9C8AC034-250B-4CC6-7A1B-21D16F039F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
        <p:nvSpPr>
          <p:cNvPr id="12" name="Symbol zastępczy tekstu 3">
            <a:extLst>
              <a:ext uri="{FF2B5EF4-FFF2-40B4-BE49-F238E27FC236}">
                <a16:creationId xmlns:a16="http://schemas.microsoft.com/office/drawing/2014/main" id="{FF596036-6AD7-DC1D-1C60-B89A8D123239}"/>
              </a:ext>
            </a:extLst>
          </p:cNvPr>
          <p:cNvSpPr>
            <a:spLocks noGrp="1"/>
          </p:cNvSpPr>
          <p:nvPr>
            <p:ph type="body" idx="12"/>
          </p:nvPr>
        </p:nvSpPr>
        <p:spPr>
          <a:xfrm>
            <a:off x="745778" y="336974"/>
            <a:ext cx="8262938" cy="865187"/>
          </a:xfrm>
        </p:spPr>
        <p:txBody>
          <a:bodyPr/>
          <a:lstStyle/>
          <a:p>
            <a:r>
              <a:rPr lang="pl-PL" sz="4000" b="1">
                <a:cs typeface="Calibri" panose="020F0502020204030204" pitchFamily="34" charset="0"/>
              </a:rPr>
              <a:t>Interviews with train managers</a:t>
            </a:r>
            <a:endParaRPr lang="pl-PL" sz="4000" b="1" dirty="0">
              <a:cs typeface="Calibri" panose="020F0502020204030204" pitchFamily="34" charset="0"/>
            </a:endParaRPr>
          </a:p>
        </p:txBody>
      </p:sp>
      <p:pic>
        <p:nvPicPr>
          <p:cNvPr id="9" name="image5.png">
            <a:extLst>
              <a:ext uri="{FF2B5EF4-FFF2-40B4-BE49-F238E27FC236}">
                <a16:creationId xmlns:a16="http://schemas.microsoft.com/office/drawing/2014/main" id="{75116933-8AE2-8BC5-DBB1-D0AD2F5547CE}"/>
              </a:ext>
            </a:extLst>
          </p:cNvPr>
          <p:cNvPicPr/>
          <p:nvPr/>
        </p:nvPicPr>
        <p:blipFill>
          <a:blip r:embed="rId5"/>
          <a:srcRect/>
          <a:stretch>
            <a:fillRect/>
          </a:stretch>
        </p:blipFill>
        <p:spPr>
          <a:xfrm>
            <a:off x="2555776" y="2538568"/>
            <a:ext cx="5101021" cy="3491600"/>
          </a:xfrm>
          <a:prstGeom prst="rect">
            <a:avLst/>
          </a:prstGeom>
          <a:ln/>
        </p:spPr>
      </p:pic>
    </p:spTree>
    <p:extLst>
      <p:ext uri="{BB962C8B-B14F-4D97-AF65-F5344CB8AC3E}">
        <p14:creationId xmlns:p14="http://schemas.microsoft.com/office/powerpoint/2010/main" val="1338255540"/>
      </p:ext>
    </p:extLst>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766C55-EC6E-490D-B11A-58E480FB243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sp>
        <p:nvSpPr>
          <p:cNvPr id="8" name="Symbol zastępczy zawartości 2">
            <a:extLst>
              <a:ext uri="{FF2B5EF4-FFF2-40B4-BE49-F238E27FC236}">
                <a16:creationId xmlns:a16="http://schemas.microsoft.com/office/drawing/2014/main" id="{900FDBD3-F775-E281-EEFC-8D0636FEA31C}"/>
              </a:ext>
            </a:extLst>
          </p:cNvPr>
          <p:cNvSpPr txBox="1">
            <a:spLocks/>
          </p:cNvSpPr>
          <p:nvPr/>
        </p:nvSpPr>
        <p:spPr>
          <a:xfrm>
            <a:off x="907975" y="1202161"/>
            <a:ext cx="3456384" cy="1002703"/>
          </a:xfrm>
          <a:prstGeom prst="rect">
            <a:avLst/>
          </a:prstGeom>
        </p:spPr>
        <p:txBody>
          <a:bodyPr lIns="0" rIns="0"/>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None/>
            </a:pPr>
            <a:r>
              <a:rPr lang="en-US" sz="2000">
                <a:cs typeface="Calibri" panose="020F0502020204030204" pitchFamily="34" charset="0"/>
              </a:rPr>
              <a:t>The constructed FRAM model consists of 20 functions related to the activities performed by the train manager. In addition, 21 functions were identified that are in addition to other parameter functions</a:t>
            </a:r>
            <a:r>
              <a:rPr lang="pl-PL" sz="2000">
                <a:cs typeface="Calibri" panose="020F0502020204030204" pitchFamily="34" charset="0"/>
              </a:rPr>
              <a:t>.</a:t>
            </a:r>
            <a:endParaRPr lang="en-US" sz="2000">
              <a:cs typeface="Calibri" panose="020F0502020204030204" pitchFamily="34" charset="0"/>
            </a:endParaRPr>
          </a:p>
        </p:txBody>
      </p:sp>
      <p:pic>
        <p:nvPicPr>
          <p:cNvPr id="10" name="Obraz 9">
            <a:extLst>
              <a:ext uri="{FF2B5EF4-FFF2-40B4-BE49-F238E27FC236}">
                <a16:creationId xmlns:a16="http://schemas.microsoft.com/office/drawing/2014/main" id="{9C8AC034-250B-4CC6-7A1B-21D16F039F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
        <p:nvSpPr>
          <p:cNvPr id="12" name="Symbol zastępczy tekstu 3">
            <a:extLst>
              <a:ext uri="{FF2B5EF4-FFF2-40B4-BE49-F238E27FC236}">
                <a16:creationId xmlns:a16="http://schemas.microsoft.com/office/drawing/2014/main" id="{FF596036-6AD7-DC1D-1C60-B89A8D123239}"/>
              </a:ext>
            </a:extLst>
          </p:cNvPr>
          <p:cNvSpPr>
            <a:spLocks noGrp="1"/>
          </p:cNvSpPr>
          <p:nvPr>
            <p:ph type="body" idx="12"/>
          </p:nvPr>
        </p:nvSpPr>
        <p:spPr>
          <a:xfrm>
            <a:off x="745778" y="336974"/>
            <a:ext cx="8262938" cy="865187"/>
          </a:xfrm>
        </p:spPr>
        <p:txBody>
          <a:bodyPr/>
          <a:lstStyle/>
          <a:p>
            <a:r>
              <a:rPr lang="pl-PL" sz="4000" b="1">
                <a:cs typeface="Calibri" panose="020F0502020204030204" pitchFamily="34" charset="0"/>
              </a:rPr>
              <a:t>T</a:t>
            </a:r>
            <a:r>
              <a:rPr lang="en-US" sz="4000" b="1">
                <a:cs typeface="Calibri" panose="020F0502020204030204" pitchFamily="34" charset="0"/>
              </a:rPr>
              <a:t>rain manager's activity </a:t>
            </a:r>
            <a:r>
              <a:rPr lang="pl-PL" sz="4000" b="1">
                <a:cs typeface="Calibri" panose="020F0502020204030204" pitchFamily="34" charset="0"/>
              </a:rPr>
              <a:t>FRAM</a:t>
            </a:r>
            <a:r>
              <a:rPr lang="en-US" sz="4000" b="1">
                <a:cs typeface="Calibri" panose="020F0502020204030204" pitchFamily="34" charset="0"/>
              </a:rPr>
              <a:t> model</a:t>
            </a:r>
            <a:endParaRPr lang="pl-PL" sz="4000" b="1" dirty="0">
              <a:cs typeface="Calibri" panose="020F0502020204030204" pitchFamily="34" charset="0"/>
            </a:endParaRPr>
          </a:p>
        </p:txBody>
      </p:sp>
      <p:pic>
        <p:nvPicPr>
          <p:cNvPr id="7" name="image3.png">
            <a:extLst>
              <a:ext uri="{FF2B5EF4-FFF2-40B4-BE49-F238E27FC236}">
                <a16:creationId xmlns:a16="http://schemas.microsoft.com/office/drawing/2014/main" id="{2A2CF6D4-67EA-F6BF-DF09-96F1FEF7E1BC}"/>
              </a:ext>
            </a:extLst>
          </p:cNvPr>
          <p:cNvPicPr/>
          <p:nvPr/>
        </p:nvPicPr>
        <p:blipFill>
          <a:blip r:embed="rId5"/>
          <a:srcRect/>
          <a:stretch>
            <a:fillRect/>
          </a:stretch>
        </p:blipFill>
        <p:spPr>
          <a:xfrm>
            <a:off x="4834333" y="1091444"/>
            <a:ext cx="3456384" cy="5059436"/>
          </a:xfrm>
          <a:prstGeom prst="rect">
            <a:avLst/>
          </a:prstGeom>
          <a:ln/>
        </p:spPr>
      </p:pic>
    </p:spTree>
    <p:extLst>
      <p:ext uri="{BB962C8B-B14F-4D97-AF65-F5344CB8AC3E}">
        <p14:creationId xmlns:p14="http://schemas.microsoft.com/office/powerpoint/2010/main" val="3212467684"/>
      </p:ext>
    </p:extLst>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766C55-EC6E-490D-B11A-58E480FB243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39268" y="6150880"/>
            <a:ext cx="4315335" cy="599641"/>
          </a:xfrm>
          <a:prstGeom prst="rect">
            <a:avLst/>
          </a:prstGeom>
        </p:spPr>
      </p:pic>
      <p:sp>
        <p:nvSpPr>
          <p:cNvPr id="8" name="Symbol zastępczy zawartości 2">
            <a:extLst>
              <a:ext uri="{FF2B5EF4-FFF2-40B4-BE49-F238E27FC236}">
                <a16:creationId xmlns:a16="http://schemas.microsoft.com/office/drawing/2014/main" id="{900FDBD3-F775-E281-EEFC-8D0636FEA31C}"/>
              </a:ext>
            </a:extLst>
          </p:cNvPr>
          <p:cNvSpPr txBox="1">
            <a:spLocks/>
          </p:cNvSpPr>
          <p:nvPr/>
        </p:nvSpPr>
        <p:spPr>
          <a:xfrm>
            <a:off x="907975" y="1030711"/>
            <a:ext cx="7962168" cy="1002703"/>
          </a:xfrm>
          <a:prstGeom prst="rect">
            <a:avLst/>
          </a:prstGeom>
        </p:spPr>
        <p:txBody>
          <a:bodyPr lIns="0" rIns="0"/>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None/>
            </a:pPr>
            <a:r>
              <a:rPr lang="en-US" sz="1700">
                <a:cs typeface="Calibri" panose="020F0502020204030204" pitchFamily="34" charset="0"/>
              </a:rPr>
              <a:t>A detailed preliminary hazard analysis (PHA) was performed, where each function was assigned 1 to 5 undesirable situations and the one with the worst rate was selected. We then extracted strings of functions from the FRAM model from the beginning to the end, assigned indicator values to the functions, and then counted moving averages for always three consecutive functions. Then we ranked the worst threes that overlapped at most with one extreme function. From these, 8 was selected for the purpose of building training scenarios.</a:t>
            </a:r>
          </a:p>
        </p:txBody>
      </p:sp>
      <p:pic>
        <p:nvPicPr>
          <p:cNvPr id="10" name="Obraz 9">
            <a:extLst>
              <a:ext uri="{FF2B5EF4-FFF2-40B4-BE49-F238E27FC236}">
                <a16:creationId xmlns:a16="http://schemas.microsoft.com/office/drawing/2014/main" id="{9C8AC034-250B-4CC6-7A1B-21D16F039F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97061" y="107479"/>
            <a:ext cx="4614067" cy="230873"/>
          </a:xfrm>
          <a:prstGeom prst="rect">
            <a:avLst/>
          </a:prstGeom>
        </p:spPr>
      </p:pic>
      <p:sp>
        <p:nvSpPr>
          <p:cNvPr id="12" name="Symbol zastępczy tekstu 3">
            <a:extLst>
              <a:ext uri="{FF2B5EF4-FFF2-40B4-BE49-F238E27FC236}">
                <a16:creationId xmlns:a16="http://schemas.microsoft.com/office/drawing/2014/main" id="{FF596036-6AD7-DC1D-1C60-B89A8D123239}"/>
              </a:ext>
            </a:extLst>
          </p:cNvPr>
          <p:cNvSpPr>
            <a:spLocks noGrp="1"/>
          </p:cNvSpPr>
          <p:nvPr>
            <p:ph type="body" idx="12"/>
          </p:nvPr>
        </p:nvSpPr>
        <p:spPr>
          <a:xfrm>
            <a:off x="745778" y="232199"/>
            <a:ext cx="8262938" cy="865187"/>
          </a:xfrm>
        </p:spPr>
        <p:txBody>
          <a:bodyPr/>
          <a:lstStyle/>
          <a:p>
            <a:r>
              <a:rPr lang="pl-PL" sz="2500" b="1">
                <a:cs typeface="Calibri" panose="020F0502020204030204" pitchFamily="34" charset="0"/>
              </a:rPr>
              <a:t>S</a:t>
            </a:r>
            <a:r>
              <a:rPr lang="en-US" sz="2500" b="1">
                <a:cs typeface="Calibri" panose="020F0502020204030204" pitchFamily="34" charset="0"/>
              </a:rPr>
              <a:t>election of train manager activities in the training process</a:t>
            </a:r>
            <a:endParaRPr lang="pl-PL" sz="2500" b="1" dirty="0">
              <a:cs typeface="Calibri" panose="020F0502020204030204" pitchFamily="34" charset="0"/>
            </a:endParaRPr>
          </a:p>
        </p:txBody>
      </p:sp>
      <p:pic>
        <p:nvPicPr>
          <p:cNvPr id="9" name="image1.png" descr="Obraz zawierający stół&#10;&#10;Opis wygenerowany automatycznie">
            <a:extLst>
              <a:ext uri="{FF2B5EF4-FFF2-40B4-BE49-F238E27FC236}">
                <a16:creationId xmlns:a16="http://schemas.microsoft.com/office/drawing/2014/main" id="{EA271A5A-7EF8-234C-CBDC-928BBA1DD033}"/>
              </a:ext>
            </a:extLst>
          </p:cNvPr>
          <p:cNvPicPr/>
          <p:nvPr/>
        </p:nvPicPr>
        <p:blipFill>
          <a:blip r:embed="rId5"/>
          <a:srcRect/>
          <a:stretch>
            <a:fillRect/>
          </a:stretch>
        </p:blipFill>
        <p:spPr>
          <a:xfrm>
            <a:off x="2558667" y="2863230"/>
            <a:ext cx="4660783" cy="3259075"/>
          </a:xfrm>
          <a:prstGeom prst="rect">
            <a:avLst/>
          </a:prstGeom>
          <a:ln/>
        </p:spPr>
      </p:pic>
    </p:spTree>
    <p:extLst>
      <p:ext uri="{BB962C8B-B14F-4D97-AF65-F5344CB8AC3E}">
        <p14:creationId xmlns:p14="http://schemas.microsoft.com/office/powerpoint/2010/main" val="157039556"/>
      </p:ext>
    </p:extLst>
  </p:cSld>
  <p:clrMapOvr>
    <a:masterClrMapping/>
  </p:clrMapOvr>
  <p:transition>
    <p:randomBar/>
  </p:transition>
</p:sld>
</file>

<file path=ppt/theme/theme1.xml><?xml version="1.0" encoding="utf-8"?>
<a:theme xmlns:a="http://schemas.openxmlformats.org/drawingml/2006/main" name="szablon1-PL">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1_Projekt domyślny">
      <a:majorFont>
        <a:latin typeface="Trebuchet MS"/>
        <a:ea typeface=""/>
        <a:cs typeface=""/>
      </a:majorFont>
      <a:minorFont>
        <a:latin typeface="Trebuchet MS"/>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rojekt domyślny 1">
        <a:dk1>
          <a:srgbClr val="000000"/>
        </a:dk1>
        <a:lt1>
          <a:srgbClr val="FFFFFF"/>
        </a:lt1>
        <a:dk2>
          <a:srgbClr val="FFEBD5"/>
        </a:dk2>
        <a:lt2>
          <a:srgbClr val="78120A"/>
        </a:lt2>
        <a:accent1>
          <a:srgbClr val="E32213"/>
        </a:accent1>
        <a:accent2>
          <a:srgbClr val="FFD3A1"/>
        </a:accent2>
        <a:accent3>
          <a:srgbClr val="FFFFFF"/>
        </a:accent3>
        <a:accent4>
          <a:srgbClr val="000000"/>
        </a:accent4>
        <a:accent5>
          <a:srgbClr val="EFABAA"/>
        </a:accent5>
        <a:accent6>
          <a:srgbClr val="E7BF91"/>
        </a:accent6>
        <a:hlink>
          <a:srgbClr val="FFD9AF"/>
        </a:hlink>
        <a:folHlink>
          <a:srgbClr val="FFB25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prezentacja_v2_2017-03_en</Template>
  <TotalTime>5163</TotalTime>
  <Words>844</Words>
  <Application>Microsoft Office PowerPoint</Application>
  <PresentationFormat>Pokaz na ekranie (4:3)</PresentationFormat>
  <Paragraphs>52</Paragraphs>
  <Slides>12</Slides>
  <Notes>11</Notes>
  <HiddenSlides>0</HiddenSlides>
  <MMClips>1</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12</vt:i4>
      </vt:variant>
    </vt:vector>
  </HeadingPairs>
  <TitlesOfParts>
    <vt:vector size="17" baseType="lpstr">
      <vt:lpstr>Arial</vt:lpstr>
      <vt:lpstr>Calibri</vt:lpstr>
      <vt:lpstr>Myriad Pro</vt:lpstr>
      <vt:lpstr>Trebuchet MS</vt:lpstr>
      <vt:lpstr>szablon1-PL</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Łukasz Wolniewicz</dc:creator>
  <cp:lastModifiedBy>lukasz.wolniewicz@pwr.edu.pl</cp:lastModifiedBy>
  <cp:revision>398</cp:revision>
  <cp:lastPrinted>2017-02-27T13:04:48Z</cp:lastPrinted>
  <dcterms:created xsi:type="dcterms:W3CDTF">2017-11-08T21:00:27Z</dcterms:created>
  <dcterms:modified xsi:type="dcterms:W3CDTF">2022-06-21T11:34:59Z</dcterms:modified>
</cp:coreProperties>
</file>