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60" r:id="rId8"/>
    <p:sldId id="261" r:id="rId9"/>
    <p:sldId id="263" r:id="rId10"/>
    <p:sldId id="264" r:id="rId11"/>
    <p:sldId id="266" r:id="rId12"/>
    <p:sldId id="268" r:id="rId13"/>
    <p:sldId id="267" r:id="rId14"/>
    <p:sldId id="276" r:id="rId15"/>
    <p:sldId id="27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FB59F-B350-40BF-A7A5-E95874E41C84}" v="8" dt="2022-06-23T10:26:27.76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605" autoAdjust="0"/>
  </p:normalViewPr>
  <p:slideViewPr>
    <p:cSldViewPr snapToGrid="0">
      <p:cViewPr varScale="1">
        <p:scale>
          <a:sx n="136" d="100"/>
          <a:sy n="136" d="100"/>
        </p:scale>
        <p:origin x="9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Håkansson" userId="1a8d0ad8-2b75-46b1-89e5-34e15704621c" providerId="ADAL" clId="{2DC510AC-B44F-4795-B67E-7118316CBC7B}"/>
    <pc:docChg chg="undo custSel addSld delSld modSld">
      <pc:chgData name="Mattias Håkansson" userId="1a8d0ad8-2b75-46b1-89e5-34e15704621c" providerId="ADAL" clId="{2DC510AC-B44F-4795-B67E-7118316CBC7B}" dt="2022-06-03T06:43:45.192" v="251" actId="47"/>
      <pc:docMkLst>
        <pc:docMk/>
      </pc:docMkLst>
      <pc:sldChg chg="modSp mod">
        <pc:chgData name="Mattias Håkansson" userId="1a8d0ad8-2b75-46b1-89e5-34e15704621c" providerId="ADAL" clId="{2DC510AC-B44F-4795-B67E-7118316CBC7B}" dt="2022-06-03T06:40:48.960" v="240" actId="20577"/>
        <pc:sldMkLst>
          <pc:docMk/>
          <pc:sldMk cId="1001156149" sldId="256"/>
        </pc:sldMkLst>
        <pc:spChg chg="mod">
          <ac:chgData name="Mattias Håkansson" userId="1a8d0ad8-2b75-46b1-89e5-34e15704621c" providerId="ADAL" clId="{2DC510AC-B44F-4795-B67E-7118316CBC7B}" dt="2022-06-03T06:36:35.365" v="159" actId="14100"/>
          <ac:spMkLst>
            <pc:docMk/>
            <pc:sldMk cId="1001156149" sldId="256"/>
            <ac:spMk id="6" creationId="{67908369-6FCC-4F1C-B078-F7F82B5FD01E}"/>
          </ac:spMkLst>
        </pc:spChg>
        <pc:spChg chg="mod">
          <ac:chgData name="Mattias Håkansson" userId="1a8d0ad8-2b75-46b1-89e5-34e15704621c" providerId="ADAL" clId="{2DC510AC-B44F-4795-B67E-7118316CBC7B}" dt="2022-06-03T06:40:48.960" v="240" actId="20577"/>
          <ac:spMkLst>
            <pc:docMk/>
            <pc:sldMk cId="1001156149" sldId="256"/>
            <ac:spMk id="7" creationId="{15A3FC21-1C71-41C8-AE6C-33A58E3FC853}"/>
          </ac:spMkLst>
        </pc:spChg>
      </pc:sldChg>
      <pc:sldChg chg="modSp mod">
        <pc:chgData name="Mattias Håkansson" userId="1a8d0ad8-2b75-46b1-89e5-34e15704621c" providerId="ADAL" clId="{2DC510AC-B44F-4795-B67E-7118316CBC7B}" dt="2022-06-03T06:34:38.695" v="151" actId="20577"/>
        <pc:sldMkLst>
          <pc:docMk/>
          <pc:sldMk cId="2549930260" sldId="257"/>
        </pc:sldMkLst>
        <pc:spChg chg="mod">
          <ac:chgData name="Mattias Håkansson" userId="1a8d0ad8-2b75-46b1-89e5-34e15704621c" providerId="ADAL" clId="{2DC510AC-B44F-4795-B67E-7118316CBC7B}" dt="2022-06-03T06:34:38.695" v="151" actId="20577"/>
          <ac:spMkLst>
            <pc:docMk/>
            <pc:sldMk cId="2549930260" sldId="257"/>
            <ac:spMk id="3" creationId="{33672D38-F0CB-86B3-467E-0892C6C0C826}"/>
          </ac:spMkLst>
        </pc:spChg>
      </pc:sldChg>
      <pc:sldChg chg="modSp mod">
        <pc:chgData name="Mattias Håkansson" userId="1a8d0ad8-2b75-46b1-89e5-34e15704621c" providerId="ADAL" clId="{2DC510AC-B44F-4795-B67E-7118316CBC7B}" dt="2022-06-03T06:41:47.095" v="243" actId="5793"/>
        <pc:sldMkLst>
          <pc:docMk/>
          <pc:sldMk cId="3124346941" sldId="259"/>
        </pc:sldMkLst>
        <pc:spChg chg="mod">
          <ac:chgData name="Mattias Håkansson" userId="1a8d0ad8-2b75-46b1-89e5-34e15704621c" providerId="ADAL" clId="{2DC510AC-B44F-4795-B67E-7118316CBC7B}" dt="2022-06-03T06:23:14.449" v="28" actId="20577"/>
          <ac:spMkLst>
            <pc:docMk/>
            <pc:sldMk cId="3124346941" sldId="259"/>
            <ac:spMk id="2" creationId="{5621AF46-3CFC-5F22-267B-A6A4AA7C3D47}"/>
          </ac:spMkLst>
        </pc:spChg>
        <pc:spChg chg="mod">
          <ac:chgData name="Mattias Håkansson" userId="1a8d0ad8-2b75-46b1-89e5-34e15704621c" providerId="ADAL" clId="{2DC510AC-B44F-4795-B67E-7118316CBC7B}" dt="2022-06-03T06:41:47.095" v="243" actId="5793"/>
          <ac:spMkLst>
            <pc:docMk/>
            <pc:sldMk cId="3124346941" sldId="259"/>
            <ac:spMk id="3" creationId="{1B442AB1-C4A9-4415-1FE4-FF858546E711}"/>
          </ac:spMkLst>
        </pc:spChg>
      </pc:sldChg>
      <pc:sldChg chg="addSp modSp add del mod modClrScheme chgLayout">
        <pc:chgData name="Mattias Håkansson" userId="1a8d0ad8-2b75-46b1-89e5-34e15704621c" providerId="ADAL" clId="{2DC510AC-B44F-4795-B67E-7118316CBC7B}" dt="2022-06-03T06:39:17.606" v="217" actId="6549"/>
        <pc:sldMkLst>
          <pc:docMk/>
          <pc:sldMk cId="1096264216" sldId="260"/>
        </pc:sldMkLst>
        <pc:spChg chg="mod ord">
          <ac:chgData name="Mattias Håkansson" userId="1a8d0ad8-2b75-46b1-89e5-34e15704621c" providerId="ADAL" clId="{2DC510AC-B44F-4795-B67E-7118316CBC7B}" dt="2022-06-03T06:32:34.974" v="131" actId="700"/>
          <ac:spMkLst>
            <pc:docMk/>
            <pc:sldMk cId="1096264216" sldId="260"/>
            <ac:spMk id="2" creationId="{55CA6C22-DF63-6400-307A-0C8BB328D356}"/>
          </ac:spMkLst>
        </pc:spChg>
        <pc:spChg chg="mod ord">
          <ac:chgData name="Mattias Håkansson" userId="1a8d0ad8-2b75-46b1-89e5-34e15704621c" providerId="ADAL" clId="{2DC510AC-B44F-4795-B67E-7118316CBC7B}" dt="2022-06-03T06:39:14.821" v="216" actId="6549"/>
          <ac:spMkLst>
            <pc:docMk/>
            <pc:sldMk cId="1096264216" sldId="260"/>
            <ac:spMk id="3" creationId="{743265BD-3A40-FB2A-559A-0BB584B076DE}"/>
          </ac:spMkLst>
        </pc:spChg>
        <pc:spChg chg="add mod ord">
          <ac:chgData name="Mattias Håkansson" userId="1a8d0ad8-2b75-46b1-89e5-34e15704621c" providerId="ADAL" clId="{2DC510AC-B44F-4795-B67E-7118316CBC7B}" dt="2022-06-03T06:39:17.606" v="217" actId="6549"/>
          <ac:spMkLst>
            <pc:docMk/>
            <pc:sldMk cId="1096264216" sldId="260"/>
            <ac:spMk id="4" creationId="{5AEC4B72-DE93-0188-CD54-C6D2064817A2}"/>
          </ac:spMkLst>
        </pc:spChg>
      </pc:sldChg>
      <pc:sldChg chg="addSp modSp mod modClrScheme chgLayout">
        <pc:chgData name="Mattias Håkansson" userId="1a8d0ad8-2b75-46b1-89e5-34e15704621c" providerId="ADAL" clId="{2DC510AC-B44F-4795-B67E-7118316CBC7B}" dt="2022-06-03T06:43:41.156" v="250" actId="20577"/>
        <pc:sldMkLst>
          <pc:docMk/>
          <pc:sldMk cId="342687660" sldId="261"/>
        </pc:sldMkLst>
        <pc:spChg chg="mod ord">
          <ac:chgData name="Mattias Håkansson" userId="1a8d0ad8-2b75-46b1-89e5-34e15704621c" providerId="ADAL" clId="{2DC510AC-B44F-4795-B67E-7118316CBC7B}" dt="2022-06-03T06:43:41.156" v="250" actId="20577"/>
          <ac:spMkLst>
            <pc:docMk/>
            <pc:sldMk cId="342687660" sldId="261"/>
            <ac:spMk id="2" creationId="{3EEE0AD4-820B-A93D-7DB2-13ABB068D873}"/>
          </ac:spMkLst>
        </pc:spChg>
        <pc:spChg chg="mod ord">
          <ac:chgData name="Mattias Håkansson" userId="1a8d0ad8-2b75-46b1-89e5-34e15704621c" providerId="ADAL" clId="{2DC510AC-B44F-4795-B67E-7118316CBC7B}" dt="2022-06-03T06:42:52.263" v="247" actId="27636"/>
          <ac:spMkLst>
            <pc:docMk/>
            <pc:sldMk cId="342687660" sldId="261"/>
            <ac:spMk id="3" creationId="{9C9237E3-2F71-5AFD-9AB8-770095ABDF5F}"/>
          </ac:spMkLst>
        </pc:spChg>
        <pc:spChg chg="add mod ord">
          <ac:chgData name="Mattias Håkansson" userId="1a8d0ad8-2b75-46b1-89e5-34e15704621c" providerId="ADAL" clId="{2DC510AC-B44F-4795-B67E-7118316CBC7B}" dt="2022-06-03T06:43:00.408" v="249"/>
          <ac:spMkLst>
            <pc:docMk/>
            <pc:sldMk cId="342687660" sldId="261"/>
            <ac:spMk id="4" creationId="{9D0EA9C2-B66F-C615-7AA6-35D0BB593CDF}"/>
          </ac:spMkLst>
        </pc:spChg>
      </pc:sldChg>
      <pc:sldChg chg="modSp del mod">
        <pc:chgData name="Mattias Håkansson" userId="1a8d0ad8-2b75-46b1-89e5-34e15704621c" providerId="ADAL" clId="{2DC510AC-B44F-4795-B67E-7118316CBC7B}" dt="2022-06-03T06:43:45.192" v="251" actId="47"/>
        <pc:sldMkLst>
          <pc:docMk/>
          <pc:sldMk cId="3399342823" sldId="262"/>
        </pc:sldMkLst>
        <pc:spChg chg="mod">
          <ac:chgData name="Mattias Håkansson" userId="1a8d0ad8-2b75-46b1-89e5-34e15704621c" providerId="ADAL" clId="{2DC510AC-B44F-4795-B67E-7118316CBC7B}" dt="2022-06-03T06:23:34.445" v="41" actId="20577"/>
          <ac:spMkLst>
            <pc:docMk/>
            <pc:sldMk cId="3399342823" sldId="262"/>
            <ac:spMk id="2" creationId="{7868A888-D725-379F-C208-36456D09B320}"/>
          </ac:spMkLst>
        </pc:spChg>
        <pc:spChg chg="mod">
          <ac:chgData name="Mattias Håkansson" userId="1a8d0ad8-2b75-46b1-89e5-34e15704621c" providerId="ADAL" clId="{2DC510AC-B44F-4795-B67E-7118316CBC7B}" dt="2022-06-03T06:39:21.188" v="218" actId="6549"/>
          <ac:spMkLst>
            <pc:docMk/>
            <pc:sldMk cId="3399342823" sldId="262"/>
            <ac:spMk id="3" creationId="{E5B1BBC7-DF9D-8B46-3ED2-FAA657DCD589}"/>
          </ac:spMkLst>
        </pc:spChg>
      </pc:sldChg>
      <pc:sldChg chg="modSp mod">
        <pc:chgData name="Mattias Håkansson" userId="1a8d0ad8-2b75-46b1-89e5-34e15704621c" providerId="ADAL" clId="{2DC510AC-B44F-4795-B67E-7118316CBC7B}" dt="2022-06-03T06:24:08.051" v="47" actId="20577"/>
        <pc:sldMkLst>
          <pc:docMk/>
          <pc:sldMk cId="3797580180" sldId="266"/>
        </pc:sldMkLst>
        <pc:spChg chg="mod">
          <ac:chgData name="Mattias Håkansson" userId="1a8d0ad8-2b75-46b1-89e5-34e15704621c" providerId="ADAL" clId="{2DC510AC-B44F-4795-B67E-7118316CBC7B}" dt="2022-06-03T06:24:08.051" v="47" actId="20577"/>
          <ac:spMkLst>
            <pc:docMk/>
            <pc:sldMk cId="3797580180" sldId="266"/>
            <ac:spMk id="2" creationId="{DDCF874D-4854-77DC-DAB0-9C06AEE35A64}"/>
          </ac:spMkLst>
        </pc:spChg>
      </pc:sldChg>
      <pc:sldChg chg="modSp mod">
        <pc:chgData name="Mattias Håkansson" userId="1a8d0ad8-2b75-46b1-89e5-34e15704621c" providerId="ADAL" clId="{2DC510AC-B44F-4795-B67E-7118316CBC7B}" dt="2022-06-03T06:39:24.588" v="219" actId="6549"/>
        <pc:sldMkLst>
          <pc:docMk/>
          <pc:sldMk cId="2234143435" sldId="268"/>
        </pc:sldMkLst>
        <pc:spChg chg="mod">
          <ac:chgData name="Mattias Håkansson" userId="1a8d0ad8-2b75-46b1-89e5-34e15704621c" providerId="ADAL" clId="{2DC510AC-B44F-4795-B67E-7118316CBC7B}" dt="2022-06-03T06:24:18.603" v="49" actId="20577"/>
          <ac:spMkLst>
            <pc:docMk/>
            <pc:sldMk cId="2234143435" sldId="268"/>
            <ac:spMk id="2" creationId="{1080180D-C7A4-6EAD-6691-471D15D324E6}"/>
          </ac:spMkLst>
        </pc:spChg>
        <pc:spChg chg="mod">
          <ac:chgData name="Mattias Håkansson" userId="1a8d0ad8-2b75-46b1-89e5-34e15704621c" providerId="ADAL" clId="{2DC510AC-B44F-4795-B67E-7118316CBC7B}" dt="2022-06-03T06:39:24.588" v="219" actId="6549"/>
          <ac:spMkLst>
            <pc:docMk/>
            <pc:sldMk cId="2234143435" sldId="268"/>
            <ac:spMk id="3" creationId="{0231E230-7E7C-3CE7-3FB5-426B82497850}"/>
          </ac:spMkLst>
        </pc:spChg>
      </pc:sldChg>
      <pc:sldChg chg="addSp modSp mod modClrScheme chgLayout">
        <pc:chgData name="Mattias Håkansson" userId="1a8d0ad8-2b75-46b1-89e5-34e15704621c" providerId="ADAL" clId="{2DC510AC-B44F-4795-B67E-7118316CBC7B}" dt="2022-06-03T06:39:31.706" v="221" actId="6549"/>
        <pc:sldMkLst>
          <pc:docMk/>
          <pc:sldMk cId="1585204773" sldId="270"/>
        </pc:sldMkLst>
        <pc:spChg chg="mod ord">
          <ac:chgData name="Mattias Håkansson" userId="1a8d0ad8-2b75-46b1-89e5-34e15704621c" providerId="ADAL" clId="{2DC510AC-B44F-4795-B67E-7118316CBC7B}" dt="2022-06-03T06:29:03.991" v="111" actId="20577"/>
          <ac:spMkLst>
            <pc:docMk/>
            <pc:sldMk cId="1585204773" sldId="270"/>
            <ac:spMk id="2" creationId="{25953775-E25E-459E-948A-56177BE2EA7F}"/>
          </ac:spMkLst>
        </pc:spChg>
        <pc:spChg chg="mod ord">
          <ac:chgData name="Mattias Håkansson" userId="1a8d0ad8-2b75-46b1-89e5-34e15704621c" providerId="ADAL" clId="{2DC510AC-B44F-4795-B67E-7118316CBC7B}" dt="2022-06-03T06:39:28.988" v="220" actId="6549"/>
          <ac:spMkLst>
            <pc:docMk/>
            <pc:sldMk cId="1585204773" sldId="270"/>
            <ac:spMk id="3" creationId="{46BEF927-B8EF-9237-6A7C-A2FA6B7D344D}"/>
          </ac:spMkLst>
        </pc:spChg>
        <pc:spChg chg="add mod ord">
          <ac:chgData name="Mattias Håkansson" userId="1a8d0ad8-2b75-46b1-89e5-34e15704621c" providerId="ADAL" clId="{2DC510AC-B44F-4795-B67E-7118316CBC7B}" dt="2022-06-03T06:39:31.706" v="221" actId="6549"/>
          <ac:spMkLst>
            <pc:docMk/>
            <pc:sldMk cId="1585204773" sldId="270"/>
            <ac:spMk id="4" creationId="{607F0DF3-15F2-6E12-25E4-D4797A667928}"/>
          </ac:spMkLst>
        </pc:spChg>
      </pc:sldChg>
      <pc:sldChg chg="modSp mod">
        <pc:chgData name="Mattias Håkansson" userId="1a8d0ad8-2b75-46b1-89e5-34e15704621c" providerId="ADAL" clId="{2DC510AC-B44F-4795-B67E-7118316CBC7B}" dt="2022-06-03T06:40:08.005" v="228" actId="6549"/>
        <pc:sldMkLst>
          <pc:docMk/>
          <pc:sldMk cId="387453389" sldId="271"/>
        </pc:sldMkLst>
        <pc:spChg chg="mod">
          <ac:chgData name="Mattias Håkansson" userId="1a8d0ad8-2b75-46b1-89e5-34e15704621c" providerId="ADAL" clId="{2DC510AC-B44F-4795-B67E-7118316CBC7B}" dt="2022-06-03T06:40:08.005" v="228" actId="6549"/>
          <ac:spMkLst>
            <pc:docMk/>
            <pc:sldMk cId="387453389" sldId="271"/>
            <ac:spMk id="3" creationId="{35BFEFD1-0CF8-AFB3-184A-88AAA3C0FE72}"/>
          </ac:spMkLst>
        </pc:spChg>
      </pc:sldChg>
      <pc:sldChg chg="modSp del mod">
        <pc:chgData name="Mattias Håkansson" userId="1a8d0ad8-2b75-46b1-89e5-34e15704621c" providerId="ADAL" clId="{2DC510AC-B44F-4795-B67E-7118316CBC7B}" dt="2022-06-03T06:28:21.855" v="102" actId="47"/>
        <pc:sldMkLst>
          <pc:docMk/>
          <pc:sldMk cId="3549523837" sldId="272"/>
        </pc:sldMkLst>
        <pc:spChg chg="mod">
          <ac:chgData name="Mattias Håkansson" userId="1a8d0ad8-2b75-46b1-89e5-34e15704621c" providerId="ADAL" clId="{2DC510AC-B44F-4795-B67E-7118316CBC7B}" dt="2022-06-03T06:22:34.540" v="15" actId="20577"/>
          <ac:spMkLst>
            <pc:docMk/>
            <pc:sldMk cId="3549523837" sldId="272"/>
            <ac:spMk id="2" creationId="{FC63F096-478E-38D8-3C86-2D5ACF566F9E}"/>
          </ac:spMkLst>
        </pc:spChg>
      </pc:sldChg>
      <pc:sldChg chg="addSp modSp mod modClrScheme chgLayout">
        <pc:chgData name="Mattias Håkansson" userId="1a8d0ad8-2b75-46b1-89e5-34e15704621c" providerId="ADAL" clId="{2DC510AC-B44F-4795-B67E-7118316CBC7B}" dt="2022-06-03T06:40:02.101" v="227" actId="6549"/>
        <pc:sldMkLst>
          <pc:docMk/>
          <pc:sldMk cId="326274682" sldId="273"/>
        </pc:sldMkLst>
        <pc:spChg chg="mod ord">
          <ac:chgData name="Mattias Håkansson" userId="1a8d0ad8-2b75-46b1-89e5-34e15704621c" providerId="ADAL" clId="{2DC510AC-B44F-4795-B67E-7118316CBC7B}" dt="2022-06-03T06:29:09.389" v="113" actId="20577"/>
          <ac:spMkLst>
            <pc:docMk/>
            <pc:sldMk cId="326274682" sldId="273"/>
            <ac:spMk id="2" creationId="{925E2FFA-3322-8CD2-C15A-0B7F948C15D4}"/>
          </ac:spMkLst>
        </pc:spChg>
        <pc:spChg chg="mod ord">
          <ac:chgData name="Mattias Håkansson" userId="1a8d0ad8-2b75-46b1-89e5-34e15704621c" providerId="ADAL" clId="{2DC510AC-B44F-4795-B67E-7118316CBC7B}" dt="2022-06-03T06:39:34.425" v="222" actId="6549"/>
          <ac:spMkLst>
            <pc:docMk/>
            <pc:sldMk cId="326274682" sldId="273"/>
            <ac:spMk id="3" creationId="{04EC90D5-36F3-A6EF-2FDA-B132B719186D}"/>
          </ac:spMkLst>
        </pc:spChg>
        <pc:spChg chg="add mod ord">
          <ac:chgData name="Mattias Håkansson" userId="1a8d0ad8-2b75-46b1-89e5-34e15704621c" providerId="ADAL" clId="{2DC510AC-B44F-4795-B67E-7118316CBC7B}" dt="2022-06-03T06:40:02.101" v="227" actId="6549"/>
          <ac:spMkLst>
            <pc:docMk/>
            <pc:sldMk cId="326274682" sldId="273"/>
            <ac:spMk id="4" creationId="{BD9567C4-A2D3-F288-668E-CAB3046B3BD6}"/>
          </ac:spMkLst>
        </pc:spChg>
      </pc:sldChg>
      <pc:sldChg chg="modSp del mod">
        <pc:chgData name="Mattias Håkansson" userId="1a8d0ad8-2b75-46b1-89e5-34e15704621c" providerId="ADAL" clId="{2DC510AC-B44F-4795-B67E-7118316CBC7B}" dt="2022-06-03T06:29:00.216" v="110" actId="47"/>
        <pc:sldMkLst>
          <pc:docMk/>
          <pc:sldMk cId="75115775" sldId="274"/>
        </pc:sldMkLst>
        <pc:spChg chg="mod">
          <ac:chgData name="Mattias Håkansson" userId="1a8d0ad8-2b75-46b1-89e5-34e15704621c" providerId="ADAL" clId="{2DC510AC-B44F-4795-B67E-7118316CBC7B}" dt="2022-06-03T06:22:48.765" v="27" actId="20577"/>
          <ac:spMkLst>
            <pc:docMk/>
            <pc:sldMk cId="75115775" sldId="274"/>
            <ac:spMk id="2" creationId="{A91D445D-5C9D-6F7E-79B8-A1EE73640EF5}"/>
          </ac:spMkLst>
        </pc:spChg>
      </pc:sldChg>
      <pc:sldChg chg="modSp mod">
        <pc:chgData name="Mattias Håkansson" userId="1a8d0ad8-2b75-46b1-89e5-34e15704621c" providerId="ADAL" clId="{2DC510AC-B44F-4795-B67E-7118316CBC7B}" dt="2022-06-03T06:26:03.029" v="99" actId="403"/>
        <pc:sldMkLst>
          <pc:docMk/>
          <pc:sldMk cId="0" sldId="275"/>
        </pc:sldMkLst>
        <pc:spChg chg="mod">
          <ac:chgData name="Mattias Håkansson" userId="1a8d0ad8-2b75-46b1-89e5-34e15704621c" providerId="ADAL" clId="{2DC510AC-B44F-4795-B67E-7118316CBC7B}" dt="2022-06-03T06:26:03.029" v="99" actId="403"/>
          <ac:spMkLst>
            <pc:docMk/>
            <pc:sldMk cId="0" sldId="275"/>
            <ac:spMk id="7171" creationId="{00000000-0000-0000-0000-000000000000}"/>
          </ac:spMkLst>
        </pc:spChg>
      </pc:sldChg>
    </pc:docChg>
  </pc:docChgLst>
  <pc:docChgLst>
    <pc:chgData name="Jacob Larsson" userId="06171b42-008b-4245-9188-e6d71299e930" providerId="ADAL" clId="{2058CFBD-178C-4179-BE65-F1D63EE56773}"/>
    <pc:docChg chg="undo custSel addSld modSld">
      <pc:chgData name="Jacob Larsson" userId="06171b42-008b-4245-9188-e6d71299e930" providerId="ADAL" clId="{2058CFBD-178C-4179-BE65-F1D63EE56773}" dt="2022-04-21T08:22:23.885" v="1715" actId="6549"/>
      <pc:docMkLst>
        <pc:docMk/>
      </pc:docMkLst>
      <pc:sldChg chg="modSp new mod">
        <pc:chgData name="Jacob Larsson" userId="06171b42-008b-4245-9188-e6d71299e930" providerId="ADAL" clId="{2058CFBD-178C-4179-BE65-F1D63EE56773}" dt="2022-04-21T06:42:58.514" v="367" actId="20577"/>
        <pc:sldMkLst>
          <pc:docMk/>
          <pc:sldMk cId="1110427923" sldId="257"/>
        </pc:sldMkLst>
        <pc:spChg chg="mod">
          <ac:chgData name="Jacob Larsson" userId="06171b42-008b-4245-9188-e6d71299e930" providerId="ADAL" clId="{2058CFBD-178C-4179-BE65-F1D63EE56773}" dt="2022-04-21T06:37:51.601" v="28" actId="20577"/>
          <ac:spMkLst>
            <pc:docMk/>
            <pc:sldMk cId="1110427923" sldId="257"/>
            <ac:spMk id="2" creationId="{EB9EF68F-F2E9-4083-81E8-CB1B0CA9B9DF}"/>
          </ac:spMkLst>
        </pc:spChg>
        <pc:spChg chg="mod">
          <ac:chgData name="Jacob Larsson" userId="06171b42-008b-4245-9188-e6d71299e930" providerId="ADAL" clId="{2058CFBD-178C-4179-BE65-F1D63EE56773}" dt="2022-04-21T06:42:58.514" v="367" actId="20577"/>
          <ac:spMkLst>
            <pc:docMk/>
            <pc:sldMk cId="1110427923" sldId="257"/>
            <ac:spMk id="3" creationId="{00134BAA-0DA1-497E-ACE1-FC1965D22D00}"/>
          </ac:spMkLst>
        </pc:spChg>
      </pc:sldChg>
      <pc:sldChg chg="modSp new mod">
        <pc:chgData name="Jacob Larsson" userId="06171b42-008b-4245-9188-e6d71299e930" providerId="ADAL" clId="{2058CFBD-178C-4179-BE65-F1D63EE56773}" dt="2022-04-21T07:52:35.882" v="910" actId="20577"/>
        <pc:sldMkLst>
          <pc:docMk/>
          <pc:sldMk cId="3401081464" sldId="258"/>
        </pc:sldMkLst>
        <pc:spChg chg="mod">
          <ac:chgData name="Jacob Larsson" userId="06171b42-008b-4245-9188-e6d71299e930" providerId="ADAL" clId="{2058CFBD-178C-4179-BE65-F1D63EE56773}" dt="2022-04-21T06:48:21.576" v="426" actId="20577"/>
          <ac:spMkLst>
            <pc:docMk/>
            <pc:sldMk cId="3401081464" sldId="258"/>
            <ac:spMk id="2" creationId="{EAC8F691-3632-4CBE-A129-9ACB641AE22E}"/>
          </ac:spMkLst>
        </pc:spChg>
        <pc:spChg chg="mod">
          <ac:chgData name="Jacob Larsson" userId="06171b42-008b-4245-9188-e6d71299e930" providerId="ADAL" clId="{2058CFBD-178C-4179-BE65-F1D63EE56773}" dt="2022-04-21T07:52:35.882" v="910" actId="20577"/>
          <ac:spMkLst>
            <pc:docMk/>
            <pc:sldMk cId="3401081464" sldId="258"/>
            <ac:spMk id="3" creationId="{7EDECC44-2087-48DF-9B17-FCC4C80472E2}"/>
          </ac:spMkLst>
        </pc:spChg>
      </pc:sldChg>
      <pc:sldChg chg="addSp delSp modSp new mod">
        <pc:chgData name="Jacob Larsson" userId="06171b42-008b-4245-9188-e6d71299e930" providerId="ADAL" clId="{2058CFBD-178C-4179-BE65-F1D63EE56773}" dt="2022-04-21T08:09:01.422" v="1358" actId="6549"/>
        <pc:sldMkLst>
          <pc:docMk/>
          <pc:sldMk cId="4015657694" sldId="259"/>
        </pc:sldMkLst>
        <pc:spChg chg="mod">
          <ac:chgData name="Jacob Larsson" userId="06171b42-008b-4245-9188-e6d71299e930" providerId="ADAL" clId="{2058CFBD-178C-4179-BE65-F1D63EE56773}" dt="2022-04-21T07:53:37.529" v="947" actId="20577"/>
          <ac:spMkLst>
            <pc:docMk/>
            <pc:sldMk cId="4015657694" sldId="259"/>
            <ac:spMk id="2" creationId="{86971773-2FF2-4557-9204-7F4955C37292}"/>
          </ac:spMkLst>
        </pc:spChg>
        <pc:spChg chg="mod">
          <ac:chgData name="Jacob Larsson" userId="06171b42-008b-4245-9188-e6d71299e930" providerId="ADAL" clId="{2058CFBD-178C-4179-BE65-F1D63EE56773}" dt="2022-04-21T08:09:01.422" v="1358" actId="6549"/>
          <ac:spMkLst>
            <pc:docMk/>
            <pc:sldMk cId="4015657694" sldId="259"/>
            <ac:spMk id="3" creationId="{06E09B51-25CC-4198-BC6F-C3FA9FF30FDD}"/>
          </ac:spMkLst>
        </pc:spChg>
        <pc:spChg chg="add del">
          <ac:chgData name="Jacob Larsson" userId="06171b42-008b-4245-9188-e6d71299e930" providerId="ADAL" clId="{2058CFBD-178C-4179-BE65-F1D63EE56773}" dt="2022-04-21T08:06:11.029" v="1300" actId="22"/>
          <ac:spMkLst>
            <pc:docMk/>
            <pc:sldMk cId="4015657694" sldId="259"/>
            <ac:spMk id="5" creationId="{497D46AA-1740-43BF-9D8E-4BB572B58AE6}"/>
          </ac:spMkLst>
        </pc:spChg>
      </pc:sldChg>
      <pc:sldChg chg="modSp new mod">
        <pc:chgData name="Jacob Larsson" userId="06171b42-008b-4245-9188-e6d71299e930" providerId="ADAL" clId="{2058CFBD-178C-4179-BE65-F1D63EE56773}" dt="2022-04-21T08:22:23.885" v="1715" actId="6549"/>
        <pc:sldMkLst>
          <pc:docMk/>
          <pc:sldMk cId="2808915299" sldId="260"/>
        </pc:sldMkLst>
        <pc:spChg chg="mod">
          <ac:chgData name="Jacob Larsson" userId="06171b42-008b-4245-9188-e6d71299e930" providerId="ADAL" clId="{2058CFBD-178C-4179-BE65-F1D63EE56773}" dt="2022-04-21T07:53:46.767" v="957" actId="20577"/>
          <ac:spMkLst>
            <pc:docMk/>
            <pc:sldMk cId="2808915299" sldId="260"/>
            <ac:spMk id="2" creationId="{6CDD48DF-353C-4ABA-90E6-D9871A9D16B8}"/>
          </ac:spMkLst>
        </pc:spChg>
        <pc:spChg chg="mod">
          <ac:chgData name="Jacob Larsson" userId="06171b42-008b-4245-9188-e6d71299e930" providerId="ADAL" clId="{2058CFBD-178C-4179-BE65-F1D63EE56773}" dt="2022-04-21T08:22:23.885" v="1715" actId="6549"/>
          <ac:spMkLst>
            <pc:docMk/>
            <pc:sldMk cId="2808915299" sldId="260"/>
            <ac:spMk id="3" creationId="{50410670-EA53-43BA-BCC7-C0D02FA35647}"/>
          </ac:spMkLst>
        </pc:spChg>
      </pc:sldChg>
      <pc:sldChg chg="modSp new mod">
        <pc:chgData name="Jacob Larsson" userId="06171b42-008b-4245-9188-e6d71299e930" providerId="ADAL" clId="{2058CFBD-178C-4179-BE65-F1D63EE56773}" dt="2022-04-21T08:03:11.141" v="1295" actId="14"/>
        <pc:sldMkLst>
          <pc:docMk/>
          <pc:sldMk cId="1118381595" sldId="261"/>
        </pc:sldMkLst>
        <pc:spChg chg="mod">
          <ac:chgData name="Jacob Larsson" userId="06171b42-008b-4245-9188-e6d71299e930" providerId="ADAL" clId="{2058CFBD-178C-4179-BE65-F1D63EE56773}" dt="2022-04-21T07:55:11.097" v="997" actId="20577"/>
          <ac:spMkLst>
            <pc:docMk/>
            <pc:sldMk cId="1118381595" sldId="261"/>
            <ac:spMk id="2" creationId="{00404B2B-D650-4035-9D20-CBA90CEF0FC8}"/>
          </ac:spMkLst>
        </pc:spChg>
        <pc:spChg chg="mod">
          <ac:chgData name="Jacob Larsson" userId="06171b42-008b-4245-9188-e6d71299e930" providerId="ADAL" clId="{2058CFBD-178C-4179-BE65-F1D63EE56773}" dt="2022-04-21T08:03:11.141" v="1295" actId="14"/>
          <ac:spMkLst>
            <pc:docMk/>
            <pc:sldMk cId="1118381595" sldId="261"/>
            <ac:spMk id="3" creationId="{6D369696-4163-4F05-89D4-D9151BF67E6B}"/>
          </ac:spMkLst>
        </pc:spChg>
      </pc:sldChg>
    </pc:docChg>
  </pc:docChgLst>
  <pc:docChgLst>
    <pc:chgData name="Jacob Larsson" userId="06171b42-008b-4245-9188-e6d71299e930" providerId="ADAL" clId="{4B3E3AB4-907D-4733-8A24-5521AA53F946}"/>
    <pc:docChg chg="undo custSel addSld delSld modSld">
      <pc:chgData name="Jacob Larsson" userId="06171b42-008b-4245-9188-e6d71299e930" providerId="ADAL" clId="{4B3E3AB4-907D-4733-8A24-5521AA53F946}" dt="2022-06-03T08:53:40.264" v="3878" actId="2166"/>
      <pc:docMkLst>
        <pc:docMk/>
      </pc:docMkLst>
      <pc:sldChg chg="addSp modSp mod">
        <pc:chgData name="Jacob Larsson" userId="06171b42-008b-4245-9188-e6d71299e930" providerId="ADAL" clId="{4B3E3AB4-907D-4733-8A24-5521AA53F946}" dt="2022-05-31T13:53:05.590" v="271" actId="120"/>
        <pc:sldMkLst>
          <pc:docMk/>
          <pc:sldMk cId="1001156149" sldId="256"/>
        </pc:sldMkLst>
        <pc:spChg chg="mod">
          <ac:chgData name="Jacob Larsson" userId="06171b42-008b-4245-9188-e6d71299e930" providerId="ADAL" clId="{4B3E3AB4-907D-4733-8A24-5521AA53F946}" dt="2022-05-31T13:52:50.154" v="263" actId="14100"/>
          <ac:spMkLst>
            <pc:docMk/>
            <pc:sldMk cId="1001156149" sldId="256"/>
            <ac:spMk id="6" creationId="{67908369-6FCC-4F1C-B078-F7F82B5FD01E}"/>
          </ac:spMkLst>
        </pc:spChg>
        <pc:spChg chg="mod">
          <ac:chgData name="Jacob Larsson" userId="06171b42-008b-4245-9188-e6d71299e930" providerId="ADAL" clId="{4B3E3AB4-907D-4733-8A24-5521AA53F946}" dt="2022-05-31T13:53:05.590" v="271" actId="120"/>
          <ac:spMkLst>
            <pc:docMk/>
            <pc:sldMk cId="1001156149" sldId="256"/>
            <ac:spMk id="7" creationId="{15A3FC21-1C71-41C8-AE6C-33A58E3FC853}"/>
          </ac:spMkLst>
        </pc:spChg>
        <pc:picChg chg="add mod">
          <ac:chgData name="Jacob Larsson" userId="06171b42-008b-4245-9188-e6d71299e930" providerId="ADAL" clId="{4B3E3AB4-907D-4733-8A24-5521AA53F946}" dt="2022-05-31T13:52:02.246" v="257" actId="1076"/>
          <ac:picMkLst>
            <pc:docMk/>
            <pc:sldMk cId="1001156149" sldId="256"/>
            <ac:picMk id="3" creationId="{6A0A196E-DA9A-65F1-ECAD-78E0AECC17E5}"/>
          </ac:picMkLst>
        </pc:picChg>
      </pc:sldChg>
      <pc:sldChg chg="del">
        <pc:chgData name="Jacob Larsson" userId="06171b42-008b-4245-9188-e6d71299e930" providerId="ADAL" clId="{4B3E3AB4-907D-4733-8A24-5521AA53F946}" dt="2022-05-31T13:33:56.706" v="4" actId="47"/>
        <pc:sldMkLst>
          <pc:docMk/>
          <pc:sldMk cId="1110427923" sldId="257"/>
        </pc:sldMkLst>
      </pc:sldChg>
      <pc:sldChg chg="modSp new mod">
        <pc:chgData name="Jacob Larsson" userId="06171b42-008b-4245-9188-e6d71299e930" providerId="ADAL" clId="{4B3E3AB4-907D-4733-8A24-5521AA53F946}" dt="2022-05-31T14:09:37.348" v="899" actId="20577"/>
        <pc:sldMkLst>
          <pc:docMk/>
          <pc:sldMk cId="2549930260" sldId="257"/>
        </pc:sldMkLst>
        <pc:spChg chg="mod">
          <ac:chgData name="Jacob Larsson" userId="06171b42-008b-4245-9188-e6d71299e930" providerId="ADAL" clId="{4B3E3AB4-907D-4733-8A24-5521AA53F946}" dt="2022-05-31T13:55:32.090" v="298" actId="20577"/>
          <ac:spMkLst>
            <pc:docMk/>
            <pc:sldMk cId="2549930260" sldId="257"/>
            <ac:spMk id="2" creationId="{AAA341C3-83CC-1E0C-60BB-50EB1A5A50E2}"/>
          </ac:spMkLst>
        </pc:spChg>
        <pc:spChg chg="mod">
          <ac:chgData name="Jacob Larsson" userId="06171b42-008b-4245-9188-e6d71299e930" providerId="ADAL" clId="{4B3E3AB4-907D-4733-8A24-5521AA53F946}" dt="2022-05-31T14:09:37.348" v="899" actId="20577"/>
          <ac:spMkLst>
            <pc:docMk/>
            <pc:sldMk cId="2549930260" sldId="257"/>
            <ac:spMk id="3" creationId="{33672D38-F0CB-86B3-467E-0892C6C0C826}"/>
          </ac:spMkLst>
        </pc:spChg>
      </pc:sldChg>
      <pc:sldChg chg="del">
        <pc:chgData name="Jacob Larsson" userId="06171b42-008b-4245-9188-e6d71299e930" providerId="ADAL" clId="{4B3E3AB4-907D-4733-8A24-5521AA53F946}" dt="2022-05-31T13:33:56.090" v="3" actId="47"/>
        <pc:sldMkLst>
          <pc:docMk/>
          <pc:sldMk cId="3401081464" sldId="258"/>
        </pc:sldMkLst>
      </pc:sldChg>
      <pc:sldChg chg="modSp new del mod">
        <pc:chgData name="Jacob Larsson" userId="06171b42-008b-4245-9188-e6d71299e930" providerId="ADAL" clId="{4B3E3AB4-907D-4733-8A24-5521AA53F946}" dt="2022-06-02T08:48:21.396" v="3859" actId="47"/>
        <pc:sldMkLst>
          <pc:docMk/>
          <pc:sldMk cId="3634749353" sldId="258"/>
        </pc:sldMkLst>
        <pc:spChg chg="mod">
          <ac:chgData name="Jacob Larsson" userId="06171b42-008b-4245-9188-e6d71299e930" providerId="ADAL" clId="{4B3E3AB4-907D-4733-8A24-5521AA53F946}" dt="2022-05-31T13:55:38.643" v="303" actId="20577"/>
          <ac:spMkLst>
            <pc:docMk/>
            <pc:sldMk cId="3634749353" sldId="258"/>
            <ac:spMk id="2" creationId="{6FA77657-A263-8365-F055-E3F276073694}"/>
          </ac:spMkLst>
        </pc:spChg>
      </pc:sldChg>
      <pc:sldChg chg="addSp delSp modSp new mod">
        <pc:chgData name="Jacob Larsson" userId="06171b42-008b-4245-9188-e6d71299e930" providerId="ADAL" clId="{4B3E3AB4-907D-4733-8A24-5521AA53F946}" dt="2022-05-31T14:25:20.217" v="1369" actId="20577"/>
        <pc:sldMkLst>
          <pc:docMk/>
          <pc:sldMk cId="3124346941" sldId="259"/>
        </pc:sldMkLst>
        <pc:spChg chg="mod">
          <ac:chgData name="Jacob Larsson" userId="06171b42-008b-4245-9188-e6d71299e930" providerId="ADAL" clId="{4B3E3AB4-907D-4733-8A24-5521AA53F946}" dt="2022-05-31T13:55:46.843" v="321" actId="20577"/>
          <ac:spMkLst>
            <pc:docMk/>
            <pc:sldMk cId="3124346941" sldId="259"/>
            <ac:spMk id="2" creationId="{5621AF46-3CFC-5F22-267B-A6A4AA7C3D47}"/>
          </ac:spMkLst>
        </pc:spChg>
        <pc:spChg chg="mod">
          <ac:chgData name="Jacob Larsson" userId="06171b42-008b-4245-9188-e6d71299e930" providerId="ADAL" clId="{4B3E3AB4-907D-4733-8A24-5521AA53F946}" dt="2022-05-31T14:25:20.217" v="1369" actId="20577"/>
          <ac:spMkLst>
            <pc:docMk/>
            <pc:sldMk cId="3124346941" sldId="259"/>
            <ac:spMk id="3" creationId="{1B442AB1-C4A9-4415-1FE4-FF858546E711}"/>
          </ac:spMkLst>
        </pc:spChg>
        <pc:spChg chg="add del mod">
          <ac:chgData name="Jacob Larsson" userId="06171b42-008b-4245-9188-e6d71299e930" providerId="ADAL" clId="{4B3E3AB4-907D-4733-8A24-5521AA53F946}" dt="2022-05-31T14:19:40.856" v="1182" actId="478"/>
          <ac:spMkLst>
            <pc:docMk/>
            <pc:sldMk cId="3124346941" sldId="259"/>
            <ac:spMk id="4" creationId="{C43A27DD-7C39-764B-93B0-D56DB766DDE1}"/>
          </ac:spMkLst>
        </pc:spChg>
      </pc:sldChg>
      <pc:sldChg chg="del">
        <pc:chgData name="Jacob Larsson" userId="06171b42-008b-4245-9188-e6d71299e930" providerId="ADAL" clId="{4B3E3AB4-907D-4733-8A24-5521AA53F946}" dt="2022-05-31T13:33:55.608" v="2" actId="47"/>
        <pc:sldMkLst>
          <pc:docMk/>
          <pc:sldMk cId="4015657694" sldId="259"/>
        </pc:sldMkLst>
      </pc:sldChg>
      <pc:sldChg chg="modSp new mod">
        <pc:chgData name="Jacob Larsson" userId="06171b42-008b-4245-9188-e6d71299e930" providerId="ADAL" clId="{4B3E3AB4-907D-4733-8A24-5521AA53F946}" dt="2022-06-02T06:50:58.672" v="3441" actId="20577"/>
        <pc:sldMkLst>
          <pc:docMk/>
          <pc:sldMk cId="1096264216" sldId="260"/>
        </pc:sldMkLst>
        <pc:spChg chg="mod">
          <ac:chgData name="Jacob Larsson" userId="06171b42-008b-4245-9188-e6d71299e930" providerId="ADAL" clId="{4B3E3AB4-907D-4733-8A24-5521AA53F946}" dt="2022-05-31T14:36:22.343" v="1994" actId="20577"/>
          <ac:spMkLst>
            <pc:docMk/>
            <pc:sldMk cId="1096264216" sldId="260"/>
            <ac:spMk id="2" creationId="{55CA6C22-DF63-6400-307A-0C8BB328D356}"/>
          </ac:spMkLst>
        </pc:spChg>
        <pc:spChg chg="mod">
          <ac:chgData name="Jacob Larsson" userId="06171b42-008b-4245-9188-e6d71299e930" providerId="ADAL" clId="{4B3E3AB4-907D-4733-8A24-5521AA53F946}" dt="2022-06-02T06:50:58.672" v="3441" actId="20577"/>
          <ac:spMkLst>
            <pc:docMk/>
            <pc:sldMk cId="1096264216" sldId="260"/>
            <ac:spMk id="3" creationId="{743265BD-3A40-FB2A-559A-0BB584B076DE}"/>
          </ac:spMkLst>
        </pc:spChg>
      </pc:sldChg>
      <pc:sldChg chg="del">
        <pc:chgData name="Jacob Larsson" userId="06171b42-008b-4245-9188-e6d71299e930" providerId="ADAL" clId="{4B3E3AB4-907D-4733-8A24-5521AA53F946}" dt="2022-05-31T13:33:54.521" v="0" actId="47"/>
        <pc:sldMkLst>
          <pc:docMk/>
          <pc:sldMk cId="2808915299" sldId="260"/>
        </pc:sldMkLst>
      </pc:sldChg>
      <pc:sldChg chg="modSp new mod">
        <pc:chgData name="Jacob Larsson" userId="06171b42-008b-4245-9188-e6d71299e930" providerId="ADAL" clId="{4B3E3AB4-907D-4733-8A24-5521AA53F946}" dt="2022-06-02T08:31:39.137" v="3665" actId="27636"/>
        <pc:sldMkLst>
          <pc:docMk/>
          <pc:sldMk cId="342687660" sldId="261"/>
        </pc:sldMkLst>
        <pc:spChg chg="mod">
          <ac:chgData name="Jacob Larsson" userId="06171b42-008b-4245-9188-e6d71299e930" providerId="ADAL" clId="{4B3E3AB4-907D-4733-8A24-5521AA53F946}" dt="2022-05-31T14:39:30.320" v="2026" actId="20577"/>
          <ac:spMkLst>
            <pc:docMk/>
            <pc:sldMk cId="342687660" sldId="261"/>
            <ac:spMk id="2" creationId="{3EEE0AD4-820B-A93D-7DB2-13ABB068D873}"/>
          </ac:spMkLst>
        </pc:spChg>
        <pc:spChg chg="mod">
          <ac:chgData name="Jacob Larsson" userId="06171b42-008b-4245-9188-e6d71299e930" providerId="ADAL" clId="{4B3E3AB4-907D-4733-8A24-5521AA53F946}" dt="2022-06-02T08:31:39.137" v="3665" actId="27636"/>
          <ac:spMkLst>
            <pc:docMk/>
            <pc:sldMk cId="342687660" sldId="261"/>
            <ac:spMk id="3" creationId="{9C9237E3-2F71-5AFD-9AB8-770095ABDF5F}"/>
          </ac:spMkLst>
        </pc:spChg>
      </pc:sldChg>
      <pc:sldChg chg="del">
        <pc:chgData name="Jacob Larsson" userId="06171b42-008b-4245-9188-e6d71299e930" providerId="ADAL" clId="{4B3E3AB4-907D-4733-8A24-5521AA53F946}" dt="2022-05-31T13:33:55.141" v="1" actId="47"/>
        <pc:sldMkLst>
          <pc:docMk/>
          <pc:sldMk cId="1118381595" sldId="261"/>
        </pc:sldMkLst>
      </pc:sldChg>
      <pc:sldChg chg="addSp modSp new mod modClrScheme chgLayout">
        <pc:chgData name="Jacob Larsson" userId="06171b42-008b-4245-9188-e6d71299e930" providerId="ADAL" clId="{4B3E3AB4-907D-4733-8A24-5521AA53F946}" dt="2022-06-01T06:56:11.214" v="3015" actId="20577"/>
        <pc:sldMkLst>
          <pc:docMk/>
          <pc:sldMk cId="3399342823" sldId="262"/>
        </pc:sldMkLst>
        <pc:spChg chg="mod">
          <ac:chgData name="Jacob Larsson" userId="06171b42-008b-4245-9188-e6d71299e930" providerId="ADAL" clId="{4B3E3AB4-907D-4733-8A24-5521AA53F946}" dt="2022-05-31T15:02:58.583" v="2927" actId="26606"/>
          <ac:spMkLst>
            <pc:docMk/>
            <pc:sldMk cId="3399342823" sldId="262"/>
            <ac:spMk id="2" creationId="{7868A888-D725-379F-C208-36456D09B320}"/>
          </ac:spMkLst>
        </pc:spChg>
        <pc:spChg chg="mod">
          <ac:chgData name="Jacob Larsson" userId="06171b42-008b-4245-9188-e6d71299e930" providerId="ADAL" clId="{4B3E3AB4-907D-4733-8A24-5521AA53F946}" dt="2022-06-01T06:56:11.214" v="3015" actId="20577"/>
          <ac:spMkLst>
            <pc:docMk/>
            <pc:sldMk cId="3399342823" sldId="262"/>
            <ac:spMk id="3" creationId="{E5B1BBC7-DF9D-8B46-3ED2-FAA657DCD589}"/>
          </ac:spMkLst>
        </pc:spChg>
        <pc:picChg chg="add mod">
          <ac:chgData name="Jacob Larsson" userId="06171b42-008b-4245-9188-e6d71299e930" providerId="ADAL" clId="{4B3E3AB4-907D-4733-8A24-5521AA53F946}" dt="2022-05-31T15:06:12.773" v="2933" actId="14100"/>
          <ac:picMkLst>
            <pc:docMk/>
            <pc:sldMk cId="3399342823" sldId="262"/>
            <ac:picMk id="5" creationId="{312FC614-6BB2-BEA4-5E92-58AB0955091B}"/>
          </ac:picMkLst>
        </pc:picChg>
      </pc:sldChg>
      <pc:sldChg chg="addSp delSp modSp new mod modClrScheme chgLayout">
        <pc:chgData name="Jacob Larsson" userId="06171b42-008b-4245-9188-e6d71299e930" providerId="ADAL" clId="{4B3E3AB4-907D-4733-8A24-5521AA53F946}" dt="2022-06-03T08:43:04.279" v="3863" actId="26606"/>
        <pc:sldMkLst>
          <pc:docMk/>
          <pc:sldMk cId="4254222868" sldId="263"/>
        </pc:sldMkLst>
        <pc:spChg chg="mod">
          <ac:chgData name="Jacob Larsson" userId="06171b42-008b-4245-9188-e6d71299e930" providerId="ADAL" clId="{4B3E3AB4-907D-4733-8A24-5521AA53F946}" dt="2022-06-02T06:55:11.618" v="3452" actId="20577"/>
          <ac:spMkLst>
            <pc:docMk/>
            <pc:sldMk cId="4254222868" sldId="263"/>
            <ac:spMk id="2" creationId="{3829D3F1-7397-9BFD-335C-0FCF1B5A0E76}"/>
          </ac:spMkLst>
        </pc:spChg>
        <pc:spChg chg="del">
          <ac:chgData name="Jacob Larsson" userId="06171b42-008b-4245-9188-e6d71299e930" providerId="ADAL" clId="{4B3E3AB4-907D-4733-8A24-5521AA53F946}" dt="2022-06-01T08:42:26.401" v="3106" actId="26606"/>
          <ac:spMkLst>
            <pc:docMk/>
            <pc:sldMk cId="4254222868" sldId="263"/>
            <ac:spMk id="3" creationId="{CBD4D7AD-645B-70F8-28B0-B6C649DB31D6}"/>
          </ac:spMkLst>
        </pc:spChg>
        <pc:spChg chg="del">
          <ac:chgData name="Jacob Larsson" userId="06171b42-008b-4245-9188-e6d71299e930" providerId="ADAL" clId="{4B3E3AB4-907D-4733-8A24-5521AA53F946}" dt="2022-06-01T08:42:26.401" v="3106" actId="26606"/>
          <ac:spMkLst>
            <pc:docMk/>
            <pc:sldMk cId="4254222868" sldId="263"/>
            <ac:spMk id="4" creationId="{E323FA41-98D6-E738-B407-8D5C63BA9A96}"/>
          </ac:spMkLst>
        </pc:spChg>
        <pc:picChg chg="add mod">
          <ac:chgData name="Jacob Larsson" userId="06171b42-008b-4245-9188-e6d71299e930" providerId="ADAL" clId="{4B3E3AB4-907D-4733-8A24-5521AA53F946}" dt="2022-06-03T08:43:04.279" v="3863" actId="26606"/>
          <ac:picMkLst>
            <pc:docMk/>
            <pc:sldMk cId="4254222868" sldId="263"/>
            <ac:picMk id="4" creationId="{F216E93A-FA91-73EC-5A6A-C49900820EB9}"/>
          </ac:picMkLst>
        </pc:picChg>
        <pc:picChg chg="add del mod">
          <ac:chgData name="Jacob Larsson" userId="06171b42-008b-4245-9188-e6d71299e930" providerId="ADAL" clId="{4B3E3AB4-907D-4733-8A24-5521AA53F946}" dt="2022-06-02T06:54:53.335" v="3442" actId="478"/>
          <ac:picMkLst>
            <pc:docMk/>
            <pc:sldMk cId="4254222868" sldId="263"/>
            <ac:picMk id="6" creationId="{024A5D6A-1EAF-6178-C2E3-6604F51CA662}"/>
          </ac:picMkLst>
        </pc:picChg>
        <pc:picChg chg="add del mod">
          <ac:chgData name="Jacob Larsson" userId="06171b42-008b-4245-9188-e6d71299e930" providerId="ADAL" clId="{4B3E3AB4-907D-4733-8A24-5521AA53F946}" dt="2022-06-02T06:56:34.071" v="3461" actId="478"/>
          <ac:picMkLst>
            <pc:docMk/>
            <pc:sldMk cId="4254222868" sldId="263"/>
            <ac:picMk id="8" creationId="{DEA65014-4921-F0C0-D817-88A6829EBF9C}"/>
          </ac:picMkLst>
        </pc:picChg>
        <pc:picChg chg="add del mod">
          <ac:chgData name="Jacob Larsson" userId="06171b42-008b-4245-9188-e6d71299e930" providerId="ADAL" clId="{4B3E3AB4-907D-4733-8A24-5521AA53F946}" dt="2022-06-03T08:42:49.408" v="3861" actId="478"/>
          <ac:picMkLst>
            <pc:docMk/>
            <pc:sldMk cId="4254222868" sldId="263"/>
            <ac:picMk id="10" creationId="{9A366238-DB7A-F036-49A7-DD5D798A3D81}"/>
          </ac:picMkLst>
        </pc:picChg>
      </pc:sldChg>
      <pc:sldChg chg="addSp delSp modSp new mod">
        <pc:chgData name="Jacob Larsson" userId="06171b42-008b-4245-9188-e6d71299e930" providerId="ADAL" clId="{4B3E3AB4-907D-4733-8A24-5521AA53F946}" dt="2022-06-02T06:57:17.570" v="3467" actId="26606"/>
        <pc:sldMkLst>
          <pc:docMk/>
          <pc:sldMk cId="633190239" sldId="264"/>
        </pc:sldMkLst>
        <pc:spChg chg="mod">
          <ac:chgData name="Jacob Larsson" userId="06171b42-008b-4245-9188-e6d71299e930" providerId="ADAL" clId="{4B3E3AB4-907D-4733-8A24-5521AA53F946}" dt="2022-06-02T06:55:17.993" v="3460" actId="20577"/>
          <ac:spMkLst>
            <pc:docMk/>
            <pc:sldMk cId="633190239" sldId="264"/>
            <ac:spMk id="2" creationId="{CE40C1D3-4808-A12F-B3DE-3886AE29A0D1}"/>
          </ac:spMkLst>
        </pc:spChg>
        <pc:spChg chg="del">
          <ac:chgData name="Jacob Larsson" userId="06171b42-008b-4245-9188-e6d71299e930" providerId="ADAL" clId="{4B3E3AB4-907D-4733-8A24-5521AA53F946}" dt="2022-06-01T08:58:39.187" v="3141" actId="26606"/>
          <ac:spMkLst>
            <pc:docMk/>
            <pc:sldMk cId="633190239" sldId="264"/>
            <ac:spMk id="3" creationId="{5AC122BD-29F8-9528-A2F0-D8B73E143267}"/>
          </ac:spMkLst>
        </pc:spChg>
        <pc:picChg chg="add del mod">
          <ac:chgData name="Jacob Larsson" userId="06171b42-008b-4245-9188-e6d71299e930" providerId="ADAL" clId="{4B3E3AB4-907D-4733-8A24-5521AA53F946}" dt="2022-06-02T06:57:15.140" v="3465" actId="478"/>
          <ac:picMkLst>
            <pc:docMk/>
            <pc:sldMk cId="633190239" sldId="264"/>
            <ac:picMk id="5" creationId="{3AA37EA9-6AB8-4D87-201F-62B74F5DAD55}"/>
          </ac:picMkLst>
        </pc:picChg>
        <pc:picChg chg="add mod">
          <ac:chgData name="Jacob Larsson" userId="06171b42-008b-4245-9188-e6d71299e930" providerId="ADAL" clId="{4B3E3AB4-907D-4733-8A24-5521AA53F946}" dt="2022-06-02T06:57:17.570" v="3467" actId="26606"/>
          <ac:picMkLst>
            <pc:docMk/>
            <pc:sldMk cId="633190239" sldId="264"/>
            <ac:picMk id="7" creationId="{C1600056-2A77-12E1-0B40-5084A17BA233}"/>
          </ac:picMkLst>
        </pc:picChg>
      </pc:sldChg>
      <pc:sldChg chg="addSp modSp new del mod">
        <pc:chgData name="Jacob Larsson" userId="06171b42-008b-4245-9188-e6d71299e930" providerId="ADAL" clId="{4B3E3AB4-907D-4733-8A24-5521AA53F946}" dt="2022-06-02T06:50:31.519" v="3434" actId="47"/>
        <pc:sldMkLst>
          <pc:docMk/>
          <pc:sldMk cId="1436477249" sldId="265"/>
        </pc:sldMkLst>
        <pc:spChg chg="mod">
          <ac:chgData name="Jacob Larsson" userId="06171b42-008b-4245-9188-e6d71299e930" providerId="ADAL" clId="{4B3E3AB4-907D-4733-8A24-5521AA53F946}" dt="2022-06-01T09:03:56.225" v="3179" actId="20577"/>
          <ac:spMkLst>
            <pc:docMk/>
            <pc:sldMk cId="1436477249" sldId="265"/>
            <ac:spMk id="2" creationId="{B53028D3-7B2E-700E-543D-33BE4E2250E1}"/>
          </ac:spMkLst>
        </pc:spChg>
        <pc:spChg chg="mod">
          <ac:chgData name="Jacob Larsson" userId="06171b42-008b-4245-9188-e6d71299e930" providerId="ADAL" clId="{4B3E3AB4-907D-4733-8A24-5521AA53F946}" dt="2022-06-01T09:13:08.842" v="3317" actId="20577"/>
          <ac:spMkLst>
            <pc:docMk/>
            <pc:sldMk cId="1436477249" sldId="265"/>
            <ac:spMk id="3" creationId="{6647CACD-AFB6-2AA1-5694-698E5FABEA02}"/>
          </ac:spMkLst>
        </pc:spChg>
        <pc:picChg chg="add mod">
          <ac:chgData name="Jacob Larsson" userId="06171b42-008b-4245-9188-e6d71299e930" providerId="ADAL" clId="{4B3E3AB4-907D-4733-8A24-5521AA53F946}" dt="2022-06-01T09:12:55.129" v="3293" actId="1076"/>
          <ac:picMkLst>
            <pc:docMk/>
            <pc:sldMk cId="1436477249" sldId="265"/>
            <ac:picMk id="4" creationId="{FEB28866-76BB-08F4-FE9A-79D1A2D0DFED}"/>
          </ac:picMkLst>
        </pc:picChg>
        <pc:picChg chg="add mod">
          <ac:chgData name="Jacob Larsson" userId="06171b42-008b-4245-9188-e6d71299e930" providerId="ADAL" clId="{4B3E3AB4-907D-4733-8A24-5521AA53F946}" dt="2022-06-01T09:12:56.251" v="3294" actId="1076"/>
          <ac:picMkLst>
            <pc:docMk/>
            <pc:sldMk cId="1436477249" sldId="265"/>
            <ac:picMk id="5" creationId="{DCA89155-4A1B-8E1D-9990-6A68882F010D}"/>
          </ac:picMkLst>
        </pc:picChg>
      </pc:sldChg>
      <pc:sldChg chg="addSp delSp modSp new mod">
        <pc:chgData name="Jacob Larsson" userId="06171b42-008b-4245-9188-e6d71299e930" providerId="ADAL" clId="{4B3E3AB4-907D-4733-8A24-5521AA53F946}" dt="2022-06-03T08:47:29.195" v="3866" actId="2166"/>
        <pc:sldMkLst>
          <pc:docMk/>
          <pc:sldMk cId="3797580180" sldId="266"/>
        </pc:sldMkLst>
        <pc:spChg chg="mod">
          <ac:chgData name="Jacob Larsson" userId="06171b42-008b-4245-9188-e6d71299e930" providerId="ADAL" clId="{4B3E3AB4-907D-4733-8A24-5521AA53F946}" dt="2022-06-01T09:14:10.505" v="3348" actId="20577"/>
          <ac:spMkLst>
            <pc:docMk/>
            <pc:sldMk cId="3797580180" sldId="266"/>
            <ac:spMk id="2" creationId="{DDCF874D-4854-77DC-DAB0-9C06AEE35A64}"/>
          </ac:spMkLst>
        </pc:spChg>
        <pc:spChg chg="del mod">
          <ac:chgData name="Jacob Larsson" userId="06171b42-008b-4245-9188-e6d71299e930" providerId="ADAL" clId="{4B3E3AB4-907D-4733-8A24-5521AA53F946}" dt="2022-06-02T08:48:57.858" v="3860" actId="478"/>
          <ac:spMkLst>
            <pc:docMk/>
            <pc:sldMk cId="3797580180" sldId="266"/>
            <ac:spMk id="3" creationId="{B5EACDD0-7261-9E34-5C8E-6B0D6383A606}"/>
          </ac:spMkLst>
        </pc:spChg>
        <pc:graphicFrameChg chg="add mod modGraphic">
          <ac:chgData name="Jacob Larsson" userId="06171b42-008b-4245-9188-e6d71299e930" providerId="ADAL" clId="{4B3E3AB4-907D-4733-8A24-5521AA53F946}" dt="2022-06-03T08:47:29.195" v="3866" actId="2166"/>
          <ac:graphicFrameMkLst>
            <pc:docMk/>
            <pc:sldMk cId="3797580180" sldId="266"/>
            <ac:graphicFrameMk id="7" creationId="{9CFBAD06-984A-C600-E954-2259BE742903}"/>
          </ac:graphicFrameMkLst>
        </pc:graphicFrameChg>
        <pc:picChg chg="add mod">
          <ac:chgData name="Jacob Larsson" userId="06171b42-008b-4245-9188-e6d71299e930" providerId="ADAL" clId="{4B3E3AB4-907D-4733-8A24-5521AA53F946}" dt="2022-06-02T08:02:57.163" v="3549" actId="1076"/>
          <ac:picMkLst>
            <pc:docMk/>
            <pc:sldMk cId="3797580180" sldId="266"/>
            <ac:picMk id="4" creationId="{5AA73EC5-79DB-C214-669B-D73CBDBE7F82}"/>
          </ac:picMkLst>
        </pc:picChg>
        <pc:picChg chg="add mod">
          <ac:chgData name="Jacob Larsson" userId="06171b42-008b-4245-9188-e6d71299e930" providerId="ADAL" clId="{4B3E3AB4-907D-4733-8A24-5521AA53F946}" dt="2022-06-02T08:02:45.726" v="3544" actId="14100"/>
          <ac:picMkLst>
            <pc:docMk/>
            <pc:sldMk cId="3797580180" sldId="266"/>
            <ac:picMk id="5" creationId="{E469A7C0-C70E-C1BA-1FF8-1889EC87A27C}"/>
          </ac:picMkLst>
        </pc:picChg>
        <pc:picChg chg="add mod">
          <ac:chgData name="Jacob Larsson" userId="06171b42-008b-4245-9188-e6d71299e930" providerId="ADAL" clId="{4B3E3AB4-907D-4733-8A24-5521AA53F946}" dt="2022-06-02T08:02:49.962" v="3546" actId="14100"/>
          <ac:picMkLst>
            <pc:docMk/>
            <pc:sldMk cId="3797580180" sldId="266"/>
            <ac:picMk id="6" creationId="{2B4FC7FC-E042-ACE5-199B-6B64FF9DE7EF}"/>
          </ac:picMkLst>
        </pc:picChg>
      </pc:sldChg>
      <pc:sldChg chg="modSp new del mod">
        <pc:chgData name="Jacob Larsson" userId="06171b42-008b-4245-9188-e6d71299e930" providerId="ADAL" clId="{4B3E3AB4-907D-4733-8A24-5521AA53F946}" dt="2022-06-01T09:13:52.887" v="3321" actId="680"/>
        <pc:sldMkLst>
          <pc:docMk/>
          <pc:sldMk cId="4265304631" sldId="266"/>
        </pc:sldMkLst>
        <pc:spChg chg="mod">
          <ac:chgData name="Jacob Larsson" userId="06171b42-008b-4245-9188-e6d71299e930" providerId="ADAL" clId="{4B3E3AB4-907D-4733-8A24-5521AA53F946}" dt="2022-06-01T09:13:51.560" v="3320" actId="1076"/>
          <ac:spMkLst>
            <pc:docMk/>
            <pc:sldMk cId="4265304631" sldId="266"/>
            <ac:spMk id="2" creationId="{F2301D7A-BCA2-D619-BCC1-32B633151EBB}"/>
          </ac:spMkLst>
        </pc:spChg>
      </pc:sldChg>
      <pc:sldChg chg="addSp delSp modSp new mod">
        <pc:chgData name="Jacob Larsson" userId="06171b42-008b-4245-9188-e6d71299e930" providerId="ADAL" clId="{4B3E3AB4-907D-4733-8A24-5521AA53F946}" dt="2022-06-03T08:53:40.264" v="3878" actId="2166"/>
        <pc:sldMkLst>
          <pc:docMk/>
          <pc:sldMk cId="2861420413" sldId="267"/>
        </pc:sldMkLst>
        <pc:spChg chg="mod">
          <ac:chgData name="Jacob Larsson" userId="06171b42-008b-4245-9188-e6d71299e930" providerId="ADAL" clId="{4B3E3AB4-907D-4733-8A24-5521AA53F946}" dt="2022-06-02T07:59:09.972" v="3535" actId="20577"/>
          <ac:spMkLst>
            <pc:docMk/>
            <pc:sldMk cId="2861420413" sldId="267"/>
            <ac:spMk id="2" creationId="{AECEF078-68EB-646E-99FB-A6E2DCECBF7D}"/>
          </ac:spMkLst>
        </pc:spChg>
        <pc:spChg chg="mod">
          <ac:chgData name="Jacob Larsson" userId="06171b42-008b-4245-9188-e6d71299e930" providerId="ADAL" clId="{4B3E3AB4-907D-4733-8A24-5521AA53F946}" dt="2022-06-02T07:58:05.253" v="3530" actId="27636"/>
          <ac:spMkLst>
            <pc:docMk/>
            <pc:sldMk cId="2861420413" sldId="267"/>
            <ac:spMk id="3" creationId="{486F14FE-CD81-D038-3949-CF87B11C5555}"/>
          </ac:spMkLst>
        </pc:spChg>
        <pc:graphicFrameChg chg="add mod modGraphic">
          <ac:chgData name="Jacob Larsson" userId="06171b42-008b-4245-9188-e6d71299e930" providerId="ADAL" clId="{4B3E3AB4-907D-4733-8A24-5521AA53F946}" dt="2022-06-03T08:53:40.264" v="3878" actId="2166"/>
          <ac:graphicFrameMkLst>
            <pc:docMk/>
            <pc:sldMk cId="2861420413" sldId="267"/>
            <ac:graphicFrameMk id="6" creationId="{DF3DED18-38EB-B2CB-3133-94099C4FCD87}"/>
          </ac:graphicFrameMkLst>
        </pc:graphicFrameChg>
        <pc:picChg chg="add mod">
          <ac:chgData name="Jacob Larsson" userId="06171b42-008b-4245-9188-e6d71299e930" providerId="ADAL" clId="{4B3E3AB4-907D-4733-8A24-5521AA53F946}" dt="2022-06-02T07:58:10.380" v="3531" actId="1076"/>
          <ac:picMkLst>
            <pc:docMk/>
            <pc:sldMk cId="2861420413" sldId="267"/>
            <ac:picMk id="4" creationId="{FAB1B2EC-E79F-ABA3-67DC-5BC0F2EBFFC3}"/>
          </ac:picMkLst>
        </pc:picChg>
        <pc:picChg chg="add del mod">
          <ac:chgData name="Jacob Larsson" userId="06171b42-008b-4245-9188-e6d71299e930" providerId="ADAL" clId="{4B3E3AB4-907D-4733-8A24-5521AA53F946}" dt="2022-06-02T07:51:17.395" v="3514" actId="478"/>
          <ac:picMkLst>
            <pc:docMk/>
            <pc:sldMk cId="2861420413" sldId="267"/>
            <ac:picMk id="5" creationId="{9A01175D-93C5-7651-612C-F5D2AF7DC359}"/>
          </ac:picMkLst>
        </pc:picChg>
      </pc:sldChg>
      <pc:sldChg chg="modSp new del mod">
        <pc:chgData name="Jacob Larsson" userId="06171b42-008b-4245-9188-e6d71299e930" providerId="ADAL" clId="{4B3E3AB4-907D-4733-8A24-5521AA53F946}" dt="2022-06-02T06:50:27.467" v="3433" actId="47"/>
        <pc:sldMkLst>
          <pc:docMk/>
          <pc:sldMk cId="4093200695" sldId="267"/>
        </pc:sldMkLst>
        <pc:spChg chg="mod">
          <ac:chgData name="Jacob Larsson" userId="06171b42-008b-4245-9188-e6d71299e930" providerId="ADAL" clId="{4B3E3AB4-907D-4733-8A24-5521AA53F946}" dt="2022-06-01T09:26:08.321" v="3408" actId="20577"/>
          <ac:spMkLst>
            <pc:docMk/>
            <pc:sldMk cId="4093200695" sldId="267"/>
            <ac:spMk id="2" creationId="{BE27324D-3311-27C6-6D14-AA4927D134A9}"/>
          </ac:spMkLst>
        </pc:spChg>
        <pc:spChg chg="mod">
          <ac:chgData name="Jacob Larsson" userId="06171b42-008b-4245-9188-e6d71299e930" providerId="ADAL" clId="{4B3E3AB4-907D-4733-8A24-5521AA53F946}" dt="2022-06-01T09:27:42.042" v="3432" actId="20577"/>
          <ac:spMkLst>
            <pc:docMk/>
            <pc:sldMk cId="4093200695" sldId="267"/>
            <ac:spMk id="3" creationId="{1B51BCB0-E90E-F82E-CE9B-12E5F1E39E95}"/>
          </ac:spMkLst>
        </pc:spChg>
      </pc:sldChg>
      <pc:sldChg chg="addSp delSp modSp new mod">
        <pc:chgData name="Jacob Larsson" userId="06171b42-008b-4245-9188-e6d71299e930" providerId="ADAL" clId="{4B3E3AB4-907D-4733-8A24-5521AA53F946}" dt="2022-06-03T08:49:53.153" v="3876" actId="1076"/>
        <pc:sldMkLst>
          <pc:docMk/>
          <pc:sldMk cId="2234143435" sldId="268"/>
        </pc:sldMkLst>
        <pc:spChg chg="mod">
          <ac:chgData name="Jacob Larsson" userId="06171b42-008b-4245-9188-e6d71299e930" providerId="ADAL" clId="{4B3E3AB4-907D-4733-8A24-5521AA53F946}" dt="2022-06-02T08:03:46.082" v="3583" actId="20577"/>
          <ac:spMkLst>
            <pc:docMk/>
            <pc:sldMk cId="2234143435" sldId="268"/>
            <ac:spMk id="2" creationId="{1080180D-C7A4-6EAD-6691-471D15D324E6}"/>
          </ac:spMkLst>
        </pc:spChg>
        <pc:spChg chg="mod">
          <ac:chgData name="Jacob Larsson" userId="06171b42-008b-4245-9188-e6d71299e930" providerId="ADAL" clId="{4B3E3AB4-907D-4733-8A24-5521AA53F946}" dt="2022-06-02T08:07:20.127" v="3612" actId="14100"/>
          <ac:spMkLst>
            <pc:docMk/>
            <pc:sldMk cId="2234143435" sldId="268"/>
            <ac:spMk id="3" creationId="{0231E230-7E7C-3CE7-3FB5-426B82497850}"/>
          </ac:spMkLst>
        </pc:spChg>
        <pc:picChg chg="add mod">
          <ac:chgData name="Jacob Larsson" userId="06171b42-008b-4245-9188-e6d71299e930" providerId="ADAL" clId="{4B3E3AB4-907D-4733-8A24-5521AA53F946}" dt="2022-06-03T08:49:53.153" v="3876" actId="1076"/>
          <ac:picMkLst>
            <pc:docMk/>
            <pc:sldMk cId="2234143435" sldId="268"/>
            <ac:picMk id="4" creationId="{C10D4CDD-12B9-77B2-074D-E8F8AEFD18D8}"/>
          </ac:picMkLst>
        </pc:picChg>
        <pc:picChg chg="add del mod">
          <ac:chgData name="Jacob Larsson" userId="06171b42-008b-4245-9188-e6d71299e930" providerId="ADAL" clId="{4B3E3AB4-907D-4733-8A24-5521AA53F946}" dt="2022-06-03T08:49:28.656" v="3867" actId="478"/>
          <ac:picMkLst>
            <pc:docMk/>
            <pc:sldMk cId="2234143435" sldId="268"/>
            <ac:picMk id="5" creationId="{943248F0-AAF0-8E51-FC57-834492182E31}"/>
          </ac:picMkLst>
        </pc:picChg>
        <pc:picChg chg="add mod">
          <ac:chgData name="Jacob Larsson" userId="06171b42-008b-4245-9188-e6d71299e930" providerId="ADAL" clId="{4B3E3AB4-907D-4733-8A24-5521AA53F946}" dt="2022-06-03T08:49:49.800" v="3875" actId="1076"/>
          <ac:picMkLst>
            <pc:docMk/>
            <pc:sldMk cId="2234143435" sldId="268"/>
            <ac:picMk id="6" creationId="{55081D1B-3095-15F7-986A-97ED149A3922}"/>
          </ac:picMkLst>
        </pc:picChg>
        <pc:picChg chg="add del mod">
          <ac:chgData name="Jacob Larsson" userId="06171b42-008b-4245-9188-e6d71299e930" providerId="ADAL" clId="{4B3E3AB4-907D-4733-8A24-5521AA53F946}" dt="2022-06-03T08:49:30.028" v="3868" actId="478"/>
          <ac:picMkLst>
            <pc:docMk/>
            <pc:sldMk cId="2234143435" sldId="268"/>
            <ac:picMk id="7" creationId="{75AF6E93-50B1-4DD0-FFA5-8626D9A4BC1D}"/>
          </ac:picMkLst>
        </pc:picChg>
      </pc:sldChg>
      <pc:sldChg chg="modSp new del mod">
        <pc:chgData name="Jacob Larsson" userId="06171b42-008b-4245-9188-e6d71299e930" providerId="ADAL" clId="{4B3E3AB4-907D-4733-8A24-5521AA53F946}" dt="2022-06-02T08:28:55.168" v="3638" actId="47"/>
        <pc:sldMkLst>
          <pc:docMk/>
          <pc:sldMk cId="2113254535" sldId="269"/>
        </pc:sldMkLst>
        <pc:spChg chg="mod">
          <ac:chgData name="Jacob Larsson" userId="06171b42-008b-4245-9188-e6d71299e930" providerId="ADAL" clId="{4B3E3AB4-907D-4733-8A24-5521AA53F946}" dt="2022-06-02T08:09:17.164" v="3636" actId="20577"/>
          <ac:spMkLst>
            <pc:docMk/>
            <pc:sldMk cId="2113254535" sldId="269"/>
            <ac:spMk id="2" creationId="{63E900D6-1C98-E26F-6E17-ABE75DD200B6}"/>
          </ac:spMkLst>
        </pc:spChg>
      </pc:sldChg>
      <pc:sldChg chg="modSp new mod">
        <pc:chgData name="Jacob Larsson" userId="06171b42-008b-4245-9188-e6d71299e930" providerId="ADAL" clId="{4B3E3AB4-907D-4733-8A24-5521AA53F946}" dt="2022-06-03T08:51:14.083" v="3877" actId="6549"/>
        <pc:sldMkLst>
          <pc:docMk/>
          <pc:sldMk cId="1585204773" sldId="270"/>
        </pc:sldMkLst>
        <pc:spChg chg="mod">
          <ac:chgData name="Jacob Larsson" userId="06171b42-008b-4245-9188-e6d71299e930" providerId="ADAL" clId="{4B3E3AB4-907D-4733-8A24-5521AA53F946}" dt="2022-06-02T08:29:10.510" v="3661" actId="20577"/>
          <ac:spMkLst>
            <pc:docMk/>
            <pc:sldMk cId="1585204773" sldId="270"/>
            <ac:spMk id="2" creationId="{25953775-E25E-459E-948A-56177BE2EA7F}"/>
          </ac:spMkLst>
        </pc:spChg>
        <pc:spChg chg="mod">
          <ac:chgData name="Jacob Larsson" userId="06171b42-008b-4245-9188-e6d71299e930" providerId="ADAL" clId="{4B3E3AB4-907D-4733-8A24-5521AA53F946}" dt="2022-06-02T08:38:43.554" v="3704"/>
          <ac:spMkLst>
            <pc:docMk/>
            <pc:sldMk cId="1585204773" sldId="270"/>
            <ac:spMk id="3" creationId="{46BEF927-B8EF-9237-6A7C-A2FA6B7D344D}"/>
          </ac:spMkLst>
        </pc:spChg>
        <pc:spChg chg="mod">
          <ac:chgData name="Jacob Larsson" userId="06171b42-008b-4245-9188-e6d71299e930" providerId="ADAL" clId="{4B3E3AB4-907D-4733-8A24-5521AA53F946}" dt="2022-06-03T08:51:14.083" v="3877" actId="6549"/>
          <ac:spMkLst>
            <pc:docMk/>
            <pc:sldMk cId="1585204773" sldId="270"/>
            <ac:spMk id="4" creationId="{607F0DF3-15F2-6E12-25E4-D4797A667928}"/>
          </ac:spMkLst>
        </pc:spChg>
      </pc:sldChg>
      <pc:sldChg chg="modSp new mod">
        <pc:chgData name="Jacob Larsson" userId="06171b42-008b-4245-9188-e6d71299e930" providerId="ADAL" clId="{4B3E3AB4-907D-4733-8A24-5521AA53F946}" dt="2022-06-02T08:36:17.054" v="3680" actId="404"/>
        <pc:sldMkLst>
          <pc:docMk/>
          <pc:sldMk cId="387453389" sldId="271"/>
        </pc:sldMkLst>
        <pc:spChg chg="mod">
          <ac:chgData name="Jacob Larsson" userId="06171b42-008b-4245-9188-e6d71299e930" providerId="ADAL" clId="{4B3E3AB4-907D-4733-8A24-5521AA53F946}" dt="2022-06-02T08:33:57.271" v="3678" actId="20577"/>
          <ac:spMkLst>
            <pc:docMk/>
            <pc:sldMk cId="387453389" sldId="271"/>
            <ac:spMk id="2" creationId="{62CB2BEF-C4D4-02E1-F857-DCD7F07AE76C}"/>
          </ac:spMkLst>
        </pc:spChg>
        <pc:spChg chg="mod">
          <ac:chgData name="Jacob Larsson" userId="06171b42-008b-4245-9188-e6d71299e930" providerId="ADAL" clId="{4B3E3AB4-907D-4733-8A24-5521AA53F946}" dt="2022-06-02T08:36:17.054" v="3680" actId="404"/>
          <ac:spMkLst>
            <pc:docMk/>
            <pc:sldMk cId="387453389" sldId="271"/>
            <ac:spMk id="3" creationId="{35BFEFD1-0CF8-AFB3-184A-88AAA3C0FE72}"/>
          </ac:spMkLst>
        </pc:spChg>
      </pc:sldChg>
      <pc:sldChg chg="modSp new mod">
        <pc:chgData name="Jacob Larsson" userId="06171b42-008b-4245-9188-e6d71299e930" providerId="ADAL" clId="{4B3E3AB4-907D-4733-8A24-5521AA53F946}" dt="2022-06-02T08:46:14.728" v="3791" actId="20577"/>
        <pc:sldMkLst>
          <pc:docMk/>
          <pc:sldMk cId="3549523837" sldId="272"/>
        </pc:sldMkLst>
        <pc:spChg chg="mod">
          <ac:chgData name="Jacob Larsson" userId="06171b42-008b-4245-9188-e6d71299e930" providerId="ADAL" clId="{4B3E3AB4-907D-4733-8A24-5521AA53F946}" dt="2022-06-02T08:46:14.728" v="3791" actId="20577"/>
          <ac:spMkLst>
            <pc:docMk/>
            <pc:sldMk cId="3549523837" sldId="272"/>
            <ac:spMk id="2" creationId="{FC63F096-478E-38D8-3C86-2D5ACF566F9E}"/>
          </ac:spMkLst>
        </pc:spChg>
        <pc:spChg chg="mod">
          <ac:chgData name="Jacob Larsson" userId="06171b42-008b-4245-9188-e6d71299e930" providerId="ADAL" clId="{4B3E3AB4-907D-4733-8A24-5521AA53F946}" dt="2022-06-02T08:41:37.795" v="3752" actId="115"/>
          <ac:spMkLst>
            <pc:docMk/>
            <pc:sldMk cId="3549523837" sldId="272"/>
            <ac:spMk id="3" creationId="{208DD61C-36A5-71FC-B9DB-302BCFE7B7DE}"/>
          </ac:spMkLst>
        </pc:spChg>
      </pc:sldChg>
      <pc:sldChg chg="modSp new mod">
        <pc:chgData name="Jacob Larsson" userId="06171b42-008b-4245-9188-e6d71299e930" providerId="ADAL" clId="{4B3E3AB4-907D-4733-8A24-5521AA53F946}" dt="2022-06-02T08:46:18.595" v="3795" actId="20577"/>
        <pc:sldMkLst>
          <pc:docMk/>
          <pc:sldMk cId="326274682" sldId="273"/>
        </pc:sldMkLst>
        <pc:spChg chg="mod">
          <ac:chgData name="Jacob Larsson" userId="06171b42-008b-4245-9188-e6d71299e930" providerId="ADAL" clId="{4B3E3AB4-907D-4733-8A24-5521AA53F946}" dt="2022-06-02T08:46:18.595" v="3795" actId="20577"/>
          <ac:spMkLst>
            <pc:docMk/>
            <pc:sldMk cId="326274682" sldId="273"/>
            <ac:spMk id="2" creationId="{925E2FFA-3322-8CD2-C15A-0B7F948C15D4}"/>
          </ac:spMkLst>
        </pc:spChg>
        <pc:spChg chg="mod">
          <ac:chgData name="Jacob Larsson" userId="06171b42-008b-4245-9188-e6d71299e930" providerId="ADAL" clId="{4B3E3AB4-907D-4733-8A24-5521AA53F946}" dt="2022-06-02T08:43:18.823" v="3786"/>
          <ac:spMkLst>
            <pc:docMk/>
            <pc:sldMk cId="326274682" sldId="273"/>
            <ac:spMk id="3" creationId="{04EC90D5-36F3-A6EF-2FDA-B132B719186D}"/>
          </ac:spMkLst>
        </pc:spChg>
      </pc:sldChg>
      <pc:sldChg chg="modSp new mod">
        <pc:chgData name="Jacob Larsson" userId="06171b42-008b-4245-9188-e6d71299e930" providerId="ADAL" clId="{4B3E3AB4-907D-4733-8A24-5521AA53F946}" dt="2022-06-02T08:46:58.517" v="3858" actId="115"/>
        <pc:sldMkLst>
          <pc:docMk/>
          <pc:sldMk cId="75115775" sldId="274"/>
        </pc:sldMkLst>
        <pc:spChg chg="mod">
          <ac:chgData name="Jacob Larsson" userId="06171b42-008b-4245-9188-e6d71299e930" providerId="ADAL" clId="{4B3E3AB4-907D-4733-8A24-5521AA53F946}" dt="2022-06-02T08:46:29.549" v="3821" actId="20577"/>
          <ac:spMkLst>
            <pc:docMk/>
            <pc:sldMk cId="75115775" sldId="274"/>
            <ac:spMk id="2" creationId="{A91D445D-5C9D-6F7E-79B8-A1EE73640EF5}"/>
          </ac:spMkLst>
        </pc:spChg>
        <pc:spChg chg="mod">
          <ac:chgData name="Jacob Larsson" userId="06171b42-008b-4245-9188-e6d71299e930" providerId="ADAL" clId="{4B3E3AB4-907D-4733-8A24-5521AA53F946}" dt="2022-06-02T08:46:58.517" v="3858" actId="115"/>
          <ac:spMkLst>
            <pc:docMk/>
            <pc:sldMk cId="75115775" sldId="274"/>
            <ac:spMk id="3" creationId="{D7F9A756-A3A3-C412-1A07-D52398E5A1A0}"/>
          </ac:spMkLst>
        </pc:spChg>
      </pc:sldChg>
    </pc:docChg>
  </pc:docChgLst>
  <pc:docChgLst>
    <pc:chgData name="Mattias Håkansson" userId="1a8d0ad8-2b75-46b1-89e5-34e15704621c" providerId="ADAL" clId="{009FB59F-B350-40BF-A7A5-E95874E41C84}"/>
    <pc:docChg chg="undo redo custSel addSld delSld modSld">
      <pc:chgData name="Mattias Håkansson" userId="1a8d0ad8-2b75-46b1-89e5-34e15704621c" providerId="ADAL" clId="{009FB59F-B350-40BF-A7A5-E95874E41C84}" dt="2022-06-23T10:51:49.342" v="1190" actId="20577"/>
      <pc:docMkLst>
        <pc:docMk/>
      </pc:docMkLst>
      <pc:sldChg chg="modNotesTx">
        <pc:chgData name="Mattias Håkansson" userId="1a8d0ad8-2b75-46b1-89e5-34e15704621c" providerId="ADAL" clId="{009FB59F-B350-40BF-A7A5-E95874E41C84}" dt="2022-06-23T08:36:16.531" v="108" actId="20577"/>
        <pc:sldMkLst>
          <pc:docMk/>
          <pc:sldMk cId="3124346941" sldId="259"/>
        </pc:sldMkLst>
      </pc:sldChg>
      <pc:sldChg chg="modNotesTx">
        <pc:chgData name="Mattias Håkansson" userId="1a8d0ad8-2b75-46b1-89e5-34e15704621c" providerId="ADAL" clId="{009FB59F-B350-40BF-A7A5-E95874E41C84}" dt="2022-06-23T08:37:54.524" v="115"/>
        <pc:sldMkLst>
          <pc:docMk/>
          <pc:sldMk cId="1096264216" sldId="260"/>
        </pc:sldMkLst>
      </pc:sldChg>
      <pc:sldChg chg="modSp mod modNotesTx">
        <pc:chgData name="Mattias Håkansson" userId="1a8d0ad8-2b75-46b1-89e5-34e15704621c" providerId="ADAL" clId="{009FB59F-B350-40BF-A7A5-E95874E41C84}" dt="2022-06-23T08:45:53.025" v="219" actId="115"/>
        <pc:sldMkLst>
          <pc:docMk/>
          <pc:sldMk cId="342687660" sldId="261"/>
        </pc:sldMkLst>
        <pc:spChg chg="mod">
          <ac:chgData name="Mattias Håkansson" userId="1a8d0ad8-2b75-46b1-89e5-34e15704621c" providerId="ADAL" clId="{009FB59F-B350-40BF-A7A5-E95874E41C84}" dt="2022-06-23T08:45:28.463" v="212" actId="27636"/>
          <ac:spMkLst>
            <pc:docMk/>
            <pc:sldMk cId="342687660" sldId="261"/>
            <ac:spMk id="3" creationId="{9C9237E3-2F71-5AFD-9AB8-770095ABDF5F}"/>
          </ac:spMkLst>
        </pc:spChg>
        <pc:spChg chg="mod">
          <ac:chgData name="Mattias Håkansson" userId="1a8d0ad8-2b75-46b1-89e5-34e15704621c" providerId="ADAL" clId="{009FB59F-B350-40BF-A7A5-E95874E41C84}" dt="2022-06-23T08:45:53.025" v="219" actId="115"/>
          <ac:spMkLst>
            <pc:docMk/>
            <pc:sldMk cId="342687660" sldId="261"/>
            <ac:spMk id="4" creationId="{9D0EA9C2-B66F-C615-7AA6-35D0BB593CDF}"/>
          </ac:spMkLst>
        </pc:spChg>
      </pc:sldChg>
      <pc:sldChg chg="modSp mod">
        <pc:chgData name="Mattias Håkansson" userId="1a8d0ad8-2b75-46b1-89e5-34e15704621c" providerId="ADAL" clId="{009FB59F-B350-40BF-A7A5-E95874E41C84}" dt="2022-06-23T07:15:31.901" v="0" actId="6549"/>
        <pc:sldMkLst>
          <pc:docMk/>
          <pc:sldMk cId="633190239" sldId="264"/>
        </pc:sldMkLst>
        <pc:spChg chg="mod">
          <ac:chgData name="Mattias Håkansson" userId="1a8d0ad8-2b75-46b1-89e5-34e15704621c" providerId="ADAL" clId="{009FB59F-B350-40BF-A7A5-E95874E41C84}" dt="2022-06-23T07:15:31.901" v="0" actId="6549"/>
          <ac:spMkLst>
            <pc:docMk/>
            <pc:sldMk cId="633190239" sldId="264"/>
            <ac:spMk id="2" creationId="{CE40C1D3-4808-A12F-B3DE-3886AE29A0D1}"/>
          </ac:spMkLst>
        </pc:spChg>
      </pc:sldChg>
      <pc:sldChg chg="modSp mod modNotesTx">
        <pc:chgData name="Mattias Håkansson" userId="1a8d0ad8-2b75-46b1-89e5-34e15704621c" providerId="ADAL" clId="{009FB59F-B350-40BF-A7A5-E95874E41C84}" dt="2022-06-23T08:51:29.800" v="544" actId="20577"/>
        <pc:sldMkLst>
          <pc:docMk/>
          <pc:sldMk cId="3797580180" sldId="266"/>
        </pc:sldMkLst>
        <pc:graphicFrameChg chg="mod modGraphic">
          <ac:chgData name="Mattias Håkansson" userId="1a8d0ad8-2b75-46b1-89e5-34e15704621c" providerId="ADAL" clId="{009FB59F-B350-40BF-A7A5-E95874E41C84}" dt="2022-06-23T08:48:14.498" v="232" actId="122"/>
          <ac:graphicFrameMkLst>
            <pc:docMk/>
            <pc:sldMk cId="3797580180" sldId="266"/>
            <ac:graphicFrameMk id="7" creationId="{9CFBAD06-984A-C600-E954-2259BE742903}"/>
          </ac:graphicFrameMkLst>
        </pc:graphicFrameChg>
      </pc:sldChg>
      <pc:sldChg chg="modSp mod modNotesTx">
        <pc:chgData name="Mattias Håkansson" userId="1a8d0ad8-2b75-46b1-89e5-34e15704621c" providerId="ADAL" clId="{009FB59F-B350-40BF-A7A5-E95874E41C84}" dt="2022-06-23T08:56:51.035" v="850" actId="20577"/>
        <pc:sldMkLst>
          <pc:docMk/>
          <pc:sldMk cId="2861420413" sldId="267"/>
        </pc:sldMkLst>
        <pc:spChg chg="mod">
          <ac:chgData name="Mattias Håkansson" userId="1a8d0ad8-2b75-46b1-89e5-34e15704621c" providerId="ADAL" clId="{009FB59F-B350-40BF-A7A5-E95874E41C84}" dt="2022-06-23T07:17:49.874" v="3"/>
          <ac:spMkLst>
            <pc:docMk/>
            <pc:sldMk cId="2861420413" sldId="267"/>
            <ac:spMk id="2" creationId="{AECEF078-68EB-646E-99FB-A6E2DCECBF7D}"/>
          </ac:spMkLst>
        </pc:spChg>
        <pc:spChg chg="mod">
          <ac:chgData name="Mattias Håkansson" userId="1a8d0ad8-2b75-46b1-89e5-34e15704621c" providerId="ADAL" clId="{009FB59F-B350-40BF-A7A5-E95874E41C84}" dt="2022-06-23T08:54:32.374" v="713" actId="6549"/>
          <ac:spMkLst>
            <pc:docMk/>
            <pc:sldMk cId="2861420413" sldId="267"/>
            <ac:spMk id="3" creationId="{486F14FE-CD81-D038-3949-CF87B11C5555}"/>
          </ac:spMkLst>
        </pc:spChg>
        <pc:graphicFrameChg chg="mod">
          <ac:chgData name="Mattias Håkansson" userId="1a8d0ad8-2b75-46b1-89e5-34e15704621c" providerId="ADAL" clId="{009FB59F-B350-40BF-A7A5-E95874E41C84}" dt="2022-06-23T07:17:17.857" v="1" actId="1076"/>
          <ac:graphicFrameMkLst>
            <pc:docMk/>
            <pc:sldMk cId="2861420413" sldId="267"/>
            <ac:graphicFrameMk id="6" creationId="{DF3DED18-38EB-B2CB-3133-94099C4FCD87}"/>
          </ac:graphicFrameMkLst>
        </pc:graphicFrameChg>
        <pc:picChg chg="mod">
          <ac:chgData name="Mattias Håkansson" userId="1a8d0ad8-2b75-46b1-89e5-34e15704621c" providerId="ADAL" clId="{009FB59F-B350-40BF-A7A5-E95874E41C84}" dt="2022-06-23T07:17:27.486" v="2" actId="1076"/>
          <ac:picMkLst>
            <pc:docMk/>
            <pc:sldMk cId="2861420413" sldId="267"/>
            <ac:picMk id="4" creationId="{FAB1B2EC-E79F-ABA3-67DC-5BC0F2EBFFC3}"/>
          </ac:picMkLst>
        </pc:picChg>
      </pc:sldChg>
      <pc:sldChg chg="modSp mod modNotesTx">
        <pc:chgData name="Mattias Håkansson" userId="1a8d0ad8-2b75-46b1-89e5-34e15704621c" providerId="ADAL" clId="{009FB59F-B350-40BF-A7A5-E95874E41C84}" dt="2022-06-23T10:30:50.545" v="1134" actId="20577"/>
        <pc:sldMkLst>
          <pc:docMk/>
          <pc:sldMk cId="2234143435" sldId="268"/>
        </pc:sldMkLst>
        <pc:spChg chg="mod">
          <ac:chgData name="Mattias Håkansson" userId="1a8d0ad8-2b75-46b1-89e5-34e15704621c" providerId="ADAL" clId="{009FB59F-B350-40BF-A7A5-E95874E41C84}" dt="2022-06-23T10:30:50.545" v="1134" actId="20577"/>
          <ac:spMkLst>
            <pc:docMk/>
            <pc:sldMk cId="2234143435" sldId="268"/>
            <ac:spMk id="3" creationId="{0231E230-7E7C-3CE7-3FB5-426B82497850}"/>
          </ac:spMkLst>
        </pc:spChg>
      </pc:sldChg>
      <pc:sldChg chg="modSp del mod modNotesTx">
        <pc:chgData name="Mattias Håkansson" userId="1a8d0ad8-2b75-46b1-89e5-34e15704621c" providerId="ADAL" clId="{009FB59F-B350-40BF-A7A5-E95874E41C84}" dt="2022-06-23T10:28:47.298" v="1107" actId="47"/>
        <pc:sldMkLst>
          <pc:docMk/>
          <pc:sldMk cId="1585204773" sldId="270"/>
        </pc:sldMkLst>
        <pc:spChg chg="mod">
          <ac:chgData name="Mattias Håkansson" userId="1a8d0ad8-2b75-46b1-89e5-34e15704621c" providerId="ADAL" clId="{009FB59F-B350-40BF-A7A5-E95874E41C84}" dt="2022-06-23T10:10:20.075" v="856" actId="6549"/>
          <ac:spMkLst>
            <pc:docMk/>
            <pc:sldMk cId="1585204773" sldId="270"/>
            <ac:spMk id="3" creationId="{46BEF927-B8EF-9237-6A7C-A2FA6B7D344D}"/>
          </ac:spMkLst>
        </pc:spChg>
        <pc:spChg chg="mod">
          <ac:chgData name="Mattias Håkansson" userId="1a8d0ad8-2b75-46b1-89e5-34e15704621c" providerId="ADAL" clId="{009FB59F-B350-40BF-A7A5-E95874E41C84}" dt="2022-06-23T10:10:32.509" v="857" actId="6549"/>
          <ac:spMkLst>
            <pc:docMk/>
            <pc:sldMk cId="1585204773" sldId="270"/>
            <ac:spMk id="4" creationId="{607F0DF3-15F2-6E12-25E4-D4797A667928}"/>
          </ac:spMkLst>
        </pc:spChg>
      </pc:sldChg>
      <pc:sldChg chg="del">
        <pc:chgData name="Mattias Håkansson" userId="1a8d0ad8-2b75-46b1-89e5-34e15704621c" providerId="ADAL" clId="{009FB59F-B350-40BF-A7A5-E95874E41C84}" dt="2022-06-23T10:29:34.341" v="1111" actId="47"/>
        <pc:sldMkLst>
          <pc:docMk/>
          <pc:sldMk cId="387453389" sldId="271"/>
        </pc:sldMkLst>
      </pc:sldChg>
      <pc:sldChg chg="modSp del mod">
        <pc:chgData name="Mattias Håkansson" userId="1a8d0ad8-2b75-46b1-89e5-34e15704621c" providerId="ADAL" clId="{009FB59F-B350-40BF-A7A5-E95874E41C84}" dt="2022-06-23T10:28:49.957" v="1108" actId="47"/>
        <pc:sldMkLst>
          <pc:docMk/>
          <pc:sldMk cId="326274682" sldId="273"/>
        </pc:sldMkLst>
        <pc:spChg chg="mod">
          <ac:chgData name="Mattias Håkansson" userId="1a8d0ad8-2b75-46b1-89e5-34e15704621c" providerId="ADAL" clId="{009FB59F-B350-40BF-A7A5-E95874E41C84}" dt="2022-06-23T07:19:12.716" v="4" actId="20577"/>
          <ac:spMkLst>
            <pc:docMk/>
            <pc:sldMk cId="326274682" sldId="273"/>
            <ac:spMk id="4" creationId="{BD9567C4-A2D3-F288-668E-CAB3046B3BD6}"/>
          </ac:spMkLst>
        </pc:spChg>
      </pc:sldChg>
      <pc:sldChg chg="addSp delSp modSp new mod modClrScheme chgLayout modNotesTx">
        <pc:chgData name="Mattias Håkansson" userId="1a8d0ad8-2b75-46b1-89e5-34e15704621c" providerId="ADAL" clId="{009FB59F-B350-40BF-A7A5-E95874E41C84}" dt="2022-06-23T10:51:49.342" v="1190" actId="20577"/>
        <pc:sldMkLst>
          <pc:docMk/>
          <pc:sldMk cId="605451607" sldId="276"/>
        </pc:sldMkLst>
        <pc:spChg chg="mod ord">
          <ac:chgData name="Mattias Håkansson" userId="1a8d0ad8-2b75-46b1-89e5-34e15704621c" providerId="ADAL" clId="{009FB59F-B350-40BF-A7A5-E95874E41C84}" dt="2022-06-23T10:26:27.766" v="1069"/>
          <ac:spMkLst>
            <pc:docMk/>
            <pc:sldMk cId="605451607" sldId="276"/>
            <ac:spMk id="2" creationId="{DB787CED-1D19-18A8-D2FA-24B2D6F34D96}"/>
          </ac:spMkLst>
        </pc:spChg>
        <pc:spChg chg="del mod ord">
          <ac:chgData name="Mattias Håkansson" userId="1a8d0ad8-2b75-46b1-89e5-34e15704621c" providerId="ADAL" clId="{009FB59F-B350-40BF-A7A5-E95874E41C84}" dt="2022-06-23T10:14:16.869" v="860" actId="700"/>
          <ac:spMkLst>
            <pc:docMk/>
            <pc:sldMk cId="605451607" sldId="276"/>
            <ac:spMk id="3" creationId="{B76B6FFB-CF49-F2A2-4CCB-F4B064EA6828}"/>
          </ac:spMkLst>
        </pc:spChg>
        <pc:spChg chg="add mod ord">
          <ac:chgData name="Mattias Håkansson" userId="1a8d0ad8-2b75-46b1-89e5-34e15704621c" providerId="ADAL" clId="{009FB59F-B350-40BF-A7A5-E95874E41C84}" dt="2022-06-23T10:29:20.913" v="1110"/>
          <ac:spMkLst>
            <pc:docMk/>
            <pc:sldMk cId="605451607" sldId="276"/>
            <ac:spMk id="4" creationId="{3BA6093D-6971-E377-C08A-E4C42FDAD679}"/>
          </ac:spMkLst>
        </pc:spChg>
        <pc:spChg chg="add mod ord">
          <ac:chgData name="Mattias Håkansson" userId="1a8d0ad8-2b75-46b1-89e5-34e15704621c" providerId="ADAL" clId="{009FB59F-B350-40BF-A7A5-E95874E41C84}" dt="2022-06-23T10:51:49.342" v="1190" actId="20577"/>
          <ac:spMkLst>
            <pc:docMk/>
            <pc:sldMk cId="605451607" sldId="276"/>
            <ac:spMk id="5" creationId="{65320453-E306-0BD9-D1D8-EA7AB1A18067}"/>
          </ac:spMkLst>
        </pc:spChg>
        <pc:spChg chg="mod">
          <ac:chgData name="Mattias Håkansson" userId="1a8d0ad8-2b75-46b1-89e5-34e15704621c" providerId="ADAL" clId="{009FB59F-B350-40BF-A7A5-E95874E41C84}" dt="2022-06-23T10:26:27.766" v="1069"/>
          <ac:spMkLst>
            <pc:docMk/>
            <pc:sldMk cId="605451607" sldId="276"/>
            <ac:spMk id="6" creationId="{7BAE7D57-8AAD-0862-5B81-141D0019DE9D}"/>
          </ac:spMkLst>
        </pc:spChg>
        <pc:spChg chg="mod">
          <ac:chgData name="Mattias Håkansson" userId="1a8d0ad8-2b75-46b1-89e5-34e15704621c" providerId="ADAL" clId="{009FB59F-B350-40BF-A7A5-E95874E41C84}" dt="2022-06-23T10:26:27.766" v="1069"/>
          <ac:spMkLst>
            <pc:docMk/>
            <pc:sldMk cId="605451607" sldId="276"/>
            <ac:spMk id="7" creationId="{6C24CCC6-2C8A-48AC-BDDB-CB2450A0AA41}"/>
          </ac:spMkLst>
        </pc:spChg>
        <pc:spChg chg="add del mod">
          <ac:chgData name="Mattias Håkansson" userId="1a8d0ad8-2b75-46b1-89e5-34e15704621c" providerId="ADAL" clId="{009FB59F-B350-40BF-A7A5-E95874E41C84}" dt="2022-06-23T10:18:22.797" v="915"/>
          <ac:spMkLst>
            <pc:docMk/>
            <pc:sldMk cId="605451607" sldId="276"/>
            <ac:spMk id="8" creationId="{CF21CE57-6AD5-DB72-3184-12EE21327544}"/>
          </ac:spMkLst>
        </pc:spChg>
        <pc:spChg chg="add del mod">
          <ac:chgData name="Mattias Håkansson" userId="1a8d0ad8-2b75-46b1-89e5-34e15704621c" providerId="ADAL" clId="{009FB59F-B350-40BF-A7A5-E95874E41C84}" dt="2022-06-23T10:18:22.797" v="915"/>
          <ac:spMkLst>
            <pc:docMk/>
            <pc:sldMk cId="605451607" sldId="276"/>
            <ac:spMk id="9" creationId="{28636C29-7901-26A2-70DB-A29E3C1B7E27}"/>
          </ac:spMkLst>
        </pc:spChg>
        <pc:spChg chg="add del mod">
          <ac:chgData name="Mattias Håkansson" userId="1a8d0ad8-2b75-46b1-89e5-34e15704621c" providerId="ADAL" clId="{009FB59F-B350-40BF-A7A5-E95874E41C84}" dt="2022-06-23T10:18:22.797" v="915"/>
          <ac:spMkLst>
            <pc:docMk/>
            <pc:sldMk cId="605451607" sldId="276"/>
            <ac:spMk id="10" creationId="{DF4A035F-5D0F-ABBF-47E2-C441FF68F99E}"/>
          </ac:spMkLst>
        </pc:spChg>
        <pc:spChg chg="add del mod">
          <ac:chgData name="Mattias Håkansson" userId="1a8d0ad8-2b75-46b1-89e5-34e15704621c" providerId="ADAL" clId="{009FB59F-B350-40BF-A7A5-E95874E41C84}" dt="2022-06-23T10:18:22.797" v="915"/>
          <ac:spMkLst>
            <pc:docMk/>
            <pc:sldMk cId="605451607" sldId="276"/>
            <ac:spMk id="11" creationId="{CAD88C16-3346-D31B-9682-78EC0833FECF}"/>
          </ac:spMkLst>
        </pc:spChg>
        <pc:spChg chg="add del mod">
          <ac:chgData name="Mattias Håkansson" userId="1a8d0ad8-2b75-46b1-89e5-34e15704621c" providerId="ADAL" clId="{009FB59F-B350-40BF-A7A5-E95874E41C84}" dt="2022-06-23T10:18:22.797" v="915"/>
          <ac:spMkLst>
            <pc:docMk/>
            <pc:sldMk cId="605451607" sldId="276"/>
            <ac:spMk id="12" creationId="{F066EB58-CC39-E365-04B9-A5B96879A48E}"/>
          </ac:spMkLst>
        </pc:spChg>
        <pc:spChg chg="add del mod">
          <ac:chgData name="Mattias Håkansson" userId="1a8d0ad8-2b75-46b1-89e5-34e15704621c" providerId="ADAL" clId="{009FB59F-B350-40BF-A7A5-E95874E41C84}" dt="2022-06-23T10:26:27.766" v="1069"/>
          <ac:spMkLst>
            <pc:docMk/>
            <pc:sldMk cId="605451607" sldId="276"/>
            <ac:spMk id="13" creationId="{26C1277B-E033-9690-8975-51895962287F}"/>
          </ac:spMkLst>
        </pc:spChg>
        <pc:spChg chg="add del mod">
          <ac:chgData name="Mattias Håkansson" userId="1a8d0ad8-2b75-46b1-89e5-34e15704621c" providerId="ADAL" clId="{009FB59F-B350-40BF-A7A5-E95874E41C84}" dt="2022-06-23T10:26:27.766" v="1069"/>
          <ac:spMkLst>
            <pc:docMk/>
            <pc:sldMk cId="605451607" sldId="276"/>
            <ac:spMk id="14" creationId="{2A80E046-F126-3686-0841-35998F5198A5}"/>
          </ac:spMkLst>
        </pc:spChg>
        <pc:spChg chg="add del mod">
          <ac:chgData name="Mattias Håkansson" userId="1a8d0ad8-2b75-46b1-89e5-34e15704621c" providerId="ADAL" clId="{009FB59F-B350-40BF-A7A5-E95874E41C84}" dt="2022-06-23T10:26:27.766" v="1069"/>
          <ac:spMkLst>
            <pc:docMk/>
            <pc:sldMk cId="605451607" sldId="276"/>
            <ac:spMk id="15" creationId="{B0F77C99-5D1E-1189-A80F-99F185E1BC07}"/>
          </ac:spMkLst>
        </pc:spChg>
        <pc:spChg chg="add del mod">
          <ac:chgData name="Mattias Håkansson" userId="1a8d0ad8-2b75-46b1-89e5-34e15704621c" providerId="ADAL" clId="{009FB59F-B350-40BF-A7A5-E95874E41C84}" dt="2022-06-23T10:26:27.766" v="1069"/>
          <ac:spMkLst>
            <pc:docMk/>
            <pc:sldMk cId="605451607" sldId="276"/>
            <ac:spMk id="16" creationId="{3B342427-034F-4B51-DEC9-4D76F6AC1CE3}"/>
          </ac:spMkLst>
        </pc:spChg>
        <pc:spChg chg="add del mod">
          <ac:chgData name="Mattias Håkansson" userId="1a8d0ad8-2b75-46b1-89e5-34e15704621c" providerId="ADAL" clId="{009FB59F-B350-40BF-A7A5-E95874E41C84}" dt="2022-06-23T10:26:27.766" v="1069"/>
          <ac:spMkLst>
            <pc:docMk/>
            <pc:sldMk cId="605451607" sldId="276"/>
            <ac:spMk id="17" creationId="{A26CFC58-6AF9-C22A-74CB-2FAD28CA56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8DE1-4709-4550-A330-9B50EB715770}" type="datetimeFigureOut">
              <a:rPr lang="sv-SE" smtClean="0"/>
              <a:t>2022-06-23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DCA6-B4DE-482D-90E2-77524C0B84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7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i.e., core damage would occur before the repair is completed.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Repair is an action that is not always governed by procedures and thus difficult to justify where alternate equipment is used as a first priority upon failure.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surveillance test:  the need for repair is not as pressing and thus not reflective of accident conditions. </a:t>
            </a:r>
            <a:endParaRPr lang="sv-SE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ADCA6-B4DE-482D-90E2-77524C0B84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50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Times: to be credited for accident conditions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if there are differences between single failures and CCFs when considering recovery via restore or repair of the components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ICDE (International Common Cause Failure Data Exchange)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ADCA6-B4DE-482D-90E2-77524C0B84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70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Are there recoverability differences between single failures and CCFs?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What type of event are the CCFs categorized as, shock or non-</a:t>
            </a:r>
            <a:r>
              <a:rPr lang="en-GB" sz="1800" dirty="0">
                <a:effectLst/>
                <a:latin typeface="Times New Roman" panose="02020603050405020304" pitchFamily="18" charset="0"/>
                <a:ea typeface="Garamond" panose="02020404030301010803" pitchFamily="18" charset="0"/>
              </a:rPr>
              <a:t>shock, and how common are the two types respectively?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 Failure timing</a:t>
            </a:r>
            <a:endParaRPr lang="sv-SE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ADCA6-B4DE-482D-90E2-77524C0B84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82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Table: Distribution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for </a:t>
            </a:r>
            <a:r>
              <a:rPr lang="sv-SE" dirty="0" err="1"/>
              <a:t>restore</a:t>
            </a:r>
            <a:r>
              <a:rPr lang="sv-SE" dirty="0"/>
              <a:t>/</a:t>
            </a:r>
            <a:r>
              <a:rPr lang="sv-SE" dirty="0" err="1"/>
              <a:t>repair</a:t>
            </a:r>
            <a:r>
              <a:rPr lang="sv-SE" dirty="0"/>
              <a:t>. </a:t>
            </a:r>
          </a:p>
          <a:p>
            <a:r>
              <a:rPr lang="sv-SE" dirty="0" err="1"/>
              <a:t>Figure</a:t>
            </a:r>
            <a:r>
              <a:rPr lang="sv-SE" dirty="0"/>
              <a:t> </a:t>
            </a:r>
            <a:r>
              <a:rPr lang="sv-SE" dirty="0" err="1"/>
              <a:t>upper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: </a:t>
            </a:r>
            <a:r>
              <a:rPr lang="sv-SE" dirty="0" err="1"/>
              <a:t>Restorable</a:t>
            </a:r>
            <a:r>
              <a:rPr lang="sv-SE" dirty="0"/>
              <a:t> events.</a:t>
            </a:r>
          </a:p>
          <a:p>
            <a:r>
              <a:rPr lang="sv-SE" dirty="0" err="1"/>
              <a:t>Figure</a:t>
            </a:r>
            <a:r>
              <a:rPr lang="sv-SE" dirty="0"/>
              <a:t> </a:t>
            </a:r>
            <a:r>
              <a:rPr lang="sv-SE" dirty="0" err="1"/>
              <a:t>upper</a:t>
            </a:r>
            <a:r>
              <a:rPr lang="sv-SE" dirty="0"/>
              <a:t> right: </a:t>
            </a:r>
            <a:r>
              <a:rPr lang="sv-SE" dirty="0" err="1"/>
              <a:t>Repair</a:t>
            </a:r>
            <a:r>
              <a:rPr lang="sv-SE" dirty="0"/>
              <a:t> event per </a:t>
            </a:r>
            <a:r>
              <a:rPr lang="sv-SE" dirty="0" err="1"/>
              <a:t>failure</a:t>
            </a:r>
            <a:r>
              <a:rPr lang="sv-SE" dirty="0"/>
              <a:t> mode. Most events in bins 1-5 and 6-10 </a:t>
            </a:r>
            <a:r>
              <a:rPr lang="sv-SE" dirty="0" err="1"/>
              <a:t>hours</a:t>
            </a:r>
            <a:r>
              <a:rPr lang="sv-SE" dirty="0"/>
              <a:t>. </a:t>
            </a:r>
          </a:p>
          <a:p>
            <a:r>
              <a:rPr lang="sv-SE" dirty="0" err="1"/>
              <a:t>Figure</a:t>
            </a:r>
            <a:r>
              <a:rPr lang="sv-SE" dirty="0"/>
              <a:t> at </a:t>
            </a:r>
            <a:r>
              <a:rPr lang="sv-SE" dirty="0" err="1"/>
              <a:t>bottom</a:t>
            </a:r>
            <a:r>
              <a:rPr lang="sv-SE" dirty="0"/>
              <a:t>: Mode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detection</a:t>
            </a:r>
            <a:r>
              <a:rPr lang="sv-SE" dirty="0"/>
              <a:t> per </a:t>
            </a:r>
            <a:r>
              <a:rPr lang="sv-SE" dirty="0" err="1"/>
              <a:t>class</a:t>
            </a:r>
            <a:r>
              <a:rPr lang="sv-SE" dirty="0"/>
              <a:t>.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demand</a:t>
            </a:r>
            <a:r>
              <a:rPr lang="sv-SE" dirty="0"/>
              <a:t> events. </a:t>
            </a:r>
            <a:r>
              <a:rPr lang="sv-SE" dirty="0" err="1"/>
              <a:t>Highlights</a:t>
            </a:r>
            <a:r>
              <a:rPr lang="sv-SE" dirty="0"/>
              <a:t> the 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demand</a:t>
            </a:r>
            <a:r>
              <a:rPr lang="sv-SE" dirty="0"/>
              <a:t> data </a:t>
            </a:r>
            <a:r>
              <a:rPr lang="sv-SE" dirty="0" err="1"/>
              <a:t>only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ADCA6-B4DE-482D-90E2-77524C0B84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Failure</a:t>
            </a:r>
            <a:r>
              <a:rPr lang="sv-SE" dirty="0"/>
              <a:t> </a:t>
            </a:r>
            <a:r>
              <a:rPr lang="sv-SE" dirty="0" err="1"/>
              <a:t>probaiblity</a:t>
            </a:r>
            <a:r>
              <a:rPr lang="sv-SE" dirty="0"/>
              <a:t> distributions. </a:t>
            </a:r>
          </a:p>
          <a:p>
            <a:r>
              <a:rPr lang="sv-SE" dirty="0" err="1"/>
              <a:t>Figure</a:t>
            </a:r>
            <a:r>
              <a:rPr lang="sv-SE" dirty="0"/>
              <a:t> </a:t>
            </a:r>
            <a:r>
              <a:rPr lang="sv-SE" dirty="0" err="1"/>
              <a:t>top</a:t>
            </a:r>
            <a:r>
              <a:rPr lang="sv-SE" dirty="0"/>
              <a:t>: Case </a:t>
            </a:r>
            <a:r>
              <a:rPr lang="sv-SE" dirty="0" err="1"/>
              <a:t>restore</a:t>
            </a:r>
            <a:r>
              <a:rPr lang="sv-SE" dirty="0"/>
              <a:t> (</a:t>
            </a:r>
            <a:r>
              <a:rPr lang="sv-SE" dirty="0" err="1"/>
              <a:t>waiting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4h). </a:t>
            </a:r>
          </a:p>
          <a:p>
            <a:r>
              <a:rPr lang="sv-SE" dirty="0" err="1"/>
              <a:t>Figure</a:t>
            </a:r>
            <a:r>
              <a:rPr lang="sv-SE" dirty="0"/>
              <a:t> </a:t>
            </a:r>
            <a:r>
              <a:rPr lang="sv-SE" dirty="0" err="1"/>
              <a:t>bottom</a:t>
            </a:r>
            <a:r>
              <a:rPr lang="sv-SE" dirty="0"/>
              <a:t>: Case </a:t>
            </a:r>
            <a:r>
              <a:rPr lang="sv-SE" dirty="0" err="1"/>
              <a:t>repair</a:t>
            </a:r>
            <a:r>
              <a:rPr lang="sv-SE" dirty="0"/>
              <a:t> </a:t>
            </a:r>
            <a:r>
              <a:rPr lang="sv-SE" dirty="0" err="1"/>
              <a:t>class</a:t>
            </a:r>
            <a:r>
              <a:rPr lang="sv-SE" dirty="0"/>
              <a:t> 2 or 3. </a:t>
            </a:r>
            <a:r>
              <a:rPr lang="sv-SE" dirty="0" err="1"/>
              <a:t>Waiting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8h.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ADCA6-B4DE-482D-90E2-77524C0B84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95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Timing: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failures</a:t>
            </a:r>
            <a:r>
              <a:rPr lang="sv-SE" dirty="0"/>
              <a:t> in a CCF </a:t>
            </a:r>
            <a:r>
              <a:rPr lang="sv-SE" dirty="0" err="1"/>
              <a:t>group</a:t>
            </a:r>
            <a:r>
              <a:rPr lang="sv-SE" dirty="0"/>
              <a:t>. </a:t>
            </a:r>
          </a:p>
          <a:p>
            <a:r>
              <a:rPr lang="sv-SE" dirty="0"/>
              <a:t>Table: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restore</a:t>
            </a:r>
            <a:r>
              <a:rPr lang="sv-SE" dirty="0"/>
              <a:t>!!</a:t>
            </a:r>
          </a:p>
          <a:p>
            <a:r>
              <a:rPr lang="sv-SE" dirty="0" err="1"/>
              <a:t>Figure</a:t>
            </a:r>
            <a:r>
              <a:rPr lang="sv-SE" dirty="0"/>
              <a:t>: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Demand</a:t>
            </a:r>
            <a:r>
              <a:rPr lang="sv-SE" dirty="0"/>
              <a:t> events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failures</a:t>
            </a:r>
            <a:r>
              <a:rPr lang="sv-SE" dirty="0"/>
              <a:t>.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ADCA6-B4DE-482D-90E2-77524C0B84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71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Bayesian inference is a method of statistical inference in which Bayes' theorem is used to update the probability for a hypothesis as more evidence or information becomes available. </a:t>
            </a:r>
          </a:p>
          <a:p>
            <a:r>
              <a:rPr lang="en-US" b="0" dirty="0"/>
              <a:t>Maximum likelihood estimation (MLE) is a method of estimating the parameters of an assumed probability distribution, given some observed data. This is achieved by maximizing a likelihood function so that, under the assumed statistical model, the observed data is most probable.</a:t>
            </a:r>
          </a:p>
          <a:p>
            <a:endParaRPr lang="en-US" b="0" dirty="0"/>
          </a:p>
          <a:p>
            <a:r>
              <a:rPr lang="en-US" b="0" dirty="0"/>
              <a:t>Om </a:t>
            </a:r>
            <a:r>
              <a:rPr lang="en-US" b="0" dirty="0" err="1"/>
              <a:t>tid</a:t>
            </a:r>
            <a:r>
              <a:rPr lang="en-US" b="0" dirty="0"/>
              <a:t> </a:t>
            </a:r>
            <a:r>
              <a:rPr lang="en-US" b="0" dirty="0" err="1"/>
              <a:t>finns</a:t>
            </a:r>
            <a:r>
              <a:rPr lang="en-US" b="0" dirty="0"/>
              <a:t> </a:t>
            </a:r>
            <a:r>
              <a:rPr lang="en-US" b="0" dirty="0" err="1"/>
              <a:t>över</a:t>
            </a:r>
            <a:r>
              <a:rPr lang="en-US" b="0" dirty="0"/>
              <a:t>:</a:t>
            </a:r>
          </a:p>
          <a:p>
            <a:pPr algn="just"/>
            <a:r>
              <a:rPr lang="en-US" sz="1800" u="sng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Restorability and Repairability</a:t>
            </a:r>
            <a:endParaRPr lang="sv-SE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/>
            <a:r>
              <a:rPr lang="en-US" sz="1800" u="none" strike="noStrike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sv-SE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For centrifugal pumps, the share of restorable CCF events is much higher compared to the single failure analysis. A high share of the pre-initiator human failure events (HFEs) is possible to restore, i.e., root cause “Human action” or “Procedure”. </a:t>
            </a: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These events have a significant impact on the CCF reliability parameters, but they can be restored by simple operator actions to working conditions if the available time is sufficient. </a:t>
            </a: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For repair, the single failures of centrifugal pumps tend to be more likely to be “easily repaired” (severity class 2) compared to the CCF events.</a:t>
            </a:r>
            <a:endParaRPr lang="sv-SE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ADCA6-B4DE-482D-90E2-77524C0B84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54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D93ED2-6057-4C77-8085-2FD49099B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410B64-6547-480F-8351-BDF343E87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00C979-FCE6-439D-B8EF-B213C2EC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777E01-C194-4121-9927-F23EEB71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34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862895-D2C3-4F8D-8F75-FB9C3362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39ECFAF-2491-480A-B2BA-6356C710C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CE9930-C86D-4B42-9E85-40C2ED6C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9ABC8D-7110-47A7-929B-6ACC9C38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8CA0C3-31FC-41C1-945B-F4301873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4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1F7E256-82F1-4EAE-B280-DC616B198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71B0B4-1197-45D3-85AA-D40058EE0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EF29C1-B959-4FC7-96E9-64BA77D1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63EC8B-5DD5-44CE-80B7-AFCC25CF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BA9B33-BC94-4C49-B10E-380FD7F6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38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7CEBE-F283-4A81-8DCE-B07ECDCC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E4636B-5BF2-4108-A9A0-C09024212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E795B9-A9E3-46A5-B7B0-C19618C8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A94929-67D8-4438-9BE9-F4744647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68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0E0672-0547-48B3-AA81-38B09FA4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18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AE6CFD-2475-4F55-839A-32E6ED8DB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57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8EFC3-3190-4799-8956-A25BE203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FA60A1-D2D2-42BD-A60C-1A548BC1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2CD7C3-BEF8-4397-A4C2-7398B6CF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5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278F1C-BACE-40D1-8F3D-0E34834B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5EE037-9569-421F-8EDE-A4D0A2CB7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2" y="1450240"/>
            <a:ext cx="5438272" cy="4084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B5C099-2A4D-479A-9D88-C54D4A68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173" y="1450240"/>
            <a:ext cx="5486400" cy="4084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E8F1BD-4448-482A-BC3E-852F0AF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AB574FD-9D6F-45C8-A6D5-FB2AAB3A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13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496C3-46DC-4091-A610-6F94A19C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7" y="365125"/>
            <a:ext cx="1126155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BBAC3D-5FA3-44F0-B6F4-705A1D29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388" y="1681163"/>
            <a:ext cx="5545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CA6B30-F954-4238-BB19-A235C8E67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388" y="2505075"/>
            <a:ext cx="5545188" cy="30368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EB4E8E2-F8E3-4FE9-947F-9834B5E40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527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D288752-3537-4F08-AE1F-819B20105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52740" cy="30368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A7D3924-030B-457E-9E37-DC94B9F5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649B11F-CC3B-4ABC-94D5-DAA25324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73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A622A-E1D9-41FE-93D7-57ED3E85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486820D-6AA5-44D0-AE1A-A7BC811C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4399B7-F30A-4FAB-875B-A490C985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75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BCE1169-562B-4015-A8FD-D8BFE74B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79E9A1-1B1F-48FB-9754-99730D39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5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63B8C-F6BD-4197-A54A-33DFBC34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458D3D-C84A-4C91-B3FA-5A1EC468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4932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F8C48C-8DBE-4FC2-8840-68CFE9F53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794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5AC500-D9DA-42E6-BAFE-C363660E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C832BE-C763-4D6D-A4EF-7EBB0CC3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735BBF-2F97-4128-B38B-357627E8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62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609935-C02A-49BF-8D36-0E3A0ABC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E450447-4ED8-40F6-B14C-575D0E26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CA976A-8BB4-49D7-A280-E34CD9528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ECA25A-8EE6-47D1-89B7-1C99FA3D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426AD2-0A1E-4937-BB72-D283BDE4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B15AD0-FDE5-4FFA-893F-950A7EE3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6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8F887D0-6763-4E52-89AA-C1BA7DFBB443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F15A97-2291-44B5-933C-D9F6557D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1434812" cy="847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7C181B-C753-4F1B-ADE2-E1E48FC7E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1" y="1443790"/>
            <a:ext cx="11434812" cy="398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CCF23A-9C2C-45D6-905F-BE4EFAE13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2022 PSAM 16 - DIOR</a:t>
            </a:r>
            <a:endParaRPr lang="sv-SE" sz="9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9E8BF9-D919-40F0-940B-D708F2200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37CCE53E-52C2-412F-B439-13E0C684424A}" type="slidenum">
              <a:rPr lang="sv-SE" smtClean="0"/>
              <a:pPr/>
              <a:t>‹#›</a:t>
            </a:fld>
            <a:endParaRPr lang="sv-SE" dirty="0"/>
          </a:p>
          <a:p>
            <a:endParaRPr lang="sv-SE" sz="8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F01F1-C82E-4490-8118-4BBC7B9E89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27" y="5741273"/>
            <a:ext cx="1402245" cy="9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as.hakansson@riskpilot.s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67908369-6FCC-4F1C-B078-F7F82B5FD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7"/>
          </a:xfrm>
        </p:spPr>
        <p:txBody>
          <a:bodyPr anchor="b">
            <a:normAutofit fontScale="90000"/>
          </a:bodyPr>
          <a:lstStyle/>
          <a:p>
            <a:r>
              <a:rPr lang="en-GB" noProof="0" dirty="0"/>
              <a:t>Deeper Investigation of Repairability of failures</a:t>
            </a:r>
            <a:br>
              <a:rPr lang="en-GB" noProof="0" dirty="0"/>
            </a:br>
            <a:r>
              <a:rPr lang="en-GB" noProof="0" dirty="0"/>
              <a:t>(DIOR)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15A3FC21-1C71-41C8-AE6C-33A58E3FC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6155"/>
            <a:ext cx="9144000" cy="2306637"/>
          </a:xfrm>
        </p:spPr>
        <p:txBody>
          <a:bodyPr>
            <a:normAutofit/>
          </a:bodyPr>
          <a:lstStyle/>
          <a:p>
            <a:endParaRPr lang="en-GB" noProof="0" dirty="0"/>
          </a:p>
          <a:p>
            <a:endParaRPr lang="en-GB" noProof="0" dirty="0"/>
          </a:p>
          <a:p>
            <a:pPr algn="l"/>
            <a:r>
              <a:rPr lang="en-GB" sz="1400" noProof="0" dirty="0"/>
              <a:t>Presenter: Mattias Håkansson</a:t>
            </a:r>
            <a:r>
              <a:rPr lang="en-GB" noProof="0" dirty="0"/>
              <a:t> </a:t>
            </a:r>
          </a:p>
          <a:p>
            <a:pPr algn="l"/>
            <a:r>
              <a:rPr lang="en-GB" sz="1400" noProof="0" dirty="0"/>
              <a:t>Risk Pilot: Mattias Håkansson, Erik Sparre, Carl Eriksson, Jacob Larsson</a:t>
            </a:r>
          </a:p>
          <a:p>
            <a:pPr algn="l"/>
            <a:r>
              <a:rPr lang="en-GB" sz="1400" noProof="0" dirty="0"/>
              <a:t>AFRY: Gunnar Johanson</a:t>
            </a:r>
          </a:p>
          <a:p>
            <a:pPr algn="l"/>
            <a:r>
              <a:rPr lang="en-GB" sz="1400" noProof="0" dirty="0"/>
              <a:t>Project</a:t>
            </a:r>
            <a:r>
              <a:rPr lang="en-GB" sz="1400" baseline="0" noProof="0" dirty="0"/>
              <a:t> f</a:t>
            </a:r>
            <a:r>
              <a:rPr lang="en-GB" sz="1400" noProof="0" dirty="0"/>
              <a:t>inanced by the Nordic PSA Group (NPSAG)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0A196E-DA9A-65F1-ECAD-78E0AECC1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9" y="5805211"/>
            <a:ext cx="2512941" cy="7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5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CEF078-68EB-646E-99FB-A6E2DCEC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 – CCF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6F14FE-CD81-D038-3949-CF87B11C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33398"/>
            <a:ext cx="5916684" cy="3200400"/>
          </a:xfrm>
        </p:spPr>
        <p:txBody>
          <a:bodyPr>
            <a:normAutofit fontScale="92500" lnSpcReduction="10000"/>
          </a:bodyPr>
          <a:lstStyle/>
          <a:p>
            <a:r>
              <a:rPr lang="en-GB" sz="1800" noProof="0" dirty="0"/>
              <a:t>Repair class 1: </a:t>
            </a:r>
          </a:p>
          <a:p>
            <a:pPr lvl="1"/>
            <a:r>
              <a:rPr lang="en-GB" sz="1400" noProof="0" dirty="0"/>
              <a:t>In 21/47 events, the pumps could be restored to working condition. </a:t>
            </a:r>
          </a:p>
          <a:p>
            <a:pPr lvl="1"/>
            <a:r>
              <a:rPr lang="en-GB" sz="1400" noProof="0" dirty="0">
                <a:sym typeface="Symbol" panose="05050102010706020507" pitchFamily="18" charset="2"/>
              </a:rPr>
              <a:t>Verification of operability important.</a:t>
            </a:r>
          </a:p>
          <a:p>
            <a:r>
              <a:rPr lang="en-GB" sz="1800" noProof="0" dirty="0">
                <a:sym typeface="Symbol" panose="05050102010706020507" pitchFamily="18" charset="2"/>
              </a:rPr>
              <a:t>Repair class 2:</a:t>
            </a:r>
          </a:p>
          <a:p>
            <a:pPr lvl="1"/>
            <a:r>
              <a:rPr lang="en-GB" sz="1400" noProof="0" dirty="0">
                <a:sym typeface="Symbol" panose="05050102010706020507" pitchFamily="18" charset="2"/>
              </a:rPr>
              <a:t>5/47 events. </a:t>
            </a:r>
          </a:p>
          <a:p>
            <a:pPr lvl="1"/>
            <a:r>
              <a:rPr lang="en-GB" sz="1400" noProof="0" dirty="0">
                <a:sym typeface="Symbol" panose="05050102010706020507" pitchFamily="18" charset="2"/>
              </a:rPr>
              <a:t>The longest downtime was 6 hours. </a:t>
            </a:r>
          </a:p>
          <a:p>
            <a:r>
              <a:rPr lang="en-GB" sz="1800" noProof="0" dirty="0">
                <a:sym typeface="Symbol" panose="05050102010706020507" pitchFamily="18" charset="2"/>
              </a:rPr>
              <a:t>Repair class 3:</a:t>
            </a:r>
          </a:p>
          <a:p>
            <a:pPr lvl="1"/>
            <a:r>
              <a:rPr lang="en-GB" sz="1400" noProof="0" dirty="0">
                <a:sym typeface="Symbol" panose="05050102010706020507" pitchFamily="18" charset="2"/>
              </a:rPr>
              <a:t>9/11 of the demand events, with failure mode failure to run, involved severe component failure. </a:t>
            </a:r>
          </a:p>
          <a:p>
            <a:pPr lvl="1"/>
            <a:r>
              <a:rPr lang="en-GB" sz="1400" noProof="0" dirty="0">
                <a:sym typeface="Symbol" panose="05050102010706020507" pitchFamily="18" charset="2"/>
              </a:rPr>
              <a:t>The rest of class 3 events were, e.g., electrical and design faults.</a:t>
            </a:r>
          </a:p>
          <a:p>
            <a:r>
              <a:rPr lang="en-GB" sz="1800" noProof="0" dirty="0">
                <a:sym typeface="Symbol" panose="05050102010706020507" pitchFamily="18" charset="2"/>
              </a:rPr>
              <a:t>Only one event was a non-shock </a:t>
            </a:r>
          </a:p>
          <a:p>
            <a:pPr lvl="1"/>
            <a:r>
              <a:rPr lang="en-GB" sz="1400" noProof="0" dirty="0">
                <a:sym typeface="Symbol" panose="05050102010706020507" pitchFamily="18" charset="2"/>
              </a:rPr>
              <a:t>Timing of failures is not relevant to consider.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AB1B2EC-E79F-ABA3-67DC-5BC0F2EBF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29" y="1828800"/>
            <a:ext cx="52959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6" name="Platshållare för innehåll 6">
            <a:extLst>
              <a:ext uri="{FF2B5EF4-FFF2-40B4-BE49-F238E27FC236}">
                <a16:creationId xmlns:a16="http://schemas.microsoft.com/office/drawing/2014/main" id="{DF3DED18-38EB-B2CB-3133-94099C4FC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160246"/>
              </p:ext>
            </p:extLst>
          </p:nvPr>
        </p:nvGraphicFramePr>
        <p:xfrm>
          <a:off x="607618" y="4397104"/>
          <a:ext cx="5432969" cy="10968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5190">
                  <a:extLst>
                    <a:ext uri="{9D8B030D-6E8A-4147-A177-3AD203B41FA5}">
                      <a16:colId xmlns:a16="http://schemas.microsoft.com/office/drawing/2014/main" val="2616762622"/>
                    </a:ext>
                  </a:extLst>
                </a:gridCol>
                <a:gridCol w="1464014">
                  <a:extLst>
                    <a:ext uri="{9D8B030D-6E8A-4147-A177-3AD203B41FA5}">
                      <a16:colId xmlns:a16="http://schemas.microsoft.com/office/drawing/2014/main" val="2411956152"/>
                    </a:ext>
                  </a:extLst>
                </a:gridCol>
                <a:gridCol w="1227047">
                  <a:extLst>
                    <a:ext uri="{9D8B030D-6E8A-4147-A177-3AD203B41FA5}">
                      <a16:colId xmlns:a16="http://schemas.microsoft.com/office/drawing/2014/main" val="3308122321"/>
                    </a:ext>
                  </a:extLst>
                </a:gridCol>
                <a:gridCol w="1116718">
                  <a:extLst>
                    <a:ext uri="{9D8B030D-6E8A-4147-A177-3AD203B41FA5}">
                      <a16:colId xmlns:a16="http://schemas.microsoft.com/office/drawing/2014/main" val="4151821424"/>
                    </a:ext>
                  </a:extLst>
                </a:gridCol>
              </a:tblGrid>
              <a:tr h="219369"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 dirty="0">
                          <a:effectLst/>
                        </a:rPr>
                        <a:t>Failure mode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 dirty="0">
                          <a:effectLst/>
                        </a:rPr>
                        <a:t>Repairability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Events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Mean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958202"/>
                  </a:ext>
                </a:extLst>
              </a:tr>
              <a:tr h="219369">
                <a:tc rowSpan="4"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All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 dirty="0">
                          <a:effectLst/>
                        </a:rPr>
                        <a:t>1 - Restore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21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45%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710108"/>
                  </a:ext>
                </a:extLst>
              </a:tr>
              <a:tr h="2193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2 - Repair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11%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2846832"/>
                  </a:ext>
                </a:extLst>
              </a:tr>
              <a:tr h="2193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3 - Repair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21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45%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626329"/>
                  </a:ext>
                </a:extLst>
              </a:tr>
              <a:tr h="2193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All categories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>
                          <a:effectLst/>
                        </a:rPr>
                        <a:t>47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200295"/>
                  </a:ext>
                </a:extLst>
              </a:tr>
            </a:tbl>
          </a:graphicData>
        </a:graphic>
      </p:graphicFrame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22532C-5097-1597-6034-176478DA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4C88C68-0859-8D64-577D-D3D7699D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42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87CED-1D19-18A8-D2FA-24B2D6F3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 and conclusions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BA6093D-6971-E377-C08A-E4C42FDAD6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700" u="sng" dirty="0"/>
              <a:t>Distribution fitting:</a:t>
            </a:r>
          </a:p>
          <a:p>
            <a:r>
              <a:rPr lang="en-GB" noProof="0" dirty="0"/>
              <a:t>Exponential and lognormal distribution</a:t>
            </a:r>
          </a:p>
          <a:p>
            <a:pPr lvl="1"/>
            <a:r>
              <a:rPr lang="en-GB" noProof="0" dirty="0"/>
              <a:t>Exponential simple – one parameter (the mean</a:t>
            </a:r>
            <a:r>
              <a:rPr lang="en-GB" dirty="0"/>
              <a:t>). Estimation using Bayesian inference.</a:t>
            </a:r>
            <a:endParaRPr lang="en-GB" noProof="0" dirty="0"/>
          </a:p>
          <a:p>
            <a:pPr lvl="1"/>
            <a:r>
              <a:rPr lang="en-GB" noProof="0" dirty="0"/>
              <a:t>Lognormal – often used in modelling of duration of human </a:t>
            </a:r>
            <a:r>
              <a:rPr lang="en-GB" dirty="0"/>
              <a:t>activities. Estimation using Maximum likelihood.</a:t>
            </a:r>
            <a:endParaRPr lang="en-GB" noProof="0" dirty="0"/>
          </a:p>
          <a:p>
            <a:r>
              <a:rPr lang="en-GB" noProof="0" dirty="0"/>
              <a:t>Conclusions:</a:t>
            </a:r>
          </a:p>
          <a:p>
            <a:pPr lvl="1"/>
            <a:r>
              <a:rPr lang="en-GB" noProof="0" dirty="0"/>
              <a:t>Both distributions work.</a:t>
            </a:r>
          </a:p>
          <a:p>
            <a:pPr lvl="1"/>
            <a:r>
              <a:rPr lang="en-GB" noProof="0" dirty="0"/>
              <a:t>Lognormal is better with large data samples.</a:t>
            </a:r>
          </a:p>
          <a:p>
            <a:pPr lvl="1"/>
            <a:r>
              <a:rPr lang="en-GB" noProof="0" dirty="0"/>
              <a:t>Exponential preferred in future modelling due to its simplicity.</a:t>
            </a:r>
          </a:p>
          <a:p>
            <a:pPr lvl="1"/>
            <a:r>
              <a:rPr lang="en-GB" sz="2400" noProof="0" dirty="0"/>
              <a:t>Are the results skewed by the inclusion of periodic testing in the analysis?</a:t>
            </a:r>
            <a:endParaRPr lang="en-GB" noProof="0" dirty="0"/>
          </a:p>
          <a:p>
            <a:pPr marL="0" indent="0">
              <a:buNone/>
            </a:pPr>
            <a:r>
              <a:rPr lang="en-GB" sz="2700" u="sng" dirty="0"/>
              <a:t>Restore/Repair probability:</a:t>
            </a:r>
          </a:p>
          <a:p>
            <a:pPr lvl="1"/>
            <a:r>
              <a:rPr lang="en-GB" dirty="0"/>
              <a:t>The active repair time is complemented by an estimated waiting time:</a:t>
            </a:r>
          </a:p>
          <a:p>
            <a:pPr lvl="2"/>
            <a:r>
              <a:rPr lang="en-GB" dirty="0"/>
              <a:t>4 hours for restore and 8 hours for repair. </a:t>
            </a:r>
          </a:p>
          <a:p>
            <a:pPr lvl="1"/>
            <a:r>
              <a:rPr lang="en-GB" dirty="0"/>
              <a:t>The waiting time must be studied in more detail in future work.</a:t>
            </a:r>
          </a:p>
          <a:p>
            <a:pPr lvl="2"/>
            <a:r>
              <a:rPr lang="en-GB" noProof="0" dirty="0"/>
              <a:t>Availability of staff, accessibility, spare parts etc.</a:t>
            </a:r>
            <a:endParaRPr lang="en-GB" dirty="0"/>
          </a:p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5320453-E306-0BD9-D1D8-EA7AB1A180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u="sng" noProof="0" dirty="0"/>
              <a:t>Division by failure modes:</a:t>
            </a:r>
          </a:p>
          <a:p>
            <a:r>
              <a:rPr lang="en-GB" noProof="0" dirty="0"/>
              <a:t>Restore more common for failure to start, resulting in shorter MTTR and lower severity.</a:t>
            </a:r>
          </a:p>
          <a:p>
            <a:pPr marL="0" indent="0">
              <a:buNone/>
            </a:pPr>
            <a:r>
              <a:rPr lang="en-GB" sz="2700" u="sng" dirty="0"/>
              <a:t>Timing of failures:</a:t>
            </a:r>
          </a:p>
          <a:p>
            <a:r>
              <a:rPr lang="en-GB" noProof="0" dirty="0"/>
              <a:t>Hypothesis</a:t>
            </a:r>
          </a:p>
          <a:p>
            <a:pPr lvl="1"/>
            <a:r>
              <a:rPr lang="en-GB" noProof="0" dirty="0"/>
              <a:t>Early failures less severe and easier to repair.</a:t>
            </a:r>
          </a:p>
          <a:p>
            <a:pPr lvl="1"/>
            <a:r>
              <a:rPr lang="en-GB" noProof="0" dirty="0"/>
              <a:t>Late failures would </a:t>
            </a:r>
            <a:r>
              <a:rPr lang="en-GB" noProof="0"/>
              <a:t>give us longer available times.</a:t>
            </a:r>
            <a:endParaRPr lang="en-GB" noProof="0" dirty="0"/>
          </a:p>
          <a:p>
            <a:r>
              <a:rPr lang="en-GB" dirty="0"/>
              <a:t>But, m</a:t>
            </a:r>
            <a:r>
              <a:rPr lang="en-GB" noProof="0" dirty="0" err="1"/>
              <a:t>ost</a:t>
            </a:r>
            <a:r>
              <a:rPr lang="en-GB" noProof="0" dirty="0"/>
              <a:t> failure events lack time-point of failure.</a:t>
            </a:r>
          </a:p>
          <a:p>
            <a:pPr marL="0" indent="0">
              <a:buNone/>
            </a:pPr>
            <a:r>
              <a:rPr lang="en-GB" sz="2700" u="sng" dirty="0"/>
              <a:t>CCF:</a:t>
            </a:r>
          </a:p>
          <a:p>
            <a:r>
              <a:rPr lang="en-GB" noProof="0" dirty="0"/>
              <a:t>Timing between component failures.</a:t>
            </a:r>
          </a:p>
          <a:p>
            <a:pPr lvl="1"/>
            <a:r>
              <a:rPr lang="en-GB" noProof="0" dirty="0"/>
              <a:t>Shock events – time for restore and repair would not be extended.</a:t>
            </a:r>
          </a:p>
          <a:p>
            <a:pPr lvl="1"/>
            <a:r>
              <a:rPr lang="en-GB" noProof="0" dirty="0"/>
              <a:t>Non shock events – longer available time.</a:t>
            </a:r>
          </a:p>
          <a:p>
            <a:r>
              <a:rPr lang="en-GB" noProof="0" dirty="0"/>
              <a:t>Failure to run: High proportion are shock-failures.</a:t>
            </a:r>
          </a:p>
          <a:p>
            <a:r>
              <a:rPr lang="en-GB" noProof="0" dirty="0"/>
              <a:t>Conclusion: </a:t>
            </a:r>
          </a:p>
          <a:p>
            <a:pPr lvl="1"/>
            <a:r>
              <a:rPr lang="en-GB" noProof="0" dirty="0"/>
              <a:t>Timing of failure not relevant for CCF for failure to run because of high portion of shock events. </a:t>
            </a:r>
          </a:p>
          <a:p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BAE7D57-8AAD-0862-5B81-141D0019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24CCC6-2C8A-48AC-BDDB-CB2450A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45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95250"/>
            <a:ext cx="1243965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/>
          </p:cNvSpPr>
          <p:nvPr/>
        </p:nvSpPr>
        <p:spPr bwMode="auto">
          <a:xfrm>
            <a:off x="755650" y="4243164"/>
            <a:ext cx="5403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9844"/>
            <a:r>
              <a:rPr lang="en-US" sz="2400" dirty="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Franklin Gothic Medium" charset="0"/>
                <a:sym typeface="Franklin Gothic Medium" charset="0"/>
              </a:rPr>
              <a:t>Mattias Håkansson</a:t>
            </a:r>
          </a:p>
          <a:p>
            <a:pPr marL="19844"/>
            <a:r>
              <a:rPr lang="en-US" sz="2400" dirty="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Franklin Gothic Medium" charset="0"/>
                <a:sym typeface="Franklin Gothic Medium" charset="0"/>
                <a:hlinkClick r:id="rId3"/>
              </a:rPr>
              <a:t>Mattias.hakansson@riskpilot.se</a:t>
            </a:r>
            <a:endParaRPr lang="en-US" sz="2400" dirty="0">
              <a:solidFill>
                <a:schemeClr val="bg1"/>
              </a:solidFill>
              <a:latin typeface="Franklin Gothic Medium" charset="0"/>
              <a:ea typeface="ＭＳ Ｐゴシック" charset="0"/>
              <a:cs typeface="Franklin Gothic Medium" charset="0"/>
              <a:sym typeface="Franklin Gothic Medium" charset="0"/>
            </a:endParaRPr>
          </a:p>
          <a:p>
            <a:pPr marL="19844"/>
            <a:r>
              <a:rPr lang="en-US" sz="2400" dirty="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Franklin Gothic Medium" charset="0"/>
                <a:sym typeface="Franklin Gothic Medium" charset="0"/>
              </a:rPr>
              <a:t>+46 72 252 22 15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754857" y="1196975"/>
            <a:ext cx="10669736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Franklin Gothic Std No.2" charset="0"/>
                <a:ea typeface="ＭＳ Ｐゴシック" charset="0"/>
                <a:cs typeface="Franklin Gothic Std No.2" charset="0"/>
                <a:sym typeface="Franklin Gothic Std No.2" charset="0"/>
              </a:rPr>
              <a:t>Thank you for your attention!</a:t>
            </a:r>
          </a:p>
          <a:p>
            <a:pPr algn="ctr"/>
            <a:endParaRPr lang="en-US" sz="4400" b="1" dirty="0">
              <a:solidFill>
                <a:srgbClr val="FFFFFF"/>
              </a:solidFill>
              <a:latin typeface="Franklin Gothic Std No.2" charset="0"/>
              <a:ea typeface="ＭＳ Ｐゴシック" charset="0"/>
              <a:cs typeface="Franklin Gothic Std No.2" charset="0"/>
              <a:sym typeface="Franklin Gothic Std No.2" charset="0"/>
            </a:endParaRPr>
          </a:p>
          <a:p>
            <a:pPr algn="ctr"/>
            <a:r>
              <a:rPr lang="en-US" sz="4400" b="1" dirty="0">
                <a:solidFill>
                  <a:srgbClr val="FFFFFF"/>
                </a:solidFill>
                <a:latin typeface="Franklin Gothic Std No.2" charset="0"/>
                <a:ea typeface="ＭＳ Ｐゴシック" charset="0"/>
                <a:cs typeface="Franklin Gothic Std No.2" charset="0"/>
                <a:sym typeface="Franklin Gothic Std No.2" charset="0"/>
              </a:rPr>
              <a:t>Questions?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5543550"/>
            <a:ext cx="1555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B864064-6DBA-3C79-B9A9-63708EBB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5F0E842-CEE8-885F-523C-7CEB9832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12</a:t>
            </a:fld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341C3-83CC-1E0C-60BB-50EB1A5A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Risk Pilot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672D38-F0CB-86B3-467E-0892C6C0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Risk Pilot is a consulting company that helps companies to develop and design safe and profitable businesses, systems and products.</a:t>
            </a:r>
          </a:p>
          <a:p>
            <a:r>
              <a:rPr lang="en-GB" noProof="0" dirty="0"/>
              <a:t>We are consultants in Risk Management, Systems Engineering and Human Factors.</a:t>
            </a:r>
          </a:p>
          <a:p>
            <a:r>
              <a:rPr lang="en-GB" noProof="0" dirty="0"/>
              <a:t>We provide services and knowledge in Licensing, Analysis, Construction and Human Factors for the energy sector (nuclear power).</a:t>
            </a:r>
          </a:p>
          <a:p>
            <a:r>
              <a:rPr lang="en-GB" noProof="0" dirty="0"/>
              <a:t>Swedish based with offices in the three largest cities; Stockholm, Gothenburg and Malmoe.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30FCE8-159C-3256-8802-FF889384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18B6E3-655C-5F48-6040-81AE5A47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93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21AF46-3CFC-5F22-267B-A6A4AA7C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Background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442AB1-C4A9-4415-1FE4-FF858546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Component repair and restoration in PSA is generally not modelled.</a:t>
            </a:r>
          </a:p>
          <a:p>
            <a:pPr lvl="1"/>
            <a:r>
              <a:rPr lang="en-GB" noProof="0" dirty="0"/>
              <a:t>Available repair time is limited.</a:t>
            </a:r>
          </a:p>
          <a:p>
            <a:pPr lvl="1"/>
            <a:r>
              <a:rPr lang="en-GB" noProof="0" dirty="0"/>
              <a:t>Repair not governed by procedures and difficult to justify.</a:t>
            </a:r>
          </a:p>
          <a:p>
            <a:r>
              <a:rPr lang="en-GB" noProof="0" dirty="0" err="1"/>
              <a:t>Modeling</a:t>
            </a:r>
            <a:r>
              <a:rPr lang="en-GB" noProof="0" dirty="0"/>
              <a:t> of long-term scenarios need repair for realistic </a:t>
            </a:r>
            <a:r>
              <a:rPr lang="en-GB" noProof="0" dirty="0" err="1"/>
              <a:t>modeling</a:t>
            </a:r>
            <a:r>
              <a:rPr lang="en-GB" noProof="0" dirty="0"/>
              <a:t>:</a:t>
            </a:r>
          </a:p>
          <a:p>
            <a:pPr lvl="1"/>
            <a:r>
              <a:rPr lang="en-GB" noProof="0" dirty="0"/>
              <a:t>Actual demand data should be used, but is limited.	</a:t>
            </a:r>
          </a:p>
          <a:p>
            <a:pPr lvl="1"/>
            <a:r>
              <a:rPr lang="en-GB" noProof="0" dirty="0"/>
              <a:t>Available data is mainly failures during surveillance tests.</a:t>
            </a:r>
          </a:p>
          <a:p>
            <a:r>
              <a:rPr lang="en-GB" noProof="0" dirty="0">
                <a:sym typeface="Symbol" panose="05050102010706020507" pitchFamily="18" charset="2"/>
              </a:rPr>
              <a:t>Purpose of DIOR:</a:t>
            </a:r>
          </a:p>
          <a:p>
            <a:pPr lvl="1"/>
            <a:r>
              <a:rPr lang="en-GB" noProof="0" dirty="0">
                <a:sym typeface="Symbol" panose="05050102010706020507" pitchFamily="18" charset="2"/>
              </a:rPr>
              <a:t>Investigate available repair data</a:t>
            </a:r>
            <a:endParaRPr lang="en-GB" noProof="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1441CF-8BF7-C359-4D5B-77E46CC9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74F17BA-C5AE-1CA8-9C8C-D7CA7BCD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34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CA6C22-DF63-6400-307A-0C8BB328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Objective and 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3265BD-3A40-FB2A-559A-0BB584B076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noProof="0" dirty="0"/>
              <a:t>Objective</a:t>
            </a:r>
          </a:p>
          <a:p>
            <a:r>
              <a:rPr lang="en-GB" noProof="0" dirty="0" err="1"/>
              <a:t>Analyze</a:t>
            </a:r>
            <a:r>
              <a:rPr lang="en-GB" noProof="0" dirty="0"/>
              <a:t> repair and restore for single and common cause failures</a:t>
            </a:r>
          </a:p>
          <a:p>
            <a:r>
              <a:rPr lang="en-GB" noProof="0" dirty="0" err="1"/>
              <a:t>Analyze</a:t>
            </a:r>
            <a:r>
              <a:rPr lang="en-GB" noProof="0" dirty="0"/>
              <a:t> repair and restore times for single failures</a:t>
            </a:r>
          </a:p>
          <a:p>
            <a:r>
              <a:rPr lang="en-GB" noProof="0" dirty="0"/>
              <a:t>Difference between single failure and CCF based on repair and restore</a:t>
            </a:r>
          </a:p>
          <a:p>
            <a:r>
              <a:rPr lang="en-GB" noProof="0" dirty="0"/>
              <a:t>Conclusions on recoverability and its applicability on plant PSA models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EC4B72-DE93-0188-CD54-C6D2064817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noProof="0" dirty="0"/>
              <a:t>Data</a:t>
            </a:r>
          </a:p>
          <a:p>
            <a:r>
              <a:rPr lang="en-GB" noProof="0" dirty="0"/>
              <a:t>TUD – primary source in Sweden and Finland for single failures</a:t>
            </a:r>
          </a:p>
          <a:p>
            <a:r>
              <a:rPr lang="en-GB" noProof="0" dirty="0"/>
              <a:t>ICDE – data collection for understanding CCF</a:t>
            </a:r>
          </a:p>
          <a:p>
            <a:r>
              <a:rPr lang="en-GB" noProof="0" dirty="0"/>
              <a:t>Diesel generators, </a:t>
            </a:r>
            <a:r>
              <a:rPr lang="en-GB" u="sng" noProof="0" dirty="0"/>
              <a:t>Centrifugal pumps </a:t>
            </a:r>
            <a:r>
              <a:rPr lang="en-GB" noProof="0" dirty="0"/>
              <a:t>and Batteries.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148DB9-3DB4-92F0-7888-1921DCDC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9DC437-F5EF-6F70-ADC2-42AF096E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26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EE0AD4-820B-A93D-7DB2-13ABB068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9237E3-2F71-5AFD-9AB8-770095ABDF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/>
              <a:t>Classify reported failures regarding restorability and repairability</a:t>
            </a:r>
          </a:p>
          <a:p>
            <a:pPr lvl="1"/>
            <a:r>
              <a:rPr lang="en-GB" noProof="0" dirty="0"/>
              <a:t>1 – Minor failures with as simple corrective action - restore</a:t>
            </a:r>
          </a:p>
          <a:p>
            <a:pPr lvl="1"/>
            <a:r>
              <a:rPr lang="en-GB" noProof="0" dirty="0"/>
              <a:t>2 – The corrective action require more knowledge than ”1” - repair</a:t>
            </a:r>
          </a:p>
          <a:p>
            <a:pPr lvl="1"/>
            <a:r>
              <a:rPr lang="en-GB" noProof="0" dirty="0"/>
              <a:t>3 – Replacement or repair of the whole unit or essential components – repair</a:t>
            </a:r>
          </a:p>
          <a:p>
            <a:r>
              <a:rPr lang="en-GB" noProof="0" dirty="0"/>
              <a:t>Waiting time 4 hours for restore and 8 hours for repair.</a:t>
            </a:r>
          </a:p>
          <a:p>
            <a:r>
              <a:rPr lang="en-GB" noProof="0" dirty="0"/>
              <a:t>Division by failure modes</a:t>
            </a:r>
          </a:p>
          <a:p>
            <a:r>
              <a:rPr lang="en-GB" dirty="0"/>
              <a:t>Identification of detection method</a:t>
            </a:r>
          </a:p>
          <a:p>
            <a:pPr lvl="1"/>
            <a:r>
              <a:rPr lang="en-GB" dirty="0"/>
              <a:t>Demand, Monitored or Other</a:t>
            </a:r>
          </a:p>
          <a:p>
            <a:endParaRPr lang="en-GB" noProof="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D0EA9C2-B66F-C615-7AA6-35D0BB593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noProof="0" dirty="0"/>
              <a:t>Single failures:</a:t>
            </a:r>
          </a:p>
          <a:p>
            <a:r>
              <a:rPr lang="en-GB" noProof="0" dirty="0"/>
              <a:t>Active repair time and downtime</a:t>
            </a:r>
          </a:p>
          <a:p>
            <a:r>
              <a:rPr lang="en-GB" noProof="0" dirty="0"/>
              <a:t>Perform statistical analysis and data fitting</a:t>
            </a:r>
          </a:p>
          <a:p>
            <a:r>
              <a:rPr lang="en-GB" noProof="0" dirty="0"/>
              <a:t>Modelling of repair failure probability</a:t>
            </a:r>
          </a:p>
          <a:p>
            <a:pPr lvl="1"/>
            <a:r>
              <a:rPr lang="en-GB" sz="2800" noProof="0" dirty="0"/>
              <a:t>Lognormal or exponential distr. 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u="sng" noProof="0" dirty="0"/>
              <a:t>CCF:</a:t>
            </a:r>
          </a:p>
          <a:p>
            <a:pPr lvl="1"/>
            <a:r>
              <a:rPr lang="en-GB" noProof="0" dirty="0"/>
              <a:t>Failure timing – shock or non-shock. </a:t>
            </a:r>
          </a:p>
          <a:p>
            <a:pPr lvl="1"/>
            <a:r>
              <a:rPr lang="en-GB" dirty="0"/>
              <a:t>No statistical analysis.</a:t>
            </a:r>
            <a:endParaRPr lang="en-GB" noProof="0" dirty="0"/>
          </a:p>
          <a:p>
            <a:pPr lvl="1"/>
            <a:endParaRPr lang="en-GB" sz="3200" noProof="0" dirty="0"/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880BBE-B8AC-77A8-036F-CF293BE5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08DC2-3390-2DFC-765B-B4187452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8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29D3F1-7397-9BFD-335C-0FCF1B5A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1434812" cy="847658"/>
          </a:xfrm>
        </p:spPr>
        <p:txBody>
          <a:bodyPr anchor="ctr">
            <a:normAutofit/>
          </a:bodyPr>
          <a:lstStyle/>
          <a:p>
            <a:r>
              <a:rPr lang="en-GB" noProof="0" dirty="0"/>
              <a:t>Example of single failure reports (pumps)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16E93A-FA91-73EC-5A6A-C4990082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2" y="1443790"/>
            <a:ext cx="10020350" cy="3983088"/>
          </a:xfrm>
          <a:prstGeom prst="rect">
            <a:avLst/>
          </a:prstGeo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A54316E-9CDC-64DF-F9E5-411023C4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229A98-7E2F-B858-C7A6-4B73AE12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22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0C1D3-4808-A12F-B3DE-3886AE29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1434812" cy="847658"/>
          </a:xfrm>
        </p:spPr>
        <p:txBody>
          <a:bodyPr anchor="ctr">
            <a:normAutofit/>
          </a:bodyPr>
          <a:lstStyle/>
          <a:p>
            <a:r>
              <a:rPr lang="en-GB" noProof="0" dirty="0"/>
              <a:t>Example of complete CCF reports (pumps)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600056-2A77-12E1-0B40-5084A17B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1520003"/>
            <a:ext cx="11434812" cy="3830661"/>
          </a:xfrm>
          <a:prstGeom prst="rect">
            <a:avLst/>
          </a:prstGeo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B7ECDA3-E3B5-A5C9-D8BB-8A10A7EE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3B1E57-BB90-F835-B558-069004B2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19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F874D-4854-77DC-DAB0-9C06AEE3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 – Single failures (1/2)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AA73EC5-79DB-C214-669B-D73CBDBE7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45" y="3211091"/>
            <a:ext cx="3797747" cy="233403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469A7C0-C70E-C1BA-1FF8-1889EC87A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62" y="1093299"/>
            <a:ext cx="2796934" cy="211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B4FC7FC-E042-ACE5-199B-6B64FF9DE7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95" y="1093299"/>
            <a:ext cx="3873181" cy="21177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CFBAD06-984A-C600-E954-2259BE742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03477"/>
              </p:ext>
            </p:extLst>
          </p:nvPr>
        </p:nvGraphicFramePr>
        <p:xfrm>
          <a:off x="365761" y="2438400"/>
          <a:ext cx="4625340" cy="2334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8739">
                  <a:extLst>
                    <a:ext uri="{9D8B030D-6E8A-4147-A177-3AD203B41FA5}">
                      <a16:colId xmlns:a16="http://schemas.microsoft.com/office/drawing/2014/main" val="307419894"/>
                    </a:ext>
                  </a:extLst>
                </a:gridCol>
                <a:gridCol w="1281243">
                  <a:extLst>
                    <a:ext uri="{9D8B030D-6E8A-4147-A177-3AD203B41FA5}">
                      <a16:colId xmlns:a16="http://schemas.microsoft.com/office/drawing/2014/main" val="2433328270"/>
                    </a:ext>
                  </a:extLst>
                </a:gridCol>
                <a:gridCol w="1044643">
                  <a:extLst>
                    <a:ext uri="{9D8B030D-6E8A-4147-A177-3AD203B41FA5}">
                      <a16:colId xmlns:a16="http://schemas.microsoft.com/office/drawing/2014/main" val="2286298121"/>
                    </a:ext>
                  </a:extLst>
                </a:gridCol>
                <a:gridCol w="950715">
                  <a:extLst>
                    <a:ext uri="{9D8B030D-6E8A-4147-A177-3AD203B41FA5}">
                      <a16:colId xmlns:a16="http://schemas.microsoft.com/office/drawing/2014/main" val="2205228131"/>
                    </a:ext>
                  </a:extLst>
                </a:gridCol>
              </a:tblGrid>
              <a:tr h="343704"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b="1" dirty="0">
                          <a:effectLst/>
                        </a:rPr>
                        <a:t>Failure mode</a:t>
                      </a:r>
                      <a:endParaRPr lang="sv-S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b="1" dirty="0">
                          <a:effectLst/>
                        </a:rPr>
                        <a:t>Repairability</a:t>
                      </a:r>
                      <a:endParaRPr lang="sv-S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b="1" dirty="0">
                          <a:effectLst/>
                        </a:rPr>
                        <a:t>Events</a:t>
                      </a:r>
                      <a:endParaRPr lang="sv-S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b="1" dirty="0">
                          <a:effectLst/>
                        </a:rPr>
                        <a:t>Mean</a:t>
                      </a:r>
                      <a:endParaRPr lang="sv-SE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extLst>
                  <a:ext uri="{0D108BD9-81ED-4DB2-BD59-A6C34878D82A}">
                    <a16:rowId xmlns:a16="http://schemas.microsoft.com/office/drawing/2014/main" val="1153029211"/>
                  </a:ext>
                </a:extLst>
              </a:tr>
              <a:tr h="217153">
                <a:tc rowSpan="4"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Failure to run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9182" marR="79182" marT="39591" marB="39591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1 - Restore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7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6%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extLst>
                  <a:ext uri="{0D108BD9-81ED-4DB2-BD59-A6C34878D82A}">
                    <a16:rowId xmlns:a16="http://schemas.microsoft.com/office/drawing/2014/main" val="1699289754"/>
                  </a:ext>
                </a:extLst>
              </a:tr>
              <a:tr h="21715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2 - Repair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43%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extLst>
                  <a:ext uri="{0D108BD9-81ED-4DB2-BD59-A6C34878D82A}">
                    <a16:rowId xmlns:a16="http://schemas.microsoft.com/office/drawing/2014/main" val="2762634960"/>
                  </a:ext>
                </a:extLst>
              </a:tr>
              <a:tr h="21715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3 - Repair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59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51%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extLst>
                  <a:ext uri="{0D108BD9-81ED-4DB2-BD59-A6C34878D82A}">
                    <a16:rowId xmlns:a16="http://schemas.microsoft.com/office/drawing/2014/main" val="3438643377"/>
                  </a:ext>
                </a:extLst>
              </a:tr>
              <a:tr h="34370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All categories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116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9182" marR="79182" marT="39591" marB="39591" anchor="ctr"/>
                </a:tc>
                <a:extLst>
                  <a:ext uri="{0D108BD9-81ED-4DB2-BD59-A6C34878D82A}">
                    <a16:rowId xmlns:a16="http://schemas.microsoft.com/office/drawing/2014/main" val="84609513"/>
                  </a:ext>
                </a:extLst>
              </a:tr>
              <a:tr h="217153">
                <a:tc rowSpan="4"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Failure to start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9182" marR="79182" marT="39591" marB="39591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1 - Restore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20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20%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extLst>
                  <a:ext uri="{0D108BD9-81ED-4DB2-BD59-A6C34878D82A}">
                    <a16:rowId xmlns:a16="http://schemas.microsoft.com/office/drawing/2014/main" val="1620738862"/>
                  </a:ext>
                </a:extLst>
              </a:tr>
              <a:tr h="21715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2 - Repair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67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67%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extLst>
                  <a:ext uri="{0D108BD9-81ED-4DB2-BD59-A6C34878D82A}">
                    <a16:rowId xmlns:a16="http://schemas.microsoft.com/office/drawing/2014/main" val="1213956137"/>
                  </a:ext>
                </a:extLst>
              </a:tr>
              <a:tr h="21715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3 - Repair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13%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extLst>
                  <a:ext uri="{0D108BD9-81ED-4DB2-BD59-A6C34878D82A}">
                    <a16:rowId xmlns:a16="http://schemas.microsoft.com/office/drawing/2014/main" val="628740948"/>
                  </a:ext>
                </a:extLst>
              </a:tr>
              <a:tr h="34370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All categories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>
                          <a:effectLst/>
                        </a:rPr>
                        <a:t>100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87" marR="59387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9750" algn="l"/>
                          <a:tab pos="756285" algn="l"/>
                          <a:tab pos="972185" algn="l"/>
                          <a:tab pos="82804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9182" marR="79182" marT="39591" marB="39591" anchor="ctr"/>
                </a:tc>
                <a:extLst>
                  <a:ext uri="{0D108BD9-81ED-4DB2-BD59-A6C34878D82A}">
                    <a16:rowId xmlns:a16="http://schemas.microsoft.com/office/drawing/2014/main" val="2634940524"/>
                  </a:ext>
                </a:extLst>
              </a:tr>
            </a:tbl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C11BDF-B891-1983-7C0D-CA8D16F6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56EA6195-C2AB-7FC2-3322-224D982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8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80180D-C7A4-6EAD-6691-471D15D3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 – Single failures (2/2)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31E230-7E7C-3CE7-3FB5-426B8249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443790"/>
            <a:ext cx="5590422" cy="3983088"/>
          </a:xfrm>
        </p:spPr>
        <p:txBody>
          <a:bodyPr/>
          <a:lstStyle/>
          <a:p>
            <a:pPr marL="0" indent="0">
              <a:buNone/>
            </a:pPr>
            <a:r>
              <a:rPr lang="en-GB" u="sng" noProof="0" dirty="0"/>
              <a:t>Failure to run</a:t>
            </a:r>
          </a:p>
          <a:p>
            <a:r>
              <a:rPr lang="en-GB" noProof="0" dirty="0"/>
              <a:t>Restore have few data points (only 7 failures).</a:t>
            </a:r>
          </a:p>
          <a:p>
            <a:r>
              <a:rPr lang="en-GB" noProof="0" dirty="0"/>
              <a:t>The lognormal distribution performs better compared to the exponential distribution.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0D4CDD-12B9-77B2-074D-E8F8AEFD1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18" y="942178"/>
            <a:ext cx="4174568" cy="230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5081D1B-3095-15F7-986A-97ED149A3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67" y="3246807"/>
            <a:ext cx="4174568" cy="2304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90F6084-EA34-5152-4949-C566FE01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DIOR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5F0D429-209F-28D6-EF1F-B6C82652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14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-402-8-Powerpointmall" id="{1026EBD2-8C49-466D-B1FA-12B140140BA3}" vid="{4CBAD2CA-18A4-495A-958D-13D77A8859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3E3993FBBF0742881EBCCB5FDC87AE" ma:contentTypeVersion="10" ma:contentTypeDescription="Skapa ett nytt dokument." ma:contentTypeScope="" ma:versionID="e6fc7f9c8f5df8ac59f5284da7eff41b">
  <xsd:schema xmlns:xsd="http://www.w3.org/2001/XMLSchema" xmlns:xs="http://www.w3.org/2001/XMLSchema" xmlns:p="http://schemas.microsoft.com/office/2006/metadata/properties" xmlns:ns2="28451e35-559c-4b7c-9a8c-80006cb4a575" xmlns:ns3="79cf1af5-95d5-4e9a-a076-08ab60e06ebc" targetNamespace="http://schemas.microsoft.com/office/2006/metadata/properties" ma:root="true" ma:fieldsID="a3e35ff874d218885394a94091be97ee" ns2:_="" ns3:_="">
    <xsd:import namespace="28451e35-559c-4b7c-9a8c-80006cb4a575"/>
    <xsd:import namespace="79cf1af5-95d5-4e9a-a076-08ab60e06e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51e35-559c-4b7c-9a8c-80006cb4a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f1af5-95d5-4e9a-a076-08ab60e06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40A4C3-1671-44BD-8B6D-CB7D9E1D1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EB8D0-7190-467A-932A-03B30B86394D}">
  <ds:schemaRefs>
    <ds:schemaRef ds:uri="79cf1af5-95d5-4e9a-a076-08ab60e06eb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8451e35-559c-4b7c-9a8c-80006cb4a57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89BC8AA-DDEE-45D0-8A67-5E0A5B23E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51e35-559c-4b7c-9a8c-80006cb4a575"/>
    <ds:schemaRef ds:uri="79cf1af5-95d5-4e9a-a076-08ab60e06e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2944</TotalTime>
  <Words>1375</Words>
  <Application>Microsoft Office PowerPoint</Application>
  <PresentationFormat>Bredbild</PresentationFormat>
  <Paragraphs>206</Paragraphs>
  <Slides>12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Franklin Gothic Medium</vt:lpstr>
      <vt:lpstr>Franklin Gothic Std No.2</vt:lpstr>
      <vt:lpstr>Times New Roman</vt:lpstr>
      <vt:lpstr>Office-tema</vt:lpstr>
      <vt:lpstr>Deeper Investigation of Repairability of failures (DIOR)</vt:lpstr>
      <vt:lpstr>Risk Pilot</vt:lpstr>
      <vt:lpstr>Background</vt:lpstr>
      <vt:lpstr>Objective and data</vt:lpstr>
      <vt:lpstr>Method</vt:lpstr>
      <vt:lpstr>Example of single failure reports (pumps)</vt:lpstr>
      <vt:lpstr>Example of complete CCF reports (pumps)</vt:lpstr>
      <vt:lpstr>Results – Single failures (1/2)</vt:lpstr>
      <vt:lpstr>Results – Single failures (2/2)</vt:lpstr>
      <vt:lpstr>Results – CCF</vt:lpstr>
      <vt:lpstr>Summary and conclusions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Jacob Larsson</dc:creator>
  <cp:lastModifiedBy>Mattias Håkansson</cp:lastModifiedBy>
  <cp:revision>2</cp:revision>
  <dcterms:created xsi:type="dcterms:W3CDTF">2022-04-21T06:23:45Z</dcterms:created>
  <dcterms:modified xsi:type="dcterms:W3CDTF">2022-06-23T10:51:50Z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98909c9c-f521-4b89-bdee-81e7e1c0fd73</vt:lpwstr>
  </property>
  <property fmtid="{D5CDD505-2E9C-101B-9397-08002B2CF9AE}" pid="3" name="ContentTypeId">
    <vt:lpwstr>0x0101004B3E3993FBBF0742881EBCCB5FDC87AE</vt:lpwstr>
  </property>
  <property fmtid="{D5CDD505-2E9C-101B-9397-08002B2CF9AE}" pid="4" name="Order">
    <vt:r8>13900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Granskad">
    <vt:bool>false</vt:bool>
  </property>
  <property fmtid="{D5CDD505-2E9C-101B-9397-08002B2CF9AE}" pid="10" name="_dlc_DocId">
    <vt:lpwstr>RPAB-268769424-63</vt:lpwstr>
  </property>
  <property fmtid="{D5CDD505-2E9C-101B-9397-08002B2CF9AE}" pid="11" name="_dlc_DocIdPersistId">
    <vt:bool>false</vt:bool>
  </property>
  <property fmtid="{D5CDD505-2E9C-101B-9397-08002B2CF9AE}" pid="12" name="_dlc_DocIdUrl">
    <vt:lpwstr>https://riskpilot1.sharepoint.com/sites/archive-2020-11-09T161505Z/admin/_layouts/15/DocIdRedir.aspx?ID=RPAB-268769424-63, RPAB-268769424-63</vt:lpwstr>
  </property>
</Properties>
</file>