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7" r:id="rId2"/>
  </p:sldMasterIdLst>
  <p:notesMasterIdLst>
    <p:notesMasterId r:id="rId23"/>
  </p:notesMasterIdLst>
  <p:sldIdLst>
    <p:sldId id="261" r:id="rId3"/>
    <p:sldId id="562" r:id="rId4"/>
    <p:sldId id="561" r:id="rId5"/>
    <p:sldId id="262" r:id="rId6"/>
    <p:sldId id="275" r:id="rId7"/>
    <p:sldId id="567" r:id="rId8"/>
    <p:sldId id="3476" r:id="rId9"/>
    <p:sldId id="573" r:id="rId10"/>
    <p:sldId id="419" r:id="rId11"/>
    <p:sldId id="260" r:id="rId12"/>
    <p:sldId id="575" r:id="rId13"/>
    <p:sldId id="574" r:id="rId14"/>
    <p:sldId id="568" r:id="rId15"/>
    <p:sldId id="3478" r:id="rId16"/>
    <p:sldId id="569" r:id="rId17"/>
    <p:sldId id="571" r:id="rId18"/>
    <p:sldId id="3479" r:id="rId19"/>
    <p:sldId id="572" r:id="rId20"/>
    <p:sldId id="3477" r:id="rId21"/>
    <p:sldId id="66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ED6229-6723-4056-BE4B-7F9C70DF334E}">
          <p14:sldIdLst>
            <p14:sldId id="261"/>
          </p14:sldIdLst>
        </p14:section>
        <p14:section name="Introduction" id="{9525E37C-0696-43E8-8154-5BDB7A8B0234}">
          <p14:sldIdLst>
            <p14:sldId id="562"/>
            <p14:sldId id="561"/>
            <p14:sldId id="262"/>
          </p14:sldIdLst>
        </p14:section>
        <p14:section name="Methods" id="{D3BC8FA5-6451-4941-964D-65D9E1832FD4}">
          <p14:sldIdLst>
            <p14:sldId id="275"/>
            <p14:sldId id="567"/>
            <p14:sldId id="3476"/>
            <p14:sldId id="573"/>
            <p14:sldId id="419"/>
            <p14:sldId id="260"/>
            <p14:sldId id="575"/>
          </p14:sldIdLst>
        </p14:section>
        <p14:section name="Results" id="{74F6E5FD-A653-43E3-9314-2F1F06032769}">
          <p14:sldIdLst>
            <p14:sldId id="574"/>
            <p14:sldId id="568"/>
            <p14:sldId id="3478"/>
            <p14:sldId id="569"/>
            <p14:sldId id="571"/>
            <p14:sldId id="3479"/>
            <p14:sldId id="572"/>
            <p14:sldId id="3477"/>
            <p14:sldId id="6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297"/>
    <a:srgbClr val="D5E3FF"/>
    <a:srgbClr val="004EEA"/>
    <a:srgbClr val="FFE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4660"/>
  </p:normalViewPr>
  <p:slideViewPr>
    <p:cSldViewPr snapToGrid="0">
      <p:cViewPr varScale="1">
        <p:scale>
          <a:sx n="59" d="100"/>
          <a:sy n="59" d="100"/>
        </p:scale>
        <p:origin x="852"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schell\Downloads\PHMSA_Summary.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Sheet1!$I$14</c:f>
              <c:strCache>
                <c:ptCount val="1"/>
                <c:pt idx="0">
                  <c:v>TPD Cost</c:v>
                </c:pt>
              </c:strCache>
            </c:strRef>
          </c:tx>
          <c:spPr>
            <a:solidFill>
              <a:schemeClr val="accent2">
                <a:lumMod val="50000"/>
                <a:alpha val="30000"/>
              </a:schemeClr>
            </a:solidFill>
            <a:ln>
              <a:noFill/>
            </a:ln>
            <a:effectLst/>
          </c:spPr>
          <c:invertIfNegative val="0"/>
          <c:cat>
            <c:numRef>
              <c:f>Sheet1!$C$15:$C$19</c:f>
              <c:numCache>
                <c:formatCode>General</c:formatCode>
                <c:ptCount val="5"/>
                <c:pt idx="0">
                  <c:v>2016</c:v>
                </c:pt>
                <c:pt idx="1">
                  <c:v>2017</c:v>
                </c:pt>
                <c:pt idx="2">
                  <c:v>2018</c:v>
                </c:pt>
                <c:pt idx="3">
                  <c:v>2019</c:v>
                </c:pt>
                <c:pt idx="4">
                  <c:v>2020</c:v>
                </c:pt>
              </c:numCache>
            </c:numRef>
          </c:cat>
          <c:val>
            <c:numRef>
              <c:f>Sheet1!$I$15:$I$20</c:f>
              <c:numCache>
                <c:formatCode>#,##0</c:formatCode>
                <c:ptCount val="6"/>
                <c:pt idx="0">
                  <c:v>35230736</c:v>
                </c:pt>
                <c:pt idx="1">
                  <c:v>6822555</c:v>
                </c:pt>
                <c:pt idx="2">
                  <c:v>29650435</c:v>
                </c:pt>
                <c:pt idx="3">
                  <c:v>33918718</c:v>
                </c:pt>
                <c:pt idx="4">
                  <c:v>21746860</c:v>
                </c:pt>
                <c:pt idx="5">
                  <c:v>12397515</c:v>
                </c:pt>
              </c:numCache>
            </c:numRef>
          </c:val>
          <c:extLst>
            <c:ext xmlns:c16="http://schemas.microsoft.com/office/drawing/2014/chart" uri="{C3380CC4-5D6E-409C-BE32-E72D297353CC}">
              <c16:uniqueId val="{00000000-1A11-4138-B2C7-81A3639A9526}"/>
            </c:ext>
          </c:extLst>
        </c:ser>
        <c:dLbls>
          <c:showLegendKey val="0"/>
          <c:showVal val="0"/>
          <c:showCatName val="0"/>
          <c:showSerName val="0"/>
          <c:showPercent val="0"/>
          <c:showBubbleSize val="0"/>
        </c:dLbls>
        <c:gapWidth val="150"/>
        <c:axId val="664537760"/>
        <c:axId val="651836656"/>
      </c:barChart>
      <c:lineChart>
        <c:grouping val="standard"/>
        <c:varyColors val="0"/>
        <c:ser>
          <c:idx val="0"/>
          <c:order val="0"/>
          <c:tx>
            <c:strRef>
              <c:f>Sheet1!$J$14</c:f>
              <c:strCache>
                <c:ptCount val="1"/>
                <c:pt idx="0">
                  <c:v>TPD Incidents %</c:v>
                </c:pt>
              </c:strCache>
            </c:strRef>
          </c:tx>
          <c:spPr>
            <a:ln w="31750" cap="rnd">
              <a:solidFill>
                <a:schemeClr val="accent5"/>
              </a:solidFill>
              <a:round/>
            </a:ln>
            <a:effectLst/>
          </c:spPr>
          <c:marker>
            <c:symbol val="diamond"/>
            <c:size val="13"/>
            <c:spPr>
              <a:solidFill>
                <a:schemeClr val="accent5"/>
              </a:solidFill>
              <a:ln w="9525">
                <a:solidFill>
                  <a:schemeClr val="accent5"/>
                </a:solidFill>
              </a:ln>
              <a:effectLst/>
            </c:spPr>
          </c:marker>
          <c:cat>
            <c:numRef>
              <c:f>Sheet1!$C$15:$C$20</c:f>
              <c:numCache>
                <c:formatCode>General</c:formatCode>
                <c:ptCount val="6"/>
                <c:pt idx="0">
                  <c:v>2016</c:v>
                </c:pt>
                <c:pt idx="1">
                  <c:v>2017</c:v>
                </c:pt>
                <c:pt idx="2">
                  <c:v>2018</c:v>
                </c:pt>
                <c:pt idx="3">
                  <c:v>2019</c:v>
                </c:pt>
                <c:pt idx="4">
                  <c:v>2020</c:v>
                </c:pt>
                <c:pt idx="5">
                  <c:v>2021</c:v>
                </c:pt>
              </c:numCache>
            </c:numRef>
          </c:cat>
          <c:val>
            <c:numRef>
              <c:f>Sheet1!$J$15:$J$20</c:f>
              <c:numCache>
                <c:formatCode>General</c:formatCode>
                <c:ptCount val="6"/>
                <c:pt idx="0">
                  <c:v>24.401913875598087</c:v>
                </c:pt>
                <c:pt idx="1">
                  <c:v>13.270142180094787</c:v>
                </c:pt>
                <c:pt idx="2">
                  <c:v>22.727272727272727</c:v>
                </c:pt>
                <c:pt idx="3">
                  <c:v>21.705426356589147</c:v>
                </c:pt>
                <c:pt idx="4">
                  <c:v>22.666666666666668</c:v>
                </c:pt>
                <c:pt idx="5">
                  <c:v>23.936170212765958</c:v>
                </c:pt>
              </c:numCache>
            </c:numRef>
          </c:val>
          <c:smooth val="0"/>
          <c:extLst>
            <c:ext xmlns:c16="http://schemas.microsoft.com/office/drawing/2014/chart" uri="{C3380CC4-5D6E-409C-BE32-E72D297353CC}">
              <c16:uniqueId val="{00000001-1A11-4138-B2C7-81A3639A9526}"/>
            </c:ext>
          </c:extLst>
        </c:ser>
        <c:dLbls>
          <c:showLegendKey val="0"/>
          <c:showVal val="0"/>
          <c:showCatName val="0"/>
          <c:showSerName val="0"/>
          <c:showPercent val="0"/>
          <c:showBubbleSize val="0"/>
        </c:dLbls>
        <c:marker val="1"/>
        <c:smooth val="0"/>
        <c:axId val="816498384"/>
        <c:axId val="816498712"/>
      </c:lineChart>
      <c:catAx>
        <c:axId val="81649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16498712"/>
        <c:crosses val="autoZero"/>
        <c:auto val="1"/>
        <c:lblAlgn val="ctr"/>
        <c:lblOffset val="100"/>
        <c:noMultiLvlLbl val="0"/>
      </c:catAx>
      <c:valAx>
        <c:axId val="8164987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TPD (% of reported incidents)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16498384"/>
        <c:crosses val="autoZero"/>
        <c:crossBetween val="between"/>
      </c:valAx>
      <c:valAx>
        <c:axId val="651836656"/>
        <c:scaling>
          <c:orientation val="minMax"/>
        </c:scaling>
        <c:delete val="0"/>
        <c:axPos val="r"/>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TPD Cost ($USD)</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64537760"/>
        <c:crosses val="max"/>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ispUnitsLbl>
        </c:dispUnits>
      </c:valAx>
      <c:catAx>
        <c:axId val="664537760"/>
        <c:scaling>
          <c:orientation val="minMax"/>
        </c:scaling>
        <c:delete val="1"/>
        <c:axPos val="b"/>
        <c:numFmt formatCode="General" sourceLinked="1"/>
        <c:majorTickMark val="out"/>
        <c:minorTickMark val="none"/>
        <c:tickLblPos val="nextTo"/>
        <c:crossAx val="651836656"/>
        <c:crosses val="autoZero"/>
        <c:auto val="1"/>
        <c:lblAlgn val="ctr"/>
        <c:lblOffset val="100"/>
        <c:noMultiLvlLbl val="0"/>
      </c:catAx>
      <c:spPr>
        <a:noFill/>
        <a:ln>
          <a:noFill/>
        </a:ln>
        <a:effectLst/>
      </c:spPr>
    </c:plotArea>
    <c:legend>
      <c:legendPos val="b"/>
      <c:layout>
        <c:manualLayout>
          <c:xMode val="edge"/>
          <c:yMode val="edge"/>
          <c:x val="0.1506103942341408"/>
          <c:y val="0.87326580164720247"/>
          <c:w val="0.58641162358191945"/>
          <c:h val="9.5441716785089989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0.76549</cdr:x>
      <cdr:y>0.78403</cdr:y>
    </cdr:from>
    <cdr:to>
      <cdr:x>1</cdr:x>
      <cdr:y>1</cdr:y>
    </cdr:to>
    <cdr:sp macro="" textlink="">
      <cdr:nvSpPr>
        <cdr:cNvPr id="2" name="TextBox 1">
          <a:extLst xmlns:a="http://schemas.openxmlformats.org/drawingml/2006/main">
            <a:ext uri="{FF2B5EF4-FFF2-40B4-BE49-F238E27FC236}">
              <a16:creationId xmlns:a16="http://schemas.microsoft.com/office/drawing/2014/main" id="{171E6CF7-DC49-42F9-9408-74E0265A1D45}"/>
            </a:ext>
          </a:extLst>
        </cdr:cNvPr>
        <cdr:cNvSpPr txBox="1"/>
      </cdr:nvSpPr>
      <cdr:spPr>
        <a:xfrm xmlns:a="http://schemas.openxmlformats.org/drawingml/2006/main">
          <a:off x="3979818" y="2227376"/>
          <a:ext cx="1219199" cy="6135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lumMod val="75000"/>
                  <a:lumOff val="25000"/>
                </a:schemeClr>
              </a:solidFill>
              <a:latin typeface="Sylfaen" panose="010A0502050306030303" pitchFamily="18" charset="0"/>
            </a:rPr>
            <a:t>source:</a:t>
          </a:r>
          <a:r>
            <a:rPr lang="en-US" sz="1100" baseline="0" dirty="0">
              <a:solidFill>
                <a:schemeClr val="tx1">
                  <a:lumMod val="75000"/>
                  <a:lumOff val="25000"/>
                </a:schemeClr>
              </a:solidFill>
              <a:latin typeface="Sylfaen" panose="010A0502050306030303" pitchFamily="18" charset="0"/>
            </a:rPr>
            <a:t> PHMSA pipeline incident 20 year trends</a:t>
          </a:r>
          <a:endParaRPr lang="en-US" sz="1100" dirty="0">
            <a:solidFill>
              <a:schemeClr val="tx1">
                <a:lumMod val="75000"/>
                <a:lumOff val="25000"/>
              </a:schemeClr>
            </a:solidFill>
            <a:latin typeface="Sylfaen" panose="010A0502050306030303"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43E7C-E8B3-46FB-B220-555715FF6FF6}" type="datetimeFigureOut">
              <a:rPr lang="en-US" smtClean="0"/>
              <a:t>6/29/2022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31612-F9BA-4FFF-867B-A9C6EC21A745}" type="slidenum">
              <a:rPr lang="en-US" smtClean="0"/>
              <a:t>‹#›</a:t>
            </a:fld>
            <a:endParaRPr lang="en-US"/>
          </a:p>
        </p:txBody>
      </p:sp>
    </p:spTree>
    <p:extLst>
      <p:ext uri="{BB962C8B-B14F-4D97-AF65-F5344CB8AC3E}">
        <p14:creationId xmlns:p14="http://schemas.microsoft.com/office/powerpoint/2010/main" val="361756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595959"/>
                </a:solidFill>
                <a:cs typeface="Calibri"/>
              </a:rPr>
              <a:t>MVC software architecture -- multiple user views can be built on same underlying models</a:t>
            </a:r>
          </a:p>
          <a:p>
            <a:endParaRPr lang="en-US" dirty="0">
              <a:solidFill>
                <a:srgbClr val="595959"/>
              </a:solidFill>
              <a:cs typeface="Calibri"/>
            </a:endParaRPr>
          </a:p>
          <a:p>
            <a:pPr defTabSz="931672">
              <a:defRPr/>
            </a:pPr>
            <a:r>
              <a:rPr lang="en-US" dirty="0">
                <a:solidFill>
                  <a:srgbClr val="595959"/>
                </a:solidFill>
                <a:latin typeface="+mn-lt"/>
                <a:cs typeface="Calibri"/>
              </a:rPr>
              <a:t>Transformed “v0” (FY13 </a:t>
            </a:r>
            <a:r>
              <a:rPr lang="en-US" dirty="0" err="1">
                <a:solidFill>
                  <a:srgbClr val="595959"/>
                </a:solidFill>
                <a:latin typeface="+mn-lt"/>
                <a:cs typeface="Calibri"/>
              </a:rPr>
              <a:t>Matlab</a:t>
            </a:r>
            <a:r>
              <a:rPr lang="en-US" dirty="0">
                <a:solidFill>
                  <a:srgbClr val="595959"/>
                </a:solidFill>
                <a:latin typeface="+mn-lt"/>
                <a:cs typeface="Calibri"/>
              </a:rPr>
              <a:t> implementation) of QRA algorithm into “v1” (a useable tool for industry, per C&amp;S/QRA workshop)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8821AE-E773-4D4B-A8A4-258A30BB0C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28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08E77B-D620-4EC9-8573-D70F57B8CA4A}" type="slidenum">
              <a:rPr lang="en-US" smtClean="0"/>
              <a:t>6</a:t>
            </a:fld>
            <a:endParaRPr lang="en-US"/>
          </a:p>
        </p:txBody>
      </p:sp>
    </p:spTree>
    <p:extLst>
      <p:ext uri="{BB962C8B-B14F-4D97-AF65-F5344CB8AC3E}">
        <p14:creationId xmlns:p14="http://schemas.microsoft.com/office/powerpoint/2010/main" val="99497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B70C42A3-1110-48D4-809D-D4C9F85F1B1C}" type="slidenum">
              <a:rPr lang="en-US" smtClean="0"/>
              <a:t>12</a:t>
            </a:fld>
            <a:endParaRPr lang="en-US"/>
          </a:p>
        </p:txBody>
      </p:sp>
    </p:spTree>
    <p:extLst>
      <p:ext uri="{BB962C8B-B14F-4D97-AF65-F5344CB8AC3E}">
        <p14:creationId xmlns:p14="http://schemas.microsoft.com/office/powerpoint/2010/main" val="93119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Inference (Belief Updating, Evidence Propagation) in the network is the process of computing the probability distribution over the variables (in the network), given the evidence.</a:t>
            </a:r>
          </a:p>
          <a:p>
            <a:r>
              <a:rPr lang="en-US" dirty="0"/>
              <a:t>Types of reasoning:</a:t>
            </a:r>
          </a:p>
          <a:p>
            <a:pPr lvl="1"/>
            <a:r>
              <a:rPr lang="en-US" dirty="0"/>
              <a:t>Causal (top to bottom; from root nodes, forward)</a:t>
            </a:r>
          </a:p>
          <a:p>
            <a:pPr lvl="1"/>
            <a:r>
              <a:rPr lang="en-US" dirty="0"/>
              <a:t>Evidential (bottom up; backwards)</a:t>
            </a:r>
          </a:p>
          <a:p>
            <a:pPr lvl="1"/>
            <a:r>
              <a:rPr lang="en-US" dirty="0"/>
              <a:t>Intercausal (both, simultaneously, via conditional relationships)</a:t>
            </a:r>
          </a:p>
          <a:p>
            <a:pPr lvl="1"/>
            <a:endParaRPr lang="en-US" dirty="0"/>
          </a:p>
          <a:p>
            <a:pPr lvl="1"/>
            <a:r>
              <a:rPr lang="en-US" dirty="0"/>
              <a:t>Causal: Diseases cause symptoms. Learn</a:t>
            </a:r>
            <a:r>
              <a:rPr lang="en-US" baseline="0" dirty="0"/>
              <a:t> what symptoms I should expect from a diseases</a:t>
            </a:r>
            <a:endParaRPr lang="en-US" dirty="0"/>
          </a:p>
          <a:p>
            <a:pPr lvl="1"/>
            <a:r>
              <a:rPr lang="en-US" dirty="0"/>
              <a:t>Evidential:</a:t>
            </a:r>
            <a:r>
              <a:rPr lang="en-US" baseline="0" dirty="0"/>
              <a:t>  Infer disease from symptoms. What do I have, give my symptoms?</a:t>
            </a:r>
          </a:p>
          <a:p>
            <a:pPr lvl="1"/>
            <a:r>
              <a:rPr lang="en-US" baseline="0" dirty="0"/>
              <a:t>Intercausal: Given my symptoms and my disease, what can I infer about other possible diseases?</a:t>
            </a:r>
          </a:p>
          <a:p>
            <a:pPr lvl="1"/>
            <a:endParaRPr lang="en-US" baseline="0" dirty="0"/>
          </a:p>
          <a:p>
            <a:pPr marL="465887" lvl="1" defTabSz="931774">
              <a:defRPr/>
            </a:pPr>
            <a:r>
              <a:rPr lang="en-US" dirty="0">
                <a:solidFill>
                  <a:srgbClr val="000000"/>
                </a:solidFill>
              </a:rPr>
              <a:t>Causal: “Given this amount of time, how likely is an error?”</a:t>
            </a:r>
          </a:p>
          <a:p>
            <a:pPr marL="465887" lvl="1" defTabSz="931774">
              <a:defRPr/>
            </a:pPr>
            <a:endParaRPr lang="en-US" dirty="0">
              <a:solidFill>
                <a:srgbClr val="000000"/>
              </a:solidFill>
            </a:endParaRPr>
          </a:p>
          <a:p>
            <a:pPr marL="465887" lvl="1" defTabSz="931774">
              <a:defRPr/>
            </a:pPr>
            <a:r>
              <a:rPr lang="en-US" dirty="0">
                <a:solidFill>
                  <a:srgbClr val="000000"/>
                </a:solidFill>
              </a:rPr>
              <a:t>Evidential: “Given an error, what are the likely states of time?”</a:t>
            </a:r>
          </a:p>
          <a:p>
            <a:pPr lvl="1"/>
            <a:endParaRPr lang="en-US" baseline="0" dirty="0"/>
          </a:p>
          <a:p>
            <a:pPr marL="465887" lvl="1" defTabSz="931774">
              <a:defRPr/>
            </a:pPr>
            <a:r>
              <a:rPr lang="en-US" dirty="0">
                <a:solidFill>
                  <a:srgbClr val="000000"/>
                </a:solidFill>
              </a:rPr>
              <a:t>Intercausal: “Given this amount of time, and error, what are the likely states of stress?”</a:t>
            </a:r>
          </a:p>
          <a:p>
            <a:pPr lvl="1"/>
            <a:endParaRPr lang="en-US" dirty="0"/>
          </a:p>
        </p:txBody>
      </p:sp>
      <p:sp>
        <p:nvSpPr>
          <p:cNvPr id="4" name="Slide Number Placeholder 3"/>
          <p:cNvSpPr>
            <a:spLocks noGrp="1"/>
          </p:cNvSpPr>
          <p:nvPr>
            <p:ph type="sldNum" sz="quarter" idx="10"/>
          </p:nvPr>
        </p:nvSpPr>
        <p:spPr/>
        <p:txBody>
          <a:bodyPr/>
          <a:lstStyle/>
          <a:p>
            <a:fld id="{52248A7C-639D-4FEE-AD89-2801C85F236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1354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34AA5-0545-4A56-8F3F-ED404DC6CF64}" type="slidenum">
              <a:rPr lang="en-US" smtClean="0"/>
              <a:t>19</a:t>
            </a:fld>
            <a:endParaRPr lang="en-US"/>
          </a:p>
        </p:txBody>
      </p:sp>
    </p:spTree>
    <p:extLst>
      <p:ext uri="{BB962C8B-B14F-4D97-AF65-F5344CB8AC3E}">
        <p14:creationId xmlns:p14="http://schemas.microsoft.com/office/powerpoint/2010/main" val="3429079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2"/>
            <a:ext cx="9144000" cy="1527349"/>
          </a:xfrm>
          <a:prstGeom prst="rect">
            <a:avLst/>
          </a:prstGeom>
          <a:gradFill flip="none" rotWithShape="1">
            <a:gsLst>
              <a:gs pos="38000">
                <a:schemeClr val="tx2"/>
              </a:gs>
              <a:gs pos="99000">
                <a:schemeClr val="accent3">
                  <a:lumMod val="20000"/>
                  <a:lumOff val="80000"/>
                </a:schemeClr>
              </a:gs>
              <a:gs pos="100000">
                <a:schemeClr val="accent6"/>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ctrTitle"/>
          </p:nvPr>
        </p:nvSpPr>
        <p:spPr>
          <a:xfrm>
            <a:off x="920646" y="3292730"/>
            <a:ext cx="7772400" cy="898198"/>
          </a:xfrm>
        </p:spPr>
        <p:txBody>
          <a:bodyPr/>
          <a:lstStyle>
            <a:lvl1pPr algn="r">
              <a:defRPr>
                <a:solidFill>
                  <a:srgbClr val="9D8C78"/>
                </a:solidFill>
              </a:defRPr>
            </a:lvl1pPr>
          </a:lstStyle>
          <a:p>
            <a:r>
              <a:rPr lang="en-US"/>
              <a:t>Click to edit Master title style</a:t>
            </a:r>
            <a:endParaRPr lang="en-US" dirty="0"/>
          </a:p>
        </p:txBody>
      </p:sp>
      <p:sp>
        <p:nvSpPr>
          <p:cNvPr id="3" name="Subtitle 2"/>
          <p:cNvSpPr>
            <a:spLocks noGrp="1"/>
          </p:cNvSpPr>
          <p:nvPr>
            <p:ph type="subTitle" idx="1"/>
          </p:nvPr>
        </p:nvSpPr>
        <p:spPr>
          <a:xfrm>
            <a:off x="3044353" y="4206126"/>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501" y="-8311"/>
            <a:ext cx="1523874" cy="1523874"/>
          </a:xfrm>
          <a:prstGeom prst="rect">
            <a:avLst/>
          </a:prstGeom>
        </p:spPr>
      </p:pic>
      <p:sp>
        <p:nvSpPr>
          <p:cNvPr id="11" name="Text Placeholder 10"/>
          <p:cNvSpPr>
            <a:spLocks noGrp="1"/>
          </p:cNvSpPr>
          <p:nvPr>
            <p:ph type="body" sz="quarter" idx="10"/>
          </p:nvPr>
        </p:nvSpPr>
        <p:spPr>
          <a:xfrm>
            <a:off x="5596206" y="4898960"/>
            <a:ext cx="1961365" cy="298450"/>
          </a:xfrm>
        </p:spPr>
        <p:txBody>
          <a:bodyPr/>
          <a:lstStyle>
            <a:lvl1pPr marL="0" indent="0">
              <a:buNone/>
              <a:defRPr sz="1600"/>
            </a:lvl1pPr>
          </a:lstStyle>
          <a:p>
            <a:pPr lvl="0"/>
            <a:r>
              <a:rPr lang="en-US"/>
              <a:t>Edit Master text styles</a:t>
            </a:r>
          </a:p>
        </p:txBody>
      </p:sp>
      <p:sp>
        <p:nvSpPr>
          <p:cNvPr id="6" name="Footer Placeholder 5"/>
          <p:cNvSpPr>
            <a:spLocks noGrp="1"/>
          </p:cNvSpPr>
          <p:nvPr>
            <p:ph type="ftr" sz="quarter" idx="11"/>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8" name="Slide Number Placeholder 7"/>
          <p:cNvSpPr>
            <a:spLocks noGrp="1"/>
          </p:cNvSpPr>
          <p:nvPr>
            <p:ph type="sldNum" sz="quarter" idx="12"/>
          </p:nvPr>
        </p:nvSpPr>
        <p:spPr/>
        <p:txBody>
          <a:bodyPr/>
          <a:lstStyle/>
          <a:p>
            <a:fld id="{35D07FB7-3994-4D63-AC42-DEC07999CD74}" type="slidenum">
              <a:rPr lang="en-US" smtClean="0"/>
              <a:t>‹#›</a:t>
            </a:fld>
            <a:endParaRPr lang="en-US"/>
          </a:p>
        </p:txBody>
      </p:sp>
    </p:spTree>
    <p:extLst>
      <p:ext uri="{BB962C8B-B14F-4D97-AF65-F5344CB8AC3E}">
        <p14:creationId xmlns:p14="http://schemas.microsoft.com/office/powerpoint/2010/main" val="188408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2579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65552"/>
            <a:ext cx="4040188" cy="4281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2579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65552"/>
            <a:ext cx="4041775" cy="4281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11" name="Slide Number Placeholder 10"/>
          <p:cNvSpPr>
            <a:spLocks noGrp="1"/>
          </p:cNvSpPr>
          <p:nvPr>
            <p:ph type="sldNum" sz="quarter" idx="11"/>
          </p:nvPr>
        </p:nvSpPr>
        <p:spPr/>
        <p:txBody>
          <a:bodyPr/>
          <a:lstStyle/>
          <a:p>
            <a:fld id="{35D07FB7-3994-4D63-AC42-DEC07999CD74}" type="slidenum">
              <a:rPr lang="en-US" smtClean="0"/>
              <a:t>‹#›</a:t>
            </a:fld>
            <a:endParaRPr lang="en-US"/>
          </a:p>
        </p:txBody>
      </p:sp>
    </p:spTree>
    <p:extLst>
      <p:ext uri="{BB962C8B-B14F-4D97-AF65-F5344CB8AC3E}">
        <p14:creationId xmlns:p14="http://schemas.microsoft.com/office/powerpoint/2010/main" val="409933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4" name="Slide Number Placeholder 3"/>
          <p:cNvSpPr>
            <a:spLocks noGrp="1"/>
          </p:cNvSpPr>
          <p:nvPr>
            <p:ph type="sldNum" sz="quarter" idx="11"/>
          </p:nvPr>
        </p:nvSpPr>
        <p:spPr/>
        <p:txBody>
          <a:bodyPr/>
          <a:lstStyle/>
          <a:p>
            <a:fld id="{35D07FB7-3994-4D63-AC42-DEC07999CD74}" type="slidenum">
              <a:rPr lang="en-US" smtClean="0"/>
              <a:t>‹#›</a:t>
            </a:fld>
            <a:endParaRPr lang="en-US"/>
          </a:p>
        </p:txBody>
      </p:sp>
    </p:spTree>
    <p:extLst>
      <p:ext uri="{BB962C8B-B14F-4D97-AF65-F5344CB8AC3E}">
        <p14:creationId xmlns:p14="http://schemas.microsoft.com/office/powerpoint/2010/main" val="1572105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9" name="Slide Number Placeholder 8"/>
          <p:cNvSpPr>
            <a:spLocks noGrp="1"/>
          </p:cNvSpPr>
          <p:nvPr>
            <p:ph type="sldNum" sz="quarter" idx="11"/>
          </p:nvPr>
        </p:nvSpPr>
        <p:spPr/>
        <p:txBody>
          <a:bodyPr/>
          <a:lstStyle/>
          <a:p>
            <a:fld id="{35D07FB7-3994-4D63-AC42-DEC07999CD74}" type="slidenum">
              <a:rPr lang="en-US" smtClean="0"/>
              <a:t>‹#›</a:t>
            </a:fld>
            <a:endParaRPr lang="en-US"/>
          </a:p>
        </p:txBody>
      </p:sp>
    </p:spTree>
    <p:extLst>
      <p:ext uri="{BB962C8B-B14F-4D97-AF65-F5344CB8AC3E}">
        <p14:creationId xmlns:p14="http://schemas.microsoft.com/office/powerpoint/2010/main" val="398512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8641-0769-46A8-A269-7044DAADDDC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BC1DCF7-6633-41E1-87BC-2F82790A0403}"/>
              </a:ext>
            </a:extLst>
          </p:cNvPr>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4" name="Slide Number Placeholder 3">
            <a:extLst>
              <a:ext uri="{FF2B5EF4-FFF2-40B4-BE49-F238E27FC236}">
                <a16:creationId xmlns:a16="http://schemas.microsoft.com/office/drawing/2014/main" id="{82EF9592-8887-4C01-BF7F-9D7A5C5533A7}"/>
              </a:ext>
            </a:extLst>
          </p:cNvPr>
          <p:cNvSpPr>
            <a:spLocks noGrp="1"/>
          </p:cNvSpPr>
          <p:nvPr>
            <p:ph type="sldNum" sz="quarter" idx="11"/>
          </p:nvPr>
        </p:nvSpPr>
        <p:spPr/>
        <p:txBody>
          <a:bodyPr/>
          <a:lstStyle/>
          <a:p>
            <a:fld id="{35D07FB7-3994-4D63-AC42-DEC07999CD74}" type="slidenum">
              <a:rPr lang="en-US" smtClean="0"/>
              <a:t>‹#›</a:t>
            </a:fld>
            <a:endParaRPr lang="en-US"/>
          </a:p>
        </p:txBody>
      </p:sp>
    </p:spTree>
    <p:extLst>
      <p:ext uri="{BB962C8B-B14F-4D97-AF65-F5344CB8AC3E}">
        <p14:creationId xmlns:p14="http://schemas.microsoft.com/office/powerpoint/2010/main" val="3573278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1282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195888"/>
            <a:ext cx="5486400" cy="804862"/>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9" name="Slide Number Placeholder 8"/>
          <p:cNvSpPr>
            <a:spLocks noGrp="1"/>
          </p:cNvSpPr>
          <p:nvPr>
            <p:ph type="sldNum" sz="quarter" idx="11"/>
          </p:nvPr>
        </p:nvSpPr>
        <p:spPr/>
        <p:txBody>
          <a:bodyPr/>
          <a:lstStyle/>
          <a:p>
            <a:fld id="{35D07FB7-3994-4D63-AC42-DEC07999CD74}" type="slidenum">
              <a:rPr lang="en-US" smtClean="0"/>
              <a:t>‹#›</a:t>
            </a:fld>
            <a:endParaRPr lang="en-US"/>
          </a:p>
        </p:txBody>
      </p:sp>
      <p:sp>
        <p:nvSpPr>
          <p:cNvPr id="7" name="Title 1">
            <a:extLst>
              <a:ext uri="{FF2B5EF4-FFF2-40B4-BE49-F238E27FC236}">
                <a16:creationId xmlns:a16="http://schemas.microsoft.com/office/drawing/2014/main" id="{8AC23E38-79D2-44E8-BA96-8ACB5741AF6C}"/>
              </a:ext>
            </a:extLst>
          </p:cNvPr>
          <p:cNvSpPr txBox="1">
            <a:spLocks/>
          </p:cNvSpPr>
          <p:nvPr/>
        </p:nvSpPr>
        <p:spPr bwMode="auto">
          <a:xfrm>
            <a:off x="457200" y="41567"/>
            <a:ext cx="7708900" cy="99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4000" kern="1200" baseline="0">
                <a:solidFill>
                  <a:srgbClr val="102E54"/>
                </a:solidFill>
                <a:latin typeface="Times New Roman" panose="02020603050405020304" pitchFamily="18" charset="0"/>
                <a:ea typeface="ＭＳ Ｐゴシック" charset="-128"/>
                <a:cs typeface="Times New Roman" panose="02020603050405020304" pitchFamily="18" charset="0"/>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a:lstStyle>
          <a:p>
            <a:pPr defTabSz="914400"/>
            <a:r>
              <a:rPr lang="en-US" sz="4000"/>
              <a:t>Click to edit Master title style</a:t>
            </a:r>
          </a:p>
        </p:txBody>
      </p:sp>
    </p:spTree>
    <p:extLst>
      <p:ext uri="{BB962C8B-B14F-4D97-AF65-F5344CB8AC3E}">
        <p14:creationId xmlns:p14="http://schemas.microsoft.com/office/powerpoint/2010/main" val="3596840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7706299"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10" name="Slide Number Placeholder 9"/>
          <p:cNvSpPr>
            <a:spLocks noGrp="1"/>
          </p:cNvSpPr>
          <p:nvPr>
            <p:ph type="sldNum" sz="quarter" idx="11"/>
          </p:nvPr>
        </p:nvSpPr>
        <p:spPr/>
        <p:txBody>
          <a:bodyPr/>
          <a:lstStyle/>
          <a:p>
            <a:fld id="{35D07FB7-3994-4D63-AC42-DEC07999CD74}" type="slidenum">
              <a:rPr lang="en-US" smtClean="0"/>
              <a:t>‹#›</a:t>
            </a:fld>
            <a:endParaRPr lang="en-US"/>
          </a:p>
        </p:txBody>
      </p:sp>
    </p:spTree>
    <p:extLst>
      <p:ext uri="{BB962C8B-B14F-4D97-AF65-F5344CB8AC3E}">
        <p14:creationId xmlns:p14="http://schemas.microsoft.com/office/powerpoint/2010/main" val="365012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p:nvSpPr>
        <p:spPr>
          <a:xfrm>
            <a:off x="278606" y="1660873"/>
            <a:ext cx="2014960" cy="2011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8CD9ECBB-3A0A-409C-B1C0-C8F4C3087894}"/>
              </a:ext>
            </a:extLst>
          </p:cNvPr>
          <p:cNvSpPr/>
          <p:nvPr/>
        </p:nvSpPr>
        <p:spPr>
          <a:xfrm>
            <a:off x="2487075" y="1660873"/>
            <a:ext cx="2014960" cy="2011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6FB4FA2C-0414-484D-95CD-C5E17E33E238}"/>
              </a:ext>
            </a:extLst>
          </p:cNvPr>
          <p:cNvSpPr/>
          <p:nvPr/>
        </p:nvSpPr>
        <p:spPr>
          <a:xfrm>
            <a:off x="4695543" y="1660873"/>
            <a:ext cx="2014960" cy="201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a:extLst>
              <a:ext uri="{FF2B5EF4-FFF2-40B4-BE49-F238E27FC236}">
                <a16:creationId xmlns:a16="http://schemas.microsoft.com/office/drawing/2014/main" id="{8D0DE753-6478-4950-8F99-15952FCB6521}"/>
              </a:ext>
            </a:extLst>
          </p:cNvPr>
          <p:cNvSpPr/>
          <p:nvPr/>
        </p:nvSpPr>
        <p:spPr>
          <a:xfrm>
            <a:off x="6904013" y="1660873"/>
            <a:ext cx="2014960" cy="2011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278606" y="260351"/>
            <a:ext cx="8640366" cy="758824"/>
          </a:xfrm>
        </p:spPr>
        <p:txBody>
          <a:bodyPr/>
          <a:lstStyle/>
          <a:p>
            <a:r>
              <a:rPr lang="en-US"/>
              <a:t>Click to edit Master title style</a:t>
            </a:r>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3592997" y="6917634"/>
            <a:ext cx="1438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371686" y="1752313"/>
            <a:ext cx="1828800" cy="18288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2580155" y="1752313"/>
            <a:ext cx="1828800" cy="18288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4788623" y="1752313"/>
            <a:ext cx="1828800" cy="18288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6997092" y="1752313"/>
            <a:ext cx="1828800" cy="18288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278606" y="3797964"/>
            <a:ext cx="2014960" cy="666781"/>
          </a:xfrm>
        </p:spPr>
        <p:txBody>
          <a:bodyPr anchor="t">
            <a:noAutofit/>
          </a:bodyPr>
          <a:lstStyle>
            <a:lvl1pPr marL="0" indent="0" algn="ctr">
              <a:buNone/>
              <a:defRPr sz="1500" b="1">
                <a:solidFill>
                  <a:schemeClr val="tx1"/>
                </a:solidFill>
                <a:latin typeface="+mj-lt"/>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278606" y="4553338"/>
            <a:ext cx="2014960" cy="666781"/>
          </a:xfrm>
        </p:spPr>
        <p:txBody>
          <a:bodyPr anchor="t">
            <a:noAutofit/>
          </a:bodyPr>
          <a:lstStyle>
            <a:lvl1pPr marL="0" indent="0" algn="ctr">
              <a:buNone/>
              <a:defRPr sz="1200" b="0">
                <a:solidFill>
                  <a:schemeClr val="tx1"/>
                </a:solidFill>
                <a:latin typeface="+mn-lt"/>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2487075" y="3797964"/>
            <a:ext cx="2014960" cy="666781"/>
          </a:xfrm>
        </p:spPr>
        <p:txBody>
          <a:bodyPr anchor="t">
            <a:noAutofit/>
          </a:bodyPr>
          <a:lstStyle>
            <a:lvl1pPr marL="0" indent="0" algn="ctr">
              <a:buNone/>
              <a:defRPr sz="1500" b="1">
                <a:solidFill>
                  <a:schemeClr val="tx1"/>
                </a:solidFill>
                <a:latin typeface="+mj-lt"/>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2487075" y="4553338"/>
            <a:ext cx="2014960" cy="666781"/>
          </a:xfrm>
        </p:spPr>
        <p:txBody>
          <a:bodyPr anchor="t">
            <a:noAutofit/>
          </a:bodyPr>
          <a:lstStyle>
            <a:lvl1pPr marL="0" indent="0" algn="ctr">
              <a:buNone/>
              <a:defRPr sz="1200" b="0">
                <a:solidFill>
                  <a:schemeClr val="tx1"/>
                </a:solidFill>
                <a:latin typeface="+mn-lt"/>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4695543" y="3797964"/>
            <a:ext cx="2014960" cy="666781"/>
          </a:xfrm>
        </p:spPr>
        <p:txBody>
          <a:bodyPr anchor="t">
            <a:noAutofit/>
          </a:bodyPr>
          <a:lstStyle>
            <a:lvl1pPr marL="0" indent="0" algn="ctr">
              <a:buNone/>
              <a:defRPr sz="1500" b="1">
                <a:solidFill>
                  <a:schemeClr val="tx1"/>
                </a:solidFill>
                <a:latin typeface="+mj-lt"/>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4695543" y="4553338"/>
            <a:ext cx="2014960" cy="666781"/>
          </a:xfrm>
        </p:spPr>
        <p:txBody>
          <a:bodyPr anchor="t">
            <a:noAutofit/>
          </a:bodyPr>
          <a:lstStyle>
            <a:lvl1pPr marL="0" indent="0" algn="ctr">
              <a:buNone/>
              <a:defRPr sz="1200" b="0">
                <a:solidFill>
                  <a:schemeClr val="tx1"/>
                </a:solidFill>
                <a:latin typeface="+mn-lt"/>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6904013" y="3797964"/>
            <a:ext cx="2014960" cy="666781"/>
          </a:xfrm>
        </p:spPr>
        <p:txBody>
          <a:bodyPr anchor="t">
            <a:noAutofit/>
          </a:bodyPr>
          <a:lstStyle>
            <a:lvl1pPr marL="0" indent="0" algn="ctr">
              <a:buNone/>
              <a:defRPr sz="1500" b="1">
                <a:solidFill>
                  <a:schemeClr val="tx1"/>
                </a:solidFill>
                <a:latin typeface="+mj-lt"/>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6904013" y="4553338"/>
            <a:ext cx="2014960" cy="666781"/>
          </a:xfrm>
        </p:spPr>
        <p:txBody>
          <a:bodyPr anchor="t">
            <a:noAutofit/>
          </a:bodyPr>
          <a:lstStyle>
            <a:lvl1pPr marL="0" indent="0" algn="ctr">
              <a:buNone/>
              <a:defRPr sz="1200" b="0">
                <a:solidFill>
                  <a:schemeClr val="tx1"/>
                </a:solidFill>
                <a:latin typeface="+mn-lt"/>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26" name="Slide Number Placeholder 9">
            <a:extLst>
              <a:ext uri="{FF2B5EF4-FFF2-40B4-BE49-F238E27FC236}">
                <a16:creationId xmlns:a16="http://schemas.microsoft.com/office/drawing/2014/main" id="{FDEB6BAD-C3D2-4A24-8D08-DD27C29E8E58}"/>
              </a:ext>
            </a:extLst>
          </p:cNvPr>
          <p:cNvSpPr>
            <a:spLocks noGrp="1"/>
          </p:cNvSpPr>
          <p:nvPr>
            <p:ph type="sldNum" sz="quarter" idx="11"/>
          </p:nvPr>
        </p:nvSpPr>
        <p:spPr>
          <a:xfrm>
            <a:off x="8382000" y="6477493"/>
            <a:ext cx="609600" cy="301752"/>
          </a:xfrm>
        </p:spPr>
        <p:txBody>
          <a:bodyPr/>
          <a:lstStyle/>
          <a:p>
            <a:fld id="{35D07FB7-3994-4D63-AC42-DEC07999CD74}" type="slidenum">
              <a:rPr lang="en-US" smtClean="0"/>
              <a:t>‹#›</a:t>
            </a:fld>
            <a:endParaRPr lang="en-US"/>
          </a:p>
        </p:txBody>
      </p:sp>
      <p:sp>
        <p:nvSpPr>
          <p:cNvPr id="27" name="Footer Placeholder 5">
            <a:extLst>
              <a:ext uri="{FF2B5EF4-FFF2-40B4-BE49-F238E27FC236}">
                <a16:creationId xmlns:a16="http://schemas.microsoft.com/office/drawing/2014/main" id="{19525D20-8B5C-4FC4-8EC0-A5621F4FEDB1}"/>
              </a:ext>
            </a:extLst>
          </p:cNvPr>
          <p:cNvSpPr>
            <a:spLocks noGrp="1"/>
          </p:cNvSpPr>
          <p:nvPr>
            <p:ph type="ftr" sz="quarter" idx="10"/>
          </p:nvPr>
        </p:nvSpPr>
        <p:spPr>
          <a:xfrm>
            <a:off x="2647951" y="6494579"/>
            <a:ext cx="4571999"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2499332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p:nvSpPr>
        <p:spPr>
          <a:xfrm>
            <a:off x="278606" y="1526387"/>
            <a:ext cx="2696766" cy="4562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0" name="Rectangle 9">
            <a:extLst>
              <a:ext uri="{FF2B5EF4-FFF2-40B4-BE49-F238E27FC236}">
                <a16:creationId xmlns:a16="http://schemas.microsoft.com/office/drawing/2014/main" id="{A5A73287-EED0-4EEC-8007-E2C13366027B}"/>
              </a:ext>
            </a:extLst>
          </p:cNvPr>
          <p:cNvSpPr/>
          <p:nvPr/>
        </p:nvSpPr>
        <p:spPr>
          <a:xfrm>
            <a:off x="6168629" y="1526387"/>
            <a:ext cx="2696766" cy="4562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435769" y="1724025"/>
            <a:ext cx="2357438" cy="4191000"/>
          </a:xfrm>
        </p:spPr>
        <p:txBody>
          <a:bodyPr>
            <a:norm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38462" y="1712119"/>
            <a:ext cx="2357100" cy="4191000"/>
          </a:xfrm>
        </p:spPr>
        <p:txBody>
          <a:bodyPr>
            <a:norm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35D07FB7-3994-4D63-AC42-DEC07999CD74}"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2975374" y="1233488"/>
            <a:ext cx="3193256" cy="5148262"/>
          </a:xfrm>
          <a:solidFill>
            <a:schemeClr val="bg1">
              <a:lumMod val="95000"/>
            </a:schemeClr>
          </a:solidFill>
        </p:spPr>
        <p:txBody>
          <a:bodyPr vert="horz" lIns="91440" tIns="45720" rIns="91440" bIns="45720" rtlCol="0">
            <a:normAutofit/>
          </a:bodyPr>
          <a:lstStyle>
            <a:lvl1pPr>
              <a:defRPr lang="en-US" sz="1350"/>
            </a:lvl1pPr>
          </a:lstStyle>
          <a:p>
            <a:pPr marL="0" lvl="0" indent="0" algn="ctr">
              <a:buNone/>
            </a:pPr>
            <a:r>
              <a:rPr lang="en-US"/>
              <a:t>Click icon to add picture</a:t>
            </a:r>
            <a:endParaRPr lang="en-US" dirty="0"/>
          </a:p>
        </p:txBody>
      </p:sp>
      <p:sp>
        <p:nvSpPr>
          <p:cNvPr id="12" name="Footer Placeholder 5">
            <a:extLst>
              <a:ext uri="{FF2B5EF4-FFF2-40B4-BE49-F238E27FC236}">
                <a16:creationId xmlns:a16="http://schemas.microsoft.com/office/drawing/2014/main" id="{455A4E7F-4FAD-4DE6-A623-2019C28CB671}"/>
              </a:ext>
            </a:extLst>
          </p:cNvPr>
          <p:cNvSpPr>
            <a:spLocks noGrp="1"/>
          </p:cNvSpPr>
          <p:nvPr>
            <p:ph type="ftr" sz="quarter" idx="10"/>
          </p:nvPr>
        </p:nvSpPr>
        <p:spPr>
          <a:xfrm>
            <a:off x="2647951" y="6494579"/>
            <a:ext cx="4571999"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3075499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35D07FB7-3994-4D63-AC42-DEC07999CD74}" type="slidenum">
              <a:rPr lang="en-US" smtClean="0"/>
              <a:t>‹#›</a:t>
            </a:fld>
            <a:endParaRPr lang="en-US"/>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209550" y="3715498"/>
            <a:ext cx="4343400" cy="2514600"/>
          </a:xfrm>
        </p:spPr>
        <p:txBody>
          <a:bodyPr>
            <a:norm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51B65EFD-272B-4368-90FD-476933932957}"/>
              </a:ext>
            </a:extLst>
          </p:cNvPr>
          <p:cNvSpPr>
            <a:spLocks noGrp="1"/>
          </p:cNvSpPr>
          <p:nvPr>
            <p:ph sz="half" idx="13"/>
          </p:nvPr>
        </p:nvSpPr>
        <p:spPr>
          <a:xfrm>
            <a:off x="4629150" y="3715498"/>
            <a:ext cx="4343400" cy="2514600"/>
          </a:xfrm>
        </p:spPr>
        <p:txBody>
          <a:bodyPr>
            <a:norm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8C786C41-33FE-4443-8898-76F7D40D54DC}"/>
              </a:ext>
            </a:extLst>
          </p:cNvPr>
          <p:cNvSpPr>
            <a:spLocks noGrp="1"/>
          </p:cNvSpPr>
          <p:nvPr>
            <p:ph sz="half" idx="14"/>
          </p:nvPr>
        </p:nvSpPr>
        <p:spPr>
          <a:xfrm>
            <a:off x="209550" y="1143748"/>
            <a:ext cx="4343400" cy="2514600"/>
          </a:xfrm>
        </p:spPr>
        <p:txBody>
          <a:bodyPr>
            <a:norm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0BDAB0A6-8AB4-4308-875D-DA7D71FFAC40}"/>
              </a:ext>
            </a:extLst>
          </p:cNvPr>
          <p:cNvSpPr>
            <a:spLocks noGrp="1"/>
          </p:cNvSpPr>
          <p:nvPr>
            <p:ph sz="half" idx="15"/>
          </p:nvPr>
        </p:nvSpPr>
        <p:spPr>
          <a:xfrm>
            <a:off x="4629150" y="1143748"/>
            <a:ext cx="4343400" cy="2514600"/>
          </a:xfrm>
        </p:spPr>
        <p:txBody>
          <a:bodyPr>
            <a:norm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98764968-F38B-4E73-8FEA-BC21B084C95D}"/>
              </a:ext>
            </a:extLst>
          </p:cNvPr>
          <p:cNvSpPr>
            <a:spLocks noGrp="1"/>
          </p:cNvSpPr>
          <p:nvPr>
            <p:ph type="pic" sz="quarter" idx="16"/>
          </p:nvPr>
        </p:nvSpPr>
        <p:spPr>
          <a:xfrm>
            <a:off x="3629026" y="3114677"/>
            <a:ext cx="1876425" cy="616081"/>
          </a:xfrm>
        </p:spPr>
        <p:txBody>
          <a:bodyPr/>
          <a:lstStyle/>
          <a:p>
            <a:r>
              <a:rPr lang="en-US"/>
              <a:t>Click icon to add picture</a:t>
            </a:r>
          </a:p>
        </p:txBody>
      </p:sp>
      <p:sp>
        <p:nvSpPr>
          <p:cNvPr id="17" name="Footer Placeholder 5">
            <a:extLst>
              <a:ext uri="{FF2B5EF4-FFF2-40B4-BE49-F238E27FC236}">
                <a16:creationId xmlns:a16="http://schemas.microsoft.com/office/drawing/2014/main" id="{493E2079-A2EF-4B88-9FE9-D253F3BFA571}"/>
              </a:ext>
            </a:extLst>
          </p:cNvPr>
          <p:cNvSpPr>
            <a:spLocks noGrp="1"/>
          </p:cNvSpPr>
          <p:nvPr>
            <p:ph type="ftr" sz="quarter" idx="10"/>
          </p:nvPr>
        </p:nvSpPr>
        <p:spPr>
          <a:xfrm>
            <a:off x="2647951" y="6494579"/>
            <a:ext cx="4571999"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687628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p:nvSpPr>
        <p:spPr>
          <a:xfrm>
            <a:off x="0" y="0"/>
            <a:ext cx="9144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278606" y="260350"/>
            <a:ext cx="8640366" cy="6121400"/>
          </a:xfrm>
          <a:solidFill>
            <a:schemeClr val="bg1">
              <a:lumMod val="95000"/>
            </a:schemeClr>
          </a:solidFill>
        </p:spPr>
        <p:txBody>
          <a:bodyPr vert="horz" lIns="91440" tIns="45720" rIns="91440" bIns="45720" rtlCol="0">
            <a:normAutofit/>
          </a:bodyPr>
          <a:lstStyle>
            <a:lvl1pPr>
              <a:defRPr lang="en-US" sz="135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p:nvSpPr>
        <p:spPr>
          <a:xfrm>
            <a:off x="1184059" y="2299953"/>
            <a:ext cx="3315007"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D1D54A23-014A-49B4-9E28-7641C8A4F0C1}"/>
              </a:ext>
            </a:extLst>
          </p:cNvPr>
          <p:cNvSpPr/>
          <p:nvPr/>
        </p:nvSpPr>
        <p:spPr>
          <a:xfrm>
            <a:off x="4638369" y="2299953"/>
            <a:ext cx="3315007"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190631" y="1233488"/>
            <a:ext cx="6762745" cy="761076"/>
          </a:xfrm>
        </p:spPr>
        <p:txBody>
          <a:bodyPr anchor="ctr">
            <a:noAutofit/>
          </a:bodyPr>
          <a:lstStyle>
            <a:lvl1pPr algn="ctr">
              <a:defRPr sz="27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35D07FB7-3994-4D63-AC42-DEC07999CD74}" type="slidenum">
              <a:rPr lang="en-US" smtClean="0"/>
              <a:t>‹#›</a:t>
            </a:fld>
            <a:endParaRPr lang="en-US"/>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4746068" y="2424864"/>
            <a:ext cx="3099600" cy="2833200"/>
          </a:xfrm>
        </p:spPr>
        <p:txBody>
          <a:bodyPr>
            <a:normAutofit/>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292116" y="2424870"/>
            <a:ext cx="3098888" cy="2832101"/>
          </a:xfrm>
        </p:spPr>
        <p:txBody>
          <a:bodyPr>
            <a:normAutofit/>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5">
            <a:extLst>
              <a:ext uri="{FF2B5EF4-FFF2-40B4-BE49-F238E27FC236}">
                <a16:creationId xmlns:a16="http://schemas.microsoft.com/office/drawing/2014/main" id="{6F7D4FAC-2FA3-47DB-9254-DC5E7868122C}"/>
              </a:ext>
            </a:extLst>
          </p:cNvPr>
          <p:cNvSpPr>
            <a:spLocks noGrp="1"/>
          </p:cNvSpPr>
          <p:nvPr>
            <p:ph type="ftr" sz="quarter" idx="11"/>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66406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7" name="Slide Number Placeholder 6"/>
          <p:cNvSpPr>
            <a:spLocks noGrp="1"/>
          </p:cNvSpPr>
          <p:nvPr>
            <p:ph type="sldNum" sz="quarter" idx="11"/>
          </p:nvPr>
        </p:nvSpPr>
        <p:spPr/>
        <p:txBody>
          <a:bodyPr/>
          <a:lstStyle/>
          <a:p>
            <a:fld id="{35D07FB7-3994-4D63-AC42-DEC07999CD74}" type="slidenum">
              <a:rPr lang="en-US" smtClean="0"/>
              <a:t>‹#›</a:t>
            </a:fld>
            <a:endParaRPr lang="en-US"/>
          </a:p>
        </p:txBody>
      </p:sp>
    </p:spTree>
    <p:extLst>
      <p:ext uri="{BB962C8B-B14F-4D97-AF65-F5344CB8AC3E}">
        <p14:creationId xmlns:p14="http://schemas.microsoft.com/office/powerpoint/2010/main" val="2530437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278610" y="260358"/>
            <a:ext cx="8640365"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35D07FB7-3994-4D63-AC42-DEC07999CD74}"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278606" y="1233488"/>
            <a:ext cx="1849500" cy="4967287"/>
          </a:xfrm>
          <a:solidFill>
            <a:schemeClr val="bg1">
              <a:lumMod val="95000"/>
            </a:schemeClr>
          </a:solidFill>
        </p:spPr>
        <p:txBody>
          <a:bodyPr vert="horz" lIns="91440" tIns="45720" rIns="91440" bIns="45720" rtlCol="0">
            <a:normAutofit/>
          </a:bodyPr>
          <a:lstStyle>
            <a:lvl1pPr>
              <a:defRPr lang="en-US" sz="135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p:nvSpPr>
        <p:spPr>
          <a:xfrm>
            <a:off x="2169214" y="1233492"/>
            <a:ext cx="2407754"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bg1"/>
              </a:solidFill>
            </a:endParaRP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2253334" y="1330963"/>
            <a:ext cx="2239514" cy="1076636"/>
          </a:xfrm>
        </p:spPr>
        <p:txBody>
          <a:bodyPr anchor="ctr"/>
          <a:lstStyle>
            <a:lvl1pPr marL="0" indent="0">
              <a:buNone/>
              <a:defRPr sz="1800" b="1">
                <a:solidFill>
                  <a:schemeClr val="bg1"/>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0" name="Rectangle 9">
            <a:extLst>
              <a:ext uri="{FF2B5EF4-FFF2-40B4-BE49-F238E27FC236}">
                <a16:creationId xmlns:a16="http://schemas.microsoft.com/office/drawing/2014/main" id="{735AFBAA-25FF-494A-937E-3DFC5F737803}"/>
              </a:ext>
            </a:extLst>
          </p:cNvPr>
          <p:cNvSpPr/>
          <p:nvPr/>
        </p:nvSpPr>
        <p:spPr>
          <a:xfrm>
            <a:off x="2169214" y="2542923"/>
            <a:ext cx="2407754"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2253334" y="2623930"/>
            <a:ext cx="2239514" cy="3448880"/>
          </a:xfrm>
        </p:spPr>
        <p:txBody>
          <a:bodyPr>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4613806" y="1233487"/>
            <a:ext cx="1848680" cy="4967287"/>
          </a:xfrm>
          <a:solidFill>
            <a:schemeClr val="bg1">
              <a:lumMod val="95000"/>
            </a:schemeClr>
          </a:solidFill>
        </p:spPr>
        <p:txBody>
          <a:bodyPr vert="horz" lIns="91440" tIns="45720" rIns="91440" bIns="45720" rtlCol="0">
            <a:normAutofit/>
          </a:bodyPr>
          <a:lstStyle>
            <a:lvl1pPr>
              <a:defRPr lang="en-US" sz="135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p:nvSpPr>
        <p:spPr>
          <a:xfrm>
            <a:off x="6504850" y="1233492"/>
            <a:ext cx="2407754"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p:nvSpPr>
        <p:spPr>
          <a:xfrm>
            <a:off x="6504850" y="2542923"/>
            <a:ext cx="2407754"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589574" y="1333189"/>
            <a:ext cx="2238300" cy="1074410"/>
          </a:xfrm>
        </p:spPr>
        <p:txBody>
          <a:bodyPr anchor="ctr"/>
          <a:lstStyle>
            <a:lvl1pPr marL="0" indent="0">
              <a:buNone/>
              <a:defRPr sz="1800" b="1">
                <a:solidFill>
                  <a:schemeClr val="bg1"/>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589574" y="2623937"/>
            <a:ext cx="2238300" cy="3448881"/>
          </a:xfrm>
        </p:spPr>
        <p:txBody>
          <a:bodyPr>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5">
            <a:extLst>
              <a:ext uri="{FF2B5EF4-FFF2-40B4-BE49-F238E27FC236}">
                <a16:creationId xmlns:a16="http://schemas.microsoft.com/office/drawing/2014/main" id="{7396B5A2-1204-4601-B20C-6280F68F344E}"/>
              </a:ext>
            </a:extLst>
          </p:cNvPr>
          <p:cNvSpPr>
            <a:spLocks noGrp="1"/>
          </p:cNvSpPr>
          <p:nvPr>
            <p:ph type="ftr" sz="quarter" idx="11"/>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2762186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278610" y="260358"/>
            <a:ext cx="8640365"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35D07FB7-3994-4D63-AC42-DEC07999CD74}"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5297874" y="1233488"/>
            <a:ext cx="3621101" cy="4967287"/>
          </a:xfrm>
          <a:solidFill>
            <a:schemeClr val="bg1">
              <a:lumMod val="95000"/>
            </a:schemeClr>
          </a:solidFill>
        </p:spPr>
        <p:txBody>
          <a:bodyPr vert="horz" lIns="91440" tIns="45720" rIns="91440" bIns="45720" rtlCol="0">
            <a:normAutofit/>
          </a:bodyPr>
          <a:lstStyle>
            <a:lvl1pPr>
              <a:defRPr lang="en-US" sz="135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p:nvSpPr>
        <p:spPr>
          <a:xfrm>
            <a:off x="278608" y="1233492"/>
            <a:ext cx="2407754"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bg1"/>
              </a:solidFill>
            </a:endParaRP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62728" y="1330963"/>
            <a:ext cx="2239514" cy="1076636"/>
          </a:xfrm>
        </p:spPr>
        <p:txBody>
          <a:bodyPr anchor="ctr"/>
          <a:lstStyle>
            <a:lvl1pPr marL="0" indent="0">
              <a:buNone/>
              <a:defRPr sz="1800" b="1">
                <a:solidFill>
                  <a:schemeClr val="bg1"/>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0" name="Rectangle 9">
            <a:extLst>
              <a:ext uri="{FF2B5EF4-FFF2-40B4-BE49-F238E27FC236}">
                <a16:creationId xmlns:a16="http://schemas.microsoft.com/office/drawing/2014/main" id="{735AFBAA-25FF-494A-937E-3DFC5F737803}"/>
              </a:ext>
            </a:extLst>
          </p:cNvPr>
          <p:cNvSpPr/>
          <p:nvPr/>
        </p:nvSpPr>
        <p:spPr>
          <a:xfrm>
            <a:off x="278608" y="2542923"/>
            <a:ext cx="2407754"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62728" y="2623930"/>
            <a:ext cx="2239514" cy="3448880"/>
          </a:xfrm>
        </p:spPr>
        <p:txBody>
          <a:bodyPr>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p:nvSpPr>
        <p:spPr>
          <a:xfrm>
            <a:off x="2788240" y="1233492"/>
            <a:ext cx="2407754"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p:nvSpPr>
        <p:spPr>
          <a:xfrm>
            <a:off x="2788240" y="2542923"/>
            <a:ext cx="2407754"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2872965" y="1333189"/>
            <a:ext cx="2238300" cy="1074410"/>
          </a:xfrm>
        </p:spPr>
        <p:txBody>
          <a:bodyPr anchor="ctr"/>
          <a:lstStyle>
            <a:lvl1pPr marL="0" indent="0">
              <a:buNone/>
              <a:defRPr sz="1800" b="1">
                <a:solidFill>
                  <a:schemeClr val="bg1"/>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2872965" y="2623937"/>
            <a:ext cx="2238300" cy="3448881"/>
          </a:xfrm>
        </p:spPr>
        <p:txBody>
          <a:bodyPr>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5">
            <a:extLst>
              <a:ext uri="{FF2B5EF4-FFF2-40B4-BE49-F238E27FC236}">
                <a16:creationId xmlns:a16="http://schemas.microsoft.com/office/drawing/2014/main" id="{3CDFF12C-F152-402E-915E-09AD1E58972B}"/>
              </a:ext>
            </a:extLst>
          </p:cNvPr>
          <p:cNvSpPr>
            <a:spLocks noGrp="1"/>
          </p:cNvSpPr>
          <p:nvPr>
            <p:ph type="ftr" sz="quarter" idx="11"/>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152836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ultipleChoice_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CD43-6FEF-3C4B-947A-2F4B26CB9841}"/>
              </a:ext>
            </a:extLst>
          </p:cNvPr>
          <p:cNvSpPr>
            <a:spLocks noGrp="1"/>
          </p:cNvSpPr>
          <p:nvPr>
            <p:ph type="title" hasCustomPrompt="1"/>
          </p:nvPr>
        </p:nvSpPr>
        <p:spPr>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dirty="0"/>
            </a:lvl1pPr>
          </a:lstStyle>
          <a:p>
            <a:pPr lvl="0"/>
            <a:r>
              <a:rPr lang="en-US" dirty="0"/>
              <a:t>Click to edit multiple choice slide</a:t>
            </a:r>
          </a:p>
        </p:txBody>
      </p:sp>
      <p:sp>
        <p:nvSpPr>
          <p:cNvPr id="5" name="Text Placeholder 4">
            <a:extLst>
              <a:ext uri="{FF2B5EF4-FFF2-40B4-BE49-F238E27FC236}">
                <a16:creationId xmlns:a16="http://schemas.microsoft.com/office/drawing/2014/main" id="{B48501E6-0927-9247-99B8-8820F650958C}"/>
              </a:ext>
            </a:extLst>
          </p:cNvPr>
          <p:cNvSpPr>
            <a:spLocks noGrp="1"/>
          </p:cNvSpPr>
          <p:nvPr>
            <p:ph type="body" sz="quarter" idx="11" hasCustomPrompt="1"/>
          </p:nvPr>
        </p:nvSpPr>
        <p:spPr>
          <a:xfrm>
            <a:off x="1797064" y="3416631"/>
            <a:ext cx="6718286" cy="482600"/>
          </a:xfrm>
        </p:spPr>
        <p:txBody>
          <a:bodyPr/>
          <a:lstStyle>
            <a:lvl1pPr marL="0" indent="0">
              <a:buNone/>
              <a:defRPr/>
            </a:lvl1pPr>
          </a:lstStyle>
          <a:p>
            <a:pPr lvl="0"/>
            <a:r>
              <a:rPr lang="en-US" dirty="0"/>
              <a:t>Add option</a:t>
            </a:r>
          </a:p>
        </p:txBody>
      </p:sp>
      <p:sp>
        <p:nvSpPr>
          <p:cNvPr id="6" name="Text Placeholder 4">
            <a:extLst>
              <a:ext uri="{FF2B5EF4-FFF2-40B4-BE49-F238E27FC236}">
                <a16:creationId xmlns:a16="http://schemas.microsoft.com/office/drawing/2014/main" id="{63F9D24D-0BFB-9B45-BD40-AD0C2A58CA51}"/>
              </a:ext>
            </a:extLst>
          </p:cNvPr>
          <p:cNvSpPr>
            <a:spLocks noGrp="1"/>
          </p:cNvSpPr>
          <p:nvPr>
            <p:ph type="body" sz="quarter" idx="12" hasCustomPrompt="1"/>
          </p:nvPr>
        </p:nvSpPr>
        <p:spPr>
          <a:xfrm>
            <a:off x="1797064" y="2680908"/>
            <a:ext cx="6718286" cy="482600"/>
          </a:xfrm>
        </p:spPr>
        <p:txBody>
          <a:bodyPr/>
          <a:lstStyle>
            <a:lvl1pPr marL="0" indent="0">
              <a:buNone/>
              <a:defRPr/>
            </a:lvl1pPr>
          </a:lstStyle>
          <a:p>
            <a:pPr lvl="0"/>
            <a:r>
              <a:rPr lang="en-US" dirty="0"/>
              <a:t>Add option</a:t>
            </a:r>
          </a:p>
        </p:txBody>
      </p:sp>
      <p:sp>
        <p:nvSpPr>
          <p:cNvPr id="7" name="Text Placeholder 4">
            <a:extLst>
              <a:ext uri="{FF2B5EF4-FFF2-40B4-BE49-F238E27FC236}">
                <a16:creationId xmlns:a16="http://schemas.microsoft.com/office/drawing/2014/main" id="{E1D1DFAA-856C-BD49-95ED-4428C1D99705}"/>
              </a:ext>
            </a:extLst>
          </p:cNvPr>
          <p:cNvSpPr>
            <a:spLocks noGrp="1"/>
          </p:cNvSpPr>
          <p:nvPr>
            <p:ph type="body" sz="quarter" idx="13" hasCustomPrompt="1"/>
          </p:nvPr>
        </p:nvSpPr>
        <p:spPr>
          <a:xfrm>
            <a:off x="1797064" y="4152354"/>
            <a:ext cx="6718286" cy="482600"/>
          </a:xfrm>
        </p:spPr>
        <p:txBody>
          <a:bodyPr/>
          <a:lstStyle>
            <a:lvl1pPr marL="0" indent="0">
              <a:buNone/>
              <a:defRPr/>
            </a:lvl1pPr>
          </a:lstStyle>
          <a:p>
            <a:pPr lvl="0"/>
            <a:r>
              <a:rPr lang="en-US" dirty="0"/>
              <a:t>Add option</a:t>
            </a:r>
          </a:p>
        </p:txBody>
      </p:sp>
      <p:sp>
        <p:nvSpPr>
          <p:cNvPr id="8" name="Text Placeholder 4">
            <a:extLst>
              <a:ext uri="{FF2B5EF4-FFF2-40B4-BE49-F238E27FC236}">
                <a16:creationId xmlns:a16="http://schemas.microsoft.com/office/drawing/2014/main" id="{9ED7F4D0-919F-C14C-A338-804F204F3F05}"/>
              </a:ext>
            </a:extLst>
          </p:cNvPr>
          <p:cNvSpPr>
            <a:spLocks noGrp="1"/>
          </p:cNvSpPr>
          <p:nvPr>
            <p:ph type="body" sz="quarter" idx="14" hasCustomPrompt="1"/>
          </p:nvPr>
        </p:nvSpPr>
        <p:spPr>
          <a:xfrm>
            <a:off x="1797064" y="4884304"/>
            <a:ext cx="6718286" cy="482600"/>
          </a:xfrm>
        </p:spPr>
        <p:txBody>
          <a:bodyPr/>
          <a:lstStyle>
            <a:lvl1pPr marL="0" indent="0">
              <a:buNone/>
              <a:defRPr/>
            </a:lvl1pPr>
          </a:lstStyle>
          <a:p>
            <a:pPr lvl="0"/>
            <a:r>
              <a:rPr lang="en-US" dirty="0"/>
              <a:t>Add option</a:t>
            </a:r>
          </a:p>
        </p:txBody>
      </p:sp>
      <p:sp>
        <p:nvSpPr>
          <p:cNvPr id="9" name="Text Placeholder 4">
            <a:extLst>
              <a:ext uri="{FF2B5EF4-FFF2-40B4-BE49-F238E27FC236}">
                <a16:creationId xmlns:a16="http://schemas.microsoft.com/office/drawing/2014/main" id="{018C4912-9759-7246-878B-2791CDE1756B}"/>
              </a:ext>
            </a:extLst>
          </p:cNvPr>
          <p:cNvSpPr>
            <a:spLocks noGrp="1"/>
          </p:cNvSpPr>
          <p:nvPr>
            <p:ph type="body" sz="quarter" idx="15" hasCustomPrompt="1"/>
          </p:nvPr>
        </p:nvSpPr>
        <p:spPr>
          <a:xfrm>
            <a:off x="1797064" y="1948958"/>
            <a:ext cx="6718286" cy="482600"/>
          </a:xfrm>
        </p:spPr>
        <p:txBody>
          <a:bodyPr/>
          <a:lstStyle>
            <a:lvl1pPr marL="0" indent="0">
              <a:buNone/>
              <a:defRPr/>
            </a:lvl1pPr>
          </a:lstStyle>
          <a:p>
            <a:pPr lvl="0"/>
            <a:r>
              <a:rPr lang="en-US" dirty="0"/>
              <a:t>Add option</a:t>
            </a:r>
          </a:p>
        </p:txBody>
      </p:sp>
      <p:sp>
        <p:nvSpPr>
          <p:cNvPr id="3" name="TextBox 2">
            <a:extLst>
              <a:ext uri="{FF2B5EF4-FFF2-40B4-BE49-F238E27FC236}">
                <a16:creationId xmlns:a16="http://schemas.microsoft.com/office/drawing/2014/main" id="{E3C29E88-315D-4F7E-B10E-066F29163A6B}"/>
              </a:ext>
            </a:extLst>
          </p:cNvPr>
          <p:cNvSpPr txBox="1"/>
          <p:nvPr/>
        </p:nvSpPr>
        <p:spPr>
          <a:xfrm>
            <a:off x="371476" y="1276352"/>
            <a:ext cx="8143875" cy="461665"/>
          </a:xfrm>
          <a:prstGeom prst="rect">
            <a:avLst/>
          </a:prstGeom>
          <a:noFill/>
        </p:spPr>
        <p:txBody>
          <a:bodyPr wrap="square" rtlCol="0">
            <a:spAutoFit/>
          </a:bodyPr>
          <a:lstStyle/>
          <a:p>
            <a:r>
              <a:rPr lang="en-US" sz="2400" dirty="0"/>
              <a:t>Question</a:t>
            </a:r>
          </a:p>
        </p:txBody>
      </p:sp>
      <p:sp>
        <p:nvSpPr>
          <p:cNvPr id="10" name="Slide Number Placeholder 8">
            <a:extLst>
              <a:ext uri="{FF2B5EF4-FFF2-40B4-BE49-F238E27FC236}">
                <a16:creationId xmlns:a16="http://schemas.microsoft.com/office/drawing/2014/main" id="{839F322B-0031-428C-9D7B-23D05DD4EB63}"/>
              </a:ext>
            </a:extLst>
          </p:cNvPr>
          <p:cNvSpPr>
            <a:spLocks noGrp="1"/>
          </p:cNvSpPr>
          <p:nvPr>
            <p:ph type="sldNum" sz="quarter" idx="16"/>
          </p:nvPr>
        </p:nvSpPr>
        <p:spPr>
          <a:xfrm>
            <a:off x="8382000" y="6477493"/>
            <a:ext cx="609600" cy="301752"/>
          </a:xfrm>
        </p:spPr>
        <p:txBody>
          <a:bodyPr/>
          <a:lstStyle/>
          <a:p>
            <a:fld id="{35D07FB7-3994-4D63-AC42-DEC07999CD74}" type="slidenum">
              <a:rPr lang="en-US" smtClean="0"/>
              <a:t>‹#›</a:t>
            </a:fld>
            <a:endParaRPr lang="en-US"/>
          </a:p>
        </p:txBody>
      </p:sp>
      <p:sp>
        <p:nvSpPr>
          <p:cNvPr id="12" name="Footer Placeholder 5">
            <a:extLst>
              <a:ext uri="{FF2B5EF4-FFF2-40B4-BE49-F238E27FC236}">
                <a16:creationId xmlns:a16="http://schemas.microsoft.com/office/drawing/2014/main" id="{E00903C6-98FB-446D-9D63-59551E0B0119}"/>
              </a:ext>
            </a:extLst>
          </p:cNvPr>
          <p:cNvSpPr>
            <a:spLocks noGrp="1"/>
          </p:cNvSpPr>
          <p:nvPr>
            <p:ph type="ftr" sz="quarter" idx="17"/>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2753190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ist_Multiple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278606" y="260351"/>
            <a:ext cx="8640366"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278608" y="1233488"/>
            <a:ext cx="3105668" cy="5148262"/>
          </a:xfrm>
          <a:solidFill>
            <a:schemeClr val="bg1">
              <a:lumMod val="95000"/>
            </a:schemeClr>
          </a:solidFill>
        </p:spPr>
        <p:txBody>
          <a:bodyPr vert="horz" lIns="91440" tIns="45720" rIns="91440" bIns="45720" rtlCol="0">
            <a:normAutofit/>
          </a:bodyPr>
          <a:lstStyle>
            <a:lvl1pPr>
              <a:defRPr lang="en-US" sz="1350"/>
            </a:lvl1pPr>
          </a:lstStyle>
          <a:p>
            <a:pPr marL="0" lvl="0" indent="0" algn="ctr">
              <a:buNone/>
            </a:pPr>
            <a:r>
              <a:rPr lang="en-US"/>
              <a:t>Click icon to add picture</a:t>
            </a:r>
            <a:endParaRPr lang="en-US" dirty="0"/>
          </a:p>
        </p:txBody>
      </p:sp>
      <p:sp>
        <p:nvSpPr>
          <p:cNvPr id="18" name="Rectangle 17">
            <a:extLst>
              <a:ext uri="{FF2B5EF4-FFF2-40B4-BE49-F238E27FC236}">
                <a16:creationId xmlns:a16="http://schemas.microsoft.com/office/drawing/2014/main" id="{1DD2DC66-11E4-4714-A8DE-E8AC34D49655}"/>
              </a:ext>
            </a:extLst>
          </p:cNvPr>
          <p:cNvSpPr/>
          <p:nvPr/>
        </p:nvSpPr>
        <p:spPr>
          <a:xfrm>
            <a:off x="3461443" y="1233489"/>
            <a:ext cx="1778964"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 name="Group 4">
            <a:extLst>
              <a:ext uri="{FF2B5EF4-FFF2-40B4-BE49-F238E27FC236}">
                <a16:creationId xmlns:a16="http://schemas.microsoft.com/office/drawing/2014/main" id="{B6748F93-9B1D-4874-A164-A654BF7D6C8C}"/>
              </a:ext>
            </a:extLst>
          </p:cNvPr>
          <p:cNvGrpSpPr/>
          <p:nvPr/>
        </p:nvGrpSpPr>
        <p:grpSpPr>
          <a:xfrm>
            <a:off x="3631580" y="2462886"/>
            <a:ext cx="1438689"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894F998-0FDF-4CA2-802E-4FCFA7674171}"/>
              </a:ext>
            </a:extLst>
          </p:cNvPr>
          <p:cNvGrpSpPr/>
          <p:nvPr/>
        </p:nvGrpSpPr>
        <p:grpSpPr>
          <a:xfrm>
            <a:off x="5317578" y="2462886"/>
            <a:ext cx="3601397"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5374884" y="1463643"/>
            <a:ext cx="3544091" cy="758822"/>
          </a:xfrm>
        </p:spPr>
        <p:txBody>
          <a:bodyPr anchor="ctr">
            <a:noAutofit/>
          </a:bodyPr>
          <a:lstStyle>
            <a:lvl1pPr marL="0" indent="0" algn="l">
              <a:buNone/>
              <a:defRPr sz="1350">
                <a:solidFill>
                  <a:schemeClr val="tx1"/>
                </a:solidFill>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5374884" y="2741755"/>
            <a:ext cx="3544091" cy="758822"/>
          </a:xfrm>
        </p:spPr>
        <p:txBody>
          <a:bodyPr anchor="ctr">
            <a:noAutofit/>
          </a:bodyPr>
          <a:lstStyle>
            <a:lvl1pPr marL="0" indent="0" algn="l">
              <a:buNone/>
              <a:defRPr sz="1350">
                <a:solidFill>
                  <a:schemeClr val="tx1"/>
                </a:solidFill>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5374884" y="4069997"/>
            <a:ext cx="3544091" cy="758822"/>
          </a:xfrm>
        </p:spPr>
        <p:txBody>
          <a:bodyPr anchor="ctr">
            <a:noAutofit/>
          </a:bodyPr>
          <a:lstStyle>
            <a:lvl1pPr marL="0" indent="0" algn="l">
              <a:buNone/>
              <a:defRPr sz="1350">
                <a:solidFill>
                  <a:schemeClr val="tx1"/>
                </a:solidFill>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5374884" y="5394355"/>
            <a:ext cx="3544091" cy="758822"/>
          </a:xfrm>
        </p:spPr>
        <p:txBody>
          <a:bodyPr anchor="ctr">
            <a:noAutofit/>
          </a:bodyPr>
          <a:lstStyle>
            <a:lvl1pPr marL="0" indent="0" algn="l">
              <a:buNone/>
              <a:defRPr sz="1350">
                <a:solidFill>
                  <a:schemeClr val="tx1"/>
                </a:solidFill>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3920679" y="1437542"/>
            <a:ext cx="860494" cy="811033"/>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3920679" y="2715657"/>
            <a:ext cx="860494" cy="811033"/>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3920679" y="4043899"/>
            <a:ext cx="860494" cy="811033"/>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3920679" y="5368257"/>
            <a:ext cx="860494" cy="811033"/>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25" name="Footer Placeholder 5">
            <a:extLst>
              <a:ext uri="{FF2B5EF4-FFF2-40B4-BE49-F238E27FC236}">
                <a16:creationId xmlns:a16="http://schemas.microsoft.com/office/drawing/2014/main" id="{A81D75DE-3B2F-4BF5-A286-ECBC1BFD8B4D}"/>
              </a:ext>
            </a:extLst>
          </p:cNvPr>
          <p:cNvSpPr>
            <a:spLocks noGrp="1"/>
          </p:cNvSpPr>
          <p:nvPr>
            <p:ph type="ftr" sz="quarter" idx="11"/>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26" name="Slide Number Placeholder 8">
            <a:extLst>
              <a:ext uri="{FF2B5EF4-FFF2-40B4-BE49-F238E27FC236}">
                <a16:creationId xmlns:a16="http://schemas.microsoft.com/office/drawing/2014/main" id="{357E049A-D3AC-4CE1-A2CA-DDCEFBED581C}"/>
              </a:ext>
            </a:extLst>
          </p:cNvPr>
          <p:cNvSpPr>
            <a:spLocks noGrp="1"/>
          </p:cNvSpPr>
          <p:nvPr>
            <p:ph type="sldNum" sz="quarter" idx="12"/>
          </p:nvPr>
        </p:nvSpPr>
        <p:spPr>
          <a:xfrm>
            <a:off x="8382000" y="6477493"/>
            <a:ext cx="609600" cy="301752"/>
          </a:xfrm>
        </p:spPr>
        <p:txBody>
          <a:bodyPr/>
          <a:lstStyle/>
          <a:p>
            <a:fld id="{35D07FB7-3994-4D63-AC42-DEC07999CD74}" type="slidenum">
              <a:rPr lang="en-US" smtClean="0"/>
              <a:t>‹#›</a:t>
            </a:fld>
            <a:endParaRPr lang="en-US"/>
          </a:p>
        </p:txBody>
      </p:sp>
    </p:spTree>
    <p:extLst>
      <p:ext uri="{BB962C8B-B14F-4D97-AF65-F5344CB8AC3E}">
        <p14:creationId xmlns:p14="http://schemas.microsoft.com/office/powerpoint/2010/main" val="137079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278606" y="260351"/>
            <a:ext cx="8640366"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278610" y="1233488"/>
            <a:ext cx="8640365" cy="3049754"/>
          </a:xfrm>
          <a:solidFill>
            <a:schemeClr val="bg1">
              <a:lumMod val="95000"/>
            </a:schemeClr>
          </a:solidFill>
        </p:spPr>
        <p:txBody>
          <a:bodyPr vert="horz" lIns="91440" tIns="45720" rIns="91440" bIns="45720" rtlCol="0">
            <a:normAutofit/>
          </a:bodyPr>
          <a:lstStyle>
            <a:lvl1pPr>
              <a:defRPr lang="en-US" sz="1350"/>
            </a:lvl1pPr>
          </a:lstStyle>
          <a:p>
            <a:pPr marL="0" lvl="0" indent="0" algn="ctr">
              <a:buNone/>
            </a:pPr>
            <a:r>
              <a:rPr lang="en-US"/>
              <a:t>Click icon to add picture</a:t>
            </a:r>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100036" y="2999731"/>
            <a:ext cx="1054307" cy="1162644"/>
          </a:xfrm>
        </p:spPr>
        <p:txBody>
          <a:bodyPr>
            <a:normAutofit/>
          </a:bodyPr>
          <a:lstStyle>
            <a:lvl1pPr marL="0" indent="0" algn="ctr">
              <a:buNone/>
              <a:defRPr sz="15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3081104" y="2999731"/>
            <a:ext cx="1054307" cy="1162644"/>
          </a:xfrm>
        </p:spPr>
        <p:txBody>
          <a:bodyPr>
            <a:normAutofit/>
          </a:bodyPr>
          <a:lstStyle>
            <a:lvl1pPr marL="0" indent="0" algn="ctr">
              <a:buNone/>
              <a:defRPr sz="15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5062170" y="2999731"/>
            <a:ext cx="1054307" cy="1162644"/>
          </a:xfrm>
        </p:spPr>
        <p:txBody>
          <a:bodyPr>
            <a:normAutofit/>
          </a:bodyPr>
          <a:lstStyle>
            <a:lvl1pPr marL="0" indent="0" algn="ctr">
              <a:buNone/>
              <a:defRPr sz="15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7076319" y="2999731"/>
            <a:ext cx="1054307" cy="1162644"/>
          </a:xfrm>
        </p:spPr>
        <p:txBody>
          <a:bodyPr>
            <a:normAutofit/>
          </a:bodyPr>
          <a:lstStyle>
            <a:lvl1pPr marL="0" indent="0" algn="ctr">
              <a:buNone/>
              <a:defRPr sz="15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p:nvSpPr>
        <p:spPr>
          <a:xfrm>
            <a:off x="734940" y="4514254"/>
            <a:ext cx="1784494"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Rectangle 33">
            <a:extLst>
              <a:ext uri="{FF2B5EF4-FFF2-40B4-BE49-F238E27FC236}">
                <a16:creationId xmlns:a16="http://schemas.microsoft.com/office/drawing/2014/main" id="{8E3D72D1-545E-4FA9-B18F-DBE257DA9472}"/>
              </a:ext>
            </a:extLst>
          </p:cNvPr>
          <p:cNvSpPr/>
          <p:nvPr/>
        </p:nvSpPr>
        <p:spPr>
          <a:xfrm>
            <a:off x="2716008" y="4514254"/>
            <a:ext cx="1784494"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Rectangle 34">
            <a:extLst>
              <a:ext uri="{FF2B5EF4-FFF2-40B4-BE49-F238E27FC236}">
                <a16:creationId xmlns:a16="http://schemas.microsoft.com/office/drawing/2014/main" id="{A1FF2C74-7F94-4D15-9530-4844CA0ABABA}"/>
              </a:ext>
            </a:extLst>
          </p:cNvPr>
          <p:cNvSpPr/>
          <p:nvPr/>
        </p:nvSpPr>
        <p:spPr>
          <a:xfrm>
            <a:off x="4697076" y="4514254"/>
            <a:ext cx="1784494"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35">
            <a:extLst>
              <a:ext uri="{FF2B5EF4-FFF2-40B4-BE49-F238E27FC236}">
                <a16:creationId xmlns:a16="http://schemas.microsoft.com/office/drawing/2014/main" id="{D65048BF-5755-467D-94DA-799CD1A9ED70}"/>
              </a:ext>
            </a:extLst>
          </p:cNvPr>
          <p:cNvSpPr/>
          <p:nvPr/>
        </p:nvSpPr>
        <p:spPr>
          <a:xfrm>
            <a:off x="6678141" y="4514254"/>
            <a:ext cx="1784494"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818599" y="4598182"/>
            <a:ext cx="1617176" cy="1330436"/>
          </a:xfrm>
        </p:spPr>
        <p:txBody>
          <a:bodyPr>
            <a:noAutofit/>
          </a:bodyPr>
          <a:lstStyle>
            <a:lvl1pPr marL="0" indent="0" algn="ctr">
              <a:buNone/>
              <a:defRPr sz="1350">
                <a:solidFill>
                  <a:schemeClr val="bg1"/>
                </a:solidFill>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2799666" y="4598182"/>
            <a:ext cx="1617176" cy="1330436"/>
          </a:xfrm>
        </p:spPr>
        <p:txBody>
          <a:bodyPr>
            <a:noAutofit/>
          </a:bodyPr>
          <a:lstStyle>
            <a:lvl1pPr marL="0" indent="0" algn="ctr">
              <a:buNone/>
              <a:defRPr sz="1350">
                <a:solidFill>
                  <a:schemeClr val="bg1"/>
                </a:solidFill>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4780735" y="4598182"/>
            <a:ext cx="1617176" cy="1330436"/>
          </a:xfrm>
        </p:spPr>
        <p:txBody>
          <a:bodyPr>
            <a:noAutofit/>
          </a:bodyPr>
          <a:lstStyle>
            <a:lvl1pPr marL="0" indent="0" algn="ctr">
              <a:buNone/>
              <a:defRPr sz="1350">
                <a:solidFill>
                  <a:schemeClr val="bg1"/>
                </a:solidFill>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6761800" y="4598182"/>
            <a:ext cx="1617176" cy="1330436"/>
          </a:xfrm>
        </p:spPr>
        <p:txBody>
          <a:bodyPr>
            <a:noAutofit/>
          </a:bodyPr>
          <a:lstStyle>
            <a:lvl1pPr marL="0" indent="0" algn="ctr">
              <a:buNone/>
              <a:defRPr sz="1350">
                <a:solidFill>
                  <a:schemeClr val="bg1"/>
                </a:solidFill>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p:nvCxnSpPr>
        <p:spPr>
          <a:xfrm>
            <a:off x="734940" y="4357837"/>
            <a:ext cx="178449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p:nvCxnSpPr>
        <p:spPr>
          <a:xfrm>
            <a:off x="2716008" y="4357837"/>
            <a:ext cx="17844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p:nvCxnSpPr>
        <p:spPr>
          <a:xfrm>
            <a:off x="4697076" y="4357837"/>
            <a:ext cx="1784494"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p:nvCxnSpPr>
        <p:spPr>
          <a:xfrm>
            <a:off x="6678143" y="4357837"/>
            <a:ext cx="178449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Footer Placeholder 5">
            <a:extLst>
              <a:ext uri="{FF2B5EF4-FFF2-40B4-BE49-F238E27FC236}">
                <a16:creationId xmlns:a16="http://schemas.microsoft.com/office/drawing/2014/main" id="{E23E1BC2-B3CB-429E-9E14-AC13D98C9A7A}"/>
              </a:ext>
            </a:extLst>
          </p:cNvPr>
          <p:cNvSpPr>
            <a:spLocks noGrp="1"/>
          </p:cNvSpPr>
          <p:nvPr>
            <p:ph type="ftr" sz="quarter" idx="11"/>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22" name="Slide Number Placeholder 8">
            <a:extLst>
              <a:ext uri="{FF2B5EF4-FFF2-40B4-BE49-F238E27FC236}">
                <a16:creationId xmlns:a16="http://schemas.microsoft.com/office/drawing/2014/main" id="{D8E1DAB1-5F80-4167-B203-91C7A2F1B845}"/>
              </a:ext>
            </a:extLst>
          </p:cNvPr>
          <p:cNvSpPr txBox="1">
            <a:spLocks/>
          </p:cNvSpPr>
          <p:nvPr/>
        </p:nvSpPr>
        <p:spPr bwMode="auto">
          <a:xfrm>
            <a:off x="8382000" y="6477493"/>
            <a:ext cx="609600" cy="3017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1400" kern="1200">
                <a:solidFill>
                  <a:schemeClr val="tx1"/>
                </a:solidFill>
                <a:latin typeface="+mn-lt"/>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DC2DEF-D2FE-4B45-ABA4-9F153FD1C98A}" type="slidenum">
              <a:rPr lang="en-US" sz="1400" smtClean="0"/>
              <a:pPr/>
              <a:t>‹#›</a:t>
            </a:fld>
            <a:endParaRPr lang="en-US" sz="1400" dirty="0"/>
          </a:p>
        </p:txBody>
      </p:sp>
    </p:spTree>
    <p:extLst>
      <p:ext uri="{BB962C8B-B14F-4D97-AF65-F5344CB8AC3E}">
        <p14:creationId xmlns:p14="http://schemas.microsoft.com/office/powerpoint/2010/main" val="2433433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278610" y="260351"/>
            <a:ext cx="4626355"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p:nvSpPr>
        <p:spPr>
          <a:xfrm>
            <a:off x="5076826" y="0"/>
            <a:ext cx="203331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F44232AA-36A1-4A85-8868-9D12848EB106}"/>
              </a:ext>
            </a:extLst>
          </p:cNvPr>
          <p:cNvSpPr/>
          <p:nvPr/>
        </p:nvSpPr>
        <p:spPr>
          <a:xfrm>
            <a:off x="7110688" y="2286000"/>
            <a:ext cx="203331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0B045D93-056D-486E-A634-890ECB9AF9C2}"/>
              </a:ext>
            </a:extLst>
          </p:cNvPr>
          <p:cNvSpPr/>
          <p:nvPr/>
        </p:nvSpPr>
        <p:spPr>
          <a:xfrm>
            <a:off x="5076826" y="4572000"/>
            <a:ext cx="203331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567CD5E4-19A9-4EFD-BBF1-2B1FBC9BB9BD}"/>
              </a:ext>
            </a:extLst>
          </p:cNvPr>
          <p:cNvSpPr/>
          <p:nvPr/>
        </p:nvSpPr>
        <p:spPr>
          <a:xfrm>
            <a:off x="7110688" y="0"/>
            <a:ext cx="203331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Rectangle 32">
            <a:extLst>
              <a:ext uri="{FF2B5EF4-FFF2-40B4-BE49-F238E27FC236}">
                <a16:creationId xmlns:a16="http://schemas.microsoft.com/office/drawing/2014/main" id="{AA533582-AC3E-4F3B-9602-085EB97AD294}"/>
              </a:ext>
            </a:extLst>
          </p:cNvPr>
          <p:cNvSpPr/>
          <p:nvPr/>
        </p:nvSpPr>
        <p:spPr>
          <a:xfrm>
            <a:off x="5076274" y="2286000"/>
            <a:ext cx="203331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Rectangle 36">
            <a:extLst>
              <a:ext uri="{FF2B5EF4-FFF2-40B4-BE49-F238E27FC236}">
                <a16:creationId xmlns:a16="http://schemas.microsoft.com/office/drawing/2014/main" id="{CF0B1BD9-4AC2-4549-9001-383664C7F224}"/>
              </a:ext>
            </a:extLst>
          </p:cNvPr>
          <p:cNvSpPr/>
          <p:nvPr/>
        </p:nvSpPr>
        <p:spPr>
          <a:xfrm>
            <a:off x="7110688" y="4572000"/>
            <a:ext cx="203331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Isosceles Triangle 3">
            <a:extLst>
              <a:ext uri="{FF2B5EF4-FFF2-40B4-BE49-F238E27FC236}">
                <a16:creationId xmlns:a16="http://schemas.microsoft.com/office/drawing/2014/main" id="{32B2DC05-AAD7-458D-B737-BE8CCA1FFA99}"/>
              </a:ext>
            </a:extLst>
          </p:cNvPr>
          <p:cNvSpPr/>
          <p:nvPr/>
        </p:nvSpPr>
        <p:spPr>
          <a:xfrm rot="5400000">
            <a:off x="7029968" y="1073536"/>
            <a:ext cx="298174" cy="13894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Isosceles Triangle 38">
            <a:extLst>
              <a:ext uri="{FF2B5EF4-FFF2-40B4-BE49-F238E27FC236}">
                <a16:creationId xmlns:a16="http://schemas.microsoft.com/office/drawing/2014/main" id="{E423C01B-EB10-48EF-8F1C-C2A7E1923E3E}"/>
              </a:ext>
            </a:extLst>
          </p:cNvPr>
          <p:cNvSpPr/>
          <p:nvPr/>
        </p:nvSpPr>
        <p:spPr>
          <a:xfrm rot="16200000">
            <a:off x="6891303" y="3359533"/>
            <a:ext cx="298174" cy="13894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Isosceles Triangle 43">
            <a:extLst>
              <a:ext uri="{FF2B5EF4-FFF2-40B4-BE49-F238E27FC236}">
                <a16:creationId xmlns:a16="http://schemas.microsoft.com/office/drawing/2014/main" id="{BB0D5D5D-BB46-489A-A006-03E52FDA0AB6}"/>
              </a:ext>
            </a:extLst>
          </p:cNvPr>
          <p:cNvSpPr/>
          <p:nvPr/>
        </p:nvSpPr>
        <p:spPr>
          <a:xfrm rot="5400000">
            <a:off x="7029968" y="5645536"/>
            <a:ext cx="298174" cy="13894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7600194" y="561678"/>
            <a:ext cx="1054307" cy="1162644"/>
          </a:xfrm>
        </p:spPr>
        <p:txBody>
          <a:bodyPr>
            <a:normAutofit/>
          </a:bodyPr>
          <a:lstStyle>
            <a:lvl1pPr marL="0" indent="0" algn="ctr">
              <a:buNone/>
              <a:defRPr sz="15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5565778" y="2847678"/>
            <a:ext cx="1054307" cy="1162644"/>
          </a:xfrm>
        </p:spPr>
        <p:txBody>
          <a:bodyPr>
            <a:normAutofit/>
          </a:bodyPr>
          <a:lstStyle>
            <a:lvl1pPr marL="0" indent="0" algn="ctr">
              <a:buNone/>
              <a:defRPr sz="15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7600194" y="5133678"/>
            <a:ext cx="1054307" cy="1162644"/>
          </a:xfrm>
        </p:spPr>
        <p:txBody>
          <a:bodyPr>
            <a:normAutofit/>
          </a:bodyPr>
          <a:lstStyle>
            <a:lvl1pPr marL="0" indent="0" algn="ctr">
              <a:buNone/>
              <a:defRPr sz="1500">
                <a:solidFill>
                  <a:schemeClr val="tx1"/>
                </a:solidFill>
              </a:defRPr>
            </a:lvl1pPr>
          </a:lstStyle>
          <a:p>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5217182" y="215900"/>
            <a:ext cx="1752600" cy="1854200"/>
          </a:xfrm>
        </p:spPr>
        <p:txBody>
          <a:bodyPr anchor="ctr">
            <a:noAutofit/>
          </a:bodyPr>
          <a:lstStyle>
            <a:lvl1pPr marL="0" indent="0" algn="ctr">
              <a:buNone/>
              <a:defRPr sz="1350">
                <a:solidFill>
                  <a:schemeClr val="bg1"/>
                </a:solidFill>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7251044" y="2501900"/>
            <a:ext cx="1752600" cy="1854200"/>
          </a:xfrm>
        </p:spPr>
        <p:txBody>
          <a:bodyPr anchor="ctr">
            <a:noAutofit/>
          </a:bodyPr>
          <a:lstStyle>
            <a:lvl1pPr marL="0" indent="0" algn="ctr">
              <a:buNone/>
              <a:defRPr sz="1350">
                <a:solidFill>
                  <a:schemeClr val="bg1"/>
                </a:solidFill>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5217181" y="4787900"/>
            <a:ext cx="1752600" cy="1854200"/>
          </a:xfrm>
        </p:spPr>
        <p:txBody>
          <a:bodyPr anchor="ctr">
            <a:noAutofit/>
          </a:bodyPr>
          <a:lstStyle>
            <a:lvl1pPr marL="0" indent="0" algn="ctr">
              <a:buNone/>
              <a:defRPr sz="1350">
                <a:solidFill>
                  <a:schemeClr val="bg1"/>
                </a:solidFill>
              </a:defRPr>
            </a:lvl1pPr>
            <a:lvl2pPr marL="342892" indent="0">
              <a:buNone/>
              <a:defRPr sz="1200">
                <a:solidFill>
                  <a:schemeClr val="bg1"/>
                </a:solidFill>
              </a:defRPr>
            </a:lvl2pPr>
            <a:lvl3pPr marL="685783" indent="0">
              <a:buNone/>
              <a:defRPr sz="1050">
                <a:solidFill>
                  <a:schemeClr val="bg1"/>
                </a:solidFill>
              </a:defRPr>
            </a:lvl3pPr>
            <a:lvl4pPr marL="1028675" indent="0">
              <a:buNone/>
              <a:defRPr sz="900">
                <a:solidFill>
                  <a:schemeClr val="bg1"/>
                </a:solidFill>
              </a:defRPr>
            </a:lvl4pPr>
            <a:lvl5pPr marL="1371566" indent="0">
              <a:buNone/>
              <a:defRPr sz="900">
                <a:solidFill>
                  <a:schemeClr val="bg1"/>
                </a:solidFill>
              </a:defRPr>
            </a:lvl5pPr>
          </a:lstStyle>
          <a:p>
            <a:pPr lvl="0"/>
            <a:r>
              <a:rPr lang="en-US" dirty="0"/>
              <a:t>Add your text here</a:t>
            </a:r>
          </a:p>
        </p:txBody>
      </p:sp>
      <p:sp>
        <p:nvSpPr>
          <p:cNvPr id="5" name="Content Placeholder 4">
            <a:extLst>
              <a:ext uri="{FF2B5EF4-FFF2-40B4-BE49-F238E27FC236}">
                <a16:creationId xmlns:a16="http://schemas.microsoft.com/office/drawing/2014/main" id="{59841501-29A4-42E9-80C3-4955108F5F9C}"/>
              </a:ext>
            </a:extLst>
          </p:cNvPr>
          <p:cNvSpPr>
            <a:spLocks noGrp="1"/>
          </p:cNvSpPr>
          <p:nvPr>
            <p:ph sz="quarter" idx="21"/>
          </p:nvPr>
        </p:nvSpPr>
        <p:spPr>
          <a:xfrm>
            <a:off x="277509" y="1101727"/>
            <a:ext cx="4627868" cy="5565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7407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3" name="Slide Number Placeholder 2"/>
          <p:cNvSpPr>
            <a:spLocks noGrp="1"/>
          </p:cNvSpPr>
          <p:nvPr>
            <p:ph type="sldNum" sz="quarter" idx="11"/>
          </p:nvPr>
        </p:nvSpPr>
        <p:spPr/>
        <p:txBody>
          <a:bodyPr/>
          <a:lstStyle/>
          <a:p>
            <a:fld id="{35D07FB7-3994-4D63-AC42-DEC07999CD74}" type="slidenum">
              <a:rPr lang="en-US" smtClean="0"/>
              <a:t>‹#›</a:t>
            </a:fld>
            <a:endParaRPr lang="en-US"/>
          </a:p>
        </p:txBody>
      </p:sp>
    </p:spTree>
    <p:extLst>
      <p:ext uri="{BB962C8B-B14F-4D97-AF65-F5344CB8AC3E}">
        <p14:creationId xmlns:p14="http://schemas.microsoft.com/office/powerpoint/2010/main" val="1962134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2"/>
            <a:ext cx="9144000" cy="1527349"/>
          </a:xfrm>
          <a:prstGeom prst="rect">
            <a:avLst/>
          </a:prstGeom>
          <a:gradFill flip="none" rotWithShape="1">
            <a:gsLst>
              <a:gs pos="38000">
                <a:schemeClr val="tx2"/>
              </a:gs>
              <a:gs pos="99000">
                <a:schemeClr val="accent3">
                  <a:lumMod val="20000"/>
                  <a:lumOff val="80000"/>
                </a:schemeClr>
              </a:gs>
              <a:gs pos="100000">
                <a:schemeClr val="accent6"/>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2" name="Title 1"/>
          <p:cNvSpPr>
            <a:spLocks noGrp="1"/>
          </p:cNvSpPr>
          <p:nvPr>
            <p:ph type="ctrTitle"/>
          </p:nvPr>
        </p:nvSpPr>
        <p:spPr>
          <a:xfrm>
            <a:off x="920646" y="3292730"/>
            <a:ext cx="7772400" cy="898198"/>
          </a:xfrm>
        </p:spPr>
        <p:txBody>
          <a:bodyPr/>
          <a:lstStyle>
            <a:lvl1pPr algn="r">
              <a:defRPr>
                <a:solidFill>
                  <a:srgbClr val="9D8C78"/>
                </a:solidFill>
              </a:defRPr>
            </a:lvl1pPr>
          </a:lstStyle>
          <a:p>
            <a:r>
              <a:rPr lang="en-US"/>
              <a:t>Click to edit Master title style</a:t>
            </a:r>
            <a:endParaRPr lang="en-US" dirty="0"/>
          </a:p>
        </p:txBody>
      </p:sp>
      <p:sp>
        <p:nvSpPr>
          <p:cNvPr id="3" name="Subtitle 2"/>
          <p:cNvSpPr>
            <a:spLocks noGrp="1"/>
          </p:cNvSpPr>
          <p:nvPr>
            <p:ph type="subTitle" idx="1"/>
          </p:nvPr>
        </p:nvSpPr>
        <p:spPr>
          <a:xfrm>
            <a:off x="3044353" y="4206126"/>
            <a:ext cx="5641337" cy="593737"/>
          </a:xfrm>
        </p:spPr>
        <p:txBody>
          <a:bodyPr/>
          <a:lstStyle>
            <a:lvl1pPr marL="0" indent="0" algn="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501" y="-8311"/>
            <a:ext cx="1523874" cy="1523874"/>
          </a:xfrm>
          <a:prstGeom prst="rect">
            <a:avLst/>
          </a:prstGeom>
        </p:spPr>
      </p:pic>
      <p:sp>
        <p:nvSpPr>
          <p:cNvPr id="11" name="Text Placeholder 10"/>
          <p:cNvSpPr>
            <a:spLocks noGrp="1"/>
          </p:cNvSpPr>
          <p:nvPr>
            <p:ph type="body" sz="quarter" idx="10"/>
          </p:nvPr>
        </p:nvSpPr>
        <p:spPr>
          <a:xfrm>
            <a:off x="5596206" y="4898960"/>
            <a:ext cx="1961365" cy="298450"/>
          </a:xfrm>
        </p:spPr>
        <p:txBody>
          <a:bodyPr/>
          <a:lstStyle>
            <a:lvl1pPr marL="0" indent="0">
              <a:buNone/>
              <a:defRPr sz="1200"/>
            </a:lvl1pPr>
          </a:lstStyle>
          <a:p>
            <a:pPr lvl="0"/>
            <a:r>
              <a:rPr lang="en-US"/>
              <a:t>Edit Master text styles</a:t>
            </a:r>
          </a:p>
        </p:txBody>
      </p:sp>
      <p:sp>
        <p:nvSpPr>
          <p:cNvPr id="8" name="Slide Number Placeholder 7"/>
          <p:cNvSpPr>
            <a:spLocks noGrp="1"/>
          </p:cNvSpPr>
          <p:nvPr>
            <p:ph type="sldNum" sz="quarter" idx="12"/>
          </p:nvPr>
        </p:nvSpPr>
        <p:spPr/>
        <p:txBody>
          <a:bodyPr/>
          <a:lstStyle/>
          <a:p>
            <a:fld id="{1093570F-0B49-4931-8ED1-6445E5759EF7}" type="slidenum">
              <a:rPr lang="en-US" smtClean="0"/>
              <a:t>‹#›</a:t>
            </a:fld>
            <a:endParaRPr lang="en-US"/>
          </a:p>
        </p:txBody>
      </p:sp>
    </p:spTree>
    <p:extLst>
      <p:ext uri="{BB962C8B-B14F-4D97-AF65-F5344CB8AC3E}">
        <p14:creationId xmlns:p14="http://schemas.microsoft.com/office/powerpoint/2010/main" val="857969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1"/>
          </p:nvPr>
        </p:nvSpPr>
        <p:spPr>
          <a:xfrm>
            <a:off x="8371384" y="6486036"/>
            <a:ext cx="609600" cy="301752"/>
          </a:xfrm>
        </p:spPr>
        <p:txBody>
          <a:bodyPr/>
          <a:lstStyle>
            <a:lvl1pPr algn="ctr">
              <a:defRPr/>
            </a:lvl1pPr>
          </a:lstStyle>
          <a:p>
            <a:fld id="{1093570F-0B49-4931-8ED1-6445E5759EF7}" type="slidenum">
              <a:rPr lang="en-US" smtClean="0"/>
              <a:pPr/>
              <a:t>‹#›</a:t>
            </a:fld>
            <a:endParaRPr lang="en-US" dirty="0"/>
          </a:p>
        </p:txBody>
      </p:sp>
      <p:sp>
        <p:nvSpPr>
          <p:cNvPr id="6" name="Footer Placeholder 5">
            <a:extLst>
              <a:ext uri="{FF2B5EF4-FFF2-40B4-BE49-F238E27FC236}">
                <a16:creationId xmlns:a16="http://schemas.microsoft.com/office/drawing/2014/main" id="{68067BFC-4F4A-4178-ACA1-C5C6D847082D}"/>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a:t>
            </a:r>
            <a:r>
              <a:rPr lang="en-US" dirty="0" err="1"/>
              <a:t>Groth</a:t>
            </a:r>
            <a:r>
              <a:rPr lang="en-US" dirty="0"/>
              <a:t>, Ruiz-</a:t>
            </a:r>
            <a:r>
              <a:rPr lang="en-US" dirty="0" err="1"/>
              <a:t>Tagle</a:t>
            </a:r>
            <a:r>
              <a:rPr lang="en-US" dirty="0"/>
              <a:t>, Lewis, UMD</a:t>
            </a:r>
          </a:p>
        </p:txBody>
      </p:sp>
    </p:spTree>
    <p:extLst>
      <p:ext uri="{BB962C8B-B14F-4D97-AF65-F5344CB8AC3E}">
        <p14:creationId xmlns:p14="http://schemas.microsoft.com/office/powerpoint/2010/main" val="1114225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30" name="Rectangle 29"/>
          <p:cNvSpPr/>
          <p:nvPr/>
        </p:nvSpPr>
        <p:spPr>
          <a:xfrm>
            <a:off x="-1" y="2"/>
            <a:ext cx="2514600" cy="6857999"/>
          </a:xfrm>
          <a:prstGeom prst="rect">
            <a:avLst/>
          </a:prstGeom>
          <a:gradFill flip="none" rotWithShape="1">
            <a:gsLst>
              <a:gs pos="38000">
                <a:schemeClr val="tx2"/>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 name="Title 1"/>
          <p:cNvSpPr>
            <a:spLocks noGrp="1"/>
          </p:cNvSpPr>
          <p:nvPr>
            <p:ph type="ctrTitle"/>
          </p:nvPr>
        </p:nvSpPr>
        <p:spPr>
          <a:xfrm>
            <a:off x="2714503" y="1250965"/>
            <a:ext cx="5641337" cy="1233338"/>
          </a:xfrm>
        </p:spPr>
        <p:txBody>
          <a:bodyPr/>
          <a:lstStyle>
            <a:lvl1pPr algn="l">
              <a:lnSpc>
                <a:spcPts val="2850"/>
              </a:lnSpc>
              <a:defRPr>
                <a:solidFill>
                  <a:srgbClr val="9D8C78"/>
                </a:solidFill>
              </a:defRPr>
            </a:lvl1pPr>
          </a:lstStyle>
          <a:p>
            <a:r>
              <a:rPr lang="en-US"/>
              <a:t>Click to edit Master title style</a:t>
            </a:r>
            <a:endParaRPr lang="en-US" dirty="0"/>
          </a:p>
        </p:txBody>
      </p:sp>
      <p:sp>
        <p:nvSpPr>
          <p:cNvPr id="3" name="Subtitle 2"/>
          <p:cNvSpPr>
            <a:spLocks noGrp="1"/>
          </p:cNvSpPr>
          <p:nvPr>
            <p:ph type="subTitle" idx="1"/>
          </p:nvPr>
        </p:nvSpPr>
        <p:spPr>
          <a:xfrm>
            <a:off x="2714503" y="2588980"/>
            <a:ext cx="5641337" cy="593737"/>
          </a:xfrm>
        </p:spPr>
        <p:txBody>
          <a:bodyPr/>
          <a:lstStyle>
            <a:lvl1pPr marL="0" indent="0" algn="l">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0173" y="4831929"/>
            <a:ext cx="1523874" cy="1523874"/>
          </a:xfrm>
          <a:prstGeom prst="rect">
            <a:avLst/>
          </a:prstGeom>
        </p:spPr>
      </p:pic>
      <p:sp>
        <p:nvSpPr>
          <p:cNvPr id="12" name="Rectangle 11"/>
          <p:cNvSpPr/>
          <p:nvPr/>
        </p:nvSpPr>
        <p:spPr>
          <a:xfrm>
            <a:off x="-1" y="1250966"/>
            <a:ext cx="2514600" cy="2444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lumMod val="65000"/>
                  </a:schemeClr>
                </a:solidFill>
              </a:rPr>
              <a:t>Images placed in horizontal position </a:t>
            </a:r>
            <a:br>
              <a:rPr lang="en-US" sz="1050" dirty="0">
                <a:solidFill>
                  <a:schemeClr val="bg1">
                    <a:lumMod val="65000"/>
                  </a:schemeClr>
                </a:solidFill>
              </a:rPr>
            </a:br>
            <a:r>
              <a:rPr lang="en-US" sz="1050" dirty="0">
                <a:solidFill>
                  <a:schemeClr val="bg1">
                    <a:lumMod val="65000"/>
                  </a:schemeClr>
                </a:solidFill>
              </a:rPr>
              <a:t>with even amount of white space</a:t>
            </a:r>
            <a:br>
              <a:rPr lang="en-US" sz="1050" dirty="0">
                <a:solidFill>
                  <a:schemeClr val="bg1">
                    <a:lumMod val="65000"/>
                  </a:schemeClr>
                </a:solidFill>
              </a:rPr>
            </a:br>
            <a:r>
              <a:rPr lang="en-US" sz="1050" dirty="0">
                <a:solidFill>
                  <a:schemeClr val="bg1">
                    <a:lumMod val="65000"/>
                  </a:schemeClr>
                </a:solidFill>
              </a:rPr>
              <a:t> between photos</a:t>
            </a:r>
          </a:p>
        </p:txBody>
      </p:sp>
      <p:sp>
        <p:nvSpPr>
          <p:cNvPr id="14" name="Text Placeholder 10"/>
          <p:cNvSpPr>
            <a:spLocks noGrp="1"/>
          </p:cNvSpPr>
          <p:nvPr>
            <p:ph type="body" sz="quarter" idx="10"/>
          </p:nvPr>
        </p:nvSpPr>
        <p:spPr>
          <a:xfrm>
            <a:off x="5334749" y="3695699"/>
            <a:ext cx="1961365" cy="298450"/>
          </a:xfrm>
        </p:spPr>
        <p:txBody>
          <a:bodyPr/>
          <a:lstStyle>
            <a:lvl1pPr marL="0" indent="0">
              <a:buNone/>
              <a:defRPr sz="1200"/>
            </a:lvl1pPr>
          </a:lstStyle>
          <a:p>
            <a:pPr lvl="0"/>
            <a:r>
              <a:rPr lang="en-US"/>
              <a:t>Edit Master text styles</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566" y="6407626"/>
            <a:ext cx="2406938" cy="427436"/>
          </a:xfrm>
          <a:prstGeom prst="rect">
            <a:avLst/>
          </a:prstGeom>
        </p:spPr>
      </p:pic>
      <p:sp>
        <p:nvSpPr>
          <p:cNvPr id="9" name="Picture Placeholder 2">
            <a:extLst>
              <a:ext uri="{FF2B5EF4-FFF2-40B4-BE49-F238E27FC236}">
                <a16:creationId xmlns:a16="http://schemas.microsoft.com/office/drawing/2014/main" id="{CEA34CDA-0C37-4468-B643-BE901D8C19F8}"/>
              </a:ext>
            </a:extLst>
          </p:cNvPr>
          <p:cNvSpPr>
            <a:spLocks noGrp="1"/>
          </p:cNvSpPr>
          <p:nvPr>
            <p:ph type="pic" sz="quarter" idx="11"/>
          </p:nvPr>
        </p:nvSpPr>
        <p:spPr>
          <a:xfrm>
            <a:off x="0" y="1245611"/>
            <a:ext cx="2514600" cy="2467672"/>
          </a:xfrm>
        </p:spPr>
        <p:txBody>
          <a:bodyPr/>
          <a:lstStyle/>
          <a:p>
            <a:r>
              <a:rPr lang="en-US"/>
              <a:t>Click icon to add picture</a:t>
            </a:r>
            <a:endParaRPr lang="en-US" dirty="0"/>
          </a:p>
        </p:txBody>
      </p:sp>
    </p:spTree>
    <p:extLst>
      <p:ext uri="{BB962C8B-B14F-4D97-AF65-F5344CB8AC3E}">
        <p14:creationId xmlns:p14="http://schemas.microsoft.com/office/powerpoint/2010/main" val="354626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30" name="Rectangle 29"/>
          <p:cNvSpPr/>
          <p:nvPr/>
        </p:nvSpPr>
        <p:spPr>
          <a:xfrm>
            <a:off x="-1" y="2"/>
            <a:ext cx="2514600" cy="6857999"/>
          </a:xfrm>
          <a:prstGeom prst="rect">
            <a:avLst/>
          </a:prstGeom>
          <a:gradFill flip="none" rotWithShape="1">
            <a:gsLst>
              <a:gs pos="38000">
                <a:schemeClr val="tx2"/>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ctrTitle"/>
          </p:nvPr>
        </p:nvSpPr>
        <p:spPr>
          <a:xfrm>
            <a:off x="2714503" y="1250965"/>
            <a:ext cx="5641337" cy="1233338"/>
          </a:xfrm>
        </p:spPr>
        <p:txBody>
          <a:bodyPr/>
          <a:lstStyle>
            <a:lvl1pPr algn="l">
              <a:lnSpc>
                <a:spcPts val="3800"/>
              </a:lnSpc>
              <a:defRPr>
                <a:solidFill>
                  <a:srgbClr val="9D8C78"/>
                </a:solidFill>
              </a:defRPr>
            </a:lvl1pPr>
          </a:lstStyle>
          <a:p>
            <a:r>
              <a:rPr lang="en-US"/>
              <a:t>Click to edit Master title style</a:t>
            </a:r>
            <a:endParaRPr lang="en-US" dirty="0"/>
          </a:p>
        </p:txBody>
      </p:sp>
      <p:sp>
        <p:nvSpPr>
          <p:cNvPr id="3" name="Subtitle 2"/>
          <p:cNvSpPr>
            <a:spLocks noGrp="1"/>
          </p:cNvSpPr>
          <p:nvPr>
            <p:ph type="subTitle" idx="1"/>
          </p:nvPr>
        </p:nvSpPr>
        <p:spPr>
          <a:xfrm>
            <a:off x="2714503" y="2588980"/>
            <a:ext cx="5641337" cy="593737"/>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0173" y="4831929"/>
            <a:ext cx="1523874" cy="1523874"/>
          </a:xfrm>
          <a:prstGeom prst="rect">
            <a:avLst/>
          </a:prstGeom>
        </p:spPr>
      </p:pic>
      <p:sp>
        <p:nvSpPr>
          <p:cNvPr id="12" name="Rectangle 11"/>
          <p:cNvSpPr/>
          <p:nvPr/>
        </p:nvSpPr>
        <p:spPr>
          <a:xfrm>
            <a:off x="-1" y="1250966"/>
            <a:ext cx="2514600" cy="2444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Images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a:t>
            </a:r>
          </a:p>
        </p:txBody>
      </p:sp>
      <p:sp>
        <p:nvSpPr>
          <p:cNvPr id="14" name="Text Placeholder 10"/>
          <p:cNvSpPr>
            <a:spLocks noGrp="1"/>
          </p:cNvSpPr>
          <p:nvPr>
            <p:ph type="body" sz="quarter" idx="10"/>
          </p:nvPr>
        </p:nvSpPr>
        <p:spPr>
          <a:xfrm>
            <a:off x="5334749" y="3695699"/>
            <a:ext cx="1961365" cy="298450"/>
          </a:xfrm>
        </p:spPr>
        <p:txBody>
          <a:bodyPr/>
          <a:lstStyle>
            <a:lvl1pPr marL="0" indent="0">
              <a:buNone/>
              <a:defRPr sz="1600"/>
            </a:lvl1pPr>
          </a:lstStyle>
          <a:p>
            <a:pPr lvl="0"/>
            <a:r>
              <a:rPr lang="en-US"/>
              <a:t>Edit Master text styles</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566" y="6407626"/>
            <a:ext cx="2406938" cy="427436"/>
          </a:xfrm>
          <a:prstGeom prst="rect">
            <a:avLst/>
          </a:prstGeom>
        </p:spPr>
      </p:pic>
      <p:sp>
        <p:nvSpPr>
          <p:cNvPr id="9" name="Picture Placeholder 2">
            <a:extLst>
              <a:ext uri="{FF2B5EF4-FFF2-40B4-BE49-F238E27FC236}">
                <a16:creationId xmlns:a16="http://schemas.microsoft.com/office/drawing/2014/main" id="{CEA34CDA-0C37-4468-B643-BE901D8C19F8}"/>
              </a:ext>
            </a:extLst>
          </p:cNvPr>
          <p:cNvSpPr>
            <a:spLocks noGrp="1"/>
          </p:cNvSpPr>
          <p:nvPr>
            <p:ph type="pic" sz="quarter" idx="11"/>
          </p:nvPr>
        </p:nvSpPr>
        <p:spPr>
          <a:xfrm>
            <a:off x="0" y="1245611"/>
            <a:ext cx="2514600" cy="2467672"/>
          </a:xfrm>
        </p:spPr>
        <p:txBody>
          <a:bodyPr/>
          <a:lstStyle/>
          <a:p>
            <a:r>
              <a:rPr lang="en-US"/>
              <a:t>Click icon to add picture</a:t>
            </a:r>
            <a:endParaRPr lang="en-US" dirty="0"/>
          </a:p>
        </p:txBody>
      </p:sp>
    </p:spTree>
    <p:extLst>
      <p:ext uri="{BB962C8B-B14F-4D97-AF65-F5344CB8AC3E}">
        <p14:creationId xmlns:p14="http://schemas.microsoft.com/office/powerpoint/2010/main" val="2789003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Outline Slide">
    <p:spTree>
      <p:nvGrpSpPr>
        <p:cNvPr id="1" name=""/>
        <p:cNvGrpSpPr/>
        <p:nvPr/>
      </p:nvGrpSpPr>
      <p:grpSpPr>
        <a:xfrm>
          <a:off x="0" y="0"/>
          <a:ext cx="0" cy="0"/>
          <a:chOff x="0" y="0"/>
          <a:chExt cx="0" cy="0"/>
        </a:xfrm>
      </p:grpSpPr>
      <p:sp>
        <p:nvSpPr>
          <p:cNvPr id="30" name="Rectangle 29"/>
          <p:cNvSpPr/>
          <p:nvPr/>
        </p:nvSpPr>
        <p:spPr>
          <a:xfrm>
            <a:off x="-1" y="2"/>
            <a:ext cx="2514600" cy="6857999"/>
          </a:xfrm>
          <a:prstGeom prst="rect">
            <a:avLst/>
          </a:prstGeom>
          <a:gradFill flip="none" rotWithShape="1">
            <a:gsLst>
              <a:gs pos="38000">
                <a:schemeClr val="tx2"/>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0173" y="4831929"/>
            <a:ext cx="1523874" cy="1523874"/>
          </a:xfrm>
          <a:prstGeom prst="rect">
            <a:avLst/>
          </a:prstGeom>
        </p:spPr>
      </p:pic>
      <p:sp>
        <p:nvSpPr>
          <p:cNvPr id="12" name="Rectangle 11"/>
          <p:cNvSpPr/>
          <p:nvPr/>
        </p:nvSpPr>
        <p:spPr>
          <a:xfrm>
            <a:off x="-1" y="1250966"/>
            <a:ext cx="2514600" cy="2444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lumMod val="65000"/>
                  </a:schemeClr>
                </a:solidFill>
              </a:rPr>
              <a:t>Images placed in horizontal position </a:t>
            </a:r>
            <a:br>
              <a:rPr lang="en-US" sz="1050" dirty="0">
                <a:solidFill>
                  <a:schemeClr val="bg1">
                    <a:lumMod val="65000"/>
                  </a:schemeClr>
                </a:solidFill>
              </a:rPr>
            </a:br>
            <a:r>
              <a:rPr lang="en-US" sz="1050" dirty="0">
                <a:solidFill>
                  <a:schemeClr val="bg1">
                    <a:lumMod val="65000"/>
                  </a:schemeClr>
                </a:solidFill>
              </a:rPr>
              <a:t>with even amount of white space</a:t>
            </a:r>
            <a:br>
              <a:rPr lang="en-US" sz="1050" dirty="0">
                <a:solidFill>
                  <a:schemeClr val="bg1">
                    <a:lumMod val="65000"/>
                  </a:schemeClr>
                </a:solidFill>
              </a:rPr>
            </a:br>
            <a:r>
              <a:rPr lang="en-US" sz="1050" dirty="0">
                <a:solidFill>
                  <a:schemeClr val="bg1">
                    <a:lumMod val="65000"/>
                  </a:schemeClr>
                </a:solidFill>
              </a:rPr>
              <a:t> between photos</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566" y="6407626"/>
            <a:ext cx="2406938" cy="427436"/>
          </a:xfrm>
          <a:prstGeom prst="rect">
            <a:avLst/>
          </a:prstGeom>
        </p:spPr>
      </p:pic>
      <p:sp>
        <p:nvSpPr>
          <p:cNvPr id="9" name="Rectangle 3">
            <a:extLst>
              <a:ext uri="{FF2B5EF4-FFF2-40B4-BE49-F238E27FC236}">
                <a16:creationId xmlns:a16="http://schemas.microsoft.com/office/drawing/2014/main" id="{F959BF8C-E65F-40BF-AD6F-929513B36C73}"/>
              </a:ext>
            </a:extLst>
          </p:cNvPr>
          <p:cNvSpPr>
            <a:spLocks noGrp="1" noChangeArrowheads="1"/>
          </p:cNvSpPr>
          <p:nvPr>
            <p:ph idx="1"/>
          </p:nvPr>
        </p:nvSpPr>
        <p:spPr bwMode="auto">
          <a:xfrm>
            <a:off x="2608732" y="1155682"/>
            <a:ext cx="5898776" cy="5496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8421B6C3-AC08-4DC1-A5BA-DD3220140E6A}"/>
              </a:ext>
            </a:extLst>
          </p:cNvPr>
          <p:cNvSpPr>
            <a:spLocks noGrp="1"/>
          </p:cNvSpPr>
          <p:nvPr>
            <p:ph type="title"/>
          </p:nvPr>
        </p:nvSpPr>
        <p:spPr>
          <a:xfrm>
            <a:off x="2608731" y="41567"/>
            <a:ext cx="5898775" cy="980411"/>
          </a:xfrm>
        </p:spPr>
        <p:txBody>
          <a:bodyPr/>
          <a:lstStyle>
            <a:lvl1pPr>
              <a:defRPr sz="27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DB36ACC-3186-4062-8851-7EAC643CBA8D}"/>
              </a:ext>
            </a:extLst>
          </p:cNvPr>
          <p:cNvSpPr>
            <a:spLocks noGrp="1"/>
          </p:cNvSpPr>
          <p:nvPr>
            <p:ph type="pic" sz="quarter" idx="10"/>
          </p:nvPr>
        </p:nvSpPr>
        <p:spPr>
          <a:xfrm>
            <a:off x="0" y="1245611"/>
            <a:ext cx="2514600" cy="2467672"/>
          </a:xfrm>
        </p:spPr>
        <p:txBody>
          <a:bodyPr/>
          <a:lstStyle/>
          <a:p>
            <a:r>
              <a:rPr lang="en-US"/>
              <a:t>Click icon to add picture</a:t>
            </a:r>
          </a:p>
        </p:txBody>
      </p:sp>
    </p:spTree>
    <p:extLst>
      <p:ext uri="{BB962C8B-B14F-4D97-AF65-F5344CB8AC3E}">
        <p14:creationId xmlns:p14="http://schemas.microsoft.com/office/powerpoint/2010/main" val="3319937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30" name="Rectangle 29"/>
          <p:cNvSpPr/>
          <p:nvPr/>
        </p:nvSpPr>
        <p:spPr>
          <a:xfrm>
            <a:off x="4572000" y="1"/>
            <a:ext cx="4572001" cy="2616508"/>
          </a:xfrm>
          <a:prstGeom prst="rect">
            <a:avLst/>
          </a:prstGeom>
          <a:gradFill flip="none" rotWithShape="1">
            <a:gsLst>
              <a:gs pos="0">
                <a:schemeClr val="tx2"/>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7" name="Rectangle 6"/>
          <p:cNvSpPr/>
          <p:nvPr/>
        </p:nvSpPr>
        <p:spPr>
          <a:xfrm>
            <a:off x="4572000" y="5739333"/>
            <a:ext cx="4572001" cy="1118669"/>
          </a:xfrm>
          <a:prstGeom prst="rect">
            <a:avLst/>
          </a:prstGeom>
          <a:gradFill flip="none" rotWithShape="1">
            <a:gsLst>
              <a:gs pos="0">
                <a:schemeClr val="accent1">
                  <a:lumMod val="20000"/>
                  <a:lumOff val="80000"/>
                </a:schemeClr>
              </a:gs>
              <a:gs pos="0">
                <a:schemeClr val="tx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0" name="Rectangle 19"/>
          <p:cNvSpPr/>
          <p:nvPr/>
        </p:nvSpPr>
        <p:spPr>
          <a:xfrm>
            <a:off x="4572000" y="4194264"/>
            <a:ext cx="4572000" cy="1467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lumMod val="65000"/>
                  </a:schemeClr>
                </a:solidFill>
              </a:rPr>
              <a:t>Photos placed in horizontal position </a:t>
            </a:r>
            <a:br>
              <a:rPr lang="en-US" sz="1050" dirty="0">
                <a:solidFill>
                  <a:schemeClr val="bg1">
                    <a:lumMod val="65000"/>
                  </a:schemeClr>
                </a:solidFill>
              </a:rPr>
            </a:br>
            <a:r>
              <a:rPr lang="en-US" sz="1050" dirty="0">
                <a:solidFill>
                  <a:schemeClr val="bg1">
                    <a:lumMod val="65000"/>
                  </a:schemeClr>
                </a:solidFill>
              </a:rPr>
              <a:t>with even amount of white space</a:t>
            </a:r>
            <a:br>
              <a:rPr lang="en-US" sz="1050" dirty="0">
                <a:solidFill>
                  <a:schemeClr val="bg1">
                    <a:lumMod val="65000"/>
                  </a:schemeClr>
                </a:solidFill>
              </a:rPr>
            </a:br>
            <a:r>
              <a:rPr lang="en-US" sz="1050" dirty="0">
                <a:solidFill>
                  <a:schemeClr val="bg1">
                    <a:lumMod val="65000"/>
                  </a:schemeClr>
                </a:solidFill>
              </a:rPr>
              <a:t> between photos and header</a:t>
            </a:r>
          </a:p>
        </p:txBody>
      </p:sp>
      <p:sp>
        <p:nvSpPr>
          <p:cNvPr id="2" name="Title 1"/>
          <p:cNvSpPr>
            <a:spLocks noGrp="1"/>
          </p:cNvSpPr>
          <p:nvPr>
            <p:ph type="ctrTitle"/>
          </p:nvPr>
        </p:nvSpPr>
        <p:spPr>
          <a:xfrm>
            <a:off x="485130" y="1250965"/>
            <a:ext cx="3789515" cy="1233338"/>
          </a:xfrm>
        </p:spPr>
        <p:txBody>
          <a:bodyPr/>
          <a:lstStyle>
            <a:lvl1pPr algn="l">
              <a:lnSpc>
                <a:spcPts val="2850"/>
              </a:lnSpc>
              <a:defRPr>
                <a:solidFill>
                  <a:srgbClr val="9D8C78"/>
                </a:solidFill>
              </a:defRPr>
            </a:lvl1pPr>
          </a:lstStyle>
          <a:p>
            <a:r>
              <a:rPr lang="en-US"/>
              <a:t>Click to edit Master title style</a:t>
            </a:r>
            <a:endParaRPr lang="en-US" dirty="0"/>
          </a:p>
        </p:txBody>
      </p:sp>
      <p:sp>
        <p:nvSpPr>
          <p:cNvPr id="3" name="Subtitle 2"/>
          <p:cNvSpPr>
            <a:spLocks noGrp="1"/>
          </p:cNvSpPr>
          <p:nvPr>
            <p:ph type="subTitle" idx="1"/>
          </p:nvPr>
        </p:nvSpPr>
        <p:spPr>
          <a:xfrm>
            <a:off x="485130" y="2588980"/>
            <a:ext cx="3789515" cy="1085555"/>
          </a:xfrm>
        </p:spPr>
        <p:txBody>
          <a:bodyPr/>
          <a:lstStyle>
            <a:lvl1pPr marL="0" indent="0" algn="l">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44655" y="5838484"/>
            <a:ext cx="2248724" cy="936968"/>
          </a:xfrm>
          <a:prstGeom prst="rect">
            <a:avLst/>
          </a:prstGeom>
        </p:spPr>
      </p:pic>
      <p:sp>
        <p:nvSpPr>
          <p:cNvPr id="18" name="Rectangle 4"/>
          <p:cNvSpPr txBox="1">
            <a:spLocks noChangeArrowheads="1"/>
          </p:cNvSpPr>
          <p:nvPr/>
        </p:nvSpPr>
        <p:spPr bwMode="auto">
          <a:xfrm>
            <a:off x="3342780" y="3871206"/>
            <a:ext cx="931864" cy="28120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200" kern="1200">
                <a:solidFill>
                  <a:schemeClr val="tx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Date</a:t>
            </a:r>
          </a:p>
        </p:txBody>
      </p:sp>
      <p:sp>
        <p:nvSpPr>
          <p:cNvPr id="21" name="Text Placeholder 10"/>
          <p:cNvSpPr>
            <a:spLocks noGrp="1"/>
          </p:cNvSpPr>
          <p:nvPr>
            <p:ph type="body" sz="quarter" idx="10"/>
          </p:nvPr>
        </p:nvSpPr>
        <p:spPr>
          <a:xfrm>
            <a:off x="1253554" y="3862585"/>
            <a:ext cx="1961365" cy="298450"/>
          </a:xfrm>
        </p:spPr>
        <p:txBody>
          <a:bodyPr/>
          <a:lstStyle>
            <a:lvl1pPr marL="0" indent="0">
              <a:buNone/>
              <a:defRPr sz="1200"/>
            </a:lvl1pPr>
          </a:lstStyle>
          <a:p>
            <a:pPr lvl="0"/>
            <a:r>
              <a:rPr lang="en-US"/>
              <a:t>Edit Master text styles</a:t>
            </a:r>
          </a:p>
        </p:txBody>
      </p:sp>
      <p:grpSp>
        <p:nvGrpSpPr>
          <p:cNvPr id="8" name="Group 7"/>
          <p:cNvGrpSpPr/>
          <p:nvPr/>
        </p:nvGrpSpPr>
        <p:grpSpPr>
          <a:xfrm>
            <a:off x="5100810" y="247253"/>
            <a:ext cx="3514381" cy="2195991"/>
            <a:chOff x="4781320" y="316820"/>
            <a:chExt cx="3514381" cy="2195991"/>
          </a:xfrm>
        </p:grpSpPr>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76573" y="316820"/>
              <a:ext cx="1523874" cy="1523874"/>
            </a:xfrm>
            <a:prstGeom prst="rect">
              <a:avLst/>
            </a:prstGeom>
          </p:spPr>
        </p:pic>
        <p:sp>
          <p:nvSpPr>
            <p:cNvPr id="6" name="TextBox 5"/>
            <p:cNvSpPr txBox="1"/>
            <p:nvPr/>
          </p:nvSpPr>
          <p:spPr>
            <a:xfrm>
              <a:off x="4781320" y="1867634"/>
              <a:ext cx="3514381" cy="645177"/>
            </a:xfrm>
            <a:prstGeom prst="rect">
              <a:avLst/>
            </a:prstGeom>
            <a:noFill/>
          </p:spPr>
          <p:txBody>
            <a:bodyPr wrap="square" rtlCol="0">
              <a:spAutoFit/>
            </a:bodyPr>
            <a:lstStyle/>
            <a:p>
              <a:pPr algn="ctr">
                <a:lnSpc>
                  <a:spcPts val="2100"/>
                </a:lnSpc>
              </a:pPr>
              <a:r>
                <a:rPr lang="en-US" sz="2400" b="0" dirty="0">
                  <a:solidFill>
                    <a:schemeClr val="tx2"/>
                  </a:solidFill>
                  <a:latin typeface="Bodoni MT Condensed" panose="02070606080606020203" pitchFamily="18" charset="0"/>
                </a:rPr>
                <a:t>Systems Risk and Reliability Analysis Laboratory</a:t>
              </a:r>
            </a:p>
          </p:txBody>
        </p:sp>
      </p:grpSp>
      <p:sp>
        <p:nvSpPr>
          <p:cNvPr id="15" name="Rectangle 14">
            <a:extLst>
              <a:ext uri="{FF2B5EF4-FFF2-40B4-BE49-F238E27FC236}">
                <a16:creationId xmlns:a16="http://schemas.microsoft.com/office/drawing/2014/main" id="{A23F9CB8-72F6-4166-8884-FF223931A669}"/>
              </a:ext>
            </a:extLst>
          </p:cNvPr>
          <p:cNvSpPr/>
          <p:nvPr/>
        </p:nvSpPr>
        <p:spPr>
          <a:xfrm>
            <a:off x="4583016" y="2678681"/>
            <a:ext cx="4572000" cy="1467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lumMod val="65000"/>
                  </a:schemeClr>
                </a:solidFill>
              </a:rPr>
              <a:t>Photos placed in horizontal position </a:t>
            </a:r>
            <a:br>
              <a:rPr lang="en-US" sz="1050" dirty="0">
                <a:solidFill>
                  <a:schemeClr val="bg1">
                    <a:lumMod val="65000"/>
                  </a:schemeClr>
                </a:solidFill>
              </a:rPr>
            </a:br>
            <a:r>
              <a:rPr lang="en-US" sz="1050" dirty="0">
                <a:solidFill>
                  <a:schemeClr val="bg1">
                    <a:lumMod val="65000"/>
                  </a:schemeClr>
                </a:solidFill>
              </a:rPr>
              <a:t>with even amount of white space</a:t>
            </a:r>
            <a:br>
              <a:rPr lang="en-US" sz="1050" dirty="0">
                <a:solidFill>
                  <a:schemeClr val="bg1">
                    <a:lumMod val="65000"/>
                  </a:schemeClr>
                </a:solidFill>
              </a:rPr>
            </a:br>
            <a:r>
              <a:rPr lang="en-US" sz="1050" dirty="0">
                <a:solidFill>
                  <a:schemeClr val="bg1">
                    <a:lumMod val="65000"/>
                  </a:schemeClr>
                </a:solidFill>
              </a:rPr>
              <a:t> between photos and header</a:t>
            </a:r>
          </a:p>
        </p:txBody>
      </p:sp>
    </p:spTree>
    <p:extLst>
      <p:ext uri="{BB962C8B-B14F-4D97-AF65-F5344CB8AC3E}">
        <p14:creationId xmlns:p14="http://schemas.microsoft.com/office/powerpoint/2010/main" val="2246463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End slide 2">
    <p:spTree>
      <p:nvGrpSpPr>
        <p:cNvPr id="1" name=""/>
        <p:cNvGrpSpPr/>
        <p:nvPr/>
      </p:nvGrpSpPr>
      <p:grpSpPr>
        <a:xfrm>
          <a:off x="0" y="0"/>
          <a:ext cx="0" cy="0"/>
          <a:chOff x="0" y="0"/>
          <a:chExt cx="0" cy="0"/>
        </a:xfrm>
      </p:grpSpPr>
      <p:sp>
        <p:nvSpPr>
          <p:cNvPr id="30" name="Rectangle 29"/>
          <p:cNvSpPr/>
          <p:nvPr/>
        </p:nvSpPr>
        <p:spPr>
          <a:xfrm>
            <a:off x="4572000" y="1"/>
            <a:ext cx="4572001" cy="2616508"/>
          </a:xfrm>
          <a:prstGeom prst="rect">
            <a:avLst/>
          </a:prstGeom>
          <a:gradFill flip="none" rotWithShape="1">
            <a:gsLst>
              <a:gs pos="0">
                <a:schemeClr val="tx2"/>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7" name="Rectangle 6"/>
          <p:cNvSpPr/>
          <p:nvPr/>
        </p:nvSpPr>
        <p:spPr>
          <a:xfrm>
            <a:off x="4572000" y="5739333"/>
            <a:ext cx="4572001" cy="1118669"/>
          </a:xfrm>
          <a:prstGeom prst="rect">
            <a:avLst/>
          </a:prstGeom>
          <a:gradFill flip="none" rotWithShape="1">
            <a:gsLst>
              <a:gs pos="0">
                <a:schemeClr val="accent1">
                  <a:lumMod val="20000"/>
                  <a:lumOff val="80000"/>
                </a:schemeClr>
              </a:gs>
              <a:gs pos="0">
                <a:schemeClr val="tx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0" name="Rectangle 19"/>
          <p:cNvSpPr/>
          <p:nvPr/>
        </p:nvSpPr>
        <p:spPr>
          <a:xfrm>
            <a:off x="4572000" y="4194264"/>
            <a:ext cx="4572000" cy="1467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lumMod val="65000"/>
                  </a:schemeClr>
                </a:solidFill>
              </a:rPr>
              <a:t>Photos placed in horizontal position </a:t>
            </a:r>
            <a:br>
              <a:rPr lang="en-US" sz="1050" dirty="0">
                <a:solidFill>
                  <a:schemeClr val="bg1">
                    <a:lumMod val="65000"/>
                  </a:schemeClr>
                </a:solidFill>
              </a:rPr>
            </a:br>
            <a:r>
              <a:rPr lang="en-US" sz="1050" dirty="0">
                <a:solidFill>
                  <a:schemeClr val="bg1">
                    <a:lumMod val="65000"/>
                  </a:schemeClr>
                </a:solidFill>
              </a:rPr>
              <a:t>with even amount of white space</a:t>
            </a:r>
            <a:br>
              <a:rPr lang="en-US" sz="1050" dirty="0">
                <a:solidFill>
                  <a:schemeClr val="bg1">
                    <a:lumMod val="65000"/>
                  </a:schemeClr>
                </a:solidFill>
              </a:rPr>
            </a:br>
            <a:r>
              <a:rPr lang="en-US" sz="1050" dirty="0">
                <a:solidFill>
                  <a:schemeClr val="bg1">
                    <a:lumMod val="65000"/>
                  </a:schemeClr>
                </a:solidFill>
              </a:rPr>
              <a:t> between photos and header</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44655" y="5838484"/>
            <a:ext cx="2248724" cy="936968"/>
          </a:xfrm>
          <a:prstGeom prst="rect">
            <a:avLst/>
          </a:prstGeom>
        </p:spPr>
      </p:pic>
      <p:grpSp>
        <p:nvGrpSpPr>
          <p:cNvPr id="8" name="Group 7"/>
          <p:cNvGrpSpPr/>
          <p:nvPr/>
        </p:nvGrpSpPr>
        <p:grpSpPr>
          <a:xfrm>
            <a:off x="5100810" y="247253"/>
            <a:ext cx="3514381" cy="2195991"/>
            <a:chOff x="4781320" y="316820"/>
            <a:chExt cx="3514381" cy="2195991"/>
          </a:xfrm>
        </p:grpSpPr>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76573" y="316820"/>
              <a:ext cx="1523874" cy="1523874"/>
            </a:xfrm>
            <a:prstGeom prst="rect">
              <a:avLst/>
            </a:prstGeom>
          </p:spPr>
        </p:pic>
        <p:sp>
          <p:nvSpPr>
            <p:cNvPr id="6" name="TextBox 5"/>
            <p:cNvSpPr txBox="1"/>
            <p:nvPr/>
          </p:nvSpPr>
          <p:spPr>
            <a:xfrm>
              <a:off x="4781320" y="1867634"/>
              <a:ext cx="3514381" cy="645177"/>
            </a:xfrm>
            <a:prstGeom prst="rect">
              <a:avLst/>
            </a:prstGeom>
            <a:noFill/>
          </p:spPr>
          <p:txBody>
            <a:bodyPr wrap="square" rtlCol="0">
              <a:spAutoFit/>
            </a:bodyPr>
            <a:lstStyle/>
            <a:p>
              <a:pPr algn="ctr">
                <a:lnSpc>
                  <a:spcPts val="2100"/>
                </a:lnSpc>
              </a:pPr>
              <a:r>
                <a:rPr lang="en-US" sz="2400" b="0" dirty="0">
                  <a:solidFill>
                    <a:schemeClr val="tx2"/>
                  </a:solidFill>
                  <a:latin typeface="Bodoni MT Condensed" panose="02070606080606020203" pitchFamily="18" charset="0"/>
                </a:rPr>
                <a:t>Systems Risk and Reliability Analysis Laboratory</a:t>
              </a:r>
            </a:p>
          </p:txBody>
        </p:sp>
      </p:grpSp>
      <p:sp>
        <p:nvSpPr>
          <p:cNvPr id="15" name="Rectangle 3">
            <a:extLst>
              <a:ext uri="{FF2B5EF4-FFF2-40B4-BE49-F238E27FC236}">
                <a16:creationId xmlns:a16="http://schemas.microsoft.com/office/drawing/2014/main" id="{CC89930D-5CE9-4DCD-8B6B-67D4D5D6858F}"/>
              </a:ext>
            </a:extLst>
          </p:cNvPr>
          <p:cNvSpPr>
            <a:spLocks noGrp="1" noChangeArrowheads="1"/>
          </p:cNvSpPr>
          <p:nvPr>
            <p:ph idx="1"/>
          </p:nvPr>
        </p:nvSpPr>
        <p:spPr bwMode="auto">
          <a:xfrm>
            <a:off x="150222" y="1279322"/>
            <a:ext cx="4305238" cy="5496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E0A0F2C9-8880-4D80-A0D0-9C961C65FFA7}"/>
              </a:ext>
            </a:extLst>
          </p:cNvPr>
          <p:cNvSpPr>
            <a:spLocks noGrp="1"/>
          </p:cNvSpPr>
          <p:nvPr>
            <p:ph type="title"/>
          </p:nvPr>
        </p:nvSpPr>
        <p:spPr>
          <a:xfrm>
            <a:off x="150222" y="165207"/>
            <a:ext cx="4305238" cy="980411"/>
          </a:xfrm>
        </p:spPr>
        <p:txBody>
          <a:bodyPr/>
          <a:lstStyle>
            <a:lvl1pPr>
              <a:defRPr sz="2700"/>
            </a:lvl1pPr>
          </a:lstStyle>
          <a:p>
            <a:r>
              <a:rPr lang="en-US"/>
              <a:t>Click to edit Master title style</a:t>
            </a:r>
            <a:endParaRPr lang="en-US" dirty="0"/>
          </a:p>
        </p:txBody>
      </p:sp>
      <p:sp>
        <p:nvSpPr>
          <p:cNvPr id="13" name="Rectangle 12">
            <a:extLst>
              <a:ext uri="{FF2B5EF4-FFF2-40B4-BE49-F238E27FC236}">
                <a16:creationId xmlns:a16="http://schemas.microsoft.com/office/drawing/2014/main" id="{92B63F70-3B4A-4C3C-AB91-D257FF6E99E6}"/>
              </a:ext>
            </a:extLst>
          </p:cNvPr>
          <p:cNvSpPr/>
          <p:nvPr/>
        </p:nvSpPr>
        <p:spPr>
          <a:xfrm>
            <a:off x="4571999" y="2676740"/>
            <a:ext cx="4572000" cy="1467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lumMod val="65000"/>
                  </a:schemeClr>
                </a:solidFill>
              </a:rPr>
              <a:t>Photos placed in horizontal position </a:t>
            </a:r>
            <a:br>
              <a:rPr lang="en-US" sz="1050" dirty="0">
                <a:solidFill>
                  <a:schemeClr val="bg1">
                    <a:lumMod val="65000"/>
                  </a:schemeClr>
                </a:solidFill>
              </a:rPr>
            </a:br>
            <a:r>
              <a:rPr lang="en-US" sz="1050" dirty="0">
                <a:solidFill>
                  <a:schemeClr val="bg1">
                    <a:lumMod val="65000"/>
                  </a:schemeClr>
                </a:solidFill>
              </a:rPr>
              <a:t>with even amount of white space</a:t>
            </a:r>
            <a:br>
              <a:rPr lang="en-US" sz="1050" dirty="0">
                <a:solidFill>
                  <a:schemeClr val="bg1">
                    <a:lumMod val="65000"/>
                  </a:schemeClr>
                </a:solidFill>
              </a:rPr>
            </a:br>
            <a:r>
              <a:rPr lang="en-US" sz="1050" dirty="0">
                <a:solidFill>
                  <a:schemeClr val="bg1">
                    <a:lumMod val="65000"/>
                  </a:schemeClr>
                </a:solidFill>
              </a:rPr>
              <a:t> between photos and header</a:t>
            </a:r>
          </a:p>
        </p:txBody>
      </p:sp>
    </p:spTree>
    <p:extLst>
      <p:ext uri="{BB962C8B-B14F-4D97-AF65-F5344CB8AC3E}">
        <p14:creationId xmlns:p14="http://schemas.microsoft.com/office/powerpoint/2010/main" val="1707778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2205652"/>
            <a:ext cx="7772400" cy="1362075"/>
          </a:xfrm>
        </p:spPr>
        <p:txBody>
          <a:bodyPr anchor="t"/>
          <a:lstStyle>
            <a:lvl1pPr algn="l">
              <a:defRPr sz="3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533400" y="3567727"/>
            <a:ext cx="7772400" cy="1500187"/>
          </a:xfrm>
        </p:spPr>
        <p:txBody>
          <a:bodyPr anchor="t"/>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Footer Placeholder 3"/>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8" name="Slide Number Placeholder 7"/>
          <p:cNvSpPr>
            <a:spLocks noGrp="1"/>
          </p:cNvSpPr>
          <p:nvPr>
            <p:ph type="sldNum" sz="quarter" idx="11"/>
          </p:nvPr>
        </p:nvSpPr>
        <p:spPr/>
        <p:txBody>
          <a:bodyPr/>
          <a:lstStyle/>
          <a:p>
            <a:fld id="{1093570F-0B49-4931-8ED1-6445E5759EF7}" type="slidenum">
              <a:rPr lang="en-US" smtClean="0"/>
              <a:t>‹#›</a:t>
            </a:fld>
            <a:endParaRPr lang="en-US"/>
          </a:p>
        </p:txBody>
      </p:sp>
    </p:spTree>
    <p:extLst>
      <p:ext uri="{BB962C8B-B14F-4D97-AF65-F5344CB8AC3E}">
        <p14:creationId xmlns:p14="http://schemas.microsoft.com/office/powerpoint/2010/main" val="4087691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with pictur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9144000" cy="628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278609" y="3917956"/>
            <a:ext cx="5186363" cy="2268337"/>
          </a:xfrm>
        </p:spPr>
        <p:txBody>
          <a:bodyPr anchor="ctr"/>
          <a:lstStyle>
            <a:lvl1pPr>
              <a:defRPr lang="en-US" sz="3000" b="1" kern="1200" cap="none" baseline="0" noProof="0" dirty="0">
                <a:solidFill>
                  <a:srgbClr val="102E54"/>
                </a:solidFill>
                <a:latin typeface="Times New Roman" panose="02020603050405020304" pitchFamily="18" charset="0"/>
                <a:ea typeface="ＭＳ Ｐゴシック" charset="-128"/>
                <a:cs typeface="Times New Roman" panose="02020603050405020304" pitchFamily="18" charset="0"/>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1093570F-0B49-4931-8ED1-6445E5759EF7}" type="slidenum">
              <a:rPr lang="en-US" smtClean="0"/>
              <a:t>‹#›</a:t>
            </a:fld>
            <a:endParaRPr lang="en-US"/>
          </a:p>
        </p:txBody>
      </p:sp>
      <p:sp>
        <p:nvSpPr>
          <p:cNvPr id="16" name="Rectangle 15">
            <a:extLst>
              <a:ext uri="{FF2B5EF4-FFF2-40B4-BE49-F238E27FC236}">
                <a16:creationId xmlns:a16="http://schemas.microsoft.com/office/drawing/2014/main" id="{A73E3CFC-9652-4E07-82D7-0EC3304CAA1F}"/>
              </a:ext>
            </a:extLst>
          </p:cNvPr>
          <p:cNvSpPr/>
          <p:nvPr/>
        </p:nvSpPr>
        <p:spPr>
          <a:xfrm>
            <a:off x="3916637" y="2327281"/>
            <a:ext cx="1632347"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26" name="Rectangle 25">
            <a:extLst>
              <a:ext uri="{FF2B5EF4-FFF2-40B4-BE49-F238E27FC236}">
                <a16:creationId xmlns:a16="http://schemas.microsoft.com/office/drawing/2014/main" id="{DFA0623C-0B34-4074-8AA0-6428A5AF07A3}"/>
              </a:ext>
            </a:extLst>
          </p:cNvPr>
          <p:cNvSpPr/>
          <p:nvPr/>
        </p:nvSpPr>
        <p:spPr>
          <a:xfrm>
            <a:off x="5601632" y="3917949"/>
            <a:ext cx="1632347"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278609" y="260351"/>
            <a:ext cx="8640367"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013"/>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523383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13758"/>
            <a:ext cx="4038600" cy="49217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3758"/>
            <a:ext cx="4038600" cy="49217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9" name="Slide Number Placeholder 8"/>
          <p:cNvSpPr>
            <a:spLocks noGrp="1"/>
          </p:cNvSpPr>
          <p:nvPr>
            <p:ph type="sldNum" sz="quarter" idx="11"/>
          </p:nvPr>
        </p:nvSpPr>
        <p:spPr/>
        <p:txBody>
          <a:bodyPr/>
          <a:lstStyle/>
          <a:p>
            <a:fld id="{1093570F-0B49-4931-8ED1-6445E5759EF7}" type="slidenum">
              <a:rPr lang="en-US" smtClean="0"/>
              <a:t>‹#›</a:t>
            </a:fld>
            <a:endParaRPr lang="en-US"/>
          </a:p>
        </p:txBody>
      </p:sp>
    </p:spTree>
    <p:extLst>
      <p:ext uri="{BB962C8B-B14F-4D97-AF65-F5344CB8AC3E}">
        <p14:creationId xmlns:p14="http://schemas.microsoft.com/office/powerpoint/2010/main" val="1274043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25790"/>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1965552"/>
            <a:ext cx="4040188" cy="42810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25790"/>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1965552"/>
            <a:ext cx="4041775" cy="42810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11" name="Slide Number Placeholder 10"/>
          <p:cNvSpPr>
            <a:spLocks noGrp="1"/>
          </p:cNvSpPr>
          <p:nvPr>
            <p:ph type="sldNum" sz="quarter" idx="11"/>
          </p:nvPr>
        </p:nvSpPr>
        <p:spPr/>
        <p:txBody>
          <a:bodyPr/>
          <a:lstStyle/>
          <a:p>
            <a:fld id="{1093570F-0B49-4931-8ED1-6445E5759EF7}" type="slidenum">
              <a:rPr lang="en-US" smtClean="0"/>
              <a:t>‹#›</a:t>
            </a:fld>
            <a:endParaRPr lang="en-US"/>
          </a:p>
        </p:txBody>
      </p:sp>
    </p:spTree>
    <p:extLst>
      <p:ext uri="{BB962C8B-B14F-4D97-AF65-F5344CB8AC3E}">
        <p14:creationId xmlns:p14="http://schemas.microsoft.com/office/powerpoint/2010/main" val="3455080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4" name="Slide Number Placeholder 3"/>
          <p:cNvSpPr>
            <a:spLocks noGrp="1"/>
          </p:cNvSpPr>
          <p:nvPr>
            <p:ph type="sldNum" sz="quarter" idx="11"/>
          </p:nvPr>
        </p:nvSpPr>
        <p:spPr/>
        <p:txBody>
          <a:bodyPr/>
          <a:lstStyle/>
          <a:p>
            <a:fld id="{1093570F-0B49-4931-8ED1-6445E5759EF7}" type="slidenum">
              <a:rPr lang="en-US" smtClean="0"/>
              <a:t>‹#›</a:t>
            </a:fld>
            <a:endParaRPr lang="en-US"/>
          </a:p>
        </p:txBody>
      </p:sp>
    </p:spTree>
    <p:extLst>
      <p:ext uri="{BB962C8B-B14F-4D97-AF65-F5344CB8AC3E}">
        <p14:creationId xmlns:p14="http://schemas.microsoft.com/office/powerpoint/2010/main" val="196238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100" b="1"/>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2100"/>
            </a:lvl1pPr>
            <a:lvl2pPr>
              <a:defRPr sz="180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4"/>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9" name="Slide Number Placeholder 8"/>
          <p:cNvSpPr>
            <a:spLocks noGrp="1"/>
          </p:cNvSpPr>
          <p:nvPr>
            <p:ph type="sldNum" sz="quarter" idx="11"/>
          </p:nvPr>
        </p:nvSpPr>
        <p:spPr/>
        <p:txBody>
          <a:bodyPr/>
          <a:lstStyle/>
          <a:p>
            <a:fld id="{1093570F-0B49-4931-8ED1-6445E5759EF7}" type="slidenum">
              <a:rPr lang="en-US" smtClean="0"/>
              <a:t>‹#›</a:t>
            </a:fld>
            <a:endParaRPr lang="en-US"/>
          </a:p>
        </p:txBody>
      </p:sp>
    </p:spTree>
    <p:extLst>
      <p:ext uri="{BB962C8B-B14F-4D97-AF65-F5344CB8AC3E}">
        <p14:creationId xmlns:p14="http://schemas.microsoft.com/office/powerpoint/2010/main" val="5409617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8641-0769-46A8-A269-7044DAADDDC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BC1DCF7-6633-41E1-87BC-2F82790A0403}"/>
              </a:ext>
            </a:extLst>
          </p:cNvPr>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4" name="Slide Number Placeholder 3">
            <a:extLst>
              <a:ext uri="{FF2B5EF4-FFF2-40B4-BE49-F238E27FC236}">
                <a16:creationId xmlns:a16="http://schemas.microsoft.com/office/drawing/2014/main" id="{82EF9592-8887-4C01-BF7F-9D7A5C5533A7}"/>
              </a:ext>
            </a:extLst>
          </p:cNvPr>
          <p:cNvSpPr>
            <a:spLocks noGrp="1"/>
          </p:cNvSpPr>
          <p:nvPr>
            <p:ph type="sldNum" sz="quarter" idx="11"/>
          </p:nvPr>
        </p:nvSpPr>
        <p:spPr/>
        <p:txBody>
          <a:bodyPr/>
          <a:lstStyle/>
          <a:p>
            <a:fld id="{1093570F-0B49-4931-8ED1-6445E5759EF7}" type="slidenum">
              <a:rPr lang="en-US" smtClean="0"/>
              <a:t>‹#›</a:t>
            </a:fld>
            <a:endParaRPr lang="en-US"/>
          </a:p>
        </p:txBody>
      </p:sp>
    </p:spTree>
    <p:extLst>
      <p:ext uri="{BB962C8B-B14F-4D97-AF65-F5344CB8AC3E}">
        <p14:creationId xmlns:p14="http://schemas.microsoft.com/office/powerpoint/2010/main" val="119048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utline Slide">
    <p:spTree>
      <p:nvGrpSpPr>
        <p:cNvPr id="1" name=""/>
        <p:cNvGrpSpPr/>
        <p:nvPr/>
      </p:nvGrpSpPr>
      <p:grpSpPr>
        <a:xfrm>
          <a:off x="0" y="0"/>
          <a:ext cx="0" cy="0"/>
          <a:chOff x="0" y="0"/>
          <a:chExt cx="0" cy="0"/>
        </a:xfrm>
      </p:grpSpPr>
      <p:sp>
        <p:nvSpPr>
          <p:cNvPr id="30" name="Rectangle 29"/>
          <p:cNvSpPr/>
          <p:nvPr/>
        </p:nvSpPr>
        <p:spPr>
          <a:xfrm>
            <a:off x="-1" y="2"/>
            <a:ext cx="2514600" cy="6857999"/>
          </a:xfrm>
          <a:prstGeom prst="rect">
            <a:avLst/>
          </a:prstGeom>
          <a:gradFill flip="none" rotWithShape="1">
            <a:gsLst>
              <a:gs pos="38000">
                <a:schemeClr val="tx2"/>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0173" y="4831929"/>
            <a:ext cx="1523874" cy="1523874"/>
          </a:xfrm>
          <a:prstGeom prst="rect">
            <a:avLst/>
          </a:prstGeom>
        </p:spPr>
      </p:pic>
      <p:sp>
        <p:nvSpPr>
          <p:cNvPr id="12" name="Rectangle 11"/>
          <p:cNvSpPr/>
          <p:nvPr/>
        </p:nvSpPr>
        <p:spPr>
          <a:xfrm>
            <a:off x="-1" y="1250966"/>
            <a:ext cx="2514600" cy="2444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Images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566" y="6407626"/>
            <a:ext cx="2406938" cy="427436"/>
          </a:xfrm>
          <a:prstGeom prst="rect">
            <a:avLst/>
          </a:prstGeom>
        </p:spPr>
      </p:pic>
      <p:sp>
        <p:nvSpPr>
          <p:cNvPr id="9" name="Rectangle 3">
            <a:extLst>
              <a:ext uri="{FF2B5EF4-FFF2-40B4-BE49-F238E27FC236}">
                <a16:creationId xmlns:a16="http://schemas.microsoft.com/office/drawing/2014/main" id="{F959BF8C-E65F-40BF-AD6F-929513B36C73}"/>
              </a:ext>
            </a:extLst>
          </p:cNvPr>
          <p:cNvSpPr>
            <a:spLocks noGrp="1" noChangeArrowheads="1"/>
          </p:cNvSpPr>
          <p:nvPr>
            <p:ph idx="1"/>
          </p:nvPr>
        </p:nvSpPr>
        <p:spPr bwMode="auto">
          <a:xfrm>
            <a:off x="2608732" y="1155682"/>
            <a:ext cx="5898776" cy="5496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8421B6C3-AC08-4DC1-A5BA-DD3220140E6A}"/>
              </a:ext>
            </a:extLst>
          </p:cNvPr>
          <p:cNvSpPr>
            <a:spLocks noGrp="1"/>
          </p:cNvSpPr>
          <p:nvPr>
            <p:ph type="title"/>
          </p:nvPr>
        </p:nvSpPr>
        <p:spPr>
          <a:xfrm>
            <a:off x="2608731" y="41567"/>
            <a:ext cx="5898775" cy="980411"/>
          </a:xfrm>
        </p:spPr>
        <p:txBody>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DB36ACC-3186-4062-8851-7EAC643CBA8D}"/>
              </a:ext>
            </a:extLst>
          </p:cNvPr>
          <p:cNvSpPr>
            <a:spLocks noGrp="1"/>
          </p:cNvSpPr>
          <p:nvPr>
            <p:ph type="pic" sz="quarter" idx="10"/>
          </p:nvPr>
        </p:nvSpPr>
        <p:spPr>
          <a:xfrm>
            <a:off x="0" y="1245611"/>
            <a:ext cx="2514600" cy="2467672"/>
          </a:xfrm>
        </p:spPr>
        <p:txBody>
          <a:bodyPr/>
          <a:lstStyle/>
          <a:p>
            <a:r>
              <a:rPr lang="en-US"/>
              <a:t>Click icon to add picture</a:t>
            </a:r>
          </a:p>
        </p:txBody>
      </p:sp>
    </p:spTree>
    <p:extLst>
      <p:ext uri="{BB962C8B-B14F-4D97-AF65-F5344CB8AC3E}">
        <p14:creationId xmlns:p14="http://schemas.microsoft.com/office/powerpoint/2010/main" val="101977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1282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195888"/>
            <a:ext cx="5486400" cy="804862"/>
          </a:xfrm>
        </p:spPr>
        <p:txBody>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4"/>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9" name="Slide Number Placeholder 8"/>
          <p:cNvSpPr>
            <a:spLocks noGrp="1"/>
          </p:cNvSpPr>
          <p:nvPr>
            <p:ph type="sldNum" sz="quarter" idx="11"/>
          </p:nvPr>
        </p:nvSpPr>
        <p:spPr/>
        <p:txBody>
          <a:bodyPr/>
          <a:lstStyle/>
          <a:p>
            <a:fld id="{1093570F-0B49-4931-8ED1-6445E5759EF7}" type="slidenum">
              <a:rPr lang="en-US" smtClean="0"/>
              <a:t>‹#›</a:t>
            </a:fld>
            <a:endParaRPr lang="en-US"/>
          </a:p>
        </p:txBody>
      </p:sp>
      <p:sp>
        <p:nvSpPr>
          <p:cNvPr id="7" name="Title 1">
            <a:extLst>
              <a:ext uri="{FF2B5EF4-FFF2-40B4-BE49-F238E27FC236}">
                <a16:creationId xmlns:a16="http://schemas.microsoft.com/office/drawing/2014/main" id="{8AC23E38-79D2-44E8-BA96-8ACB5741AF6C}"/>
              </a:ext>
            </a:extLst>
          </p:cNvPr>
          <p:cNvSpPr txBox="1">
            <a:spLocks/>
          </p:cNvSpPr>
          <p:nvPr/>
        </p:nvSpPr>
        <p:spPr bwMode="auto">
          <a:xfrm>
            <a:off x="457200" y="41567"/>
            <a:ext cx="7708900" cy="991675"/>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1" fontAlgn="base" hangingPunct="1">
              <a:lnSpc>
                <a:spcPct val="85000"/>
              </a:lnSpc>
              <a:spcBef>
                <a:spcPct val="0"/>
              </a:spcBef>
              <a:spcAft>
                <a:spcPct val="0"/>
              </a:spcAft>
              <a:defRPr sz="4000" kern="1200" baseline="0">
                <a:solidFill>
                  <a:srgbClr val="102E54"/>
                </a:solidFill>
                <a:latin typeface="Times New Roman" panose="02020603050405020304" pitchFamily="18" charset="0"/>
                <a:ea typeface="ＭＳ Ｐゴシック" charset="-128"/>
                <a:cs typeface="Times New Roman" panose="02020603050405020304" pitchFamily="18" charset="0"/>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a:lstStyle>
          <a:p>
            <a:pPr defTabSz="685800"/>
            <a:r>
              <a:rPr lang="en-US" sz="3000"/>
              <a:t>Click to edit Master title style</a:t>
            </a:r>
          </a:p>
        </p:txBody>
      </p:sp>
    </p:spTree>
    <p:extLst>
      <p:ext uri="{BB962C8B-B14F-4D97-AF65-F5344CB8AC3E}">
        <p14:creationId xmlns:p14="http://schemas.microsoft.com/office/powerpoint/2010/main" val="3754115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7706299"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10" name="Slide Number Placeholder 9"/>
          <p:cNvSpPr>
            <a:spLocks noGrp="1"/>
          </p:cNvSpPr>
          <p:nvPr>
            <p:ph type="sldNum" sz="quarter" idx="11"/>
          </p:nvPr>
        </p:nvSpPr>
        <p:spPr/>
        <p:txBody>
          <a:bodyPr/>
          <a:lstStyle/>
          <a:p>
            <a:fld id="{1093570F-0B49-4931-8ED1-6445E5759EF7}" type="slidenum">
              <a:rPr lang="en-US" smtClean="0"/>
              <a:t>‹#›</a:t>
            </a:fld>
            <a:endParaRPr lang="en-US"/>
          </a:p>
        </p:txBody>
      </p:sp>
    </p:spTree>
    <p:extLst>
      <p:ext uri="{BB962C8B-B14F-4D97-AF65-F5344CB8AC3E}">
        <p14:creationId xmlns:p14="http://schemas.microsoft.com/office/powerpoint/2010/main" val="1562430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p:nvSpPr>
        <p:spPr>
          <a:xfrm>
            <a:off x="278606" y="1660873"/>
            <a:ext cx="2014960" cy="2011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Rectangle 20">
            <a:extLst>
              <a:ext uri="{FF2B5EF4-FFF2-40B4-BE49-F238E27FC236}">
                <a16:creationId xmlns:a16="http://schemas.microsoft.com/office/drawing/2014/main" id="{8CD9ECBB-3A0A-409C-B1C0-C8F4C3087894}"/>
              </a:ext>
            </a:extLst>
          </p:cNvPr>
          <p:cNvSpPr/>
          <p:nvPr/>
        </p:nvSpPr>
        <p:spPr>
          <a:xfrm>
            <a:off x="2487075" y="1660873"/>
            <a:ext cx="2014960" cy="2011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Rectangle 21">
            <a:extLst>
              <a:ext uri="{FF2B5EF4-FFF2-40B4-BE49-F238E27FC236}">
                <a16:creationId xmlns:a16="http://schemas.microsoft.com/office/drawing/2014/main" id="{6FB4FA2C-0414-484D-95CD-C5E17E33E238}"/>
              </a:ext>
            </a:extLst>
          </p:cNvPr>
          <p:cNvSpPr/>
          <p:nvPr/>
        </p:nvSpPr>
        <p:spPr>
          <a:xfrm>
            <a:off x="4695543" y="1660873"/>
            <a:ext cx="2014960" cy="201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Rectangle 24">
            <a:extLst>
              <a:ext uri="{FF2B5EF4-FFF2-40B4-BE49-F238E27FC236}">
                <a16:creationId xmlns:a16="http://schemas.microsoft.com/office/drawing/2014/main" id="{8D0DE753-6478-4950-8F99-15952FCB6521}"/>
              </a:ext>
            </a:extLst>
          </p:cNvPr>
          <p:cNvSpPr/>
          <p:nvPr/>
        </p:nvSpPr>
        <p:spPr>
          <a:xfrm>
            <a:off x="6904013" y="1660873"/>
            <a:ext cx="2014960" cy="2011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278606" y="260351"/>
            <a:ext cx="8640366" cy="758824"/>
          </a:xfrm>
        </p:spPr>
        <p:txBody>
          <a:bodyPr/>
          <a:lstStyle/>
          <a:p>
            <a:r>
              <a:rPr lang="en-US"/>
              <a:t>Click to edit Master title style</a:t>
            </a:r>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3592997" y="6917634"/>
            <a:ext cx="1438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371686" y="1752313"/>
            <a:ext cx="1828800" cy="1828800"/>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2580155" y="1752313"/>
            <a:ext cx="1828800" cy="1828800"/>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4788623" y="1752313"/>
            <a:ext cx="1828800" cy="1828800"/>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6997092" y="1752313"/>
            <a:ext cx="1828800" cy="1828800"/>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278606" y="3797964"/>
            <a:ext cx="2014960" cy="666781"/>
          </a:xfrm>
        </p:spPr>
        <p:txBody>
          <a:bodyPr anchor="t">
            <a:noAutofit/>
          </a:bodyPr>
          <a:lstStyle>
            <a:lvl1pPr marL="0" indent="0" algn="ctr">
              <a:buNone/>
              <a:defRPr sz="1125" b="1">
                <a:solidFill>
                  <a:schemeClr val="tx1"/>
                </a:solidFill>
                <a:latin typeface="+mj-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278606" y="4553338"/>
            <a:ext cx="2014960" cy="666781"/>
          </a:xfrm>
        </p:spPr>
        <p:txBody>
          <a:bodyPr anchor="t">
            <a:noAutofit/>
          </a:bodyPr>
          <a:lstStyle>
            <a:lvl1pPr marL="0" indent="0" algn="ctr">
              <a:buNone/>
              <a:defRPr sz="900" b="0">
                <a:solidFill>
                  <a:schemeClr val="tx1"/>
                </a:solidFill>
                <a:latin typeface="+mn-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2487075" y="3797964"/>
            <a:ext cx="2014960" cy="666781"/>
          </a:xfrm>
        </p:spPr>
        <p:txBody>
          <a:bodyPr anchor="t">
            <a:noAutofit/>
          </a:bodyPr>
          <a:lstStyle>
            <a:lvl1pPr marL="0" indent="0" algn="ctr">
              <a:buNone/>
              <a:defRPr sz="1125" b="1">
                <a:solidFill>
                  <a:schemeClr val="tx1"/>
                </a:solidFill>
                <a:latin typeface="+mj-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2487075" y="4553338"/>
            <a:ext cx="2014960" cy="666781"/>
          </a:xfrm>
        </p:spPr>
        <p:txBody>
          <a:bodyPr anchor="t">
            <a:noAutofit/>
          </a:bodyPr>
          <a:lstStyle>
            <a:lvl1pPr marL="0" indent="0" algn="ctr">
              <a:buNone/>
              <a:defRPr sz="900" b="0">
                <a:solidFill>
                  <a:schemeClr val="tx1"/>
                </a:solidFill>
                <a:latin typeface="+mn-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4695543" y="3797964"/>
            <a:ext cx="2014960" cy="666781"/>
          </a:xfrm>
        </p:spPr>
        <p:txBody>
          <a:bodyPr anchor="t">
            <a:noAutofit/>
          </a:bodyPr>
          <a:lstStyle>
            <a:lvl1pPr marL="0" indent="0" algn="ctr">
              <a:buNone/>
              <a:defRPr sz="1125" b="1">
                <a:solidFill>
                  <a:schemeClr val="tx1"/>
                </a:solidFill>
                <a:latin typeface="+mj-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4695543" y="4553338"/>
            <a:ext cx="2014960" cy="666781"/>
          </a:xfrm>
        </p:spPr>
        <p:txBody>
          <a:bodyPr anchor="t">
            <a:noAutofit/>
          </a:bodyPr>
          <a:lstStyle>
            <a:lvl1pPr marL="0" indent="0" algn="ctr">
              <a:buNone/>
              <a:defRPr sz="900" b="0">
                <a:solidFill>
                  <a:schemeClr val="tx1"/>
                </a:solidFill>
                <a:latin typeface="+mn-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6904013" y="3797964"/>
            <a:ext cx="2014960" cy="666781"/>
          </a:xfrm>
        </p:spPr>
        <p:txBody>
          <a:bodyPr anchor="t">
            <a:noAutofit/>
          </a:bodyPr>
          <a:lstStyle>
            <a:lvl1pPr marL="0" indent="0" algn="ctr">
              <a:buNone/>
              <a:defRPr sz="1125" b="1">
                <a:solidFill>
                  <a:schemeClr val="tx1"/>
                </a:solidFill>
                <a:latin typeface="+mj-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6904013" y="4553338"/>
            <a:ext cx="2014960" cy="666781"/>
          </a:xfrm>
        </p:spPr>
        <p:txBody>
          <a:bodyPr anchor="t">
            <a:noAutofit/>
          </a:bodyPr>
          <a:lstStyle>
            <a:lvl1pPr marL="0" indent="0" algn="ctr">
              <a:buNone/>
              <a:defRPr sz="900" b="0">
                <a:solidFill>
                  <a:schemeClr val="tx1"/>
                </a:solidFill>
                <a:latin typeface="+mn-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26" name="Slide Number Placeholder 9">
            <a:extLst>
              <a:ext uri="{FF2B5EF4-FFF2-40B4-BE49-F238E27FC236}">
                <a16:creationId xmlns:a16="http://schemas.microsoft.com/office/drawing/2014/main" id="{FDEB6BAD-C3D2-4A24-8D08-DD27C29E8E58}"/>
              </a:ext>
            </a:extLst>
          </p:cNvPr>
          <p:cNvSpPr>
            <a:spLocks noGrp="1"/>
          </p:cNvSpPr>
          <p:nvPr>
            <p:ph type="sldNum" sz="quarter" idx="11"/>
          </p:nvPr>
        </p:nvSpPr>
        <p:spPr>
          <a:xfrm>
            <a:off x="8382000" y="6477493"/>
            <a:ext cx="609600" cy="301752"/>
          </a:xfrm>
        </p:spPr>
        <p:txBody>
          <a:bodyPr/>
          <a:lstStyle/>
          <a:p>
            <a:fld id="{1093570F-0B49-4931-8ED1-6445E5759EF7}" type="slidenum">
              <a:rPr lang="en-US" smtClean="0"/>
              <a:t>‹#›</a:t>
            </a:fld>
            <a:endParaRPr lang="en-US"/>
          </a:p>
        </p:txBody>
      </p:sp>
      <p:sp>
        <p:nvSpPr>
          <p:cNvPr id="27" name="Footer Placeholder 5">
            <a:extLst>
              <a:ext uri="{FF2B5EF4-FFF2-40B4-BE49-F238E27FC236}">
                <a16:creationId xmlns:a16="http://schemas.microsoft.com/office/drawing/2014/main" id="{19525D20-8B5C-4FC4-8EC0-A5621F4FEDB1}"/>
              </a:ext>
            </a:extLst>
          </p:cNvPr>
          <p:cNvSpPr>
            <a:spLocks noGrp="1"/>
          </p:cNvSpPr>
          <p:nvPr>
            <p:ph type="ftr" sz="quarter" idx="10"/>
          </p:nvPr>
        </p:nvSpPr>
        <p:spPr>
          <a:xfrm>
            <a:off x="2647951" y="6494579"/>
            <a:ext cx="4571999"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1773069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p:nvSpPr>
        <p:spPr>
          <a:xfrm>
            <a:off x="278606" y="1526387"/>
            <a:ext cx="2696766" cy="4562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1"/>
              </a:solidFill>
            </a:endParaRPr>
          </a:p>
        </p:txBody>
      </p:sp>
      <p:sp>
        <p:nvSpPr>
          <p:cNvPr id="10" name="Rectangle 9">
            <a:extLst>
              <a:ext uri="{FF2B5EF4-FFF2-40B4-BE49-F238E27FC236}">
                <a16:creationId xmlns:a16="http://schemas.microsoft.com/office/drawing/2014/main" id="{A5A73287-EED0-4EEC-8007-E2C13366027B}"/>
              </a:ext>
            </a:extLst>
          </p:cNvPr>
          <p:cNvSpPr/>
          <p:nvPr/>
        </p:nvSpPr>
        <p:spPr>
          <a:xfrm>
            <a:off x="6168629" y="1526387"/>
            <a:ext cx="2696766" cy="4562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435769" y="1724025"/>
            <a:ext cx="2357438" cy="4191000"/>
          </a:xfrm>
        </p:spPr>
        <p:txBody>
          <a:bodyPr>
            <a:normAutofit/>
          </a:bodyPr>
          <a:lstStyle>
            <a:lvl1pPr>
              <a:defRPr sz="1013">
                <a:solidFill>
                  <a:schemeClr val="tx1"/>
                </a:solidFill>
              </a:defRPr>
            </a:lvl1pPr>
            <a:lvl2pPr>
              <a:defRPr sz="900">
                <a:solidFill>
                  <a:schemeClr val="tx1"/>
                </a:solidFill>
              </a:defRPr>
            </a:lvl2pPr>
            <a:lvl3pPr>
              <a:defRPr sz="788">
                <a:solidFill>
                  <a:schemeClr val="tx1"/>
                </a:solidFill>
              </a:defRPr>
            </a:lvl3pPr>
            <a:lvl4pPr>
              <a:defRPr sz="675">
                <a:solidFill>
                  <a:schemeClr val="tx1"/>
                </a:solidFill>
              </a:defRPr>
            </a:lvl4pPr>
            <a:lvl5pPr>
              <a:defRPr sz="675">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38462" y="1712119"/>
            <a:ext cx="2357100" cy="4191000"/>
          </a:xfrm>
        </p:spPr>
        <p:txBody>
          <a:bodyPr>
            <a:normAutofit/>
          </a:bodyPr>
          <a:lstStyle>
            <a:lvl1pPr>
              <a:defRPr sz="1013">
                <a:solidFill>
                  <a:schemeClr val="tx1"/>
                </a:solidFill>
              </a:defRPr>
            </a:lvl1pPr>
            <a:lvl2pPr>
              <a:defRPr sz="900">
                <a:solidFill>
                  <a:schemeClr val="tx1"/>
                </a:solidFill>
              </a:defRPr>
            </a:lvl2pPr>
            <a:lvl3pPr>
              <a:defRPr sz="788">
                <a:solidFill>
                  <a:schemeClr val="tx1"/>
                </a:solidFill>
              </a:defRPr>
            </a:lvl3pPr>
            <a:lvl4pPr>
              <a:defRPr sz="675">
                <a:solidFill>
                  <a:schemeClr val="tx1"/>
                </a:solidFill>
              </a:defRPr>
            </a:lvl4pPr>
            <a:lvl5pPr>
              <a:defRPr sz="675">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1093570F-0B49-4931-8ED1-6445E5759EF7}"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2975374" y="1233488"/>
            <a:ext cx="3193256" cy="5148262"/>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12" name="Footer Placeholder 5">
            <a:extLst>
              <a:ext uri="{FF2B5EF4-FFF2-40B4-BE49-F238E27FC236}">
                <a16:creationId xmlns:a16="http://schemas.microsoft.com/office/drawing/2014/main" id="{455A4E7F-4FAD-4DE6-A623-2019C28CB671}"/>
              </a:ext>
            </a:extLst>
          </p:cNvPr>
          <p:cNvSpPr>
            <a:spLocks noGrp="1"/>
          </p:cNvSpPr>
          <p:nvPr>
            <p:ph type="ftr" sz="quarter" idx="10"/>
          </p:nvPr>
        </p:nvSpPr>
        <p:spPr>
          <a:xfrm>
            <a:off x="2647951" y="6494579"/>
            <a:ext cx="4571999"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2072654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ad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1093570F-0B49-4931-8ED1-6445E5759EF7}" type="slidenum">
              <a:rPr lang="en-US" smtClean="0"/>
              <a:t>‹#›</a:t>
            </a:fld>
            <a:endParaRPr lang="en-US"/>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209550" y="3715498"/>
            <a:ext cx="4343400" cy="2514600"/>
          </a:xfrm>
        </p:spPr>
        <p:txBody>
          <a:bodyPr>
            <a:normAutofit/>
          </a:bodyPr>
          <a:lstStyle>
            <a:lvl1pPr>
              <a:defRPr sz="1013">
                <a:solidFill>
                  <a:schemeClr val="tx1"/>
                </a:solidFill>
              </a:defRPr>
            </a:lvl1pPr>
            <a:lvl2pPr>
              <a:defRPr sz="900">
                <a:solidFill>
                  <a:schemeClr val="tx1"/>
                </a:solidFill>
              </a:defRPr>
            </a:lvl2pPr>
            <a:lvl3pPr>
              <a:defRPr sz="788">
                <a:solidFill>
                  <a:schemeClr val="tx1"/>
                </a:solidFill>
              </a:defRPr>
            </a:lvl3pPr>
            <a:lvl4pPr>
              <a:defRPr sz="675">
                <a:solidFill>
                  <a:schemeClr val="tx1"/>
                </a:solidFill>
              </a:defRPr>
            </a:lvl4pPr>
            <a:lvl5pPr>
              <a:defRPr sz="675">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51B65EFD-272B-4368-90FD-476933932957}"/>
              </a:ext>
            </a:extLst>
          </p:cNvPr>
          <p:cNvSpPr>
            <a:spLocks noGrp="1"/>
          </p:cNvSpPr>
          <p:nvPr>
            <p:ph sz="half" idx="13"/>
          </p:nvPr>
        </p:nvSpPr>
        <p:spPr>
          <a:xfrm>
            <a:off x="4629150" y="3715498"/>
            <a:ext cx="4343400" cy="2514600"/>
          </a:xfrm>
        </p:spPr>
        <p:txBody>
          <a:bodyPr>
            <a:normAutofit/>
          </a:bodyPr>
          <a:lstStyle>
            <a:lvl1pPr>
              <a:defRPr sz="1013">
                <a:solidFill>
                  <a:schemeClr val="tx1"/>
                </a:solidFill>
              </a:defRPr>
            </a:lvl1pPr>
            <a:lvl2pPr>
              <a:defRPr sz="900">
                <a:solidFill>
                  <a:schemeClr val="tx1"/>
                </a:solidFill>
              </a:defRPr>
            </a:lvl2pPr>
            <a:lvl3pPr>
              <a:defRPr sz="788">
                <a:solidFill>
                  <a:schemeClr val="tx1"/>
                </a:solidFill>
              </a:defRPr>
            </a:lvl3pPr>
            <a:lvl4pPr>
              <a:defRPr sz="675">
                <a:solidFill>
                  <a:schemeClr val="tx1"/>
                </a:solidFill>
              </a:defRPr>
            </a:lvl4pPr>
            <a:lvl5pPr>
              <a:defRPr sz="675">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8C786C41-33FE-4443-8898-76F7D40D54DC}"/>
              </a:ext>
            </a:extLst>
          </p:cNvPr>
          <p:cNvSpPr>
            <a:spLocks noGrp="1"/>
          </p:cNvSpPr>
          <p:nvPr>
            <p:ph sz="half" idx="14"/>
          </p:nvPr>
        </p:nvSpPr>
        <p:spPr>
          <a:xfrm>
            <a:off x="209550" y="1143748"/>
            <a:ext cx="4343400" cy="2514600"/>
          </a:xfrm>
        </p:spPr>
        <p:txBody>
          <a:bodyPr>
            <a:normAutofit/>
          </a:bodyPr>
          <a:lstStyle>
            <a:lvl1pPr>
              <a:defRPr sz="1013">
                <a:solidFill>
                  <a:schemeClr val="tx1"/>
                </a:solidFill>
              </a:defRPr>
            </a:lvl1pPr>
            <a:lvl2pPr>
              <a:defRPr sz="900">
                <a:solidFill>
                  <a:schemeClr val="tx1"/>
                </a:solidFill>
              </a:defRPr>
            </a:lvl2pPr>
            <a:lvl3pPr>
              <a:defRPr sz="788">
                <a:solidFill>
                  <a:schemeClr val="tx1"/>
                </a:solidFill>
              </a:defRPr>
            </a:lvl3pPr>
            <a:lvl4pPr>
              <a:defRPr sz="675">
                <a:solidFill>
                  <a:schemeClr val="tx1"/>
                </a:solidFill>
              </a:defRPr>
            </a:lvl4pPr>
            <a:lvl5pPr>
              <a:defRPr sz="675">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0BDAB0A6-8AB4-4308-875D-DA7D71FFAC40}"/>
              </a:ext>
            </a:extLst>
          </p:cNvPr>
          <p:cNvSpPr>
            <a:spLocks noGrp="1"/>
          </p:cNvSpPr>
          <p:nvPr>
            <p:ph sz="half" idx="15"/>
          </p:nvPr>
        </p:nvSpPr>
        <p:spPr>
          <a:xfrm>
            <a:off x="4629150" y="1143748"/>
            <a:ext cx="4343400" cy="2514600"/>
          </a:xfrm>
        </p:spPr>
        <p:txBody>
          <a:bodyPr>
            <a:normAutofit/>
          </a:bodyPr>
          <a:lstStyle>
            <a:lvl1pPr>
              <a:defRPr sz="1013">
                <a:solidFill>
                  <a:schemeClr val="tx1"/>
                </a:solidFill>
              </a:defRPr>
            </a:lvl1pPr>
            <a:lvl2pPr>
              <a:defRPr sz="900">
                <a:solidFill>
                  <a:schemeClr val="tx1"/>
                </a:solidFill>
              </a:defRPr>
            </a:lvl2pPr>
            <a:lvl3pPr>
              <a:defRPr sz="788">
                <a:solidFill>
                  <a:schemeClr val="tx1"/>
                </a:solidFill>
              </a:defRPr>
            </a:lvl3pPr>
            <a:lvl4pPr>
              <a:defRPr sz="675">
                <a:solidFill>
                  <a:schemeClr val="tx1"/>
                </a:solidFill>
              </a:defRPr>
            </a:lvl4pPr>
            <a:lvl5pPr>
              <a:defRPr sz="675">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98764968-F38B-4E73-8FEA-BC21B084C95D}"/>
              </a:ext>
            </a:extLst>
          </p:cNvPr>
          <p:cNvSpPr>
            <a:spLocks noGrp="1"/>
          </p:cNvSpPr>
          <p:nvPr>
            <p:ph type="pic" sz="quarter" idx="16"/>
          </p:nvPr>
        </p:nvSpPr>
        <p:spPr>
          <a:xfrm>
            <a:off x="3629026" y="3114677"/>
            <a:ext cx="1876425" cy="616081"/>
          </a:xfrm>
        </p:spPr>
        <p:txBody>
          <a:bodyPr/>
          <a:lstStyle/>
          <a:p>
            <a:r>
              <a:rPr lang="en-US"/>
              <a:t>Click icon to add picture</a:t>
            </a:r>
          </a:p>
        </p:txBody>
      </p:sp>
      <p:sp>
        <p:nvSpPr>
          <p:cNvPr id="17" name="Footer Placeholder 5">
            <a:extLst>
              <a:ext uri="{FF2B5EF4-FFF2-40B4-BE49-F238E27FC236}">
                <a16:creationId xmlns:a16="http://schemas.microsoft.com/office/drawing/2014/main" id="{493E2079-A2EF-4B88-9FE9-D253F3BFA571}"/>
              </a:ext>
            </a:extLst>
          </p:cNvPr>
          <p:cNvSpPr>
            <a:spLocks noGrp="1"/>
          </p:cNvSpPr>
          <p:nvPr>
            <p:ph type="ftr" sz="quarter" idx="10"/>
          </p:nvPr>
        </p:nvSpPr>
        <p:spPr>
          <a:xfrm>
            <a:off x="2647951" y="6494579"/>
            <a:ext cx="4571999"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4048309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p:nvSpPr>
        <p:spPr>
          <a:xfrm>
            <a:off x="0" y="0"/>
            <a:ext cx="9144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278606" y="260350"/>
            <a:ext cx="8640366" cy="6121400"/>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p:nvSpPr>
        <p:spPr>
          <a:xfrm>
            <a:off x="1184059" y="2299953"/>
            <a:ext cx="3315007"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5" name="Rectangle 14">
            <a:extLst>
              <a:ext uri="{FF2B5EF4-FFF2-40B4-BE49-F238E27FC236}">
                <a16:creationId xmlns:a16="http://schemas.microsoft.com/office/drawing/2014/main" id="{D1D54A23-014A-49B4-9E28-7641C8A4F0C1}"/>
              </a:ext>
            </a:extLst>
          </p:cNvPr>
          <p:cNvSpPr/>
          <p:nvPr/>
        </p:nvSpPr>
        <p:spPr>
          <a:xfrm>
            <a:off x="4638369" y="2299953"/>
            <a:ext cx="3315007"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190631" y="1233488"/>
            <a:ext cx="6762745" cy="761076"/>
          </a:xfrm>
        </p:spPr>
        <p:txBody>
          <a:bodyPr anchor="ctr">
            <a:noAutofit/>
          </a:bodyPr>
          <a:lstStyle>
            <a:lvl1pPr algn="ctr">
              <a:defRPr sz="2025"/>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1093570F-0B49-4931-8ED1-6445E5759EF7}" type="slidenum">
              <a:rPr lang="en-US" smtClean="0"/>
              <a:t>‹#›</a:t>
            </a:fld>
            <a:endParaRPr lang="en-US"/>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4746068" y="2424864"/>
            <a:ext cx="3099600" cy="2833200"/>
          </a:xfrm>
        </p:spPr>
        <p:txBody>
          <a:bodyPr>
            <a:normAutofit/>
          </a:bodyPr>
          <a:lstStyle>
            <a:lvl1pPr>
              <a:defRPr sz="1013">
                <a:solidFill>
                  <a:schemeClr val="bg1"/>
                </a:solidFill>
              </a:defRPr>
            </a:lvl1pPr>
            <a:lvl2pPr>
              <a:defRPr sz="900">
                <a:solidFill>
                  <a:schemeClr val="bg1"/>
                </a:solidFill>
              </a:defRPr>
            </a:lvl2pPr>
            <a:lvl3pPr>
              <a:defRPr sz="788">
                <a:solidFill>
                  <a:schemeClr val="bg1"/>
                </a:solidFill>
              </a:defRPr>
            </a:lvl3pPr>
            <a:lvl4pPr>
              <a:defRPr sz="675">
                <a:solidFill>
                  <a:schemeClr val="bg1"/>
                </a:solidFill>
              </a:defRPr>
            </a:lvl4pPr>
            <a:lvl5pPr>
              <a:defRPr sz="675">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292116" y="2424870"/>
            <a:ext cx="3098888" cy="2832101"/>
          </a:xfrm>
        </p:spPr>
        <p:txBody>
          <a:bodyPr>
            <a:normAutofit/>
          </a:bodyPr>
          <a:lstStyle>
            <a:lvl1pPr>
              <a:defRPr sz="1013">
                <a:solidFill>
                  <a:schemeClr val="bg1"/>
                </a:solidFill>
              </a:defRPr>
            </a:lvl1pPr>
            <a:lvl2pPr>
              <a:defRPr sz="900">
                <a:solidFill>
                  <a:schemeClr val="bg1"/>
                </a:solidFill>
              </a:defRPr>
            </a:lvl2pPr>
            <a:lvl3pPr>
              <a:defRPr sz="788">
                <a:solidFill>
                  <a:schemeClr val="bg1"/>
                </a:solidFill>
              </a:defRPr>
            </a:lvl3pPr>
            <a:lvl4pPr>
              <a:defRPr sz="675">
                <a:solidFill>
                  <a:schemeClr val="bg1"/>
                </a:solidFill>
              </a:defRPr>
            </a:lvl4pPr>
            <a:lvl5pPr>
              <a:defRPr sz="675">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5">
            <a:extLst>
              <a:ext uri="{FF2B5EF4-FFF2-40B4-BE49-F238E27FC236}">
                <a16:creationId xmlns:a16="http://schemas.microsoft.com/office/drawing/2014/main" id="{6F7D4FAC-2FA3-47DB-9254-DC5E7868122C}"/>
              </a:ext>
            </a:extLst>
          </p:cNvPr>
          <p:cNvSpPr>
            <a:spLocks noGrp="1"/>
          </p:cNvSpPr>
          <p:nvPr>
            <p:ph type="ftr" sz="quarter" idx="11"/>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3076672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278610" y="260358"/>
            <a:ext cx="8640365"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1093570F-0B49-4931-8ED1-6445E5759EF7}"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278606" y="1233488"/>
            <a:ext cx="1849500" cy="4967287"/>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p:nvSpPr>
        <p:spPr>
          <a:xfrm>
            <a:off x="2169214" y="1233492"/>
            <a:ext cx="2407754"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solidFill>
                <a:schemeClr val="bg1"/>
              </a:solidFill>
            </a:endParaRP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2253334" y="1330963"/>
            <a:ext cx="2239514" cy="1076636"/>
          </a:xfrm>
        </p:spPr>
        <p:txBody>
          <a:bodyPr anchor="ctr"/>
          <a:lstStyle>
            <a:lvl1pPr marL="0" indent="0">
              <a:buNone/>
              <a:defRPr sz="1350" b="1">
                <a:solidFill>
                  <a:schemeClr val="bg1"/>
                </a:solidFill>
                <a:latin typeface="+mj-lt"/>
              </a:defRPr>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10" name="Rectangle 9">
            <a:extLst>
              <a:ext uri="{FF2B5EF4-FFF2-40B4-BE49-F238E27FC236}">
                <a16:creationId xmlns:a16="http://schemas.microsoft.com/office/drawing/2014/main" id="{735AFBAA-25FF-494A-937E-3DFC5F737803}"/>
              </a:ext>
            </a:extLst>
          </p:cNvPr>
          <p:cNvSpPr/>
          <p:nvPr/>
        </p:nvSpPr>
        <p:spPr>
          <a:xfrm>
            <a:off x="2169214" y="2542923"/>
            <a:ext cx="2407754"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2253334" y="2623930"/>
            <a:ext cx="2239514" cy="3448880"/>
          </a:xfrm>
        </p:spPr>
        <p:txBody>
          <a:bodyPr>
            <a:normAutofit/>
          </a:bodyPr>
          <a:lstStyle>
            <a:lvl1pPr>
              <a:defRPr sz="1013"/>
            </a:lvl1pPr>
            <a:lvl2pPr>
              <a:defRPr sz="900"/>
            </a:lvl2pPr>
            <a:lvl3pPr>
              <a:defRPr sz="788"/>
            </a:lvl3pPr>
            <a:lvl4pPr>
              <a:defRPr sz="675"/>
            </a:lvl4pPr>
            <a:lvl5pPr>
              <a:defRPr sz="6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4613806" y="1233487"/>
            <a:ext cx="1848680" cy="4967287"/>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p:nvSpPr>
        <p:spPr>
          <a:xfrm>
            <a:off x="6504850" y="1233492"/>
            <a:ext cx="2407754"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p:nvSpPr>
        <p:spPr>
          <a:xfrm>
            <a:off x="6504850" y="2542923"/>
            <a:ext cx="2407754"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589574" y="1333189"/>
            <a:ext cx="2238300" cy="1074410"/>
          </a:xfrm>
        </p:spPr>
        <p:txBody>
          <a:bodyPr anchor="ctr"/>
          <a:lstStyle>
            <a:lvl1pPr marL="0" indent="0">
              <a:buNone/>
              <a:defRPr sz="1350" b="1">
                <a:solidFill>
                  <a:schemeClr val="bg1"/>
                </a:solidFill>
                <a:latin typeface="+mj-lt"/>
              </a:defRPr>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589574" y="2623937"/>
            <a:ext cx="2238300" cy="3448881"/>
          </a:xfrm>
        </p:spPr>
        <p:txBody>
          <a:bodyPr>
            <a:normAutofit/>
          </a:bodyPr>
          <a:lstStyle>
            <a:lvl1pPr>
              <a:defRPr sz="1013"/>
            </a:lvl1pPr>
            <a:lvl2pPr>
              <a:defRPr sz="900"/>
            </a:lvl2pPr>
            <a:lvl3pPr>
              <a:defRPr sz="788"/>
            </a:lvl3pPr>
            <a:lvl4pPr>
              <a:defRPr sz="675"/>
            </a:lvl4pPr>
            <a:lvl5pPr>
              <a:defRPr sz="6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5">
            <a:extLst>
              <a:ext uri="{FF2B5EF4-FFF2-40B4-BE49-F238E27FC236}">
                <a16:creationId xmlns:a16="http://schemas.microsoft.com/office/drawing/2014/main" id="{7396B5A2-1204-4601-B20C-6280F68F344E}"/>
              </a:ext>
            </a:extLst>
          </p:cNvPr>
          <p:cNvSpPr>
            <a:spLocks noGrp="1"/>
          </p:cNvSpPr>
          <p:nvPr>
            <p:ph type="ftr" sz="quarter" idx="11"/>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2060931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re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278610" y="260358"/>
            <a:ext cx="8640365"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1093570F-0B49-4931-8ED1-6445E5759EF7}"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5297874" y="1233488"/>
            <a:ext cx="3621101" cy="4967287"/>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p:nvSpPr>
        <p:spPr>
          <a:xfrm>
            <a:off x="278608" y="1233492"/>
            <a:ext cx="2407754"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solidFill>
                <a:schemeClr val="bg1"/>
              </a:solidFill>
            </a:endParaRP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62728" y="1330963"/>
            <a:ext cx="2239514" cy="1076636"/>
          </a:xfrm>
        </p:spPr>
        <p:txBody>
          <a:bodyPr anchor="ctr"/>
          <a:lstStyle>
            <a:lvl1pPr marL="0" indent="0">
              <a:buNone/>
              <a:defRPr sz="1350" b="1">
                <a:solidFill>
                  <a:schemeClr val="bg1"/>
                </a:solidFill>
                <a:latin typeface="+mj-lt"/>
              </a:defRPr>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10" name="Rectangle 9">
            <a:extLst>
              <a:ext uri="{FF2B5EF4-FFF2-40B4-BE49-F238E27FC236}">
                <a16:creationId xmlns:a16="http://schemas.microsoft.com/office/drawing/2014/main" id="{735AFBAA-25FF-494A-937E-3DFC5F737803}"/>
              </a:ext>
            </a:extLst>
          </p:cNvPr>
          <p:cNvSpPr/>
          <p:nvPr/>
        </p:nvSpPr>
        <p:spPr>
          <a:xfrm>
            <a:off x="278608" y="2542923"/>
            <a:ext cx="2407754"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62728" y="2623930"/>
            <a:ext cx="2239514" cy="3448880"/>
          </a:xfrm>
        </p:spPr>
        <p:txBody>
          <a:bodyPr>
            <a:normAutofit/>
          </a:bodyPr>
          <a:lstStyle>
            <a:lvl1pPr>
              <a:defRPr sz="1013"/>
            </a:lvl1pPr>
            <a:lvl2pPr>
              <a:defRPr sz="900"/>
            </a:lvl2pPr>
            <a:lvl3pPr>
              <a:defRPr sz="788"/>
            </a:lvl3pPr>
            <a:lvl4pPr>
              <a:defRPr sz="675"/>
            </a:lvl4pPr>
            <a:lvl5pPr>
              <a:defRPr sz="6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p:nvSpPr>
        <p:spPr>
          <a:xfrm>
            <a:off x="2788240" y="1233492"/>
            <a:ext cx="2407754"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p:nvSpPr>
        <p:spPr>
          <a:xfrm>
            <a:off x="2788240" y="2542923"/>
            <a:ext cx="2407754"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2872965" y="1333189"/>
            <a:ext cx="2238300" cy="1074410"/>
          </a:xfrm>
        </p:spPr>
        <p:txBody>
          <a:bodyPr anchor="ctr"/>
          <a:lstStyle>
            <a:lvl1pPr marL="0" indent="0">
              <a:buNone/>
              <a:defRPr sz="1350" b="1">
                <a:solidFill>
                  <a:schemeClr val="bg1"/>
                </a:solidFill>
                <a:latin typeface="+mj-lt"/>
              </a:defRPr>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2872965" y="2623937"/>
            <a:ext cx="2238300" cy="3448881"/>
          </a:xfrm>
        </p:spPr>
        <p:txBody>
          <a:bodyPr>
            <a:normAutofit/>
          </a:bodyPr>
          <a:lstStyle>
            <a:lvl1pPr>
              <a:defRPr sz="1013"/>
            </a:lvl1pPr>
            <a:lvl2pPr>
              <a:defRPr sz="900"/>
            </a:lvl2pPr>
            <a:lvl3pPr>
              <a:defRPr sz="788"/>
            </a:lvl3pPr>
            <a:lvl4pPr>
              <a:defRPr sz="675"/>
            </a:lvl4pPr>
            <a:lvl5pPr>
              <a:defRPr sz="6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5">
            <a:extLst>
              <a:ext uri="{FF2B5EF4-FFF2-40B4-BE49-F238E27FC236}">
                <a16:creationId xmlns:a16="http://schemas.microsoft.com/office/drawing/2014/main" id="{3CDFF12C-F152-402E-915E-09AD1E58972B}"/>
              </a:ext>
            </a:extLst>
          </p:cNvPr>
          <p:cNvSpPr>
            <a:spLocks noGrp="1"/>
          </p:cNvSpPr>
          <p:nvPr>
            <p:ph type="ftr" sz="quarter" idx="11"/>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14431413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MultipleChoice_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CD43-6FEF-3C4B-947A-2F4B26CB9841}"/>
              </a:ext>
            </a:extLst>
          </p:cNvPr>
          <p:cNvSpPr>
            <a:spLocks noGrp="1"/>
          </p:cNvSpPr>
          <p:nvPr>
            <p:ph type="title" hasCustomPrompt="1"/>
          </p:nvPr>
        </p:nvSpPr>
        <p:spPr>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dirty="0"/>
            </a:lvl1pPr>
          </a:lstStyle>
          <a:p>
            <a:pPr lvl="0"/>
            <a:r>
              <a:rPr lang="en-US" dirty="0"/>
              <a:t>Click to edit multiple choice slide</a:t>
            </a:r>
          </a:p>
        </p:txBody>
      </p:sp>
      <p:sp>
        <p:nvSpPr>
          <p:cNvPr id="5" name="Text Placeholder 4">
            <a:extLst>
              <a:ext uri="{FF2B5EF4-FFF2-40B4-BE49-F238E27FC236}">
                <a16:creationId xmlns:a16="http://schemas.microsoft.com/office/drawing/2014/main" id="{B48501E6-0927-9247-99B8-8820F650958C}"/>
              </a:ext>
            </a:extLst>
          </p:cNvPr>
          <p:cNvSpPr>
            <a:spLocks noGrp="1"/>
          </p:cNvSpPr>
          <p:nvPr>
            <p:ph type="body" sz="quarter" idx="11" hasCustomPrompt="1"/>
          </p:nvPr>
        </p:nvSpPr>
        <p:spPr>
          <a:xfrm>
            <a:off x="1797064" y="3416631"/>
            <a:ext cx="6718286" cy="482600"/>
          </a:xfrm>
        </p:spPr>
        <p:txBody>
          <a:bodyPr/>
          <a:lstStyle>
            <a:lvl1pPr marL="0" indent="0">
              <a:buNone/>
              <a:defRPr/>
            </a:lvl1pPr>
          </a:lstStyle>
          <a:p>
            <a:pPr lvl="0"/>
            <a:r>
              <a:rPr lang="en-US" dirty="0"/>
              <a:t>Add option</a:t>
            </a:r>
          </a:p>
        </p:txBody>
      </p:sp>
      <p:sp>
        <p:nvSpPr>
          <p:cNvPr id="6" name="Text Placeholder 4">
            <a:extLst>
              <a:ext uri="{FF2B5EF4-FFF2-40B4-BE49-F238E27FC236}">
                <a16:creationId xmlns:a16="http://schemas.microsoft.com/office/drawing/2014/main" id="{63F9D24D-0BFB-9B45-BD40-AD0C2A58CA51}"/>
              </a:ext>
            </a:extLst>
          </p:cNvPr>
          <p:cNvSpPr>
            <a:spLocks noGrp="1"/>
          </p:cNvSpPr>
          <p:nvPr>
            <p:ph type="body" sz="quarter" idx="12" hasCustomPrompt="1"/>
          </p:nvPr>
        </p:nvSpPr>
        <p:spPr>
          <a:xfrm>
            <a:off x="1797064" y="2680908"/>
            <a:ext cx="6718286" cy="482600"/>
          </a:xfrm>
        </p:spPr>
        <p:txBody>
          <a:bodyPr/>
          <a:lstStyle>
            <a:lvl1pPr marL="0" indent="0">
              <a:buNone/>
              <a:defRPr/>
            </a:lvl1pPr>
          </a:lstStyle>
          <a:p>
            <a:pPr lvl="0"/>
            <a:r>
              <a:rPr lang="en-US" dirty="0"/>
              <a:t>Add option</a:t>
            </a:r>
          </a:p>
        </p:txBody>
      </p:sp>
      <p:sp>
        <p:nvSpPr>
          <p:cNvPr id="7" name="Text Placeholder 4">
            <a:extLst>
              <a:ext uri="{FF2B5EF4-FFF2-40B4-BE49-F238E27FC236}">
                <a16:creationId xmlns:a16="http://schemas.microsoft.com/office/drawing/2014/main" id="{E1D1DFAA-856C-BD49-95ED-4428C1D99705}"/>
              </a:ext>
            </a:extLst>
          </p:cNvPr>
          <p:cNvSpPr>
            <a:spLocks noGrp="1"/>
          </p:cNvSpPr>
          <p:nvPr>
            <p:ph type="body" sz="quarter" idx="13" hasCustomPrompt="1"/>
          </p:nvPr>
        </p:nvSpPr>
        <p:spPr>
          <a:xfrm>
            <a:off x="1797064" y="4152354"/>
            <a:ext cx="6718286" cy="482600"/>
          </a:xfrm>
        </p:spPr>
        <p:txBody>
          <a:bodyPr/>
          <a:lstStyle>
            <a:lvl1pPr marL="0" indent="0">
              <a:buNone/>
              <a:defRPr/>
            </a:lvl1pPr>
          </a:lstStyle>
          <a:p>
            <a:pPr lvl="0"/>
            <a:r>
              <a:rPr lang="en-US" dirty="0"/>
              <a:t>Add option</a:t>
            </a:r>
          </a:p>
        </p:txBody>
      </p:sp>
      <p:sp>
        <p:nvSpPr>
          <p:cNvPr id="8" name="Text Placeholder 4">
            <a:extLst>
              <a:ext uri="{FF2B5EF4-FFF2-40B4-BE49-F238E27FC236}">
                <a16:creationId xmlns:a16="http://schemas.microsoft.com/office/drawing/2014/main" id="{9ED7F4D0-919F-C14C-A338-804F204F3F05}"/>
              </a:ext>
            </a:extLst>
          </p:cNvPr>
          <p:cNvSpPr>
            <a:spLocks noGrp="1"/>
          </p:cNvSpPr>
          <p:nvPr>
            <p:ph type="body" sz="quarter" idx="14" hasCustomPrompt="1"/>
          </p:nvPr>
        </p:nvSpPr>
        <p:spPr>
          <a:xfrm>
            <a:off x="1797064" y="4884304"/>
            <a:ext cx="6718286" cy="482600"/>
          </a:xfrm>
        </p:spPr>
        <p:txBody>
          <a:bodyPr/>
          <a:lstStyle>
            <a:lvl1pPr marL="0" indent="0">
              <a:buNone/>
              <a:defRPr/>
            </a:lvl1pPr>
          </a:lstStyle>
          <a:p>
            <a:pPr lvl="0"/>
            <a:r>
              <a:rPr lang="en-US" dirty="0"/>
              <a:t>Add option</a:t>
            </a:r>
          </a:p>
        </p:txBody>
      </p:sp>
      <p:sp>
        <p:nvSpPr>
          <p:cNvPr id="9" name="Text Placeholder 4">
            <a:extLst>
              <a:ext uri="{FF2B5EF4-FFF2-40B4-BE49-F238E27FC236}">
                <a16:creationId xmlns:a16="http://schemas.microsoft.com/office/drawing/2014/main" id="{018C4912-9759-7246-878B-2791CDE1756B}"/>
              </a:ext>
            </a:extLst>
          </p:cNvPr>
          <p:cNvSpPr>
            <a:spLocks noGrp="1"/>
          </p:cNvSpPr>
          <p:nvPr>
            <p:ph type="body" sz="quarter" idx="15" hasCustomPrompt="1"/>
          </p:nvPr>
        </p:nvSpPr>
        <p:spPr>
          <a:xfrm>
            <a:off x="1797064" y="1948958"/>
            <a:ext cx="6718286" cy="482600"/>
          </a:xfrm>
        </p:spPr>
        <p:txBody>
          <a:bodyPr/>
          <a:lstStyle>
            <a:lvl1pPr marL="0" indent="0">
              <a:buNone/>
              <a:defRPr/>
            </a:lvl1pPr>
          </a:lstStyle>
          <a:p>
            <a:pPr lvl="0"/>
            <a:r>
              <a:rPr lang="en-US" dirty="0"/>
              <a:t>Add option</a:t>
            </a:r>
          </a:p>
        </p:txBody>
      </p:sp>
      <p:sp>
        <p:nvSpPr>
          <p:cNvPr id="3" name="TextBox 2">
            <a:extLst>
              <a:ext uri="{FF2B5EF4-FFF2-40B4-BE49-F238E27FC236}">
                <a16:creationId xmlns:a16="http://schemas.microsoft.com/office/drawing/2014/main" id="{E3C29E88-315D-4F7E-B10E-066F29163A6B}"/>
              </a:ext>
            </a:extLst>
          </p:cNvPr>
          <p:cNvSpPr txBox="1"/>
          <p:nvPr/>
        </p:nvSpPr>
        <p:spPr>
          <a:xfrm>
            <a:off x="371476" y="1276351"/>
            <a:ext cx="8143875" cy="369332"/>
          </a:xfrm>
          <a:prstGeom prst="rect">
            <a:avLst/>
          </a:prstGeom>
          <a:noFill/>
        </p:spPr>
        <p:txBody>
          <a:bodyPr wrap="square" rtlCol="0">
            <a:spAutoFit/>
          </a:bodyPr>
          <a:lstStyle/>
          <a:p>
            <a:r>
              <a:rPr lang="en-US" sz="1800" dirty="0"/>
              <a:t>Question</a:t>
            </a:r>
          </a:p>
        </p:txBody>
      </p:sp>
      <p:sp>
        <p:nvSpPr>
          <p:cNvPr id="10" name="Slide Number Placeholder 8">
            <a:extLst>
              <a:ext uri="{FF2B5EF4-FFF2-40B4-BE49-F238E27FC236}">
                <a16:creationId xmlns:a16="http://schemas.microsoft.com/office/drawing/2014/main" id="{839F322B-0031-428C-9D7B-23D05DD4EB63}"/>
              </a:ext>
            </a:extLst>
          </p:cNvPr>
          <p:cNvSpPr>
            <a:spLocks noGrp="1"/>
          </p:cNvSpPr>
          <p:nvPr>
            <p:ph type="sldNum" sz="quarter" idx="16"/>
          </p:nvPr>
        </p:nvSpPr>
        <p:spPr>
          <a:xfrm>
            <a:off x="8382000" y="6477493"/>
            <a:ext cx="609600" cy="301752"/>
          </a:xfrm>
        </p:spPr>
        <p:txBody>
          <a:bodyPr/>
          <a:lstStyle/>
          <a:p>
            <a:fld id="{1093570F-0B49-4931-8ED1-6445E5759EF7}" type="slidenum">
              <a:rPr lang="en-US" smtClean="0"/>
              <a:t>‹#›</a:t>
            </a:fld>
            <a:endParaRPr lang="en-US"/>
          </a:p>
        </p:txBody>
      </p:sp>
      <p:sp>
        <p:nvSpPr>
          <p:cNvPr id="12" name="Footer Placeholder 5">
            <a:extLst>
              <a:ext uri="{FF2B5EF4-FFF2-40B4-BE49-F238E27FC236}">
                <a16:creationId xmlns:a16="http://schemas.microsoft.com/office/drawing/2014/main" id="{E00903C6-98FB-446D-9D63-59551E0B0119}"/>
              </a:ext>
            </a:extLst>
          </p:cNvPr>
          <p:cNvSpPr>
            <a:spLocks noGrp="1"/>
          </p:cNvSpPr>
          <p:nvPr>
            <p:ph type="ftr" sz="quarter" idx="17"/>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2241937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ist_Multiple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278606" y="260351"/>
            <a:ext cx="8640366"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278608" y="1233488"/>
            <a:ext cx="3105668" cy="5148262"/>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18" name="Rectangle 17">
            <a:extLst>
              <a:ext uri="{FF2B5EF4-FFF2-40B4-BE49-F238E27FC236}">
                <a16:creationId xmlns:a16="http://schemas.microsoft.com/office/drawing/2014/main" id="{1DD2DC66-11E4-4714-A8DE-E8AC34D49655}"/>
              </a:ext>
            </a:extLst>
          </p:cNvPr>
          <p:cNvSpPr/>
          <p:nvPr/>
        </p:nvSpPr>
        <p:spPr>
          <a:xfrm>
            <a:off x="3461443" y="1233489"/>
            <a:ext cx="1778964"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5" name="Group 4">
            <a:extLst>
              <a:ext uri="{FF2B5EF4-FFF2-40B4-BE49-F238E27FC236}">
                <a16:creationId xmlns:a16="http://schemas.microsoft.com/office/drawing/2014/main" id="{B6748F93-9B1D-4874-A164-A654BF7D6C8C}"/>
              </a:ext>
            </a:extLst>
          </p:cNvPr>
          <p:cNvGrpSpPr/>
          <p:nvPr/>
        </p:nvGrpSpPr>
        <p:grpSpPr>
          <a:xfrm>
            <a:off x="3631580" y="2462886"/>
            <a:ext cx="1438689"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894F998-0FDF-4CA2-802E-4FCFA7674171}"/>
              </a:ext>
            </a:extLst>
          </p:cNvPr>
          <p:cNvGrpSpPr/>
          <p:nvPr/>
        </p:nvGrpSpPr>
        <p:grpSpPr>
          <a:xfrm>
            <a:off x="5317578" y="2462886"/>
            <a:ext cx="3601397"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5374884" y="1463643"/>
            <a:ext cx="3544091" cy="758822"/>
          </a:xfrm>
        </p:spPr>
        <p:txBody>
          <a:bodyPr anchor="ctr">
            <a:noAutofit/>
          </a:bodyPr>
          <a:lstStyle>
            <a:lvl1pPr marL="0" indent="0" algn="l">
              <a:buNone/>
              <a:defRPr sz="1013">
                <a:solidFill>
                  <a:schemeClr val="tx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5374884" y="2741755"/>
            <a:ext cx="3544091" cy="758822"/>
          </a:xfrm>
        </p:spPr>
        <p:txBody>
          <a:bodyPr anchor="ctr">
            <a:noAutofit/>
          </a:bodyPr>
          <a:lstStyle>
            <a:lvl1pPr marL="0" indent="0" algn="l">
              <a:buNone/>
              <a:defRPr sz="1013">
                <a:solidFill>
                  <a:schemeClr val="tx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5374884" y="4069997"/>
            <a:ext cx="3544091" cy="758822"/>
          </a:xfrm>
        </p:spPr>
        <p:txBody>
          <a:bodyPr anchor="ctr">
            <a:noAutofit/>
          </a:bodyPr>
          <a:lstStyle>
            <a:lvl1pPr marL="0" indent="0" algn="l">
              <a:buNone/>
              <a:defRPr sz="1013">
                <a:solidFill>
                  <a:schemeClr val="tx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5374884" y="5394355"/>
            <a:ext cx="3544091" cy="758822"/>
          </a:xfrm>
        </p:spPr>
        <p:txBody>
          <a:bodyPr anchor="ctr">
            <a:noAutofit/>
          </a:bodyPr>
          <a:lstStyle>
            <a:lvl1pPr marL="0" indent="0" algn="l">
              <a:buNone/>
              <a:defRPr sz="1013">
                <a:solidFill>
                  <a:schemeClr val="tx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3920679" y="1437542"/>
            <a:ext cx="860494" cy="811033"/>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3920679" y="2715657"/>
            <a:ext cx="860494" cy="811033"/>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3920679" y="4043899"/>
            <a:ext cx="860494" cy="811033"/>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3920679" y="5368257"/>
            <a:ext cx="860494" cy="811033"/>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25" name="Footer Placeholder 5">
            <a:extLst>
              <a:ext uri="{FF2B5EF4-FFF2-40B4-BE49-F238E27FC236}">
                <a16:creationId xmlns:a16="http://schemas.microsoft.com/office/drawing/2014/main" id="{A81D75DE-3B2F-4BF5-A286-ECBC1BFD8B4D}"/>
              </a:ext>
            </a:extLst>
          </p:cNvPr>
          <p:cNvSpPr>
            <a:spLocks noGrp="1"/>
          </p:cNvSpPr>
          <p:nvPr>
            <p:ph type="ftr" sz="quarter" idx="11"/>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26" name="Slide Number Placeholder 8">
            <a:extLst>
              <a:ext uri="{FF2B5EF4-FFF2-40B4-BE49-F238E27FC236}">
                <a16:creationId xmlns:a16="http://schemas.microsoft.com/office/drawing/2014/main" id="{357E049A-D3AC-4CE1-A2CA-DDCEFBED581C}"/>
              </a:ext>
            </a:extLst>
          </p:cNvPr>
          <p:cNvSpPr>
            <a:spLocks noGrp="1"/>
          </p:cNvSpPr>
          <p:nvPr>
            <p:ph type="sldNum" sz="quarter" idx="12"/>
          </p:nvPr>
        </p:nvSpPr>
        <p:spPr>
          <a:xfrm>
            <a:off x="8382000" y="6477493"/>
            <a:ext cx="609600" cy="301752"/>
          </a:xfrm>
        </p:spPr>
        <p:txBody>
          <a:bodyPr/>
          <a:lstStyle/>
          <a:p>
            <a:fld id="{1093570F-0B49-4931-8ED1-6445E5759EF7}" type="slidenum">
              <a:rPr lang="en-US" smtClean="0"/>
              <a:t>‹#›</a:t>
            </a:fld>
            <a:endParaRPr lang="en-US"/>
          </a:p>
        </p:txBody>
      </p:sp>
    </p:spTree>
    <p:extLst>
      <p:ext uri="{BB962C8B-B14F-4D97-AF65-F5344CB8AC3E}">
        <p14:creationId xmlns:p14="http://schemas.microsoft.com/office/powerpoint/2010/main" val="263761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30" name="Rectangle 29"/>
          <p:cNvSpPr/>
          <p:nvPr/>
        </p:nvSpPr>
        <p:spPr>
          <a:xfrm>
            <a:off x="4572000" y="1"/>
            <a:ext cx="4572001" cy="2616508"/>
          </a:xfrm>
          <a:prstGeom prst="rect">
            <a:avLst/>
          </a:prstGeom>
          <a:gradFill flip="none" rotWithShape="1">
            <a:gsLst>
              <a:gs pos="0">
                <a:schemeClr val="tx2"/>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7" name="Rectangle 6"/>
          <p:cNvSpPr/>
          <p:nvPr/>
        </p:nvSpPr>
        <p:spPr>
          <a:xfrm>
            <a:off x="4572000" y="5739333"/>
            <a:ext cx="4572001" cy="1118669"/>
          </a:xfrm>
          <a:prstGeom prst="rect">
            <a:avLst/>
          </a:prstGeom>
          <a:gradFill flip="none" rotWithShape="1">
            <a:gsLst>
              <a:gs pos="0">
                <a:schemeClr val="accent1">
                  <a:lumMod val="20000"/>
                  <a:lumOff val="80000"/>
                </a:schemeClr>
              </a:gs>
              <a:gs pos="0">
                <a:schemeClr val="tx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0" name="Rectangle 19"/>
          <p:cNvSpPr/>
          <p:nvPr/>
        </p:nvSpPr>
        <p:spPr>
          <a:xfrm>
            <a:off x="4572000" y="4194264"/>
            <a:ext cx="4572000" cy="1467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
        <p:nvSpPr>
          <p:cNvPr id="2" name="Title 1"/>
          <p:cNvSpPr>
            <a:spLocks noGrp="1"/>
          </p:cNvSpPr>
          <p:nvPr>
            <p:ph type="ctrTitle"/>
          </p:nvPr>
        </p:nvSpPr>
        <p:spPr>
          <a:xfrm>
            <a:off x="485130" y="1250965"/>
            <a:ext cx="3789515" cy="1233338"/>
          </a:xfrm>
        </p:spPr>
        <p:txBody>
          <a:bodyPr/>
          <a:lstStyle>
            <a:lvl1pPr algn="l">
              <a:lnSpc>
                <a:spcPts val="3800"/>
              </a:lnSpc>
              <a:defRPr>
                <a:solidFill>
                  <a:srgbClr val="9D8C78"/>
                </a:solidFill>
              </a:defRPr>
            </a:lvl1pPr>
          </a:lstStyle>
          <a:p>
            <a:r>
              <a:rPr lang="en-US"/>
              <a:t>Click to edit Master title style</a:t>
            </a:r>
            <a:endParaRPr lang="en-US" dirty="0"/>
          </a:p>
        </p:txBody>
      </p:sp>
      <p:sp>
        <p:nvSpPr>
          <p:cNvPr id="3" name="Subtitle 2"/>
          <p:cNvSpPr>
            <a:spLocks noGrp="1"/>
          </p:cNvSpPr>
          <p:nvPr>
            <p:ph type="subTitle" idx="1"/>
          </p:nvPr>
        </p:nvSpPr>
        <p:spPr>
          <a:xfrm>
            <a:off x="485130" y="2588980"/>
            <a:ext cx="3789515" cy="1085555"/>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44655" y="5838484"/>
            <a:ext cx="2248724" cy="936968"/>
          </a:xfrm>
          <a:prstGeom prst="rect">
            <a:avLst/>
          </a:prstGeom>
        </p:spPr>
      </p:pic>
      <p:sp>
        <p:nvSpPr>
          <p:cNvPr id="18" name="Rectangle 4"/>
          <p:cNvSpPr txBox="1">
            <a:spLocks noChangeArrowheads="1"/>
          </p:cNvSpPr>
          <p:nvPr/>
        </p:nvSpPr>
        <p:spPr bwMode="auto">
          <a:xfrm>
            <a:off x="3342780" y="3871206"/>
            <a:ext cx="931864" cy="281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200" kern="1200">
                <a:solidFill>
                  <a:schemeClr val="tx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Date</a:t>
            </a:r>
          </a:p>
        </p:txBody>
      </p:sp>
      <p:sp>
        <p:nvSpPr>
          <p:cNvPr id="21" name="Text Placeholder 10"/>
          <p:cNvSpPr>
            <a:spLocks noGrp="1"/>
          </p:cNvSpPr>
          <p:nvPr>
            <p:ph type="body" sz="quarter" idx="10"/>
          </p:nvPr>
        </p:nvSpPr>
        <p:spPr>
          <a:xfrm>
            <a:off x="1253554" y="3862585"/>
            <a:ext cx="1961365" cy="298450"/>
          </a:xfrm>
        </p:spPr>
        <p:txBody>
          <a:bodyPr/>
          <a:lstStyle>
            <a:lvl1pPr marL="0" indent="0">
              <a:buNone/>
              <a:defRPr sz="1600"/>
            </a:lvl1pPr>
          </a:lstStyle>
          <a:p>
            <a:pPr lvl="0"/>
            <a:r>
              <a:rPr lang="en-US"/>
              <a:t>Edit Master text styles</a:t>
            </a:r>
          </a:p>
        </p:txBody>
      </p:sp>
      <p:grpSp>
        <p:nvGrpSpPr>
          <p:cNvPr id="8" name="Group 7"/>
          <p:cNvGrpSpPr/>
          <p:nvPr/>
        </p:nvGrpSpPr>
        <p:grpSpPr>
          <a:xfrm>
            <a:off x="5100810" y="247253"/>
            <a:ext cx="3514381" cy="2380272"/>
            <a:chOff x="4781320" y="316820"/>
            <a:chExt cx="3514381" cy="2380272"/>
          </a:xfrm>
        </p:grpSpPr>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76573" y="316820"/>
              <a:ext cx="1523874" cy="1523874"/>
            </a:xfrm>
            <a:prstGeom prst="rect">
              <a:avLst/>
            </a:prstGeom>
          </p:spPr>
        </p:pic>
        <p:sp>
          <p:nvSpPr>
            <p:cNvPr id="6" name="TextBox 5"/>
            <p:cNvSpPr txBox="1"/>
            <p:nvPr/>
          </p:nvSpPr>
          <p:spPr>
            <a:xfrm>
              <a:off x="4781320" y="1867634"/>
              <a:ext cx="3514381" cy="829458"/>
            </a:xfrm>
            <a:prstGeom prst="rect">
              <a:avLst/>
            </a:prstGeom>
            <a:noFill/>
          </p:spPr>
          <p:txBody>
            <a:bodyPr wrap="square" rtlCol="0">
              <a:spAutoFit/>
            </a:bodyPr>
            <a:lstStyle/>
            <a:p>
              <a:pPr algn="ctr">
                <a:lnSpc>
                  <a:spcPts val="2800"/>
                </a:lnSpc>
              </a:pPr>
              <a:r>
                <a:rPr lang="en-US" sz="3200" b="0" dirty="0">
                  <a:solidFill>
                    <a:schemeClr val="tx2"/>
                  </a:solidFill>
                  <a:latin typeface="Bodoni MT Condensed" panose="02070606080606020203" pitchFamily="18" charset="0"/>
                </a:rPr>
                <a:t>Systems Risk and Reliability Analysis Laboratory</a:t>
              </a:r>
            </a:p>
          </p:txBody>
        </p:sp>
      </p:grpSp>
      <p:sp>
        <p:nvSpPr>
          <p:cNvPr id="15" name="Rectangle 14">
            <a:extLst>
              <a:ext uri="{FF2B5EF4-FFF2-40B4-BE49-F238E27FC236}">
                <a16:creationId xmlns:a16="http://schemas.microsoft.com/office/drawing/2014/main" id="{A23F9CB8-72F6-4166-8884-FF223931A669}"/>
              </a:ext>
            </a:extLst>
          </p:cNvPr>
          <p:cNvSpPr/>
          <p:nvPr/>
        </p:nvSpPr>
        <p:spPr>
          <a:xfrm>
            <a:off x="4583016" y="2678681"/>
            <a:ext cx="4572000" cy="1467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Tree>
    <p:extLst>
      <p:ext uri="{BB962C8B-B14F-4D97-AF65-F5344CB8AC3E}">
        <p14:creationId xmlns:p14="http://schemas.microsoft.com/office/powerpoint/2010/main" val="15167108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278606" y="260351"/>
            <a:ext cx="8640366"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278610" y="1233488"/>
            <a:ext cx="8640365" cy="3049754"/>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100036" y="2999731"/>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3081104" y="2999731"/>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5062170" y="2999731"/>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7076319" y="2999731"/>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p:nvSpPr>
        <p:spPr>
          <a:xfrm>
            <a:off x="734940" y="4514254"/>
            <a:ext cx="1784494"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4" name="Rectangle 33">
            <a:extLst>
              <a:ext uri="{FF2B5EF4-FFF2-40B4-BE49-F238E27FC236}">
                <a16:creationId xmlns:a16="http://schemas.microsoft.com/office/drawing/2014/main" id="{8E3D72D1-545E-4FA9-B18F-DBE257DA9472}"/>
              </a:ext>
            </a:extLst>
          </p:cNvPr>
          <p:cNvSpPr/>
          <p:nvPr/>
        </p:nvSpPr>
        <p:spPr>
          <a:xfrm>
            <a:off x="2716008" y="4514254"/>
            <a:ext cx="1784494"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5" name="Rectangle 34">
            <a:extLst>
              <a:ext uri="{FF2B5EF4-FFF2-40B4-BE49-F238E27FC236}">
                <a16:creationId xmlns:a16="http://schemas.microsoft.com/office/drawing/2014/main" id="{A1FF2C74-7F94-4D15-9530-4844CA0ABABA}"/>
              </a:ext>
            </a:extLst>
          </p:cNvPr>
          <p:cNvSpPr/>
          <p:nvPr/>
        </p:nvSpPr>
        <p:spPr>
          <a:xfrm>
            <a:off x="4697076" y="4514254"/>
            <a:ext cx="1784494"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6" name="Rectangle 35">
            <a:extLst>
              <a:ext uri="{FF2B5EF4-FFF2-40B4-BE49-F238E27FC236}">
                <a16:creationId xmlns:a16="http://schemas.microsoft.com/office/drawing/2014/main" id="{D65048BF-5755-467D-94DA-799CD1A9ED70}"/>
              </a:ext>
            </a:extLst>
          </p:cNvPr>
          <p:cNvSpPr/>
          <p:nvPr/>
        </p:nvSpPr>
        <p:spPr>
          <a:xfrm>
            <a:off x="6678141" y="4514254"/>
            <a:ext cx="1784494"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818599" y="4598182"/>
            <a:ext cx="1617176" cy="1330436"/>
          </a:xfrm>
        </p:spPr>
        <p:txBody>
          <a:bodyP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2799666" y="4598182"/>
            <a:ext cx="1617176" cy="1330436"/>
          </a:xfrm>
        </p:spPr>
        <p:txBody>
          <a:bodyP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4780735" y="4598182"/>
            <a:ext cx="1617176" cy="1330436"/>
          </a:xfrm>
        </p:spPr>
        <p:txBody>
          <a:bodyP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6761800" y="4598182"/>
            <a:ext cx="1617176" cy="1330436"/>
          </a:xfrm>
        </p:spPr>
        <p:txBody>
          <a:bodyP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p:nvCxnSpPr>
        <p:spPr>
          <a:xfrm>
            <a:off x="734940" y="4357837"/>
            <a:ext cx="178449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p:nvCxnSpPr>
        <p:spPr>
          <a:xfrm>
            <a:off x="2716008" y="4357837"/>
            <a:ext cx="17844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p:nvCxnSpPr>
        <p:spPr>
          <a:xfrm>
            <a:off x="4697076" y="4357837"/>
            <a:ext cx="1784494"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p:nvCxnSpPr>
        <p:spPr>
          <a:xfrm>
            <a:off x="6678143" y="4357837"/>
            <a:ext cx="178449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Footer Placeholder 5">
            <a:extLst>
              <a:ext uri="{FF2B5EF4-FFF2-40B4-BE49-F238E27FC236}">
                <a16:creationId xmlns:a16="http://schemas.microsoft.com/office/drawing/2014/main" id="{E23E1BC2-B3CB-429E-9E14-AC13D98C9A7A}"/>
              </a:ext>
            </a:extLst>
          </p:cNvPr>
          <p:cNvSpPr>
            <a:spLocks noGrp="1"/>
          </p:cNvSpPr>
          <p:nvPr>
            <p:ph type="ftr" sz="quarter" idx="11"/>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22" name="Slide Number Placeholder 8">
            <a:extLst>
              <a:ext uri="{FF2B5EF4-FFF2-40B4-BE49-F238E27FC236}">
                <a16:creationId xmlns:a16="http://schemas.microsoft.com/office/drawing/2014/main" id="{D8E1DAB1-5F80-4167-B203-91C7A2F1B845}"/>
              </a:ext>
            </a:extLst>
          </p:cNvPr>
          <p:cNvSpPr txBox="1">
            <a:spLocks/>
          </p:cNvSpPr>
          <p:nvPr/>
        </p:nvSpPr>
        <p:spPr bwMode="auto">
          <a:xfrm>
            <a:off x="8382000" y="6477493"/>
            <a:ext cx="609600" cy="301752"/>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marL="0" algn="r" defTabSz="457200" rtl="0" eaLnBrk="1" latinLnBrk="0" hangingPunct="1">
              <a:defRPr sz="1400" kern="1200">
                <a:solidFill>
                  <a:schemeClr val="tx1"/>
                </a:solidFill>
                <a:latin typeface="+mn-lt"/>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DC2DEF-D2FE-4B45-ABA4-9F153FD1C98A}" type="slidenum">
              <a:rPr lang="en-US" sz="1050" smtClean="0"/>
              <a:pPr/>
              <a:t>‹#›</a:t>
            </a:fld>
            <a:endParaRPr lang="en-US" sz="1050" dirty="0"/>
          </a:p>
        </p:txBody>
      </p:sp>
    </p:spTree>
    <p:extLst>
      <p:ext uri="{BB962C8B-B14F-4D97-AF65-F5344CB8AC3E}">
        <p14:creationId xmlns:p14="http://schemas.microsoft.com/office/powerpoint/2010/main" val="3888724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278610" y="260351"/>
            <a:ext cx="4626355"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p:nvSpPr>
        <p:spPr>
          <a:xfrm>
            <a:off x="5076826" y="0"/>
            <a:ext cx="203331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Rectangle 21">
            <a:extLst>
              <a:ext uri="{FF2B5EF4-FFF2-40B4-BE49-F238E27FC236}">
                <a16:creationId xmlns:a16="http://schemas.microsoft.com/office/drawing/2014/main" id="{F44232AA-36A1-4A85-8868-9D12848EB106}"/>
              </a:ext>
            </a:extLst>
          </p:cNvPr>
          <p:cNvSpPr/>
          <p:nvPr/>
        </p:nvSpPr>
        <p:spPr>
          <a:xfrm>
            <a:off x="7110688" y="2286000"/>
            <a:ext cx="203331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3" name="Rectangle 22">
            <a:extLst>
              <a:ext uri="{FF2B5EF4-FFF2-40B4-BE49-F238E27FC236}">
                <a16:creationId xmlns:a16="http://schemas.microsoft.com/office/drawing/2014/main" id="{0B045D93-056D-486E-A634-890ECB9AF9C2}"/>
              </a:ext>
            </a:extLst>
          </p:cNvPr>
          <p:cNvSpPr/>
          <p:nvPr/>
        </p:nvSpPr>
        <p:spPr>
          <a:xfrm>
            <a:off x="5076826" y="4572000"/>
            <a:ext cx="203331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8" name="Rectangle 27">
            <a:extLst>
              <a:ext uri="{FF2B5EF4-FFF2-40B4-BE49-F238E27FC236}">
                <a16:creationId xmlns:a16="http://schemas.microsoft.com/office/drawing/2014/main" id="{567CD5E4-19A9-4EFD-BBF1-2B1FBC9BB9BD}"/>
              </a:ext>
            </a:extLst>
          </p:cNvPr>
          <p:cNvSpPr/>
          <p:nvPr/>
        </p:nvSpPr>
        <p:spPr>
          <a:xfrm>
            <a:off x="7110688" y="0"/>
            <a:ext cx="203331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Rectangle 32">
            <a:extLst>
              <a:ext uri="{FF2B5EF4-FFF2-40B4-BE49-F238E27FC236}">
                <a16:creationId xmlns:a16="http://schemas.microsoft.com/office/drawing/2014/main" id="{AA533582-AC3E-4F3B-9602-085EB97AD294}"/>
              </a:ext>
            </a:extLst>
          </p:cNvPr>
          <p:cNvSpPr/>
          <p:nvPr/>
        </p:nvSpPr>
        <p:spPr>
          <a:xfrm>
            <a:off x="5076274" y="2286000"/>
            <a:ext cx="203331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7" name="Rectangle 36">
            <a:extLst>
              <a:ext uri="{FF2B5EF4-FFF2-40B4-BE49-F238E27FC236}">
                <a16:creationId xmlns:a16="http://schemas.microsoft.com/office/drawing/2014/main" id="{CF0B1BD9-4AC2-4549-9001-383664C7F224}"/>
              </a:ext>
            </a:extLst>
          </p:cNvPr>
          <p:cNvSpPr/>
          <p:nvPr/>
        </p:nvSpPr>
        <p:spPr>
          <a:xfrm>
            <a:off x="7110688" y="4572000"/>
            <a:ext cx="203331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Isosceles Triangle 3">
            <a:extLst>
              <a:ext uri="{FF2B5EF4-FFF2-40B4-BE49-F238E27FC236}">
                <a16:creationId xmlns:a16="http://schemas.microsoft.com/office/drawing/2014/main" id="{32B2DC05-AAD7-458D-B737-BE8CCA1FFA99}"/>
              </a:ext>
            </a:extLst>
          </p:cNvPr>
          <p:cNvSpPr/>
          <p:nvPr/>
        </p:nvSpPr>
        <p:spPr>
          <a:xfrm rot="5400000">
            <a:off x="7029968" y="1073536"/>
            <a:ext cx="298174" cy="13894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9" name="Isosceles Triangle 38">
            <a:extLst>
              <a:ext uri="{FF2B5EF4-FFF2-40B4-BE49-F238E27FC236}">
                <a16:creationId xmlns:a16="http://schemas.microsoft.com/office/drawing/2014/main" id="{E423C01B-EB10-48EF-8F1C-C2A7E1923E3E}"/>
              </a:ext>
            </a:extLst>
          </p:cNvPr>
          <p:cNvSpPr/>
          <p:nvPr/>
        </p:nvSpPr>
        <p:spPr>
          <a:xfrm rot="16200000">
            <a:off x="6891303" y="3359533"/>
            <a:ext cx="298174" cy="13894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4" name="Isosceles Triangle 43">
            <a:extLst>
              <a:ext uri="{FF2B5EF4-FFF2-40B4-BE49-F238E27FC236}">
                <a16:creationId xmlns:a16="http://schemas.microsoft.com/office/drawing/2014/main" id="{BB0D5D5D-BB46-489A-A006-03E52FDA0AB6}"/>
              </a:ext>
            </a:extLst>
          </p:cNvPr>
          <p:cNvSpPr/>
          <p:nvPr/>
        </p:nvSpPr>
        <p:spPr>
          <a:xfrm rot="5400000">
            <a:off x="7029968" y="5645536"/>
            <a:ext cx="298174" cy="13894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7600194" y="561678"/>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5565778" y="2847678"/>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7600194" y="5133678"/>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5217182" y="215900"/>
            <a:ext cx="1752600" cy="1854200"/>
          </a:xfrm>
        </p:spPr>
        <p:txBody>
          <a:bodyPr anchor="ct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7251044" y="2501900"/>
            <a:ext cx="1752600" cy="1854200"/>
          </a:xfrm>
        </p:spPr>
        <p:txBody>
          <a:bodyPr anchor="ct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5217181" y="4787900"/>
            <a:ext cx="1752600" cy="1854200"/>
          </a:xfrm>
        </p:spPr>
        <p:txBody>
          <a:bodyPr anchor="ct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5" name="Content Placeholder 4">
            <a:extLst>
              <a:ext uri="{FF2B5EF4-FFF2-40B4-BE49-F238E27FC236}">
                <a16:creationId xmlns:a16="http://schemas.microsoft.com/office/drawing/2014/main" id="{59841501-29A4-42E9-80C3-4955108F5F9C}"/>
              </a:ext>
            </a:extLst>
          </p:cNvPr>
          <p:cNvSpPr>
            <a:spLocks noGrp="1"/>
          </p:cNvSpPr>
          <p:nvPr>
            <p:ph sz="quarter" idx="21"/>
          </p:nvPr>
        </p:nvSpPr>
        <p:spPr>
          <a:xfrm>
            <a:off x="277509" y="1101727"/>
            <a:ext cx="4627868" cy="5565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23749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3" name="Slide Number Placeholder 2"/>
          <p:cNvSpPr>
            <a:spLocks noGrp="1"/>
          </p:cNvSpPr>
          <p:nvPr>
            <p:ph type="sldNum" sz="quarter" idx="11"/>
          </p:nvPr>
        </p:nvSpPr>
        <p:spPr/>
        <p:txBody>
          <a:bodyPr/>
          <a:lstStyle/>
          <a:p>
            <a:fld id="{1093570F-0B49-4931-8ED1-6445E5759EF7}" type="slidenum">
              <a:rPr lang="en-US" smtClean="0"/>
              <a:t>‹#›</a:t>
            </a:fld>
            <a:endParaRPr lang="en-US"/>
          </a:p>
        </p:txBody>
      </p:sp>
    </p:spTree>
    <p:extLst>
      <p:ext uri="{BB962C8B-B14F-4D97-AF65-F5344CB8AC3E}">
        <p14:creationId xmlns:p14="http://schemas.microsoft.com/office/powerpoint/2010/main" val="261644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End slide 2">
    <p:spTree>
      <p:nvGrpSpPr>
        <p:cNvPr id="1" name=""/>
        <p:cNvGrpSpPr/>
        <p:nvPr/>
      </p:nvGrpSpPr>
      <p:grpSpPr>
        <a:xfrm>
          <a:off x="0" y="0"/>
          <a:ext cx="0" cy="0"/>
          <a:chOff x="0" y="0"/>
          <a:chExt cx="0" cy="0"/>
        </a:xfrm>
      </p:grpSpPr>
      <p:sp>
        <p:nvSpPr>
          <p:cNvPr id="30" name="Rectangle 29"/>
          <p:cNvSpPr/>
          <p:nvPr/>
        </p:nvSpPr>
        <p:spPr>
          <a:xfrm>
            <a:off x="4572000" y="1"/>
            <a:ext cx="4572001" cy="2616508"/>
          </a:xfrm>
          <a:prstGeom prst="rect">
            <a:avLst/>
          </a:prstGeom>
          <a:gradFill flip="none" rotWithShape="1">
            <a:gsLst>
              <a:gs pos="0">
                <a:schemeClr val="tx2"/>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7" name="Rectangle 6"/>
          <p:cNvSpPr/>
          <p:nvPr/>
        </p:nvSpPr>
        <p:spPr>
          <a:xfrm>
            <a:off x="4572000" y="5739333"/>
            <a:ext cx="4572001" cy="1118669"/>
          </a:xfrm>
          <a:prstGeom prst="rect">
            <a:avLst/>
          </a:prstGeom>
          <a:gradFill flip="none" rotWithShape="1">
            <a:gsLst>
              <a:gs pos="0">
                <a:schemeClr val="accent1">
                  <a:lumMod val="20000"/>
                  <a:lumOff val="80000"/>
                </a:schemeClr>
              </a:gs>
              <a:gs pos="0">
                <a:schemeClr val="tx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0" name="Rectangle 19"/>
          <p:cNvSpPr/>
          <p:nvPr/>
        </p:nvSpPr>
        <p:spPr>
          <a:xfrm>
            <a:off x="4572000" y="4194264"/>
            <a:ext cx="4572000" cy="1467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44655" y="5838484"/>
            <a:ext cx="2248724" cy="936968"/>
          </a:xfrm>
          <a:prstGeom prst="rect">
            <a:avLst/>
          </a:prstGeom>
        </p:spPr>
      </p:pic>
      <p:grpSp>
        <p:nvGrpSpPr>
          <p:cNvPr id="8" name="Group 7"/>
          <p:cNvGrpSpPr/>
          <p:nvPr/>
        </p:nvGrpSpPr>
        <p:grpSpPr>
          <a:xfrm>
            <a:off x="5100810" y="247253"/>
            <a:ext cx="3514381" cy="2380272"/>
            <a:chOff x="4781320" y="316820"/>
            <a:chExt cx="3514381" cy="2380272"/>
          </a:xfrm>
        </p:grpSpPr>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76573" y="316820"/>
              <a:ext cx="1523874" cy="1523874"/>
            </a:xfrm>
            <a:prstGeom prst="rect">
              <a:avLst/>
            </a:prstGeom>
          </p:spPr>
        </p:pic>
        <p:sp>
          <p:nvSpPr>
            <p:cNvPr id="6" name="TextBox 5"/>
            <p:cNvSpPr txBox="1"/>
            <p:nvPr/>
          </p:nvSpPr>
          <p:spPr>
            <a:xfrm>
              <a:off x="4781320" y="1867634"/>
              <a:ext cx="3514381" cy="829458"/>
            </a:xfrm>
            <a:prstGeom prst="rect">
              <a:avLst/>
            </a:prstGeom>
            <a:noFill/>
          </p:spPr>
          <p:txBody>
            <a:bodyPr wrap="square" rtlCol="0">
              <a:spAutoFit/>
            </a:bodyPr>
            <a:lstStyle/>
            <a:p>
              <a:pPr algn="ctr">
                <a:lnSpc>
                  <a:spcPts val="2800"/>
                </a:lnSpc>
              </a:pPr>
              <a:r>
                <a:rPr lang="en-US" sz="3200" b="0" dirty="0">
                  <a:solidFill>
                    <a:schemeClr val="tx2"/>
                  </a:solidFill>
                  <a:latin typeface="Bodoni MT Condensed" panose="02070606080606020203" pitchFamily="18" charset="0"/>
                </a:rPr>
                <a:t>Systems Risk and Reliability Analysis Laboratory</a:t>
              </a:r>
            </a:p>
          </p:txBody>
        </p:sp>
      </p:grpSp>
      <p:sp>
        <p:nvSpPr>
          <p:cNvPr id="15" name="Rectangle 3">
            <a:extLst>
              <a:ext uri="{FF2B5EF4-FFF2-40B4-BE49-F238E27FC236}">
                <a16:creationId xmlns:a16="http://schemas.microsoft.com/office/drawing/2014/main" id="{CC89930D-5CE9-4DCD-8B6B-67D4D5D6858F}"/>
              </a:ext>
            </a:extLst>
          </p:cNvPr>
          <p:cNvSpPr>
            <a:spLocks noGrp="1" noChangeArrowheads="1"/>
          </p:cNvSpPr>
          <p:nvPr>
            <p:ph idx="1"/>
          </p:nvPr>
        </p:nvSpPr>
        <p:spPr bwMode="auto">
          <a:xfrm>
            <a:off x="150222" y="1279322"/>
            <a:ext cx="4305238" cy="5496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E0A0F2C9-8880-4D80-A0D0-9C961C65FFA7}"/>
              </a:ext>
            </a:extLst>
          </p:cNvPr>
          <p:cNvSpPr>
            <a:spLocks noGrp="1"/>
          </p:cNvSpPr>
          <p:nvPr>
            <p:ph type="title"/>
          </p:nvPr>
        </p:nvSpPr>
        <p:spPr>
          <a:xfrm>
            <a:off x="150222" y="165207"/>
            <a:ext cx="4305238" cy="980411"/>
          </a:xfrm>
        </p:spPr>
        <p:txBody>
          <a:bodyPr/>
          <a:lstStyle>
            <a:lvl1pPr>
              <a:defRPr sz="3600"/>
            </a:lvl1pPr>
          </a:lstStyle>
          <a:p>
            <a:r>
              <a:rPr lang="en-US"/>
              <a:t>Click to edit Master title style</a:t>
            </a:r>
            <a:endParaRPr lang="en-US" dirty="0"/>
          </a:p>
        </p:txBody>
      </p:sp>
      <p:sp>
        <p:nvSpPr>
          <p:cNvPr id="13" name="Rectangle 12">
            <a:extLst>
              <a:ext uri="{FF2B5EF4-FFF2-40B4-BE49-F238E27FC236}">
                <a16:creationId xmlns:a16="http://schemas.microsoft.com/office/drawing/2014/main" id="{92B63F70-3B4A-4C3C-AB91-D257FF6E99E6}"/>
              </a:ext>
            </a:extLst>
          </p:cNvPr>
          <p:cNvSpPr/>
          <p:nvPr/>
        </p:nvSpPr>
        <p:spPr>
          <a:xfrm>
            <a:off x="4571999" y="2676740"/>
            <a:ext cx="4572000" cy="1467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Tree>
    <p:extLst>
      <p:ext uri="{BB962C8B-B14F-4D97-AF65-F5344CB8AC3E}">
        <p14:creationId xmlns:p14="http://schemas.microsoft.com/office/powerpoint/2010/main" val="28866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2205652"/>
            <a:ext cx="7772400" cy="1362075"/>
          </a:xfrm>
        </p:spPr>
        <p:txBody>
          <a:bodyPr anchor="t"/>
          <a:lstStyle>
            <a:lvl1pPr algn="l">
              <a:defRPr sz="4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533400" y="3567727"/>
            <a:ext cx="7772400" cy="1500187"/>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Footer Placeholder 3"/>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8" name="Slide Number Placeholder 7"/>
          <p:cNvSpPr>
            <a:spLocks noGrp="1"/>
          </p:cNvSpPr>
          <p:nvPr>
            <p:ph type="sldNum" sz="quarter" idx="11"/>
          </p:nvPr>
        </p:nvSpPr>
        <p:spPr/>
        <p:txBody>
          <a:bodyPr/>
          <a:lstStyle/>
          <a:p>
            <a:fld id="{35D07FB7-3994-4D63-AC42-DEC07999CD74}" type="slidenum">
              <a:rPr lang="en-US" smtClean="0"/>
              <a:t>‹#›</a:t>
            </a:fld>
            <a:endParaRPr lang="en-US"/>
          </a:p>
        </p:txBody>
      </p:sp>
    </p:spTree>
    <p:extLst>
      <p:ext uri="{BB962C8B-B14F-4D97-AF65-F5344CB8AC3E}">
        <p14:creationId xmlns:p14="http://schemas.microsoft.com/office/powerpoint/2010/main" val="167758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with pictur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9144000" cy="628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278609" y="3917956"/>
            <a:ext cx="5186363" cy="2268337"/>
          </a:xfrm>
        </p:spPr>
        <p:txBody>
          <a:bodyPr anchor="ctr"/>
          <a:lstStyle>
            <a:lvl1pPr>
              <a:defRPr lang="en-US" sz="4000" b="1" kern="1200" cap="none" baseline="0" noProof="0" dirty="0">
                <a:solidFill>
                  <a:srgbClr val="102E54"/>
                </a:solidFill>
                <a:latin typeface="Times New Roman" panose="02020603050405020304" pitchFamily="18" charset="0"/>
                <a:ea typeface="ＭＳ Ｐゴシック" charset="-128"/>
                <a:cs typeface="Times New Roman" panose="02020603050405020304" pitchFamily="18" charset="0"/>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35D07FB7-3994-4D63-AC42-DEC07999CD74}" type="slidenum">
              <a:rPr lang="en-US" smtClean="0"/>
              <a:t>‹#›</a:t>
            </a:fld>
            <a:endParaRPr lang="en-US"/>
          </a:p>
        </p:txBody>
      </p:sp>
      <p:sp>
        <p:nvSpPr>
          <p:cNvPr id="16" name="Rectangle 15">
            <a:extLst>
              <a:ext uri="{FF2B5EF4-FFF2-40B4-BE49-F238E27FC236}">
                <a16:creationId xmlns:a16="http://schemas.microsoft.com/office/drawing/2014/main" id="{A73E3CFC-9652-4E07-82D7-0EC3304CAA1F}"/>
              </a:ext>
            </a:extLst>
          </p:cNvPr>
          <p:cNvSpPr/>
          <p:nvPr/>
        </p:nvSpPr>
        <p:spPr>
          <a:xfrm>
            <a:off x="3916637" y="2327281"/>
            <a:ext cx="1632347"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6" name="Rectangle 25">
            <a:extLst>
              <a:ext uri="{FF2B5EF4-FFF2-40B4-BE49-F238E27FC236}">
                <a16:creationId xmlns:a16="http://schemas.microsoft.com/office/drawing/2014/main" id="{DFA0623C-0B34-4074-8AA0-6428A5AF07A3}"/>
              </a:ext>
            </a:extLst>
          </p:cNvPr>
          <p:cNvSpPr/>
          <p:nvPr/>
        </p:nvSpPr>
        <p:spPr>
          <a:xfrm>
            <a:off x="5601632" y="3917949"/>
            <a:ext cx="1632347"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278609" y="260351"/>
            <a:ext cx="8640367"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35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44147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13758"/>
            <a:ext cx="4038600" cy="49217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3758"/>
            <a:ext cx="4038600" cy="49217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2390776" y="6494579"/>
            <a:ext cx="4467225" cy="284666"/>
          </a:xfrm>
          <a:prstGeom prst="rect">
            <a:avLst/>
          </a:prstGeom>
        </p:spPr>
        <p:txBody>
          <a:bodyPr/>
          <a:lstStyle/>
          <a:p>
            <a:r>
              <a:rPr lang="en-US"/>
              <a:t>This information, data or work presented herein was funded in part by the U.S. Department of Transportation Pipeline and Hazardous Materials Safety Administrationâ€™s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
        <p:nvSpPr>
          <p:cNvPr id="9" name="Slide Number Placeholder 8"/>
          <p:cNvSpPr>
            <a:spLocks noGrp="1"/>
          </p:cNvSpPr>
          <p:nvPr>
            <p:ph type="sldNum" sz="quarter" idx="11"/>
          </p:nvPr>
        </p:nvSpPr>
        <p:spPr/>
        <p:txBody>
          <a:bodyPr/>
          <a:lstStyle/>
          <a:p>
            <a:fld id="{35D07FB7-3994-4D63-AC42-DEC07999CD74}" type="slidenum">
              <a:rPr lang="en-US" smtClean="0"/>
              <a:t>‹#›</a:t>
            </a:fld>
            <a:endParaRPr lang="en-US"/>
          </a:p>
        </p:txBody>
      </p:sp>
    </p:spTree>
    <p:extLst>
      <p:ext uri="{BB962C8B-B14F-4D97-AF65-F5344CB8AC3E}">
        <p14:creationId xmlns:p14="http://schemas.microsoft.com/office/powerpoint/2010/main" val="311887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1.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6348656"/>
            <a:ext cx="9144000" cy="457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029" name="Rectangle 2"/>
          <p:cNvSpPr>
            <a:spLocks noGrp="1" noChangeArrowheads="1"/>
          </p:cNvSpPr>
          <p:nvPr>
            <p:ph type="title"/>
          </p:nvPr>
        </p:nvSpPr>
        <p:spPr bwMode="auto">
          <a:xfrm>
            <a:off x="457200" y="41567"/>
            <a:ext cx="7708900" cy="99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0" name="Rectangle 3"/>
          <p:cNvSpPr>
            <a:spLocks noGrp="1" noChangeArrowheads="1"/>
          </p:cNvSpPr>
          <p:nvPr>
            <p:ph type="body" idx="1"/>
          </p:nvPr>
        </p:nvSpPr>
        <p:spPr bwMode="auto">
          <a:xfrm>
            <a:off x="457200" y="1155682"/>
            <a:ext cx="8229600" cy="4970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5"/>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a:t>
            </a:r>
            <a:r>
              <a:rPr lang="en-US" dirty="0" err="1"/>
              <a:t>Groth</a:t>
            </a:r>
            <a:r>
              <a:rPr lang="en-US" dirty="0"/>
              <a:t>, Ruiz-</a:t>
            </a:r>
            <a:r>
              <a:rPr lang="en-US" dirty="0" err="1"/>
              <a:t>Tagle</a:t>
            </a:r>
            <a:r>
              <a:rPr lang="en-US" dirty="0"/>
              <a:t>, Lewis, UMD</a:t>
            </a:r>
          </a:p>
        </p:txBody>
      </p:sp>
      <p:sp>
        <p:nvSpPr>
          <p:cNvPr id="4" name="Rectangle 6"/>
          <p:cNvSpPr>
            <a:spLocks noGrp="1" noChangeArrowheads="1"/>
          </p:cNvSpPr>
          <p:nvPr>
            <p:ph type="sldNum" sz="quarter" idx="4"/>
          </p:nvPr>
        </p:nvSpPr>
        <p:spPr bwMode="auto">
          <a:xfrm>
            <a:off x="8382000" y="6477493"/>
            <a:ext cx="609600" cy="3017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cs typeface="Calibri"/>
              </a:defRPr>
            </a:lvl1pPr>
          </a:lstStyle>
          <a:p>
            <a:fld id="{35D07FB7-3994-4D63-AC42-DEC07999CD74}" type="slidenum">
              <a:rPr lang="en-US" smtClean="0"/>
              <a:t>‹#›</a:t>
            </a:fld>
            <a:endParaRPr lang="en-US"/>
          </a:p>
        </p:txBody>
      </p:sp>
      <p:pic>
        <p:nvPicPr>
          <p:cNvPr id="14" name="Picture 13"/>
          <p:cNvPicPr>
            <a:picLocks noChangeAspect="1"/>
          </p:cNvPicPr>
          <p:nvPr/>
        </p:nvPicPr>
        <p:blipFill>
          <a:blip r:embed="rId28" cstate="hqprint">
            <a:extLst>
              <a:ext uri="{28A0092B-C50C-407E-A947-70E740481C1C}">
                <a14:useLocalDpi xmlns:a14="http://schemas.microsoft.com/office/drawing/2010/main" val="0"/>
              </a:ext>
            </a:extLst>
          </a:blip>
          <a:stretch>
            <a:fillRect/>
          </a:stretch>
        </p:blipFill>
        <p:spPr>
          <a:xfrm>
            <a:off x="8068448" y="-2338"/>
            <a:ext cx="1062853" cy="1062853"/>
          </a:xfrm>
          <a:prstGeom prst="rect">
            <a:avLst/>
          </a:prstGeom>
        </p:spPr>
      </p:pic>
      <p:pic>
        <p:nvPicPr>
          <p:cNvPr id="6" name="Picture 5"/>
          <p:cNvPicPr>
            <a:picLocks noChangeAspect="1"/>
          </p:cNvPicPr>
          <p:nvPr/>
        </p:nvPicPr>
        <p:blipFill>
          <a:blip r:embed="rId29" cstate="hqprint">
            <a:extLst>
              <a:ext uri="{28A0092B-C50C-407E-A947-70E740481C1C}">
                <a14:useLocalDpi xmlns:a14="http://schemas.microsoft.com/office/drawing/2010/main" val="0"/>
              </a:ext>
            </a:extLst>
          </a:blip>
          <a:stretch>
            <a:fillRect/>
          </a:stretch>
        </p:blipFill>
        <p:spPr>
          <a:xfrm>
            <a:off x="22424" y="6433610"/>
            <a:ext cx="2295475" cy="407641"/>
          </a:xfrm>
          <a:prstGeom prst="rect">
            <a:avLst/>
          </a:prstGeom>
        </p:spPr>
      </p:pic>
    </p:spTree>
    <p:extLst>
      <p:ext uri="{BB962C8B-B14F-4D97-AF65-F5344CB8AC3E}">
        <p14:creationId xmlns:p14="http://schemas.microsoft.com/office/powerpoint/2010/main" val="2510537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dt="0"/>
  <p:txStyles>
    <p:titleStyle>
      <a:lvl1pPr algn="l" rtl="0" eaLnBrk="1" fontAlgn="base" hangingPunct="1">
        <a:lnSpc>
          <a:spcPct val="85000"/>
        </a:lnSpc>
        <a:spcBef>
          <a:spcPct val="0"/>
        </a:spcBef>
        <a:spcAft>
          <a:spcPct val="0"/>
        </a:spcAft>
        <a:defRPr sz="4000" kern="1200" baseline="0">
          <a:solidFill>
            <a:srgbClr val="102E54"/>
          </a:solidFill>
          <a:latin typeface="Times New Roman" panose="02020603050405020304" pitchFamily="18" charset="0"/>
          <a:ea typeface="ＭＳ Ｐゴシック" charset="-128"/>
          <a:cs typeface="Times New Roman" panose="02020603050405020304" pitchFamily="18" charset="0"/>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p:titleStyle>
    <p:bodyStyle>
      <a:lvl1pPr marL="342900" indent="-342900" algn="l" rtl="0" eaLnBrk="1" fontAlgn="base" hangingPunct="1">
        <a:spcBef>
          <a:spcPct val="20000"/>
        </a:spcBef>
        <a:spcAft>
          <a:spcPct val="0"/>
        </a:spcAft>
        <a:buClr>
          <a:srgbClr val="102E54"/>
        </a:buClr>
        <a:buFont typeface="Wingdings" pitchFamily="-111" charset="2"/>
        <a:buChar char="§"/>
        <a:defRPr sz="2400">
          <a:solidFill>
            <a:schemeClr val="tx1"/>
          </a:solidFill>
          <a:latin typeface="Times New Roman" panose="02020603050405020304" pitchFamily="18" charset="0"/>
          <a:ea typeface="ＭＳ Ｐゴシック" charset="-128"/>
          <a:cs typeface="Times New Roman" panose="02020603050405020304" pitchFamily="18" charset="0"/>
        </a:defRPr>
      </a:lvl1pPr>
      <a:lvl2pPr marL="742950" indent="-285750" algn="l" rtl="0" eaLnBrk="1" fontAlgn="base" hangingPunct="1">
        <a:spcBef>
          <a:spcPct val="20000"/>
        </a:spcBef>
        <a:spcAft>
          <a:spcPct val="0"/>
        </a:spcAft>
        <a:buClr>
          <a:srgbClr val="800000"/>
        </a:buClr>
        <a:buFont typeface="Wingdings" pitchFamily="-111" charset="2"/>
        <a:buChar char="§"/>
        <a:defRPr sz="2000">
          <a:solidFill>
            <a:schemeClr val="tx1"/>
          </a:solidFill>
          <a:latin typeface="Times New Roman" panose="02020603050405020304" pitchFamily="18" charset="0"/>
          <a:ea typeface="ＭＳ Ｐゴシック" pitchFamily="-112" charset="-128"/>
          <a:cs typeface="Times New Roman" panose="02020603050405020304" pitchFamily="18" charset="0"/>
        </a:defRPr>
      </a:lvl2pPr>
      <a:lvl3pPr marL="1143000" indent="-228600" algn="l" rtl="0" eaLnBrk="1" fontAlgn="base" hangingPunct="1">
        <a:spcBef>
          <a:spcPct val="20000"/>
        </a:spcBef>
        <a:spcAft>
          <a:spcPct val="0"/>
        </a:spcAft>
        <a:buClr>
          <a:srgbClr val="9E8C78"/>
        </a:buClr>
        <a:buFont typeface="Wingdings" pitchFamily="-111" charset="2"/>
        <a:buChar char="§"/>
        <a:defRPr>
          <a:solidFill>
            <a:schemeClr val="tx1"/>
          </a:solidFill>
          <a:latin typeface="Times New Roman" panose="02020603050405020304" pitchFamily="18" charset="0"/>
          <a:ea typeface="ＭＳ Ｐゴシック" pitchFamily="-112" charset="-128"/>
          <a:cs typeface="Times New Roman" panose="02020603050405020304" pitchFamily="18" charset="0"/>
        </a:defRPr>
      </a:lvl3pPr>
      <a:lvl4pPr marL="1600200" indent="-228600" algn="l" rtl="0" eaLnBrk="1" fontAlgn="base" hangingPunct="1">
        <a:spcBef>
          <a:spcPct val="20000"/>
        </a:spcBef>
        <a:spcAft>
          <a:spcPct val="0"/>
        </a:spcAft>
        <a:buChar char="–"/>
        <a:defRPr sz="1600">
          <a:solidFill>
            <a:schemeClr val="tx1"/>
          </a:solidFill>
          <a:latin typeface="Times New Roman" panose="02020603050405020304" pitchFamily="18" charset="0"/>
          <a:ea typeface="ＭＳ Ｐゴシック" pitchFamily="-112" charset="-128"/>
          <a:cs typeface="Times New Roman" panose="02020603050405020304" pitchFamily="18" charset="0"/>
        </a:defRPr>
      </a:lvl4pPr>
      <a:lvl5pPr marL="2057400" indent="-228600" algn="l" rtl="0" eaLnBrk="1" fontAlgn="base" hangingPunct="1">
        <a:spcBef>
          <a:spcPct val="20000"/>
        </a:spcBef>
        <a:spcAft>
          <a:spcPct val="0"/>
        </a:spcAft>
        <a:buChar char="»"/>
        <a:defRPr sz="1600">
          <a:solidFill>
            <a:schemeClr val="tx1"/>
          </a:solidFill>
          <a:latin typeface="Times New Roman" panose="02020603050405020304" pitchFamily="18" charset="0"/>
          <a:ea typeface="ＭＳ Ｐゴシック" pitchFamily="-112" charset="-128"/>
          <a:cs typeface="Times New Roman" panose="02020603050405020304" pitchFamily="18" charset="0"/>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6348656"/>
            <a:ext cx="9144000" cy="457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029" name="Rectangle 2"/>
          <p:cNvSpPr>
            <a:spLocks noGrp="1" noChangeArrowheads="1"/>
          </p:cNvSpPr>
          <p:nvPr>
            <p:ph type="title"/>
          </p:nvPr>
        </p:nvSpPr>
        <p:spPr bwMode="auto">
          <a:xfrm>
            <a:off x="457200" y="41567"/>
            <a:ext cx="7708900" cy="99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0" name="Rectangle 3"/>
          <p:cNvSpPr>
            <a:spLocks noGrp="1" noChangeArrowheads="1"/>
          </p:cNvSpPr>
          <p:nvPr>
            <p:ph type="body" idx="1"/>
          </p:nvPr>
        </p:nvSpPr>
        <p:spPr bwMode="auto">
          <a:xfrm>
            <a:off x="457200" y="1155682"/>
            <a:ext cx="8229600" cy="4970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4"/>
          </p:nvPr>
        </p:nvSpPr>
        <p:spPr bwMode="auto">
          <a:xfrm>
            <a:off x="4267200" y="6486036"/>
            <a:ext cx="609600" cy="3017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cs typeface="Calibri"/>
              </a:defRPr>
            </a:lvl1pPr>
          </a:lstStyle>
          <a:p>
            <a:fld id="{1093570F-0B49-4931-8ED1-6445E5759EF7}" type="slidenum">
              <a:rPr lang="en-US" smtClean="0"/>
              <a:pPr/>
              <a:t>‹#›</a:t>
            </a:fld>
            <a:endParaRPr lang="en-US" dirty="0"/>
          </a:p>
        </p:txBody>
      </p:sp>
      <p:pic>
        <p:nvPicPr>
          <p:cNvPr id="14" name="Picture 13"/>
          <p:cNvPicPr>
            <a:picLocks noChangeAspect="1"/>
          </p:cNvPicPr>
          <p:nvPr/>
        </p:nvPicPr>
        <p:blipFill>
          <a:blip r:embed="rId28" cstate="hqprint">
            <a:extLst>
              <a:ext uri="{28A0092B-C50C-407E-A947-70E740481C1C}">
                <a14:useLocalDpi xmlns:a14="http://schemas.microsoft.com/office/drawing/2010/main" val="0"/>
              </a:ext>
            </a:extLst>
          </a:blip>
          <a:stretch>
            <a:fillRect/>
          </a:stretch>
        </p:blipFill>
        <p:spPr>
          <a:xfrm>
            <a:off x="8068448" y="-2338"/>
            <a:ext cx="1062853" cy="1062853"/>
          </a:xfrm>
          <a:prstGeom prst="rect">
            <a:avLst/>
          </a:prstGeom>
        </p:spPr>
      </p:pic>
      <p:pic>
        <p:nvPicPr>
          <p:cNvPr id="6" name="Picture 5"/>
          <p:cNvPicPr>
            <a:picLocks noChangeAspect="1"/>
          </p:cNvPicPr>
          <p:nvPr/>
        </p:nvPicPr>
        <p:blipFill>
          <a:blip r:embed="rId29" cstate="hqprint">
            <a:extLst>
              <a:ext uri="{28A0092B-C50C-407E-A947-70E740481C1C}">
                <a14:useLocalDpi xmlns:a14="http://schemas.microsoft.com/office/drawing/2010/main" val="0"/>
              </a:ext>
            </a:extLst>
          </a:blip>
          <a:stretch>
            <a:fillRect/>
          </a:stretch>
        </p:blipFill>
        <p:spPr>
          <a:xfrm>
            <a:off x="22424" y="6433610"/>
            <a:ext cx="2295475" cy="407641"/>
          </a:xfrm>
          <a:prstGeom prst="rect">
            <a:avLst/>
          </a:prstGeom>
        </p:spPr>
      </p:pic>
      <p:sp>
        <p:nvSpPr>
          <p:cNvPr id="9" name="Rectangle 5">
            <a:extLst>
              <a:ext uri="{FF2B5EF4-FFF2-40B4-BE49-F238E27FC236}">
                <a16:creationId xmlns:a16="http://schemas.microsoft.com/office/drawing/2014/main" id="{9C8A262C-0143-4C0A-8BFC-D79DB3362121}"/>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a:t>
            </a:r>
            <a:r>
              <a:rPr lang="en-US" dirty="0" err="1"/>
              <a:t>Groth</a:t>
            </a:r>
            <a:r>
              <a:rPr lang="en-US" dirty="0"/>
              <a:t>, Ruiz-</a:t>
            </a:r>
            <a:r>
              <a:rPr lang="en-US" dirty="0" err="1"/>
              <a:t>Tagle</a:t>
            </a:r>
            <a:r>
              <a:rPr lang="en-US" dirty="0"/>
              <a:t>, Lewis, UMD</a:t>
            </a:r>
          </a:p>
        </p:txBody>
      </p:sp>
    </p:spTree>
    <p:extLst>
      <p:ext uri="{BB962C8B-B14F-4D97-AF65-F5344CB8AC3E}">
        <p14:creationId xmlns:p14="http://schemas.microsoft.com/office/powerpoint/2010/main" val="81239173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hdr="0" dt="0"/>
  <p:txStyles>
    <p:titleStyle>
      <a:lvl1pPr algn="l" rtl="0" eaLnBrk="1" fontAlgn="base" hangingPunct="1">
        <a:lnSpc>
          <a:spcPct val="85000"/>
        </a:lnSpc>
        <a:spcBef>
          <a:spcPct val="0"/>
        </a:spcBef>
        <a:spcAft>
          <a:spcPct val="0"/>
        </a:spcAft>
        <a:defRPr sz="3000" kern="1200" baseline="0">
          <a:solidFill>
            <a:srgbClr val="102E54"/>
          </a:solidFill>
          <a:latin typeface="Times New Roman" panose="02020603050405020304" pitchFamily="18" charset="0"/>
          <a:ea typeface="ＭＳ Ｐゴシック" charset="-128"/>
          <a:cs typeface="Times New Roman" panose="02020603050405020304" pitchFamily="18" charset="0"/>
        </a:defRPr>
      </a:lvl1pPr>
      <a:lvl2pPr algn="l" rtl="0" eaLnBrk="1" fontAlgn="base" hangingPunct="1">
        <a:spcBef>
          <a:spcPct val="0"/>
        </a:spcBef>
        <a:spcAft>
          <a:spcPct val="0"/>
        </a:spcAft>
        <a:defRPr sz="3000">
          <a:solidFill>
            <a:srgbClr val="102E54"/>
          </a:solidFill>
          <a:latin typeface="Calibri" charset="0"/>
          <a:ea typeface="ＭＳ Ｐゴシック" charset="-128"/>
        </a:defRPr>
      </a:lvl2pPr>
      <a:lvl3pPr algn="l" rtl="0" eaLnBrk="1" fontAlgn="base" hangingPunct="1">
        <a:spcBef>
          <a:spcPct val="0"/>
        </a:spcBef>
        <a:spcAft>
          <a:spcPct val="0"/>
        </a:spcAft>
        <a:defRPr sz="3000">
          <a:solidFill>
            <a:srgbClr val="102E54"/>
          </a:solidFill>
          <a:latin typeface="Calibri" charset="0"/>
          <a:ea typeface="ＭＳ Ｐゴシック" charset="-128"/>
        </a:defRPr>
      </a:lvl3pPr>
      <a:lvl4pPr algn="l" rtl="0" eaLnBrk="1" fontAlgn="base" hangingPunct="1">
        <a:spcBef>
          <a:spcPct val="0"/>
        </a:spcBef>
        <a:spcAft>
          <a:spcPct val="0"/>
        </a:spcAft>
        <a:defRPr sz="3000">
          <a:solidFill>
            <a:srgbClr val="102E54"/>
          </a:solidFill>
          <a:latin typeface="Calibri" charset="0"/>
          <a:ea typeface="ＭＳ Ｐゴシック" charset="-128"/>
        </a:defRPr>
      </a:lvl4pPr>
      <a:lvl5pPr algn="l" rtl="0" eaLnBrk="1" fontAlgn="base" hangingPunct="1">
        <a:spcBef>
          <a:spcPct val="0"/>
        </a:spcBef>
        <a:spcAft>
          <a:spcPct val="0"/>
        </a:spcAft>
        <a:defRPr sz="3000">
          <a:solidFill>
            <a:srgbClr val="102E54"/>
          </a:solidFill>
          <a:latin typeface="Calibri" charset="0"/>
          <a:ea typeface="ＭＳ Ｐゴシック" charset="-128"/>
        </a:defRPr>
      </a:lvl5pPr>
      <a:lvl6pPr marL="342900" algn="ctr" rtl="0" eaLnBrk="1" fontAlgn="base" hangingPunct="1">
        <a:spcBef>
          <a:spcPct val="0"/>
        </a:spcBef>
        <a:spcAft>
          <a:spcPct val="0"/>
        </a:spcAft>
        <a:defRPr sz="3300">
          <a:solidFill>
            <a:schemeClr val="tx2"/>
          </a:solidFill>
          <a:latin typeface="Arial" pitchFamily="-112" charset="0"/>
        </a:defRPr>
      </a:lvl6pPr>
      <a:lvl7pPr marL="685800" algn="ctr" rtl="0" eaLnBrk="1" fontAlgn="base" hangingPunct="1">
        <a:spcBef>
          <a:spcPct val="0"/>
        </a:spcBef>
        <a:spcAft>
          <a:spcPct val="0"/>
        </a:spcAft>
        <a:defRPr sz="3300">
          <a:solidFill>
            <a:schemeClr val="tx2"/>
          </a:solidFill>
          <a:latin typeface="Arial" pitchFamily="-112" charset="0"/>
        </a:defRPr>
      </a:lvl7pPr>
      <a:lvl8pPr marL="1028700" algn="ctr" rtl="0" eaLnBrk="1" fontAlgn="base" hangingPunct="1">
        <a:spcBef>
          <a:spcPct val="0"/>
        </a:spcBef>
        <a:spcAft>
          <a:spcPct val="0"/>
        </a:spcAft>
        <a:defRPr sz="3300">
          <a:solidFill>
            <a:schemeClr val="tx2"/>
          </a:solidFill>
          <a:latin typeface="Arial" pitchFamily="-112" charset="0"/>
        </a:defRPr>
      </a:lvl8pPr>
      <a:lvl9pPr marL="1371600" algn="ctr" rtl="0" eaLnBrk="1" fontAlgn="base" hangingPunct="1">
        <a:spcBef>
          <a:spcPct val="0"/>
        </a:spcBef>
        <a:spcAft>
          <a:spcPct val="0"/>
        </a:spcAft>
        <a:defRPr sz="3300">
          <a:solidFill>
            <a:schemeClr val="tx2"/>
          </a:solidFill>
          <a:latin typeface="Arial" pitchFamily="-112" charset="0"/>
        </a:defRPr>
      </a:lvl9pPr>
    </p:titleStyle>
    <p:bodyStyle>
      <a:lvl1pPr marL="257175" indent="-257175" algn="l" rtl="0" eaLnBrk="1" fontAlgn="base" hangingPunct="1">
        <a:spcBef>
          <a:spcPct val="20000"/>
        </a:spcBef>
        <a:spcAft>
          <a:spcPct val="0"/>
        </a:spcAft>
        <a:buClr>
          <a:srgbClr val="102E54"/>
        </a:buClr>
        <a:buFont typeface="Wingdings" pitchFamily="-111" charset="2"/>
        <a:buChar char="§"/>
        <a:defRPr sz="1800">
          <a:solidFill>
            <a:schemeClr val="tx1"/>
          </a:solidFill>
          <a:latin typeface="Times New Roman" panose="02020603050405020304" pitchFamily="18" charset="0"/>
          <a:ea typeface="ＭＳ Ｐゴシック" charset="-128"/>
          <a:cs typeface="Times New Roman" panose="02020603050405020304" pitchFamily="18" charset="0"/>
        </a:defRPr>
      </a:lvl1pPr>
      <a:lvl2pPr marL="557213" indent="-214313" algn="l" rtl="0" eaLnBrk="1" fontAlgn="base" hangingPunct="1">
        <a:spcBef>
          <a:spcPct val="20000"/>
        </a:spcBef>
        <a:spcAft>
          <a:spcPct val="0"/>
        </a:spcAft>
        <a:buClr>
          <a:srgbClr val="800000"/>
        </a:buClr>
        <a:buFont typeface="Wingdings" pitchFamily="-111" charset="2"/>
        <a:buChar char="§"/>
        <a:defRPr sz="1500">
          <a:solidFill>
            <a:schemeClr val="tx1"/>
          </a:solidFill>
          <a:latin typeface="Times New Roman" panose="02020603050405020304" pitchFamily="18" charset="0"/>
          <a:ea typeface="ＭＳ Ｐゴシック" pitchFamily="-112" charset="-128"/>
          <a:cs typeface="Times New Roman" panose="02020603050405020304" pitchFamily="18" charset="0"/>
        </a:defRPr>
      </a:lvl2pPr>
      <a:lvl3pPr marL="857250" indent="-171450" algn="l" rtl="0" eaLnBrk="1" fontAlgn="base" hangingPunct="1">
        <a:spcBef>
          <a:spcPct val="20000"/>
        </a:spcBef>
        <a:spcAft>
          <a:spcPct val="0"/>
        </a:spcAft>
        <a:buClr>
          <a:srgbClr val="9E8C78"/>
        </a:buClr>
        <a:buFont typeface="Wingdings" pitchFamily="-111" charset="2"/>
        <a:buChar char="§"/>
        <a:defRPr>
          <a:solidFill>
            <a:schemeClr val="tx1"/>
          </a:solidFill>
          <a:latin typeface="Times New Roman" panose="02020603050405020304" pitchFamily="18" charset="0"/>
          <a:ea typeface="ＭＳ Ｐゴシック" pitchFamily="-112" charset="-128"/>
          <a:cs typeface="Times New Roman" panose="02020603050405020304" pitchFamily="18" charset="0"/>
        </a:defRPr>
      </a:lvl3pPr>
      <a:lvl4pPr marL="1200150" indent="-171450" algn="l" rtl="0" eaLnBrk="1" fontAlgn="base" hangingPunct="1">
        <a:spcBef>
          <a:spcPct val="20000"/>
        </a:spcBef>
        <a:spcAft>
          <a:spcPct val="0"/>
        </a:spcAft>
        <a:buChar char="–"/>
        <a:defRPr sz="1200">
          <a:solidFill>
            <a:schemeClr val="tx1"/>
          </a:solidFill>
          <a:latin typeface="Times New Roman" panose="02020603050405020304" pitchFamily="18" charset="0"/>
          <a:ea typeface="ＭＳ Ｐゴシック" pitchFamily="-112" charset="-128"/>
          <a:cs typeface="Times New Roman" panose="02020603050405020304" pitchFamily="18" charset="0"/>
        </a:defRPr>
      </a:lvl4pPr>
      <a:lvl5pPr marL="1543050" indent="-171450" algn="l" rtl="0" eaLnBrk="1" fontAlgn="base" hangingPunct="1">
        <a:spcBef>
          <a:spcPct val="20000"/>
        </a:spcBef>
        <a:spcAft>
          <a:spcPct val="0"/>
        </a:spcAft>
        <a:buChar char="»"/>
        <a:defRPr sz="1200">
          <a:solidFill>
            <a:schemeClr val="tx1"/>
          </a:solidFill>
          <a:latin typeface="Times New Roman" panose="02020603050405020304" pitchFamily="18" charset="0"/>
          <a:ea typeface="ＭＳ Ｐゴシック" pitchFamily="-112" charset="-128"/>
          <a:cs typeface="Times New Roman" panose="02020603050405020304" pitchFamily="18" charset="0"/>
        </a:defRPr>
      </a:lvl5pPr>
      <a:lvl6pPr marL="18859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6pPr>
      <a:lvl7pPr marL="22288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7pPr>
      <a:lvl8pPr marL="25717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8pPr>
      <a:lvl9pPr marL="29146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20.pn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016/j.ress.2022.108507" TargetMode="Externa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8" Type="http://schemas.openxmlformats.org/officeDocument/2006/relationships/hyperlink" Target="http://crr.umd.edu/" TargetMode="External"/><Relationship Id="rId3" Type="http://schemas.openxmlformats.org/officeDocument/2006/relationships/hyperlink" Target="mailto:cschell@umd.edu" TargetMode="External"/><Relationship Id="rId7" Type="http://schemas.openxmlformats.org/officeDocument/2006/relationships/hyperlink" Target="http://syrra.umd.edu/"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hyperlink" Target="mailto:adlewis@umd.edu" TargetMode="External"/><Relationship Id="rId5" Type="http://schemas.openxmlformats.org/officeDocument/2006/relationships/hyperlink" Target="mailto:aruiztag@umd.edu" TargetMode="External"/><Relationship Id="rId10" Type="http://schemas.openxmlformats.org/officeDocument/2006/relationships/image" Target="../media/image30.png"/><Relationship Id="rId4" Type="http://schemas.openxmlformats.org/officeDocument/2006/relationships/hyperlink" Target="mailto:kgroth@umd.edu" TargetMode="Externa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doi.org/10.1007/978-3-319-29272-4_7"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8.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6039-5C0F-4782-9D62-FE0A4985A442}"/>
              </a:ext>
            </a:extLst>
          </p:cNvPr>
          <p:cNvSpPr>
            <a:spLocks noGrp="1"/>
          </p:cNvSpPr>
          <p:nvPr>
            <p:ph type="ctrTitle"/>
          </p:nvPr>
        </p:nvSpPr>
        <p:spPr>
          <a:xfrm>
            <a:off x="248304" y="3621203"/>
            <a:ext cx="8647393" cy="898198"/>
          </a:xfrm>
        </p:spPr>
        <p:txBody>
          <a:bodyPr/>
          <a:lstStyle/>
          <a:p>
            <a:pPr algn="ctr"/>
            <a:r>
              <a:rPr lang="en-US" sz="3600"/>
              <a:t>Construction and Verification of a Bayesian Network for Third-Party Excavation Risk Assessment (BaNTERA)</a:t>
            </a:r>
            <a:endParaRPr lang="en-US" sz="3600" dirty="0"/>
          </a:p>
        </p:txBody>
      </p:sp>
      <p:pic>
        <p:nvPicPr>
          <p:cNvPr id="5" name="Picture 5" descr="A person standing next to a pile of dirt&#10;&#10;Description generated with very high confidence">
            <a:extLst>
              <a:ext uri="{FF2B5EF4-FFF2-40B4-BE49-F238E27FC236}">
                <a16:creationId xmlns:a16="http://schemas.microsoft.com/office/drawing/2014/main" id="{2D4D8EA6-EAA2-47A0-8AB3-1660745D0E4F}"/>
              </a:ext>
            </a:extLst>
          </p:cNvPr>
          <p:cNvPicPr>
            <a:picLocks noChangeAspect="1"/>
          </p:cNvPicPr>
          <p:nvPr/>
        </p:nvPicPr>
        <p:blipFill>
          <a:blip r:embed="rId2"/>
          <a:stretch>
            <a:fillRect/>
          </a:stretch>
        </p:blipFill>
        <p:spPr>
          <a:xfrm>
            <a:off x="274680" y="1532467"/>
            <a:ext cx="2314015" cy="1554480"/>
          </a:xfrm>
          <a:prstGeom prst="rect">
            <a:avLst/>
          </a:prstGeom>
        </p:spPr>
      </p:pic>
      <p:pic>
        <p:nvPicPr>
          <p:cNvPr id="6" name="Picture 7" descr="A group of people in a dirt field&#10;&#10;Description generated with high confidence">
            <a:extLst>
              <a:ext uri="{FF2B5EF4-FFF2-40B4-BE49-F238E27FC236}">
                <a16:creationId xmlns:a16="http://schemas.microsoft.com/office/drawing/2014/main" id="{DFD7E729-DFD7-4426-8DAE-001B6CBCBD13}"/>
              </a:ext>
            </a:extLst>
          </p:cNvPr>
          <p:cNvPicPr>
            <a:picLocks noChangeAspect="1"/>
          </p:cNvPicPr>
          <p:nvPr/>
        </p:nvPicPr>
        <p:blipFill>
          <a:blip r:embed="rId3"/>
          <a:stretch>
            <a:fillRect/>
          </a:stretch>
        </p:blipFill>
        <p:spPr>
          <a:xfrm>
            <a:off x="2587919" y="1532467"/>
            <a:ext cx="2107678" cy="1554480"/>
          </a:xfrm>
          <a:prstGeom prst="rect">
            <a:avLst/>
          </a:prstGeom>
        </p:spPr>
      </p:pic>
      <p:pic>
        <p:nvPicPr>
          <p:cNvPr id="7" name="Picture 9" descr="A steam engine train with smoke coming out of it&#10;&#10;Description generated with high confidence">
            <a:extLst>
              <a:ext uri="{FF2B5EF4-FFF2-40B4-BE49-F238E27FC236}">
                <a16:creationId xmlns:a16="http://schemas.microsoft.com/office/drawing/2014/main" id="{9E3B0E08-7F01-41C9-93F4-5F3E95D06952}"/>
              </a:ext>
            </a:extLst>
          </p:cNvPr>
          <p:cNvPicPr>
            <a:picLocks noChangeAspect="1"/>
          </p:cNvPicPr>
          <p:nvPr/>
        </p:nvPicPr>
        <p:blipFill>
          <a:blip r:embed="rId4"/>
          <a:stretch>
            <a:fillRect/>
          </a:stretch>
        </p:blipFill>
        <p:spPr>
          <a:xfrm>
            <a:off x="4694970" y="1532467"/>
            <a:ext cx="2159048" cy="1554480"/>
          </a:xfrm>
          <a:prstGeom prst="rect">
            <a:avLst/>
          </a:prstGeom>
        </p:spPr>
      </p:pic>
      <p:pic>
        <p:nvPicPr>
          <p:cNvPr id="8" name="Picture 7">
            <a:extLst>
              <a:ext uri="{FF2B5EF4-FFF2-40B4-BE49-F238E27FC236}">
                <a16:creationId xmlns:a16="http://schemas.microsoft.com/office/drawing/2014/main" id="{C12669A8-DA2F-4E18-A2AA-282F6784A338}"/>
              </a:ext>
            </a:extLst>
          </p:cNvPr>
          <p:cNvPicPr/>
          <p:nvPr/>
        </p:nvPicPr>
        <p:blipFill>
          <a:blip r:embed="rId5" cstate="hqprint">
            <a:extLst>
              <a:ext uri="{28A0092B-C50C-407E-A947-70E740481C1C}">
                <a14:useLocalDpi xmlns:a14="http://schemas.microsoft.com/office/drawing/2010/main" val="0"/>
              </a:ext>
            </a:extLst>
          </a:blip>
          <a:stretch>
            <a:fillRect/>
          </a:stretch>
        </p:blipFill>
        <p:spPr>
          <a:xfrm>
            <a:off x="6864429" y="1532467"/>
            <a:ext cx="2022476" cy="1554480"/>
          </a:xfrm>
          <a:prstGeom prst="rect">
            <a:avLst/>
          </a:prstGeom>
        </p:spPr>
      </p:pic>
      <p:sp>
        <p:nvSpPr>
          <p:cNvPr id="9" name="Subtitle 2">
            <a:extLst>
              <a:ext uri="{FF2B5EF4-FFF2-40B4-BE49-F238E27FC236}">
                <a16:creationId xmlns:a16="http://schemas.microsoft.com/office/drawing/2014/main" id="{33497B79-A04A-7A33-B693-4A2A4EAB8AF6}"/>
              </a:ext>
            </a:extLst>
          </p:cNvPr>
          <p:cNvSpPr txBox="1">
            <a:spLocks/>
          </p:cNvSpPr>
          <p:nvPr/>
        </p:nvSpPr>
        <p:spPr bwMode="auto">
          <a:xfrm>
            <a:off x="-65315" y="5028664"/>
            <a:ext cx="9274629" cy="59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rgbClr val="102E54"/>
              </a:buClr>
              <a:buFont typeface="Wingdings" pitchFamily="-111" charset="2"/>
              <a:buNone/>
              <a:defRPr sz="2400">
                <a:solidFill>
                  <a:schemeClr val="tx1"/>
                </a:solidFill>
                <a:latin typeface="Times New Roman" panose="02020603050405020304" pitchFamily="18" charset="0"/>
                <a:ea typeface="ＭＳ Ｐゴシック" charset="-128"/>
                <a:cs typeface="Times New Roman" panose="02020603050405020304" pitchFamily="18" charset="0"/>
              </a:defRPr>
            </a:lvl1pPr>
            <a:lvl2pPr marL="457200" indent="0" algn="ctr" rtl="0" eaLnBrk="1" fontAlgn="base" hangingPunct="1">
              <a:spcBef>
                <a:spcPct val="20000"/>
              </a:spcBef>
              <a:spcAft>
                <a:spcPct val="0"/>
              </a:spcAft>
              <a:buClr>
                <a:srgbClr val="800000"/>
              </a:buClr>
              <a:buFont typeface="Wingdings" pitchFamily="-111" charset="2"/>
              <a:buNone/>
              <a:defRPr sz="2000">
                <a:solidFill>
                  <a:schemeClr val="tx1"/>
                </a:solidFill>
                <a:latin typeface="Times New Roman" panose="02020603050405020304" pitchFamily="18" charset="0"/>
                <a:ea typeface="ＭＳ Ｐゴシック" pitchFamily="-112" charset="-128"/>
                <a:cs typeface="Times New Roman" panose="02020603050405020304" pitchFamily="18" charset="0"/>
              </a:defRPr>
            </a:lvl2pPr>
            <a:lvl3pPr marL="914400" indent="0" algn="ctr" rtl="0" eaLnBrk="1" fontAlgn="base" hangingPunct="1">
              <a:spcBef>
                <a:spcPct val="20000"/>
              </a:spcBef>
              <a:spcAft>
                <a:spcPct val="0"/>
              </a:spcAft>
              <a:buClr>
                <a:srgbClr val="9E8C78"/>
              </a:buClr>
              <a:buFont typeface="Wingdings" pitchFamily="-111" charset="2"/>
              <a:buNone/>
              <a:defRPr>
                <a:solidFill>
                  <a:schemeClr val="tx1"/>
                </a:solidFill>
                <a:latin typeface="Times New Roman" panose="02020603050405020304" pitchFamily="18" charset="0"/>
                <a:ea typeface="ＭＳ Ｐゴシック" pitchFamily="-112" charset="-128"/>
                <a:cs typeface="Times New Roman" panose="02020603050405020304" pitchFamily="18" charset="0"/>
              </a:defRPr>
            </a:lvl3pPr>
            <a:lvl4pPr marL="1371600" indent="0" algn="ctr" rtl="0" eaLnBrk="1" fontAlgn="base" hangingPunct="1">
              <a:spcBef>
                <a:spcPct val="20000"/>
              </a:spcBef>
              <a:spcAft>
                <a:spcPct val="0"/>
              </a:spcAft>
              <a:buNone/>
              <a:defRPr sz="1600">
                <a:solidFill>
                  <a:schemeClr val="tx1"/>
                </a:solidFill>
                <a:latin typeface="Times New Roman" panose="02020603050405020304" pitchFamily="18" charset="0"/>
                <a:ea typeface="ＭＳ Ｐゴシック" pitchFamily="-112" charset="-128"/>
                <a:cs typeface="Times New Roman" panose="02020603050405020304" pitchFamily="18" charset="0"/>
              </a:defRPr>
            </a:lvl4pPr>
            <a:lvl5pPr marL="1828800" indent="0" algn="ctr" rtl="0" eaLnBrk="1" fontAlgn="base" hangingPunct="1">
              <a:spcBef>
                <a:spcPct val="20000"/>
              </a:spcBef>
              <a:spcAft>
                <a:spcPct val="0"/>
              </a:spcAft>
              <a:buNone/>
              <a:defRPr sz="1600">
                <a:solidFill>
                  <a:schemeClr val="tx1"/>
                </a:solidFill>
                <a:latin typeface="Times New Roman" panose="02020603050405020304" pitchFamily="18" charset="0"/>
                <a:ea typeface="ＭＳ Ｐゴシック" pitchFamily="-112" charset="-128"/>
                <a:cs typeface="Times New Roman" panose="02020603050405020304" pitchFamily="18" charset="0"/>
              </a:defRPr>
            </a:lvl5pPr>
            <a:lvl6pPr marL="2286000" indent="0" algn="ctr" rtl="0" eaLnBrk="1" fontAlgn="base" hangingPunct="1">
              <a:spcBef>
                <a:spcPct val="20000"/>
              </a:spcBef>
              <a:spcAft>
                <a:spcPct val="0"/>
              </a:spcAft>
              <a:buNone/>
              <a:defRPr sz="2000">
                <a:solidFill>
                  <a:schemeClr val="tx1"/>
                </a:solidFill>
                <a:latin typeface="+mn-lt"/>
                <a:ea typeface="ＭＳ Ｐゴシック" pitchFamily="-112" charset="-128"/>
              </a:defRPr>
            </a:lvl6pPr>
            <a:lvl7pPr marL="2743200" indent="0" algn="ctr" rtl="0" eaLnBrk="1" fontAlgn="base" hangingPunct="1">
              <a:spcBef>
                <a:spcPct val="20000"/>
              </a:spcBef>
              <a:spcAft>
                <a:spcPct val="0"/>
              </a:spcAft>
              <a:buNone/>
              <a:defRPr sz="2000">
                <a:solidFill>
                  <a:schemeClr val="tx1"/>
                </a:solidFill>
                <a:latin typeface="+mn-lt"/>
                <a:ea typeface="ＭＳ Ｐゴシック" pitchFamily="-112" charset="-128"/>
              </a:defRPr>
            </a:lvl7pPr>
            <a:lvl8pPr marL="3200400" indent="0" algn="ctr" rtl="0" eaLnBrk="1" fontAlgn="base" hangingPunct="1">
              <a:spcBef>
                <a:spcPct val="20000"/>
              </a:spcBef>
              <a:spcAft>
                <a:spcPct val="0"/>
              </a:spcAft>
              <a:buNone/>
              <a:defRPr sz="2000">
                <a:solidFill>
                  <a:schemeClr val="tx1"/>
                </a:solidFill>
                <a:latin typeface="+mn-lt"/>
                <a:ea typeface="ＭＳ Ｐゴシック" pitchFamily="-112" charset="-128"/>
              </a:defRPr>
            </a:lvl8pPr>
            <a:lvl9pPr marL="3657600" indent="0" algn="ctr" rtl="0" eaLnBrk="1" fontAlgn="base" hangingPunct="1">
              <a:spcBef>
                <a:spcPct val="20000"/>
              </a:spcBef>
              <a:spcAft>
                <a:spcPct val="0"/>
              </a:spcAft>
              <a:buNone/>
              <a:defRPr sz="2000">
                <a:solidFill>
                  <a:schemeClr val="tx1"/>
                </a:solidFill>
                <a:latin typeface="+mn-lt"/>
                <a:ea typeface="ＭＳ Ｐゴシック" pitchFamily="-112" charset="-128"/>
              </a:defRPr>
            </a:lvl9pPr>
          </a:lstStyle>
          <a:p>
            <a:pPr algn="ctr" defTabSz="914400"/>
            <a:r>
              <a:rPr lang="en-US" sz="2000" b="1" kern="0" dirty="0"/>
              <a:t>Colin Schell</a:t>
            </a:r>
            <a:r>
              <a:rPr lang="en-US" sz="2000" kern="0" dirty="0"/>
              <a:t>, Andres Ruiz-</a:t>
            </a:r>
            <a:r>
              <a:rPr lang="en-US" sz="2000" kern="0" dirty="0" err="1"/>
              <a:t>Tagle</a:t>
            </a:r>
            <a:r>
              <a:rPr lang="en-US" sz="2000" kern="0" dirty="0"/>
              <a:t>, Austin Lewis, Dr. Katrina </a:t>
            </a:r>
            <a:r>
              <a:rPr lang="en-US" sz="2000" kern="0" dirty="0" err="1"/>
              <a:t>Groth</a:t>
            </a:r>
            <a:r>
              <a:rPr lang="en-US" sz="2000" kern="0" dirty="0"/>
              <a:t>, GTI: Ernest Lever </a:t>
            </a:r>
          </a:p>
          <a:p>
            <a:pPr algn="ctr" defTabSz="914400"/>
            <a:r>
              <a:rPr lang="en-US" sz="1600" kern="0" dirty="0"/>
              <a:t>Center for Risk and Reliability, Mechanical Engineering / Reliability Engineering </a:t>
            </a:r>
          </a:p>
          <a:p>
            <a:pPr algn="ctr" defTabSz="914400"/>
            <a:r>
              <a:rPr lang="en-US" sz="1600" kern="0" dirty="0"/>
              <a:t>University of Maryland</a:t>
            </a:r>
          </a:p>
          <a:p>
            <a:pPr algn="ctr" defTabSz="914400"/>
            <a:endParaRPr lang="en-US" sz="1600" kern="0" dirty="0"/>
          </a:p>
        </p:txBody>
      </p:sp>
      <p:sp>
        <p:nvSpPr>
          <p:cNvPr id="12" name="Footer Placeholder 2">
            <a:extLst>
              <a:ext uri="{FF2B5EF4-FFF2-40B4-BE49-F238E27FC236}">
                <a16:creationId xmlns:a16="http://schemas.microsoft.com/office/drawing/2014/main" id="{56DB3BE3-93BA-4308-B4D4-E252E63D2091}"/>
              </a:ext>
            </a:extLst>
          </p:cNvPr>
          <p:cNvSpPr txBox="1">
            <a:spLocks/>
          </p:cNvSpPr>
          <p:nvPr/>
        </p:nvSpPr>
        <p:spPr>
          <a:xfrm>
            <a:off x="2467784" y="6387176"/>
            <a:ext cx="4605877" cy="42925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600" dirty="0"/>
              <a:t>This information, data or work presented herein was funded in part by the U.S. Department of Transportation Pipeline and Hazardous Materials Safety Administration’s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spTree>
    <p:extLst>
      <p:ext uri="{BB962C8B-B14F-4D97-AF65-F5344CB8AC3E}">
        <p14:creationId xmlns:p14="http://schemas.microsoft.com/office/powerpoint/2010/main" val="31458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B48C-2005-407D-A195-7C291B833A5C}"/>
              </a:ext>
            </a:extLst>
          </p:cNvPr>
          <p:cNvSpPr>
            <a:spLocks noGrp="1"/>
          </p:cNvSpPr>
          <p:nvPr>
            <p:ph type="title"/>
          </p:nvPr>
        </p:nvSpPr>
        <p:spPr/>
        <p:txBody>
          <a:bodyPr/>
          <a:lstStyle/>
          <a:p>
            <a:r>
              <a:rPr lang="en-US" sz="3600" dirty="0"/>
              <a:t>BaNTERA was built from a wealth of data and information</a:t>
            </a:r>
          </a:p>
        </p:txBody>
      </p:sp>
      <p:sp>
        <p:nvSpPr>
          <p:cNvPr id="4" name="Slide Number Placeholder 3">
            <a:extLst>
              <a:ext uri="{FF2B5EF4-FFF2-40B4-BE49-F238E27FC236}">
                <a16:creationId xmlns:a16="http://schemas.microsoft.com/office/drawing/2014/main" id="{575F683A-4E05-4359-BEF4-074D5FFCE7E4}"/>
              </a:ext>
            </a:extLst>
          </p:cNvPr>
          <p:cNvSpPr>
            <a:spLocks noGrp="1"/>
          </p:cNvSpPr>
          <p:nvPr>
            <p:ph type="sldNum" sz="quarter" idx="11"/>
          </p:nvPr>
        </p:nvSpPr>
        <p:spPr/>
        <p:txBody>
          <a:bodyPr/>
          <a:lstStyle/>
          <a:p>
            <a:fld id="{F54A21E8-9977-4704-B177-06FB2897296D}" type="slidenum">
              <a:rPr lang="en-US" smtClean="0"/>
              <a:t>10</a:t>
            </a:fld>
            <a:endParaRPr lang="en-US"/>
          </a:p>
        </p:txBody>
      </p:sp>
      <p:sp>
        <p:nvSpPr>
          <p:cNvPr id="6" name="Footer Placeholder 5">
            <a:extLst>
              <a:ext uri="{FF2B5EF4-FFF2-40B4-BE49-F238E27FC236}">
                <a16:creationId xmlns:a16="http://schemas.microsoft.com/office/drawing/2014/main" id="{EFF2A403-D3F1-4C32-ACBF-CF4D00BA9DDC}"/>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pic>
        <p:nvPicPr>
          <p:cNvPr id="3" name="Picture 2">
            <a:extLst>
              <a:ext uri="{FF2B5EF4-FFF2-40B4-BE49-F238E27FC236}">
                <a16:creationId xmlns:a16="http://schemas.microsoft.com/office/drawing/2014/main" id="{BF2BD2D0-4A00-4B0A-9F86-083BA194061A}"/>
              </a:ext>
            </a:extLst>
          </p:cNvPr>
          <p:cNvPicPr>
            <a:picLocks noChangeAspect="1"/>
          </p:cNvPicPr>
          <p:nvPr/>
        </p:nvPicPr>
        <p:blipFill>
          <a:blip r:embed="rId2"/>
          <a:stretch>
            <a:fillRect/>
          </a:stretch>
        </p:blipFill>
        <p:spPr>
          <a:xfrm>
            <a:off x="-520069" y="1163871"/>
            <a:ext cx="9434685" cy="6036297"/>
          </a:xfrm>
          <a:prstGeom prst="rect">
            <a:avLst/>
          </a:prstGeom>
        </p:spPr>
      </p:pic>
    </p:spTree>
    <p:extLst>
      <p:ext uri="{BB962C8B-B14F-4D97-AF65-F5344CB8AC3E}">
        <p14:creationId xmlns:p14="http://schemas.microsoft.com/office/powerpoint/2010/main" val="327524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899A-DCCC-4499-96A6-372401386020}"/>
              </a:ext>
            </a:extLst>
          </p:cNvPr>
          <p:cNvSpPr>
            <a:spLocks noGrp="1"/>
          </p:cNvSpPr>
          <p:nvPr>
            <p:ph type="title"/>
          </p:nvPr>
        </p:nvSpPr>
        <p:spPr/>
        <p:txBody>
          <a:bodyPr/>
          <a:lstStyle/>
          <a:p>
            <a:r>
              <a:rPr lang="en-US" dirty="0"/>
              <a:t>Quantifying BaNTERA required the integration of several unique data sources</a:t>
            </a:r>
          </a:p>
        </p:txBody>
      </p:sp>
      <p:sp>
        <p:nvSpPr>
          <p:cNvPr id="5" name="Content Placeholder 4">
            <a:extLst>
              <a:ext uri="{FF2B5EF4-FFF2-40B4-BE49-F238E27FC236}">
                <a16:creationId xmlns:a16="http://schemas.microsoft.com/office/drawing/2014/main" id="{455C0BDD-BB77-4172-9371-C6676E1D26E3}"/>
              </a:ext>
            </a:extLst>
          </p:cNvPr>
          <p:cNvSpPr>
            <a:spLocks noGrp="1"/>
          </p:cNvSpPr>
          <p:nvPr>
            <p:ph idx="1"/>
          </p:nvPr>
        </p:nvSpPr>
        <p:spPr>
          <a:xfrm>
            <a:off x="457200" y="1155682"/>
            <a:ext cx="8229600" cy="1676400"/>
          </a:xfrm>
        </p:spPr>
        <p:txBody>
          <a:bodyPr/>
          <a:lstStyle/>
          <a:p>
            <a:endParaRPr lang="en-US" sz="2400" dirty="0"/>
          </a:p>
          <a:p>
            <a:endParaRPr lang="en-US" sz="2400"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108C9A89-A2A8-437A-8A56-BFDA3A11BF68}"/>
              </a:ext>
            </a:extLst>
          </p:cNvPr>
          <p:cNvSpPr>
            <a:spLocks noGrp="1"/>
          </p:cNvSpPr>
          <p:nvPr>
            <p:ph type="sldNum" sz="quarter" idx="11"/>
          </p:nvPr>
        </p:nvSpPr>
        <p:spPr/>
        <p:txBody>
          <a:bodyPr/>
          <a:lstStyle/>
          <a:p>
            <a:fld id="{1093570F-0B49-4931-8ED1-6445E5759EF7}" type="slidenum">
              <a:rPr lang="en-US" smtClean="0"/>
              <a:t>11</a:t>
            </a:fld>
            <a:endParaRPr lang="en-US"/>
          </a:p>
        </p:txBody>
      </p:sp>
      <p:pic>
        <p:nvPicPr>
          <p:cNvPr id="4" name="Picture 3">
            <a:extLst>
              <a:ext uri="{FF2B5EF4-FFF2-40B4-BE49-F238E27FC236}">
                <a16:creationId xmlns:a16="http://schemas.microsoft.com/office/drawing/2014/main" id="{E00BFB5C-AABB-4529-91C7-DF3777535C83}"/>
              </a:ext>
            </a:extLst>
          </p:cNvPr>
          <p:cNvPicPr>
            <a:picLocks noChangeAspect="1"/>
          </p:cNvPicPr>
          <p:nvPr/>
        </p:nvPicPr>
        <p:blipFill>
          <a:blip r:embed="rId2"/>
          <a:stretch>
            <a:fillRect/>
          </a:stretch>
        </p:blipFill>
        <p:spPr>
          <a:xfrm>
            <a:off x="94366" y="2547432"/>
            <a:ext cx="8955268" cy="2085799"/>
          </a:xfrm>
          <a:prstGeom prst="rect">
            <a:avLst/>
          </a:prstGeom>
        </p:spPr>
      </p:pic>
      <p:sp>
        <p:nvSpPr>
          <p:cNvPr id="10" name="Content Placeholder 21">
            <a:extLst>
              <a:ext uri="{FF2B5EF4-FFF2-40B4-BE49-F238E27FC236}">
                <a16:creationId xmlns:a16="http://schemas.microsoft.com/office/drawing/2014/main" id="{B6EE6306-18A0-47B0-87F8-BFB330BFADAB}"/>
              </a:ext>
            </a:extLst>
          </p:cNvPr>
          <p:cNvSpPr txBox="1">
            <a:spLocks/>
          </p:cNvSpPr>
          <p:nvPr/>
        </p:nvSpPr>
        <p:spPr bwMode="auto">
          <a:xfrm>
            <a:off x="114706" y="1228716"/>
            <a:ext cx="6743295" cy="830997"/>
          </a:xfrm>
          <a:prstGeom prst="rect">
            <a:avLst/>
          </a:prstGeom>
          <a:solidFill>
            <a:schemeClr val="accent1"/>
          </a:solidFill>
          <a:ln w="19050">
            <a:solidFill>
              <a:schemeClr val="accent2"/>
            </a:solidFill>
            <a:miter lim="800000"/>
            <a:headEnd/>
            <a:tailEnd/>
          </a:ln>
          <a:effectLst>
            <a:outerShdw blurRad="50800" dist="38100" dir="5400000" algn="t" rotWithShape="0">
              <a:prstClr val="black">
                <a:alpha val="40000"/>
              </a:prstClr>
            </a:outerShdw>
            <a:softEdge rad="0"/>
          </a:effectLst>
        </p:spPr>
        <p:txBody>
          <a:bodyPr vert="horz" wrap="square" lIns="91440" tIns="45720" rIns="91440" bIns="45720" numCol="1" anchor="t" anchorCtr="0" compatLnSpc="1">
            <a:prstTxWarp prst="textNoShape">
              <a:avLst/>
            </a:prstTxWarp>
            <a:spAutoFit/>
          </a:bodyPr>
          <a:lstStyle>
            <a:lvl1pPr marL="257175" indent="-257175" algn="l" rtl="0" eaLnBrk="1" fontAlgn="base" hangingPunct="1">
              <a:spcBef>
                <a:spcPct val="20000"/>
              </a:spcBef>
              <a:spcAft>
                <a:spcPct val="0"/>
              </a:spcAft>
              <a:buClr>
                <a:srgbClr val="102E54"/>
              </a:buClr>
              <a:buFont typeface="Wingdings" pitchFamily="-111" charset="2"/>
              <a:buChar char="§"/>
              <a:defRPr sz="2000">
                <a:solidFill>
                  <a:schemeClr val="tx1"/>
                </a:solidFill>
                <a:latin typeface="Times New Roman" panose="02020603050405020304" pitchFamily="18" charset="0"/>
                <a:ea typeface="ＭＳ Ｐゴシック" charset="-128"/>
                <a:cs typeface="Times New Roman" panose="02020603050405020304" pitchFamily="18" charset="0"/>
              </a:defRPr>
            </a:lvl1pPr>
            <a:lvl2pPr marL="557213" indent="-214313" algn="l" rtl="0" eaLnBrk="1" fontAlgn="base" hangingPunct="1">
              <a:spcBef>
                <a:spcPct val="20000"/>
              </a:spcBef>
              <a:spcAft>
                <a:spcPct val="0"/>
              </a:spcAft>
              <a:buClr>
                <a:srgbClr val="800000"/>
              </a:buClr>
              <a:buFont typeface="Wingdings" pitchFamily="-111" charset="2"/>
              <a:buChar char="§"/>
              <a:defRPr sz="1800">
                <a:solidFill>
                  <a:schemeClr val="tx1"/>
                </a:solidFill>
                <a:latin typeface="Times New Roman" panose="02020603050405020304" pitchFamily="18" charset="0"/>
                <a:ea typeface="ＭＳ Ｐゴシック" pitchFamily="-112" charset="-128"/>
                <a:cs typeface="Times New Roman" panose="02020603050405020304" pitchFamily="18" charset="0"/>
              </a:defRPr>
            </a:lvl2pPr>
            <a:lvl3pPr marL="857250" indent="-171450" algn="l" rtl="0" eaLnBrk="1" fontAlgn="base" hangingPunct="1">
              <a:spcBef>
                <a:spcPct val="20000"/>
              </a:spcBef>
              <a:spcAft>
                <a:spcPct val="0"/>
              </a:spcAft>
              <a:buClr>
                <a:srgbClr val="9E8C78"/>
              </a:buClr>
              <a:buFont typeface="Wingdings" pitchFamily="-111" charset="2"/>
              <a:buChar char="§"/>
              <a:defRPr sz="1600">
                <a:solidFill>
                  <a:schemeClr val="tx1"/>
                </a:solidFill>
                <a:latin typeface="Times New Roman" panose="02020603050405020304" pitchFamily="18" charset="0"/>
                <a:ea typeface="ＭＳ Ｐゴシック" pitchFamily="-112" charset="-128"/>
                <a:cs typeface="Times New Roman" panose="02020603050405020304" pitchFamily="18" charset="0"/>
              </a:defRPr>
            </a:lvl3pPr>
            <a:lvl4pPr marL="1200150" indent="-171450" algn="l" rtl="0" eaLnBrk="1" fontAlgn="base" hangingPunct="1">
              <a:spcBef>
                <a:spcPct val="20000"/>
              </a:spcBef>
              <a:spcAft>
                <a:spcPct val="0"/>
              </a:spcAft>
              <a:buChar char="–"/>
              <a:defRPr sz="1400">
                <a:solidFill>
                  <a:schemeClr val="tx1"/>
                </a:solidFill>
                <a:latin typeface="Times New Roman" panose="02020603050405020304" pitchFamily="18" charset="0"/>
                <a:ea typeface="ＭＳ Ｐゴシック" pitchFamily="-112" charset="-128"/>
                <a:cs typeface="Times New Roman" panose="02020603050405020304" pitchFamily="18" charset="0"/>
              </a:defRPr>
            </a:lvl4pPr>
            <a:lvl5pPr marL="1543050" indent="-171450" algn="l" rtl="0" eaLnBrk="1" fontAlgn="base" hangingPunct="1">
              <a:spcBef>
                <a:spcPct val="20000"/>
              </a:spcBef>
              <a:spcAft>
                <a:spcPct val="0"/>
              </a:spcAft>
              <a:buChar char="»"/>
              <a:defRPr sz="1400">
                <a:solidFill>
                  <a:schemeClr val="tx1"/>
                </a:solidFill>
                <a:latin typeface="Times New Roman" panose="02020603050405020304" pitchFamily="18" charset="0"/>
                <a:ea typeface="ＭＳ Ｐゴシック" pitchFamily="-112" charset="-128"/>
                <a:cs typeface="Times New Roman" panose="02020603050405020304" pitchFamily="18" charset="0"/>
              </a:defRPr>
            </a:lvl5pPr>
            <a:lvl6pPr marL="18859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6pPr>
            <a:lvl7pPr marL="22288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7pPr>
            <a:lvl8pPr marL="25717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8pPr>
            <a:lvl9pPr marL="29146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9pPr>
          </a:lstStyle>
          <a:p>
            <a:pPr marL="0" indent="0">
              <a:buNone/>
            </a:pPr>
            <a:r>
              <a:rPr lang="en-US" sz="2400" b="1" dirty="0"/>
              <a:t>Data processing: </a:t>
            </a:r>
            <a:r>
              <a:rPr lang="en-US" sz="2400" dirty="0"/>
              <a:t>Data were processed into a format consistent with </a:t>
            </a:r>
            <a:r>
              <a:rPr lang="en-US" sz="2400" dirty="0" err="1"/>
              <a:t>BaNTERA’s</a:t>
            </a:r>
            <a:r>
              <a:rPr lang="en-US" sz="2400" dirty="0"/>
              <a:t> network structure.</a:t>
            </a:r>
          </a:p>
        </p:txBody>
      </p:sp>
      <p:sp>
        <p:nvSpPr>
          <p:cNvPr id="11" name="Content Placeholder 21">
            <a:extLst>
              <a:ext uri="{FF2B5EF4-FFF2-40B4-BE49-F238E27FC236}">
                <a16:creationId xmlns:a16="http://schemas.microsoft.com/office/drawing/2014/main" id="{D3E71CDC-5970-4A02-8A6F-FA29F61B3EAE}"/>
              </a:ext>
            </a:extLst>
          </p:cNvPr>
          <p:cNvSpPr txBox="1">
            <a:spLocks/>
          </p:cNvSpPr>
          <p:nvPr/>
        </p:nvSpPr>
        <p:spPr bwMode="auto">
          <a:xfrm>
            <a:off x="2113257" y="5096321"/>
            <a:ext cx="6936377" cy="830997"/>
          </a:xfrm>
          <a:prstGeom prst="rect">
            <a:avLst/>
          </a:prstGeom>
          <a:solidFill>
            <a:schemeClr val="accent1"/>
          </a:solidFill>
          <a:ln w="19050">
            <a:solidFill>
              <a:schemeClr val="accent2"/>
            </a:solidFill>
            <a:miter lim="800000"/>
            <a:headEnd/>
            <a:tailEnd/>
          </a:ln>
          <a:effectLst>
            <a:outerShdw blurRad="50800" dist="38100" dir="5400000" algn="t" rotWithShape="0">
              <a:prstClr val="black">
                <a:alpha val="40000"/>
              </a:prstClr>
            </a:outerShdw>
            <a:softEdge rad="0"/>
          </a:effectLst>
        </p:spPr>
        <p:txBody>
          <a:bodyPr vert="horz" wrap="square" lIns="91440" tIns="45720" rIns="91440" bIns="45720" numCol="1" anchor="t" anchorCtr="0" compatLnSpc="1">
            <a:prstTxWarp prst="textNoShape">
              <a:avLst/>
            </a:prstTxWarp>
            <a:spAutoFit/>
          </a:bodyPr>
          <a:lstStyle>
            <a:lvl1pPr marL="257175" indent="-257175" algn="l" rtl="0" eaLnBrk="1" fontAlgn="base" hangingPunct="1">
              <a:spcBef>
                <a:spcPct val="20000"/>
              </a:spcBef>
              <a:spcAft>
                <a:spcPct val="0"/>
              </a:spcAft>
              <a:buClr>
                <a:srgbClr val="102E54"/>
              </a:buClr>
              <a:buFont typeface="Wingdings" pitchFamily="-111" charset="2"/>
              <a:buChar char="§"/>
              <a:defRPr sz="2000">
                <a:solidFill>
                  <a:schemeClr val="tx1"/>
                </a:solidFill>
                <a:latin typeface="Times New Roman" panose="02020603050405020304" pitchFamily="18" charset="0"/>
                <a:ea typeface="ＭＳ Ｐゴシック" charset="-128"/>
                <a:cs typeface="Times New Roman" panose="02020603050405020304" pitchFamily="18" charset="0"/>
              </a:defRPr>
            </a:lvl1pPr>
            <a:lvl2pPr marL="557213" indent="-214313" algn="l" rtl="0" eaLnBrk="1" fontAlgn="base" hangingPunct="1">
              <a:spcBef>
                <a:spcPct val="20000"/>
              </a:spcBef>
              <a:spcAft>
                <a:spcPct val="0"/>
              </a:spcAft>
              <a:buClr>
                <a:srgbClr val="800000"/>
              </a:buClr>
              <a:buFont typeface="Wingdings" pitchFamily="-111" charset="2"/>
              <a:buChar char="§"/>
              <a:defRPr sz="1800">
                <a:solidFill>
                  <a:schemeClr val="tx1"/>
                </a:solidFill>
                <a:latin typeface="Times New Roman" panose="02020603050405020304" pitchFamily="18" charset="0"/>
                <a:ea typeface="ＭＳ Ｐゴシック" pitchFamily="-112" charset="-128"/>
                <a:cs typeface="Times New Roman" panose="02020603050405020304" pitchFamily="18" charset="0"/>
              </a:defRPr>
            </a:lvl2pPr>
            <a:lvl3pPr marL="857250" indent="-171450" algn="l" rtl="0" eaLnBrk="1" fontAlgn="base" hangingPunct="1">
              <a:spcBef>
                <a:spcPct val="20000"/>
              </a:spcBef>
              <a:spcAft>
                <a:spcPct val="0"/>
              </a:spcAft>
              <a:buClr>
                <a:srgbClr val="9E8C78"/>
              </a:buClr>
              <a:buFont typeface="Wingdings" pitchFamily="-111" charset="2"/>
              <a:buChar char="§"/>
              <a:defRPr sz="1600">
                <a:solidFill>
                  <a:schemeClr val="tx1"/>
                </a:solidFill>
                <a:latin typeface="Times New Roman" panose="02020603050405020304" pitchFamily="18" charset="0"/>
                <a:ea typeface="ＭＳ Ｐゴシック" pitchFamily="-112" charset="-128"/>
                <a:cs typeface="Times New Roman" panose="02020603050405020304" pitchFamily="18" charset="0"/>
              </a:defRPr>
            </a:lvl3pPr>
            <a:lvl4pPr marL="1200150" indent="-171450" algn="l" rtl="0" eaLnBrk="1" fontAlgn="base" hangingPunct="1">
              <a:spcBef>
                <a:spcPct val="20000"/>
              </a:spcBef>
              <a:spcAft>
                <a:spcPct val="0"/>
              </a:spcAft>
              <a:buChar char="–"/>
              <a:defRPr sz="1400">
                <a:solidFill>
                  <a:schemeClr val="tx1"/>
                </a:solidFill>
                <a:latin typeface="Times New Roman" panose="02020603050405020304" pitchFamily="18" charset="0"/>
                <a:ea typeface="ＭＳ Ｐゴシック" pitchFamily="-112" charset="-128"/>
                <a:cs typeface="Times New Roman" panose="02020603050405020304" pitchFamily="18" charset="0"/>
              </a:defRPr>
            </a:lvl4pPr>
            <a:lvl5pPr marL="1543050" indent="-171450" algn="l" rtl="0" eaLnBrk="1" fontAlgn="base" hangingPunct="1">
              <a:spcBef>
                <a:spcPct val="20000"/>
              </a:spcBef>
              <a:spcAft>
                <a:spcPct val="0"/>
              </a:spcAft>
              <a:buChar char="»"/>
              <a:defRPr sz="1400">
                <a:solidFill>
                  <a:schemeClr val="tx1"/>
                </a:solidFill>
                <a:latin typeface="Times New Roman" panose="02020603050405020304" pitchFamily="18" charset="0"/>
                <a:ea typeface="ＭＳ Ｐゴシック" pitchFamily="-112" charset="-128"/>
                <a:cs typeface="Times New Roman" panose="02020603050405020304" pitchFamily="18" charset="0"/>
              </a:defRPr>
            </a:lvl5pPr>
            <a:lvl6pPr marL="18859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6pPr>
            <a:lvl7pPr marL="22288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7pPr>
            <a:lvl8pPr marL="25717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8pPr>
            <a:lvl9pPr marL="29146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9pPr>
          </a:lstStyle>
          <a:p>
            <a:pPr marL="0" indent="0">
              <a:buNone/>
            </a:pPr>
            <a:r>
              <a:rPr lang="en-US" sz="2400" b="1" dirty="0"/>
              <a:t>Parameterization: </a:t>
            </a:r>
            <a:r>
              <a:rPr lang="en-US" sz="2400" dirty="0"/>
              <a:t>BaNTERA was then parameterized using elicitation methods and Bayesian updating.</a:t>
            </a:r>
          </a:p>
        </p:txBody>
      </p:sp>
      <p:sp>
        <p:nvSpPr>
          <p:cNvPr id="9" name="Rectangle 5">
            <a:extLst>
              <a:ext uri="{FF2B5EF4-FFF2-40B4-BE49-F238E27FC236}">
                <a16:creationId xmlns:a16="http://schemas.microsoft.com/office/drawing/2014/main" id="{AE484EC4-5D85-4F06-8916-214D13B6215D}"/>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spTree>
    <p:extLst>
      <p:ext uri="{BB962C8B-B14F-4D97-AF65-F5344CB8AC3E}">
        <p14:creationId xmlns:p14="http://schemas.microsoft.com/office/powerpoint/2010/main" val="17744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C2AA1407-07BD-49E1-9062-D00B4CBFAF9E}"/>
              </a:ext>
            </a:extLst>
          </p:cNvPr>
          <p:cNvSpPr/>
          <p:nvPr/>
        </p:nvSpPr>
        <p:spPr>
          <a:xfrm>
            <a:off x="3334603" y="1167189"/>
            <a:ext cx="2468880" cy="4846320"/>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36" name="Rectangle: Rounded Corners 35">
            <a:extLst>
              <a:ext uri="{FF2B5EF4-FFF2-40B4-BE49-F238E27FC236}">
                <a16:creationId xmlns:a16="http://schemas.microsoft.com/office/drawing/2014/main" id="{BD8A1120-E059-4BF2-A0B0-1251BBA249C9}"/>
              </a:ext>
            </a:extLst>
          </p:cNvPr>
          <p:cNvSpPr/>
          <p:nvPr/>
        </p:nvSpPr>
        <p:spPr>
          <a:xfrm>
            <a:off x="6079000" y="1170160"/>
            <a:ext cx="2926080" cy="4937760"/>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5" name="Rectangle: Rounded Corners 4">
            <a:extLst>
              <a:ext uri="{FF2B5EF4-FFF2-40B4-BE49-F238E27FC236}">
                <a16:creationId xmlns:a16="http://schemas.microsoft.com/office/drawing/2014/main" id="{50BDF199-85B3-4E98-9A48-A0DC10BF33C3}"/>
              </a:ext>
            </a:extLst>
          </p:cNvPr>
          <p:cNvSpPr/>
          <p:nvPr/>
        </p:nvSpPr>
        <p:spPr>
          <a:xfrm>
            <a:off x="138920" y="1146512"/>
            <a:ext cx="2926080" cy="4846320"/>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2" name="Title 1">
            <a:extLst>
              <a:ext uri="{FF2B5EF4-FFF2-40B4-BE49-F238E27FC236}">
                <a16:creationId xmlns:a16="http://schemas.microsoft.com/office/drawing/2014/main" id="{992273E0-E5EC-4F78-8EFB-553EF5A77E63}"/>
              </a:ext>
            </a:extLst>
          </p:cNvPr>
          <p:cNvSpPr>
            <a:spLocks noGrp="1"/>
          </p:cNvSpPr>
          <p:nvPr>
            <p:ph type="title"/>
          </p:nvPr>
        </p:nvSpPr>
        <p:spPr>
          <a:xfrm>
            <a:off x="457200" y="41565"/>
            <a:ext cx="7708900" cy="991675"/>
          </a:xfrm>
        </p:spPr>
        <p:txBody>
          <a:bodyPr/>
          <a:lstStyle/>
          <a:p>
            <a:r>
              <a:rPr lang="en-US" dirty="0"/>
              <a:t>How to use BaNTERA: Bayesian Reasoning</a:t>
            </a:r>
          </a:p>
        </p:txBody>
      </p:sp>
      <p:sp>
        <p:nvSpPr>
          <p:cNvPr id="4" name="Slide Number Placeholder 3">
            <a:extLst>
              <a:ext uri="{FF2B5EF4-FFF2-40B4-BE49-F238E27FC236}">
                <a16:creationId xmlns:a16="http://schemas.microsoft.com/office/drawing/2014/main" id="{A0DDC505-9A5A-4E1B-9A7C-11783BD813DA}"/>
              </a:ext>
            </a:extLst>
          </p:cNvPr>
          <p:cNvSpPr>
            <a:spLocks noGrp="1"/>
          </p:cNvSpPr>
          <p:nvPr>
            <p:ph type="sldNum" sz="quarter" idx="11"/>
          </p:nvPr>
        </p:nvSpPr>
        <p:spPr/>
        <p:txBody>
          <a:bodyPr/>
          <a:lstStyle/>
          <a:p>
            <a:fld id="{B347FA65-0AFF-D745-B01A-93117137B35D}" type="slidenum">
              <a:rPr lang="en-US" smtClean="0"/>
              <a:pPr/>
              <a:t>12</a:t>
            </a:fld>
            <a:endParaRPr lang="en-US" dirty="0"/>
          </a:p>
        </p:txBody>
      </p:sp>
      <mc:AlternateContent xmlns:mc="http://schemas.openxmlformats.org/markup-compatibility/2006" xmlns:a14="http://schemas.microsoft.com/office/drawing/2010/main">
        <mc:Choice Requires="a14">
          <p:sp>
            <p:nvSpPr>
              <p:cNvPr id="7" name="Text Box 13">
                <a:extLst>
                  <a:ext uri="{FF2B5EF4-FFF2-40B4-BE49-F238E27FC236}">
                    <a16:creationId xmlns:a16="http://schemas.microsoft.com/office/drawing/2014/main" id="{A55A1740-3CBA-41BC-8F59-5A75D050C901}"/>
                  </a:ext>
                </a:extLst>
              </p:cNvPr>
              <p:cNvSpPr txBox="1">
                <a:spLocks noChangeArrowheads="1"/>
              </p:cNvSpPr>
              <p:nvPr/>
            </p:nvSpPr>
            <p:spPr bwMode="auto">
              <a:xfrm>
                <a:off x="485656" y="1188720"/>
                <a:ext cx="2232608" cy="523220"/>
              </a:xfrm>
              <a:prstGeom prst="rect">
                <a:avLst/>
              </a:prstGeom>
              <a:noFill/>
              <a:ln w="9525">
                <a:noFill/>
                <a:miter lim="800000"/>
                <a:headEnd/>
                <a:tailEnd/>
              </a:ln>
            </p:spPr>
            <p:txBody>
              <a:bodyPr wrap="square">
                <a:spAutoFit/>
              </a:bodyPr>
              <a:lstStyle/>
              <a:p>
                <a:pPr algn="ctr" defTabSz="457200"/>
                <a:r>
                  <a:rPr lang="en-US" sz="2800" b="1" dirty="0">
                    <a:solidFill>
                      <a:srgbClr val="000000"/>
                    </a:solidFill>
                    <a:latin typeface="Times New Roman" panose="02020603050405020304" pitchFamily="18" charset="0"/>
                    <a:cs typeface="Times New Roman" panose="02020603050405020304" pitchFamily="18" charset="0"/>
                  </a:rPr>
                  <a:t>Prior </a:t>
                </a:r>
                <a14:m>
                  <m:oMath xmlns:m="http://schemas.openxmlformats.org/officeDocument/2006/math">
                    <m:r>
                      <a:rPr lang="en-US" sz="2800" b="1" dirty="0" smtClean="0">
                        <a:solidFill>
                          <a:srgbClr val="000000"/>
                        </a:solidFill>
                        <a:latin typeface="Cambria Math" panose="02040503050406030204" pitchFamily="18" charset="0"/>
                        <a:cs typeface="Times New Roman" panose="02020603050405020304" pitchFamily="18" charset="0"/>
                      </a:rPr>
                      <m:t>𝐏</m:t>
                    </m:r>
                    <m:r>
                      <a:rPr lang="en-US" sz="2800" b="1" i="1" dirty="0" smtClean="0">
                        <a:solidFill>
                          <a:srgbClr val="000000"/>
                        </a:solidFill>
                        <a:latin typeface="Cambria Math" panose="02040503050406030204" pitchFamily="18" charset="0"/>
                        <a:cs typeface="Times New Roman" panose="02020603050405020304" pitchFamily="18" charset="0"/>
                      </a:rPr>
                      <m:t>(</m:t>
                    </m:r>
                    <m:r>
                      <a:rPr lang="en-US" sz="2800" b="1" i="1" dirty="0" smtClean="0">
                        <a:solidFill>
                          <a:srgbClr val="000000"/>
                        </a:solidFill>
                        <a:latin typeface="Cambria Math" panose="02040503050406030204" pitchFamily="18" charset="0"/>
                        <a:cs typeface="Times New Roman" panose="02020603050405020304" pitchFamily="18" charset="0"/>
                      </a:rPr>
                      <m:t>𝑿</m:t>
                    </m:r>
                    <m:r>
                      <a:rPr lang="en-US" sz="2800" b="1" i="1" dirty="0" smtClean="0">
                        <a:solidFill>
                          <a:srgbClr val="000000"/>
                        </a:solidFill>
                        <a:latin typeface="Cambria Math" panose="02040503050406030204" pitchFamily="18" charset="0"/>
                        <a:cs typeface="Times New Roman" panose="02020603050405020304" pitchFamily="18" charset="0"/>
                      </a:rPr>
                      <m:t>)</m:t>
                    </m:r>
                  </m:oMath>
                </a14:m>
                <a:endParaRPr lang="en-US" sz="2800" b="1"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 name="Text Box 13">
                <a:extLst>
                  <a:ext uri="{FF2B5EF4-FFF2-40B4-BE49-F238E27FC236}">
                    <a16:creationId xmlns:a16="http://schemas.microsoft.com/office/drawing/2014/main" id="{A55A1740-3CBA-41BC-8F59-5A75D050C901}"/>
                  </a:ext>
                </a:extLst>
              </p:cNvPr>
              <p:cNvSpPr txBox="1">
                <a:spLocks noRot="1" noChangeAspect="1" noMove="1" noResize="1" noEditPoints="1" noAdjustHandles="1" noChangeArrowheads="1" noChangeShapeType="1" noTextEdit="1"/>
              </p:cNvSpPr>
              <p:nvPr/>
            </p:nvSpPr>
            <p:spPr bwMode="auto">
              <a:xfrm>
                <a:off x="485656" y="1188720"/>
                <a:ext cx="2232608" cy="523220"/>
              </a:xfrm>
              <a:prstGeom prst="rect">
                <a:avLst/>
              </a:prstGeom>
              <a:blipFill>
                <a:blip r:embed="rId3"/>
                <a:stretch>
                  <a:fillRect t="-11628" b="-31395"/>
                </a:stretch>
              </a:blipFill>
              <a:ln w="9525">
                <a:noFill/>
                <a:miter lim="800000"/>
                <a:headEnd/>
                <a:tailEnd/>
              </a:ln>
            </p:spPr>
            <p:txBody>
              <a:bodyPr/>
              <a:lstStyle/>
              <a:p>
                <a:r>
                  <a:rPr lang="en-US">
                    <a:noFill/>
                  </a:rPr>
                  <a:t> </a:t>
                </a:r>
              </a:p>
            </p:txBody>
          </p:sp>
        </mc:Fallback>
      </mc:AlternateContent>
      <p:sp>
        <p:nvSpPr>
          <p:cNvPr id="8" name="Text Box 20">
            <a:extLst>
              <a:ext uri="{FF2B5EF4-FFF2-40B4-BE49-F238E27FC236}">
                <a16:creationId xmlns:a16="http://schemas.microsoft.com/office/drawing/2014/main" id="{22E6D60D-5739-408F-B5DE-6F635F635527}"/>
              </a:ext>
            </a:extLst>
          </p:cNvPr>
          <p:cNvSpPr txBox="1">
            <a:spLocks noChangeArrowheads="1"/>
          </p:cNvSpPr>
          <p:nvPr/>
        </p:nvSpPr>
        <p:spPr bwMode="auto">
          <a:xfrm>
            <a:off x="2952539" y="1143000"/>
            <a:ext cx="486605" cy="646331"/>
          </a:xfrm>
          <a:prstGeom prst="rect">
            <a:avLst/>
          </a:prstGeom>
          <a:noFill/>
          <a:ln w="9525">
            <a:noFill/>
            <a:miter lim="800000"/>
            <a:headEnd/>
            <a:tailEnd/>
          </a:ln>
        </p:spPr>
        <p:txBody>
          <a:bodyPr wrap="square">
            <a:spAutoFit/>
          </a:bodyPr>
          <a:lstStyle/>
          <a:p>
            <a:pPr algn="ctr" defTabSz="457200">
              <a:spcBef>
                <a:spcPct val="50000"/>
              </a:spcBef>
            </a:pPr>
            <a:r>
              <a:rPr lang="en-US" sz="3600" b="1" dirty="0">
                <a:solidFill>
                  <a:srgbClr val="000000"/>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BDBFC97B-9644-4A8D-9E64-2E4D03DC058F}"/>
              </a:ext>
            </a:extLst>
          </p:cNvPr>
          <p:cNvPicPr>
            <a:picLocks noChangeAspect="1"/>
          </p:cNvPicPr>
          <p:nvPr/>
        </p:nvPicPr>
        <p:blipFill>
          <a:blip r:embed="rId4"/>
          <a:stretch>
            <a:fillRect/>
          </a:stretch>
        </p:blipFill>
        <p:spPr>
          <a:xfrm>
            <a:off x="3676779" y="1805785"/>
            <a:ext cx="1784528" cy="1267121"/>
          </a:xfrm>
          <a:prstGeom prst="rect">
            <a:avLst/>
          </a:prstGeom>
        </p:spPr>
      </p:pic>
      <p:sp>
        <p:nvSpPr>
          <p:cNvPr id="15" name="Text Box 13">
            <a:extLst>
              <a:ext uri="{FF2B5EF4-FFF2-40B4-BE49-F238E27FC236}">
                <a16:creationId xmlns:a16="http://schemas.microsoft.com/office/drawing/2014/main" id="{C062578A-742D-4780-8CD7-F3A0994C56EA}"/>
              </a:ext>
            </a:extLst>
          </p:cNvPr>
          <p:cNvSpPr txBox="1">
            <a:spLocks noChangeArrowheads="1"/>
          </p:cNvSpPr>
          <p:nvPr/>
        </p:nvSpPr>
        <p:spPr bwMode="auto">
          <a:xfrm>
            <a:off x="4964077" y="2942412"/>
            <a:ext cx="623559" cy="307777"/>
          </a:xfrm>
          <a:prstGeom prst="rect">
            <a:avLst/>
          </a:prstGeom>
          <a:solidFill>
            <a:schemeClr val="accent4">
              <a:lumMod val="10000"/>
              <a:lumOff val="90000"/>
            </a:schemeClr>
          </a:solidFill>
          <a:ln w="9525">
            <a:solidFill>
              <a:schemeClr val="accent4"/>
            </a:solidFill>
            <a:miter lim="800000"/>
            <a:headEnd/>
            <a:tailEnd/>
          </a:ln>
          <a:effectLst>
            <a:outerShdw blurRad="50800" dist="38100" dir="5400000" algn="t" rotWithShape="0">
              <a:prstClr val="black">
                <a:alpha val="40000"/>
              </a:prstClr>
            </a:outerShdw>
          </a:effectLst>
        </p:spPr>
        <p:txBody>
          <a:bodyPr wrap="square">
            <a:spAutoFit/>
          </a:bodyPr>
          <a:lstStyle/>
          <a:p>
            <a:pPr algn="ctr" defTabSz="457200"/>
            <a:r>
              <a:rPr lang="en-US" sz="1400" b="1" dirty="0">
                <a:solidFill>
                  <a:srgbClr val="000000"/>
                </a:solidFill>
                <a:latin typeface="Times New Roman" panose="02020603050405020304" pitchFamily="18" charset="0"/>
                <a:cs typeface="Times New Roman" panose="02020603050405020304" pitchFamily="18" charset="0"/>
              </a:rPr>
              <a:t>= Yes</a:t>
            </a:r>
          </a:p>
        </p:txBody>
      </p:sp>
      <mc:AlternateContent xmlns:mc="http://schemas.openxmlformats.org/markup-compatibility/2006" xmlns:a14="http://schemas.microsoft.com/office/drawing/2010/main">
        <mc:Choice Requires="a14">
          <p:sp>
            <p:nvSpPr>
              <p:cNvPr id="18" name="Text Box 13">
                <a:extLst>
                  <a:ext uri="{FF2B5EF4-FFF2-40B4-BE49-F238E27FC236}">
                    <a16:creationId xmlns:a16="http://schemas.microsoft.com/office/drawing/2014/main" id="{171E5F28-60E0-4FB7-A86E-BC9E55BD3DBA}"/>
                  </a:ext>
                </a:extLst>
              </p:cNvPr>
              <p:cNvSpPr txBox="1">
                <a:spLocks noChangeArrowheads="1"/>
              </p:cNvSpPr>
              <p:nvPr/>
            </p:nvSpPr>
            <p:spPr bwMode="auto">
              <a:xfrm>
                <a:off x="3448944" y="1188720"/>
                <a:ext cx="2232608" cy="523220"/>
              </a:xfrm>
              <a:prstGeom prst="rect">
                <a:avLst/>
              </a:prstGeom>
              <a:noFill/>
              <a:ln w="9525">
                <a:noFill/>
                <a:miter lim="800000"/>
                <a:headEnd/>
                <a:tailEnd/>
              </a:ln>
            </p:spPr>
            <p:txBody>
              <a:bodyPr wrap="square">
                <a:spAutoFit/>
              </a:bodyPr>
              <a:lstStyle/>
              <a:p>
                <a:pPr algn="ctr" defTabSz="457200"/>
                <a:r>
                  <a:rPr lang="en-US" sz="2800" b="1" dirty="0">
                    <a:solidFill>
                      <a:srgbClr val="000000"/>
                    </a:solidFill>
                    <a:cs typeface="Times New Roman" panose="02020603050405020304" pitchFamily="18" charset="0"/>
                  </a:rPr>
                  <a:t>Evidence</a:t>
                </a:r>
                <a:r>
                  <a:rPr lang="en-US" sz="2000" b="1" dirty="0">
                    <a:solidFill>
                      <a:srgbClr val="000000"/>
                    </a:solidFill>
                    <a:cs typeface="Times New Roman" panose="02020603050405020304" pitchFamily="18" charset="0"/>
                  </a:rPr>
                  <a:t> </a:t>
                </a:r>
                <a14:m>
                  <m:oMath xmlns:m="http://schemas.openxmlformats.org/officeDocument/2006/math">
                    <m:r>
                      <a:rPr lang="en-US" sz="2800" b="1" i="1" dirty="0" smtClean="0">
                        <a:solidFill>
                          <a:srgbClr val="000000"/>
                        </a:solidFill>
                        <a:latin typeface="Cambria Math" panose="02040503050406030204" pitchFamily="18" charset="0"/>
                        <a:cs typeface="Times New Roman" panose="02020603050405020304" pitchFamily="18" charset="0"/>
                      </a:rPr>
                      <m:t>𝑬</m:t>
                    </m:r>
                  </m:oMath>
                </a14:m>
                <a:endParaRPr lang="en-US" sz="2000" b="1" dirty="0">
                  <a:solidFill>
                    <a:srgbClr val="000000"/>
                  </a:solidFill>
                  <a:cs typeface="Times New Roman" panose="02020603050405020304" pitchFamily="18" charset="0"/>
                </a:endParaRPr>
              </a:p>
            </p:txBody>
          </p:sp>
        </mc:Choice>
        <mc:Fallback xmlns="">
          <p:sp>
            <p:nvSpPr>
              <p:cNvPr id="18" name="Text Box 13">
                <a:extLst>
                  <a:ext uri="{FF2B5EF4-FFF2-40B4-BE49-F238E27FC236}">
                    <a16:creationId xmlns:a16="http://schemas.microsoft.com/office/drawing/2014/main" id="{171E5F28-60E0-4FB7-A86E-BC9E55BD3DBA}"/>
                  </a:ext>
                </a:extLst>
              </p:cNvPr>
              <p:cNvSpPr txBox="1">
                <a:spLocks noRot="1" noChangeAspect="1" noMove="1" noResize="1" noEditPoints="1" noAdjustHandles="1" noChangeArrowheads="1" noChangeShapeType="1" noTextEdit="1"/>
              </p:cNvSpPr>
              <p:nvPr/>
            </p:nvSpPr>
            <p:spPr bwMode="auto">
              <a:xfrm>
                <a:off x="3448944" y="1188720"/>
                <a:ext cx="2232608" cy="523220"/>
              </a:xfrm>
              <a:prstGeom prst="rect">
                <a:avLst/>
              </a:prstGeom>
              <a:blipFill>
                <a:blip r:embed="rId5"/>
                <a:stretch>
                  <a:fillRect t="-11628" b="-31395"/>
                </a:stretch>
              </a:blipFill>
              <a:ln w="9525">
                <a:noFill/>
                <a:miter lim="800000"/>
                <a:headEnd/>
                <a:tailEnd/>
              </a:ln>
            </p:spPr>
            <p:txBody>
              <a:bodyPr/>
              <a:lstStyle/>
              <a:p>
                <a:r>
                  <a:rPr lang="en-US">
                    <a:noFill/>
                  </a:rPr>
                  <a:t> </a:t>
                </a:r>
              </a:p>
            </p:txBody>
          </p:sp>
        </mc:Fallback>
      </mc:AlternateContent>
      <p:sp>
        <p:nvSpPr>
          <p:cNvPr id="19" name="Text Box 20">
            <a:extLst>
              <a:ext uri="{FF2B5EF4-FFF2-40B4-BE49-F238E27FC236}">
                <a16:creationId xmlns:a16="http://schemas.microsoft.com/office/drawing/2014/main" id="{56ACE4C5-3F76-4979-98F4-12DB7FA4A15E}"/>
              </a:ext>
            </a:extLst>
          </p:cNvPr>
          <p:cNvSpPr txBox="1">
            <a:spLocks noChangeArrowheads="1"/>
          </p:cNvSpPr>
          <p:nvPr/>
        </p:nvSpPr>
        <p:spPr bwMode="auto">
          <a:xfrm>
            <a:off x="5701260" y="1220211"/>
            <a:ext cx="486605" cy="523220"/>
          </a:xfrm>
          <a:prstGeom prst="rect">
            <a:avLst/>
          </a:prstGeom>
          <a:noFill/>
          <a:ln w="9525">
            <a:noFill/>
            <a:miter lim="800000"/>
            <a:headEnd/>
            <a:tailEnd/>
          </a:ln>
        </p:spPr>
        <p:txBody>
          <a:bodyPr wrap="square">
            <a:spAutoFit/>
          </a:bodyPr>
          <a:lstStyle/>
          <a:p>
            <a:pPr algn="ctr" defTabSz="457200">
              <a:spcBef>
                <a:spcPct val="50000"/>
              </a:spcBef>
            </a:pPr>
            <a:r>
              <a:rPr lang="en-US" sz="2800" b="1" dirty="0">
                <a:solidFill>
                  <a:srgbClr val="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3" name="Text Box 13">
                <a:extLst>
                  <a:ext uri="{FF2B5EF4-FFF2-40B4-BE49-F238E27FC236}">
                    <a16:creationId xmlns:a16="http://schemas.microsoft.com/office/drawing/2014/main" id="{D74E9DC0-C3C1-4457-A3C3-02A0F8135E6A}"/>
                  </a:ext>
                </a:extLst>
              </p:cNvPr>
              <p:cNvSpPr txBox="1">
                <a:spLocks noChangeArrowheads="1"/>
              </p:cNvSpPr>
              <p:nvPr/>
            </p:nvSpPr>
            <p:spPr bwMode="auto">
              <a:xfrm>
                <a:off x="6101102" y="1188720"/>
                <a:ext cx="2952851" cy="523220"/>
              </a:xfrm>
              <a:prstGeom prst="rect">
                <a:avLst/>
              </a:prstGeom>
              <a:noFill/>
              <a:ln w="9525">
                <a:noFill/>
                <a:miter lim="800000"/>
                <a:headEnd/>
                <a:tailEnd/>
              </a:ln>
            </p:spPr>
            <p:txBody>
              <a:bodyPr wrap="square">
                <a:spAutoFit/>
              </a:bodyPr>
              <a:lstStyle/>
              <a:p>
                <a:pPr algn="ctr" defTabSz="457200"/>
                <a:r>
                  <a:rPr lang="en-US" sz="2800" b="1" dirty="0">
                    <a:solidFill>
                      <a:srgbClr val="000000"/>
                    </a:solidFill>
                    <a:latin typeface="Times New Roman" panose="02020603050405020304" pitchFamily="18" charset="0"/>
                    <a:cs typeface="Times New Roman" panose="02020603050405020304" pitchFamily="18" charset="0"/>
                  </a:rPr>
                  <a:t>Posterior </a:t>
                </a:r>
                <a14:m>
                  <m:oMath xmlns:m="http://schemas.openxmlformats.org/officeDocument/2006/math">
                    <m:r>
                      <a:rPr lang="en-US" sz="2800" b="1" dirty="0" smtClean="0">
                        <a:solidFill>
                          <a:srgbClr val="000000"/>
                        </a:solidFill>
                        <a:latin typeface="Cambria Math" panose="02040503050406030204" pitchFamily="18" charset="0"/>
                        <a:cs typeface="Times New Roman" panose="02020603050405020304" pitchFamily="18" charset="0"/>
                      </a:rPr>
                      <m:t>𝐏</m:t>
                    </m:r>
                    <m:r>
                      <a:rPr lang="en-US" sz="2800" b="1" i="1" dirty="0" smtClean="0">
                        <a:solidFill>
                          <a:srgbClr val="000000"/>
                        </a:solidFill>
                        <a:latin typeface="Cambria Math" panose="02040503050406030204" pitchFamily="18" charset="0"/>
                        <a:cs typeface="Times New Roman" panose="02020603050405020304" pitchFamily="18" charset="0"/>
                      </a:rPr>
                      <m:t>(</m:t>
                    </m:r>
                    <m:r>
                      <a:rPr lang="en-US" sz="2800" b="1" i="1" dirty="0" smtClean="0">
                        <a:solidFill>
                          <a:srgbClr val="000000"/>
                        </a:solidFill>
                        <a:latin typeface="Cambria Math" panose="02040503050406030204" pitchFamily="18" charset="0"/>
                        <a:cs typeface="Times New Roman" panose="02020603050405020304" pitchFamily="18" charset="0"/>
                      </a:rPr>
                      <m:t>𝑿</m:t>
                    </m:r>
                    <m:r>
                      <a:rPr lang="en-US" sz="2800" b="1" i="1" dirty="0" smtClean="0">
                        <a:solidFill>
                          <a:srgbClr val="000000"/>
                        </a:solidFill>
                        <a:latin typeface="Cambria Math" panose="02040503050406030204" pitchFamily="18" charset="0"/>
                        <a:cs typeface="Times New Roman" panose="02020603050405020304" pitchFamily="18" charset="0"/>
                      </a:rPr>
                      <m:t>|</m:t>
                    </m:r>
                    <m:r>
                      <a:rPr lang="en-US" sz="2800" b="1" i="1" dirty="0" smtClean="0">
                        <a:solidFill>
                          <a:srgbClr val="000000"/>
                        </a:solidFill>
                        <a:latin typeface="Cambria Math" panose="02040503050406030204" pitchFamily="18" charset="0"/>
                        <a:cs typeface="Times New Roman" panose="02020603050405020304" pitchFamily="18" charset="0"/>
                      </a:rPr>
                      <m:t>𝑬</m:t>
                    </m:r>
                    <m:r>
                      <a:rPr lang="en-US" sz="2800" b="1" i="1" dirty="0" smtClean="0">
                        <a:solidFill>
                          <a:srgbClr val="000000"/>
                        </a:solidFill>
                        <a:latin typeface="Cambria Math" panose="02040503050406030204" pitchFamily="18" charset="0"/>
                        <a:cs typeface="Times New Roman" panose="02020603050405020304" pitchFamily="18" charset="0"/>
                      </a:rPr>
                      <m:t>)</m:t>
                    </m:r>
                  </m:oMath>
                </a14:m>
                <a:endParaRPr lang="en-US" sz="2800" b="1"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3" name="Text Box 13">
                <a:extLst>
                  <a:ext uri="{FF2B5EF4-FFF2-40B4-BE49-F238E27FC236}">
                    <a16:creationId xmlns:a16="http://schemas.microsoft.com/office/drawing/2014/main" id="{D74E9DC0-C3C1-4457-A3C3-02A0F8135E6A}"/>
                  </a:ext>
                </a:extLst>
              </p:cNvPr>
              <p:cNvSpPr txBox="1">
                <a:spLocks noRot="1" noChangeAspect="1" noMove="1" noResize="1" noEditPoints="1" noAdjustHandles="1" noChangeArrowheads="1" noChangeShapeType="1" noTextEdit="1"/>
              </p:cNvSpPr>
              <p:nvPr/>
            </p:nvSpPr>
            <p:spPr bwMode="auto">
              <a:xfrm>
                <a:off x="6101102" y="1188720"/>
                <a:ext cx="2952851" cy="523220"/>
              </a:xfrm>
              <a:prstGeom prst="rect">
                <a:avLst/>
              </a:prstGeom>
              <a:blipFill>
                <a:blip r:embed="rId6"/>
                <a:stretch>
                  <a:fillRect l="-1446" t="-11628" b="-31395"/>
                </a:stretch>
              </a:blipFill>
              <a:ln w="9525">
                <a:noFill/>
                <a:miter lim="800000"/>
                <a:headEnd/>
                <a:tailEnd/>
              </a:ln>
            </p:spPr>
            <p:txBody>
              <a:bodyPr/>
              <a:lstStyle/>
              <a:p>
                <a:r>
                  <a:rPr lang="en-US">
                    <a:noFill/>
                  </a:rPr>
                  <a:t> </a:t>
                </a:r>
              </a:p>
            </p:txBody>
          </p:sp>
        </mc:Fallback>
      </mc:AlternateContent>
      <p:sp>
        <p:nvSpPr>
          <p:cNvPr id="24" name="Oval 23">
            <a:extLst>
              <a:ext uri="{FF2B5EF4-FFF2-40B4-BE49-F238E27FC236}">
                <a16:creationId xmlns:a16="http://schemas.microsoft.com/office/drawing/2014/main" id="{136E4FBF-2BE4-4E1F-A6A7-D5C903E36017}"/>
              </a:ext>
            </a:extLst>
          </p:cNvPr>
          <p:cNvSpPr/>
          <p:nvPr/>
        </p:nvSpPr>
        <p:spPr>
          <a:xfrm>
            <a:off x="8082813" y="3544629"/>
            <a:ext cx="174508" cy="137700"/>
          </a:xfrm>
          <a:prstGeom prst="ellipse">
            <a:avLst/>
          </a:prstGeom>
          <a:solidFill>
            <a:schemeClr val="accent4">
              <a:alpha val="50000"/>
            </a:schemeClr>
          </a:solidFill>
          <a:ln>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 name="Text Box 13">
            <a:extLst>
              <a:ext uri="{FF2B5EF4-FFF2-40B4-BE49-F238E27FC236}">
                <a16:creationId xmlns:a16="http://schemas.microsoft.com/office/drawing/2014/main" id="{DA6F479B-ECE8-4FDC-881F-B09D4C2A21F7}"/>
              </a:ext>
            </a:extLst>
          </p:cNvPr>
          <p:cNvSpPr txBox="1">
            <a:spLocks noChangeArrowheads="1"/>
          </p:cNvSpPr>
          <p:nvPr/>
        </p:nvSpPr>
        <p:spPr bwMode="auto">
          <a:xfrm>
            <a:off x="230360" y="3556486"/>
            <a:ext cx="2743603" cy="1754326"/>
          </a:xfrm>
          <a:prstGeom prst="rect">
            <a:avLst/>
          </a:prstGeom>
          <a:solidFill>
            <a:schemeClr val="accent4">
              <a:lumMod val="10000"/>
              <a:lumOff val="90000"/>
            </a:schemeClr>
          </a:solidFill>
          <a:ln w="9525">
            <a:solidFill>
              <a:schemeClr val="accent4"/>
            </a:solidFill>
            <a:miter lim="800000"/>
            <a:headEnd/>
            <a:tailEnd/>
          </a:ln>
          <a:effectLst>
            <a:outerShdw blurRad="50800" dist="38100" dir="5400000" algn="t" rotWithShape="0">
              <a:prstClr val="black">
                <a:alpha val="40000"/>
              </a:prstClr>
            </a:outerShdw>
            <a:softEdge rad="0"/>
          </a:effectLst>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The prior represents BaNTERA in its default state: </a:t>
            </a:r>
            <a:r>
              <a:rPr lang="en-US" dirty="0">
                <a:solidFill>
                  <a:srgbClr val="000000"/>
                </a:solidFill>
                <a:latin typeface="Times New Roman" panose="02020603050405020304" pitchFamily="18" charset="0"/>
                <a:cs typeface="Times New Roman" panose="02020603050405020304" pitchFamily="18" charset="0"/>
              </a:rPr>
              <a:t>all node states in the network are displayed with their default probability distributions.</a:t>
            </a:r>
          </a:p>
        </p:txBody>
      </p:sp>
      <p:sp>
        <p:nvSpPr>
          <p:cNvPr id="37" name="Text Box 13">
            <a:extLst>
              <a:ext uri="{FF2B5EF4-FFF2-40B4-BE49-F238E27FC236}">
                <a16:creationId xmlns:a16="http://schemas.microsoft.com/office/drawing/2014/main" id="{CD83422A-7CBC-4C0D-AC8C-195A5A35DA45}"/>
              </a:ext>
            </a:extLst>
          </p:cNvPr>
          <p:cNvSpPr txBox="1">
            <a:spLocks noChangeArrowheads="1"/>
          </p:cNvSpPr>
          <p:nvPr/>
        </p:nvSpPr>
        <p:spPr bwMode="auto">
          <a:xfrm>
            <a:off x="6168261" y="3569671"/>
            <a:ext cx="2772740" cy="2031325"/>
          </a:xfrm>
          <a:prstGeom prst="rect">
            <a:avLst/>
          </a:prstGeom>
          <a:solidFill>
            <a:schemeClr val="accent4">
              <a:lumMod val="10000"/>
              <a:lumOff val="90000"/>
            </a:schemeClr>
          </a:solidFill>
          <a:ln w="9525">
            <a:solidFill>
              <a:schemeClr val="accent4"/>
            </a:solidFill>
            <a:miter lim="800000"/>
            <a:headEnd/>
            <a:tailEnd/>
          </a:ln>
          <a:effectLst>
            <a:outerShdw blurRad="50800" dist="38100" dir="5400000" algn="t" rotWithShape="0">
              <a:prstClr val="black">
                <a:alpha val="40000"/>
              </a:prstClr>
            </a:outerShdw>
          </a:effectLst>
        </p:spPr>
        <p:txBody>
          <a:bodyPr wrap="square">
            <a:spAutoFit/>
          </a:bodyPr>
          <a:lstStyle/>
          <a:p>
            <a:pPr defTabSz="457200"/>
            <a:r>
              <a:rPr lang="en-US" b="1" dirty="0">
                <a:solidFill>
                  <a:srgbClr val="000000"/>
                </a:solidFill>
                <a:latin typeface="Times New Roman" panose="02020603050405020304" pitchFamily="18" charset="0"/>
                <a:cs typeface="Times New Roman" panose="02020603050405020304" pitchFamily="18" charset="0"/>
              </a:rPr>
              <a:t>The posterior represents BaNTERA updated with evidence: </a:t>
            </a:r>
            <a:r>
              <a:rPr lang="en-US" dirty="0">
                <a:solidFill>
                  <a:srgbClr val="000000"/>
                </a:solidFill>
                <a:latin typeface="Times New Roman" panose="02020603050405020304" pitchFamily="18" charset="0"/>
                <a:cs typeface="Times New Roman" panose="02020603050405020304" pitchFamily="18" charset="0"/>
              </a:rPr>
              <a:t>the analyst can assess how introducing evidence changed the probabilities of other variables in the model.</a:t>
            </a:r>
          </a:p>
        </p:txBody>
      </p:sp>
      <p:pic>
        <p:nvPicPr>
          <p:cNvPr id="33" name="Picture 32">
            <a:extLst>
              <a:ext uri="{FF2B5EF4-FFF2-40B4-BE49-F238E27FC236}">
                <a16:creationId xmlns:a16="http://schemas.microsoft.com/office/drawing/2014/main" id="{A67D9A4C-C97D-4DD0-AAF7-C1A4CABAFAE6}"/>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 t="9582" r="-647" b="42695"/>
          <a:stretch/>
        </p:blipFill>
        <p:spPr>
          <a:xfrm>
            <a:off x="230360" y="1810947"/>
            <a:ext cx="2743200" cy="1557864"/>
          </a:xfrm>
          <a:prstGeom prst="rect">
            <a:avLst/>
          </a:prstGeom>
        </p:spPr>
      </p:pic>
      <p:pic>
        <p:nvPicPr>
          <p:cNvPr id="43" name="Picture 42">
            <a:extLst>
              <a:ext uri="{FF2B5EF4-FFF2-40B4-BE49-F238E27FC236}">
                <a16:creationId xmlns:a16="http://schemas.microsoft.com/office/drawing/2014/main" id="{0EE7AF44-9323-4328-A58F-85317B8817FC}"/>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 t="9582" r="-647" b="42695"/>
          <a:stretch/>
        </p:blipFill>
        <p:spPr>
          <a:xfrm>
            <a:off x="6157973" y="1795974"/>
            <a:ext cx="2772740" cy="1574640"/>
          </a:xfrm>
          <a:prstGeom prst="rect">
            <a:avLst/>
          </a:prstGeom>
        </p:spPr>
      </p:pic>
      <p:sp>
        <p:nvSpPr>
          <p:cNvPr id="25" name="Oval 24">
            <a:extLst>
              <a:ext uri="{FF2B5EF4-FFF2-40B4-BE49-F238E27FC236}">
                <a16:creationId xmlns:a16="http://schemas.microsoft.com/office/drawing/2014/main" id="{C7FC757F-2A3C-4101-839D-08DABBEBCE50}"/>
              </a:ext>
            </a:extLst>
          </p:cNvPr>
          <p:cNvSpPr/>
          <p:nvPr/>
        </p:nvSpPr>
        <p:spPr>
          <a:xfrm>
            <a:off x="6488936" y="2299265"/>
            <a:ext cx="174508" cy="137700"/>
          </a:xfrm>
          <a:prstGeom prst="ellipse">
            <a:avLst/>
          </a:prstGeom>
          <a:solidFill>
            <a:schemeClr val="accent4">
              <a:alpha val="50000"/>
            </a:schemeClr>
          </a:solidFill>
          <a:ln>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 Box 13">
            <a:extLst>
              <a:ext uri="{FF2B5EF4-FFF2-40B4-BE49-F238E27FC236}">
                <a16:creationId xmlns:a16="http://schemas.microsoft.com/office/drawing/2014/main" id="{8B856171-EC87-40FD-9D49-EB97F1C63E05}"/>
              </a:ext>
            </a:extLst>
          </p:cNvPr>
          <p:cNvSpPr txBox="1">
            <a:spLocks noChangeArrowheads="1"/>
          </p:cNvSpPr>
          <p:nvPr/>
        </p:nvSpPr>
        <p:spPr bwMode="auto">
          <a:xfrm>
            <a:off x="6615192" y="2456530"/>
            <a:ext cx="458989" cy="230832"/>
          </a:xfrm>
          <a:prstGeom prst="rect">
            <a:avLst/>
          </a:prstGeom>
          <a:solidFill>
            <a:schemeClr val="accent4">
              <a:lumMod val="10000"/>
              <a:lumOff val="90000"/>
            </a:schemeClr>
          </a:solidFill>
          <a:ln w="9525">
            <a:solidFill>
              <a:schemeClr val="accent4"/>
            </a:solidFill>
            <a:miter lim="800000"/>
            <a:headEnd/>
            <a:tailEnd/>
          </a:ln>
          <a:effectLst>
            <a:outerShdw blurRad="50800" dist="38100" dir="5400000" algn="t" rotWithShape="0">
              <a:prstClr val="black">
                <a:alpha val="40000"/>
              </a:prstClr>
            </a:outerShdw>
          </a:effectLst>
        </p:spPr>
        <p:txBody>
          <a:bodyPr wrap="square">
            <a:spAutoFit/>
          </a:bodyPr>
          <a:lstStyle/>
          <a:p>
            <a:pPr algn="ctr" defTabSz="457200"/>
            <a:r>
              <a:rPr lang="en-US" sz="900" b="1" dirty="0">
                <a:solidFill>
                  <a:srgbClr val="000000"/>
                </a:solidFill>
                <a:latin typeface="Times New Roman" panose="02020603050405020304" pitchFamily="18" charset="0"/>
                <a:cs typeface="Times New Roman" panose="02020603050405020304" pitchFamily="18" charset="0"/>
              </a:rPr>
              <a:t>= Yes</a:t>
            </a:r>
          </a:p>
        </p:txBody>
      </p:sp>
      <p:sp>
        <p:nvSpPr>
          <p:cNvPr id="44" name="Text Box 13">
            <a:extLst>
              <a:ext uri="{FF2B5EF4-FFF2-40B4-BE49-F238E27FC236}">
                <a16:creationId xmlns:a16="http://schemas.microsoft.com/office/drawing/2014/main" id="{502DE9C3-E781-4661-8A8B-DBABF87FD30E}"/>
              </a:ext>
            </a:extLst>
          </p:cNvPr>
          <p:cNvSpPr txBox="1">
            <a:spLocks noChangeArrowheads="1"/>
          </p:cNvSpPr>
          <p:nvPr/>
        </p:nvSpPr>
        <p:spPr bwMode="auto">
          <a:xfrm>
            <a:off x="3429000" y="3546481"/>
            <a:ext cx="2286000" cy="1754326"/>
          </a:xfrm>
          <a:prstGeom prst="rect">
            <a:avLst/>
          </a:prstGeom>
          <a:solidFill>
            <a:schemeClr val="accent4">
              <a:lumMod val="10000"/>
              <a:lumOff val="90000"/>
            </a:schemeClr>
          </a:solidFill>
          <a:ln w="9525">
            <a:solidFill>
              <a:schemeClr val="accent4"/>
            </a:solidFill>
            <a:miter lim="800000"/>
            <a:headEnd/>
            <a:tailEnd/>
          </a:ln>
          <a:effectLst>
            <a:outerShdw blurRad="50800" dist="38100" dir="5400000" algn="t" rotWithShape="0">
              <a:prstClr val="black">
                <a:alpha val="40000"/>
              </a:prstClr>
            </a:outerShdw>
          </a:effectLst>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The evidence represents the node states that the analyst is observing: </a:t>
            </a:r>
            <a:r>
              <a:rPr lang="en-US" dirty="0">
                <a:solidFill>
                  <a:srgbClr val="000000"/>
                </a:solidFill>
                <a:latin typeface="Times New Roman" panose="02020603050405020304" pitchFamily="18" charset="0"/>
                <a:cs typeface="Times New Roman" panose="02020603050405020304" pitchFamily="18" charset="0"/>
              </a:rPr>
              <a:t>this is how the analyst alters the network.</a:t>
            </a:r>
          </a:p>
        </p:txBody>
      </p:sp>
      <p:sp>
        <p:nvSpPr>
          <p:cNvPr id="3" name="TextBox 2">
            <a:extLst>
              <a:ext uri="{FF2B5EF4-FFF2-40B4-BE49-F238E27FC236}">
                <a16:creationId xmlns:a16="http://schemas.microsoft.com/office/drawing/2014/main" id="{A373869F-DE37-4197-AD27-84111E6DA2F9}"/>
              </a:ext>
            </a:extLst>
          </p:cNvPr>
          <p:cNvSpPr txBox="1"/>
          <p:nvPr/>
        </p:nvSpPr>
        <p:spPr>
          <a:xfrm>
            <a:off x="3927655" y="2229710"/>
            <a:ext cx="1323909" cy="461665"/>
          </a:xfrm>
          <a:prstGeom prst="rect">
            <a:avLst/>
          </a:prstGeom>
          <a:solidFill>
            <a:schemeClr val="bg1"/>
          </a:solidFill>
        </p:spPr>
        <p:txBody>
          <a:bodyPr wrap="square" lIns="0" rIns="0" rtlCol="0">
            <a:spAutoFit/>
          </a:bodyPr>
          <a:lstStyle/>
          <a:p>
            <a:r>
              <a:rPr lang="en-US" sz="1200" dirty="0"/>
              <a:t>Notification made to One Call Center/ 811</a:t>
            </a:r>
          </a:p>
        </p:txBody>
      </p:sp>
      <p:sp>
        <p:nvSpPr>
          <p:cNvPr id="26" name="Rectangle 5">
            <a:extLst>
              <a:ext uri="{FF2B5EF4-FFF2-40B4-BE49-F238E27FC236}">
                <a16:creationId xmlns:a16="http://schemas.microsoft.com/office/drawing/2014/main" id="{B506AE07-EC23-49DB-80B5-44F402A0C205}"/>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a:t>Schell, Ruiz-Tagle, Lewis &amp; Groth 2022</a:t>
            </a:r>
            <a:endParaRPr lang="en-US" dirty="0"/>
          </a:p>
        </p:txBody>
      </p:sp>
    </p:spTree>
    <p:extLst>
      <p:ext uri="{BB962C8B-B14F-4D97-AF65-F5344CB8AC3E}">
        <p14:creationId xmlns:p14="http://schemas.microsoft.com/office/powerpoint/2010/main" val="1784730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ADA603E-7F55-4922-8F24-49948165E022}"/>
              </a:ext>
            </a:extLst>
          </p:cNvPr>
          <p:cNvSpPr/>
          <p:nvPr/>
        </p:nvSpPr>
        <p:spPr>
          <a:xfrm>
            <a:off x="290866" y="1069754"/>
            <a:ext cx="5661360" cy="1691069"/>
          </a:xfrm>
          <a:prstGeom prst="roundRect">
            <a:avLst/>
          </a:prstGeom>
          <a:solidFill>
            <a:schemeClr val="bg1">
              <a:lumMod val="95000"/>
            </a:schemeClr>
          </a:solidFill>
          <a:ln w="12700">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29" name="Rectangle: Rounded Corners 28">
            <a:extLst>
              <a:ext uri="{FF2B5EF4-FFF2-40B4-BE49-F238E27FC236}">
                <a16:creationId xmlns:a16="http://schemas.microsoft.com/office/drawing/2014/main" id="{8405C6BE-5DD5-4B19-8A61-0320B228ECD9}"/>
              </a:ext>
            </a:extLst>
          </p:cNvPr>
          <p:cNvSpPr/>
          <p:nvPr/>
        </p:nvSpPr>
        <p:spPr>
          <a:xfrm>
            <a:off x="282044" y="2840747"/>
            <a:ext cx="5670182" cy="1691069"/>
          </a:xfrm>
          <a:prstGeom prst="roundRect">
            <a:avLst/>
          </a:prstGeom>
          <a:solidFill>
            <a:schemeClr val="bg1">
              <a:lumMod val="95000"/>
            </a:schemeClr>
          </a:solidFill>
          <a:ln w="12700">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30" name="Rectangle: Rounded Corners 29">
            <a:extLst>
              <a:ext uri="{FF2B5EF4-FFF2-40B4-BE49-F238E27FC236}">
                <a16:creationId xmlns:a16="http://schemas.microsoft.com/office/drawing/2014/main" id="{5DB3DA54-4926-46CF-9C8C-B91A1917BF45}"/>
              </a:ext>
            </a:extLst>
          </p:cNvPr>
          <p:cNvSpPr/>
          <p:nvPr/>
        </p:nvSpPr>
        <p:spPr>
          <a:xfrm>
            <a:off x="290866" y="4611740"/>
            <a:ext cx="5670182" cy="1691069"/>
          </a:xfrm>
          <a:prstGeom prst="roundRect">
            <a:avLst/>
          </a:prstGeom>
          <a:solidFill>
            <a:schemeClr val="bg1">
              <a:lumMod val="95000"/>
            </a:schemeClr>
          </a:solidFill>
          <a:ln w="12700">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2" name="Title 1"/>
          <p:cNvSpPr>
            <a:spLocks noGrp="1"/>
          </p:cNvSpPr>
          <p:nvPr>
            <p:ph type="title"/>
          </p:nvPr>
        </p:nvSpPr>
        <p:spPr/>
        <p:txBody>
          <a:bodyPr/>
          <a:lstStyle/>
          <a:p>
            <a:r>
              <a:rPr lang="en-US" dirty="0" err="1"/>
              <a:t>BaNTERA</a:t>
            </a:r>
            <a:r>
              <a:rPr lang="en-US" dirty="0"/>
              <a:t> is capable of performing three types of probabilistic inference</a:t>
            </a:r>
          </a:p>
        </p:txBody>
      </p:sp>
      <p:sp>
        <p:nvSpPr>
          <p:cNvPr id="4" name="Slide Number Placeholder 3"/>
          <p:cNvSpPr>
            <a:spLocks noGrp="1"/>
          </p:cNvSpPr>
          <p:nvPr>
            <p:ph type="sldNum" sz="quarter" idx="11"/>
          </p:nvPr>
        </p:nvSpPr>
        <p:spPr/>
        <p:txBody>
          <a:bodyPr/>
          <a:lstStyle/>
          <a:p>
            <a:fld id="{B347FA65-0AFF-D745-B01A-93117137B35D}" type="slidenum">
              <a:rPr lang="en-US" smtClean="0"/>
              <a:pPr/>
              <a:t>13</a:t>
            </a:fld>
            <a:endParaRPr lang="en-US"/>
          </a:p>
        </p:txBody>
      </p:sp>
      <p:sp>
        <p:nvSpPr>
          <p:cNvPr id="9" name="TextBox 8"/>
          <p:cNvSpPr txBox="1"/>
          <p:nvPr/>
        </p:nvSpPr>
        <p:spPr>
          <a:xfrm>
            <a:off x="423883" y="1469012"/>
            <a:ext cx="3056384" cy="892552"/>
          </a:xfrm>
          <a:prstGeom prst="rect">
            <a:avLst/>
          </a:prstGeom>
          <a:noFill/>
        </p:spPr>
        <p:txBody>
          <a:bodyPr wrap="square" rtlCol="0">
            <a:spAutoFit/>
          </a:bodyPr>
          <a:lstStyle/>
          <a:p>
            <a:r>
              <a:rPr lang="en-US" sz="2800" b="1" dirty="0">
                <a:solidFill>
                  <a:srgbClr val="000000"/>
                </a:solidFill>
              </a:rPr>
              <a:t>Predictive</a:t>
            </a:r>
          </a:p>
          <a:p>
            <a:r>
              <a:rPr lang="en-US" sz="2400" dirty="0">
                <a:solidFill>
                  <a:srgbClr val="000000"/>
                </a:solidFill>
              </a:rPr>
              <a:t>(Forward inference)</a:t>
            </a:r>
          </a:p>
        </p:txBody>
      </p:sp>
      <p:sp>
        <p:nvSpPr>
          <p:cNvPr id="10" name="TextBox 9"/>
          <p:cNvSpPr txBox="1"/>
          <p:nvPr/>
        </p:nvSpPr>
        <p:spPr>
          <a:xfrm>
            <a:off x="423883" y="3240005"/>
            <a:ext cx="2856872" cy="892552"/>
          </a:xfrm>
          <a:prstGeom prst="rect">
            <a:avLst/>
          </a:prstGeom>
          <a:noFill/>
        </p:spPr>
        <p:txBody>
          <a:bodyPr wrap="none" rtlCol="0">
            <a:spAutoFit/>
          </a:bodyPr>
          <a:lstStyle/>
          <a:p>
            <a:r>
              <a:rPr lang="en-US" sz="2800" b="1" dirty="0">
                <a:solidFill>
                  <a:srgbClr val="000000"/>
                </a:solidFill>
              </a:rPr>
              <a:t>Diagnostic</a:t>
            </a:r>
          </a:p>
          <a:p>
            <a:r>
              <a:rPr lang="en-US" sz="2400" dirty="0">
                <a:solidFill>
                  <a:srgbClr val="000000"/>
                </a:solidFill>
              </a:rPr>
              <a:t>(Backward inference)</a:t>
            </a:r>
          </a:p>
        </p:txBody>
      </p:sp>
      <p:sp>
        <p:nvSpPr>
          <p:cNvPr id="50" name="TextBox 49"/>
          <p:cNvSpPr txBox="1"/>
          <p:nvPr/>
        </p:nvSpPr>
        <p:spPr>
          <a:xfrm>
            <a:off x="423883" y="5010998"/>
            <a:ext cx="3232362" cy="892552"/>
          </a:xfrm>
          <a:prstGeom prst="rect">
            <a:avLst/>
          </a:prstGeom>
          <a:noFill/>
        </p:spPr>
        <p:txBody>
          <a:bodyPr wrap="square" rtlCol="0">
            <a:spAutoFit/>
          </a:bodyPr>
          <a:lstStyle/>
          <a:p>
            <a:r>
              <a:rPr lang="en-US" sz="2800" b="1" dirty="0">
                <a:solidFill>
                  <a:srgbClr val="000000"/>
                </a:solidFill>
              </a:rPr>
              <a:t>Explanatory</a:t>
            </a:r>
          </a:p>
          <a:p>
            <a:r>
              <a:rPr lang="en-US" sz="2400" dirty="0">
                <a:solidFill>
                  <a:srgbClr val="000000"/>
                </a:solidFill>
              </a:rPr>
              <a:t>(Intercausal inference)</a:t>
            </a:r>
          </a:p>
        </p:txBody>
      </p:sp>
      <p:sp>
        <p:nvSpPr>
          <p:cNvPr id="11" name="Right Brace 10">
            <a:extLst>
              <a:ext uri="{FF2B5EF4-FFF2-40B4-BE49-F238E27FC236}">
                <a16:creationId xmlns:a16="http://schemas.microsoft.com/office/drawing/2014/main" id="{18A65781-46CB-44AC-A775-75EE3C89DC08}"/>
              </a:ext>
            </a:extLst>
          </p:cNvPr>
          <p:cNvSpPr/>
          <p:nvPr/>
        </p:nvSpPr>
        <p:spPr>
          <a:xfrm>
            <a:off x="5935430" y="1052353"/>
            <a:ext cx="532660" cy="1691069"/>
          </a:xfrm>
          <a:prstGeom prst="rightBrac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ight Brace 21">
            <a:extLst>
              <a:ext uri="{FF2B5EF4-FFF2-40B4-BE49-F238E27FC236}">
                <a16:creationId xmlns:a16="http://schemas.microsoft.com/office/drawing/2014/main" id="{77CE26C5-29E3-496D-A375-4E25B88692B7}"/>
              </a:ext>
            </a:extLst>
          </p:cNvPr>
          <p:cNvSpPr/>
          <p:nvPr/>
        </p:nvSpPr>
        <p:spPr>
          <a:xfrm>
            <a:off x="5935430" y="2838838"/>
            <a:ext cx="532660" cy="3463971"/>
          </a:xfrm>
          <a:prstGeom prst="rightBrac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11359698-0706-4B2C-A968-9988A811C39A}"/>
              </a:ext>
            </a:extLst>
          </p:cNvPr>
          <p:cNvSpPr/>
          <p:nvPr/>
        </p:nvSpPr>
        <p:spPr>
          <a:xfrm>
            <a:off x="6520132" y="1099942"/>
            <a:ext cx="2472419" cy="1631216"/>
          </a:xfrm>
          <a:prstGeom prst="rect">
            <a:avLst/>
          </a:prstGeom>
          <a:solidFill>
            <a:schemeClr val="accent1"/>
          </a:solidFill>
          <a:ln w="19050">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a:solidFill>
                  <a:srgbClr val="000000"/>
                </a:solidFill>
                <a:latin typeface="Times New Roman" panose="02020603050405020304" pitchFamily="18" charset="0"/>
                <a:cs typeface="Times New Roman" panose="02020603050405020304" pitchFamily="18" charset="0"/>
              </a:rPr>
              <a:t>Helps decision makers gain insight into how risky a one-call ticket is before it occurs. </a:t>
            </a:r>
          </a:p>
        </p:txBody>
      </p:sp>
      <p:sp>
        <p:nvSpPr>
          <p:cNvPr id="25" name="Rectangle 24">
            <a:extLst>
              <a:ext uri="{FF2B5EF4-FFF2-40B4-BE49-F238E27FC236}">
                <a16:creationId xmlns:a16="http://schemas.microsoft.com/office/drawing/2014/main" id="{B1921365-ED35-4B04-BAB7-48EAECD8BE53}"/>
              </a:ext>
            </a:extLst>
          </p:cNvPr>
          <p:cNvSpPr/>
          <p:nvPr/>
        </p:nvSpPr>
        <p:spPr>
          <a:xfrm>
            <a:off x="6519181" y="3452387"/>
            <a:ext cx="2472419" cy="1938992"/>
          </a:xfrm>
          <a:prstGeom prst="rect">
            <a:avLst/>
          </a:prstGeom>
          <a:solidFill>
            <a:srgbClr val="D5E3FF"/>
          </a:solidFill>
          <a:ln w="19050">
            <a:solidFill>
              <a:srgbClr val="135297"/>
            </a:solidFill>
            <a:miter lim="800000"/>
            <a:headEnd/>
            <a:tailEnd/>
          </a:ln>
          <a:effectLst>
            <a:outerShdw blurRad="50800" dist="38100" dir="5400000" algn="t" rotWithShape="0">
              <a:prstClr val="black">
                <a:alpha val="40000"/>
              </a:prstClr>
            </a:outerShdw>
            <a:softEdge rad="0"/>
          </a:effectLst>
        </p:spPr>
        <p:txBody>
          <a:bodyPr wrap="square">
            <a:spAutoFit/>
          </a:bodyPr>
          <a:lstStyle/>
          <a:p>
            <a:r>
              <a:rPr lang="en-US" sz="2000" dirty="0">
                <a:solidFill>
                  <a:srgbClr val="000000"/>
                </a:solidFill>
                <a:latin typeface="Times New Roman" panose="02020603050405020304" pitchFamily="18" charset="0"/>
                <a:cs typeface="Times New Roman" panose="02020603050405020304" pitchFamily="18" charset="0"/>
              </a:rPr>
              <a:t>Helps decision makers better understand the causes of damage and enact more effective policies as a result.</a:t>
            </a:r>
          </a:p>
        </p:txBody>
      </p:sp>
      <p:grpSp>
        <p:nvGrpSpPr>
          <p:cNvPr id="109" name="Group 108">
            <a:extLst>
              <a:ext uri="{FF2B5EF4-FFF2-40B4-BE49-F238E27FC236}">
                <a16:creationId xmlns:a16="http://schemas.microsoft.com/office/drawing/2014/main" id="{AB729C92-3961-4236-B298-ECCFCFD9D4D6}"/>
              </a:ext>
            </a:extLst>
          </p:cNvPr>
          <p:cNvGrpSpPr/>
          <p:nvPr/>
        </p:nvGrpSpPr>
        <p:grpSpPr>
          <a:xfrm>
            <a:off x="3153375" y="1154818"/>
            <a:ext cx="2574925" cy="1554163"/>
            <a:chOff x="3593319" y="1119982"/>
            <a:chExt cx="2574925" cy="1554163"/>
          </a:xfrm>
        </p:grpSpPr>
        <p:cxnSp>
          <p:nvCxnSpPr>
            <p:cNvPr id="18" name="Straight Arrow Connector 17">
              <a:extLst>
                <a:ext uri="{FF2B5EF4-FFF2-40B4-BE49-F238E27FC236}">
                  <a16:creationId xmlns:a16="http://schemas.microsoft.com/office/drawing/2014/main" id="{E843007E-5A68-4F6E-84C5-72D9CCCE218C}"/>
                </a:ext>
              </a:extLst>
            </p:cNvPr>
            <p:cNvCxnSpPr>
              <a:cxnSpLocks/>
              <a:stCxn id="17" idx="4"/>
              <a:endCxn id="26" idx="1"/>
            </p:cNvCxnSpPr>
            <p:nvPr/>
          </p:nvCxnSpPr>
          <p:spPr>
            <a:xfrm>
              <a:off x="4120369" y="1721645"/>
              <a:ext cx="372468" cy="444369"/>
            </a:xfrm>
            <a:prstGeom prst="straightConnector1">
              <a:avLst/>
            </a:prstGeom>
            <a:ln w="2540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6" name="Group 4">
              <a:extLst>
                <a:ext uri="{FF2B5EF4-FFF2-40B4-BE49-F238E27FC236}">
                  <a16:creationId xmlns:a16="http://schemas.microsoft.com/office/drawing/2014/main" id="{256D2A0C-669E-4C01-A608-1917765500CF}"/>
                </a:ext>
              </a:extLst>
            </p:cNvPr>
            <p:cNvGrpSpPr>
              <a:grpSpLocks noChangeAspect="1"/>
            </p:cNvGrpSpPr>
            <p:nvPr/>
          </p:nvGrpSpPr>
          <p:grpSpPr bwMode="auto">
            <a:xfrm>
              <a:off x="3593319" y="1119982"/>
              <a:ext cx="2574925" cy="1554163"/>
              <a:chOff x="2211" y="689"/>
              <a:chExt cx="1622" cy="979"/>
            </a:xfrm>
          </p:grpSpPr>
          <p:sp>
            <p:nvSpPr>
              <p:cNvPr id="8" name="Line 5">
                <a:extLst>
                  <a:ext uri="{FF2B5EF4-FFF2-40B4-BE49-F238E27FC236}">
                    <a16:creationId xmlns:a16="http://schemas.microsoft.com/office/drawing/2014/main" id="{402A9A16-9D33-428A-BBA6-3196E3E3EF8A}"/>
                  </a:ext>
                </a:extLst>
              </p:cNvPr>
              <p:cNvSpPr>
                <a:spLocks noChangeShapeType="1"/>
              </p:cNvSpPr>
              <p:nvPr/>
            </p:nvSpPr>
            <p:spPr bwMode="auto">
              <a:xfrm>
                <a:off x="2683" y="1050"/>
                <a:ext cx="177" cy="254"/>
              </a:xfrm>
              <a:prstGeom prst="line">
                <a:avLst/>
              </a:prstGeom>
              <a:noFill/>
              <a:ln w="15875">
                <a:solidFill>
                  <a:schemeClr val="tx1"/>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Oval 9">
                <a:extLst>
                  <a:ext uri="{FF2B5EF4-FFF2-40B4-BE49-F238E27FC236}">
                    <a16:creationId xmlns:a16="http://schemas.microsoft.com/office/drawing/2014/main" id="{C990ECAC-689A-4ED4-8917-42D9BF7D944F}"/>
                  </a:ext>
                </a:extLst>
              </p:cNvPr>
              <p:cNvSpPr>
                <a:spLocks noChangeArrowheads="1"/>
              </p:cNvSpPr>
              <p:nvPr/>
            </p:nvSpPr>
            <p:spPr bwMode="auto">
              <a:xfrm>
                <a:off x="2211" y="689"/>
                <a:ext cx="664" cy="379"/>
              </a:xfrm>
              <a:prstGeom prst="ellipse">
                <a:avLst/>
              </a:prstGeom>
              <a:solidFill>
                <a:schemeClr val="accent1"/>
              </a:solidFill>
              <a:ln w="20638">
                <a:solidFill>
                  <a:srgbClr val="000000"/>
                </a:solidFill>
                <a:prstDash val="solid"/>
                <a:round/>
                <a:headEnd/>
                <a:tailEnd/>
              </a:ln>
            </p:spPr>
            <p:txBody>
              <a:bodyPr vert="horz" wrap="square" lIns="0" tIns="45720" rIns="0" bIns="45720" numCol="1" anchor="ctr" anchorCtr="0" compatLnSpc="1">
                <a:prstTxWarp prst="textNoShape">
                  <a:avLst/>
                </a:prstTxWarp>
              </a:bodyPr>
              <a:lstStyle/>
              <a:p>
                <a:pPr algn="ctr"/>
                <a:r>
                  <a:rPr lang="en-US" sz="1200" dirty="0"/>
                  <a:t>Notification Issue</a:t>
                </a:r>
              </a:p>
            </p:txBody>
          </p:sp>
          <p:sp>
            <p:nvSpPr>
              <p:cNvPr id="21" name="Oval 12">
                <a:extLst>
                  <a:ext uri="{FF2B5EF4-FFF2-40B4-BE49-F238E27FC236}">
                    <a16:creationId xmlns:a16="http://schemas.microsoft.com/office/drawing/2014/main" id="{E0F71DF3-365A-4C11-A9C0-F8B893575DF9}"/>
                  </a:ext>
                </a:extLst>
              </p:cNvPr>
              <p:cNvSpPr>
                <a:spLocks noChangeArrowheads="1"/>
              </p:cNvSpPr>
              <p:nvPr/>
            </p:nvSpPr>
            <p:spPr bwMode="auto">
              <a:xfrm>
                <a:off x="3185" y="701"/>
                <a:ext cx="648" cy="375"/>
              </a:xfrm>
              <a:prstGeom prst="ellipse">
                <a:avLst/>
              </a:prstGeom>
              <a:solidFill>
                <a:schemeClr val="accent1"/>
              </a:solidFill>
              <a:ln w="20638">
                <a:solidFill>
                  <a:srgbClr val="000000"/>
                </a:solidFill>
                <a:prstDash val="solid"/>
                <a:round/>
                <a:headEnd/>
                <a:tailEnd/>
              </a:ln>
            </p:spPr>
            <p:txBody>
              <a:bodyPr vert="horz" wrap="square" lIns="0" tIns="45720" rIns="0" bIns="45720" numCol="1" anchor="ctr" anchorCtr="0" compatLnSpc="1">
                <a:prstTxWarp prst="textNoShape">
                  <a:avLst/>
                </a:prstTxWarp>
              </a:bodyPr>
              <a:lstStyle/>
              <a:p>
                <a:pPr algn="ctr"/>
                <a:r>
                  <a:rPr lang="en-US" sz="1200" dirty="0"/>
                  <a:t>Locating Issue</a:t>
                </a:r>
              </a:p>
            </p:txBody>
          </p:sp>
          <p:sp>
            <p:nvSpPr>
              <p:cNvPr id="26" name="Oval 15">
                <a:extLst>
                  <a:ext uri="{FF2B5EF4-FFF2-40B4-BE49-F238E27FC236}">
                    <a16:creationId xmlns:a16="http://schemas.microsoft.com/office/drawing/2014/main" id="{7583500E-7EB5-46DD-8A5A-6ECEA4B35144}"/>
                  </a:ext>
                </a:extLst>
              </p:cNvPr>
              <p:cNvSpPr>
                <a:spLocks noChangeArrowheads="1"/>
              </p:cNvSpPr>
              <p:nvPr/>
            </p:nvSpPr>
            <p:spPr bwMode="auto">
              <a:xfrm>
                <a:off x="2688" y="1293"/>
                <a:ext cx="612" cy="375"/>
              </a:xfrm>
              <a:prstGeom prst="ellipse">
                <a:avLst/>
              </a:prstGeom>
              <a:solidFill>
                <a:schemeClr val="accent1"/>
              </a:solidFill>
              <a:ln w="20638">
                <a:solidFill>
                  <a:srgbClr val="000000"/>
                </a:solidFill>
                <a:prstDash val="solid"/>
                <a:round/>
                <a:headEnd/>
                <a:tailEnd/>
              </a:ln>
            </p:spPr>
            <p:txBody>
              <a:bodyPr vert="horz" wrap="square" lIns="0" tIns="45720" rIns="0" bIns="45720" numCol="1" anchor="ctr" anchorCtr="0" compatLnSpc="1">
                <a:prstTxWarp prst="textNoShape">
                  <a:avLst/>
                </a:prstTxWarp>
              </a:bodyPr>
              <a:lstStyle/>
              <a:p>
                <a:pPr algn="ctr"/>
                <a:r>
                  <a:rPr lang="en-US" sz="1200" dirty="0"/>
                  <a:t>Pipe Hit</a:t>
                </a:r>
              </a:p>
            </p:txBody>
          </p:sp>
        </p:grpSp>
        <p:sp>
          <p:nvSpPr>
            <p:cNvPr id="64" name="Line 5">
              <a:extLst>
                <a:ext uri="{FF2B5EF4-FFF2-40B4-BE49-F238E27FC236}">
                  <a16:creationId xmlns:a16="http://schemas.microsoft.com/office/drawing/2014/main" id="{026DB7F1-D271-4084-9808-EEB78C6A9E89}"/>
                </a:ext>
              </a:extLst>
            </p:cNvPr>
            <p:cNvSpPr>
              <a:spLocks noChangeShapeType="1"/>
            </p:cNvSpPr>
            <p:nvPr/>
          </p:nvSpPr>
          <p:spPr bwMode="auto">
            <a:xfrm flipH="1">
              <a:off x="5034004" y="1663659"/>
              <a:ext cx="280988" cy="432636"/>
            </a:xfrm>
            <a:prstGeom prst="line">
              <a:avLst/>
            </a:prstGeom>
            <a:noFill/>
            <a:ln w="15875">
              <a:solidFill>
                <a:schemeClr val="tx1"/>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 name="Group 109">
            <a:extLst>
              <a:ext uri="{FF2B5EF4-FFF2-40B4-BE49-F238E27FC236}">
                <a16:creationId xmlns:a16="http://schemas.microsoft.com/office/drawing/2014/main" id="{42C651F5-9882-4003-8117-2A410B060E6F}"/>
              </a:ext>
            </a:extLst>
          </p:cNvPr>
          <p:cNvGrpSpPr/>
          <p:nvPr/>
        </p:nvGrpSpPr>
        <p:grpSpPr>
          <a:xfrm>
            <a:off x="3153375" y="2899410"/>
            <a:ext cx="2574925" cy="1554163"/>
            <a:chOff x="3593319" y="2864574"/>
            <a:chExt cx="2574925" cy="1554163"/>
          </a:xfrm>
        </p:grpSpPr>
        <p:cxnSp>
          <p:nvCxnSpPr>
            <p:cNvPr id="78" name="Straight Arrow Connector 77">
              <a:extLst>
                <a:ext uri="{FF2B5EF4-FFF2-40B4-BE49-F238E27FC236}">
                  <a16:creationId xmlns:a16="http://schemas.microsoft.com/office/drawing/2014/main" id="{AFD0C3AC-188F-4CBE-B4F9-17C2964811B1}"/>
                </a:ext>
              </a:extLst>
            </p:cNvPr>
            <p:cNvCxnSpPr>
              <a:cxnSpLocks/>
              <a:stCxn id="83" idx="7"/>
            </p:cNvCxnSpPr>
            <p:nvPr/>
          </p:nvCxnSpPr>
          <p:spPr>
            <a:xfrm flipV="1">
              <a:off x="5179827" y="3446740"/>
              <a:ext cx="270264" cy="463866"/>
            </a:xfrm>
            <a:prstGeom prst="straightConnector1">
              <a:avLst/>
            </a:prstGeom>
            <a:ln w="2540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79" name="Group 4">
              <a:extLst>
                <a:ext uri="{FF2B5EF4-FFF2-40B4-BE49-F238E27FC236}">
                  <a16:creationId xmlns:a16="http://schemas.microsoft.com/office/drawing/2014/main" id="{3DE51772-333E-4C48-8C8D-A27A3BB606F2}"/>
                </a:ext>
              </a:extLst>
            </p:cNvPr>
            <p:cNvGrpSpPr>
              <a:grpSpLocks noChangeAspect="1"/>
            </p:cNvGrpSpPr>
            <p:nvPr/>
          </p:nvGrpSpPr>
          <p:grpSpPr bwMode="auto">
            <a:xfrm>
              <a:off x="3593319" y="2864574"/>
              <a:ext cx="2574925" cy="1554163"/>
              <a:chOff x="2211" y="689"/>
              <a:chExt cx="1622" cy="979"/>
            </a:xfrm>
          </p:grpSpPr>
          <p:sp>
            <p:nvSpPr>
              <p:cNvPr id="80" name="Line 5">
                <a:extLst>
                  <a:ext uri="{FF2B5EF4-FFF2-40B4-BE49-F238E27FC236}">
                    <a16:creationId xmlns:a16="http://schemas.microsoft.com/office/drawing/2014/main" id="{3F5E3732-ADEA-4087-A97A-1BC7A00E485E}"/>
                  </a:ext>
                </a:extLst>
              </p:cNvPr>
              <p:cNvSpPr>
                <a:spLocks noChangeShapeType="1"/>
              </p:cNvSpPr>
              <p:nvPr/>
            </p:nvSpPr>
            <p:spPr bwMode="auto">
              <a:xfrm>
                <a:off x="2683" y="1050"/>
                <a:ext cx="177" cy="254"/>
              </a:xfrm>
              <a:prstGeom prst="line">
                <a:avLst/>
              </a:prstGeom>
              <a:noFill/>
              <a:ln w="15875">
                <a:solidFill>
                  <a:schemeClr val="tx1"/>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Oval 9">
                <a:extLst>
                  <a:ext uri="{FF2B5EF4-FFF2-40B4-BE49-F238E27FC236}">
                    <a16:creationId xmlns:a16="http://schemas.microsoft.com/office/drawing/2014/main" id="{9D808D21-74A6-4CD1-AA76-9A51B168DEBA}"/>
                  </a:ext>
                </a:extLst>
              </p:cNvPr>
              <p:cNvSpPr>
                <a:spLocks noChangeArrowheads="1"/>
              </p:cNvSpPr>
              <p:nvPr/>
            </p:nvSpPr>
            <p:spPr bwMode="auto">
              <a:xfrm>
                <a:off x="2211" y="689"/>
                <a:ext cx="664" cy="379"/>
              </a:xfrm>
              <a:prstGeom prst="ellipse">
                <a:avLst/>
              </a:prstGeom>
              <a:solidFill>
                <a:schemeClr val="accent1"/>
              </a:solidFill>
              <a:ln w="20638">
                <a:solidFill>
                  <a:srgbClr val="000000"/>
                </a:solidFill>
                <a:prstDash val="solid"/>
                <a:round/>
                <a:headEnd/>
                <a:tailEnd/>
              </a:ln>
            </p:spPr>
            <p:txBody>
              <a:bodyPr vert="horz" wrap="square" lIns="0" tIns="45720" rIns="0" bIns="45720" numCol="1" anchor="ctr" anchorCtr="0" compatLnSpc="1">
                <a:prstTxWarp prst="textNoShape">
                  <a:avLst/>
                </a:prstTxWarp>
              </a:bodyPr>
              <a:lstStyle/>
              <a:p>
                <a:pPr algn="ctr"/>
                <a:r>
                  <a:rPr lang="en-US" sz="1200" dirty="0"/>
                  <a:t>Notification Issue</a:t>
                </a:r>
              </a:p>
            </p:txBody>
          </p:sp>
          <p:sp>
            <p:nvSpPr>
              <p:cNvPr id="82" name="Oval 12">
                <a:extLst>
                  <a:ext uri="{FF2B5EF4-FFF2-40B4-BE49-F238E27FC236}">
                    <a16:creationId xmlns:a16="http://schemas.microsoft.com/office/drawing/2014/main" id="{E7E69CDC-9B5B-4E76-8274-E369592C9020}"/>
                  </a:ext>
                </a:extLst>
              </p:cNvPr>
              <p:cNvSpPr>
                <a:spLocks noChangeArrowheads="1"/>
              </p:cNvSpPr>
              <p:nvPr/>
            </p:nvSpPr>
            <p:spPr bwMode="auto">
              <a:xfrm>
                <a:off x="3185" y="701"/>
                <a:ext cx="648" cy="375"/>
              </a:xfrm>
              <a:prstGeom prst="ellipse">
                <a:avLst/>
              </a:prstGeom>
              <a:solidFill>
                <a:schemeClr val="accent1"/>
              </a:solidFill>
              <a:ln w="20638">
                <a:solidFill>
                  <a:srgbClr val="000000"/>
                </a:solidFill>
                <a:prstDash val="solid"/>
                <a:round/>
                <a:headEnd/>
                <a:tailEnd/>
              </a:ln>
            </p:spPr>
            <p:txBody>
              <a:bodyPr vert="horz" wrap="square" lIns="0" tIns="45720" rIns="0" bIns="45720" numCol="1" anchor="ctr" anchorCtr="0" compatLnSpc="1">
                <a:prstTxWarp prst="textNoShape">
                  <a:avLst/>
                </a:prstTxWarp>
              </a:bodyPr>
              <a:lstStyle/>
              <a:p>
                <a:pPr algn="ctr"/>
                <a:r>
                  <a:rPr lang="en-US" sz="1200" dirty="0"/>
                  <a:t>Locating Issue</a:t>
                </a:r>
              </a:p>
            </p:txBody>
          </p:sp>
          <p:sp>
            <p:nvSpPr>
              <p:cNvPr id="83" name="Oval 15">
                <a:extLst>
                  <a:ext uri="{FF2B5EF4-FFF2-40B4-BE49-F238E27FC236}">
                    <a16:creationId xmlns:a16="http://schemas.microsoft.com/office/drawing/2014/main" id="{37BD7411-B12B-4C42-B7C7-7222732AA569}"/>
                  </a:ext>
                </a:extLst>
              </p:cNvPr>
              <p:cNvSpPr>
                <a:spLocks noChangeArrowheads="1"/>
              </p:cNvSpPr>
              <p:nvPr/>
            </p:nvSpPr>
            <p:spPr bwMode="auto">
              <a:xfrm>
                <a:off x="2688" y="1293"/>
                <a:ext cx="612" cy="375"/>
              </a:xfrm>
              <a:prstGeom prst="ellipse">
                <a:avLst/>
              </a:prstGeom>
              <a:solidFill>
                <a:schemeClr val="accent1"/>
              </a:solidFill>
              <a:ln w="20638">
                <a:solidFill>
                  <a:srgbClr val="000000"/>
                </a:solidFill>
                <a:prstDash val="solid"/>
                <a:round/>
                <a:headEnd/>
                <a:tailEnd/>
              </a:ln>
            </p:spPr>
            <p:txBody>
              <a:bodyPr vert="horz" wrap="square" lIns="0" tIns="45720" rIns="0" bIns="45720" numCol="1" anchor="ctr" anchorCtr="0" compatLnSpc="1">
                <a:prstTxWarp prst="textNoShape">
                  <a:avLst/>
                </a:prstTxWarp>
              </a:bodyPr>
              <a:lstStyle/>
              <a:p>
                <a:pPr algn="ctr"/>
                <a:r>
                  <a:rPr lang="en-US" sz="1200" dirty="0"/>
                  <a:t>Pipe Hit</a:t>
                </a:r>
              </a:p>
            </p:txBody>
          </p:sp>
        </p:grpSp>
        <p:sp>
          <p:nvSpPr>
            <p:cNvPr id="84" name="Line 5">
              <a:extLst>
                <a:ext uri="{FF2B5EF4-FFF2-40B4-BE49-F238E27FC236}">
                  <a16:creationId xmlns:a16="http://schemas.microsoft.com/office/drawing/2014/main" id="{43FF182A-65B9-4695-B3DE-3EC4FC4060AB}"/>
                </a:ext>
              </a:extLst>
            </p:cNvPr>
            <p:cNvSpPr>
              <a:spLocks noChangeShapeType="1"/>
            </p:cNvSpPr>
            <p:nvPr/>
          </p:nvSpPr>
          <p:spPr bwMode="auto">
            <a:xfrm flipH="1">
              <a:off x="5034004" y="3408251"/>
              <a:ext cx="280988" cy="432636"/>
            </a:xfrm>
            <a:prstGeom prst="line">
              <a:avLst/>
            </a:prstGeom>
            <a:noFill/>
            <a:ln w="15875">
              <a:solidFill>
                <a:schemeClr val="tx1"/>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 name="Group 110">
            <a:extLst>
              <a:ext uri="{FF2B5EF4-FFF2-40B4-BE49-F238E27FC236}">
                <a16:creationId xmlns:a16="http://schemas.microsoft.com/office/drawing/2014/main" id="{899A510C-C547-4435-9A6F-2370EE7B5670}"/>
              </a:ext>
            </a:extLst>
          </p:cNvPr>
          <p:cNvGrpSpPr/>
          <p:nvPr/>
        </p:nvGrpSpPr>
        <p:grpSpPr>
          <a:xfrm>
            <a:off x="3153375" y="4680179"/>
            <a:ext cx="2574925" cy="1554163"/>
            <a:chOff x="3593319" y="4645343"/>
            <a:chExt cx="2574925" cy="1554163"/>
          </a:xfrm>
        </p:grpSpPr>
        <p:cxnSp>
          <p:nvCxnSpPr>
            <p:cNvPr id="85" name="Straight Arrow Connector 84">
              <a:extLst>
                <a:ext uri="{FF2B5EF4-FFF2-40B4-BE49-F238E27FC236}">
                  <a16:creationId xmlns:a16="http://schemas.microsoft.com/office/drawing/2014/main" id="{62E37922-E1A2-4989-BB45-DA349A28F63D}"/>
                </a:ext>
              </a:extLst>
            </p:cNvPr>
            <p:cNvCxnSpPr>
              <a:cxnSpLocks/>
              <a:stCxn id="88" idx="4"/>
              <a:endCxn id="90" idx="1"/>
            </p:cNvCxnSpPr>
            <p:nvPr/>
          </p:nvCxnSpPr>
          <p:spPr>
            <a:xfrm>
              <a:off x="4120369" y="5247006"/>
              <a:ext cx="372468" cy="444369"/>
            </a:xfrm>
            <a:prstGeom prst="straightConnector1">
              <a:avLst/>
            </a:prstGeom>
            <a:ln w="2540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86" name="Group 4">
              <a:extLst>
                <a:ext uri="{FF2B5EF4-FFF2-40B4-BE49-F238E27FC236}">
                  <a16:creationId xmlns:a16="http://schemas.microsoft.com/office/drawing/2014/main" id="{8A3F8F33-A10B-4880-A198-00F9E12CF17D}"/>
                </a:ext>
              </a:extLst>
            </p:cNvPr>
            <p:cNvGrpSpPr>
              <a:grpSpLocks noChangeAspect="1"/>
            </p:cNvGrpSpPr>
            <p:nvPr/>
          </p:nvGrpSpPr>
          <p:grpSpPr bwMode="auto">
            <a:xfrm>
              <a:off x="3593319" y="4645343"/>
              <a:ext cx="2574925" cy="1554163"/>
              <a:chOff x="2211" y="689"/>
              <a:chExt cx="1622" cy="979"/>
            </a:xfrm>
          </p:grpSpPr>
          <p:sp>
            <p:nvSpPr>
              <p:cNvPr id="87" name="Line 5">
                <a:extLst>
                  <a:ext uri="{FF2B5EF4-FFF2-40B4-BE49-F238E27FC236}">
                    <a16:creationId xmlns:a16="http://schemas.microsoft.com/office/drawing/2014/main" id="{1F697694-4357-4365-BC90-3993ABA765B7}"/>
                  </a:ext>
                </a:extLst>
              </p:cNvPr>
              <p:cNvSpPr>
                <a:spLocks noChangeShapeType="1"/>
              </p:cNvSpPr>
              <p:nvPr/>
            </p:nvSpPr>
            <p:spPr bwMode="auto">
              <a:xfrm>
                <a:off x="2683" y="1050"/>
                <a:ext cx="177" cy="254"/>
              </a:xfrm>
              <a:prstGeom prst="line">
                <a:avLst/>
              </a:prstGeom>
              <a:noFill/>
              <a:ln w="15875">
                <a:solidFill>
                  <a:schemeClr val="tx1"/>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Oval 9">
                <a:extLst>
                  <a:ext uri="{FF2B5EF4-FFF2-40B4-BE49-F238E27FC236}">
                    <a16:creationId xmlns:a16="http://schemas.microsoft.com/office/drawing/2014/main" id="{27BD6F9F-CCDD-4802-875A-46AAB34D2A37}"/>
                  </a:ext>
                </a:extLst>
              </p:cNvPr>
              <p:cNvSpPr>
                <a:spLocks noChangeArrowheads="1"/>
              </p:cNvSpPr>
              <p:nvPr/>
            </p:nvSpPr>
            <p:spPr bwMode="auto">
              <a:xfrm>
                <a:off x="2211" y="689"/>
                <a:ext cx="664" cy="379"/>
              </a:xfrm>
              <a:prstGeom prst="ellipse">
                <a:avLst/>
              </a:prstGeom>
              <a:solidFill>
                <a:schemeClr val="accent1"/>
              </a:solidFill>
              <a:ln w="20638">
                <a:solidFill>
                  <a:srgbClr val="000000"/>
                </a:solidFill>
                <a:prstDash val="solid"/>
                <a:round/>
                <a:headEnd/>
                <a:tailEnd/>
              </a:ln>
            </p:spPr>
            <p:txBody>
              <a:bodyPr vert="horz" wrap="square" lIns="0" tIns="45720" rIns="0" bIns="45720" numCol="1" anchor="ctr" anchorCtr="0" compatLnSpc="1">
                <a:prstTxWarp prst="textNoShape">
                  <a:avLst/>
                </a:prstTxWarp>
              </a:bodyPr>
              <a:lstStyle/>
              <a:p>
                <a:pPr algn="ctr"/>
                <a:r>
                  <a:rPr lang="en-US" sz="1200" dirty="0"/>
                  <a:t>Notification Issue</a:t>
                </a:r>
              </a:p>
            </p:txBody>
          </p:sp>
          <p:sp>
            <p:nvSpPr>
              <p:cNvPr id="89" name="Oval 12">
                <a:extLst>
                  <a:ext uri="{FF2B5EF4-FFF2-40B4-BE49-F238E27FC236}">
                    <a16:creationId xmlns:a16="http://schemas.microsoft.com/office/drawing/2014/main" id="{119FC80F-8E0B-4136-A58E-BDDCCA605DDD}"/>
                  </a:ext>
                </a:extLst>
              </p:cNvPr>
              <p:cNvSpPr>
                <a:spLocks noChangeArrowheads="1"/>
              </p:cNvSpPr>
              <p:nvPr/>
            </p:nvSpPr>
            <p:spPr bwMode="auto">
              <a:xfrm>
                <a:off x="3185" y="701"/>
                <a:ext cx="648" cy="375"/>
              </a:xfrm>
              <a:prstGeom prst="ellipse">
                <a:avLst/>
              </a:prstGeom>
              <a:solidFill>
                <a:schemeClr val="accent1"/>
              </a:solidFill>
              <a:ln w="20638">
                <a:solidFill>
                  <a:srgbClr val="000000"/>
                </a:solidFill>
                <a:prstDash val="solid"/>
                <a:round/>
                <a:headEnd/>
                <a:tailEnd/>
              </a:ln>
            </p:spPr>
            <p:txBody>
              <a:bodyPr vert="horz" wrap="square" lIns="0" tIns="45720" rIns="0" bIns="45720" numCol="1" anchor="ctr" anchorCtr="0" compatLnSpc="1">
                <a:prstTxWarp prst="textNoShape">
                  <a:avLst/>
                </a:prstTxWarp>
              </a:bodyPr>
              <a:lstStyle/>
              <a:p>
                <a:pPr algn="ctr"/>
                <a:r>
                  <a:rPr lang="en-US" sz="1200" dirty="0"/>
                  <a:t>Locating Issue</a:t>
                </a:r>
              </a:p>
            </p:txBody>
          </p:sp>
          <p:sp>
            <p:nvSpPr>
              <p:cNvPr id="90" name="Oval 15">
                <a:extLst>
                  <a:ext uri="{FF2B5EF4-FFF2-40B4-BE49-F238E27FC236}">
                    <a16:creationId xmlns:a16="http://schemas.microsoft.com/office/drawing/2014/main" id="{56A497AB-565B-4746-B1D9-6DE63E17141C}"/>
                  </a:ext>
                </a:extLst>
              </p:cNvPr>
              <p:cNvSpPr>
                <a:spLocks noChangeArrowheads="1"/>
              </p:cNvSpPr>
              <p:nvPr/>
            </p:nvSpPr>
            <p:spPr bwMode="auto">
              <a:xfrm>
                <a:off x="2688" y="1293"/>
                <a:ext cx="612" cy="375"/>
              </a:xfrm>
              <a:prstGeom prst="ellipse">
                <a:avLst/>
              </a:prstGeom>
              <a:solidFill>
                <a:schemeClr val="accent1"/>
              </a:solidFill>
              <a:ln w="20638">
                <a:solidFill>
                  <a:srgbClr val="000000"/>
                </a:solidFill>
                <a:prstDash val="solid"/>
                <a:round/>
                <a:headEnd/>
                <a:tailEnd/>
              </a:ln>
            </p:spPr>
            <p:txBody>
              <a:bodyPr vert="horz" wrap="square" lIns="0" tIns="45720" rIns="0" bIns="45720" numCol="1" anchor="ctr" anchorCtr="0" compatLnSpc="1">
                <a:prstTxWarp prst="textNoShape">
                  <a:avLst/>
                </a:prstTxWarp>
              </a:bodyPr>
              <a:lstStyle/>
              <a:p>
                <a:pPr algn="ctr"/>
                <a:r>
                  <a:rPr lang="en-US" sz="1200" dirty="0"/>
                  <a:t>Pipe Hit</a:t>
                </a:r>
              </a:p>
            </p:txBody>
          </p:sp>
        </p:grpSp>
        <p:sp>
          <p:nvSpPr>
            <p:cNvPr id="91" name="Line 5">
              <a:extLst>
                <a:ext uri="{FF2B5EF4-FFF2-40B4-BE49-F238E27FC236}">
                  <a16:creationId xmlns:a16="http://schemas.microsoft.com/office/drawing/2014/main" id="{5DC58FA2-AEE2-4998-9935-E4635A3ECB6A}"/>
                </a:ext>
              </a:extLst>
            </p:cNvPr>
            <p:cNvSpPr>
              <a:spLocks noChangeShapeType="1"/>
            </p:cNvSpPr>
            <p:nvPr/>
          </p:nvSpPr>
          <p:spPr bwMode="auto">
            <a:xfrm flipH="1">
              <a:off x="5034004" y="5189020"/>
              <a:ext cx="280988" cy="432636"/>
            </a:xfrm>
            <a:prstGeom prst="line">
              <a:avLst/>
            </a:prstGeom>
            <a:noFill/>
            <a:ln w="15875">
              <a:solidFill>
                <a:schemeClr val="tx1"/>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102" name="Straight Arrow Connector 101">
              <a:extLst>
                <a:ext uri="{FF2B5EF4-FFF2-40B4-BE49-F238E27FC236}">
                  <a16:creationId xmlns:a16="http://schemas.microsoft.com/office/drawing/2014/main" id="{A028220B-003D-4351-86DF-F8A42049ECC5}"/>
                </a:ext>
              </a:extLst>
            </p:cNvPr>
            <p:cNvCxnSpPr>
              <a:cxnSpLocks/>
              <a:stCxn id="90" idx="7"/>
            </p:cNvCxnSpPr>
            <p:nvPr/>
          </p:nvCxnSpPr>
          <p:spPr>
            <a:xfrm flipV="1">
              <a:off x="5179827" y="5247006"/>
              <a:ext cx="280011" cy="444369"/>
            </a:xfrm>
            <a:prstGeom prst="straightConnector1">
              <a:avLst/>
            </a:prstGeom>
            <a:ln w="2540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40" name="Rectangle 5">
            <a:extLst>
              <a:ext uri="{FF2B5EF4-FFF2-40B4-BE49-F238E27FC236}">
                <a16:creationId xmlns:a16="http://schemas.microsoft.com/office/drawing/2014/main" id="{EE5B3796-0668-4D98-8FF9-C22A86C4CA34}"/>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spTree>
    <p:extLst>
      <p:ext uri="{BB962C8B-B14F-4D97-AF65-F5344CB8AC3E}">
        <p14:creationId xmlns:p14="http://schemas.microsoft.com/office/powerpoint/2010/main" val="165689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BaNTERA’s</a:t>
            </a:r>
            <a:r>
              <a:rPr lang="en-US" dirty="0"/>
              <a:t> capabilities have been showcased in past deliverables</a:t>
            </a:r>
          </a:p>
        </p:txBody>
      </p:sp>
      <p:sp>
        <p:nvSpPr>
          <p:cNvPr id="5" name="Slide Number Placeholder 4"/>
          <p:cNvSpPr>
            <a:spLocks noGrp="1"/>
          </p:cNvSpPr>
          <p:nvPr>
            <p:ph type="sldNum" sz="quarter" idx="11"/>
          </p:nvPr>
        </p:nvSpPr>
        <p:spPr/>
        <p:txBody>
          <a:bodyPr/>
          <a:lstStyle/>
          <a:p>
            <a:fld id="{1093570F-0B49-4931-8ED1-6445E5759EF7}" type="slidenum">
              <a:rPr lang="en-US" smtClean="0"/>
              <a:pPr/>
              <a:t>14</a:t>
            </a:fld>
            <a:endParaRPr lang="en-US" dirty="0"/>
          </a:p>
        </p:txBody>
      </p:sp>
      <p:sp>
        <p:nvSpPr>
          <p:cNvPr id="6" name="Footer Placeholder 5">
            <a:extLst>
              <a:ext uri="{FF2B5EF4-FFF2-40B4-BE49-F238E27FC236}">
                <a16:creationId xmlns:a16="http://schemas.microsoft.com/office/drawing/2014/main" id="{FF478253-51F9-42BE-B3AA-2EAAF6FE4F3F}"/>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graphicFrame>
        <p:nvGraphicFramePr>
          <p:cNvPr id="9" name="Table 5">
            <a:extLst>
              <a:ext uri="{FF2B5EF4-FFF2-40B4-BE49-F238E27FC236}">
                <a16:creationId xmlns:a16="http://schemas.microsoft.com/office/drawing/2014/main" id="{6D88AD6C-2F52-4D9F-B8C0-6BE637BA4972}"/>
              </a:ext>
            </a:extLst>
          </p:cNvPr>
          <p:cNvGraphicFramePr>
            <a:graphicFrameLocks/>
          </p:cNvGraphicFramePr>
          <p:nvPr>
            <p:extLst>
              <p:ext uri="{D42A27DB-BD31-4B8C-83A1-F6EECF244321}">
                <p14:modId xmlns:p14="http://schemas.microsoft.com/office/powerpoint/2010/main" val="3884198358"/>
              </p:ext>
            </p:extLst>
          </p:nvPr>
        </p:nvGraphicFramePr>
        <p:xfrm>
          <a:off x="339634" y="1080517"/>
          <a:ext cx="8347166" cy="2286001"/>
        </p:xfrm>
        <a:graphic>
          <a:graphicData uri="http://schemas.openxmlformats.org/drawingml/2006/table">
            <a:tbl>
              <a:tblPr firstRow="1" bandRow="1">
                <a:tableStyleId>{2D5ABB26-0587-4C30-8999-92F81FD0307C}</a:tableStyleId>
              </a:tblPr>
              <a:tblGrid>
                <a:gridCol w="4180218">
                  <a:extLst>
                    <a:ext uri="{9D8B030D-6E8A-4147-A177-3AD203B41FA5}">
                      <a16:colId xmlns:a16="http://schemas.microsoft.com/office/drawing/2014/main" val="2501954572"/>
                    </a:ext>
                  </a:extLst>
                </a:gridCol>
                <a:gridCol w="4166948">
                  <a:extLst>
                    <a:ext uri="{9D8B030D-6E8A-4147-A177-3AD203B41FA5}">
                      <a16:colId xmlns:a16="http://schemas.microsoft.com/office/drawing/2014/main" val="2904966725"/>
                    </a:ext>
                  </a:extLst>
                </a:gridCol>
              </a:tblGrid>
              <a:tr h="450671">
                <a:tc gridSpan="2">
                  <a:txBody>
                    <a:bodyPr/>
                    <a:lstStyle/>
                    <a:p>
                      <a:pPr algn="ctr"/>
                      <a:r>
                        <a:rPr lang="en-US" sz="1600" b="1" dirty="0"/>
                        <a:t>Demonstration Videos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lvl="0" algn="ctr">
                        <a:buNone/>
                      </a:pPr>
                      <a:endParaRPr lang="en-US" sz="16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1350062"/>
                  </a:ext>
                </a:extLst>
              </a:tr>
              <a:tr h="602037">
                <a:tc>
                  <a:txBody>
                    <a:bodyPr/>
                    <a:lstStyle/>
                    <a:p>
                      <a:pPr algn="ctr"/>
                      <a:r>
                        <a:rPr lang="en-US" sz="1600" b="1" dirty="0"/>
                        <a:t>Video 1: </a:t>
                      </a:r>
                      <a:r>
                        <a:rPr lang="en-US" sz="1600" b="0" dirty="0"/>
                        <a:t>Introduction to BaNTERA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600" b="0" i="0" u="none" strike="noStrike" noProof="0" dirty="0">
                          <a:latin typeface="Times New Roman"/>
                        </a:rPr>
                        <a:t>Explains the basics of BaNTERA</a:t>
                      </a:r>
                      <a:endParaRPr lang="en-US" sz="16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217139"/>
                  </a:ext>
                </a:extLst>
              </a:tr>
              <a:tr h="631256">
                <a:tc>
                  <a:txBody>
                    <a:bodyPr/>
                    <a:lstStyle/>
                    <a:p>
                      <a:pPr algn="ctr"/>
                      <a:r>
                        <a:rPr lang="en-US" sz="1600" b="1" dirty="0"/>
                        <a:t>Video 2: </a:t>
                      </a:r>
                      <a:r>
                        <a:rPr lang="en-US" sz="1600" b="0" dirty="0"/>
                        <a:t>Predictive Reasoning with </a:t>
                      </a:r>
                      <a:r>
                        <a:rPr lang="en-US" sz="1600" b="0" dirty="0" err="1"/>
                        <a:t>BaNTERA</a:t>
                      </a:r>
                      <a:endParaRPr lang="en-US" sz="1600" b="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600" b="0" i="0" u="none" strike="noStrike" noProof="0" dirty="0">
                          <a:latin typeface="Times New Roman"/>
                        </a:rPr>
                        <a:t>Uses BaNTERA to calculate the probability of puncture for a known One Call ticket </a:t>
                      </a:r>
                      <a:endParaRPr lang="en-US" sz="16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5763"/>
                  </a:ext>
                </a:extLst>
              </a:tr>
              <a:tr h="602037">
                <a:tc>
                  <a:txBody>
                    <a:bodyPr/>
                    <a:lstStyle/>
                    <a:p>
                      <a:pPr algn="ctr"/>
                      <a:r>
                        <a:rPr lang="en-US" sz="1600" b="1" dirty="0"/>
                        <a:t>Video 3: </a:t>
                      </a:r>
                      <a:r>
                        <a:rPr lang="en-US" sz="1600" b="0" dirty="0"/>
                        <a:t>Diagnostic and Explanatory Reasoning with </a:t>
                      </a:r>
                      <a:r>
                        <a:rPr lang="en-US" sz="1600" b="0" dirty="0" err="1"/>
                        <a:t>BaNTERA</a:t>
                      </a:r>
                      <a:endParaRPr lang="en-US" sz="1600" b="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600" b="0" i="0" u="none" strike="noStrike" noProof="0" dirty="0">
                          <a:latin typeface="Times New Roman"/>
                        </a:rPr>
                        <a:t>Uses BaNTERA to diagnose root causes of a pipe hit</a:t>
                      </a:r>
                      <a:endParaRPr lang="en-US" sz="16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012518"/>
                  </a:ext>
                </a:extLst>
              </a:tr>
            </a:tbl>
          </a:graphicData>
        </a:graphic>
      </p:graphicFrame>
      <p:graphicFrame>
        <p:nvGraphicFramePr>
          <p:cNvPr id="10" name="Table 9">
            <a:extLst>
              <a:ext uri="{FF2B5EF4-FFF2-40B4-BE49-F238E27FC236}">
                <a16:creationId xmlns:a16="http://schemas.microsoft.com/office/drawing/2014/main" id="{B7040B9D-45D7-45CE-B255-8673487053C5}"/>
              </a:ext>
            </a:extLst>
          </p:cNvPr>
          <p:cNvGraphicFramePr>
            <a:graphicFrameLocks/>
          </p:cNvGraphicFramePr>
          <p:nvPr>
            <p:extLst>
              <p:ext uri="{D42A27DB-BD31-4B8C-83A1-F6EECF244321}">
                <p14:modId xmlns:p14="http://schemas.microsoft.com/office/powerpoint/2010/main" val="994225294"/>
              </p:ext>
            </p:extLst>
          </p:nvPr>
        </p:nvGraphicFramePr>
        <p:xfrm>
          <a:off x="339634" y="3365086"/>
          <a:ext cx="8347166" cy="2489970"/>
        </p:xfrm>
        <a:graphic>
          <a:graphicData uri="http://schemas.openxmlformats.org/drawingml/2006/table">
            <a:tbl>
              <a:tblPr firstRow="1" bandRow="1">
                <a:tableStyleId>{2D5ABB26-0587-4C30-8999-92F81FD0307C}</a:tableStyleId>
              </a:tblPr>
              <a:tblGrid>
                <a:gridCol w="4180219">
                  <a:extLst>
                    <a:ext uri="{9D8B030D-6E8A-4147-A177-3AD203B41FA5}">
                      <a16:colId xmlns:a16="http://schemas.microsoft.com/office/drawing/2014/main" val="2501954572"/>
                    </a:ext>
                  </a:extLst>
                </a:gridCol>
                <a:gridCol w="4166947">
                  <a:extLst>
                    <a:ext uri="{9D8B030D-6E8A-4147-A177-3AD203B41FA5}">
                      <a16:colId xmlns:a16="http://schemas.microsoft.com/office/drawing/2014/main" val="2904966725"/>
                    </a:ext>
                  </a:extLst>
                </a:gridCol>
              </a:tblGrid>
              <a:tr h="391026">
                <a:tc gridSpan="2">
                  <a:txBody>
                    <a:bodyPr/>
                    <a:lstStyle/>
                    <a:p>
                      <a:pPr algn="ctr"/>
                      <a:r>
                        <a:rPr lang="en-US" sz="1600" b="1" i="0" kern="1200" dirty="0">
                          <a:solidFill>
                            <a:schemeClr val="tx1"/>
                          </a:solidFill>
                          <a:effectLst/>
                          <a:latin typeface="+mn-lt"/>
                          <a:ea typeface="+mn-ea"/>
                          <a:cs typeface="+mn-cs"/>
                        </a:rPr>
                        <a:t>Papers</a:t>
                      </a:r>
                      <a:endParaRPr lang="en-US" sz="1400"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lvl="0" algn="ctr">
                        <a:buNone/>
                      </a:pPr>
                      <a:endParaRPr lang="en-US" sz="16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217139"/>
                  </a:ext>
                </a:extLst>
              </a:tr>
              <a:tr h="1093104">
                <a:tc>
                  <a:txBody>
                    <a:bodyPr/>
                    <a:lstStyle/>
                    <a:p>
                      <a:pPr algn="ctr"/>
                      <a:r>
                        <a:rPr lang="en-US" sz="1600" b="1" i="0" kern="1200" dirty="0">
                          <a:solidFill>
                            <a:schemeClr val="tx1"/>
                          </a:solidFill>
                          <a:effectLst/>
                          <a:latin typeface="+mn-lt"/>
                          <a:ea typeface="+mn-ea"/>
                          <a:cs typeface="+mn-cs"/>
                        </a:rPr>
                        <a:t>Journal Paper: </a:t>
                      </a:r>
                      <a:r>
                        <a:rPr lang="en-US" sz="1600" b="0" i="0" kern="1200" dirty="0">
                          <a:solidFill>
                            <a:schemeClr val="tx1"/>
                          </a:solidFill>
                          <a:effectLst/>
                          <a:latin typeface="+mn-lt"/>
                          <a:ea typeface="+mn-ea"/>
                          <a:cs typeface="+mn-cs"/>
                        </a:rPr>
                        <a:t>BaNTERA: A Bayesian Network for Third-Party Excavation Risk Assessment  </a:t>
                      </a:r>
                      <a:endParaRPr lang="en-US" sz="1600" b="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l">
                        <a:buNone/>
                      </a:pPr>
                      <a:r>
                        <a:rPr lang="en-US" sz="1200" b="0" i="0" u="none" strike="noStrike" kern="1200" dirty="0">
                          <a:solidFill>
                            <a:schemeClr val="tx1"/>
                          </a:solidFill>
                          <a:effectLst/>
                          <a:latin typeface="+mn-lt"/>
                          <a:ea typeface="+mn-ea"/>
                          <a:cs typeface="+mn-cs"/>
                        </a:rPr>
                        <a:t>A. Ruiz-</a:t>
                      </a:r>
                      <a:r>
                        <a:rPr lang="en-US" sz="1200" b="0" i="0" u="none" strike="noStrike" kern="1200" dirty="0" err="1">
                          <a:solidFill>
                            <a:schemeClr val="tx1"/>
                          </a:solidFill>
                          <a:effectLst/>
                          <a:latin typeface="+mn-lt"/>
                          <a:ea typeface="+mn-ea"/>
                          <a:cs typeface="+mn-cs"/>
                        </a:rPr>
                        <a:t>Tagle</a:t>
                      </a:r>
                      <a:r>
                        <a:rPr lang="en-US" sz="1200" b="0" i="0" u="none" strike="noStrike" kern="1200" dirty="0">
                          <a:solidFill>
                            <a:schemeClr val="tx1"/>
                          </a:solidFill>
                          <a:effectLst/>
                          <a:latin typeface="+mn-lt"/>
                          <a:ea typeface="+mn-ea"/>
                          <a:cs typeface="+mn-cs"/>
                        </a:rPr>
                        <a:t>, A. D. Lewis, C. A. Schell, E. Lever, and K. M. </a:t>
                      </a:r>
                      <a:r>
                        <a:rPr lang="en-US" sz="1200" b="0" i="0" u="none" strike="noStrike" kern="1200" dirty="0" err="1">
                          <a:solidFill>
                            <a:schemeClr val="tx1"/>
                          </a:solidFill>
                          <a:effectLst/>
                          <a:latin typeface="+mn-lt"/>
                          <a:ea typeface="+mn-ea"/>
                          <a:cs typeface="+mn-cs"/>
                        </a:rPr>
                        <a:t>Groth</a:t>
                      </a:r>
                      <a:r>
                        <a:rPr lang="en-US" sz="1200" b="0" i="0" u="none" strike="noStrike" kern="1200" dirty="0">
                          <a:solidFill>
                            <a:schemeClr val="tx1"/>
                          </a:solidFill>
                          <a:effectLst/>
                          <a:latin typeface="+mn-lt"/>
                          <a:ea typeface="+mn-ea"/>
                          <a:cs typeface="+mn-cs"/>
                        </a:rPr>
                        <a:t>, “BaNTERA: A Bayesian Network for Third-Party Excavation Risk Assessment,” </a:t>
                      </a:r>
                      <a:r>
                        <a:rPr lang="en-US" sz="1200" b="0" i="1" u="none" strike="noStrike" kern="1200" dirty="0">
                          <a:solidFill>
                            <a:schemeClr val="tx1"/>
                          </a:solidFill>
                          <a:effectLst/>
                          <a:latin typeface="+mn-lt"/>
                          <a:ea typeface="+mn-ea"/>
                          <a:cs typeface="+mn-cs"/>
                        </a:rPr>
                        <a:t>Reliability Engineering &amp; System Safety</a:t>
                      </a:r>
                      <a:r>
                        <a:rPr lang="en-US" sz="1200" b="0" i="0" u="none" strike="noStrike" kern="1200" dirty="0">
                          <a:solidFill>
                            <a:schemeClr val="tx1"/>
                          </a:solidFill>
                          <a:effectLst/>
                          <a:latin typeface="+mn-lt"/>
                          <a:ea typeface="+mn-ea"/>
                          <a:cs typeface="+mn-cs"/>
                        </a:rPr>
                        <a:t>, vol. 223, p. 108507, 2022, </a:t>
                      </a:r>
                      <a:r>
                        <a:rPr lang="en-US" sz="1200" b="0" i="0" u="none" strike="noStrike" kern="1200" dirty="0">
                          <a:solidFill>
                            <a:schemeClr val="tx1"/>
                          </a:solidFill>
                          <a:effectLst/>
                          <a:latin typeface="+mn-lt"/>
                          <a:ea typeface="+mn-ea"/>
                          <a:cs typeface="+mn-cs"/>
                          <a:hlinkClick r:id="rId2"/>
                        </a:rPr>
                        <a:t>https://doi.org/10.1016/j.ress.2022.108507</a:t>
                      </a:r>
                      <a:endParaRPr lang="en-US" sz="11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5763"/>
                  </a:ext>
                </a:extLst>
              </a:tr>
              <a:tr h="878927">
                <a:tc>
                  <a:txBody>
                    <a:bodyPr/>
                    <a:lstStyle/>
                    <a:p>
                      <a:pPr algn="ctr"/>
                      <a:r>
                        <a:rPr lang="en-US" sz="1600" b="1" dirty="0"/>
                        <a:t>Conference Paper: </a:t>
                      </a:r>
                      <a:r>
                        <a:rPr lang="en-US" sz="1600" b="0" dirty="0"/>
                        <a:t>Construction and Verification of a Bayesian Network for Third-Party Excavation Risk Assessment (BaNTERA)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A. Ruiz-</a:t>
                      </a:r>
                      <a:r>
                        <a:rPr kumimoji="0" lang="en-US" sz="1200" b="0" i="0" u="none" strike="noStrike" kern="1200" cap="none" spc="0" normalizeH="0" baseline="0" noProof="0" dirty="0" err="1">
                          <a:ln>
                            <a:noFill/>
                          </a:ln>
                          <a:solidFill>
                            <a:srgbClr val="000000"/>
                          </a:solidFill>
                          <a:effectLst/>
                          <a:uLnTx/>
                          <a:uFillTx/>
                          <a:latin typeface="+mn-lt"/>
                          <a:ea typeface="+mn-ea"/>
                          <a:cs typeface="+mn-cs"/>
                        </a:rPr>
                        <a:t>Tagle</a:t>
                      </a:r>
                      <a:r>
                        <a:rPr kumimoji="0" lang="en-US" sz="1200" b="0" i="0" u="none" strike="noStrike" kern="1200" cap="none" spc="0" normalizeH="0" baseline="0" noProof="0" dirty="0">
                          <a:ln>
                            <a:noFill/>
                          </a:ln>
                          <a:solidFill>
                            <a:srgbClr val="000000"/>
                          </a:solidFill>
                          <a:effectLst/>
                          <a:uLnTx/>
                          <a:uFillTx/>
                          <a:latin typeface="+mn-lt"/>
                          <a:ea typeface="+mn-ea"/>
                          <a:cs typeface="+mn-cs"/>
                        </a:rPr>
                        <a:t>, A. D. Lewis, C. A. Schell, and K. M. </a:t>
                      </a:r>
                      <a:r>
                        <a:rPr kumimoji="0" lang="en-US" sz="1200" b="0" i="0" u="none" strike="noStrike" kern="1200" cap="none" spc="0" normalizeH="0" baseline="0" noProof="0" dirty="0" err="1">
                          <a:ln>
                            <a:noFill/>
                          </a:ln>
                          <a:solidFill>
                            <a:srgbClr val="000000"/>
                          </a:solidFill>
                          <a:effectLst/>
                          <a:uLnTx/>
                          <a:uFillTx/>
                          <a:latin typeface="+mn-lt"/>
                          <a:ea typeface="+mn-ea"/>
                          <a:cs typeface="+mn-cs"/>
                        </a:rPr>
                        <a:t>Groth</a:t>
                      </a:r>
                      <a:r>
                        <a:rPr kumimoji="0" lang="en-US" sz="1200" b="0" i="0" u="none" strike="noStrike" kern="1200" cap="none" spc="0" normalizeH="0" baseline="0" noProof="0" dirty="0">
                          <a:ln>
                            <a:noFill/>
                          </a:ln>
                          <a:solidFill>
                            <a:srgbClr val="000000"/>
                          </a:solidFill>
                          <a:effectLst/>
                          <a:uLnTx/>
                          <a:uFillTx/>
                          <a:latin typeface="+mn-lt"/>
                          <a:ea typeface="+mn-ea"/>
                          <a:cs typeface="+mn-cs"/>
                        </a:rPr>
                        <a:t>, “</a:t>
                      </a:r>
                      <a:r>
                        <a:rPr lang="en-US" sz="1200" b="0" dirty="0"/>
                        <a:t>Construction and Verification of a Bayesian Network for Third-Party Excavation Risk Assessment (BaNTERA)</a:t>
                      </a:r>
                      <a:r>
                        <a:rPr kumimoji="0" lang="en-US" sz="1200" b="0" i="0" u="none" strike="noStrike" kern="1200" cap="none" spc="0" normalizeH="0" baseline="0" noProof="0" dirty="0">
                          <a:ln>
                            <a:noFill/>
                          </a:ln>
                          <a:solidFill>
                            <a:srgbClr val="000000"/>
                          </a:solidFill>
                          <a:effectLst/>
                          <a:uLnTx/>
                          <a:uFillTx/>
                          <a:latin typeface="+mn-lt"/>
                          <a:ea typeface="+mn-ea"/>
                          <a:cs typeface="+mn-cs"/>
                        </a:rPr>
                        <a:t>,” PSAM2022: Probabilistic Safety Assessment and Management, Honolulu, </a:t>
                      </a:r>
                      <a:r>
                        <a:rPr kumimoji="0" lang="en-US" sz="1200" b="0" i="0" u="none" strike="noStrike" kern="1200" cap="none" spc="0" normalizeH="0" baseline="0" noProof="0" dirty="0" err="1">
                          <a:ln>
                            <a:noFill/>
                          </a:ln>
                          <a:solidFill>
                            <a:srgbClr val="000000"/>
                          </a:solidFill>
                          <a:effectLst/>
                          <a:uLnTx/>
                          <a:uFillTx/>
                          <a:latin typeface="+mn-lt"/>
                          <a:ea typeface="+mn-ea"/>
                          <a:cs typeface="+mn-cs"/>
                        </a:rPr>
                        <a:t>O’ahu</a:t>
                      </a:r>
                      <a:r>
                        <a:rPr kumimoji="0" lang="en-US" sz="1200" b="0" i="0" u="none" strike="noStrike" kern="1200" cap="none" spc="0" normalizeH="0" baseline="0" noProof="0" dirty="0">
                          <a:ln>
                            <a:noFill/>
                          </a:ln>
                          <a:solidFill>
                            <a:srgbClr val="000000"/>
                          </a:solidFill>
                          <a:effectLst/>
                          <a:uLnTx/>
                          <a:uFillTx/>
                          <a:latin typeface="+mn-lt"/>
                          <a:ea typeface="+mn-ea"/>
                          <a:cs typeface="+mn-cs"/>
                        </a:rPr>
                        <a:t>, Hawaii, USA</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012518"/>
                  </a:ext>
                </a:extLst>
              </a:tr>
            </a:tbl>
          </a:graphicData>
        </a:graphic>
      </p:graphicFrame>
      <p:sp>
        <p:nvSpPr>
          <p:cNvPr id="11" name="TextBox 1">
            <a:extLst>
              <a:ext uri="{FF2B5EF4-FFF2-40B4-BE49-F238E27FC236}">
                <a16:creationId xmlns:a16="http://schemas.microsoft.com/office/drawing/2014/main" id="{38D0700D-B2F7-4D46-ADA1-57CFF0054AB9}"/>
              </a:ext>
            </a:extLst>
          </p:cNvPr>
          <p:cNvSpPr txBox="1"/>
          <p:nvPr/>
        </p:nvSpPr>
        <p:spPr>
          <a:xfrm>
            <a:off x="1462232" y="5933723"/>
            <a:ext cx="6219535" cy="346249"/>
          </a:xfrm>
          <a:prstGeom prst="rect">
            <a:avLst/>
          </a:prstGeom>
          <a:solidFill>
            <a:schemeClr val="accent1"/>
          </a:solidFill>
          <a:ln w="19050">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b="1" dirty="0">
                <a:solidFill>
                  <a:schemeClr val="tx1"/>
                </a:solidFill>
                <a:ea typeface="+mn-lt"/>
                <a:cs typeface="+mn-lt"/>
              </a:rPr>
              <a:t>All papers and demonstration videos are available by request.</a:t>
            </a:r>
            <a:endParaRPr lang="en-US" sz="1350" dirty="0"/>
          </a:p>
        </p:txBody>
      </p:sp>
    </p:spTree>
    <p:extLst>
      <p:ext uri="{BB962C8B-B14F-4D97-AF65-F5344CB8AC3E}">
        <p14:creationId xmlns:p14="http://schemas.microsoft.com/office/powerpoint/2010/main" val="281128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3CC4-FB25-42FB-BA7E-9D10D3BC2D5B}"/>
              </a:ext>
            </a:extLst>
          </p:cNvPr>
          <p:cNvSpPr>
            <a:spLocks noGrp="1"/>
          </p:cNvSpPr>
          <p:nvPr>
            <p:ph type="title"/>
          </p:nvPr>
        </p:nvSpPr>
        <p:spPr/>
        <p:txBody>
          <a:bodyPr/>
          <a:lstStyle/>
          <a:p>
            <a:r>
              <a:rPr lang="en-US" dirty="0"/>
              <a:t>Verification results</a:t>
            </a:r>
          </a:p>
        </p:txBody>
      </p:sp>
      <p:sp>
        <p:nvSpPr>
          <p:cNvPr id="9" name="Content Placeholder 8">
            <a:extLst>
              <a:ext uri="{FF2B5EF4-FFF2-40B4-BE49-F238E27FC236}">
                <a16:creationId xmlns:a16="http://schemas.microsoft.com/office/drawing/2014/main" id="{430B9CDB-2D24-4E3E-B757-727E7065A916}"/>
              </a:ext>
            </a:extLst>
          </p:cNvPr>
          <p:cNvSpPr>
            <a:spLocks noGrp="1"/>
          </p:cNvSpPr>
          <p:nvPr>
            <p:ph idx="1"/>
          </p:nvPr>
        </p:nvSpPr>
        <p:spPr/>
        <p:txBody>
          <a:bodyPr/>
          <a:lstStyle/>
          <a:p>
            <a:r>
              <a:rPr lang="en-US" sz="2400" dirty="0" err="1"/>
              <a:t>BaNTERA’s</a:t>
            </a:r>
            <a:r>
              <a:rPr lang="en-US" sz="2400" dirty="0"/>
              <a:t> predictive performance is sensitive to its parameterization and data processing strategies.</a:t>
            </a:r>
          </a:p>
          <a:p>
            <a:r>
              <a:rPr lang="en-US" sz="2400" dirty="0"/>
              <a:t>As such, its predictions were verified in two different ways:</a:t>
            </a:r>
          </a:p>
          <a:p>
            <a:pPr lvl="1"/>
            <a:r>
              <a:rPr lang="en-US" sz="2200" dirty="0"/>
              <a:t>Consulting with GTI Energy and the utility partner to compare </a:t>
            </a:r>
            <a:r>
              <a:rPr lang="en-US" sz="2200" dirty="0" err="1"/>
              <a:t>BaNTERA’s</a:t>
            </a:r>
            <a:r>
              <a:rPr lang="en-US" sz="2200" dirty="0"/>
              <a:t> predictions with industry knowledge.</a:t>
            </a:r>
          </a:p>
          <a:p>
            <a:pPr lvl="1"/>
            <a:r>
              <a:rPr lang="en-US" sz="2200" dirty="0"/>
              <a:t>Comparing predicted damage rates to data source damage rates.</a:t>
            </a:r>
          </a:p>
        </p:txBody>
      </p:sp>
      <p:sp>
        <p:nvSpPr>
          <p:cNvPr id="3" name="Slide Number Placeholder 2">
            <a:extLst>
              <a:ext uri="{FF2B5EF4-FFF2-40B4-BE49-F238E27FC236}">
                <a16:creationId xmlns:a16="http://schemas.microsoft.com/office/drawing/2014/main" id="{98CD7AEC-AB87-4921-A5C0-E9632EABAED5}"/>
              </a:ext>
            </a:extLst>
          </p:cNvPr>
          <p:cNvSpPr>
            <a:spLocks noGrp="1"/>
          </p:cNvSpPr>
          <p:nvPr>
            <p:ph type="sldNum" sz="quarter" idx="11"/>
          </p:nvPr>
        </p:nvSpPr>
        <p:spPr/>
        <p:txBody>
          <a:bodyPr/>
          <a:lstStyle/>
          <a:p>
            <a:fld id="{1093570F-0B49-4931-8ED1-6445E5759EF7}" type="slidenum">
              <a:rPr lang="en-US" smtClean="0"/>
              <a:t>15</a:t>
            </a:fld>
            <a:endParaRPr lang="en-US"/>
          </a:p>
        </p:txBody>
      </p:sp>
      <p:graphicFrame>
        <p:nvGraphicFramePr>
          <p:cNvPr id="8" name="Table 7">
            <a:extLst>
              <a:ext uri="{FF2B5EF4-FFF2-40B4-BE49-F238E27FC236}">
                <a16:creationId xmlns:a16="http://schemas.microsoft.com/office/drawing/2014/main" id="{542245BD-F802-4077-9ED6-B26EAE6783F7}"/>
              </a:ext>
            </a:extLst>
          </p:cNvPr>
          <p:cNvGraphicFramePr>
            <a:graphicFrameLocks noGrp="1"/>
          </p:cNvGraphicFramePr>
          <p:nvPr>
            <p:extLst>
              <p:ext uri="{D42A27DB-BD31-4B8C-83A1-F6EECF244321}">
                <p14:modId xmlns:p14="http://schemas.microsoft.com/office/powerpoint/2010/main" val="1852770019"/>
              </p:ext>
            </p:extLst>
          </p:nvPr>
        </p:nvGraphicFramePr>
        <p:xfrm>
          <a:off x="1633684" y="3648249"/>
          <a:ext cx="5876631" cy="2608421"/>
        </p:xfrm>
        <a:graphic>
          <a:graphicData uri="http://schemas.openxmlformats.org/drawingml/2006/table">
            <a:tbl>
              <a:tblPr/>
              <a:tblGrid>
                <a:gridCol w="2734493">
                  <a:extLst>
                    <a:ext uri="{9D8B030D-6E8A-4147-A177-3AD203B41FA5}">
                      <a16:colId xmlns:a16="http://schemas.microsoft.com/office/drawing/2014/main" val="2789166463"/>
                    </a:ext>
                  </a:extLst>
                </a:gridCol>
                <a:gridCol w="3142138">
                  <a:extLst>
                    <a:ext uri="{9D8B030D-6E8A-4147-A177-3AD203B41FA5}">
                      <a16:colId xmlns:a16="http://schemas.microsoft.com/office/drawing/2014/main" val="1440587684"/>
                    </a:ext>
                  </a:extLst>
                </a:gridCol>
              </a:tblGrid>
              <a:tr h="611926">
                <a:tc>
                  <a:txBody>
                    <a:bodyPr/>
                    <a:lstStyle/>
                    <a:p>
                      <a:pPr marL="0" marR="0">
                        <a:spcBef>
                          <a:spcPts val="0"/>
                        </a:spcBef>
                        <a:spcAft>
                          <a:spcPts val="0"/>
                        </a:spcAft>
                      </a:pPr>
                      <a:r>
                        <a:rPr lang="en-US" sz="1800" b="1" dirty="0">
                          <a:effectLst/>
                          <a:latin typeface="Times New Roman" panose="02020603050405020304" pitchFamily="18" charset="0"/>
                          <a:ea typeface="PMingLiU" panose="02020500000000000000" pitchFamily="18" charset="-120"/>
                        </a:rPr>
                        <a:t> </a:t>
                      </a:r>
                      <a:endParaRPr lang="en-US" sz="2800" dirty="0">
                        <a:effectLst/>
                        <a:latin typeface="Times New Roman" panose="02020603050405020304" pitchFamily="18" charset="0"/>
                        <a:ea typeface="PMingLiU" panose="02020500000000000000" pitchFamily="18" charset="-120"/>
                      </a:endParaRPr>
                    </a:p>
                  </a:txBody>
                  <a:tcPr marL="68580" marR="68580" marT="0" marB="0">
                    <a:lnL w="19050" cap="flat" cmpd="dbl"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noFill/>
                      <a:prstDash val="solid"/>
                      <a:round/>
                      <a:headEnd type="none" w="med" len="med"/>
                      <a:tailEnd type="none" w="med" len="med"/>
                    </a:lnT>
                    <a:lnB w="28575" cap="flat" cmpd="sng" algn="ctr">
                      <a:solidFill>
                        <a:srgbClr val="000000"/>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PMingLiU" panose="02020500000000000000" pitchFamily="18" charset="-120"/>
                        </a:rPr>
                        <a:t>Damage rate per 1,000 notified excavations</a:t>
                      </a:r>
                      <a:endParaRPr lang="en-US" sz="28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09238733"/>
                  </a:ext>
                </a:extLst>
              </a:tr>
              <a:tr h="777583">
                <a:tc>
                  <a:txBody>
                    <a:bodyPr/>
                    <a:lstStyle/>
                    <a:p>
                      <a:pPr marL="0" marR="0" algn="l">
                        <a:spcBef>
                          <a:spcPts val="0"/>
                        </a:spcBef>
                        <a:spcAft>
                          <a:spcPts val="0"/>
                        </a:spcAft>
                      </a:pPr>
                      <a:r>
                        <a:rPr lang="en-US" sz="1800" dirty="0">
                          <a:effectLst/>
                          <a:latin typeface="Times New Roman" panose="02020603050405020304" pitchFamily="18" charset="0"/>
                          <a:ea typeface="PMingLiU" panose="02020500000000000000" pitchFamily="18" charset="-120"/>
                        </a:rPr>
                        <a:t>Utility partner incident data (average for 2017-2020)</a:t>
                      </a:r>
                      <a:endParaRPr lang="en-US" sz="2800" dirty="0">
                        <a:effectLst/>
                        <a:latin typeface="Times New Roman" panose="02020603050405020304" pitchFamily="18" charset="0"/>
                        <a:ea typeface="PMingLiU" panose="02020500000000000000" pitchFamily="18" charset="-12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PMingLiU" panose="02020500000000000000" pitchFamily="18" charset="-120"/>
                        </a:rPr>
                        <a:t>1.41</a:t>
                      </a:r>
                      <a:endParaRPr lang="en-US" sz="28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125849"/>
                  </a:ext>
                </a:extLst>
              </a:tr>
              <a:tr h="756566">
                <a:tc>
                  <a:txBody>
                    <a:bodyPr/>
                    <a:lstStyle/>
                    <a:p>
                      <a:pPr marL="0" marR="0" algn="l">
                        <a:lnSpc>
                          <a:spcPct val="107000"/>
                        </a:lnSpc>
                        <a:spcBef>
                          <a:spcPts val="0"/>
                        </a:spcBef>
                        <a:spcAft>
                          <a:spcPts val="0"/>
                        </a:spcAft>
                      </a:pPr>
                      <a:r>
                        <a:rPr lang="en-US" sz="1800" dirty="0">
                          <a:effectLst/>
                          <a:latin typeface="Times New Roman" panose="02020603050405020304" pitchFamily="18" charset="0"/>
                          <a:ea typeface="PMingLiU" panose="02020500000000000000" pitchFamily="18" charset="-120"/>
                        </a:rPr>
                        <a:t>GTI Energy </a:t>
                      </a:r>
                      <a:br>
                        <a:rPr lang="en-GB" sz="2800" dirty="0">
                          <a:effectLst/>
                          <a:latin typeface="Times New Roman" panose="02020603050405020304" pitchFamily="18" charset="0"/>
                          <a:ea typeface="PMingLiU" panose="02020500000000000000" pitchFamily="18" charset="-120"/>
                        </a:rPr>
                      </a:br>
                      <a:r>
                        <a:rPr lang="en-US" sz="1800" dirty="0">
                          <a:effectLst/>
                          <a:latin typeface="Times New Roman" panose="02020603050405020304" pitchFamily="18" charset="0"/>
                          <a:ea typeface="PMingLiU" panose="02020500000000000000" pitchFamily="18" charset="-120"/>
                        </a:rPr>
                        <a:t>(average for 2016-2018)</a:t>
                      </a:r>
                      <a:endParaRPr lang="en-US" sz="2800" dirty="0">
                        <a:effectLst/>
                        <a:latin typeface="Times New Roman" panose="02020603050405020304" pitchFamily="18" charset="0"/>
                        <a:ea typeface="PMingLiU" panose="02020500000000000000" pitchFamily="18" charset="-120"/>
                      </a:endParaRPr>
                    </a:p>
                  </a:txBody>
                  <a:tcPr marL="68580" marR="68580" marT="0" marB="0" anchor="ctr">
                    <a:lnL w="127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PMingLiU" panose="02020500000000000000" pitchFamily="18" charset="-120"/>
                        </a:rPr>
                        <a:t>1.62</a:t>
                      </a:r>
                      <a:endParaRPr lang="en-US" sz="28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914401"/>
                  </a:ext>
                </a:extLst>
              </a:tr>
              <a:tr h="462346">
                <a:tc>
                  <a:txBody>
                    <a:bodyPr/>
                    <a:lstStyle/>
                    <a:p>
                      <a:pPr marL="0" marR="0" algn="l">
                        <a:spcBef>
                          <a:spcPts val="0"/>
                        </a:spcBef>
                        <a:spcAft>
                          <a:spcPts val="0"/>
                        </a:spcAft>
                      </a:pPr>
                      <a:r>
                        <a:rPr lang="en-US" sz="1800" dirty="0">
                          <a:effectLst/>
                          <a:latin typeface="Times New Roman" panose="02020603050405020304" pitchFamily="18" charset="0"/>
                          <a:ea typeface="PMingLiU" panose="02020500000000000000" pitchFamily="18" charset="-120"/>
                        </a:rPr>
                        <a:t>BaNTERA</a:t>
                      </a:r>
                      <a:endParaRPr lang="en-US" sz="2800" dirty="0">
                        <a:effectLst/>
                        <a:latin typeface="Times New Roman" panose="02020603050405020304" pitchFamily="18" charset="0"/>
                        <a:ea typeface="PMingLiU" panose="02020500000000000000" pitchFamily="18" charset="-12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PMingLiU" panose="02020500000000000000" pitchFamily="18" charset="-120"/>
                        </a:rPr>
                        <a:t>1.53</a:t>
                      </a:r>
                      <a:endParaRPr lang="en-US" sz="28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94261796"/>
                  </a:ext>
                </a:extLst>
              </a:tr>
            </a:tbl>
          </a:graphicData>
        </a:graphic>
      </p:graphicFrame>
      <p:sp>
        <p:nvSpPr>
          <p:cNvPr id="7" name="Rectangle 5">
            <a:extLst>
              <a:ext uri="{FF2B5EF4-FFF2-40B4-BE49-F238E27FC236}">
                <a16:creationId xmlns:a16="http://schemas.microsoft.com/office/drawing/2014/main" id="{15AE0E56-D183-4CF0-8642-1CF70DEC87C6}"/>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spTree>
    <p:extLst>
      <p:ext uri="{BB962C8B-B14F-4D97-AF65-F5344CB8AC3E}">
        <p14:creationId xmlns:p14="http://schemas.microsoft.com/office/powerpoint/2010/main" val="188597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CF1C-4307-461E-9127-C173E72FB0B1}"/>
              </a:ext>
            </a:extLst>
          </p:cNvPr>
          <p:cNvSpPr>
            <a:spLocks noGrp="1"/>
          </p:cNvSpPr>
          <p:nvPr>
            <p:ph type="title"/>
          </p:nvPr>
        </p:nvSpPr>
        <p:spPr/>
        <p:txBody>
          <a:bodyPr/>
          <a:lstStyle/>
          <a:p>
            <a:r>
              <a:rPr lang="en-US" dirty="0"/>
              <a:t>Next steps</a:t>
            </a:r>
          </a:p>
        </p:txBody>
      </p:sp>
      <p:sp>
        <p:nvSpPr>
          <p:cNvPr id="4" name="Content Placeholder 3">
            <a:extLst>
              <a:ext uri="{FF2B5EF4-FFF2-40B4-BE49-F238E27FC236}">
                <a16:creationId xmlns:a16="http://schemas.microsoft.com/office/drawing/2014/main" id="{1AEEC21B-762A-4D02-8DD3-DECD9D7A2C69}"/>
              </a:ext>
            </a:extLst>
          </p:cNvPr>
          <p:cNvSpPr>
            <a:spLocks noGrp="1"/>
          </p:cNvSpPr>
          <p:nvPr>
            <p:ph idx="1"/>
          </p:nvPr>
        </p:nvSpPr>
        <p:spPr/>
        <p:txBody>
          <a:bodyPr/>
          <a:lstStyle/>
          <a:p>
            <a:r>
              <a:rPr lang="en-US" sz="2400" dirty="0"/>
              <a:t>Adding detail to network nodes that are currently broad in scope.</a:t>
            </a:r>
          </a:p>
          <a:p>
            <a:r>
              <a:rPr lang="en-US" sz="2400" dirty="0"/>
              <a:t>Improving the availability of success-space excavation data (data concerning excavations that did not result in an incident).</a:t>
            </a:r>
          </a:p>
          <a:p>
            <a:r>
              <a:rPr lang="en-US" sz="2400" dirty="0"/>
              <a:t>Adding other TPD damage types to </a:t>
            </a:r>
            <a:r>
              <a:rPr lang="en-US" sz="2400" dirty="0" err="1"/>
              <a:t>BaNTERA</a:t>
            </a:r>
            <a:r>
              <a:rPr lang="en-US" sz="2400" dirty="0"/>
              <a:t>.</a:t>
            </a:r>
          </a:p>
          <a:p>
            <a:pPr lvl="1"/>
            <a:r>
              <a:rPr lang="en-US" sz="2000" dirty="0"/>
              <a:t>Currently, only puncture damage is included, but TPD can also result in dents and/or gouges. </a:t>
            </a:r>
          </a:p>
          <a:p>
            <a:pPr lvl="1"/>
            <a:r>
              <a:rPr lang="en-US" sz="2000" dirty="0"/>
              <a:t>Dent and/or gouge data is more difficult to collect given that it does not result in an immediate gas release. </a:t>
            </a:r>
          </a:p>
          <a:p>
            <a:pPr lvl="1"/>
            <a:endParaRPr lang="en-US" sz="2200" dirty="0"/>
          </a:p>
          <a:p>
            <a:pPr marL="342900" lvl="1" indent="0">
              <a:buNone/>
            </a:pPr>
            <a:endParaRPr lang="en-US" dirty="0"/>
          </a:p>
        </p:txBody>
      </p:sp>
      <p:sp>
        <p:nvSpPr>
          <p:cNvPr id="3" name="Slide Number Placeholder 2">
            <a:extLst>
              <a:ext uri="{FF2B5EF4-FFF2-40B4-BE49-F238E27FC236}">
                <a16:creationId xmlns:a16="http://schemas.microsoft.com/office/drawing/2014/main" id="{941B7EEB-FDCB-4C91-827A-CD2C8AC79222}"/>
              </a:ext>
            </a:extLst>
          </p:cNvPr>
          <p:cNvSpPr>
            <a:spLocks noGrp="1"/>
          </p:cNvSpPr>
          <p:nvPr>
            <p:ph type="sldNum" sz="quarter" idx="11"/>
          </p:nvPr>
        </p:nvSpPr>
        <p:spPr/>
        <p:txBody>
          <a:bodyPr/>
          <a:lstStyle/>
          <a:p>
            <a:fld id="{1093570F-0B49-4931-8ED1-6445E5759EF7}" type="slidenum">
              <a:rPr lang="en-US" smtClean="0"/>
              <a:t>16</a:t>
            </a:fld>
            <a:endParaRPr lang="en-US"/>
          </a:p>
        </p:txBody>
      </p:sp>
      <p:sp>
        <p:nvSpPr>
          <p:cNvPr id="6" name="Footer Placeholder 5">
            <a:extLst>
              <a:ext uri="{FF2B5EF4-FFF2-40B4-BE49-F238E27FC236}">
                <a16:creationId xmlns:a16="http://schemas.microsoft.com/office/drawing/2014/main" id="{9F155E3D-8C92-4DA3-B059-4803692CE7F0}"/>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a:t>Schell, Ruiz-Tagle, Lewis &amp; Groth 2022</a:t>
            </a:r>
            <a:endParaRPr lang="en-US" dirty="0"/>
          </a:p>
        </p:txBody>
      </p:sp>
    </p:spTree>
    <p:extLst>
      <p:ext uri="{BB962C8B-B14F-4D97-AF65-F5344CB8AC3E}">
        <p14:creationId xmlns:p14="http://schemas.microsoft.com/office/powerpoint/2010/main" val="131294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BB0D974-073C-4E6A-9F82-09D15B94F1ED}"/>
              </a:ext>
            </a:extLst>
          </p:cNvPr>
          <p:cNvSpPr/>
          <p:nvPr/>
        </p:nvSpPr>
        <p:spPr>
          <a:xfrm>
            <a:off x="327478" y="3753880"/>
            <a:ext cx="8229599" cy="1837028"/>
          </a:xfrm>
          <a:prstGeom prst="roundRect">
            <a:avLst/>
          </a:prstGeom>
          <a:solidFill>
            <a:srgbClr val="F7F9FF"/>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7" name="Rectangle: Rounded Corners 6">
            <a:extLst>
              <a:ext uri="{FF2B5EF4-FFF2-40B4-BE49-F238E27FC236}">
                <a16:creationId xmlns:a16="http://schemas.microsoft.com/office/drawing/2014/main" id="{5F7B0259-9610-462E-9F6A-6642E5CD46FF}"/>
              </a:ext>
            </a:extLst>
          </p:cNvPr>
          <p:cNvSpPr/>
          <p:nvPr/>
        </p:nvSpPr>
        <p:spPr>
          <a:xfrm>
            <a:off x="327479" y="1207419"/>
            <a:ext cx="8251370" cy="2245055"/>
          </a:xfrm>
          <a:prstGeom prst="roundRect">
            <a:avLst/>
          </a:prstGeom>
          <a:solidFill>
            <a:srgbClr val="F7F9FF"/>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2" name="Title 1"/>
          <p:cNvSpPr>
            <a:spLocks noGrp="1"/>
          </p:cNvSpPr>
          <p:nvPr>
            <p:ph type="title"/>
          </p:nvPr>
        </p:nvSpPr>
        <p:spPr>
          <a:xfrm>
            <a:off x="457200" y="41567"/>
            <a:ext cx="7708900" cy="991675"/>
          </a:xfrm>
        </p:spPr>
        <p:txBody>
          <a:bodyPr/>
          <a:lstStyle/>
          <a:p>
            <a:r>
              <a:rPr lang="en-US" dirty="0"/>
              <a:t>Future work</a:t>
            </a:r>
          </a:p>
        </p:txBody>
      </p:sp>
      <p:sp>
        <p:nvSpPr>
          <p:cNvPr id="3" name="Content Placeholder 2"/>
          <p:cNvSpPr>
            <a:spLocks noGrp="1"/>
          </p:cNvSpPr>
          <p:nvPr>
            <p:ph idx="1"/>
          </p:nvPr>
        </p:nvSpPr>
        <p:spPr>
          <a:xfrm>
            <a:off x="457200" y="1329859"/>
            <a:ext cx="8229600" cy="4970482"/>
          </a:xfrm>
        </p:spPr>
        <p:txBody>
          <a:bodyPr/>
          <a:lstStyle/>
          <a:p>
            <a:pPr marL="0" indent="0" algn="ctr">
              <a:buNone/>
            </a:pPr>
            <a:r>
              <a:rPr lang="en-US" sz="2400" b="1" dirty="0"/>
              <a:t>BaNTERA Projects</a:t>
            </a:r>
          </a:p>
          <a:p>
            <a:r>
              <a:rPr lang="en-US" sz="2400" dirty="0"/>
              <a:t>BaNTERA is being deployed into the industry for use in third-party excavation risk assessment.</a:t>
            </a:r>
          </a:p>
          <a:p>
            <a:r>
              <a:rPr lang="en-US" sz="2400" dirty="0"/>
              <a:t>As more information becomes available, the model will be updated.</a:t>
            </a:r>
          </a:p>
          <a:p>
            <a:endParaRPr lang="en-US" sz="2400" dirty="0"/>
          </a:p>
          <a:p>
            <a:pPr marL="0" indent="0" algn="ctr">
              <a:buNone/>
            </a:pPr>
            <a:r>
              <a:rPr lang="en-US" sz="2400" b="1" dirty="0"/>
              <a:t>New </a:t>
            </a:r>
            <a:r>
              <a:rPr lang="en-US" sz="2400" b="1" dirty="0" err="1"/>
              <a:t>SyRRA</a:t>
            </a:r>
            <a:r>
              <a:rPr lang="en-US" sz="2400" b="1" dirty="0"/>
              <a:t> Projects</a:t>
            </a:r>
          </a:p>
          <a:p>
            <a:r>
              <a:rPr lang="en-US" sz="2400" dirty="0"/>
              <a:t>The </a:t>
            </a:r>
            <a:r>
              <a:rPr lang="en-US" sz="2400" dirty="0" err="1"/>
              <a:t>SyRRA</a:t>
            </a:r>
            <a:r>
              <a:rPr lang="en-US" sz="2400" dirty="0"/>
              <a:t> lab is now working on modeling pipeline risks stemming from mechanical and natural hazard loading conditions using strain-based methods.</a:t>
            </a:r>
          </a:p>
          <a:p>
            <a:endParaRPr lang="en-US" sz="2400" dirty="0"/>
          </a:p>
        </p:txBody>
      </p:sp>
      <p:sp>
        <p:nvSpPr>
          <p:cNvPr id="5" name="Slide Number Placeholder 4"/>
          <p:cNvSpPr>
            <a:spLocks noGrp="1"/>
          </p:cNvSpPr>
          <p:nvPr>
            <p:ph type="sldNum" sz="quarter" idx="11"/>
          </p:nvPr>
        </p:nvSpPr>
        <p:spPr/>
        <p:txBody>
          <a:bodyPr/>
          <a:lstStyle/>
          <a:p>
            <a:fld id="{1093570F-0B49-4931-8ED1-6445E5759EF7}" type="slidenum">
              <a:rPr lang="en-US" smtClean="0"/>
              <a:pPr/>
              <a:t>17</a:t>
            </a:fld>
            <a:endParaRPr lang="en-US" dirty="0"/>
          </a:p>
        </p:txBody>
      </p:sp>
      <p:sp>
        <p:nvSpPr>
          <p:cNvPr id="6" name="Footer Placeholder 5">
            <a:extLst>
              <a:ext uri="{FF2B5EF4-FFF2-40B4-BE49-F238E27FC236}">
                <a16:creationId xmlns:a16="http://schemas.microsoft.com/office/drawing/2014/main" id="{B559E327-CD3C-467D-9F9E-B6484F2F5542}"/>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spTree>
    <p:extLst>
      <p:ext uri="{BB962C8B-B14F-4D97-AF65-F5344CB8AC3E}">
        <p14:creationId xmlns:p14="http://schemas.microsoft.com/office/powerpoint/2010/main" val="252086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4199-CBF0-4688-B623-D8F930D14843}"/>
              </a:ext>
            </a:extLst>
          </p:cNvPr>
          <p:cNvSpPr>
            <a:spLocks noGrp="1"/>
          </p:cNvSpPr>
          <p:nvPr>
            <p:ph type="title"/>
          </p:nvPr>
        </p:nvSpPr>
        <p:spPr/>
        <p:txBody>
          <a:bodyPr/>
          <a:lstStyle/>
          <a:p>
            <a:r>
              <a:rPr lang="en-US" dirty="0"/>
              <a:t>Summary and conclusions</a:t>
            </a:r>
          </a:p>
        </p:txBody>
      </p:sp>
      <p:sp>
        <p:nvSpPr>
          <p:cNvPr id="4" name="Content Placeholder 3">
            <a:extLst>
              <a:ext uri="{FF2B5EF4-FFF2-40B4-BE49-F238E27FC236}">
                <a16:creationId xmlns:a16="http://schemas.microsoft.com/office/drawing/2014/main" id="{F603C031-463B-A5CF-DC9B-A052064F1330}"/>
              </a:ext>
            </a:extLst>
          </p:cNvPr>
          <p:cNvSpPr>
            <a:spLocks noGrp="1"/>
          </p:cNvSpPr>
          <p:nvPr>
            <p:ph idx="1"/>
          </p:nvPr>
        </p:nvSpPr>
        <p:spPr/>
        <p:txBody>
          <a:bodyPr/>
          <a:lstStyle/>
          <a:p>
            <a:r>
              <a:rPr lang="en-US" sz="2400" dirty="0"/>
              <a:t>The BaNTERA model is a holistic, rigorous tool for third-party excavation risk assessment built on modern data sources, expert judgement, and insight from previous models.</a:t>
            </a:r>
          </a:p>
          <a:p>
            <a:r>
              <a:rPr lang="en-US" sz="2400" dirty="0" err="1"/>
              <a:t>BaNTERA’s</a:t>
            </a:r>
            <a:r>
              <a:rPr lang="en-US" sz="2400" dirty="0"/>
              <a:t> verification results indicate that the model is a promising foundation for future work.</a:t>
            </a:r>
          </a:p>
          <a:p>
            <a:pPr lvl="1"/>
            <a:r>
              <a:rPr lang="en-US" sz="2200" dirty="0"/>
              <a:t>The model is being adopted for industry use.</a:t>
            </a:r>
          </a:p>
          <a:p>
            <a:pPr lvl="1"/>
            <a:r>
              <a:rPr lang="en-US" sz="2200" dirty="0"/>
              <a:t>The model will be updated given new information.</a:t>
            </a:r>
          </a:p>
          <a:p>
            <a:pPr lvl="1"/>
            <a:endParaRPr lang="en-US" sz="2200" dirty="0"/>
          </a:p>
        </p:txBody>
      </p:sp>
      <p:sp>
        <p:nvSpPr>
          <p:cNvPr id="3" name="Slide Number Placeholder 2">
            <a:extLst>
              <a:ext uri="{FF2B5EF4-FFF2-40B4-BE49-F238E27FC236}">
                <a16:creationId xmlns:a16="http://schemas.microsoft.com/office/drawing/2014/main" id="{6D33F5D0-F459-42E3-995D-737A8374D0AE}"/>
              </a:ext>
            </a:extLst>
          </p:cNvPr>
          <p:cNvSpPr>
            <a:spLocks noGrp="1"/>
          </p:cNvSpPr>
          <p:nvPr>
            <p:ph type="sldNum" sz="quarter" idx="11"/>
          </p:nvPr>
        </p:nvSpPr>
        <p:spPr/>
        <p:txBody>
          <a:bodyPr/>
          <a:lstStyle/>
          <a:p>
            <a:fld id="{1093570F-0B49-4931-8ED1-6445E5759EF7}" type="slidenum">
              <a:rPr lang="en-US" smtClean="0"/>
              <a:t>18</a:t>
            </a:fld>
            <a:endParaRPr lang="en-US" dirty="0"/>
          </a:p>
        </p:txBody>
      </p:sp>
      <p:sp>
        <p:nvSpPr>
          <p:cNvPr id="5" name="TextBox 4">
            <a:extLst>
              <a:ext uri="{FF2B5EF4-FFF2-40B4-BE49-F238E27FC236}">
                <a16:creationId xmlns:a16="http://schemas.microsoft.com/office/drawing/2014/main" id="{C4AEBDA3-614B-28B9-1626-115B545449E9}"/>
              </a:ext>
            </a:extLst>
          </p:cNvPr>
          <p:cNvSpPr txBox="1"/>
          <p:nvPr/>
        </p:nvSpPr>
        <p:spPr>
          <a:xfrm>
            <a:off x="369099" y="4344581"/>
            <a:ext cx="8405801" cy="1200329"/>
          </a:xfrm>
          <a:prstGeom prst="rect">
            <a:avLst/>
          </a:prstGeom>
          <a:solidFill>
            <a:schemeClr val="accent1"/>
          </a:solidFill>
          <a:ln w="19050">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a:solidFill>
                  <a:schemeClr val="tx1"/>
                </a:solidFill>
              </a:rPr>
              <a:t>Expanding the capabilities of </a:t>
            </a:r>
            <a:r>
              <a:rPr lang="en-US" sz="2400" b="1" dirty="0" err="1">
                <a:solidFill>
                  <a:schemeClr val="tx1"/>
                </a:solidFill>
              </a:rPr>
              <a:t>BaNTERA</a:t>
            </a:r>
            <a:r>
              <a:rPr lang="en-US" sz="2400" b="1" dirty="0">
                <a:solidFill>
                  <a:schemeClr val="tx1"/>
                </a:solidFill>
              </a:rPr>
              <a:t> may in turn improve third-party excavation management and provide more effective policies aimed at improving pipeline safety.</a:t>
            </a:r>
          </a:p>
        </p:txBody>
      </p:sp>
      <p:sp>
        <p:nvSpPr>
          <p:cNvPr id="7" name="Rectangle 5">
            <a:extLst>
              <a:ext uri="{FF2B5EF4-FFF2-40B4-BE49-F238E27FC236}">
                <a16:creationId xmlns:a16="http://schemas.microsoft.com/office/drawing/2014/main" id="{5A4DDFE1-D982-40B4-8E22-1B87FC81F61B}"/>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spTree>
    <p:extLst>
      <p:ext uri="{BB962C8B-B14F-4D97-AF65-F5344CB8AC3E}">
        <p14:creationId xmlns:p14="http://schemas.microsoft.com/office/powerpoint/2010/main" val="1311595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096360" y="1373087"/>
            <a:ext cx="2843267" cy="1233338"/>
          </a:xfrm>
        </p:spPr>
        <p:txBody>
          <a:bodyPr lIns="0" tIns="0" rIns="0" bIns="0"/>
          <a:lstStyle/>
          <a:p>
            <a:pPr algn="ctr"/>
            <a:r>
              <a:rPr lang="en-US" sz="4400" dirty="0"/>
              <a:t>Thank you!</a:t>
            </a:r>
          </a:p>
        </p:txBody>
      </p:sp>
      <p:sp>
        <p:nvSpPr>
          <p:cNvPr id="19" name="Subtitle 18"/>
          <p:cNvSpPr>
            <a:spLocks noGrp="1"/>
          </p:cNvSpPr>
          <p:nvPr>
            <p:ph type="subTitle" idx="1"/>
          </p:nvPr>
        </p:nvSpPr>
        <p:spPr>
          <a:xfrm>
            <a:off x="314965" y="2324860"/>
            <a:ext cx="4406057" cy="2734097"/>
          </a:xfrm>
        </p:spPr>
        <p:txBody>
          <a:bodyPr lIns="0" tIns="0" rIns="0" bIns="0"/>
          <a:lstStyle/>
          <a:p>
            <a:pPr algn="ctr"/>
            <a:r>
              <a:rPr lang="en-US" sz="1600" b="1" dirty="0"/>
              <a:t>Colin Schell</a:t>
            </a:r>
          </a:p>
          <a:p>
            <a:pPr algn="ctr"/>
            <a:r>
              <a:rPr lang="en-US" sz="1400" dirty="0"/>
              <a:t>Ph.D. Student, Reliability Engineering</a:t>
            </a:r>
          </a:p>
          <a:p>
            <a:pPr algn="ctr"/>
            <a:r>
              <a:rPr lang="en-US" sz="1600" dirty="0">
                <a:hlinkClick r:id="rId3"/>
              </a:rPr>
              <a:t>cschell@umd.edu</a:t>
            </a:r>
            <a:endParaRPr lang="en-US" sz="1600" dirty="0"/>
          </a:p>
          <a:p>
            <a:pPr algn="ctr"/>
            <a:r>
              <a:rPr lang="en-US" sz="1600" b="1" dirty="0"/>
              <a:t>Dr. Katrina Groth</a:t>
            </a:r>
          </a:p>
          <a:p>
            <a:pPr algn="ctr"/>
            <a:r>
              <a:rPr lang="en-US" sz="1400" dirty="0"/>
              <a:t>Assistant Professor, Mechanical Engineering</a:t>
            </a:r>
          </a:p>
          <a:p>
            <a:pPr algn="ctr"/>
            <a:r>
              <a:rPr lang="en-US" sz="1600" dirty="0">
                <a:hlinkClick r:id="rId4"/>
              </a:rPr>
              <a:t>kgroth@umd.edu</a:t>
            </a:r>
            <a:endParaRPr lang="en-US" sz="1600" dirty="0"/>
          </a:p>
          <a:p>
            <a:pPr algn="ctr"/>
            <a:r>
              <a:rPr lang="en-US" sz="1600" b="1" dirty="0"/>
              <a:t>Andres Ruiz-</a:t>
            </a:r>
            <a:r>
              <a:rPr lang="en-US" sz="1600" b="1" dirty="0" err="1"/>
              <a:t>Tagle</a:t>
            </a:r>
            <a:endParaRPr lang="en-US" sz="1600" b="1" dirty="0"/>
          </a:p>
          <a:p>
            <a:pPr algn="ctr"/>
            <a:r>
              <a:rPr lang="en-US" sz="1400" dirty="0"/>
              <a:t>Ph.D. Student, Reliability Engineering</a:t>
            </a:r>
          </a:p>
          <a:p>
            <a:pPr algn="ctr"/>
            <a:r>
              <a:rPr lang="en-US" sz="1600" dirty="0">
                <a:hlinkClick r:id="rId5"/>
              </a:rPr>
              <a:t>aruiztag@umd.edu</a:t>
            </a:r>
            <a:endParaRPr lang="en-US" sz="1600" dirty="0"/>
          </a:p>
          <a:p>
            <a:pPr algn="ctr"/>
            <a:r>
              <a:rPr lang="en-US" sz="1600" b="1" dirty="0"/>
              <a:t>Austin Lewis</a:t>
            </a:r>
          </a:p>
          <a:p>
            <a:pPr algn="ctr"/>
            <a:r>
              <a:rPr lang="en-US" sz="1400" dirty="0"/>
              <a:t>Ph.D., Reliability Engineering</a:t>
            </a:r>
          </a:p>
          <a:p>
            <a:pPr algn="ctr"/>
            <a:r>
              <a:rPr lang="en-US" sz="1600" dirty="0">
                <a:hlinkClick r:id="rId6"/>
              </a:rPr>
              <a:t>adlewis@umd.edu</a:t>
            </a:r>
            <a:endParaRPr lang="en-US" sz="1600" dirty="0"/>
          </a:p>
          <a:p>
            <a:pPr lvl="1" algn="l"/>
            <a:endParaRPr lang="en-US" sz="1600" dirty="0"/>
          </a:p>
          <a:p>
            <a:pPr algn="ctr"/>
            <a:endParaRPr lang="en-US" sz="1800" dirty="0"/>
          </a:p>
        </p:txBody>
      </p:sp>
      <p:sp>
        <p:nvSpPr>
          <p:cNvPr id="3" name="TextBox 2"/>
          <p:cNvSpPr txBox="1"/>
          <p:nvPr/>
        </p:nvSpPr>
        <p:spPr>
          <a:xfrm>
            <a:off x="122662" y="5818604"/>
            <a:ext cx="4790662" cy="492443"/>
          </a:xfrm>
          <a:prstGeom prst="rect">
            <a:avLst/>
          </a:prstGeom>
          <a:noFill/>
        </p:spPr>
        <p:txBody>
          <a:bodyPr wrap="square" lIns="0" tIns="0" rIns="0" bIns="0" rtlCol="0">
            <a:spAutoFit/>
          </a:bodyPr>
          <a:lstStyle/>
          <a:p>
            <a:pPr algn="ctr"/>
            <a:r>
              <a:rPr lang="en-US" sz="1600" dirty="0" err="1"/>
              <a:t>SyRRA</a:t>
            </a:r>
            <a:r>
              <a:rPr lang="en-US" sz="1600" dirty="0"/>
              <a:t> Lab </a:t>
            </a:r>
            <a:r>
              <a:rPr lang="en-US" sz="1600" dirty="0">
                <a:hlinkClick r:id="rId7"/>
              </a:rPr>
              <a:t>http://syrra.umd.edu</a:t>
            </a:r>
            <a:endParaRPr lang="en-US" sz="1600" dirty="0"/>
          </a:p>
          <a:p>
            <a:pPr algn="ctr"/>
            <a:r>
              <a:rPr lang="en-US" sz="1600" dirty="0"/>
              <a:t>Center for Risk and Reliability </a:t>
            </a:r>
            <a:r>
              <a:rPr lang="en-US" sz="1600" dirty="0">
                <a:hlinkClick r:id="rId8"/>
              </a:rPr>
              <a:t>http://crr.umd.edu</a:t>
            </a:r>
            <a:endParaRPr lang="en-US" sz="1600" dirty="0"/>
          </a:p>
        </p:txBody>
      </p:sp>
      <p:sp>
        <p:nvSpPr>
          <p:cNvPr id="11" name="Slide Number Placeholder 2">
            <a:extLst>
              <a:ext uri="{FF2B5EF4-FFF2-40B4-BE49-F238E27FC236}">
                <a16:creationId xmlns:a16="http://schemas.microsoft.com/office/drawing/2014/main" id="{D7116C8A-1FD3-0CD0-8A4E-7898A5383543}"/>
              </a:ext>
            </a:extLst>
          </p:cNvPr>
          <p:cNvSpPr txBox="1">
            <a:spLocks/>
          </p:cNvSpPr>
          <p:nvPr/>
        </p:nvSpPr>
        <p:spPr bwMode="auto">
          <a:xfrm>
            <a:off x="8371384" y="6486036"/>
            <a:ext cx="609600" cy="3017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1050" kern="1200">
                <a:solidFill>
                  <a:schemeClr val="tx1"/>
                </a:solidFill>
                <a:latin typeface="+mn-lt"/>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93570F-0B49-4931-8ED1-6445E5759EF7}" type="slidenum">
              <a:rPr lang="en-US" smtClean="0"/>
              <a:pPr/>
              <a:t>19</a:t>
            </a:fld>
            <a:endParaRPr lang="en-US" dirty="0"/>
          </a:p>
        </p:txBody>
      </p:sp>
      <p:pic>
        <p:nvPicPr>
          <p:cNvPr id="2" name="Picture 1">
            <a:extLst>
              <a:ext uri="{FF2B5EF4-FFF2-40B4-BE49-F238E27FC236}">
                <a16:creationId xmlns:a16="http://schemas.microsoft.com/office/drawing/2014/main" id="{FDB29BDE-F863-4F1F-BD11-626BD51186B3}"/>
              </a:ext>
            </a:extLst>
          </p:cNvPr>
          <p:cNvPicPr>
            <a:picLocks noChangeAspect="1"/>
          </p:cNvPicPr>
          <p:nvPr/>
        </p:nvPicPr>
        <p:blipFill>
          <a:blip r:embed="rId9"/>
          <a:stretch>
            <a:fillRect/>
          </a:stretch>
        </p:blipFill>
        <p:spPr>
          <a:xfrm>
            <a:off x="4949068" y="3800329"/>
            <a:ext cx="3915711" cy="2500722"/>
          </a:xfrm>
          <a:prstGeom prst="rect">
            <a:avLst/>
          </a:prstGeom>
        </p:spPr>
      </p:pic>
      <p:sp>
        <p:nvSpPr>
          <p:cNvPr id="12" name="Footer Placeholder 2">
            <a:extLst>
              <a:ext uri="{FF2B5EF4-FFF2-40B4-BE49-F238E27FC236}">
                <a16:creationId xmlns:a16="http://schemas.microsoft.com/office/drawing/2014/main" id="{DE0E75AF-820D-4E1A-A13B-0E9F03FD5ACB}"/>
              </a:ext>
            </a:extLst>
          </p:cNvPr>
          <p:cNvSpPr txBox="1">
            <a:spLocks/>
          </p:cNvSpPr>
          <p:nvPr/>
        </p:nvSpPr>
        <p:spPr>
          <a:xfrm>
            <a:off x="2467784" y="6387176"/>
            <a:ext cx="4605877" cy="42925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600" dirty="0"/>
              <a:t>This information, data or work presented herein was funded in part by the U.S. Department of Transportation Pipeline and Hazardous Materials Safety Administration’s Pipeline Safety Research and Development Program, under Award Number 693JK32110002POTA. The views and conclusions contained in this document are those of the authors and should not be interpreted as representing the official policies, either expressed or implied, of the Pipeline and Hazardous Materials Safety Administration, the Department of Transportation, or the U.S. Government.</a:t>
            </a:r>
          </a:p>
        </p:txBody>
      </p:sp>
      <p:pic>
        <p:nvPicPr>
          <p:cNvPr id="5" name="Picture 4">
            <a:extLst>
              <a:ext uri="{FF2B5EF4-FFF2-40B4-BE49-F238E27FC236}">
                <a16:creationId xmlns:a16="http://schemas.microsoft.com/office/drawing/2014/main" id="{859476F8-46DD-40DA-8176-E55CBD1F91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80266" y="1674125"/>
            <a:ext cx="3853314" cy="2017783"/>
          </a:xfrm>
          <a:prstGeom prst="rect">
            <a:avLst/>
          </a:prstGeom>
        </p:spPr>
      </p:pic>
    </p:spTree>
    <p:extLst>
      <p:ext uri="{BB962C8B-B14F-4D97-AF65-F5344CB8AC3E}">
        <p14:creationId xmlns:p14="http://schemas.microsoft.com/office/powerpoint/2010/main" val="419151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A5FF-9F6A-4E75-B0A8-435A081F5324}"/>
              </a:ext>
            </a:extLst>
          </p:cNvPr>
          <p:cNvSpPr>
            <a:spLocks noGrp="1"/>
          </p:cNvSpPr>
          <p:nvPr>
            <p:ph type="title"/>
          </p:nvPr>
        </p:nvSpPr>
        <p:spPr/>
        <p:txBody>
          <a:bodyPr/>
          <a:lstStyle/>
          <a:p>
            <a:r>
              <a:rPr lang="en-US"/>
              <a:t>What is third-party pipeline damage?</a:t>
            </a:r>
            <a:endParaRPr lang="en-US" dirty="0"/>
          </a:p>
        </p:txBody>
      </p:sp>
      <p:sp>
        <p:nvSpPr>
          <p:cNvPr id="3" name="Content Placeholder 2">
            <a:extLst>
              <a:ext uri="{FF2B5EF4-FFF2-40B4-BE49-F238E27FC236}">
                <a16:creationId xmlns:a16="http://schemas.microsoft.com/office/drawing/2014/main" id="{009C14BF-6601-4B0B-808C-289B92169797}"/>
              </a:ext>
            </a:extLst>
          </p:cNvPr>
          <p:cNvSpPr>
            <a:spLocks noGrp="1"/>
          </p:cNvSpPr>
          <p:nvPr>
            <p:ph idx="1"/>
          </p:nvPr>
        </p:nvSpPr>
        <p:spPr/>
        <p:txBody>
          <a:bodyPr/>
          <a:lstStyle/>
          <a:p>
            <a:r>
              <a:rPr lang="en-US" sz="2400"/>
              <a:t>Third-party damage (TPD) to pipelines refers to damage caused by excavators that are not related to the pipeline company.</a:t>
            </a:r>
          </a:p>
          <a:p>
            <a:r>
              <a:rPr lang="en-US" sz="2400"/>
              <a:t>Excavators are encouraged to follow the process shown below in order to protect against TPD.</a:t>
            </a:r>
            <a:endParaRPr lang="en-US" sz="2400" dirty="0"/>
          </a:p>
        </p:txBody>
      </p:sp>
      <p:sp>
        <p:nvSpPr>
          <p:cNvPr id="11" name="Slide Number Placeholder 10">
            <a:extLst>
              <a:ext uri="{FF2B5EF4-FFF2-40B4-BE49-F238E27FC236}">
                <a16:creationId xmlns:a16="http://schemas.microsoft.com/office/drawing/2014/main" id="{AA4599F6-4269-4616-8B1C-E626F78D53CB}"/>
              </a:ext>
            </a:extLst>
          </p:cNvPr>
          <p:cNvSpPr>
            <a:spLocks noGrp="1"/>
          </p:cNvSpPr>
          <p:nvPr>
            <p:ph type="sldNum" sz="quarter" idx="11"/>
          </p:nvPr>
        </p:nvSpPr>
        <p:spPr/>
        <p:txBody>
          <a:bodyPr/>
          <a:lstStyle/>
          <a:p>
            <a:pPr lvl="0"/>
            <a:fld id="{1093570F-0B49-4931-8ED1-6445E5759EF7}" type="slidenum">
              <a:rPr lang="en-US" noProof="0" smtClean="0"/>
              <a:pPr lvl="0"/>
              <a:t>2</a:t>
            </a:fld>
            <a:endParaRPr lang="en-US" noProof="0"/>
          </a:p>
        </p:txBody>
      </p:sp>
      <p:pic>
        <p:nvPicPr>
          <p:cNvPr id="1026" name="Picture 2" descr="Five Steps for Safe Digging">
            <a:extLst>
              <a:ext uri="{FF2B5EF4-FFF2-40B4-BE49-F238E27FC236}">
                <a16:creationId xmlns:a16="http://schemas.microsoft.com/office/drawing/2014/main" id="{DE714148-36F4-413E-8FDF-F7FE0F347683}"/>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t="-759" b="3534"/>
          <a:stretch/>
        </p:blipFill>
        <p:spPr bwMode="auto">
          <a:xfrm>
            <a:off x="932897" y="2795447"/>
            <a:ext cx="7278206" cy="353568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5">
            <a:extLst>
              <a:ext uri="{FF2B5EF4-FFF2-40B4-BE49-F238E27FC236}">
                <a16:creationId xmlns:a16="http://schemas.microsoft.com/office/drawing/2014/main" id="{7962B567-0D6C-40D6-99CD-143C34A95CF2}"/>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spTree>
    <p:extLst>
      <p:ext uri="{BB962C8B-B14F-4D97-AF65-F5344CB8AC3E}">
        <p14:creationId xmlns:p14="http://schemas.microsoft.com/office/powerpoint/2010/main" val="2900549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1761-DF12-486C-89CF-024AC4056432}"/>
              </a:ext>
            </a:extLst>
          </p:cNvPr>
          <p:cNvSpPr>
            <a:spLocks noGrp="1"/>
          </p:cNvSpPr>
          <p:nvPr>
            <p:ph type="title"/>
          </p:nvPr>
        </p:nvSpPr>
        <p:spPr/>
        <p:txBody>
          <a:bodyPr/>
          <a:lstStyle/>
          <a:p>
            <a:r>
              <a:rPr lang="en-US" sz="3200" dirty="0" err="1">
                <a:latin typeface="Times New Roman"/>
                <a:ea typeface="ＭＳ Ｐゴシック"/>
                <a:cs typeface="Times New Roman"/>
              </a:rPr>
              <a:t>BaNTERA's</a:t>
            </a:r>
            <a:r>
              <a:rPr lang="en-US" sz="3200" dirty="0">
                <a:latin typeface="Times New Roman"/>
                <a:ea typeface="ＭＳ Ｐゴシック"/>
                <a:cs typeface="Times New Roman"/>
              </a:rPr>
              <a:t> supporting datasets are of a sufficient quality for model deployment</a:t>
            </a:r>
            <a:endParaRPr lang="en-US" sz="3200" dirty="0"/>
          </a:p>
        </p:txBody>
      </p:sp>
      <p:graphicFrame>
        <p:nvGraphicFramePr>
          <p:cNvPr id="9" name="Table 8">
            <a:extLst>
              <a:ext uri="{FF2B5EF4-FFF2-40B4-BE49-F238E27FC236}">
                <a16:creationId xmlns:a16="http://schemas.microsoft.com/office/drawing/2014/main" id="{CB38A4EA-E247-419A-BDCD-F5EA7FC176A1}"/>
              </a:ext>
            </a:extLst>
          </p:cNvPr>
          <p:cNvGraphicFramePr>
            <a:graphicFrameLocks noGrp="1"/>
          </p:cNvGraphicFramePr>
          <p:nvPr>
            <p:extLst/>
          </p:nvPr>
        </p:nvGraphicFramePr>
        <p:xfrm>
          <a:off x="4676140" y="3843020"/>
          <a:ext cx="4241735" cy="1645920"/>
        </p:xfrm>
        <a:graphic>
          <a:graphicData uri="http://schemas.openxmlformats.org/drawingml/2006/table">
            <a:tbl>
              <a:tblPr firstRow="1" bandRow="1">
                <a:tableStyleId>{5940675A-B579-460E-94D1-54222C63F5DA}</a:tableStyleId>
              </a:tblPr>
              <a:tblGrid>
                <a:gridCol w="1503275">
                  <a:extLst>
                    <a:ext uri="{9D8B030D-6E8A-4147-A177-3AD203B41FA5}">
                      <a16:colId xmlns:a16="http://schemas.microsoft.com/office/drawing/2014/main" val="1567231902"/>
                    </a:ext>
                  </a:extLst>
                </a:gridCol>
                <a:gridCol w="2738460">
                  <a:extLst>
                    <a:ext uri="{9D8B030D-6E8A-4147-A177-3AD203B41FA5}">
                      <a16:colId xmlns:a16="http://schemas.microsoft.com/office/drawing/2014/main" val="1828295020"/>
                    </a:ext>
                  </a:extLst>
                </a:gridCol>
              </a:tblGrid>
              <a:tr h="246023">
                <a:tc>
                  <a:txBody>
                    <a:bodyPr/>
                    <a:lstStyle/>
                    <a:p>
                      <a:pPr rtl="0" fontAlgn="base"/>
                      <a:r>
                        <a:rPr lang="en-US" sz="1200" b="1" dirty="0">
                          <a:solidFill>
                            <a:schemeClr val="accent2"/>
                          </a:solidFill>
                          <a:effectLst/>
                        </a:rPr>
                        <a:t>Quality Criteria </a:t>
                      </a:r>
                    </a:p>
                  </a:txBody>
                  <a:tcPr>
                    <a:lnL w="9525">
                      <a:solidFill>
                        <a:schemeClr val="tx1"/>
                      </a:solidFill>
                    </a:lnL>
                    <a:lnR w="9525">
                      <a:solidFill>
                        <a:schemeClr val="tx1"/>
                      </a:solidFill>
                    </a:lnR>
                    <a:lnT w="9525">
                      <a:solidFill>
                        <a:schemeClr val="tx1"/>
                      </a:solidFill>
                    </a:lnT>
                    <a:lnB w="9525">
                      <a:solidFill>
                        <a:schemeClr val="tx1"/>
                      </a:solidFill>
                    </a:lnB>
                    <a:solidFill>
                      <a:schemeClr val="bg1">
                        <a:lumMod val="85000"/>
                      </a:schemeClr>
                    </a:solidFill>
                  </a:tcPr>
                </a:tc>
                <a:tc>
                  <a:txBody>
                    <a:bodyPr/>
                    <a:lstStyle/>
                    <a:p>
                      <a:pPr rtl="0" fontAlgn="base"/>
                      <a:r>
                        <a:rPr lang="en-US" sz="1200" b="1" dirty="0">
                          <a:solidFill>
                            <a:schemeClr val="accent2"/>
                          </a:solidFill>
                          <a:effectLst/>
                        </a:rPr>
                        <a:t>Unique Entries with Quality Issues </a:t>
                      </a:r>
                    </a:p>
                  </a:txBody>
                  <a:tcPr>
                    <a:lnL w="9525">
                      <a:solidFill>
                        <a:schemeClr val="tx1"/>
                      </a:solidFill>
                    </a:lnL>
                    <a:lnR w="9525">
                      <a:solidFill>
                        <a:schemeClr val="tx1"/>
                      </a:solidFill>
                    </a:lnR>
                    <a:lnT w="9525">
                      <a:solidFill>
                        <a:schemeClr val="tx1"/>
                      </a:solidFill>
                    </a:lnT>
                    <a:lnB w="9525">
                      <a:solidFill>
                        <a:schemeClr val="tx1"/>
                      </a:solidFill>
                    </a:lnB>
                    <a:solidFill>
                      <a:schemeClr val="bg1">
                        <a:lumMod val="85000"/>
                      </a:schemeClr>
                    </a:solidFill>
                  </a:tcPr>
                </a:tc>
                <a:extLst>
                  <a:ext uri="{0D108BD9-81ED-4DB2-BD59-A6C34878D82A}">
                    <a16:rowId xmlns:a16="http://schemas.microsoft.com/office/drawing/2014/main" val="997566690"/>
                  </a:ext>
                </a:extLst>
              </a:tr>
              <a:tr h="256274">
                <a:tc>
                  <a:txBody>
                    <a:bodyPr/>
                    <a:lstStyle/>
                    <a:p>
                      <a:pPr rtl="0" fontAlgn="base"/>
                      <a:r>
                        <a:rPr lang="en-US" sz="1200" i="1" dirty="0">
                          <a:effectLst/>
                        </a:rPr>
                        <a:t>Complete </a:t>
                      </a:r>
                    </a:p>
                  </a:txBody>
                  <a:tcPr>
                    <a:lnL w="9525">
                      <a:solidFill>
                        <a:schemeClr val="tx1"/>
                      </a:solidFill>
                    </a:lnL>
                    <a:lnR w="9525">
                      <a:solidFill>
                        <a:schemeClr val="tx1"/>
                      </a:solidFill>
                    </a:lnR>
                    <a:lnT w="9525">
                      <a:solidFill>
                        <a:schemeClr val="tx1"/>
                      </a:solidFill>
                    </a:lnT>
                    <a:lnB w="9525">
                      <a:solidFill>
                        <a:schemeClr val="tx1"/>
                      </a:solidFill>
                    </a:lnB>
                  </a:tcPr>
                </a:tc>
                <a:tc>
                  <a:txBody>
                    <a:bodyPr/>
                    <a:lstStyle/>
                    <a:p>
                      <a:pPr rtl="0" fontAlgn="base"/>
                      <a:r>
                        <a:rPr lang="en-US" sz="1200" dirty="0">
                          <a:effectLst/>
                        </a:rPr>
                        <a:t>0 unaccounted external states </a:t>
                      </a:r>
                    </a:p>
                  </a:txBody>
                  <a:tcPr>
                    <a:lnL w="9525">
                      <a:solidFill>
                        <a:schemeClr val="tx1"/>
                      </a:solidFill>
                    </a:lnL>
                    <a:lnR w="9525">
                      <a:solidFill>
                        <a:schemeClr val="tx1"/>
                      </a:solidFill>
                    </a:lnR>
                    <a:lnT w="9525">
                      <a:solidFill>
                        <a:schemeClr val="tx1"/>
                      </a:solidFill>
                    </a:lnT>
                    <a:lnB w="9525">
                      <a:solidFill>
                        <a:schemeClr val="tx1"/>
                      </a:solidFill>
                    </a:lnB>
                  </a:tcPr>
                </a:tc>
                <a:extLst>
                  <a:ext uri="{0D108BD9-81ED-4DB2-BD59-A6C34878D82A}">
                    <a16:rowId xmlns:a16="http://schemas.microsoft.com/office/drawing/2014/main" val="42029667"/>
                  </a:ext>
                </a:extLst>
              </a:tr>
              <a:tr h="246023">
                <a:tc>
                  <a:txBody>
                    <a:bodyPr/>
                    <a:lstStyle/>
                    <a:p>
                      <a:pPr rtl="0" fontAlgn="base"/>
                      <a:r>
                        <a:rPr lang="en-US" sz="1200" i="1" dirty="0">
                          <a:effectLst/>
                        </a:rPr>
                        <a:t>Non-redundant </a:t>
                      </a:r>
                    </a:p>
                  </a:txBody>
                  <a:tcPr>
                    <a:lnL w="9525">
                      <a:solidFill>
                        <a:schemeClr val="tx1"/>
                      </a:solidFill>
                    </a:lnL>
                    <a:lnR w="9525">
                      <a:solidFill>
                        <a:schemeClr val="tx1"/>
                      </a:solidFill>
                    </a:lnR>
                    <a:lnT w="9525">
                      <a:solidFill>
                        <a:schemeClr val="tx1"/>
                      </a:solidFill>
                    </a:lnT>
                    <a:lnB w="9525">
                      <a:solidFill>
                        <a:schemeClr val="tx1"/>
                      </a:solidFill>
                    </a:lnB>
                  </a:tcPr>
                </a:tc>
                <a:tc>
                  <a:txBody>
                    <a:bodyPr/>
                    <a:lstStyle/>
                    <a:p>
                      <a:pPr rtl="0" fontAlgn="base"/>
                      <a:r>
                        <a:rPr lang="en-US" sz="1200" dirty="0">
                          <a:effectLst/>
                        </a:rPr>
                        <a:t>2/6 information states </a:t>
                      </a:r>
                    </a:p>
                  </a:txBody>
                  <a:tcPr>
                    <a:lnL w="9525">
                      <a:solidFill>
                        <a:schemeClr val="tx1"/>
                      </a:solidFill>
                    </a:lnL>
                    <a:lnR w="9525">
                      <a:solidFill>
                        <a:schemeClr val="tx1"/>
                      </a:solidFill>
                    </a:lnR>
                    <a:lnT w="9525">
                      <a:solidFill>
                        <a:schemeClr val="tx1"/>
                      </a:solidFill>
                    </a:lnT>
                    <a:lnB w="9525">
                      <a:solidFill>
                        <a:schemeClr val="tx1"/>
                      </a:solidFill>
                    </a:lnB>
                  </a:tcPr>
                </a:tc>
                <a:extLst>
                  <a:ext uri="{0D108BD9-81ED-4DB2-BD59-A6C34878D82A}">
                    <a16:rowId xmlns:a16="http://schemas.microsoft.com/office/drawing/2014/main" val="1756357106"/>
                  </a:ext>
                </a:extLst>
              </a:tr>
              <a:tr h="246023">
                <a:tc>
                  <a:txBody>
                    <a:bodyPr/>
                    <a:lstStyle/>
                    <a:p>
                      <a:pPr rtl="0" fontAlgn="base"/>
                      <a:r>
                        <a:rPr lang="en-US" sz="1200" i="1" dirty="0">
                          <a:effectLst/>
                        </a:rPr>
                        <a:t>Meaningful </a:t>
                      </a:r>
                    </a:p>
                  </a:txBody>
                  <a:tcPr>
                    <a:lnL w="9525">
                      <a:solidFill>
                        <a:schemeClr val="tx1"/>
                      </a:solidFill>
                    </a:lnL>
                    <a:lnR w="9525">
                      <a:solidFill>
                        <a:schemeClr val="tx1"/>
                      </a:solidFill>
                    </a:lnR>
                    <a:lnT w="9525">
                      <a:solidFill>
                        <a:schemeClr val="tx1"/>
                      </a:solidFill>
                    </a:lnT>
                    <a:lnB w="9525">
                      <a:solidFill>
                        <a:schemeClr val="tx1"/>
                      </a:solidFill>
                    </a:lnB>
                  </a:tcPr>
                </a:tc>
                <a:tc>
                  <a:txBody>
                    <a:bodyPr/>
                    <a:lstStyle/>
                    <a:p>
                      <a:pPr rtl="0" fontAlgn="base"/>
                      <a:r>
                        <a:rPr lang="en-US" sz="1200" dirty="0">
                          <a:effectLst/>
                        </a:rPr>
                        <a:t>1/6 information states </a:t>
                      </a:r>
                    </a:p>
                  </a:txBody>
                  <a:tcPr>
                    <a:lnL w="9525">
                      <a:solidFill>
                        <a:schemeClr val="tx1"/>
                      </a:solidFill>
                    </a:lnL>
                    <a:lnR w="9525">
                      <a:solidFill>
                        <a:schemeClr val="tx1"/>
                      </a:solidFill>
                    </a:lnR>
                    <a:lnT w="9525">
                      <a:solidFill>
                        <a:schemeClr val="tx1"/>
                      </a:solidFill>
                    </a:lnT>
                    <a:lnB w="9525">
                      <a:solidFill>
                        <a:schemeClr val="tx1"/>
                      </a:solidFill>
                    </a:lnB>
                  </a:tcPr>
                </a:tc>
                <a:extLst>
                  <a:ext uri="{0D108BD9-81ED-4DB2-BD59-A6C34878D82A}">
                    <a16:rowId xmlns:a16="http://schemas.microsoft.com/office/drawing/2014/main" val="1016022892"/>
                  </a:ext>
                </a:extLst>
              </a:tr>
              <a:tr h="246023">
                <a:tc>
                  <a:txBody>
                    <a:bodyPr/>
                    <a:lstStyle/>
                    <a:p>
                      <a:pPr rtl="0" fontAlgn="base"/>
                      <a:r>
                        <a:rPr lang="en-US" sz="1200" i="1" dirty="0">
                          <a:effectLst/>
                        </a:rPr>
                        <a:t>Unambiguous </a:t>
                      </a:r>
                    </a:p>
                  </a:txBody>
                  <a:tcPr>
                    <a:lnL w="9525">
                      <a:solidFill>
                        <a:schemeClr val="tx1"/>
                      </a:solidFill>
                    </a:lnL>
                    <a:lnR w="9525">
                      <a:solidFill>
                        <a:schemeClr val="tx1"/>
                      </a:solidFill>
                    </a:lnR>
                    <a:lnT w="9525">
                      <a:solidFill>
                        <a:schemeClr val="tx1"/>
                      </a:solidFill>
                    </a:lnT>
                    <a:lnB w="9525">
                      <a:solidFill>
                        <a:schemeClr val="tx1"/>
                      </a:solidFill>
                    </a:lnB>
                  </a:tcPr>
                </a:tc>
                <a:tc>
                  <a:txBody>
                    <a:bodyPr/>
                    <a:lstStyle/>
                    <a:p>
                      <a:pPr rtl="0" fontAlgn="base"/>
                      <a:r>
                        <a:rPr lang="en-US" sz="1200" dirty="0">
                          <a:effectLst/>
                        </a:rPr>
                        <a:t>2/6 information states </a:t>
                      </a:r>
                    </a:p>
                  </a:txBody>
                  <a:tcPr>
                    <a:lnL w="9525">
                      <a:solidFill>
                        <a:schemeClr val="tx1"/>
                      </a:solidFill>
                    </a:lnL>
                    <a:lnR w="9525">
                      <a:solidFill>
                        <a:schemeClr val="tx1"/>
                      </a:solidFill>
                    </a:lnR>
                    <a:lnT w="9525">
                      <a:solidFill>
                        <a:schemeClr val="tx1"/>
                      </a:solidFill>
                    </a:lnT>
                    <a:lnB w="9525">
                      <a:solidFill>
                        <a:schemeClr val="tx1"/>
                      </a:solidFill>
                    </a:lnB>
                  </a:tcPr>
                </a:tc>
                <a:extLst>
                  <a:ext uri="{0D108BD9-81ED-4DB2-BD59-A6C34878D82A}">
                    <a16:rowId xmlns:a16="http://schemas.microsoft.com/office/drawing/2014/main" val="814262554"/>
                  </a:ext>
                </a:extLst>
              </a:tr>
              <a:tr h="256274">
                <a:tc>
                  <a:txBody>
                    <a:bodyPr/>
                    <a:lstStyle/>
                    <a:p>
                      <a:pPr rtl="0" fontAlgn="base"/>
                      <a:r>
                        <a:rPr lang="en-US" sz="1200" i="1" dirty="0">
                          <a:effectLst/>
                        </a:rPr>
                        <a:t>Correct </a:t>
                      </a:r>
                    </a:p>
                  </a:txBody>
                  <a:tcPr>
                    <a:lnL w="9525">
                      <a:solidFill>
                        <a:schemeClr val="tx1"/>
                      </a:solidFill>
                    </a:lnL>
                    <a:lnR w="9525">
                      <a:solidFill>
                        <a:schemeClr val="tx1"/>
                      </a:solidFill>
                    </a:lnR>
                    <a:lnT w="9525">
                      <a:solidFill>
                        <a:schemeClr val="tx1"/>
                      </a:solidFill>
                    </a:lnT>
                    <a:lnB w="9525">
                      <a:solidFill>
                        <a:schemeClr val="tx1"/>
                      </a:solidFill>
                    </a:lnB>
                  </a:tcPr>
                </a:tc>
                <a:tc>
                  <a:txBody>
                    <a:bodyPr/>
                    <a:lstStyle/>
                    <a:p>
                      <a:pPr rtl="0" fontAlgn="base"/>
                      <a:r>
                        <a:rPr lang="en-US" sz="1200" dirty="0">
                          <a:effectLst/>
                        </a:rPr>
                        <a:t>0/6 information states </a:t>
                      </a:r>
                    </a:p>
                  </a:txBody>
                  <a:tcPr>
                    <a:lnL w="9525">
                      <a:solidFill>
                        <a:schemeClr val="tx1"/>
                      </a:solidFill>
                    </a:lnL>
                    <a:lnR w="9525">
                      <a:solidFill>
                        <a:schemeClr val="tx1"/>
                      </a:solidFill>
                    </a:lnR>
                    <a:lnT w="9525">
                      <a:solidFill>
                        <a:schemeClr val="tx1"/>
                      </a:solidFill>
                    </a:lnT>
                    <a:lnB w="9525">
                      <a:solidFill>
                        <a:schemeClr val="tx1"/>
                      </a:solidFill>
                    </a:lnB>
                  </a:tcPr>
                </a:tc>
                <a:extLst>
                  <a:ext uri="{0D108BD9-81ED-4DB2-BD59-A6C34878D82A}">
                    <a16:rowId xmlns:a16="http://schemas.microsoft.com/office/drawing/2014/main" val="3578768743"/>
                  </a:ext>
                </a:extLst>
              </a:tr>
            </a:tbl>
          </a:graphicData>
        </a:graphic>
      </p:graphicFrame>
      <p:sp>
        <p:nvSpPr>
          <p:cNvPr id="3" name="TextBox 2">
            <a:extLst>
              <a:ext uri="{FF2B5EF4-FFF2-40B4-BE49-F238E27FC236}">
                <a16:creationId xmlns:a16="http://schemas.microsoft.com/office/drawing/2014/main" id="{83523074-FBF3-49C7-A631-3B4BAEA3A206}"/>
              </a:ext>
            </a:extLst>
          </p:cNvPr>
          <p:cNvSpPr txBox="1"/>
          <p:nvPr/>
        </p:nvSpPr>
        <p:spPr>
          <a:xfrm>
            <a:off x="396240" y="1046480"/>
            <a:ext cx="823976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err="1"/>
              <a:t>BaNTERA</a:t>
            </a:r>
            <a:r>
              <a:rPr lang="en-US" sz="2400" dirty="0"/>
              <a:t> data quality was assessed using the semiotic data quality framework.</a:t>
            </a:r>
            <a:endParaRPr lang="en-US" sz="2400" dirty="0">
              <a:cs typeface="Times New Roman"/>
            </a:endParaRPr>
          </a:p>
          <a:p>
            <a:pPr marL="342900" indent="-342900">
              <a:buFont typeface="Arial"/>
              <a:buChar char="•"/>
            </a:pPr>
            <a:r>
              <a:rPr lang="en-US" sz="2400" dirty="0">
                <a:cs typeface="Times New Roman"/>
              </a:rPr>
              <a:t>Key data fields were chosen for quality analysis based on their relevance to </a:t>
            </a:r>
            <a:r>
              <a:rPr lang="en-US" sz="2400" dirty="0" err="1">
                <a:cs typeface="Times New Roman"/>
              </a:rPr>
              <a:t>BaNTERA</a:t>
            </a:r>
            <a:r>
              <a:rPr lang="en-US" sz="2400" dirty="0">
                <a:cs typeface="Times New Roman"/>
              </a:rPr>
              <a:t> and cross-referenced against industry knowledge.</a:t>
            </a:r>
          </a:p>
          <a:p>
            <a:pPr marL="342900" indent="-342900">
              <a:buFont typeface="Arial"/>
              <a:buChar char="•"/>
            </a:pPr>
            <a:r>
              <a:rPr lang="en-US" sz="2400" dirty="0">
                <a:cs typeface="Times New Roman"/>
              </a:rPr>
              <a:t>This analysis revealed only minor quality concerns that should not have any meaningful impact on model use.</a:t>
            </a:r>
          </a:p>
        </p:txBody>
      </p:sp>
      <p:sp>
        <p:nvSpPr>
          <p:cNvPr id="6" name="TextBox 5">
            <a:extLst>
              <a:ext uri="{FF2B5EF4-FFF2-40B4-BE49-F238E27FC236}">
                <a16:creationId xmlns:a16="http://schemas.microsoft.com/office/drawing/2014/main" id="{A0355B69-CBE3-48E1-9F1C-38FCE675D4C0}"/>
              </a:ext>
            </a:extLst>
          </p:cNvPr>
          <p:cNvSpPr txBox="1"/>
          <p:nvPr/>
        </p:nvSpPr>
        <p:spPr>
          <a:xfrm>
            <a:off x="2367280" y="6451600"/>
            <a:ext cx="56489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ea typeface="+mn-lt"/>
                <a:cs typeface="+mn-lt"/>
              </a:rPr>
              <a:t>Price, R., &amp; Shanks, G. (2016). A Semiotic Information Quality Framework: Development and Comparative Analysis. </a:t>
            </a:r>
            <a:r>
              <a:rPr lang="en-US" sz="900" i="1" dirty="0">
                <a:ea typeface="+mn-lt"/>
                <a:cs typeface="+mn-lt"/>
              </a:rPr>
              <a:t>Enacting Research Methods in Information Systems</a:t>
            </a:r>
            <a:r>
              <a:rPr lang="en-US" sz="900" dirty="0">
                <a:ea typeface="+mn-lt"/>
                <a:cs typeface="+mn-lt"/>
              </a:rPr>
              <a:t>, 219–250. </a:t>
            </a:r>
            <a:r>
              <a:rPr lang="en-US" sz="900" dirty="0">
                <a:ea typeface="+mn-lt"/>
                <a:cs typeface="+mn-lt"/>
                <a:hlinkClick r:id="rId2"/>
              </a:rPr>
              <a:t>https://doi.org/10.1007/978-3-319-29272-4_7</a:t>
            </a:r>
            <a:r>
              <a:rPr lang="en-US" sz="900" dirty="0">
                <a:ea typeface="+mn-lt"/>
                <a:cs typeface="+mn-lt"/>
              </a:rPr>
              <a:t> </a:t>
            </a:r>
            <a:endParaRPr lang="en-US" sz="900">
              <a:cs typeface="Times New Roman"/>
            </a:endParaRPr>
          </a:p>
        </p:txBody>
      </p:sp>
      <p:sp>
        <p:nvSpPr>
          <p:cNvPr id="7" name="Arrow: Right 6">
            <a:extLst>
              <a:ext uri="{FF2B5EF4-FFF2-40B4-BE49-F238E27FC236}">
                <a16:creationId xmlns:a16="http://schemas.microsoft.com/office/drawing/2014/main" id="{58A0F943-7BE2-4720-B08C-E85381DD2FBF}"/>
              </a:ext>
            </a:extLst>
          </p:cNvPr>
          <p:cNvSpPr/>
          <p:nvPr/>
        </p:nvSpPr>
        <p:spPr>
          <a:xfrm>
            <a:off x="4076510" y="4351344"/>
            <a:ext cx="474726" cy="550247"/>
          </a:xfrm>
          <a:prstGeom prst="rightArrow">
            <a:avLst/>
          </a:prstGeom>
          <a:solidFill>
            <a:schemeClr val="bg1">
              <a:lumMod val="8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endParaRPr lang="en-US" sz="1200" dirty="0">
              <a:solidFill>
                <a:srgbClr val="000000"/>
              </a:solidFill>
              <a:ea typeface="ＭＳ Ｐゴシック"/>
              <a:cs typeface="Times New Roman"/>
            </a:endParaRPr>
          </a:p>
        </p:txBody>
      </p:sp>
      <p:pic>
        <p:nvPicPr>
          <p:cNvPr id="12" name="Picture 12" descr="Diagram&#10;&#10;Description automatically generated">
            <a:extLst>
              <a:ext uri="{FF2B5EF4-FFF2-40B4-BE49-F238E27FC236}">
                <a16:creationId xmlns:a16="http://schemas.microsoft.com/office/drawing/2014/main" id="{CBB21C4F-CE99-43C0-804D-D725296FDFED}"/>
              </a:ext>
            </a:extLst>
          </p:cNvPr>
          <p:cNvPicPr>
            <a:picLocks noGrp="1" noChangeAspect="1"/>
          </p:cNvPicPr>
          <p:nvPr>
            <p:ph idx="1"/>
          </p:nvPr>
        </p:nvPicPr>
        <p:blipFill>
          <a:blip r:embed="rId3"/>
          <a:stretch>
            <a:fillRect/>
          </a:stretch>
        </p:blipFill>
        <p:spPr>
          <a:xfrm>
            <a:off x="266844" y="3737038"/>
            <a:ext cx="3657312" cy="1793587"/>
          </a:xfrm>
        </p:spPr>
      </p:pic>
      <p:sp>
        <p:nvSpPr>
          <p:cNvPr id="14" name="TextBox 13">
            <a:extLst>
              <a:ext uri="{FF2B5EF4-FFF2-40B4-BE49-F238E27FC236}">
                <a16:creationId xmlns:a16="http://schemas.microsoft.com/office/drawing/2014/main" id="{3200B109-B518-4A01-A3D1-DF648384D6C3}"/>
              </a:ext>
            </a:extLst>
          </p:cNvPr>
          <p:cNvSpPr txBox="1"/>
          <p:nvPr/>
        </p:nvSpPr>
        <p:spPr>
          <a:xfrm>
            <a:off x="549259" y="5664062"/>
            <a:ext cx="3104619" cy="300082"/>
          </a:xfrm>
          <a:prstGeom prst="rect">
            <a:avLst/>
          </a:prstGeom>
          <a:solidFill>
            <a:schemeClr val="accent1"/>
          </a:solidFill>
          <a:ln w="19050">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500" b="1" i="1" dirty="0">
                <a:solidFill>
                  <a:schemeClr val="tx1"/>
                </a:solidFill>
              </a:rPr>
              <a:t>Complete </a:t>
            </a:r>
            <a:r>
              <a:rPr lang="en-US" sz="1500" b="1" dirty="0">
                <a:solidFill>
                  <a:schemeClr val="tx1"/>
                </a:solidFill>
              </a:rPr>
              <a:t>cross-referencing</a:t>
            </a:r>
            <a:endParaRPr lang="en-US" sz="1350" b="1" i="1" dirty="0">
              <a:solidFill>
                <a:schemeClr val="tx1"/>
              </a:solidFill>
              <a:cs typeface="Times New Roman"/>
            </a:endParaRPr>
          </a:p>
        </p:txBody>
      </p:sp>
      <p:sp>
        <p:nvSpPr>
          <p:cNvPr id="16" name="TextBox 15">
            <a:extLst>
              <a:ext uri="{FF2B5EF4-FFF2-40B4-BE49-F238E27FC236}">
                <a16:creationId xmlns:a16="http://schemas.microsoft.com/office/drawing/2014/main" id="{841ECAFA-86BE-4609-ACBB-0E5359B38612}"/>
              </a:ext>
            </a:extLst>
          </p:cNvPr>
          <p:cNvSpPr txBox="1"/>
          <p:nvPr/>
        </p:nvSpPr>
        <p:spPr>
          <a:xfrm>
            <a:off x="5072842" y="5664062"/>
            <a:ext cx="3560271" cy="300082"/>
          </a:xfrm>
          <a:prstGeom prst="rect">
            <a:avLst/>
          </a:prstGeom>
          <a:solidFill>
            <a:schemeClr val="accent1"/>
          </a:solidFill>
          <a:ln w="19050">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500" b="1" dirty="0">
                <a:solidFill>
                  <a:schemeClr val="tx1"/>
                </a:solidFill>
                <a:cs typeface="Times New Roman"/>
              </a:rPr>
              <a:t>Tabulated scores for each quality criteria</a:t>
            </a:r>
          </a:p>
        </p:txBody>
      </p:sp>
    </p:spTree>
    <p:extLst>
      <p:ext uri="{BB962C8B-B14F-4D97-AF65-F5344CB8AC3E}">
        <p14:creationId xmlns:p14="http://schemas.microsoft.com/office/powerpoint/2010/main" val="369331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3E84-B77D-475D-9E36-7A4EA7A305F9}"/>
              </a:ext>
            </a:extLst>
          </p:cNvPr>
          <p:cNvSpPr>
            <a:spLocks noGrp="1"/>
          </p:cNvSpPr>
          <p:nvPr>
            <p:ph type="title"/>
          </p:nvPr>
        </p:nvSpPr>
        <p:spPr/>
        <p:txBody>
          <a:bodyPr/>
          <a:lstStyle/>
          <a:p>
            <a:r>
              <a:rPr lang="en-US" dirty="0"/>
              <a:t>Third-party damage to natural gas pipelines remains a significant threat</a:t>
            </a:r>
          </a:p>
        </p:txBody>
      </p:sp>
      <p:sp>
        <p:nvSpPr>
          <p:cNvPr id="3" name="Content Placeholder 2">
            <a:extLst>
              <a:ext uri="{FF2B5EF4-FFF2-40B4-BE49-F238E27FC236}">
                <a16:creationId xmlns:a16="http://schemas.microsoft.com/office/drawing/2014/main" id="{97BA4D9F-E9FA-483A-8D6F-A53114C75A88}"/>
              </a:ext>
            </a:extLst>
          </p:cNvPr>
          <p:cNvSpPr>
            <a:spLocks noGrp="1"/>
          </p:cNvSpPr>
          <p:nvPr>
            <p:ph idx="1"/>
          </p:nvPr>
        </p:nvSpPr>
        <p:spPr>
          <a:xfrm>
            <a:off x="457200" y="1155682"/>
            <a:ext cx="8229600" cy="4970482"/>
          </a:xfrm>
        </p:spPr>
        <p:txBody>
          <a:bodyPr/>
          <a:lstStyle/>
          <a:p>
            <a:r>
              <a:rPr lang="en-US" sz="2400" dirty="0"/>
              <a:t>Between 2016 and 2021, third-party damage was responsible for an estimated </a:t>
            </a:r>
            <a:r>
              <a:rPr lang="en-US" sz="2400" b="1" dirty="0"/>
              <a:t>21.45% </a:t>
            </a:r>
            <a:r>
              <a:rPr lang="en-US" sz="2400" dirty="0"/>
              <a:t>of all damages to U.S. gas transmission and distribution lines.</a:t>
            </a:r>
          </a:p>
          <a:p>
            <a:r>
              <a:rPr lang="en-US" sz="2400" dirty="0"/>
              <a:t>These incidents resulted in </a:t>
            </a:r>
            <a:r>
              <a:rPr lang="en-US" sz="2400" b="1" dirty="0"/>
              <a:t>$140M USD </a:t>
            </a:r>
            <a:r>
              <a:rPr lang="en-US" sz="2400" dirty="0"/>
              <a:t>in property damage.</a:t>
            </a:r>
          </a:p>
        </p:txBody>
      </p:sp>
      <p:sp>
        <p:nvSpPr>
          <p:cNvPr id="7" name="TextBox 6">
            <a:extLst>
              <a:ext uri="{FF2B5EF4-FFF2-40B4-BE49-F238E27FC236}">
                <a16:creationId xmlns:a16="http://schemas.microsoft.com/office/drawing/2014/main" id="{2D8E4F1E-2F75-462D-9139-754B423CA961}"/>
              </a:ext>
            </a:extLst>
          </p:cNvPr>
          <p:cNvSpPr txBox="1"/>
          <p:nvPr/>
        </p:nvSpPr>
        <p:spPr>
          <a:xfrm>
            <a:off x="5265937" y="3382533"/>
            <a:ext cx="3615448" cy="1938992"/>
          </a:xfrm>
          <a:prstGeom prst="rect">
            <a:avLst/>
          </a:prstGeom>
          <a:solidFill>
            <a:schemeClr val="accent1"/>
          </a:solidFill>
          <a:ln w="19050">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defRPr/>
            </a:pPr>
            <a:r>
              <a:rPr lang="en-US" sz="2000" dirty="0">
                <a:solidFill>
                  <a:srgbClr val="000000"/>
                </a:solidFill>
              </a:rPr>
              <a:t>Current third-party damage models do not capture a sufficiently comprehensive set of up-to-date root cause factors to model an modern excavation process.</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3" name="Slide Number Placeholder 12">
            <a:extLst>
              <a:ext uri="{FF2B5EF4-FFF2-40B4-BE49-F238E27FC236}">
                <a16:creationId xmlns:a16="http://schemas.microsoft.com/office/drawing/2014/main" id="{407A1B14-7DDB-4C2C-8A7F-E4DE777597AB}"/>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093570F-0B49-4931-8ED1-6445E5759EF7}" type="slidenum">
              <a:rPr kumimoji="0" lang="en-US" sz="1050" b="0" i="0" u="none" strike="noStrike" kern="1200" cap="none" spc="0" normalizeH="0" baseline="0" noProof="0" smtClean="0">
                <a:ln>
                  <a:noFill/>
                </a:ln>
                <a:solidFill>
                  <a:srgbClr val="000000"/>
                </a:solidFill>
                <a:effectLst/>
                <a:uLnTx/>
                <a:uFillTx/>
                <a:latin typeface="Times New Roman"/>
                <a:ea typeface="+mn-ea"/>
                <a:cs typeface="Calibri"/>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a:ln>
                <a:noFill/>
              </a:ln>
              <a:solidFill>
                <a:srgbClr val="000000"/>
              </a:solidFill>
              <a:effectLst/>
              <a:uLnTx/>
              <a:uFillTx/>
              <a:latin typeface="Times New Roman"/>
              <a:ea typeface="+mn-ea"/>
              <a:cs typeface="Calibri"/>
            </a:endParaRPr>
          </a:p>
        </p:txBody>
      </p:sp>
      <p:graphicFrame>
        <p:nvGraphicFramePr>
          <p:cNvPr id="10" name="Chart 9">
            <a:extLst>
              <a:ext uri="{FF2B5EF4-FFF2-40B4-BE49-F238E27FC236}">
                <a16:creationId xmlns:a16="http://schemas.microsoft.com/office/drawing/2014/main" id="{9288FEB3-8BD1-4287-9184-A46B28789237}"/>
              </a:ext>
            </a:extLst>
          </p:cNvPr>
          <p:cNvGraphicFramePr>
            <a:graphicFrameLocks/>
          </p:cNvGraphicFramePr>
          <p:nvPr>
            <p:extLst>
              <p:ext uri="{D42A27DB-BD31-4B8C-83A1-F6EECF244321}">
                <p14:modId xmlns:p14="http://schemas.microsoft.com/office/powerpoint/2010/main" val="1189454387"/>
              </p:ext>
            </p:extLst>
          </p:nvPr>
        </p:nvGraphicFramePr>
        <p:xfrm>
          <a:off x="0" y="3085449"/>
          <a:ext cx="5199017" cy="284093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
            <a:extLst>
              <a:ext uri="{FF2B5EF4-FFF2-40B4-BE49-F238E27FC236}">
                <a16:creationId xmlns:a16="http://schemas.microsoft.com/office/drawing/2014/main" id="{9612F049-15D6-4410-90AE-7E1BCB537EBA}"/>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spTree>
    <p:extLst>
      <p:ext uri="{BB962C8B-B14F-4D97-AF65-F5344CB8AC3E}">
        <p14:creationId xmlns:p14="http://schemas.microsoft.com/office/powerpoint/2010/main" val="264674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BaNTERA?</a:t>
            </a:r>
          </a:p>
        </p:txBody>
      </p:sp>
      <p:sp>
        <p:nvSpPr>
          <p:cNvPr id="3" name="Content Placeholder 2"/>
          <p:cNvSpPr>
            <a:spLocks noGrp="1"/>
          </p:cNvSpPr>
          <p:nvPr>
            <p:ph idx="1"/>
          </p:nvPr>
        </p:nvSpPr>
        <p:spPr/>
        <p:txBody>
          <a:bodyPr/>
          <a:lstStyle/>
          <a:p>
            <a:r>
              <a:rPr lang="en-US" sz="2400" dirty="0"/>
              <a:t>A probabilistic graphical model that represents a general excavation process and a comprehensive set of risk influencing factors.</a:t>
            </a:r>
          </a:p>
          <a:p>
            <a:r>
              <a:rPr lang="en-US" sz="2400" dirty="0"/>
              <a:t>A holistic decision support tool for </a:t>
            </a:r>
            <a:r>
              <a:rPr lang="en-US" sz="2400" b="1" dirty="0"/>
              <a:t>third-party damage</a:t>
            </a:r>
            <a:r>
              <a:rPr lang="en-US" sz="2400" dirty="0"/>
              <a:t>.</a:t>
            </a:r>
          </a:p>
          <a:p>
            <a:pPr lvl="1"/>
            <a:r>
              <a:rPr lang="en-US" sz="2000" dirty="0"/>
              <a:t>Includes the best-available industry data.</a:t>
            </a:r>
          </a:p>
          <a:p>
            <a:pPr lvl="1"/>
            <a:r>
              <a:rPr lang="en-US" sz="2000" dirty="0"/>
              <a:t>Flexible, adaptive model – can “learn” as we gather data, knowledge.</a:t>
            </a:r>
          </a:p>
          <a:p>
            <a:pPr lvl="1"/>
            <a:r>
              <a:rPr lang="en-US" sz="2000" dirty="0"/>
              <a:t>Built as a Bayesian network (BN) enabling in-depth causal reasoning.</a:t>
            </a:r>
          </a:p>
          <a:p>
            <a:pPr lvl="1"/>
            <a:endParaRPr lang="en-US" dirty="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55A7B-7854-E145-92D9-B491DF4BAE2D}" type="slidenum">
              <a:rPr kumimoji="0" lang="en-US" sz="1050" b="0" i="0" u="none" strike="noStrike" kern="1200" cap="none" spc="0" normalizeH="0" baseline="0" noProof="0" smtClean="0">
                <a:ln>
                  <a:noFill/>
                </a:ln>
                <a:solidFill>
                  <a:srgbClr val="000000"/>
                </a:solidFill>
                <a:effectLst/>
                <a:uLnTx/>
                <a:uFillTx/>
                <a:latin typeface="Times New Roman"/>
                <a:ea typeface="+mn-ea"/>
                <a:cs typeface="Calibri"/>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a:ln>
                <a:noFill/>
              </a:ln>
              <a:solidFill>
                <a:srgbClr val="000000"/>
              </a:solidFill>
              <a:effectLst/>
              <a:uLnTx/>
              <a:uFillTx/>
              <a:latin typeface="Times New Roman"/>
              <a:ea typeface="+mn-ea"/>
              <a:cs typeface="Calibri"/>
            </a:endParaRPr>
          </a:p>
        </p:txBody>
      </p:sp>
      <p:sp>
        <p:nvSpPr>
          <p:cNvPr id="17" name="TextBox 16"/>
          <p:cNvSpPr txBox="1"/>
          <p:nvPr/>
        </p:nvSpPr>
        <p:spPr>
          <a:xfrm>
            <a:off x="457200" y="4299198"/>
            <a:ext cx="2954653" cy="1107996"/>
          </a:xfrm>
          <a:prstGeom prst="rect">
            <a:avLst/>
          </a:prstGeom>
          <a:solidFill>
            <a:schemeClr val="accent1"/>
          </a:solidFill>
          <a:ln w="19050">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a:ea typeface="+mn-ea"/>
                <a:cs typeface="+mn-cs"/>
              </a:rPr>
              <a:t>Useable for quantifying risk –</a:t>
            </a:r>
            <a:r>
              <a:rPr kumimoji="0" lang="en-US" sz="2200" b="0" i="1" u="none" strike="noStrike" kern="1200" cap="none" spc="0" normalizeH="0" baseline="0" noProof="0" dirty="0">
                <a:ln>
                  <a:noFill/>
                </a:ln>
                <a:solidFill>
                  <a:srgbClr val="000000"/>
                </a:solidFill>
                <a:effectLst/>
                <a:uLnTx/>
                <a:uFillTx/>
                <a:latin typeface="Times New Roman"/>
                <a:ea typeface="+mn-ea"/>
                <a:cs typeface="+mn-cs"/>
              </a:rPr>
              <a:t> and </a:t>
            </a:r>
            <a:r>
              <a:rPr kumimoji="0" lang="en-US" sz="2200" b="0" i="0" u="none" strike="noStrike" kern="1200" cap="none" spc="0" normalizeH="0" baseline="0" noProof="0" dirty="0">
                <a:ln>
                  <a:noFill/>
                </a:ln>
                <a:solidFill>
                  <a:srgbClr val="000000"/>
                </a:solidFill>
                <a:effectLst/>
                <a:uLnTx/>
                <a:uFillTx/>
                <a:latin typeface="Times New Roman"/>
                <a:ea typeface="+mn-ea"/>
                <a:cs typeface="+mn-cs"/>
              </a:rPr>
              <a:t>identifying how to reduce it.</a:t>
            </a:r>
          </a:p>
        </p:txBody>
      </p:sp>
      <p:sp>
        <p:nvSpPr>
          <p:cNvPr id="8" name="Rectangle 5">
            <a:extLst>
              <a:ext uri="{FF2B5EF4-FFF2-40B4-BE49-F238E27FC236}">
                <a16:creationId xmlns:a16="http://schemas.microsoft.com/office/drawing/2014/main" id="{4A1FAC2C-AA19-4035-BAE4-AEE1B4806B26}"/>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pic>
        <p:nvPicPr>
          <p:cNvPr id="6" name="Picture 5">
            <a:extLst>
              <a:ext uri="{FF2B5EF4-FFF2-40B4-BE49-F238E27FC236}">
                <a16:creationId xmlns:a16="http://schemas.microsoft.com/office/drawing/2014/main" id="{A219FC8D-04FE-4646-B562-295B62B3E0B8}"/>
              </a:ext>
            </a:extLst>
          </p:cNvPr>
          <p:cNvPicPr>
            <a:picLocks noChangeAspect="1"/>
          </p:cNvPicPr>
          <p:nvPr/>
        </p:nvPicPr>
        <p:blipFill rotWithShape="1">
          <a:blip r:embed="rId3">
            <a:extLst>
              <a:ext uri="{28A0092B-C50C-407E-A947-70E740481C1C}">
                <a14:useLocalDpi xmlns:a14="http://schemas.microsoft.com/office/drawing/2010/main" val="0"/>
              </a:ext>
            </a:extLst>
          </a:blip>
          <a:srcRect b="9695"/>
          <a:stretch/>
        </p:blipFill>
        <p:spPr>
          <a:xfrm>
            <a:off x="4325016" y="4051516"/>
            <a:ext cx="4046368" cy="2121714"/>
          </a:xfrm>
          <a:prstGeom prst="rect">
            <a:avLst/>
          </a:prstGeom>
        </p:spPr>
      </p:pic>
    </p:spTree>
    <p:extLst>
      <p:ext uri="{BB962C8B-B14F-4D97-AF65-F5344CB8AC3E}">
        <p14:creationId xmlns:p14="http://schemas.microsoft.com/office/powerpoint/2010/main" val="305446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73E0-E5EC-4F78-8EFB-553EF5A77E63}"/>
              </a:ext>
            </a:extLst>
          </p:cNvPr>
          <p:cNvSpPr>
            <a:spLocks noGrp="1"/>
          </p:cNvSpPr>
          <p:nvPr>
            <p:ph type="title"/>
          </p:nvPr>
        </p:nvSpPr>
        <p:spPr/>
        <p:txBody>
          <a:bodyPr/>
          <a:lstStyle/>
          <a:p>
            <a:r>
              <a:rPr lang="en-US"/>
              <a:t>Bayesian Networks (BNs) are a model &amp; reasoning tool</a:t>
            </a:r>
            <a:endParaRPr lang="en-US" dirty="0"/>
          </a:p>
        </p:txBody>
      </p:sp>
      <p:sp>
        <p:nvSpPr>
          <p:cNvPr id="30" name="Content Placeholder 29">
            <a:extLst>
              <a:ext uri="{FF2B5EF4-FFF2-40B4-BE49-F238E27FC236}">
                <a16:creationId xmlns:a16="http://schemas.microsoft.com/office/drawing/2014/main" id="{A06B1983-014E-4DAA-8548-D6DBEF3DB4A0}"/>
              </a:ext>
            </a:extLst>
          </p:cNvPr>
          <p:cNvSpPr>
            <a:spLocks noGrp="1"/>
          </p:cNvSpPr>
          <p:nvPr>
            <p:ph idx="1"/>
          </p:nvPr>
        </p:nvSpPr>
        <p:spPr>
          <a:xfrm>
            <a:off x="457200" y="1155682"/>
            <a:ext cx="8229600" cy="2046258"/>
          </a:xfrm>
        </p:spPr>
        <p:txBody>
          <a:bodyPr/>
          <a:lstStyle/>
          <a:p>
            <a:pPr marL="274320" indent="-274320" defTabSz="914400"/>
            <a:r>
              <a:rPr lang="en-US" sz="2400"/>
              <a:t>BNs are:</a:t>
            </a:r>
          </a:p>
          <a:p>
            <a:pPr marL="548640" lvl="1" indent="-182880" defTabSz="914400"/>
            <a:r>
              <a:rPr lang="en-US" sz="2000" b="1"/>
              <a:t>A model documenting </a:t>
            </a:r>
            <a:r>
              <a:rPr lang="en-US" sz="2000"/>
              <a:t>relevant variables and their conditional dependencies (</a:t>
            </a:r>
            <a:r>
              <a:rPr lang="en-US" sz="2000" b="1"/>
              <a:t>causal</a:t>
            </a:r>
            <a:r>
              <a:rPr lang="en-US" sz="2000"/>
              <a:t>).</a:t>
            </a:r>
          </a:p>
          <a:p>
            <a:pPr marL="822960" lvl="2" indent="-182880" defTabSz="914400"/>
            <a:r>
              <a:rPr lang="en-US" sz="1800"/>
              <a:t>Expressed as nodes, arcs &amp; conditional probabilities.</a:t>
            </a:r>
          </a:p>
          <a:p>
            <a:pPr marL="548640" lvl="1" indent="-182880" defTabSz="914400"/>
            <a:r>
              <a:rPr lang="en-US" sz="2000" b="1"/>
              <a:t>A tool for performing </a:t>
            </a:r>
            <a:r>
              <a:rPr lang="en-US" sz="2000"/>
              <a:t>probabilistic</a:t>
            </a:r>
            <a:r>
              <a:rPr lang="en-US" sz="2000" b="1"/>
              <a:t> reasoning </a:t>
            </a:r>
            <a:r>
              <a:rPr lang="en-US" sz="2000"/>
              <a:t>under uncertainty.</a:t>
            </a:r>
            <a:endParaRPr lang="en-US" sz="2000" dirty="0"/>
          </a:p>
        </p:txBody>
      </p:sp>
      <p:sp>
        <p:nvSpPr>
          <p:cNvPr id="4" name="Slide Number Placeholder 3">
            <a:extLst>
              <a:ext uri="{FF2B5EF4-FFF2-40B4-BE49-F238E27FC236}">
                <a16:creationId xmlns:a16="http://schemas.microsoft.com/office/drawing/2014/main" id="{A0DDC505-9A5A-4E1B-9A7C-11783BD813DA}"/>
              </a:ext>
            </a:extLst>
          </p:cNvPr>
          <p:cNvSpPr>
            <a:spLocks noGrp="1"/>
          </p:cNvSpPr>
          <p:nvPr>
            <p:ph type="sldNum" sz="quarter" idx="11"/>
          </p:nvPr>
        </p:nvSpPr>
        <p:spPr/>
        <p:txBody>
          <a:bodyPr/>
          <a:lstStyle/>
          <a:p>
            <a:fld id="{B347FA65-0AFF-D745-B01A-93117137B35D}" type="slidenum">
              <a:rPr lang="en-US" smtClean="0"/>
              <a:pPr/>
              <a:t>5</a:t>
            </a:fld>
            <a:endParaRPr lang="en-US" dirty="0"/>
          </a:p>
        </p:txBody>
      </p: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27CD8767-B55F-4AD6-BC86-551BB374E77A}"/>
                  </a:ext>
                </a:extLst>
              </p:cNvPr>
              <p:cNvGraphicFramePr>
                <a:graphicFrameLocks noGrp="1"/>
              </p:cNvGraphicFramePr>
              <p:nvPr>
                <p:extLst>
                  <p:ext uri="{D42A27DB-BD31-4B8C-83A1-F6EECF244321}">
                    <p14:modId xmlns:p14="http://schemas.microsoft.com/office/powerpoint/2010/main" val="997132420"/>
                  </p:ext>
                </p:extLst>
              </p:nvPr>
            </p:nvGraphicFramePr>
            <p:xfrm>
              <a:off x="1080959" y="3367055"/>
              <a:ext cx="1479794" cy="516720"/>
            </p:xfrm>
            <a:graphic>
              <a:graphicData uri="http://schemas.openxmlformats.org/drawingml/2006/table">
                <a:tbl>
                  <a:tblPr firstRow="1" bandRow="1"/>
                  <a:tblGrid>
                    <a:gridCol w="321541">
                      <a:extLst>
                        <a:ext uri="{9D8B030D-6E8A-4147-A177-3AD203B41FA5}">
                          <a16:colId xmlns:a16="http://schemas.microsoft.com/office/drawing/2014/main" val="1777851836"/>
                        </a:ext>
                      </a:extLst>
                    </a:gridCol>
                    <a:gridCol w="674761">
                      <a:extLst>
                        <a:ext uri="{9D8B030D-6E8A-4147-A177-3AD203B41FA5}">
                          <a16:colId xmlns:a16="http://schemas.microsoft.com/office/drawing/2014/main" val="1864597605"/>
                        </a:ext>
                      </a:extLst>
                    </a:gridCol>
                    <a:gridCol w="483492">
                      <a:extLst>
                        <a:ext uri="{9D8B030D-6E8A-4147-A177-3AD203B41FA5}">
                          <a16:colId xmlns:a16="http://schemas.microsoft.com/office/drawing/2014/main" val="1435116574"/>
                        </a:ext>
                      </a:extLst>
                    </a:gridCol>
                  </a:tblGrid>
                  <a:tr h="258360">
                    <a:tc rowSpan="2">
                      <a:txBody>
                        <a:bodyPr/>
                        <a:lstStyle/>
                        <a:p>
                          <a:pPr algn="ctr"/>
                          <a:r>
                            <a:rPr lang="en-US" sz="1200" b="1" dirty="0"/>
                            <a:t>V1</a:t>
                          </a:r>
                        </a:p>
                      </a:txBody>
                      <a:tcPr marL="0" marR="0" marT="0" marB="0" anchor="ctr">
                        <a:lnL w="12700" cmpd="sng">
                          <a:solidFill>
                            <a:srgbClr val="000000"/>
                          </a:solid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m:rPr>
                                    <m:sty m:val="p"/>
                                  </m:rPr>
                                  <a:rPr lang="en-US" sz="1200" smtClean="0">
                                    <a:latin typeface="Cambria Math" panose="02040503050406030204" pitchFamily="18" charset="0"/>
                                  </a:rPr>
                                  <m:t>P</m:t>
                                </m:r>
                                <m:r>
                                  <m:rPr>
                                    <m:sty m:val="p"/>
                                  </m:rPr>
                                  <a:rPr lang="en-US" sz="1200" b="0" i="0" smtClean="0">
                                    <a:latin typeface="Cambria Math" panose="02040503050406030204" pitchFamily="18" charset="0"/>
                                  </a:rPr>
                                  <m:t>r</m:t>
                                </m:r>
                                <m:r>
                                  <a:rPr lang="en-US" sz="1200" smtClean="0">
                                    <a:latin typeface="Cambria Math" panose="02040503050406030204" pitchFamily="18" charset="0"/>
                                  </a:rPr>
                                  <m:t>(</m:t>
                                </m:r>
                                <m:r>
                                  <m:rPr>
                                    <m:sty m:val="p"/>
                                  </m:rPr>
                                  <a:rPr lang="en-US" sz="1200" b="0" i="0" smtClean="0">
                                    <a:latin typeface="Cambria Math" panose="02040503050406030204" pitchFamily="18" charset="0"/>
                                  </a:rPr>
                                  <m:t>Poor</m:t>
                                </m:r>
                                <m:r>
                                  <a:rPr lang="en-US" sz="1200" smtClean="0">
                                    <a:latin typeface="Cambria Math" panose="02040503050406030204" pitchFamily="18" charset="0"/>
                                  </a:rPr>
                                  <m:t>)</m:t>
                                </m:r>
                              </m:oMath>
                            </m:oMathPara>
                          </a14:m>
                          <a:endParaRPr lang="en-US" sz="1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0" i="0" smtClean="0">
                                    <a:latin typeface="Cambria Math" panose="02040503050406030204" pitchFamily="18" charset="0"/>
                                  </a:rPr>
                                  <m:t>0.05</m:t>
                                </m:r>
                              </m:oMath>
                            </m:oMathPara>
                          </a14:m>
                          <a:endParaRPr lang="en-US" sz="1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extLst>
                      <a:ext uri="{0D108BD9-81ED-4DB2-BD59-A6C34878D82A}">
                        <a16:rowId xmlns:a16="http://schemas.microsoft.com/office/drawing/2014/main" val="2905247832"/>
                      </a:ext>
                    </a:extLst>
                  </a:tr>
                  <a:tr h="258360">
                    <a:tc vMerge="1">
                      <a:txBody>
                        <a:bodyPr/>
                        <a:lstStyle/>
                        <a:p>
                          <a:endParaRPr lang="en-US" sz="1400" dirty="0"/>
                        </a:p>
                      </a:txBody>
                      <a:tcP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m:rPr>
                                    <m:sty m:val="p"/>
                                  </m:rPr>
                                  <a:rPr lang="en-US" sz="1200" smtClean="0">
                                    <a:latin typeface="Cambria Math" panose="02040503050406030204" pitchFamily="18" charset="0"/>
                                  </a:rPr>
                                  <m:t>P</m:t>
                                </m:r>
                                <m:r>
                                  <m:rPr>
                                    <m:sty m:val="p"/>
                                  </m:rPr>
                                  <a:rPr lang="en-US" sz="1200" b="0" i="0" smtClean="0">
                                    <a:latin typeface="Cambria Math" panose="02040503050406030204" pitchFamily="18" charset="0"/>
                                  </a:rPr>
                                  <m:t>r</m:t>
                                </m:r>
                                <m:r>
                                  <a:rPr lang="en-US" sz="1200" smtClean="0">
                                    <a:latin typeface="Cambria Math" panose="02040503050406030204" pitchFamily="18" charset="0"/>
                                  </a:rPr>
                                  <m:t>(</m:t>
                                </m:r>
                                <m:r>
                                  <m:rPr>
                                    <m:sty m:val="p"/>
                                  </m:rPr>
                                  <a:rPr lang="en-US" sz="1200" b="0" i="0" smtClean="0">
                                    <a:latin typeface="Cambria Math" panose="02040503050406030204" pitchFamily="18" charset="0"/>
                                  </a:rPr>
                                  <m:t>Good</m:t>
                                </m:r>
                                <m:r>
                                  <a:rPr lang="en-US" sz="1200" smtClean="0">
                                    <a:latin typeface="Cambria Math" panose="02040503050406030204" pitchFamily="18" charset="0"/>
                                  </a:rPr>
                                  <m:t>)</m:t>
                                </m:r>
                              </m:oMath>
                            </m:oMathPara>
                          </a14:m>
                          <a:endParaRPr lang="en-US" sz="1200" dirty="0"/>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chemeClr val="tx1"/>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0.95</m:t>
                                </m:r>
                              </m:oMath>
                            </m:oMathPara>
                          </a14:m>
                          <a:endParaRPr lang="en-US" sz="1200" dirty="0"/>
                        </a:p>
                      </a:txBody>
                      <a:tcPr marL="0" marR="0" marT="0" marB="0">
                        <a:lnL w="12700" cmpd="sng">
                          <a:solidFill>
                            <a:srgbClr val="000000"/>
                          </a:solidFill>
                        </a:lnL>
                        <a:lnR w="12700" cmpd="sng">
                          <a:solidFill>
                            <a:srgbClr val="000000"/>
                          </a:solidFill>
                        </a:lnR>
                        <a:lnT w="12700" cap="flat" cmpd="sng" algn="ctr">
                          <a:solidFill>
                            <a:schemeClr val="tx1"/>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97761745"/>
                      </a:ext>
                    </a:extLst>
                  </a:tr>
                </a:tbl>
              </a:graphicData>
            </a:graphic>
          </p:graphicFrame>
        </mc:Choice>
        <mc:Fallback xmlns="">
          <p:graphicFrame>
            <p:nvGraphicFramePr>
              <p:cNvPr id="10" name="Table 9">
                <a:extLst>
                  <a:ext uri="{FF2B5EF4-FFF2-40B4-BE49-F238E27FC236}">
                    <a16:creationId xmlns:a16="http://schemas.microsoft.com/office/drawing/2014/main" id="{27CD8767-B55F-4AD6-BC86-551BB374E77A}"/>
                  </a:ext>
                </a:extLst>
              </p:cNvPr>
              <p:cNvGraphicFramePr>
                <a:graphicFrameLocks noGrp="1"/>
              </p:cNvGraphicFramePr>
              <p:nvPr>
                <p:extLst>
                  <p:ext uri="{D42A27DB-BD31-4B8C-83A1-F6EECF244321}">
                    <p14:modId xmlns:p14="http://schemas.microsoft.com/office/powerpoint/2010/main" val="997132420"/>
                  </p:ext>
                </p:extLst>
              </p:nvPr>
            </p:nvGraphicFramePr>
            <p:xfrm>
              <a:off x="1080959" y="3367055"/>
              <a:ext cx="1479794" cy="516720"/>
            </p:xfrm>
            <a:graphic>
              <a:graphicData uri="http://schemas.openxmlformats.org/drawingml/2006/table">
                <a:tbl>
                  <a:tblPr firstRow="1" bandRow="1"/>
                  <a:tblGrid>
                    <a:gridCol w="321541">
                      <a:extLst>
                        <a:ext uri="{9D8B030D-6E8A-4147-A177-3AD203B41FA5}">
                          <a16:colId xmlns:a16="http://schemas.microsoft.com/office/drawing/2014/main" val="1777851836"/>
                        </a:ext>
                      </a:extLst>
                    </a:gridCol>
                    <a:gridCol w="674761">
                      <a:extLst>
                        <a:ext uri="{9D8B030D-6E8A-4147-A177-3AD203B41FA5}">
                          <a16:colId xmlns:a16="http://schemas.microsoft.com/office/drawing/2014/main" val="1864597605"/>
                        </a:ext>
                      </a:extLst>
                    </a:gridCol>
                    <a:gridCol w="483492">
                      <a:extLst>
                        <a:ext uri="{9D8B030D-6E8A-4147-A177-3AD203B41FA5}">
                          <a16:colId xmlns:a16="http://schemas.microsoft.com/office/drawing/2014/main" val="1435116574"/>
                        </a:ext>
                      </a:extLst>
                    </a:gridCol>
                  </a:tblGrid>
                  <a:tr h="258360">
                    <a:tc rowSpan="2">
                      <a:txBody>
                        <a:bodyPr/>
                        <a:lstStyle/>
                        <a:p>
                          <a:pPr algn="ctr"/>
                          <a:r>
                            <a:rPr lang="en-US" sz="1200" b="1" dirty="0"/>
                            <a:t>V1</a:t>
                          </a:r>
                        </a:p>
                      </a:txBody>
                      <a:tcPr marL="0" marR="0" marT="0" marB="0" anchor="ctr">
                        <a:lnL w="12700" cmpd="sng">
                          <a:solidFill>
                            <a:srgbClr val="000000"/>
                          </a:solid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8649" t="-2326" r="-73874" b="-104651"/>
                          </a:stretch>
                        </a:blipFill>
                      </a:tcPr>
                    </a:tc>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6250" t="-2326" r="-2500" b="-104651"/>
                          </a:stretch>
                        </a:blipFill>
                      </a:tcPr>
                    </a:tc>
                    <a:extLst>
                      <a:ext uri="{0D108BD9-81ED-4DB2-BD59-A6C34878D82A}">
                        <a16:rowId xmlns:a16="http://schemas.microsoft.com/office/drawing/2014/main" val="2905247832"/>
                      </a:ext>
                    </a:extLst>
                  </a:tr>
                  <a:tr h="258360">
                    <a:tc vMerge="1">
                      <a:txBody>
                        <a:bodyPr/>
                        <a:lstStyle/>
                        <a:p>
                          <a:endParaRPr lang="en-US" sz="1400" dirty="0"/>
                        </a:p>
                      </a:txBody>
                      <a:tcP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p>
                          <a:endParaRPr lang="en-US"/>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chemeClr val="tx1"/>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blipFill>
                          <a:blip r:embed="rId2"/>
                          <a:stretch>
                            <a:fillRect l="-48649" t="-102326" r="-73874" b="-4651"/>
                          </a:stretch>
                        </a:blipFill>
                      </a:tcPr>
                    </a:tc>
                    <a:tc>
                      <a:txBody>
                        <a:bodyPr/>
                        <a:lstStyle/>
                        <a:p>
                          <a:endParaRPr lang="en-US"/>
                        </a:p>
                      </a:txBody>
                      <a:tcPr marL="0" marR="0" marT="0" marB="0">
                        <a:lnL w="12700" cmpd="sng">
                          <a:solidFill>
                            <a:srgbClr val="000000"/>
                          </a:solidFill>
                        </a:lnL>
                        <a:lnR w="12700" cmpd="sng">
                          <a:solidFill>
                            <a:srgbClr val="000000"/>
                          </a:solidFill>
                        </a:lnR>
                        <a:lnT w="12700" cap="flat" cmpd="sng" algn="ctr">
                          <a:solidFill>
                            <a:schemeClr val="tx1"/>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blipFill>
                          <a:blip r:embed="rId2"/>
                          <a:stretch>
                            <a:fillRect l="-206250" t="-102326" r="-2500" b="-4651"/>
                          </a:stretch>
                        </a:blipFill>
                      </a:tcPr>
                    </a:tc>
                    <a:extLst>
                      <a:ext uri="{0D108BD9-81ED-4DB2-BD59-A6C34878D82A}">
                        <a16:rowId xmlns:a16="http://schemas.microsoft.com/office/drawing/2014/main" val="11977617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088C0453-C1D2-424D-9272-7A9D092CCC4B}"/>
                  </a:ext>
                </a:extLst>
              </p:cNvPr>
              <p:cNvGraphicFramePr>
                <a:graphicFrameLocks noGrp="1"/>
              </p:cNvGraphicFramePr>
              <p:nvPr>
                <p:extLst>
                  <p:ext uri="{D42A27DB-BD31-4B8C-83A1-F6EECF244321}">
                    <p14:modId xmlns:p14="http://schemas.microsoft.com/office/powerpoint/2010/main" val="4004164842"/>
                  </p:ext>
                </p:extLst>
              </p:nvPr>
            </p:nvGraphicFramePr>
            <p:xfrm>
              <a:off x="2935393" y="4872815"/>
              <a:ext cx="2787349" cy="823952"/>
            </p:xfrm>
            <a:graphic>
              <a:graphicData uri="http://schemas.openxmlformats.org/drawingml/2006/table">
                <a:tbl>
                  <a:tblPr firstRow="1" bandRow="1"/>
                  <a:tblGrid>
                    <a:gridCol w="206485">
                      <a:extLst>
                        <a:ext uri="{9D8B030D-6E8A-4147-A177-3AD203B41FA5}">
                          <a16:colId xmlns:a16="http://schemas.microsoft.com/office/drawing/2014/main" val="1777851836"/>
                        </a:ext>
                      </a:extLst>
                    </a:gridCol>
                    <a:gridCol w="714320">
                      <a:extLst>
                        <a:ext uri="{9D8B030D-6E8A-4147-A177-3AD203B41FA5}">
                          <a16:colId xmlns:a16="http://schemas.microsoft.com/office/drawing/2014/main" val="1864597605"/>
                        </a:ext>
                      </a:extLst>
                    </a:gridCol>
                    <a:gridCol w="449026">
                      <a:extLst>
                        <a:ext uri="{9D8B030D-6E8A-4147-A177-3AD203B41FA5}">
                          <a16:colId xmlns:a16="http://schemas.microsoft.com/office/drawing/2014/main" val="1435116574"/>
                        </a:ext>
                      </a:extLst>
                    </a:gridCol>
                    <a:gridCol w="491151">
                      <a:extLst>
                        <a:ext uri="{9D8B030D-6E8A-4147-A177-3AD203B41FA5}">
                          <a16:colId xmlns:a16="http://schemas.microsoft.com/office/drawing/2014/main" val="1470360120"/>
                        </a:ext>
                      </a:extLst>
                    </a:gridCol>
                    <a:gridCol w="405342">
                      <a:extLst>
                        <a:ext uri="{9D8B030D-6E8A-4147-A177-3AD203B41FA5}">
                          <a16:colId xmlns:a16="http://schemas.microsoft.com/office/drawing/2014/main" val="3352971570"/>
                        </a:ext>
                      </a:extLst>
                    </a:gridCol>
                    <a:gridCol w="521025">
                      <a:extLst>
                        <a:ext uri="{9D8B030D-6E8A-4147-A177-3AD203B41FA5}">
                          <a16:colId xmlns:a16="http://schemas.microsoft.com/office/drawing/2014/main" val="4027151091"/>
                        </a:ext>
                      </a:extLst>
                    </a:gridCol>
                  </a:tblGrid>
                  <a:tr h="205988">
                    <a:tc rowSpan="2" gridSpan="2">
                      <a:txBody>
                        <a:bodyPr/>
                        <a:lstStyle/>
                        <a:p>
                          <a:pPr algn="r"/>
                          <a:r>
                            <a:rPr lang="en-US" sz="1200" b="1" dirty="0"/>
                            <a:t>V1:</a:t>
                          </a:r>
                        </a:p>
                        <a:p>
                          <a:pPr algn="r"/>
                          <a:r>
                            <a:rPr lang="en-US" sz="1200" b="1" dirty="0"/>
                            <a:t>V2:  </a:t>
                          </a:r>
                        </a:p>
                      </a:txBody>
                      <a:tcPr marL="0" marR="0" marT="0" marB="0">
                        <a:lnL w="12700" cmpd="sng">
                          <a:noFill/>
                        </a:lnL>
                        <a:lnR w="12700" cap="flat" cmpd="sng" algn="ctr">
                          <a:solidFill>
                            <a:srgbClr val="000000"/>
                          </a:solidFill>
                          <a:prstDash val="solid"/>
                          <a:round/>
                          <a:headEnd type="none" w="med" len="med"/>
                          <a:tailEnd type="none" w="med" len="med"/>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a:p>
                      </a:txBody>
                      <a:tcPr/>
                    </a:tc>
                    <a:tc gridSpan="2">
                      <a:txBody>
                        <a:bodyPr/>
                        <a:lstStyle/>
                        <a:p>
                          <a:pPr algn="ctr"/>
                          <a14:m>
                            <m:oMathPara xmlns:m="http://schemas.openxmlformats.org/officeDocument/2006/math">
                              <m:oMathParaPr>
                                <m:jc m:val="centerGroup"/>
                              </m:oMathParaPr>
                              <m:oMath xmlns:m="http://schemas.openxmlformats.org/officeDocument/2006/math">
                                <m:r>
                                  <a:rPr lang="en-US" sz="1200" b="1" i="0" smtClean="0">
                                    <a:latin typeface="Cambria Math" panose="02040503050406030204" pitchFamily="18" charset="0"/>
                                  </a:rPr>
                                  <m:t>𝐏𝐨𝐨𝐫</m:t>
                                </m:r>
                              </m:oMath>
                            </m:oMathPara>
                          </a14:m>
                          <a:endParaRPr lang="en-US" sz="1200"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254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25400" cmpd="sng">
                          <a:solidFill>
                            <a:srgbClr val="000000"/>
                          </a:solidFill>
                        </a:lnB>
                        <a:lnTlToBr w="12700" cmpd="sng">
                          <a:noFill/>
                          <a:prstDash val="solid"/>
                        </a:lnTlToBr>
                        <a:lnBlToTr w="12700" cmpd="sng">
                          <a:noFill/>
                          <a:prstDash val="solid"/>
                        </a:lnBlToTr>
                        <a:noFill/>
                      </a:tcPr>
                    </a:tc>
                    <a:tc gridSpan="2">
                      <a:txBody>
                        <a:bodyPr/>
                        <a:lstStyle/>
                        <a:p>
                          <a:pPr/>
                          <a14:m>
                            <m:oMathPara xmlns:m="http://schemas.openxmlformats.org/officeDocument/2006/math">
                              <m:oMathParaPr>
                                <m:jc m:val="center"/>
                              </m:oMathParaPr>
                              <m:oMath xmlns:m="http://schemas.openxmlformats.org/officeDocument/2006/math">
                                <m:r>
                                  <a:rPr lang="en-US" sz="1200" b="1" i="0" smtClean="0">
                                    <a:latin typeface="Cambria Math" panose="02040503050406030204" pitchFamily="18" charset="0"/>
                                  </a:rPr>
                                  <m:t>𝐆𝐨𝐨𝐝</m:t>
                                </m:r>
                              </m:oMath>
                            </m:oMathPara>
                          </a14:m>
                          <a:endParaRPr lang="en-US" sz="1200" b="1"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254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p>
                      </a:txBody>
                      <a:tcPr>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254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6293768"/>
                      </a:ext>
                    </a:extLst>
                  </a:tr>
                  <a:tr h="205988">
                    <a:tc gridSpan="2" vMerge="1">
                      <a:txBody>
                        <a:bodyPr/>
                        <a:lstStyle/>
                        <a:p>
                          <a:pPr algn="r"/>
                          <a:endParaRPr lang="en-US" sz="1050" b="1" dirty="0"/>
                        </a:p>
                      </a:txBody>
                      <a:tcPr marL="0" marR="0" marT="0" marB="0">
                        <a:lnL w="12700" cmpd="sng">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lvl1pPr marL="0" algn="l" defTabSz="457200" rtl="0" eaLnBrk="1" latinLnBrk="0" hangingPunct="1">
                            <a:defRPr sz="1800" b="1" kern="1200">
                              <a:solidFill>
                                <a:schemeClr val="tx1"/>
                              </a:solidFill>
                              <a:latin typeface="Times New Roman"/>
                            </a:defRPr>
                          </a:lvl1pPr>
                          <a:lvl2pPr marL="457200" algn="l" defTabSz="457200" rtl="0" eaLnBrk="1" latinLnBrk="0" hangingPunct="1">
                            <a:defRPr sz="1800" b="1" kern="1200">
                              <a:solidFill>
                                <a:schemeClr val="tx1"/>
                              </a:solidFill>
                              <a:latin typeface="Times New Roman"/>
                            </a:defRPr>
                          </a:lvl2pPr>
                          <a:lvl3pPr marL="914400" algn="l" defTabSz="457200" rtl="0" eaLnBrk="1" latinLnBrk="0" hangingPunct="1">
                            <a:defRPr sz="1800" b="1" kern="1200">
                              <a:solidFill>
                                <a:schemeClr val="tx1"/>
                              </a:solidFill>
                              <a:latin typeface="Times New Roman"/>
                            </a:defRPr>
                          </a:lvl3pPr>
                          <a:lvl4pPr marL="1371600" algn="l" defTabSz="457200" rtl="0" eaLnBrk="1" latinLnBrk="0" hangingPunct="1">
                            <a:defRPr sz="1800" b="1" kern="1200">
                              <a:solidFill>
                                <a:schemeClr val="tx1"/>
                              </a:solidFill>
                              <a:latin typeface="Times New Roman"/>
                            </a:defRPr>
                          </a:lvl4pPr>
                          <a:lvl5pPr marL="1828800" algn="l" defTabSz="457200" rtl="0" eaLnBrk="1" latinLnBrk="0" hangingPunct="1">
                            <a:defRPr sz="1800" b="1" kern="1200">
                              <a:solidFill>
                                <a:schemeClr val="tx1"/>
                              </a:solidFill>
                              <a:latin typeface="Times New Roman"/>
                            </a:defRPr>
                          </a:lvl5pPr>
                          <a:lvl6pPr marL="2286000" algn="l" defTabSz="457200" rtl="0" eaLnBrk="1" latinLnBrk="0" hangingPunct="1">
                            <a:defRPr sz="1800" b="1" kern="1200">
                              <a:solidFill>
                                <a:schemeClr val="tx1"/>
                              </a:solidFill>
                              <a:latin typeface="Times New Roman"/>
                            </a:defRPr>
                          </a:lvl6pPr>
                          <a:lvl7pPr marL="2743200" algn="l" defTabSz="457200" rtl="0" eaLnBrk="1" latinLnBrk="0" hangingPunct="1">
                            <a:defRPr sz="1800" b="1" kern="1200">
                              <a:solidFill>
                                <a:schemeClr val="tx1"/>
                              </a:solidFill>
                              <a:latin typeface="Times New Roman"/>
                            </a:defRPr>
                          </a:lvl7pPr>
                          <a:lvl8pPr marL="3200400" algn="l" defTabSz="457200" rtl="0" eaLnBrk="1" latinLnBrk="0" hangingPunct="1">
                            <a:defRPr sz="1800" b="1" kern="1200">
                              <a:solidFill>
                                <a:schemeClr val="tx1"/>
                              </a:solidFill>
                              <a:latin typeface="Times New Roman"/>
                            </a:defRPr>
                          </a:lvl8pPr>
                          <a:lvl9pPr marL="3657600" algn="l" defTabSz="457200" rtl="0" eaLnBrk="1" latinLnBrk="0" hangingPunct="1">
                            <a:defRPr sz="1800" b="1" kern="1200">
                              <a:solidFill>
                                <a:schemeClr val="tx1"/>
                              </a:solidFill>
                              <a:latin typeface="Times New Roman"/>
                            </a:defRPr>
                          </a:lvl9pPr>
                        </a:lstStyle>
                        <a:p>
                          <a:pPr algn="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Times New Roman"/>
                            </a:defRPr>
                          </a:lvl1pPr>
                          <a:lvl2pPr marL="457200" algn="l" defTabSz="457200" rtl="0" eaLnBrk="1" latinLnBrk="0" hangingPunct="1">
                            <a:defRPr sz="1800" b="1" kern="1200">
                              <a:solidFill>
                                <a:schemeClr val="tx1"/>
                              </a:solidFill>
                              <a:latin typeface="Times New Roman"/>
                            </a:defRPr>
                          </a:lvl2pPr>
                          <a:lvl3pPr marL="914400" algn="l" defTabSz="457200" rtl="0" eaLnBrk="1" latinLnBrk="0" hangingPunct="1">
                            <a:defRPr sz="1800" b="1" kern="1200">
                              <a:solidFill>
                                <a:schemeClr val="tx1"/>
                              </a:solidFill>
                              <a:latin typeface="Times New Roman"/>
                            </a:defRPr>
                          </a:lvl3pPr>
                          <a:lvl4pPr marL="1371600" algn="l" defTabSz="457200" rtl="0" eaLnBrk="1" latinLnBrk="0" hangingPunct="1">
                            <a:defRPr sz="1800" b="1" kern="1200">
                              <a:solidFill>
                                <a:schemeClr val="tx1"/>
                              </a:solidFill>
                              <a:latin typeface="Times New Roman"/>
                            </a:defRPr>
                          </a:lvl4pPr>
                          <a:lvl5pPr marL="1828800" algn="l" defTabSz="457200" rtl="0" eaLnBrk="1" latinLnBrk="0" hangingPunct="1">
                            <a:defRPr sz="1800" b="1" kern="1200">
                              <a:solidFill>
                                <a:schemeClr val="tx1"/>
                              </a:solidFill>
                              <a:latin typeface="Times New Roman"/>
                            </a:defRPr>
                          </a:lvl5pPr>
                          <a:lvl6pPr marL="2286000" algn="l" defTabSz="457200" rtl="0" eaLnBrk="1" latinLnBrk="0" hangingPunct="1">
                            <a:defRPr sz="1800" b="1" kern="1200">
                              <a:solidFill>
                                <a:schemeClr val="tx1"/>
                              </a:solidFill>
                              <a:latin typeface="Times New Roman"/>
                            </a:defRPr>
                          </a:lvl6pPr>
                          <a:lvl7pPr marL="2743200" algn="l" defTabSz="457200" rtl="0" eaLnBrk="1" latinLnBrk="0" hangingPunct="1">
                            <a:defRPr sz="1800" b="1" kern="1200">
                              <a:solidFill>
                                <a:schemeClr val="tx1"/>
                              </a:solidFill>
                              <a:latin typeface="Times New Roman"/>
                            </a:defRPr>
                          </a:lvl7pPr>
                          <a:lvl8pPr marL="3200400" algn="l" defTabSz="457200" rtl="0" eaLnBrk="1" latinLnBrk="0" hangingPunct="1">
                            <a:defRPr sz="1800" b="1" kern="1200">
                              <a:solidFill>
                                <a:schemeClr val="tx1"/>
                              </a:solidFill>
                              <a:latin typeface="Times New Roman"/>
                            </a:defRPr>
                          </a:lvl8pPr>
                          <a:lvl9pPr marL="3657600" algn="l" defTabSz="457200" rtl="0" eaLnBrk="1" latinLnBrk="0" hangingPunct="1">
                            <a:defRPr sz="1800" b="1"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1" i="0" smtClean="0">
                                    <a:latin typeface="Cambria Math" panose="02040503050406030204" pitchFamily="18" charset="0"/>
                                  </a:rPr>
                                  <m:t>𝐘𝐞𝐬</m:t>
                                </m:r>
                              </m:oMath>
                            </m:oMathPara>
                          </a14:m>
                          <a:endParaRPr lang="en-US" sz="1200" i="0" dirty="0"/>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25400" cap="flat" cmpd="sng" algn="ctr">
                          <a:solidFill>
                            <a:srgbClr val="000000"/>
                          </a:solidFill>
                          <a:prstDash val="solid"/>
                          <a:round/>
                          <a:headEnd type="none" w="med" len="med"/>
                          <a:tailEnd type="none" w="med" len="med"/>
                        </a:lnT>
                        <a:lnB w="254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Times New Roman"/>
                            </a:defRPr>
                          </a:lvl1pPr>
                          <a:lvl2pPr marL="457200" algn="l" defTabSz="457200" rtl="0" eaLnBrk="1" latinLnBrk="0" hangingPunct="1">
                            <a:defRPr sz="1800" b="1" kern="1200">
                              <a:solidFill>
                                <a:schemeClr val="tx1"/>
                              </a:solidFill>
                              <a:latin typeface="Times New Roman"/>
                            </a:defRPr>
                          </a:lvl2pPr>
                          <a:lvl3pPr marL="914400" algn="l" defTabSz="457200" rtl="0" eaLnBrk="1" latinLnBrk="0" hangingPunct="1">
                            <a:defRPr sz="1800" b="1" kern="1200">
                              <a:solidFill>
                                <a:schemeClr val="tx1"/>
                              </a:solidFill>
                              <a:latin typeface="Times New Roman"/>
                            </a:defRPr>
                          </a:lvl3pPr>
                          <a:lvl4pPr marL="1371600" algn="l" defTabSz="457200" rtl="0" eaLnBrk="1" latinLnBrk="0" hangingPunct="1">
                            <a:defRPr sz="1800" b="1" kern="1200">
                              <a:solidFill>
                                <a:schemeClr val="tx1"/>
                              </a:solidFill>
                              <a:latin typeface="Times New Roman"/>
                            </a:defRPr>
                          </a:lvl4pPr>
                          <a:lvl5pPr marL="1828800" algn="l" defTabSz="457200" rtl="0" eaLnBrk="1" latinLnBrk="0" hangingPunct="1">
                            <a:defRPr sz="1800" b="1" kern="1200">
                              <a:solidFill>
                                <a:schemeClr val="tx1"/>
                              </a:solidFill>
                              <a:latin typeface="Times New Roman"/>
                            </a:defRPr>
                          </a:lvl5pPr>
                          <a:lvl6pPr marL="2286000" algn="l" defTabSz="457200" rtl="0" eaLnBrk="1" latinLnBrk="0" hangingPunct="1">
                            <a:defRPr sz="1800" b="1" kern="1200">
                              <a:solidFill>
                                <a:schemeClr val="tx1"/>
                              </a:solidFill>
                              <a:latin typeface="Times New Roman"/>
                            </a:defRPr>
                          </a:lvl6pPr>
                          <a:lvl7pPr marL="2743200" algn="l" defTabSz="457200" rtl="0" eaLnBrk="1" latinLnBrk="0" hangingPunct="1">
                            <a:defRPr sz="1800" b="1" kern="1200">
                              <a:solidFill>
                                <a:schemeClr val="tx1"/>
                              </a:solidFill>
                              <a:latin typeface="Times New Roman"/>
                            </a:defRPr>
                          </a:lvl7pPr>
                          <a:lvl8pPr marL="3200400" algn="l" defTabSz="457200" rtl="0" eaLnBrk="1" latinLnBrk="0" hangingPunct="1">
                            <a:defRPr sz="1800" b="1" kern="1200">
                              <a:solidFill>
                                <a:schemeClr val="tx1"/>
                              </a:solidFill>
                              <a:latin typeface="Times New Roman"/>
                            </a:defRPr>
                          </a:lvl8pPr>
                          <a:lvl9pPr marL="3657600" algn="l" defTabSz="457200" rtl="0" eaLnBrk="1" latinLnBrk="0" hangingPunct="1">
                            <a:defRPr sz="1800" b="1"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1" i="0" smtClean="0">
                                    <a:latin typeface="Cambria Math" panose="02040503050406030204" pitchFamily="18" charset="0"/>
                                  </a:rPr>
                                  <m:t>𝐍𝐨</m:t>
                                </m:r>
                              </m:oMath>
                            </m:oMathPara>
                          </a14:m>
                          <a:endParaRPr lang="en-US" sz="1200" dirty="0"/>
                        </a:p>
                      </a:txBody>
                      <a:tcPr marL="0" marR="0" marT="0" marB="0">
                        <a:lnL w="12700" cmpd="sng">
                          <a:solidFill>
                            <a:srgbClr val="000000"/>
                          </a:solidFill>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Times New Roman"/>
                            </a:defRPr>
                          </a:lvl1pPr>
                          <a:lvl2pPr marL="457200" algn="l" defTabSz="457200" rtl="0" eaLnBrk="1" latinLnBrk="0" hangingPunct="1">
                            <a:defRPr sz="1800" b="1" kern="1200">
                              <a:solidFill>
                                <a:schemeClr val="tx1"/>
                              </a:solidFill>
                              <a:latin typeface="Times New Roman"/>
                            </a:defRPr>
                          </a:lvl2pPr>
                          <a:lvl3pPr marL="914400" algn="l" defTabSz="457200" rtl="0" eaLnBrk="1" latinLnBrk="0" hangingPunct="1">
                            <a:defRPr sz="1800" b="1" kern="1200">
                              <a:solidFill>
                                <a:schemeClr val="tx1"/>
                              </a:solidFill>
                              <a:latin typeface="Times New Roman"/>
                            </a:defRPr>
                          </a:lvl3pPr>
                          <a:lvl4pPr marL="1371600" algn="l" defTabSz="457200" rtl="0" eaLnBrk="1" latinLnBrk="0" hangingPunct="1">
                            <a:defRPr sz="1800" b="1" kern="1200">
                              <a:solidFill>
                                <a:schemeClr val="tx1"/>
                              </a:solidFill>
                              <a:latin typeface="Times New Roman"/>
                            </a:defRPr>
                          </a:lvl4pPr>
                          <a:lvl5pPr marL="1828800" algn="l" defTabSz="457200" rtl="0" eaLnBrk="1" latinLnBrk="0" hangingPunct="1">
                            <a:defRPr sz="1800" b="1" kern="1200">
                              <a:solidFill>
                                <a:schemeClr val="tx1"/>
                              </a:solidFill>
                              <a:latin typeface="Times New Roman"/>
                            </a:defRPr>
                          </a:lvl5pPr>
                          <a:lvl6pPr marL="2286000" algn="l" defTabSz="457200" rtl="0" eaLnBrk="1" latinLnBrk="0" hangingPunct="1">
                            <a:defRPr sz="1800" b="1" kern="1200">
                              <a:solidFill>
                                <a:schemeClr val="tx1"/>
                              </a:solidFill>
                              <a:latin typeface="Times New Roman"/>
                            </a:defRPr>
                          </a:lvl6pPr>
                          <a:lvl7pPr marL="2743200" algn="l" defTabSz="457200" rtl="0" eaLnBrk="1" latinLnBrk="0" hangingPunct="1">
                            <a:defRPr sz="1800" b="1" kern="1200">
                              <a:solidFill>
                                <a:schemeClr val="tx1"/>
                              </a:solidFill>
                              <a:latin typeface="Times New Roman"/>
                            </a:defRPr>
                          </a:lvl7pPr>
                          <a:lvl8pPr marL="3200400" algn="l" defTabSz="457200" rtl="0" eaLnBrk="1" latinLnBrk="0" hangingPunct="1">
                            <a:defRPr sz="1800" b="1" kern="1200">
                              <a:solidFill>
                                <a:schemeClr val="tx1"/>
                              </a:solidFill>
                              <a:latin typeface="Times New Roman"/>
                            </a:defRPr>
                          </a:lvl8pPr>
                          <a:lvl9pPr marL="3657600" algn="l" defTabSz="457200" rtl="0" eaLnBrk="1" latinLnBrk="0" hangingPunct="1">
                            <a:defRPr sz="1800" b="1"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1" i="0" smtClean="0">
                                    <a:latin typeface="Cambria Math" panose="02040503050406030204" pitchFamily="18" charset="0"/>
                                  </a:rPr>
                                  <m:t>𝐘𝐞𝐬</m:t>
                                </m:r>
                              </m:oMath>
                            </m:oMathPara>
                          </a14:m>
                          <a:endParaRPr lang="en-US" sz="1200" dirty="0"/>
                        </a:p>
                      </a:txBody>
                      <a:tcPr marL="0" marR="0" marT="0" marB="0">
                        <a:lnL w="12700" cmpd="sng">
                          <a:solidFill>
                            <a:srgbClr val="000000"/>
                          </a:solidFill>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Times New Roman"/>
                            </a:defRPr>
                          </a:lvl1pPr>
                          <a:lvl2pPr marL="457200" algn="l" defTabSz="457200" rtl="0" eaLnBrk="1" latinLnBrk="0" hangingPunct="1">
                            <a:defRPr sz="1800" b="1" kern="1200">
                              <a:solidFill>
                                <a:schemeClr val="tx1"/>
                              </a:solidFill>
                              <a:latin typeface="Times New Roman"/>
                            </a:defRPr>
                          </a:lvl2pPr>
                          <a:lvl3pPr marL="914400" algn="l" defTabSz="457200" rtl="0" eaLnBrk="1" latinLnBrk="0" hangingPunct="1">
                            <a:defRPr sz="1800" b="1" kern="1200">
                              <a:solidFill>
                                <a:schemeClr val="tx1"/>
                              </a:solidFill>
                              <a:latin typeface="Times New Roman"/>
                            </a:defRPr>
                          </a:lvl3pPr>
                          <a:lvl4pPr marL="1371600" algn="l" defTabSz="457200" rtl="0" eaLnBrk="1" latinLnBrk="0" hangingPunct="1">
                            <a:defRPr sz="1800" b="1" kern="1200">
                              <a:solidFill>
                                <a:schemeClr val="tx1"/>
                              </a:solidFill>
                              <a:latin typeface="Times New Roman"/>
                            </a:defRPr>
                          </a:lvl4pPr>
                          <a:lvl5pPr marL="1828800" algn="l" defTabSz="457200" rtl="0" eaLnBrk="1" latinLnBrk="0" hangingPunct="1">
                            <a:defRPr sz="1800" b="1" kern="1200">
                              <a:solidFill>
                                <a:schemeClr val="tx1"/>
                              </a:solidFill>
                              <a:latin typeface="Times New Roman"/>
                            </a:defRPr>
                          </a:lvl5pPr>
                          <a:lvl6pPr marL="2286000" algn="l" defTabSz="457200" rtl="0" eaLnBrk="1" latinLnBrk="0" hangingPunct="1">
                            <a:defRPr sz="1800" b="1" kern="1200">
                              <a:solidFill>
                                <a:schemeClr val="tx1"/>
                              </a:solidFill>
                              <a:latin typeface="Times New Roman"/>
                            </a:defRPr>
                          </a:lvl6pPr>
                          <a:lvl7pPr marL="2743200" algn="l" defTabSz="457200" rtl="0" eaLnBrk="1" latinLnBrk="0" hangingPunct="1">
                            <a:defRPr sz="1800" b="1" kern="1200">
                              <a:solidFill>
                                <a:schemeClr val="tx1"/>
                              </a:solidFill>
                              <a:latin typeface="Times New Roman"/>
                            </a:defRPr>
                          </a:lvl7pPr>
                          <a:lvl8pPr marL="3200400" algn="l" defTabSz="457200" rtl="0" eaLnBrk="1" latinLnBrk="0" hangingPunct="1">
                            <a:defRPr sz="1800" b="1" kern="1200">
                              <a:solidFill>
                                <a:schemeClr val="tx1"/>
                              </a:solidFill>
                              <a:latin typeface="Times New Roman"/>
                            </a:defRPr>
                          </a:lvl8pPr>
                          <a:lvl9pPr marL="3657600" algn="l" defTabSz="457200" rtl="0" eaLnBrk="1" latinLnBrk="0" hangingPunct="1">
                            <a:defRPr sz="1800" b="1"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1" i="0" smtClean="0">
                                    <a:latin typeface="Cambria Math" panose="02040503050406030204" pitchFamily="18" charset="0"/>
                                  </a:rPr>
                                  <m:t>𝐍𝐨</m:t>
                                </m:r>
                              </m:oMath>
                            </m:oMathPara>
                          </a14:m>
                          <a:endParaRPr lang="en-US" sz="1200" dirty="0"/>
                        </a:p>
                      </a:txBody>
                      <a:tcPr marL="0" marR="0" marT="0" marB="0">
                        <a:lnL w="12700" cmpd="sng">
                          <a:solidFill>
                            <a:srgbClr val="000000"/>
                          </a:solidFill>
                        </a:lnL>
                        <a:lnR w="12700" cmpd="sng">
                          <a:solidFill>
                            <a:srgbClr val="000000"/>
                          </a:solid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540518"/>
                      </a:ext>
                    </a:extLst>
                  </a:tr>
                  <a:tr h="205988">
                    <a:tc rowSpan="2">
                      <a:txBody>
                        <a:bodyPr/>
                        <a:lstStyle/>
                        <a:p>
                          <a:pPr algn="ctr"/>
                          <a:r>
                            <a:rPr lang="en-US" sz="1200" b="1" dirty="0"/>
                            <a:t>V3</a:t>
                          </a:r>
                        </a:p>
                      </a:txBody>
                      <a:tcPr marL="0" marR="0" marT="0"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m:rPr>
                                    <m:sty m:val="p"/>
                                  </m:rPr>
                                  <a:rPr lang="en-US" sz="1200" smtClean="0">
                                    <a:latin typeface="Cambria Math" panose="02040503050406030204" pitchFamily="18" charset="0"/>
                                  </a:rPr>
                                  <m:t>P</m:t>
                                </m:r>
                                <m:r>
                                  <m:rPr>
                                    <m:sty m:val="p"/>
                                  </m:rPr>
                                  <a:rPr lang="en-US" sz="1200" b="0" i="0" smtClean="0">
                                    <a:latin typeface="Cambria Math" panose="02040503050406030204" pitchFamily="18" charset="0"/>
                                  </a:rPr>
                                  <m:t>r</m:t>
                                </m:r>
                                <m:r>
                                  <a:rPr lang="en-US" sz="1200" smtClean="0">
                                    <a:latin typeface="Cambria Math" panose="02040503050406030204" pitchFamily="18" charset="0"/>
                                  </a:rPr>
                                  <m:t>(</m:t>
                                </m:r>
                                <m:r>
                                  <m:rPr>
                                    <m:sty m:val="p"/>
                                  </m:rPr>
                                  <a:rPr lang="en-US" sz="1200" b="0" i="0" smtClean="0">
                                    <a:latin typeface="Cambria Math" panose="02040503050406030204" pitchFamily="18" charset="0"/>
                                  </a:rPr>
                                  <m:t>Yes</m:t>
                                </m:r>
                                <m:r>
                                  <a:rPr lang="en-US" sz="1200" smtClean="0">
                                    <a:latin typeface="Cambria Math" panose="02040503050406030204" pitchFamily="18" charset="0"/>
                                  </a:rPr>
                                  <m:t>)</m:t>
                                </m:r>
                              </m:oMath>
                            </m:oMathPara>
                          </a14:m>
                          <a:endParaRPr lang="en-US" sz="1200" dirty="0"/>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0000">
                            <a:alpha val="20000"/>
                          </a:srgbClr>
                        </a:solid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0" i="0" smtClean="0">
                                    <a:latin typeface="Cambria Math" panose="02040503050406030204" pitchFamily="18" charset="0"/>
                                  </a:rPr>
                                  <m:t>0.4</m:t>
                                </m:r>
                              </m:oMath>
                            </m:oMathPara>
                          </a14:m>
                          <a:endParaRPr lang="en-US" sz="1200" dirty="0"/>
                        </a:p>
                      </a:txBody>
                      <a:tcPr marL="0" marR="0" marT="0" marB="0">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solidFill>
                          <a:srgbClr val="000000">
                            <a:alpha val="20000"/>
                          </a:srgbClr>
                        </a:solid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lgn="ctr"/>
                          <a14:m>
                            <m:oMath xmlns:m="http://schemas.openxmlformats.org/officeDocument/2006/math">
                              <m:r>
                                <a:rPr lang="en-US" sz="1200" b="0" i="1" smtClean="0">
                                  <a:latin typeface="Cambria Math" panose="02040503050406030204" pitchFamily="18" charset="0"/>
                                </a:rPr>
                                <m:t>0.1</m:t>
                              </m:r>
                            </m:oMath>
                          </a14:m>
                          <a:r>
                            <a:rPr lang="en-US" sz="1200" dirty="0"/>
                            <a:t>5</a:t>
                          </a:r>
                        </a:p>
                      </a:txBody>
                      <a:tcPr marL="0" marR="0" marT="0" marB="0">
                        <a:lnL w="12700" cmpd="sng">
                          <a:solidFill>
                            <a:srgbClr val="000000"/>
                          </a:solidFill>
                        </a:lnL>
                        <a:lnR w="12700" cap="flat" cmpd="sng" algn="ctr">
                          <a:solidFill>
                            <a:srgbClr val="000000"/>
                          </a:solidFill>
                          <a:prstDash val="solid"/>
                          <a:round/>
                          <a:headEnd type="none" w="med" len="med"/>
                          <a:tailEnd type="none" w="med" len="med"/>
                        </a:lnR>
                        <a:lnT w="25400" cmpd="sng">
                          <a:solidFill>
                            <a:srgbClr val="000000"/>
                          </a:solidFill>
                        </a:lnT>
                        <a:lnB w="12700" cmpd="sng">
                          <a:solidFill>
                            <a:srgbClr val="000000"/>
                          </a:solidFill>
                        </a:lnB>
                        <a:lnTlToBr w="12700" cmpd="sng">
                          <a:noFill/>
                          <a:prstDash val="solid"/>
                        </a:lnTlToBr>
                        <a:lnBlToTr w="12700" cmpd="sng">
                          <a:noFill/>
                          <a:prstDash val="solid"/>
                        </a:lnBlToTr>
                        <a:solidFill>
                          <a:srgbClr val="000000">
                            <a:alpha val="20000"/>
                          </a:srgbClr>
                        </a:solidFill>
                      </a:tcPr>
                    </a:tc>
                    <a:tc>
                      <a:txBody>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0.1</m:t>
                                </m:r>
                              </m:oMath>
                            </m:oMathPara>
                          </a14:m>
                          <a:endParaRPr lang="en-US" sz="1200" dirty="0"/>
                        </a:p>
                      </a:txBody>
                      <a:tcPr marL="0" marR="0" marT="0" marB="0">
                        <a:lnL w="12700" cmpd="sng">
                          <a:solidFill>
                            <a:srgbClr val="000000"/>
                          </a:solidFill>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tc>
                      <a:txBody>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0.05</m:t>
                                </m:r>
                              </m:oMath>
                            </m:oMathPara>
                          </a14:m>
                          <a:endParaRPr lang="en-US" sz="1200" dirty="0"/>
                        </a:p>
                      </a:txBody>
                      <a:tcPr marL="0" marR="0" marT="0" marB="0">
                        <a:lnL w="12700" cmpd="sng">
                          <a:solidFill>
                            <a:srgbClr val="000000"/>
                          </a:solidFill>
                        </a:lnL>
                        <a:lnR w="12700" cmpd="sng">
                          <a:solidFill>
                            <a:srgbClr val="000000"/>
                          </a:solid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extLst>
                      <a:ext uri="{0D108BD9-81ED-4DB2-BD59-A6C34878D82A}">
                        <a16:rowId xmlns:a16="http://schemas.microsoft.com/office/drawing/2014/main" val="2905247832"/>
                      </a:ext>
                    </a:extLst>
                  </a:tr>
                  <a:tr h="205988">
                    <a:tc vMerge="1">
                      <a:txBody>
                        <a:bodyPr/>
                        <a:lstStyle/>
                        <a:p>
                          <a:endParaRPr lang="en-US" sz="1400" dirty="0"/>
                        </a:p>
                      </a:txBody>
                      <a:tcP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m:rPr>
                                    <m:sty m:val="p"/>
                                  </m:rPr>
                                  <a:rPr lang="en-US" sz="1200" smtClean="0">
                                    <a:latin typeface="Cambria Math" panose="02040503050406030204" pitchFamily="18" charset="0"/>
                                  </a:rPr>
                                  <m:t>P</m:t>
                                </m:r>
                                <m:r>
                                  <m:rPr>
                                    <m:sty m:val="p"/>
                                  </m:rPr>
                                  <a:rPr lang="en-US" sz="1200" b="0" i="0" smtClean="0">
                                    <a:latin typeface="Cambria Math" panose="02040503050406030204" pitchFamily="18" charset="0"/>
                                  </a:rPr>
                                  <m:t>r</m:t>
                                </m:r>
                                <m:r>
                                  <a:rPr lang="en-US" sz="1200" smtClean="0">
                                    <a:latin typeface="Cambria Math" panose="02040503050406030204" pitchFamily="18" charset="0"/>
                                  </a:rPr>
                                  <m:t>(</m:t>
                                </m:r>
                                <m:r>
                                  <m:rPr>
                                    <m:sty m:val="p"/>
                                  </m:rPr>
                                  <a:rPr lang="en-US" sz="1200" b="0" i="0" smtClean="0">
                                    <a:latin typeface="Cambria Math" panose="02040503050406030204" pitchFamily="18" charset="0"/>
                                  </a:rPr>
                                  <m:t>No</m:t>
                                </m:r>
                                <m:r>
                                  <a:rPr lang="en-US" sz="1200" smtClean="0">
                                    <a:latin typeface="Cambria Math" panose="02040503050406030204" pitchFamily="18" charset="0"/>
                                  </a:rPr>
                                  <m:t>)</m:t>
                                </m:r>
                              </m:oMath>
                            </m:oMathPara>
                          </a14:m>
                          <a:endParaRPr lang="en-US" sz="1200" dirty="0"/>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0.6</m:t>
                                </m:r>
                              </m:oMath>
                            </m:oMathPara>
                          </a14:m>
                          <a:endParaRPr lang="en-US" sz="1200" dirty="0"/>
                        </a:p>
                      </a:txBody>
                      <a:tcPr marL="0" marR="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0.85</m:t>
                                </m:r>
                              </m:oMath>
                            </m:oMathPara>
                          </a14:m>
                          <a:endParaRPr lang="en-US" sz="1200" dirty="0"/>
                        </a:p>
                      </a:txBody>
                      <a:tcPr marL="0" marR="0"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0.9</m:t>
                                </m:r>
                              </m:oMath>
                            </m:oMathPara>
                          </a14:m>
                          <a:endParaRPr lang="en-US" sz="1200" dirty="0"/>
                        </a:p>
                      </a:txBody>
                      <a:tcPr marL="0" marR="0" marT="0" marB="0">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0.95</m:t>
                                </m:r>
                              </m:oMath>
                            </m:oMathPara>
                          </a14:m>
                          <a:endParaRPr lang="en-US" sz="1200" b="0" dirty="0"/>
                        </a:p>
                      </a:txBody>
                      <a:tcPr marL="0" marR="0"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97761745"/>
                      </a:ext>
                    </a:extLst>
                  </a:tr>
                </a:tbl>
              </a:graphicData>
            </a:graphic>
          </p:graphicFrame>
        </mc:Choice>
        <mc:Fallback xmlns="">
          <p:graphicFrame>
            <p:nvGraphicFramePr>
              <p:cNvPr id="12" name="Table 11">
                <a:extLst>
                  <a:ext uri="{FF2B5EF4-FFF2-40B4-BE49-F238E27FC236}">
                    <a16:creationId xmlns:a16="http://schemas.microsoft.com/office/drawing/2014/main" id="{088C0453-C1D2-424D-9272-7A9D092CCC4B}"/>
                  </a:ext>
                </a:extLst>
              </p:cNvPr>
              <p:cNvGraphicFramePr>
                <a:graphicFrameLocks noGrp="1"/>
              </p:cNvGraphicFramePr>
              <p:nvPr>
                <p:extLst>
                  <p:ext uri="{D42A27DB-BD31-4B8C-83A1-F6EECF244321}">
                    <p14:modId xmlns:p14="http://schemas.microsoft.com/office/powerpoint/2010/main" val="4004164842"/>
                  </p:ext>
                </p:extLst>
              </p:nvPr>
            </p:nvGraphicFramePr>
            <p:xfrm>
              <a:off x="2935393" y="4872815"/>
              <a:ext cx="2787349" cy="823952"/>
            </p:xfrm>
            <a:graphic>
              <a:graphicData uri="http://schemas.openxmlformats.org/drawingml/2006/table">
                <a:tbl>
                  <a:tblPr firstRow="1" bandRow="1"/>
                  <a:tblGrid>
                    <a:gridCol w="206485">
                      <a:extLst>
                        <a:ext uri="{9D8B030D-6E8A-4147-A177-3AD203B41FA5}">
                          <a16:colId xmlns:a16="http://schemas.microsoft.com/office/drawing/2014/main" val="1777851836"/>
                        </a:ext>
                      </a:extLst>
                    </a:gridCol>
                    <a:gridCol w="714320">
                      <a:extLst>
                        <a:ext uri="{9D8B030D-6E8A-4147-A177-3AD203B41FA5}">
                          <a16:colId xmlns:a16="http://schemas.microsoft.com/office/drawing/2014/main" val="1864597605"/>
                        </a:ext>
                      </a:extLst>
                    </a:gridCol>
                    <a:gridCol w="449026">
                      <a:extLst>
                        <a:ext uri="{9D8B030D-6E8A-4147-A177-3AD203B41FA5}">
                          <a16:colId xmlns:a16="http://schemas.microsoft.com/office/drawing/2014/main" val="1435116574"/>
                        </a:ext>
                      </a:extLst>
                    </a:gridCol>
                    <a:gridCol w="491151">
                      <a:extLst>
                        <a:ext uri="{9D8B030D-6E8A-4147-A177-3AD203B41FA5}">
                          <a16:colId xmlns:a16="http://schemas.microsoft.com/office/drawing/2014/main" val="1470360120"/>
                        </a:ext>
                      </a:extLst>
                    </a:gridCol>
                    <a:gridCol w="405342">
                      <a:extLst>
                        <a:ext uri="{9D8B030D-6E8A-4147-A177-3AD203B41FA5}">
                          <a16:colId xmlns:a16="http://schemas.microsoft.com/office/drawing/2014/main" val="3352971570"/>
                        </a:ext>
                      </a:extLst>
                    </a:gridCol>
                    <a:gridCol w="521025">
                      <a:extLst>
                        <a:ext uri="{9D8B030D-6E8A-4147-A177-3AD203B41FA5}">
                          <a16:colId xmlns:a16="http://schemas.microsoft.com/office/drawing/2014/main" val="4027151091"/>
                        </a:ext>
                      </a:extLst>
                    </a:gridCol>
                  </a:tblGrid>
                  <a:tr h="205988">
                    <a:tc rowSpan="2" gridSpan="2">
                      <a:txBody>
                        <a:bodyPr/>
                        <a:lstStyle/>
                        <a:p>
                          <a:pPr algn="r"/>
                          <a:r>
                            <a:rPr lang="en-US" sz="1200" b="1" dirty="0"/>
                            <a:t>V1:</a:t>
                          </a:r>
                        </a:p>
                        <a:p>
                          <a:pPr algn="r"/>
                          <a:r>
                            <a:rPr lang="en-US" sz="1200" b="1" dirty="0"/>
                            <a:t>V2:  </a:t>
                          </a:r>
                        </a:p>
                      </a:txBody>
                      <a:tcPr marL="0" marR="0" marT="0" marB="0">
                        <a:lnL w="12700" cmpd="sng">
                          <a:noFill/>
                        </a:lnL>
                        <a:lnR w="12700" cap="flat" cmpd="sng" algn="ctr">
                          <a:solidFill>
                            <a:srgbClr val="000000"/>
                          </a:solidFill>
                          <a:prstDash val="solid"/>
                          <a:round/>
                          <a:headEnd type="none" w="med" len="med"/>
                          <a:tailEnd type="none" w="med" len="med"/>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a:p>
                      </a:txBody>
                      <a:tcPr/>
                    </a:tc>
                    <a:tc gridSpan="2">
                      <a:txBody>
                        <a:bodyPr/>
                        <a:lstStyle/>
                        <a:p>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254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98065" t="-23529" r="-100000" b="-323529"/>
                          </a:stretch>
                        </a:blipFill>
                      </a:tcPr>
                    </a:tc>
                    <a:tc hMerge="1">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25400" cmpd="sng">
                          <a:solidFill>
                            <a:srgbClr val="000000"/>
                          </a:solidFill>
                        </a:lnB>
                        <a:lnTlToBr w="12700" cmpd="sng">
                          <a:noFill/>
                          <a:prstDash val="solid"/>
                        </a:lnTlToBr>
                        <a:lnBlToTr w="12700" cmpd="sng">
                          <a:noFill/>
                          <a:prstDash val="solid"/>
                        </a:lnBlToTr>
                        <a:noFill/>
                      </a:tcPr>
                    </a:tc>
                    <a:tc gridSpan="2">
                      <a:txBody>
                        <a:bodyPr/>
                        <a:lstStyle/>
                        <a:p>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254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201974" t="-23529" r="-1974" b="-323529"/>
                          </a:stretch>
                        </a:blipFill>
                      </a:tcPr>
                    </a:tc>
                    <a:tc hMerge="1">
                      <a:txBody>
                        <a:bodyPr/>
                        <a:lstStyle/>
                        <a:p>
                          <a:endParaRPr lang="en-US" sz="1200" dirty="0"/>
                        </a:p>
                      </a:txBody>
                      <a:tcPr>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254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6293768"/>
                      </a:ext>
                    </a:extLst>
                  </a:tr>
                  <a:tr h="205988">
                    <a:tc gridSpan="2" vMerge="1">
                      <a:txBody>
                        <a:bodyPr/>
                        <a:lstStyle/>
                        <a:p>
                          <a:pPr algn="r"/>
                          <a:endParaRPr lang="en-US" sz="1050" b="1" dirty="0"/>
                        </a:p>
                      </a:txBody>
                      <a:tcPr marL="0" marR="0" marT="0" marB="0">
                        <a:lnL w="12700" cmpd="sng">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lvl1pPr marL="0" algn="l" defTabSz="457200" rtl="0" eaLnBrk="1" latinLnBrk="0" hangingPunct="1">
                            <a:defRPr sz="1800" b="1" kern="1200">
                              <a:solidFill>
                                <a:schemeClr val="tx1"/>
                              </a:solidFill>
                              <a:latin typeface="Times New Roman"/>
                            </a:defRPr>
                          </a:lvl1pPr>
                          <a:lvl2pPr marL="457200" algn="l" defTabSz="457200" rtl="0" eaLnBrk="1" latinLnBrk="0" hangingPunct="1">
                            <a:defRPr sz="1800" b="1" kern="1200">
                              <a:solidFill>
                                <a:schemeClr val="tx1"/>
                              </a:solidFill>
                              <a:latin typeface="Times New Roman"/>
                            </a:defRPr>
                          </a:lvl2pPr>
                          <a:lvl3pPr marL="914400" algn="l" defTabSz="457200" rtl="0" eaLnBrk="1" latinLnBrk="0" hangingPunct="1">
                            <a:defRPr sz="1800" b="1" kern="1200">
                              <a:solidFill>
                                <a:schemeClr val="tx1"/>
                              </a:solidFill>
                              <a:latin typeface="Times New Roman"/>
                            </a:defRPr>
                          </a:lvl3pPr>
                          <a:lvl4pPr marL="1371600" algn="l" defTabSz="457200" rtl="0" eaLnBrk="1" latinLnBrk="0" hangingPunct="1">
                            <a:defRPr sz="1800" b="1" kern="1200">
                              <a:solidFill>
                                <a:schemeClr val="tx1"/>
                              </a:solidFill>
                              <a:latin typeface="Times New Roman"/>
                            </a:defRPr>
                          </a:lvl4pPr>
                          <a:lvl5pPr marL="1828800" algn="l" defTabSz="457200" rtl="0" eaLnBrk="1" latinLnBrk="0" hangingPunct="1">
                            <a:defRPr sz="1800" b="1" kern="1200">
                              <a:solidFill>
                                <a:schemeClr val="tx1"/>
                              </a:solidFill>
                              <a:latin typeface="Times New Roman"/>
                            </a:defRPr>
                          </a:lvl5pPr>
                          <a:lvl6pPr marL="2286000" algn="l" defTabSz="457200" rtl="0" eaLnBrk="1" latinLnBrk="0" hangingPunct="1">
                            <a:defRPr sz="1800" b="1" kern="1200">
                              <a:solidFill>
                                <a:schemeClr val="tx1"/>
                              </a:solidFill>
                              <a:latin typeface="Times New Roman"/>
                            </a:defRPr>
                          </a:lvl6pPr>
                          <a:lvl7pPr marL="2743200" algn="l" defTabSz="457200" rtl="0" eaLnBrk="1" latinLnBrk="0" hangingPunct="1">
                            <a:defRPr sz="1800" b="1" kern="1200">
                              <a:solidFill>
                                <a:schemeClr val="tx1"/>
                              </a:solidFill>
                              <a:latin typeface="Times New Roman"/>
                            </a:defRPr>
                          </a:lvl7pPr>
                          <a:lvl8pPr marL="3200400" algn="l" defTabSz="457200" rtl="0" eaLnBrk="1" latinLnBrk="0" hangingPunct="1">
                            <a:defRPr sz="1800" b="1" kern="1200">
                              <a:solidFill>
                                <a:schemeClr val="tx1"/>
                              </a:solidFill>
                              <a:latin typeface="Times New Roman"/>
                            </a:defRPr>
                          </a:lvl8pPr>
                          <a:lvl9pPr marL="3657600" algn="l" defTabSz="457200" rtl="0" eaLnBrk="1" latinLnBrk="0" hangingPunct="1">
                            <a:defRPr sz="1800" b="1" kern="1200">
                              <a:solidFill>
                                <a:schemeClr val="tx1"/>
                              </a:solidFill>
                              <a:latin typeface="Times New Roman"/>
                            </a:defRPr>
                          </a:lvl9pPr>
                        </a:lstStyle>
                        <a:p>
                          <a:pPr algn="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25400" cap="flat" cmpd="sng" algn="ctr">
                          <a:solidFill>
                            <a:srgbClr val="000000"/>
                          </a:solidFill>
                          <a:prstDash val="solid"/>
                          <a:round/>
                          <a:headEnd type="none" w="med" len="med"/>
                          <a:tailEnd type="none" w="med" len="med"/>
                        </a:lnT>
                        <a:lnB w="25400" cmpd="sng">
                          <a:solidFill>
                            <a:srgbClr val="000000"/>
                          </a:solidFill>
                        </a:lnB>
                        <a:lnTlToBr w="12700" cmpd="sng">
                          <a:noFill/>
                          <a:prstDash val="solid"/>
                        </a:lnTlToBr>
                        <a:lnBlToTr w="12700" cmpd="sng">
                          <a:noFill/>
                          <a:prstDash val="solid"/>
                        </a:lnBlToTr>
                        <a:blipFill>
                          <a:blip r:embed="rId3"/>
                          <a:stretch>
                            <a:fillRect l="-205405" t="-123529" r="-318919" b="-223529"/>
                          </a:stretch>
                        </a:blipFill>
                      </a:tcPr>
                    </a:tc>
                    <a:tc>
                      <a:txBody>
                        <a:bodyPr/>
                        <a:lstStyle/>
                        <a:p>
                          <a:endParaRPr lang="en-US"/>
                        </a:p>
                      </a:txBody>
                      <a:tcPr marL="0" marR="0" marT="0" marB="0">
                        <a:lnL w="12700" cmpd="sng">
                          <a:solidFill>
                            <a:srgbClr val="000000"/>
                          </a:solidFill>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mpd="sng">
                          <a:solidFill>
                            <a:srgbClr val="000000"/>
                          </a:solidFill>
                        </a:lnB>
                        <a:lnTlToBr w="12700" cmpd="sng">
                          <a:noFill/>
                          <a:prstDash val="solid"/>
                        </a:lnTlToBr>
                        <a:lnBlToTr w="12700" cmpd="sng">
                          <a:noFill/>
                          <a:prstDash val="solid"/>
                        </a:lnBlToTr>
                        <a:blipFill>
                          <a:blip r:embed="rId3"/>
                          <a:stretch>
                            <a:fillRect l="-279012" t="-123529" r="-191358" b="-223529"/>
                          </a:stretch>
                        </a:blipFill>
                      </a:tcPr>
                    </a:tc>
                    <a:tc>
                      <a:txBody>
                        <a:bodyPr/>
                        <a:lstStyle/>
                        <a:p>
                          <a:endParaRPr lang="en-US"/>
                        </a:p>
                      </a:txBody>
                      <a:tcPr marL="0" marR="0" marT="0" marB="0">
                        <a:lnL w="12700" cmpd="sng">
                          <a:solidFill>
                            <a:srgbClr val="000000"/>
                          </a:solidFill>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465152" t="-123529" r="-134848" b="-223529"/>
                          </a:stretch>
                        </a:blipFill>
                      </a:tcPr>
                    </a:tc>
                    <a:tc>
                      <a:txBody>
                        <a:bodyPr/>
                        <a:lstStyle/>
                        <a:p>
                          <a:endParaRPr lang="en-US"/>
                        </a:p>
                      </a:txBody>
                      <a:tcPr marL="0" marR="0" marT="0" marB="0">
                        <a:lnL w="12700" cmpd="sng">
                          <a:solidFill>
                            <a:srgbClr val="000000"/>
                          </a:solidFill>
                        </a:lnL>
                        <a:lnR w="12700" cmpd="sng">
                          <a:solidFill>
                            <a:srgbClr val="000000"/>
                          </a:solid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433721" t="-123529" r="-3488" b="-223529"/>
                          </a:stretch>
                        </a:blipFill>
                      </a:tcPr>
                    </a:tc>
                    <a:extLst>
                      <a:ext uri="{0D108BD9-81ED-4DB2-BD59-A6C34878D82A}">
                        <a16:rowId xmlns:a16="http://schemas.microsoft.com/office/drawing/2014/main" val="539540518"/>
                      </a:ext>
                    </a:extLst>
                  </a:tr>
                  <a:tr h="205988">
                    <a:tc rowSpan="2">
                      <a:txBody>
                        <a:bodyPr/>
                        <a:lstStyle/>
                        <a:p>
                          <a:pPr algn="ctr"/>
                          <a:r>
                            <a:rPr lang="en-US" sz="1200" b="1" dirty="0"/>
                            <a:t>V3</a:t>
                          </a:r>
                        </a:p>
                      </a:txBody>
                      <a:tcPr marL="0" marR="0" marT="0"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blipFill>
                          <a:blip r:embed="rId3"/>
                          <a:stretch>
                            <a:fillRect l="-29915" t="-223529" r="-264957" b="-123529"/>
                          </a:stretch>
                        </a:blipFill>
                      </a:tcPr>
                    </a:tc>
                    <a:tc>
                      <a:txBody>
                        <a:bodyPr/>
                        <a:lstStyle/>
                        <a:p>
                          <a:endParaRPr lang="en-US"/>
                        </a:p>
                      </a:txBody>
                      <a:tcPr marL="0" marR="0" marT="0" marB="0">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blipFill>
                          <a:blip r:embed="rId3"/>
                          <a:stretch>
                            <a:fillRect l="-205405" t="-223529" r="-318919" b="-123529"/>
                          </a:stretch>
                        </a:blipFill>
                      </a:tcPr>
                    </a:tc>
                    <a:tc>
                      <a:txBody>
                        <a:bodyPr/>
                        <a:lstStyle/>
                        <a:p>
                          <a:endParaRPr lang="en-US"/>
                        </a:p>
                      </a:txBody>
                      <a:tcPr marL="0" marR="0" marT="0" marB="0">
                        <a:lnL w="12700" cmpd="sng">
                          <a:solidFill>
                            <a:srgbClr val="000000"/>
                          </a:solidFill>
                        </a:lnL>
                        <a:lnR w="12700" cap="flat" cmpd="sng" algn="ctr">
                          <a:solidFill>
                            <a:srgbClr val="000000"/>
                          </a:solidFill>
                          <a:prstDash val="solid"/>
                          <a:round/>
                          <a:headEnd type="none" w="med" len="med"/>
                          <a:tailEnd type="none" w="med" len="med"/>
                        </a:lnR>
                        <a:lnT w="25400" cmpd="sng">
                          <a:solidFill>
                            <a:srgbClr val="000000"/>
                          </a:solidFill>
                        </a:lnT>
                        <a:lnB w="12700" cmpd="sng">
                          <a:solidFill>
                            <a:srgbClr val="000000"/>
                          </a:solidFill>
                        </a:lnB>
                        <a:lnTlToBr w="12700" cmpd="sng">
                          <a:noFill/>
                          <a:prstDash val="solid"/>
                        </a:lnTlToBr>
                        <a:lnBlToTr w="12700" cmpd="sng">
                          <a:noFill/>
                          <a:prstDash val="solid"/>
                        </a:lnBlToTr>
                        <a:blipFill>
                          <a:blip r:embed="rId3"/>
                          <a:stretch>
                            <a:fillRect l="-279012" t="-223529" r="-191358" b="-123529"/>
                          </a:stretch>
                        </a:blipFill>
                      </a:tcPr>
                    </a:tc>
                    <a:tc>
                      <a:txBody>
                        <a:bodyPr/>
                        <a:lstStyle/>
                        <a:p>
                          <a:endParaRPr lang="en-US"/>
                        </a:p>
                      </a:txBody>
                      <a:tcPr marL="0" marR="0" marT="0" marB="0">
                        <a:lnL w="12700" cmpd="sng">
                          <a:solidFill>
                            <a:srgbClr val="000000"/>
                          </a:solidFill>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465152" t="-223529" r="-134848" b="-123529"/>
                          </a:stretch>
                        </a:blipFill>
                      </a:tcPr>
                    </a:tc>
                    <a:tc>
                      <a:txBody>
                        <a:bodyPr/>
                        <a:lstStyle/>
                        <a:p>
                          <a:endParaRPr lang="en-US"/>
                        </a:p>
                      </a:txBody>
                      <a:tcPr marL="0" marR="0" marT="0" marB="0">
                        <a:lnL w="12700" cmpd="sng">
                          <a:solidFill>
                            <a:srgbClr val="000000"/>
                          </a:solidFill>
                        </a:lnL>
                        <a:lnR w="12700" cmpd="sng">
                          <a:solidFill>
                            <a:srgbClr val="000000"/>
                          </a:solid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433721" t="-223529" r="-3488" b="-123529"/>
                          </a:stretch>
                        </a:blipFill>
                      </a:tcPr>
                    </a:tc>
                    <a:extLst>
                      <a:ext uri="{0D108BD9-81ED-4DB2-BD59-A6C34878D82A}">
                        <a16:rowId xmlns:a16="http://schemas.microsoft.com/office/drawing/2014/main" val="2905247832"/>
                      </a:ext>
                    </a:extLst>
                  </a:tr>
                  <a:tr h="205988">
                    <a:tc vMerge="1">
                      <a:txBody>
                        <a:bodyPr/>
                        <a:lstStyle/>
                        <a:p>
                          <a:endParaRPr lang="en-US" sz="1400" dirty="0"/>
                        </a:p>
                      </a:txBody>
                      <a:tcP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p>
                          <a:endParaRPr lang="en-US"/>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blipFill>
                          <a:blip r:embed="rId3"/>
                          <a:stretch>
                            <a:fillRect l="-29915" t="-323529" r="-264957" b="-23529"/>
                          </a:stretch>
                        </a:blipFill>
                      </a:tcPr>
                    </a:tc>
                    <a:tc>
                      <a:txBody>
                        <a:bodyPr/>
                        <a:lstStyle/>
                        <a:p>
                          <a:endParaRPr lang="en-US"/>
                        </a:p>
                      </a:txBody>
                      <a:tcPr marL="0" marR="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blipFill>
                          <a:blip r:embed="rId3"/>
                          <a:stretch>
                            <a:fillRect l="-205405" t="-323529" r="-318919" b="-23529"/>
                          </a:stretch>
                        </a:blipFill>
                      </a:tcPr>
                    </a:tc>
                    <a:tc>
                      <a:txBody>
                        <a:bodyPr/>
                        <a:lstStyle/>
                        <a:p>
                          <a:endParaRPr lang="en-US"/>
                        </a:p>
                      </a:txBody>
                      <a:tcPr marL="0" marR="0"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blipFill>
                          <a:blip r:embed="rId3"/>
                          <a:stretch>
                            <a:fillRect l="-279012" t="-323529" r="-191358" b="-23529"/>
                          </a:stretch>
                        </a:blipFill>
                      </a:tcPr>
                    </a:tc>
                    <a:tc>
                      <a:txBody>
                        <a:bodyPr/>
                        <a:lstStyle/>
                        <a:p>
                          <a:endParaRPr lang="en-US"/>
                        </a:p>
                      </a:txBody>
                      <a:tcPr marL="0" marR="0" marT="0" marB="0">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blipFill>
                          <a:blip r:embed="rId3"/>
                          <a:stretch>
                            <a:fillRect l="-465152" t="-323529" r="-134848" b="-23529"/>
                          </a:stretch>
                        </a:blipFill>
                      </a:tcPr>
                    </a:tc>
                    <a:tc>
                      <a:txBody>
                        <a:bodyPr/>
                        <a:lstStyle/>
                        <a:p>
                          <a:endParaRPr lang="en-US"/>
                        </a:p>
                      </a:txBody>
                      <a:tcPr marL="0" marR="0"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blipFill>
                          <a:blip r:embed="rId3"/>
                          <a:stretch>
                            <a:fillRect l="-433721" t="-323529" r="-3488" b="-23529"/>
                          </a:stretch>
                        </a:blipFill>
                      </a:tcPr>
                    </a:tc>
                    <a:extLst>
                      <a:ext uri="{0D108BD9-81ED-4DB2-BD59-A6C34878D82A}">
                        <a16:rowId xmlns:a16="http://schemas.microsoft.com/office/drawing/2014/main" val="11977617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95CBDAEC-034A-4020-9618-8DD46B0E9233}"/>
                  </a:ext>
                </a:extLst>
              </p:cNvPr>
              <p:cNvGraphicFramePr>
                <a:graphicFrameLocks noGrp="1"/>
              </p:cNvGraphicFramePr>
              <p:nvPr>
                <p:extLst>
                  <p:ext uri="{D42A27DB-BD31-4B8C-83A1-F6EECF244321}">
                    <p14:modId xmlns:p14="http://schemas.microsoft.com/office/powerpoint/2010/main" val="1954219422"/>
                  </p:ext>
                </p:extLst>
              </p:nvPr>
            </p:nvGraphicFramePr>
            <p:xfrm>
              <a:off x="6314144" y="3259539"/>
              <a:ext cx="1950290" cy="624237"/>
            </p:xfrm>
            <a:graphic>
              <a:graphicData uri="http://schemas.openxmlformats.org/drawingml/2006/table">
                <a:tbl>
                  <a:tblPr firstRow="1" bandRow="1"/>
                  <a:tblGrid>
                    <a:gridCol w="384670">
                      <a:extLst>
                        <a:ext uri="{9D8B030D-6E8A-4147-A177-3AD203B41FA5}">
                          <a16:colId xmlns:a16="http://schemas.microsoft.com/office/drawing/2014/main" val="1777851836"/>
                        </a:ext>
                      </a:extLst>
                    </a:gridCol>
                    <a:gridCol w="596101">
                      <a:extLst>
                        <a:ext uri="{9D8B030D-6E8A-4147-A177-3AD203B41FA5}">
                          <a16:colId xmlns:a16="http://schemas.microsoft.com/office/drawing/2014/main" val="1864597605"/>
                        </a:ext>
                      </a:extLst>
                    </a:gridCol>
                    <a:gridCol w="475228">
                      <a:extLst>
                        <a:ext uri="{9D8B030D-6E8A-4147-A177-3AD203B41FA5}">
                          <a16:colId xmlns:a16="http://schemas.microsoft.com/office/drawing/2014/main" val="1435116574"/>
                        </a:ext>
                      </a:extLst>
                    </a:gridCol>
                    <a:gridCol w="494291">
                      <a:extLst>
                        <a:ext uri="{9D8B030D-6E8A-4147-A177-3AD203B41FA5}">
                          <a16:colId xmlns:a16="http://schemas.microsoft.com/office/drawing/2014/main" val="1470360120"/>
                        </a:ext>
                      </a:extLst>
                    </a:gridCol>
                  </a:tblGrid>
                  <a:tr h="208079">
                    <a:tc gridSpan="2">
                      <a:txBody>
                        <a:bodyPr/>
                        <a:lstStyle/>
                        <a:p>
                          <a:pPr algn="r"/>
                          <a:r>
                            <a:rPr lang="en-US" sz="1200" b="1" dirty="0"/>
                            <a:t>V1: </a:t>
                          </a:r>
                        </a:p>
                      </a:txBody>
                      <a:tcPr marL="0" marR="0" marT="0" marB="0">
                        <a:lnL w="12700" cmpd="sng">
                          <a:noFill/>
                        </a:lnL>
                        <a:lnR w="12700" cap="flat" cmpd="sng" algn="ctr">
                          <a:solidFill>
                            <a:srgbClr val="000000"/>
                          </a:solidFill>
                          <a:prstDash val="solid"/>
                          <a:round/>
                          <a:headEnd type="none" w="med" len="med"/>
                          <a:tailEnd type="none" w="med" len="med"/>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457200" rtl="0" eaLnBrk="1" latinLnBrk="0" hangingPunct="1">
                            <a:defRPr sz="1800" b="1" kern="1200">
                              <a:solidFill>
                                <a:schemeClr val="tx1"/>
                              </a:solidFill>
                              <a:latin typeface="Times New Roman"/>
                            </a:defRPr>
                          </a:lvl1pPr>
                          <a:lvl2pPr marL="457200" algn="l" defTabSz="457200" rtl="0" eaLnBrk="1" latinLnBrk="0" hangingPunct="1">
                            <a:defRPr sz="1800" b="1" kern="1200">
                              <a:solidFill>
                                <a:schemeClr val="tx1"/>
                              </a:solidFill>
                              <a:latin typeface="Times New Roman"/>
                            </a:defRPr>
                          </a:lvl2pPr>
                          <a:lvl3pPr marL="914400" algn="l" defTabSz="457200" rtl="0" eaLnBrk="1" latinLnBrk="0" hangingPunct="1">
                            <a:defRPr sz="1800" b="1" kern="1200">
                              <a:solidFill>
                                <a:schemeClr val="tx1"/>
                              </a:solidFill>
                              <a:latin typeface="Times New Roman"/>
                            </a:defRPr>
                          </a:lvl3pPr>
                          <a:lvl4pPr marL="1371600" algn="l" defTabSz="457200" rtl="0" eaLnBrk="1" latinLnBrk="0" hangingPunct="1">
                            <a:defRPr sz="1800" b="1" kern="1200">
                              <a:solidFill>
                                <a:schemeClr val="tx1"/>
                              </a:solidFill>
                              <a:latin typeface="Times New Roman"/>
                            </a:defRPr>
                          </a:lvl4pPr>
                          <a:lvl5pPr marL="1828800" algn="l" defTabSz="457200" rtl="0" eaLnBrk="1" latinLnBrk="0" hangingPunct="1">
                            <a:defRPr sz="1800" b="1" kern="1200">
                              <a:solidFill>
                                <a:schemeClr val="tx1"/>
                              </a:solidFill>
                              <a:latin typeface="Times New Roman"/>
                            </a:defRPr>
                          </a:lvl5pPr>
                          <a:lvl6pPr marL="2286000" algn="l" defTabSz="457200" rtl="0" eaLnBrk="1" latinLnBrk="0" hangingPunct="1">
                            <a:defRPr sz="1800" b="1" kern="1200">
                              <a:solidFill>
                                <a:schemeClr val="tx1"/>
                              </a:solidFill>
                              <a:latin typeface="Times New Roman"/>
                            </a:defRPr>
                          </a:lvl6pPr>
                          <a:lvl7pPr marL="2743200" algn="l" defTabSz="457200" rtl="0" eaLnBrk="1" latinLnBrk="0" hangingPunct="1">
                            <a:defRPr sz="1800" b="1" kern="1200">
                              <a:solidFill>
                                <a:schemeClr val="tx1"/>
                              </a:solidFill>
                              <a:latin typeface="Times New Roman"/>
                            </a:defRPr>
                          </a:lvl7pPr>
                          <a:lvl8pPr marL="3200400" algn="l" defTabSz="457200" rtl="0" eaLnBrk="1" latinLnBrk="0" hangingPunct="1">
                            <a:defRPr sz="1800" b="1" kern="1200">
                              <a:solidFill>
                                <a:schemeClr val="tx1"/>
                              </a:solidFill>
                              <a:latin typeface="Times New Roman"/>
                            </a:defRPr>
                          </a:lvl8pPr>
                          <a:lvl9pPr marL="3657600" algn="l" defTabSz="457200" rtl="0" eaLnBrk="1" latinLnBrk="0" hangingPunct="1">
                            <a:defRPr sz="1800" b="1" kern="1200">
                              <a:solidFill>
                                <a:schemeClr val="tx1"/>
                              </a:solidFill>
                              <a:latin typeface="Times New Roman"/>
                            </a:defRPr>
                          </a:lvl9pPr>
                        </a:lstStyle>
                        <a:p>
                          <a:pPr algn="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Times New Roman"/>
                            </a:defRPr>
                          </a:lvl1pPr>
                          <a:lvl2pPr marL="457200" algn="l" defTabSz="457200" rtl="0" eaLnBrk="1" latinLnBrk="0" hangingPunct="1">
                            <a:defRPr sz="1800" b="1" kern="1200">
                              <a:solidFill>
                                <a:schemeClr val="tx1"/>
                              </a:solidFill>
                              <a:latin typeface="Times New Roman"/>
                            </a:defRPr>
                          </a:lvl2pPr>
                          <a:lvl3pPr marL="914400" algn="l" defTabSz="457200" rtl="0" eaLnBrk="1" latinLnBrk="0" hangingPunct="1">
                            <a:defRPr sz="1800" b="1" kern="1200">
                              <a:solidFill>
                                <a:schemeClr val="tx1"/>
                              </a:solidFill>
                              <a:latin typeface="Times New Roman"/>
                            </a:defRPr>
                          </a:lvl3pPr>
                          <a:lvl4pPr marL="1371600" algn="l" defTabSz="457200" rtl="0" eaLnBrk="1" latinLnBrk="0" hangingPunct="1">
                            <a:defRPr sz="1800" b="1" kern="1200">
                              <a:solidFill>
                                <a:schemeClr val="tx1"/>
                              </a:solidFill>
                              <a:latin typeface="Times New Roman"/>
                            </a:defRPr>
                          </a:lvl4pPr>
                          <a:lvl5pPr marL="1828800" algn="l" defTabSz="457200" rtl="0" eaLnBrk="1" latinLnBrk="0" hangingPunct="1">
                            <a:defRPr sz="1800" b="1" kern="1200">
                              <a:solidFill>
                                <a:schemeClr val="tx1"/>
                              </a:solidFill>
                              <a:latin typeface="Times New Roman"/>
                            </a:defRPr>
                          </a:lvl5pPr>
                          <a:lvl6pPr marL="2286000" algn="l" defTabSz="457200" rtl="0" eaLnBrk="1" latinLnBrk="0" hangingPunct="1">
                            <a:defRPr sz="1800" b="1" kern="1200">
                              <a:solidFill>
                                <a:schemeClr val="tx1"/>
                              </a:solidFill>
                              <a:latin typeface="Times New Roman"/>
                            </a:defRPr>
                          </a:lvl6pPr>
                          <a:lvl7pPr marL="2743200" algn="l" defTabSz="457200" rtl="0" eaLnBrk="1" latinLnBrk="0" hangingPunct="1">
                            <a:defRPr sz="1800" b="1" kern="1200">
                              <a:solidFill>
                                <a:schemeClr val="tx1"/>
                              </a:solidFill>
                              <a:latin typeface="Times New Roman"/>
                            </a:defRPr>
                          </a:lvl7pPr>
                          <a:lvl8pPr marL="3200400" algn="l" defTabSz="457200" rtl="0" eaLnBrk="1" latinLnBrk="0" hangingPunct="1">
                            <a:defRPr sz="1800" b="1" kern="1200">
                              <a:solidFill>
                                <a:schemeClr val="tx1"/>
                              </a:solidFill>
                              <a:latin typeface="Times New Roman"/>
                            </a:defRPr>
                          </a:lvl8pPr>
                          <a:lvl9pPr marL="3657600" algn="l" defTabSz="457200" rtl="0" eaLnBrk="1" latinLnBrk="0" hangingPunct="1">
                            <a:defRPr sz="1800" b="1"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1" i="0" smtClean="0">
                                    <a:latin typeface="Cambria Math" panose="02040503050406030204" pitchFamily="18" charset="0"/>
                                  </a:rPr>
                                  <m:t>𝐏𝐨𝐨𝐫</m:t>
                                </m:r>
                              </m:oMath>
                            </m:oMathPara>
                          </a14:m>
                          <a:endParaRPr lang="en-US" sz="1200" dirty="0"/>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254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Times New Roman"/>
                            </a:defRPr>
                          </a:lvl1pPr>
                          <a:lvl2pPr marL="457200" algn="l" defTabSz="457200" rtl="0" eaLnBrk="1" latinLnBrk="0" hangingPunct="1">
                            <a:defRPr sz="1800" b="1" kern="1200">
                              <a:solidFill>
                                <a:schemeClr val="tx1"/>
                              </a:solidFill>
                              <a:latin typeface="Times New Roman"/>
                            </a:defRPr>
                          </a:lvl2pPr>
                          <a:lvl3pPr marL="914400" algn="l" defTabSz="457200" rtl="0" eaLnBrk="1" latinLnBrk="0" hangingPunct="1">
                            <a:defRPr sz="1800" b="1" kern="1200">
                              <a:solidFill>
                                <a:schemeClr val="tx1"/>
                              </a:solidFill>
                              <a:latin typeface="Times New Roman"/>
                            </a:defRPr>
                          </a:lvl3pPr>
                          <a:lvl4pPr marL="1371600" algn="l" defTabSz="457200" rtl="0" eaLnBrk="1" latinLnBrk="0" hangingPunct="1">
                            <a:defRPr sz="1800" b="1" kern="1200">
                              <a:solidFill>
                                <a:schemeClr val="tx1"/>
                              </a:solidFill>
                              <a:latin typeface="Times New Roman"/>
                            </a:defRPr>
                          </a:lvl4pPr>
                          <a:lvl5pPr marL="1828800" algn="l" defTabSz="457200" rtl="0" eaLnBrk="1" latinLnBrk="0" hangingPunct="1">
                            <a:defRPr sz="1800" b="1" kern="1200">
                              <a:solidFill>
                                <a:schemeClr val="tx1"/>
                              </a:solidFill>
                              <a:latin typeface="Times New Roman"/>
                            </a:defRPr>
                          </a:lvl5pPr>
                          <a:lvl6pPr marL="2286000" algn="l" defTabSz="457200" rtl="0" eaLnBrk="1" latinLnBrk="0" hangingPunct="1">
                            <a:defRPr sz="1800" b="1" kern="1200">
                              <a:solidFill>
                                <a:schemeClr val="tx1"/>
                              </a:solidFill>
                              <a:latin typeface="Times New Roman"/>
                            </a:defRPr>
                          </a:lvl6pPr>
                          <a:lvl7pPr marL="2743200" algn="l" defTabSz="457200" rtl="0" eaLnBrk="1" latinLnBrk="0" hangingPunct="1">
                            <a:defRPr sz="1800" b="1" kern="1200">
                              <a:solidFill>
                                <a:schemeClr val="tx1"/>
                              </a:solidFill>
                              <a:latin typeface="Times New Roman"/>
                            </a:defRPr>
                          </a:lvl7pPr>
                          <a:lvl8pPr marL="3200400" algn="l" defTabSz="457200" rtl="0" eaLnBrk="1" latinLnBrk="0" hangingPunct="1">
                            <a:defRPr sz="1800" b="1" kern="1200">
                              <a:solidFill>
                                <a:schemeClr val="tx1"/>
                              </a:solidFill>
                              <a:latin typeface="Times New Roman"/>
                            </a:defRPr>
                          </a:lvl8pPr>
                          <a:lvl9pPr marL="3657600" algn="l" defTabSz="457200" rtl="0" eaLnBrk="1" latinLnBrk="0" hangingPunct="1">
                            <a:defRPr sz="1800" b="1"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1" i="0" smtClean="0">
                                    <a:latin typeface="Cambria Math" panose="02040503050406030204" pitchFamily="18" charset="0"/>
                                  </a:rPr>
                                  <m:t>𝐆𝐨𝐨𝐝</m:t>
                                </m:r>
                              </m:oMath>
                            </m:oMathPara>
                          </a14:m>
                          <a:endParaRPr lang="en-US" sz="1200" dirty="0"/>
                        </a:p>
                      </a:txBody>
                      <a:tcPr marL="0" marR="0" marT="0" marB="0">
                        <a:lnL w="12700" cmpd="sng">
                          <a:solidFill>
                            <a:srgbClr val="000000"/>
                          </a:solidFill>
                        </a:lnL>
                        <a:lnR w="12700" cmpd="sng">
                          <a:solidFill>
                            <a:srgbClr val="000000"/>
                          </a:solidFill>
                        </a:lnR>
                        <a:lnT w="12700" cmpd="sng">
                          <a:solidFill>
                            <a:srgbClr val="000000"/>
                          </a:solidFill>
                        </a:lnT>
                        <a:lnB w="254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539540518"/>
                      </a:ext>
                    </a:extLst>
                  </a:tr>
                  <a:tr h="208079">
                    <a:tc rowSpan="2">
                      <a:txBody>
                        <a:bodyPr/>
                        <a:lstStyle/>
                        <a:p>
                          <a:pPr algn="ctr"/>
                          <a:r>
                            <a:rPr lang="en-US" sz="1200" b="1" dirty="0"/>
                            <a:t>V2</a:t>
                          </a:r>
                        </a:p>
                      </a:txBody>
                      <a:tcPr marL="0" marR="0" marT="0"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m:rPr>
                                    <m:sty m:val="p"/>
                                  </m:rPr>
                                  <a:rPr lang="en-US" sz="1200" smtClean="0">
                                    <a:latin typeface="Cambria Math" panose="02040503050406030204" pitchFamily="18" charset="0"/>
                                  </a:rPr>
                                  <m:t>P</m:t>
                                </m:r>
                                <m:r>
                                  <m:rPr>
                                    <m:sty m:val="p"/>
                                  </m:rPr>
                                  <a:rPr lang="en-US" sz="1200" b="0" i="0" smtClean="0">
                                    <a:latin typeface="Cambria Math" panose="02040503050406030204" pitchFamily="18" charset="0"/>
                                  </a:rPr>
                                  <m:t>r</m:t>
                                </m:r>
                                <m:r>
                                  <a:rPr lang="en-US" sz="1200" smtClean="0">
                                    <a:latin typeface="Cambria Math" panose="02040503050406030204" pitchFamily="18" charset="0"/>
                                  </a:rPr>
                                  <m:t>(</m:t>
                                </m:r>
                                <m:r>
                                  <m:rPr>
                                    <m:sty m:val="p"/>
                                  </m:rPr>
                                  <a:rPr lang="en-US" sz="1200" b="0" i="0" smtClean="0">
                                    <a:latin typeface="Cambria Math" panose="02040503050406030204" pitchFamily="18" charset="0"/>
                                  </a:rPr>
                                  <m:t>Yes</m:t>
                                </m:r>
                                <m:r>
                                  <a:rPr lang="en-US" sz="1200" smtClean="0">
                                    <a:latin typeface="Cambria Math" panose="02040503050406030204" pitchFamily="18" charset="0"/>
                                  </a:rPr>
                                  <m:t>)</m:t>
                                </m:r>
                              </m:oMath>
                            </m:oMathPara>
                          </a14:m>
                          <a:endParaRPr lang="en-US" sz="1200" dirty="0"/>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0000">
                            <a:alpha val="20000"/>
                          </a:srgbClr>
                        </a:solid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0" i="0" smtClean="0">
                                    <a:latin typeface="Cambria Math" panose="02040503050406030204" pitchFamily="18" charset="0"/>
                                  </a:rPr>
                                  <m:t>0.3</m:t>
                                </m:r>
                              </m:oMath>
                            </m:oMathPara>
                          </a14:m>
                          <a:endParaRPr lang="en-US" sz="1200" dirty="0"/>
                        </a:p>
                      </a:txBody>
                      <a:tcPr marL="0" marR="0" marT="0" marB="0">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solidFill>
                          <a:srgbClr val="000000">
                            <a:alpha val="20000"/>
                          </a:srgbClr>
                        </a:solid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0.1</m:t>
                                </m:r>
                              </m:oMath>
                            </m:oMathPara>
                          </a14:m>
                          <a:endParaRPr lang="en-US" sz="1200" dirty="0"/>
                        </a:p>
                      </a:txBody>
                      <a:tcPr marL="0" marR="0" marT="0" marB="0">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solidFill>
                          <a:srgbClr val="000000">
                            <a:alpha val="20000"/>
                          </a:srgbClr>
                        </a:solidFill>
                      </a:tcPr>
                    </a:tc>
                    <a:extLst>
                      <a:ext uri="{0D108BD9-81ED-4DB2-BD59-A6C34878D82A}">
                        <a16:rowId xmlns:a16="http://schemas.microsoft.com/office/drawing/2014/main" val="2905247832"/>
                      </a:ext>
                    </a:extLst>
                  </a:tr>
                  <a:tr h="208079">
                    <a:tc vMerge="1">
                      <a:txBody>
                        <a:bodyPr/>
                        <a:lstStyle/>
                        <a:p>
                          <a:endParaRPr lang="en-US" sz="1400" dirty="0"/>
                        </a:p>
                      </a:txBody>
                      <a:tcP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m:rPr>
                                    <m:sty m:val="p"/>
                                  </m:rPr>
                                  <a:rPr lang="en-US" sz="1200" smtClean="0">
                                    <a:latin typeface="Cambria Math" panose="02040503050406030204" pitchFamily="18" charset="0"/>
                                  </a:rPr>
                                  <m:t>P</m:t>
                                </m:r>
                                <m:r>
                                  <m:rPr>
                                    <m:sty m:val="p"/>
                                  </m:rPr>
                                  <a:rPr lang="en-US" sz="1200" b="0" i="0" smtClean="0">
                                    <a:latin typeface="Cambria Math" panose="02040503050406030204" pitchFamily="18" charset="0"/>
                                  </a:rPr>
                                  <m:t>r</m:t>
                                </m:r>
                                <m:r>
                                  <a:rPr lang="en-US" sz="1200" smtClean="0">
                                    <a:latin typeface="Cambria Math" panose="02040503050406030204" pitchFamily="18" charset="0"/>
                                  </a:rPr>
                                  <m:t>(</m:t>
                                </m:r>
                                <m:r>
                                  <m:rPr>
                                    <m:sty m:val="p"/>
                                  </m:rPr>
                                  <a:rPr lang="en-US" sz="1200" b="0" i="0" smtClean="0">
                                    <a:latin typeface="Cambria Math" panose="02040503050406030204" pitchFamily="18" charset="0"/>
                                  </a:rPr>
                                  <m:t>No</m:t>
                                </m:r>
                                <m:r>
                                  <a:rPr lang="en-US" sz="1200" smtClean="0">
                                    <a:latin typeface="Cambria Math" panose="02040503050406030204" pitchFamily="18" charset="0"/>
                                  </a:rPr>
                                  <m:t>)</m:t>
                                </m:r>
                              </m:oMath>
                            </m:oMathPara>
                          </a14:m>
                          <a:endParaRPr lang="en-US" sz="1200" dirty="0"/>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0.7</m:t>
                                </m:r>
                              </m:oMath>
                            </m:oMathPara>
                          </a14:m>
                          <a:endParaRPr lang="en-US" sz="1200" dirty="0"/>
                        </a:p>
                      </a:txBody>
                      <a:tcPr marL="0" marR="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0.9</m:t>
                                </m:r>
                              </m:oMath>
                            </m:oMathPara>
                          </a14:m>
                          <a:endParaRPr lang="en-US" sz="1200" dirty="0"/>
                        </a:p>
                      </a:txBody>
                      <a:tcPr marL="0" marR="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97761745"/>
                      </a:ext>
                    </a:extLst>
                  </a:tr>
                </a:tbl>
              </a:graphicData>
            </a:graphic>
          </p:graphicFrame>
        </mc:Choice>
        <mc:Fallback xmlns="">
          <p:graphicFrame>
            <p:nvGraphicFramePr>
              <p:cNvPr id="13" name="Table 12">
                <a:extLst>
                  <a:ext uri="{FF2B5EF4-FFF2-40B4-BE49-F238E27FC236}">
                    <a16:creationId xmlns:a16="http://schemas.microsoft.com/office/drawing/2014/main" id="{95CBDAEC-034A-4020-9618-8DD46B0E9233}"/>
                  </a:ext>
                </a:extLst>
              </p:cNvPr>
              <p:cNvGraphicFramePr>
                <a:graphicFrameLocks noGrp="1"/>
              </p:cNvGraphicFramePr>
              <p:nvPr>
                <p:extLst>
                  <p:ext uri="{D42A27DB-BD31-4B8C-83A1-F6EECF244321}">
                    <p14:modId xmlns:p14="http://schemas.microsoft.com/office/powerpoint/2010/main" val="1954219422"/>
                  </p:ext>
                </p:extLst>
              </p:nvPr>
            </p:nvGraphicFramePr>
            <p:xfrm>
              <a:off x="6314144" y="3259539"/>
              <a:ext cx="1950290" cy="624237"/>
            </p:xfrm>
            <a:graphic>
              <a:graphicData uri="http://schemas.openxmlformats.org/drawingml/2006/table">
                <a:tbl>
                  <a:tblPr firstRow="1" bandRow="1"/>
                  <a:tblGrid>
                    <a:gridCol w="384670">
                      <a:extLst>
                        <a:ext uri="{9D8B030D-6E8A-4147-A177-3AD203B41FA5}">
                          <a16:colId xmlns:a16="http://schemas.microsoft.com/office/drawing/2014/main" val="1777851836"/>
                        </a:ext>
                      </a:extLst>
                    </a:gridCol>
                    <a:gridCol w="596101">
                      <a:extLst>
                        <a:ext uri="{9D8B030D-6E8A-4147-A177-3AD203B41FA5}">
                          <a16:colId xmlns:a16="http://schemas.microsoft.com/office/drawing/2014/main" val="1864597605"/>
                        </a:ext>
                      </a:extLst>
                    </a:gridCol>
                    <a:gridCol w="475228">
                      <a:extLst>
                        <a:ext uri="{9D8B030D-6E8A-4147-A177-3AD203B41FA5}">
                          <a16:colId xmlns:a16="http://schemas.microsoft.com/office/drawing/2014/main" val="1435116574"/>
                        </a:ext>
                      </a:extLst>
                    </a:gridCol>
                    <a:gridCol w="494291">
                      <a:extLst>
                        <a:ext uri="{9D8B030D-6E8A-4147-A177-3AD203B41FA5}">
                          <a16:colId xmlns:a16="http://schemas.microsoft.com/office/drawing/2014/main" val="1470360120"/>
                        </a:ext>
                      </a:extLst>
                    </a:gridCol>
                  </a:tblGrid>
                  <a:tr h="208079">
                    <a:tc gridSpan="2">
                      <a:txBody>
                        <a:bodyPr/>
                        <a:lstStyle/>
                        <a:p>
                          <a:pPr algn="r"/>
                          <a:r>
                            <a:rPr lang="en-US" sz="1200" b="1" dirty="0"/>
                            <a:t>V1: </a:t>
                          </a:r>
                        </a:p>
                      </a:txBody>
                      <a:tcPr marL="0" marR="0" marT="0" marB="0">
                        <a:lnL w="12700" cmpd="sng">
                          <a:noFill/>
                        </a:lnL>
                        <a:lnR w="12700" cap="flat" cmpd="sng" algn="ctr">
                          <a:solidFill>
                            <a:srgbClr val="000000"/>
                          </a:solidFill>
                          <a:prstDash val="solid"/>
                          <a:round/>
                          <a:headEnd type="none" w="med" len="med"/>
                          <a:tailEnd type="none" w="med" len="med"/>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457200" rtl="0" eaLnBrk="1" latinLnBrk="0" hangingPunct="1">
                            <a:defRPr sz="1800" b="1" kern="1200">
                              <a:solidFill>
                                <a:schemeClr val="tx1"/>
                              </a:solidFill>
                              <a:latin typeface="Times New Roman"/>
                            </a:defRPr>
                          </a:lvl1pPr>
                          <a:lvl2pPr marL="457200" algn="l" defTabSz="457200" rtl="0" eaLnBrk="1" latinLnBrk="0" hangingPunct="1">
                            <a:defRPr sz="1800" b="1" kern="1200">
                              <a:solidFill>
                                <a:schemeClr val="tx1"/>
                              </a:solidFill>
                              <a:latin typeface="Times New Roman"/>
                            </a:defRPr>
                          </a:lvl2pPr>
                          <a:lvl3pPr marL="914400" algn="l" defTabSz="457200" rtl="0" eaLnBrk="1" latinLnBrk="0" hangingPunct="1">
                            <a:defRPr sz="1800" b="1" kern="1200">
                              <a:solidFill>
                                <a:schemeClr val="tx1"/>
                              </a:solidFill>
                              <a:latin typeface="Times New Roman"/>
                            </a:defRPr>
                          </a:lvl3pPr>
                          <a:lvl4pPr marL="1371600" algn="l" defTabSz="457200" rtl="0" eaLnBrk="1" latinLnBrk="0" hangingPunct="1">
                            <a:defRPr sz="1800" b="1" kern="1200">
                              <a:solidFill>
                                <a:schemeClr val="tx1"/>
                              </a:solidFill>
                              <a:latin typeface="Times New Roman"/>
                            </a:defRPr>
                          </a:lvl4pPr>
                          <a:lvl5pPr marL="1828800" algn="l" defTabSz="457200" rtl="0" eaLnBrk="1" latinLnBrk="0" hangingPunct="1">
                            <a:defRPr sz="1800" b="1" kern="1200">
                              <a:solidFill>
                                <a:schemeClr val="tx1"/>
                              </a:solidFill>
                              <a:latin typeface="Times New Roman"/>
                            </a:defRPr>
                          </a:lvl5pPr>
                          <a:lvl6pPr marL="2286000" algn="l" defTabSz="457200" rtl="0" eaLnBrk="1" latinLnBrk="0" hangingPunct="1">
                            <a:defRPr sz="1800" b="1" kern="1200">
                              <a:solidFill>
                                <a:schemeClr val="tx1"/>
                              </a:solidFill>
                              <a:latin typeface="Times New Roman"/>
                            </a:defRPr>
                          </a:lvl6pPr>
                          <a:lvl7pPr marL="2743200" algn="l" defTabSz="457200" rtl="0" eaLnBrk="1" latinLnBrk="0" hangingPunct="1">
                            <a:defRPr sz="1800" b="1" kern="1200">
                              <a:solidFill>
                                <a:schemeClr val="tx1"/>
                              </a:solidFill>
                              <a:latin typeface="Times New Roman"/>
                            </a:defRPr>
                          </a:lvl7pPr>
                          <a:lvl8pPr marL="3200400" algn="l" defTabSz="457200" rtl="0" eaLnBrk="1" latinLnBrk="0" hangingPunct="1">
                            <a:defRPr sz="1800" b="1" kern="1200">
                              <a:solidFill>
                                <a:schemeClr val="tx1"/>
                              </a:solidFill>
                              <a:latin typeface="Times New Roman"/>
                            </a:defRPr>
                          </a:lvl8pPr>
                          <a:lvl9pPr marL="3657600" algn="l" defTabSz="457200" rtl="0" eaLnBrk="1" latinLnBrk="0" hangingPunct="1">
                            <a:defRPr sz="1800" b="1" kern="1200">
                              <a:solidFill>
                                <a:schemeClr val="tx1"/>
                              </a:solidFill>
                              <a:latin typeface="Times New Roman"/>
                            </a:defRPr>
                          </a:lvl9pPr>
                        </a:lstStyle>
                        <a:p>
                          <a:pPr algn="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25400" cmpd="sng">
                          <a:solidFill>
                            <a:srgbClr val="000000"/>
                          </a:solidFill>
                        </a:lnB>
                        <a:lnTlToBr w="12700" cmpd="sng">
                          <a:noFill/>
                          <a:prstDash val="solid"/>
                        </a:lnTlToBr>
                        <a:lnBlToTr w="12700" cmpd="sng">
                          <a:noFill/>
                          <a:prstDash val="solid"/>
                        </a:lnBlToTr>
                        <a:blipFill>
                          <a:blip r:embed="rId4"/>
                          <a:stretch>
                            <a:fillRect l="-205063" t="-20000" r="-106329" b="-217143"/>
                          </a:stretch>
                        </a:blipFill>
                      </a:tcPr>
                    </a:tc>
                    <a:tc>
                      <a:txBody>
                        <a:bodyPr/>
                        <a:lstStyle/>
                        <a:p>
                          <a:endParaRPr lang="en-US"/>
                        </a:p>
                      </a:txBody>
                      <a:tcPr marL="0" marR="0" marT="0" marB="0">
                        <a:lnL w="12700" cmpd="sng">
                          <a:solidFill>
                            <a:srgbClr val="000000"/>
                          </a:solidFill>
                        </a:lnL>
                        <a:lnR w="12700" cmpd="sng">
                          <a:solidFill>
                            <a:srgbClr val="000000"/>
                          </a:solidFill>
                        </a:lnR>
                        <a:lnT w="12700" cmpd="sng">
                          <a:solidFill>
                            <a:srgbClr val="000000"/>
                          </a:solidFill>
                        </a:lnT>
                        <a:lnB w="25400" cmpd="sng">
                          <a:solidFill>
                            <a:srgbClr val="000000"/>
                          </a:solidFill>
                        </a:lnB>
                        <a:lnTlToBr w="12700" cmpd="sng">
                          <a:noFill/>
                          <a:prstDash val="solid"/>
                        </a:lnTlToBr>
                        <a:lnBlToTr w="12700" cmpd="sng">
                          <a:noFill/>
                          <a:prstDash val="solid"/>
                        </a:lnBlToTr>
                        <a:blipFill>
                          <a:blip r:embed="rId4"/>
                          <a:stretch>
                            <a:fillRect l="-297531" t="-20000" r="-3704" b="-217143"/>
                          </a:stretch>
                        </a:blipFill>
                      </a:tcPr>
                    </a:tc>
                    <a:extLst>
                      <a:ext uri="{0D108BD9-81ED-4DB2-BD59-A6C34878D82A}">
                        <a16:rowId xmlns:a16="http://schemas.microsoft.com/office/drawing/2014/main" val="539540518"/>
                      </a:ext>
                    </a:extLst>
                  </a:tr>
                  <a:tr h="208079">
                    <a:tc rowSpan="2">
                      <a:txBody>
                        <a:bodyPr/>
                        <a:lstStyle/>
                        <a:p>
                          <a:pPr algn="ctr"/>
                          <a:r>
                            <a:rPr lang="en-US" sz="1200" b="1" dirty="0"/>
                            <a:t>V2</a:t>
                          </a:r>
                        </a:p>
                      </a:txBody>
                      <a:tcPr marL="0" marR="0" marT="0"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blipFill>
                          <a:blip r:embed="rId4"/>
                          <a:stretch>
                            <a:fillRect l="-65306" t="-123529" r="-166327" b="-123529"/>
                          </a:stretch>
                        </a:blipFill>
                      </a:tcPr>
                    </a:tc>
                    <a:tc>
                      <a:txBody>
                        <a:bodyPr/>
                        <a:lstStyle/>
                        <a:p>
                          <a:endParaRPr lang="en-US"/>
                        </a:p>
                      </a:txBody>
                      <a:tcPr marL="0" marR="0" marT="0" marB="0">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blipFill>
                          <a:blip r:embed="rId4"/>
                          <a:stretch>
                            <a:fillRect l="-205063" t="-123529" r="-106329" b="-123529"/>
                          </a:stretch>
                        </a:blipFill>
                      </a:tcPr>
                    </a:tc>
                    <a:tc>
                      <a:txBody>
                        <a:bodyPr/>
                        <a:lstStyle/>
                        <a:p>
                          <a:endParaRPr lang="en-US"/>
                        </a:p>
                      </a:txBody>
                      <a:tcPr marL="0" marR="0" marT="0" marB="0">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blipFill>
                          <a:blip r:embed="rId4"/>
                          <a:stretch>
                            <a:fillRect l="-297531" t="-123529" r="-3704" b="-123529"/>
                          </a:stretch>
                        </a:blipFill>
                      </a:tcPr>
                    </a:tc>
                    <a:extLst>
                      <a:ext uri="{0D108BD9-81ED-4DB2-BD59-A6C34878D82A}">
                        <a16:rowId xmlns:a16="http://schemas.microsoft.com/office/drawing/2014/main" val="2905247832"/>
                      </a:ext>
                    </a:extLst>
                  </a:tr>
                  <a:tr h="208079">
                    <a:tc vMerge="1">
                      <a:txBody>
                        <a:bodyPr/>
                        <a:lstStyle/>
                        <a:p>
                          <a:endParaRPr lang="en-US" sz="1400" dirty="0"/>
                        </a:p>
                      </a:txBody>
                      <a:tcP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p>
                          <a:endParaRPr lang="en-US"/>
                        </a:p>
                      </a:txBody>
                      <a:tcPr marL="0" marR="0" marT="0" marB="0">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blipFill>
                          <a:blip r:embed="rId4"/>
                          <a:stretch>
                            <a:fillRect l="-65306" t="-217143" r="-166327" b="-20000"/>
                          </a:stretch>
                        </a:blipFill>
                      </a:tcPr>
                    </a:tc>
                    <a:tc>
                      <a:txBody>
                        <a:bodyPr/>
                        <a:lstStyle/>
                        <a:p>
                          <a:endParaRPr lang="en-US"/>
                        </a:p>
                      </a:txBody>
                      <a:tcPr marL="0" marR="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blipFill>
                          <a:blip r:embed="rId4"/>
                          <a:stretch>
                            <a:fillRect l="-205063" t="-217143" r="-106329" b="-20000"/>
                          </a:stretch>
                        </a:blipFill>
                      </a:tcPr>
                    </a:tc>
                    <a:tc>
                      <a:txBody>
                        <a:bodyPr/>
                        <a:lstStyle/>
                        <a:p>
                          <a:endParaRPr lang="en-US"/>
                        </a:p>
                      </a:txBody>
                      <a:tcPr marL="0" marR="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blipFill>
                          <a:blip r:embed="rId4"/>
                          <a:stretch>
                            <a:fillRect l="-297531" t="-217143" r="-3704" b="-20000"/>
                          </a:stretch>
                        </a:blipFill>
                      </a:tcPr>
                    </a:tc>
                    <a:extLst>
                      <a:ext uri="{0D108BD9-81ED-4DB2-BD59-A6C34878D82A}">
                        <a16:rowId xmlns:a16="http://schemas.microsoft.com/office/drawing/2014/main" val="1197761745"/>
                      </a:ext>
                    </a:extLst>
                  </a:tr>
                </a:tbl>
              </a:graphicData>
            </a:graphic>
          </p:graphicFrame>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A1B61FA-124C-4F26-8C8D-284991757507}"/>
                  </a:ext>
                </a:extLst>
              </p:cNvPr>
              <p:cNvSpPr/>
              <p:nvPr/>
            </p:nvSpPr>
            <p:spPr>
              <a:xfrm>
                <a:off x="1257893" y="5841191"/>
                <a:ext cx="6384374" cy="369332"/>
              </a:xfrm>
              <a:prstGeom prst="rect">
                <a:avLst/>
              </a:prstGeom>
            </p:spPr>
            <p:txBody>
              <a:bodyPr wrap="square" lIns="0" rIns="0">
                <a:spAutoFit/>
              </a:bodyPr>
              <a:lstStyle/>
              <a:p>
                <a:pPr algn="ctr"/>
                <a14:m>
                  <m:oMath xmlns:m="http://schemas.openxmlformats.org/officeDocument/2006/math">
                    <m:r>
                      <a:rPr lang="en-US" sz="1600" b="1" i="1" kern="0" smtClean="0">
                        <a:solidFill>
                          <a:srgbClr val="000000"/>
                        </a:solidFill>
                        <a:latin typeface="Cambria Math"/>
                      </a:rPr>
                      <m:t>𝑷</m:t>
                    </m:r>
                    <m:r>
                      <a:rPr lang="en-US" sz="1600" b="1" i="1" kern="0" smtClean="0">
                        <a:solidFill>
                          <a:srgbClr val="000000"/>
                        </a:solidFill>
                        <a:latin typeface="Cambria Math" panose="02040503050406030204" pitchFamily="18" charset="0"/>
                      </a:rPr>
                      <m:t>𝒓</m:t>
                    </m:r>
                    <m:d>
                      <m:dPr>
                        <m:ctrlPr>
                          <a:rPr lang="en-US" sz="1600" b="1" i="1" kern="0">
                            <a:solidFill>
                              <a:srgbClr val="000000"/>
                            </a:solidFill>
                            <a:latin typeface="Cambria Math" panose="02040503050406030204" pitchFamily="18" charset="0"/>
                          </a:rPr>
                        </m:ctrlPr>
                      </m:dPr>
                      <m:e>
                        <m:r>
                          <a:rPr lang="en-US" sz="1600" b="1" i="1" kern="0" smtClean="0">
                            <a:solidFill>
                              <a:srgbClr val="000000"/>
                            </a:solidFill>
                            <a:latin typeface="Cambria Math" panose="02040503050406030204" pitchFamily="18" charset="0"/>
                          </a:rPr>
                          <m:t>𝑽</m:t>
                        </m:r>
                        <m:r>
                          <a:rPr lang="en-US" sz="1600" b="1" i="1" kern="0" smtClean="0">
                            <a:solidFill>
                              <a:srgbClr val="000000"/>
                            </a:solidFill>
                            <a:latin typeface="Cambria Math" panose="02040503050406030204" pitchFamily="18" charset="0"/>
                          </a:rPr>
                          <m:t>𝟑</m:t>
                        </m:r>
                        <m:r>
                          <a:rPr lang="en-US" sz="1600" b="1" i="1" kern="0">
                            <a:solidFill>
                              <a:srgbClr val="000000"/>
                            </a:solidFill>
                            <a:latin typeface="Cambria Math" panose="02040503050406030204" pitchFamily="18" charset="0"/>
                          </a:rPr>
                          <m:t> ∩</m:t>
                        </m:r>
                        <m:r>
                          <a:rPr lang="en-US" sz="1600" b="1" i="1" kern="0" smtClean="0">
                            <a:solidFill>
                              <a:srgbClr val="000000"/>
                            </a:solidFill>
                            <a:latin typeface="Cambria Math" panose="02040503050406030204" pitchFamily="18" charset="0"/>
                            <a:ea typeface="Cambria Math"/>
                          </a:rPr>
                          <m:t>𝑽</m:t>
                        </m:r>
                        <m:r>
                          <a:rPr lang="en-US" sz="1600" b="1" i="1" kern="0">
                            <a:solidFill>
                              <a:srgbClr val="000000"/>
                            </a:solidFill>
                            <a:latin typeface="Cambria Math"/>
                            <a:ea typeface="Cambria Math"/>
                          </a:rPr>
                          <m:t>𝟏</m:t>
                        </m:r>
                        <m:r>
                          <a:rPr lang="en-US" sz="1600" b="1" i="1" kern="0">
                            <a:solidFill>
                              <a:srgbClr val="000000"/>
                            </a:solidFill>
                            <a:latin typeface="Cambria Math"/>
                            <a:ea typeface="Cambria Math"/>
                          </a:rPr>
                          <m:t>∩</m:t>
                        </m:r>
                        <m:r>
                          <a:rPr lang="en-US" sz="1600" b="1" i="1" kern="0" smtClean="0">
                            <a:solidFill>
                              <a:srgbClr val="000000"/>
                            </a:solidFill>
                            <a:latin typeface="Cambria Math" panose="02040503050406030204" pitchFamily="18" charset="0"/>
                            <a:ea typeface="Cambria Math"/>
                          </a:rPr>
                          <m:t>𝑽</m:t>
                        </m:r>
                        <m:r>
                          <a:rPr lang="en-US" sz="1600" b="1" i="1" kern="0">
                            <a:solidFill>
                              <a:srgbClr val="000000"/>
                            </a:solidFill>
                            <a:latin typeface="Cambria Math"/>
                            <a:ea typeface="Cambria Math"/>
                          </a:rPr>
                          <m:t>𝟐</m:t>
                        </m:r>
                      </m:e>
                    </m:d>
                  </m:oMath>
                </a14:m>
                <a:r>
                  <a:rPr lang="en-US" b="1" dirty="0">
                    <a:solidFill>
                      <a:srgbClr val="000000"/>
                    </a:solidFill>
                  </a:rPr>
                  <a:t> = </a:t>
                </a:r>
                <a14:m>
                  <m:oMath xmlns:m="http://schemas.openxmlformats.org/officeDocument/2006/math">
                    <m:r>
                      <a:rPr lang="en-US" sz="1600" b="1" i="1" kern="0">
                        <a:solidFill>
                          <a:srgbClr val="000000"/>
                        </a:solidFill>
                        <a:latin typeface="Cambria Math"/>
                      </a:rPr>
                      <m:t>𝑷</m:t>
                    </m:r>
                    <m:r>
                      <a:rPr lang="en-US" sz="1600" b="1" i="1" kern="0" smtClean="0">
                        <a:solidFill>
                          <a:srgbClr val="000000"/>
                        </a:solidFill>
                        <a:latin typeface="Cambria Math" panose="02040503050406030204" pitchFamily="18" charset="0"/>
                      </a:rPr>
                      <m:t>𝒓</m:t>
                    </m:r>
                    <m:d>
                      <m:dPr>
                        <m:ctrlPr>
                          <a:rPr lang="en-US" sz="1600" b="1" i="1" kern="0" smtClean="0">
                            <a:solidFill>
                              <a:srgbClr val="000000"/>
                            </a:solidFill>
                            <a:latin typeface="Cambria Math" panose="02040503050406030204" pitchFamily="18" charset="0"/>
                          </a:rPr>
                        </m:ctrlPr>
                      </m:dPr>
                      <m:e>
                        <m:r>
                          <a:rPr lang="en-US" sz="1600" b="1" i="1" kern="0" smtClean="0">
                            <a:solidFill>
                              <a:srgbClr val="000000"/>
                            </a:solidFill>
                            <a:latin typeface="Cambria Math" panose="02040503050406030204" pitchFamily="18" charset="0"/>
                          </a:rPr>
                          <m:t>𝑽</m:t>
                        </m:r>
                        <m:r>
                          <a:rPr lang="en-US" sz="1600" b="1" i="1" kern="0" smtClean="0">
                            <a:solidFill>
                              <a:srgbClr val="000000"/>
                            </a:solidFill>
                            <a:latin typeface="Cambria Math" panose="02040503050406030204" pitchFamily="18" charset="0"/>
                          </a:rPr>
                          <m:t>𝟑</m:t>
                        </m:r>
                      </m:e>
                      <m:e>
                        <m:r>
                          <a:rPr lang="en-US" sz="1600" b="1" i="1" kern="0" smtClean="0">
                            <a:solidFill>
                              <a:srgbClr val="000000"/>
                            </a:solidFill>
                            <a:latin typeface="Cambria Math" panose="02040503050406030204" pitchFamily="18" charset="0"/>
                          </a:rPr>
                          <m:t>𝑽</m:t>
                        </m:r>
                        <m:r>
                          <a:rPr lang="en-US" sz="1600" b="1" i="1" kern="0" smtClean="0">
                            <a:solidFill>
                              <a:srgbClr val="000000"/>
                            </a:solidFill>
                            <a:latin typeface="Cambria Math"/>
                          </a:rPr>
                          <m:t>𝟏</m:t>
                        </m:r>
                        <m:r>
                          <a:rPr lang="en-US" sz="1600" b="1" i="1" kern="0" smtClean="0">
                            <a:solidFill>
                              <a:srgbClr val="000000"/>
                            </a:solidFill>
                            <a:latin typeface="Cambria Math"/>
                          </a:rPr>
                          <m:t>,</m:t>
                        </m:r>
                        <m:r>
                          <a:rPr lang="en-US" sz="1600" b="1" i="1" kern="0" smtClean="0">
                            <a:solidFill>
                              <a:srgbClr val="000000"/>
                            </a:solidFill>
                            <a:latin typeface="Cambria Math" panose="02040503050406030204" pitchFamily="18" charset="0"/>
                          </a:rPr>
                          <m:t>𝑽</m:t>
                        </m:r>
                        <m:r>
                          <a:rPr lang="en-US" sz="1600" b="1" i="1" kern="0" smtClean="0">
                            <a:solidFill>
                              <a:srgbClr val="000000"/>
                            </a:solidFill>
                            <a:latin typeface="Cambria Math" panose="02040503050406030204" pitchFamily="18" charset="0"/>
                          </a:rPr>
                          <m:t>𝟐</m:t>
                        </m:r>
                      </m:e>
                    </m:d>
                    <m:r>
                      <a:rPr lang="en-US" sz="1600" b="1" i="1" kern="0">
                        <a:solidFill>
                          <a:srgbClr val="000000"/>
                        </a:solidFill>
                        <a:latin typeface="Cambria Math"/>
                      </a:rPr>
                      <m:t>∗</m:t>
                    </m:r>
                    <m:r>
                      <a:rPr lang="en-US" sz="1600" b="1" i="1" kern="0">
                        <a:solidFill>
                          <a:srgbClr val="000000"/>
                        </a:solidFill>
                        <a:latin typeface="Cambria Math"/>
                      </a:rPr>
                      <m:t>𝑷𝒓</m:t>
                    </m:r>
                    <m:d>
                      <m:dPr>
                        <m:ctrlPr>
                          <a:rPr lang="en-US" sz="1600" b="1" i="1" kern="0">
                            <a:solidFill>
                              <a:srgbClr val="000000"/>
                            </a:solidFill>
                            <a:latin typeface="Cambria Math" panose="02040503050406030204" pitchFamily="18" charset="0"/>
                          </a:rPr>
                        </m:ctrlPr>
                      </m:dPr>
                      <m:e>
                        <m:r>
                          <a:rPr lang="en-US" sz="1600" b="1" i="1" kern="0" smtClean="0">
                            <a:solidFill>
                              <a:srgbClr val="000000"/>
                            </a:solidFill>
                            <a:latin typeface="Cambria Math" panose="02040503050406030204" pitchFamily="18" charset="0"/>
                          </a:rPr>
                          <m:t>𝑽</m:t>
                        </m:r>
                        <m:r>
                          <a:rPr lang="en-US" sz="1600" b="1" i="1" kern="0" smtClean="0">
                            <a:solidFill>
                              <a:srgbClr val="000000"/>
                            </a:solidFill>
                            <a:latin typeface="Cambria Math"/>
                          </a:rPr>
                          <m:t>𝟐</m:t>
                        </m:r>
                      </m:e>
                      <m:e>
                        <m:r>
                          <a:rPr lang="en-US" sz="1600" b="1" i="1" kern="0" smtClean="0">
                            <a:solidFill>
                              <a:srgbClr val="000000"/>
                            </a:solidFill>
                            <a:latin typeface="Cambria Math" panose="02040503050406030204" pitchFamily="18" charset="0"/>
                          </a:rPr>
                          <m:t>𝑽</m:t>
                        </m:r>
                        <m:r>
                          <a:rPr lang="en-US" sz="1600" b="1" i="1" kern="0" smtClean="0">
                            <a:solidFill>
                              <a:srgbClr val="000000"/>
                            </a:solidFill>
                            <a:latin typeface="Cambria Math"/>
                          </a:rPr>
                          <m:t>𝟏</m:t>
                        </m:r>
                      </m:e>
                    </m:d>
                    <m:r>
                      <a:rPr lang="en-US" sz="1600" b="1" i="1" kern="0">
                        <a:solidFill>
                          <a:srgbClr val="000000"/>
                        </a:solidFill>
                        <a:latin typeface="Cambria Math"/>
                      </a:rPr>
                      <m:t>∗</m:t>
                    </m:r>
                    <m:r>
                      <a:rPr lang="en-US" sz="1600" b="1" i="1" kern="0">
                        <a:solidFill>
                          <a:srgbClr val="000000"/>
                        </a:solidFill>
                        <a:latin typeface="Cambria Math"/>
                      </a:rPr>
                      <m:t>𝑷𝒓</m:t>
                    </m:r>
                    <m:d>
                      <m:dPr>
                        <m:ctrlPr>
                          <a:rPr lang="en-US" sz="1600" b="1" i="1" kern="0">
                            <a:solidFill>
                              <a:srgbClr val="000000"/>
                            </a:solidFill>
                            <a:latin typeface="Cambria Math" panose="02040503050406030204" pitchFamily="18" charset="0"/>
                          </a:rPr>
                        </m:ctrlPr>
                      </m:dPr>
                      <m:e>
                        <m:r>
                          <a:rPr lang="en-US" sz="1600" b="1" i="1" kern="0" smtClean="0">
                            <a:solidFill>
                              <a:srgbClr val="000000"/>
                            </a:solidFill>
                            <a:latin typeface="Cambria Math" panose="02040503050406030204" pitchFamily="18" charset="0"/>
                          </a:rPr>
                          <m:t>𝑽</m:t>
                        </m:r>
                        <m:r>
                          <a:rPr lang="en-US" sz="1600" b="1" i="1" kern="0" smtClean="0">
                            <a:solidFill>
                              <a:srgbClr val="000000"/>
                            </a:solidFill>
                            <a:latin typeface="Cambria Math"/>
                          </a:rPr>
                          <m:t>𝟏</m:t>
                        </m:r>
                      </m:e>
                    </m:d>
                  </m:oMath>
                </a14:m>
                <a:endParaRPr lang="en-US" b="1" dirty="0">
                  <a:solidFill>
                    <a:srgbClr val="000000"/>
                  </a:solidFill>
                </a:endParaRPr>
              </a:p>
            </p:txBody>
          </p:sp>
        </mc:Choice>
        <mc:Fallback xmlns="">
          <p:sp>
            <p:nvSpPr>
              <p:cNvPr id="14" name="Rectangle 13">
                <a:extLst>
                  <a:ext uri="{FF2B5EF4-FFF2-40B4-BE49-F238E27FC236}">
                    <a16:creationId xmlns:a16="http://schemas.microsoft.com/office/drawing/2014/main" id="{BA1B61FA-124C-4F26-8C8D-284991757507}"/>
                  </a:ext>
                </a:extLst>
              </p:cNvPr>
              <p:cNvSpPr>
                <a:spLocks noRot="1" noChangeAspect="1" noMove="1" noResize="1" noEditPoints="1" noAdjustHandles="1" noChangeArrowheads="1" noChangeShapeType="1" noTextEdit="1"/>
              </p:cNvSpPr>
              <p:nvPr/>
            </p:nvSpPr>
            <p:spPr>
              <a:xfrm>
                <a:off x="1257893" y="5841191"/>
                <a:ext cx="6384374" cy="369332"/>
              </a:xfrm>
              <a:prstGeom prst="rect">
                <a:avLst/>
              </a:prstGeom>
              <a:blipFill>
                <a:blip r:embed="rId5"/>
                <a:stretch>
                  <a:fillRect t="-8197" b="-24590"/>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7A2AE76-28AF-421E-A54D-F7817350A0A9}"/>
              </a:ext>
            </a:extLst>
          </p:cNvPr>
          <p:cNvCxnSpPr>
            <a:cxnSpLocks/>
            <a:stCxn id="18" idx="4"/>
            <a:endCxn id="17" idx="0"/>
          </p:cNvCxnSpPr>
          <p:nvPr/>
        </p:nvCxnSpPr>
        <p:spPr>
          <a:xfrm>
            <a:off x="3602456" y="3802412"/>
            <a:ext cx="921301" cy="39353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5B5696EC-A4D2-4D94-9486-509595D6147B}"/>
              </a:ext>
            </a:extLst>
          </p:cNvPr>
          <p:cNvSpPr/>
          <p:nvPr/>
        </p:nvSpPr>
        <p:spPr>
          <a:xfrm>
            <a:off x="3949039" y="4195948"/>
            <a:ext cx="1149436" cy="488900"/>
          </a:xfrm>
          <a:prstGeom prst="ellipse">
            <a:avLst/>
          </a:prstGeom>
          <a:solidFill>
            <a:schemeClr val="accent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lIns="0" tIns="0" rIns="0" bIns="0" rtlCol="0" anchor="ctr">
            <a:noAutofit/>
          </a:bodyPr>
          <a:lstStyle/>
          <a:p>
            <a:pPr marL="0" indent="0" algn="ctr">
              <a:buFont typeface="Arial" panose="020B0604020202020204" pitchFamily="34" charset="0"/>
              <a:buNone/>
            </a:pPr>
            <a:r>
              <a:rPr lang="en-US" sz="1400" dirty="0">
                <a:solidFill>
                  <a:srgbClr val="000000"/>
                </a:solidFill>
                <a:ea typeface="ＭＳ Ｐゴシック"/>
                <a:cs typeface="Times New Roman"/>
              </a:rPr>
              <a:t>Variable 3</a:t>
            </a:r>
          </a:p>
        </p:txBody>
      </p:sp>
      <p:sp>
        <p:nvSpPr>
          <p:cNvPr id="18" name="Oval 17">
            <a:extLst>
              <a:ext uri="{FF2B5EF4-FFF2-40B4-BE49-F238E27FC236}">
                <a16:creationId xmlns:a16="http://schemas.microsoft.com/office/drawing/2014/main" id="{7B804E6D-2CED-431D-804C-A397335E904A}"/>
              </a:ext>
            </a:extLst>
          </p:cNvPr>
          <p:cNvSpPr/>
          <p:nvPr/>
        </p:nvSpPr>
        <p:spPr>
          <a:xfrm>
            <a:off x="3032097" y="3285692"/>
            <a:ext cx="1140717" cy="516720"/>
          </a:xfrm>
          <a:prstGeom prst="ellipse">
            <a:avLst/>
          </a:prstGeom>
          <a:solidFill>
            <a:schemeClr val="accent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lIns="0" tIns="0" rIns="0" bIns="0" rtlCol="0" anchor="ctr">
            <a:noAutofit/>
          </a:bodyPr>
          <a:lstStyle/>
          <a:p>
            <a:pPr marL="0" indent="0" algn="ctr">
              <a:buFont typeface="Arial" panose="020B0604020202020204" pitchFamily="34" charset="0"/>
              <a:buNone/>
            </a:pPr>
            <a:r>
              <a:rPr lang="en-US" sz="1400" dirty="0">
                <a:solidFill>
                  <a:srgbClr val="000000"/>
                </a:solidFill>
                <a:ea typeface="ＭＳ Ｐゴシック"/>
                <a:cs typeface="Times New Roman"/>
              </a:rPr>
              <a:t>Variable 1</a:t>
            </a:r>
          </a:p>
        </p:txBody>
      </p:sp>
      <p:sp>
        <p:nvSpPr>
          <p:cNvPr id="19" name="Oval 18">
            <a:extLst>
              <a:ext uri="{FF2B5EF4-FFF2-40B4-BE49-F238E27FC236}">
                <a16:creationId xmlns:a16="http://schemas.microsoft.com/office/drawing/2014/main" id="{5DA5C39B-0982-424D-A852-CFAA5E193C75}"/>
              </a:ext>
            </a:extLst>
          </p:cNvPr>
          <p:cNvSpPr/>
          <p:nvPr/>
        </p:nvSpPr>
        <p:spPr>
          <a:xfrm>
            <a:off x="4807131" y="3285692"/>
            <a:ext cx="1149436" cy="516720"/>
          </a:xfrm>
          <a:prstGeom prst="ellipse">
            <a:avLst/>
          </a:prstGeom>
          <a:solidFill>
            <a:schemeClr val="accent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lIns="0" tIns="0" rIns="0" bIns="0" rtlCol="0" anchor="ctr">
            <a:noAutofit/>
          </a:bodyPr>
          <a:lstStyle/>
          <a:p>
            <a:pPr marL="0" indent="0" algn="ctr">
              <a:buFont typeface="Arial" panose="020B0604020202020204" pitchFamily="34" charset="0"/>
              <a:buNone/>
            </a:pPr>
            <a:r>
              <a:rPr lang="en-US" sz="1400" dirty="0">
                <a:solidFill>
                  <a:srgbClr val="000000"/>
                </a:solidFill>
                <a:ea typeface="ＭＳ Ｐゴシック"/>
                <a:cs typeface="Times New Roman"/>
              </a:rPr>
              <a:t>Variable 2</a:t>
            </a:r>
          </a:p>
        </p:txBody>
      </p:sp>
      <p:cxnSp>
        <p:nvCxnSpPr>
          <p:cNvPr id="20" name="Straight Arrow Connector 19">
            <a:extLst>
              <a:ext uri="{FF2B5EF4-FFF2-40B4-BE49-F238E27FC236}">
                <a16:creationId xmlns:a16="http://schemas.microsoft.com/office/drawing/2014/main" id="{6633D4FF-D82D-44E4-B9FD-6529B5630448}"/>
              </a:ext>
            </a:extLst>
          </p:cNvPr>
          <p:cNvCxnSpPr>
            <a:cxnSpLocks/>
            <a:stCxn id="19" idx="4"/>
            <a:endCxn id="17" idx="0"/>
          </p:cNvCxnSpPr>
          <p:nvPr/>
        </p:nvCxnSpPr>
        <p:spPr>
          <a:xfrm flipH="1">
            <a:off x="4523757" y="3802412"/>
            <a:ext cx="858092" cy="39353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Rectangle 5">
            <a:extLst>
              <a:ext uri="{FF2B5EF4-FFF2-40B4-BE49-F238E27FC236}">
                <a16:creationId xmlns:a16="http://schemas.microsoft.com/office/drawing/2014/main" id="{63FC516B-0F30-4296-8F3A-A0DC773A6E99}"/>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spTree>
    <p:extLst>
      <p:ext uri="{BB962C8B-B14F-4D97-AF65-F5344CB8AC3E}">
        <p14:creationId xmlns:p14="http://schemas.microsoft.com/office/powerpoint/2010/main" val="69563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8223-06B3-4DC5-AF7F-909192FFA4B6}"/>
              </a:ext>
            </a:extLst>
          </p:cNvPr>
          <p:cNvSpPr>
            <a:spLocks noGrp="1"/>
          </p:cNvSpPr>
          <p:nvPr>
            <p:ph type="title"/>
          </p:nvPr>
        </p:nvSpPr>
        <p:spPr/>
        <p:txBody>
          <a:bodyPr/>
          <a:lstStyle/>
          <a:p>
            <a:r>
              <a:rPr lang="en-US"/>
              <a:t>The benefits of a BN extend beyond other ML/AI techniques</a:t>
            </a:r>
            <a:endParaRPr lang="en-US" dirty="0"/>
          </a:p>
        </p:txBody>
      </p:sp>
      <p:sp>
        <p:nvSpPr>
          <p:cNvPr id="3" name="Content Placeholder 2">
            <a:extLst>
              <a:ext uri="{FF2B5EF4-FFF2-40B4-BE49-F238E27FC236}">
                <a16:creationId xmlns:a16="http://schemas.microsoft.com/office/drawing/2014/main" id="{5BFDD2A6-A999-43DB-A46E-3DC66B9592E9}"/>
              </a:ext>
            </a:extLst>
          </p:cNvPr>
          <p:cNvSpPr>
            <a:spLocks noGrp="1"/>
          </p:cNvSpPr>
          <p:nvPr>
            <p:ph idx="1"/>
          </p:nvPr>
        </p:nvSpPr>
        <p:spPr/>
        <p:txBody>
          <a:bodyPr/>
          <a:lstStyle/>
          <a:p>
            <a:pPr marL="248602" indent="-182880"/>
            <a:r>
              <a:rPr lang="en-US" sz="2400" b="1"/>
              <a:t>Causal Insight</a:t>
            </a:r>
            <a:r>
              <a:rPr lang="en-US" sz="2400"/>
              <a:t>: Beyond “just” risk assessment – understand cause/effect, perform “what-if” analyses, identify &amp; prioritize ways to prevent, mitigate risk.</a:t>
            </a:r>
          </a:p>
          <a:p>
            <a:pPr marL="248602" indent="-182880"/>
            <a:r>
              <a:rPr lang="en-US" sz="2400" b="1"/>
              <a:t>Completeness</a:t>
            </a:r>
            <a:r>
              <a:rPr lang="en-US" sz="2400"/>
              <a:t>: Includes all variables, not just those with “enough” data.</a:t>
            </a:r>
          </a:p>
          <a:p>
            <a:pPr marL="248602" indent="-182880"/>
            <a:r>
              <a:rPr lang="en-US" sz="2400" b="1"/>
              <a:t>Credibility</a:t>
            </a:r>
            <a:r>
              <a:rPr lang="en-US" sz="2400"/>
              <a:t>: Models built with information &amp; data from multiple sources, experts.</a:t>
            </a:r>
          </a:p>
          <a:p>
            <a:pPr marL="248602" indent="-182880"/>
            <a:r>
              <a:rPr lang="en-US" sz="2400" b="1"/>
              <a:t>Understandability</a:t>
            </a:r>
            <a:r>
              <a:rPr lang="en-US" sz="2400"/>
              <a:t>: Explicitly represents all variables and relationships deemed relevant to the problem space.</a:t>
            </a:r>
          </a:p>
          <a:p>
            <a:pPr marL="248602" indent="-182880"/>
            <a:endParaRPr lang="en-US" sz="2400" dirty="0"/>
          </a:p>
        </p:txBody>
      </p:sp>
      <p:sp>
        <p:nvSpPr>
          <p:cNvPr id="5" name="TextBox 4">
            <a:extLst>
              <a:ext uri="{FF2B5EF4-FFF2-40B4-BE49-F238E27FC236}">
                <a16:creationId xmlns:a16="http://schemas.microsoft.com/office/drawing/2014/main" id="{B41BD4E3-EBE2-4B9F-A8E1-7DF4A5B2FC57}"/>
              </a:ext>
            </a:extLst>
          </p:cNvPr>
          <p:cNvSpPr txBox="1"/>
          <p:nvPr/>
        </p:nvSpPr>
        <p:spPr>
          <a:xfrm>
            <a:off x="1594233" y="5055333"/>
            <a:ext cx="6417547" cy="830997"/>
          </a:xfrm>
          <a:prstGeom prst="rect">
            <a:avLst/>
          </a:prstGeom>
          <a:solidFill>
            <a:schemeClr val="accent1"/>
          </a:solidFill>
          <a:ln w="19050">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a:solidFill>
                  <a:schemeClr val="tx1"/>
                </a:solidFill>
              </a:rPr>
              <a:t>A BN can incorporate the data from the science  &amp; engineering, the experts, and the statistics. </a:t>
            </a:r>
          </a:p>
        </p:txBody>
      </p:sp>
      <p:sp>
        <p:nvSpPr>
          <p:cNvPr id="7" name="Slide Number Placeholder 6">
            <a:extLst>
              <a:ext uri="{FF2B5EF4-FFF2-40B4-BE49-F238E27FC236}">
                <a16:creationId xmlns:a16="http://schemas.microsoft.com/office/drawing/2014/main" id="{464C7980-5F48-4DCF-8D64-0D1832BAD5E3}"/>
              </a:ext>
            </a:extLst>
          </p:cNvPr>
          <p:cNvSpPr>
            <a:spLocks noGrp="1"/>
          </p:cNvSpPr>
          <p:nvPr>
            <p:ph type="sldNum" sz="quarter" idx="11"/>
          </p:nvPr>
        </p:nvSpPr>
        <p:spPr/>
        <p:txBody>
          <a:bodyPr/>
          <a:lstStyle/>
          <a:p>
            <a:fld id="{1093570F-0B49-4931-8ED1-6445E5759EF7}" type="slidenum">
              <a:rPr lang="en-US" smtClean="0"/>
              <a:t>6</a:t>
            </a:fld>
            <a:endParaRPr lang="en-US"/>
          </a:p>
        </p:txBody>
      </p:sp>
      <p:sp>
        <p:nvSpPr>
          <p:cNvPr id="9" name="Rectangle 5">
            <a:extLst>
              <a:ext uri="{FF2B5EF4-FFF2-40B4-BE49-F238E27FC236}">
                <a16:creationId xmlns:a16="http://schemas.microsoft.com/office/drawing/2014/main" id="{C48BD36C-85F7-4468-AA4A-861E668BC41C}"/>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spTree>
    <p:extLst>
      <p:ext uri="{BB962C8B-B14F-4D97-AF65-F5344CB8AC3E}">
        <p14:creationId xmlns:p14="http://schemas.microsoft.com/office/powerpoint/2010/main" val="401749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Bent-Up Arrow 27"/>
          <p:cNvSpPr/>
          <p:nvPr/>
        </p:nvSpPr>
        <p:spPr>
          <a:xfrm flipV="1">
            <a:off x="6184973" y="1694552"/>
            <a:ext cx="645090" cy="453823"/>
          </a:xfrm>
          <a:prstGeom prst="bentUpArrow">
            <a:avLst>
              <a:gd name="adj1" fmla="val 33573"/>
              <a:gd name="adj2" fmla="val 50000"/>
              <a:gd name="adj3" fmla="val 40004"/>
            </a:avLst>
          </a:prstGeom>
          <a:solidFill>
            <a:schemeClr val="bg2">
              <a:lumMod val="60000"/>
              <a:lumOff val="40000"/>
            </a:schemeClr>
          </a:solidFill>
          <a:ln w="12700">
            <a:solidFill>
              <a:schemeClr val="bg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Bent-Up Arrow 28"/>
          <p:cNvSpPr/>
          <p:nvPr/>
        </p:nvSpPr>
        <p:spPr>
          <a:xfrm flipV="1">
            <a:off x="6737317" y="2994590"/>
            <a:ext cx="645090" cy="453823"/>
          </a:xfrm>
          <a:prstGeom prst="bentUpArrow">
            <a:avLst>
              <a:gd name="adj1" fmla="val 33573"/>
              <a:gd name="adj2" fmla="val 50000"/>
              <a:gd name="adj3" fmla="val 40004"/>
            </a:avLst>
          </a:prstGeom>
          <a:solidFill>
            <a:schemeClr val="bg2">
              <a:lumMod val="60000"/>
              <a:lumOff val="40000"/>
            </a:schemeClr>
          </a:solidFill>
          <a:ln w="12700">
            <a:solidFill>
              <a:schemeClr val="bg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Bent-Up Arrow 37"/>
          <p:cNvSpPr/>
          <p:nvPr/>
        </p:nvSpPr>
        <p:spPr>
          <a:xfrm flipV="1">
            <a:off x="7173527" y="4310289"/>
            <a:ext cx="645090" cy="453823"/>
          </a:xfrm>
          <a:prstGeom prst="bentUpArrow">
            <a:avLst>
              <a:gd name="adj1" fmla="val 33573"/>
              <a:gd name="adj2" fmla="val 50000"/>
              <a:gd name="adj3" fmla="val 40004"/>
            </a:avLst>
          </a:prstGeom>
          <a:solidFill>
            <a:schemeClr val="bg2">
              <a:lumMod val="60000"/>
              <a:lumOff val="40000"/>
            </a:schemeClr>
          </a:solidFill>
          <a:ln w="12700">
            <a:solidFill>
              <a:schemeClr val="bg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Rectangle 36"/>
          <p:cNvSpPr/>
          <p:nvPr/>
        </p:nvSpPr>
        <p:spPr>
          <a:xfrm>
            <a:off x="1371600" y="4774746"/>
            <a:ext cx="7543800" cy="15361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99569" tIns="0" rIns="99568" bIns="1097280" numCol="1" spcCol="1270" anchor="ctr" anchorCtr="0">
            <a:noAutofit/>
          </a:bodyPr>
          <a:lstStyle/>
          <a:p>
            <a:pPr lvl="0" algn="ctr" defTabSz="622300">
              <a:lnSpc>
                <a:spcPct val="90000"/>
              </a:lnSpc>
              <a:spcBef>
                <a:spcPct val="0"/>
              </a:spcBef>
              <a:spcAft>
                <a:spcPct val="35000"/>
              </a:spcAft>
            </a:pPr>
            <a:r>
              <a:rPr lang="en-US" sz="2000" dirty="0"/>
              <a:t>Demonstrate use of BN for safety and integrity management </a:t>
            </a:r>
          </a:p>
        </p:txBody>
      </p:sp>
      <p:sp>
        <p:nvSpPr>
          <p:cNvPr id="2" name="Title 1"/>
          <p:cNvSpPr>
            <a:spLocks noGrp="1"/>
          </p:cNvSpPr>
          <p:nvPr>
            <p:ph type="title"/>
          </p:nvPr>
        </p:nvSpPr>
        <p:spPr/>
        <p:txBody>
          <a:bodyPr/>
          <a:lstStyle/>
          <a:p>
            <a:r>
              <a:rPr lang="en-US" dirty="0" err="1"/>
              <a:t>BaNTERA</a:t>
            </a:r>
            <a:r>
              <a:rPr lang="en-US" dirty="0"/>
              <a:t> development process</a:t>
            </a:r>
          </a:p>
        </p:txBody>
      </p:sp>
      <p:sp>
        <p:nvSpPr>
          <p:cNvPr id="3" name="Slide Number Placeholder 2"/>
          <p:cNvSpPr>
            <a:spLocks noGrp="1"/>
          </p:cNvSpPr>
          <p:nvPr>
            <p:ph type="sldNum" sz="quarter" idx="11"/>
          </p:nvPr>
        </p:nvSpPr>
        <p:spPr/>
        <p:txBody>
          <a:bodyPr/>
          <a:lstStyle/>
          <a:p>
            <a:fld id="{A5E55A7B-7854-E145-92D9-B491DF4BAE2D}" type="slidenum">
              <a:rPr lang="en-US" smtClean="0"/>
              <a:pPr/>
              <a:t>7</a:t>
            </a:fld>
            <a:endParaRPr lang="en-US" dirty="0"/>
          </a:p>
        </p:txBody>
      </p:sp>
      <p:sp>
        <p:nvSpPr>
          <p:cNvPr id="9" name="Rectangle 8"/>
          <p:cNvSpPr/>
          <p:nvPr/>
        </p:nvSpPr>
        <p:spPr>
          <a:xfrm>
            <a:off x="1151418" y="3466288"/>
            <a:ext cx="6035040" cy="12618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99569" tIns="45720" rIns="99568" bIns="954872" numCol="1" spcCol="1270" anchor="ctr" anchorCtr="0">
            <a:noAutofit/>
          </a:bodyPr>
          <a:lstStyle/>
          <a:p>
            <a:pPr lvl="0" algn="ctr" defTabSz="622300">
              <a:lnSpc>
                <a:spcPct val="90000"/>
              </a:lnSpc>
              <a:spcBef>
                <a:spcPct val="0"/>
              </a:spcBef>
              <a:spcAft>
                <a:spcPct val="35000"/>
              </a:spcAft>
            </a:pPr>
            <a:r>
              <a:rPr lang="en-US" sz="2000" kern="1200" dirty="0"/>
              <a:t>BN model parameterization </a:t>
            </a:r>
          </a:p>
        </p:txBody>
      </p:sp>
      <p:sp>
        <p:nvSpPr>
          <p:cNvPr id="12" name="Rectangle 11"/>
          <p:cNvSpPr/>
          <p:nvPr/>
        </p:nvSpPr>
        <p:spPr>
          <a:xfrm>
            <a:off x="805891" y="2170888"/>
            <a:ext cx="5943600" cy="12344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99569" tIns="45720" rIns="99568" bIns="954872" numCol="1" spcCol="1270" anchor="ctr" anchorCtr="0">
            <a:noAutofit/>
          </a:bodyPr>
          <a:lstStyle/>
          <a:p>
            <a:pPr lvl="0" algn="ctr" defTabSz="622300">
              <a:lnSpc>
                <a:spcPct val="90000"/>
              </a:lnSpc>
              <a:spcBef>
                <a:spcPct val="0"/>
              </a:spcBef>
              <a:spcAft>
                <a:spcPct val="35000"/>
              </a:spcAft>
            </a:pPr>
            <a:r>
              <a:rPr lang="en-US" sz="2000" kern="1200" dirty="0"/>
              <a:t>Develop data map and processing method</a:t>
            </a:r>
          </a:p>
        </p:txBody>
      </p:sp>
      <p:sp>
        <p:nvSpPr>
          <p:cNvPr id="13" name="Freeform 12"/>
          <p:cNvSpPr/>
          <p:nvPr/>
        </p:nvSpPr>
        <p:spPr>
          <a:xfrm>
            <a:off x="864259" y="2514600"/>
            <a:ext cx="5852160" cy="842450"/>
          </a:xfrm>
          <a:custGeom>
            <a:avLst/>
            <a:gdLst>
              <a:gd name="connsiteX0" fmla="*/ 0 w 2819399"/>
              <a:gd name="connsiteY0" fmla="*/ 0 h 394045"/>
              <a:gd name="connsiteX1" fmla="*/ 2819399 w 2819399"/>
              <a:gd name="connsiteY1" fmla="*/ 0 h 394045"/>
              <a:gd name="connsiteX2" fmla="*/ 2819399 w 2819399"/>
              <a:gd name="connsiteY2" fmla="*/ 394045 h 394045"/>
              <a:gd name="connsiteX3" fmla="*/ 0 w 2819399"/>
              <a:gd name="connsiteY3" fmla="*/ 394045 h 394045"/>
              <a:gd name="connsiteX4" fmla="*/ 0 w 2819399"/>
              <a:gd name="connsiteY4" fmla="*/ 0 h 39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399" h="394045">
                <a:moveTo>
                  <a:pt x="0" y="0"/>
                </a:moveTo>
                <a:lnTo>
                  <a:pt x="2819399" y="0"/>
                </a:lnTo>
                <a:lnTo>
                  <a:pt x="2819399" y="394045"/>
                </a:lnTo>
                <a:lnTo>
                  <a:pt x="0" y="394045"/>
                </a:lnTo>
                <a:lnTo>
                  <a:pt x="0" y="0"/>
                </a:lnTo>
                <a:close/>
              </a:path>
            </a:pathLst>
          </a:custGeom>
          <a:solidFill>
            <a:srgbClr val="D1D1D9"/>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1440" tIns="43180" rIns="1920240" bIns="43180" numCol="1" spcCol="1270" anchor="ctr" anchorCtr="0">
            <a:noAutofit/>
          </a:bodyPr>
          <a:lstStyle/>
          <a:p>
            <a:pPr defTabSz="1511300">
              <a:lnSpc>
                <a:spcPct val="90000"/>
              </a:lnSpc>
              <a:spcBef>
                <a:spcPct val="0"/>
              </a:spcBef>
              <a:spcAft>
                <a:spcPts val="672"/>
              </a:spcAft>
            </a:pPr>
            <a:r>
              <a:rPr lang="en-US" sz="1600" b="1" dirty="0"/>
              <a:t>Output:</a:t>
            </a:r>
            <a:r>
              <a:rPr lang="en-US" sz="1600" dirty="0"/>
              <a:t> Mapping between data sources and BN nodes; data into consistent format</a:t>
            </a:r>
          </a:p>
          <a:p>
            <a:pPr defTabSz="1511300">
              <a:lnSpc>
                <a:spcPct val="90000"/>
              </a:lnSpc>
              <a:spcBef>
                <a:spcPct val="0"/>
              </a:spcBef>
              <a:spcAft>
                <a:spcPct val="35000"/>
              </a:spcAft>
            </a:pPr>
            <a:r>
              <a:rPr lang="en-US" sz="1600" b="1" dirty="0"/>
              <a:t>Method</a:t>
            </a:r>
            <a:r>
              <a:rPr lang="en-US" sz="1600" dirty="0"/>
              <a:t>: Mapping, Python, data analysis tools</a:t>
            </a:r>
          </a:p>
        </p:txBody>
      </p:sp>
      <p:sp>
        <p:nvSpPr>
          <p:cNvPr id="15" name="Rectangle 14"/>
          <p:cNvSpPr/>
          <p:nvPr/>
        </p:nvSpPr>
        <p:spPr>
          <a:xfrm>
            <a:off x="237017" y="914400"/>
            <a:ext cx="5943600" cy="12161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99569" tIns="45720" rIns="99568" bIns="954872" numCol="1" spcCol="1270" anchor="ctr" anchorCtr="0">
            <a:noAutofit/>
          </a:bodyPr>
          <a:lstStyle/>
          <a:p>
            <a:pPr lvl="0" algn="ctr" defTabSz="622300">
              <a:lnSpc>
                <a:spcPct val="90000"/>
              </a:lnSpc>
              <a:spcBef>
                <a:spcPct val="0"/>
              </a:spcBef>
              <a:spcAft>
                <a:spcPct val="35000"/>
              </a:spcAft>
            </a:pPr>
            <a:r>
              <a:rPr lang="en-US" sz="2000" kern="1200" dirty="0"/>
              <a:t>Define relevant variables &amp; model dependencies</a:t>
            </a:r>
          </a:p>
        </p:txBody>
      </p:sp>
      <p:sp>
        <p:nvSpPr>
          <p:cNvPr id="18" name="Freeform 17"/>
          <p:cNvSpPr/>
          <p:nvPr/>
        </p:nvSpPr>
        <p:spPr>
          <a:xfrm>
            <a:off x="284844" y="1199442"/>
            <a:ext cx="5852160" cy="880462"/>
          </a:xfrm>
          <a:custGeom>
            <a:avLst/>
            <a:gdLst>
              <a:gd name="connsiteX0" fmla="*/ 0 w 2819399"/>
              <a:gd name="connsiteY0" fmla="*/ 0 h 394045"/>
              <a:gd name="connsiteX1" fmla="*/ 2819399 w 2819399"/>
              <a:gd name="connsiteY1" fmla="*/ 0 h 394045"/>
              <a:gd name="connsiteX2" fmla="*/ 2819399 w 2819399"/>
              <a:gd name="connsiteY2" fmla="*/ 394045 h 394045"/>
              <a:gd name="connsiteX3" fmla="*/ 0 w 2819399"/>
              <a:gd name="connsiteY3" fmla="*/ 394045 h 394045"/>
              <a:gd name="connsiteX4" fmla="*/ 0 w 2819399"/>
              <a:gd name="connsiteY4" fmla="*/ 0 h 39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399" h="394045">
                <a:moveTo>
                  <a:pt x="0" y="0"/>
                </a:moveTo>
                <a:lnTo>
                  <a:pt x="2819399" y="0"/>
                </a:lnTo>
                <a:lnTo>
                  <a:pt x="2819399" y="394045"/>
                </a:lnTo>
                <a:lnTo>
                  <a:pt x="0" y="394045"/>
                </a:lnTo>
                <a:lnTo>
                  <a:pt x="0" y="0"/>
                </a:lnTo>
                <a:close/>
              </a:path>
            </a:pathLst>
          </a:custGeom>
          <a:solidFill>
            <a:srgbClr val="D1D1D9"/>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1440" tIns="43180" rIns="1554480" bIns="43180" numCol="1" spcCol="1270" anchor="ctr" anchorCtr="0">
            <a:noAutofit/>
          </a:bodyPr>
          <a:lstStyle/>
          <a:p>
            <a:pPr defTabSz="1511300">
              <a:lnSpc>
                <a:spcPct val="90000"/>
              </a:lnSpc>
              <a:spcBef>
                <a:spcPct val="0"/>
              </a:spcBef>
              <a:spcAft>
                <a:spcPct val="35000"/>
              </a:spcAft>
            </a:pPr>
            <a:r>
              <a:rPr lang="en-US" sz="1600" b="1" dirty="0"/>
              <a:t>Output:</a:t>
            </a:r>
            <a:r>
              <a:rPr lang="en-US" sz="1600" dirty="0"/>
              <a:t> Model structure (graph), variable list</a:t>
            </a:r>
          </a:p>
          <a:p>
            <a:pPr defTabSz="1511300">
              <a:lnSpc>
                <a:spcPct val="90000"/>
              </a:lnSpc>
              <a:spcBef>
                <a:spcPct val="0"/>
              </a:spcBef>
              <a:spcAft>
                <a:spcPct val="35000"/>
              </a:spcAft>
            </a:pPr>
            <a:r>
              <a:rPr lang="en-US" sz="1600" b="1" dirty="0"/>
              <a:t>Method:</a:t>
            </a:r>
            <a:r>
              <a:rPr lang="en-US" sz="1600" dirty="0"/>
              <a:t> Synthesize previous models, peer-reviewed literature rev, engineering expertise</a:t>
            </a:r>
          </a:p>
        </p:txBody>
      </p:sp>
      <p:sp>
        <p:nvSpPr>
          <p:cNvPr id="23" name="Freeform 22"/>
          <p:cNvSpPr/>
          <p:nvPr/>
        </p:nvSpPr>
        <p:spPr>
          <a:xfrm>
            <a:off x="1208159" y="3825794"/>
            <a:ext cx="5852160" cy="851364"/>
          </a:xfrm>
          <a:custGeom>
            <a:avLst/>
            <a:gdLst>
              <a:gd name="connsiteX0" fmla="*/ 0 w 2819399"/>
              <a:gd name="connsiteY0" fmla="*/ 0 h 394045"/>
              <a:gd name="connsiteX1" fmla="*/ 2819399 w 2819399"/>
              <a:gd name="connsiteY1" fmla="*/ 0 h 394045"/>
              <a:gd name="connsiteX2" fmla="*/ 2819399 w 2819399"/>
              <a:gd name="connsiteY2" fmla="*/ 394045 h 394045"/>
              <a:gd name="connsiteX3" fmla="*/ 0 w 2819399"/>
              <a:gd name="connsiteY3" fmla="*/ 394045 h 394045"/>
              <a:gd name="connsiteX4" fmla="*/ 0 w 2819399"/>
              <a:gd name="connsiteY4" fmla="*/ 0 h 39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399" h="394045">
                <a:moveTo>
                  <a:pt x="0" y="0"/>
                </a:moveTo>
                <a:lnTo>
                  <a:pt x="2819399" y="0"/>
                </a:lnTo>
                <a:lnTo>
                  <a:pt x="2819399" y="394045"/>
                </a:lnTo>
                <a:lnTo>
                  <a:pt x="0" y="394045"/>
                </a:lnTo>
                <a:lnTo>
                  <a:pt x="0" y="0"/>
                </a:lnTo>
                <a:close/>
              </a:path>
            </a:pathLst>
          </a:custGeom>
          <a:solidFill>
            <a:srgbClr val="D1D1D9"/>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1440" tIns="43180" rIns="2377440" bIns="43180" numCol="1" spcCol="1270" anchor="ctr" anchorCtr="0">
            <a:noAutofit/>
          </a:bodyPr>
          <a:lstStyle/>
          <a:p>
            <a:pPr defTabSz="1511300">
              <a:lnSpc>
                <a:spcPct val="90000"/>
              </a:lnSpc>
              <a:spcBef>
                <a:spcPct val="0"/>
              </a:spcBef>
              <a:spcAft>
                <a:spcPct val="35000"/>
              </a:spcAft>
            </a:pPr>
            <a:r>
              <a:rPr lang="en-US" sz="1600" b="1" dirty="0"/>
              <a:t>Output:</a:t>
            </a:r>
            <a:r>
              <a:rPr lang="en-US" sz="1600" dirty="0"/>
              <a:t> Probability tables for each node</a:t>
            </a:r>
          </a:p>
          <a:p>
            <a:pPr defTabSz="1511300">
              <a:lnSpc>
                <a:spcPct val="90000"/>
              </a:lnSpc>
              <a:spcBef>
                <a:spcPct val="0"/>
              </a:spcBef>
              <a:spcAft>
                <a:spcPct val="35000"/>
              </a:spcAft>
            </a:pPr>
            <a:r>
              <a:rPr lang="en-US" sz="1600" b="1" dirty="0"/>
              <a:t>Method</a:t>
            </a:r>
            <a:r>
              <a:rPr lang="en-US" sz="1600" dirty="0"/>
              <a:t>: Elicitation, parameterization, and Bayesian techniques</a:t>
            </a:r>
          </a:p>
        </p:txBody>
      </p:sp>
      <p:sp>
        <p:nvSpPr>
          <p:cNvPr id="31" name="Freeform 30"/>
          <p:cNvSpPr/>
          <p:nvPr/>
        </p:nvSpPr>
        <p:spPr>
          <a:xfrm>
            <a:off x="1410939" y="5152414"/>
            <a:ext cx="7452360" cy="1115568"/>
          </a:xfrm>
          <a:custGeom>
            <a:avLst/>
            <a:gdLst>
              <a:gd name="connsiteX0" fmla="*/ 0 w 2819399"/>
              <a:gd name="connsiteY0" fmla="*/ 0 h 394045"/>
              <a:gd name="connsiteX1" fmla="*/ 2819399 w 2819399"/>
              <a:gd name="connsiteY1" fmla="*/ 0 h 394045"/>
              <a:gd name="connsiteX2" fmla="*/ 2819399 w 2819399"/>
              <a:gd name="connsiteY2" fmla="*/ 394045 h 394045"/>
              <a:gd name="connsiteX3" fmla="*/ 0 w 2819399"/>
              <a:gd name="connsiteY3" fmla="*/ 394045 h 394045"/>
              <a:gd name="connsiteX4" fmla="*/ 0 w 2819399"/>
              <a:gd name="connsiteY4" fmla="*/ 0 h 39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399" h="394045">
                <a:moveTo>
                  <a:pt x="0" y="0"/>
                </a:moveTo>
                <a:lnTo>
                  <a:pt x="2819399" y="0"/>
                </a:lnTo>
                <a:lnTo>
                  <a:pt x="2819399" y="394045"/>
                </a:lnTo>
                <a:lnTo>
                  <a:pt x="0" y="394045"/>
                </a:lnTo>
                <a:lnTo>
                  <a:pt x="0" y="0"/>
                </a:lnTo>
                <a:close/>
              </a:path>
            </a:pathLst>
          </a:custGeom>
          <a:solidFill>
            <a:srgbClr val="D1D1D9"/>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1440" tIns="43180" rIns="2926080" bIns="43180" numCol="1" spcCol="1270" anchor="ctr" anchorCtr="0">
            <a:noAutofit/>
          </a:bodyPr>
          <a:lstStyle/>
          <a:p>
            <a:pPr defTabSz="1511300">
              <a:lnSpc>
                <a:spcPct val="90000"/>
              </a:lnSpc>
              <a:spcBef>
                <a:spcPct val="0"/>
              </a:spcBef>
              <a:spcAft>
                <a:spcPct val="35000"/>
              </a:spcAft>
            </a:pPr>
            <a:r>
              <a:rPr lang="en-US" sz="1600" b="1" dirty="0"/>
              <a:t>Output:</a:t>
            </a:r>
            <a:r>
              <a:rPr lang="en-US" sz="1600" dirty="0"/>
              <a:t> Case studies showing how users calculate risk, identify risk contributors, diagnose causes, and ask “what-if” for decision-making</a:t>
            </a:r>
          </a:p>
          <a:p>
            <a:pPr defTabSz="1511300">
              <a:lnSpc>
                <a:spcPct val="90000"/>
              </a:lnSpc>
              <a:spcBef>
                <a:spcPct val="0"/>
              </a:spcBef>
              <a:spcAft>
                <a:spcPct val="35000"/>
              </a:spcAft>
            </a:pPr>
            <a:r>
              <a:rPr lang="en-US" sz="1600" b="1" dirty="0"/>
              <a:t>Method</a:t>
            </a:r>
            <a:r>
              <a:rPr lang="en-US" sz="1600" dirty="0"/>
              <a:t>: Causal reasoning, Bayesian inference, probabilistic queries</a:t>
            </a:r>
          </a:p>
        </p:txBody>
      </p:sp>
      <p:pic>
        <p:nvPicPr>
          <p:cNvPr id="16" name="Picture 15">
            <a:extLst>
              <a:ext uri="{FF2B5EF4-FFF2-40B4-BE49-F238E27FC236}">
                <a16:creationId xmlns:a16="http://schemas.microsoft.com/office/drawing/2014/main" id="{6FB1F0F0-EBDC-4821-A668-916D54532324}"/>
              </a:ext>
            </a:extLst>
          </p:cNvPr>
          <p:cNvPicPr>
            <a:picLocks noChangeAspect="1"/>
          </p:cNvPicPr>
          <p:nvPr/>
        </p:nvPicPr>
        <p:blipFill>
          <a:blip r:embed="rId2"/>
          <a:stretch>
            <a:fillRect/>
          </a:stretch>
        </p:blipFill>
        <p:spPr>
          <a:xfrm>
            <a:off x="5151394" y="2530394"/>
            <a:ext cx="1354970" cy="788366"/>
          </a:xfrm>
          <a:prstGeom prst="rect">
            <a:avLst/>
          </a:prstGeom>
        </p:spPr>
      </p:pic>
      <p:pic>
        <p:nvPicPr>
          <p:cNvPr id="19" name="Picture 18">
            <a:extLst>
              <a:ext uri="{FF2B5EF4-FFF2-40B4-BE49-F238E27FC236}">
                <a16:creationId xmlns:a16="http://schemas.microsoft.com/office/drawing/2014/main" id="{0E8AFABA-8B03-4B84-9876-1691FBEBF79A}"/>
              </a:ext>
            </a:extLst>
          </p:cNvPr>
          <p:cNvPicPr>
            <a:picLocks noChangeAspect="1"/>
          </p:cNvPicPr>
          <p:nvPr/>
        </p:nvPicPr>
        <p:blipFill>
          <a:blip r:embed="rId3"/>
          <a:stretch>
            <a:fillRect/>
          </a:stretch>
        </p:blipFill>
        <p:spPr>
          <a:xfrm>
            <a:off x="6284551" y="2863554"/>
            <a:ext cx="379727" cy="427861"/>
          </a:xfrm>
          <a:prstGeom prst="rect">
            <a:avLst/>
          </a:prstGeom>
        </p:spPr>
      </p:pic>
      <p:pic>
        <p:nvPicPr>
          <p:cNvPr id="25" name="Picture 24">
            <a:extLst>
              <a:ext uri="{FF2B5EF4-FFF2-40B4-BE49-F238E27FC236}">
                <a16:creationId xmlns:a16="http://schemas.microsoft.com/office/drawing/2014/main" id="{7A8A19C8-EEC9-4F2D-9F05-3EBE2E8ADEA7}"/>
              </a:ext>
            </a:extLst>
          </p:cNvPr>
          <p:cNvPicPr>
            <a:picLocks noChangeAspect="1"/>
          </p:cNvPicPr>
          <p:nvPr/>
        </p:nvPicPr>
        <p:blipFill>
          <a:blip r:embed="rId4"/>
          <a:stretch>
            <a:fillRect/>
          </a:stretch>
        </p:blipFill>
        <p:spPr>
          <a:xfrm>
            <a:off x="6284550" y="5161222"/>
            <a:ext cx="1971375" cy="1066507"/>
          </a:xfrm>
          <a:prstGeom prst="rect">
            <a:avLst/>
          </a:prstGeom>
        </p:spPr>
      </p:pic>
      <p:sp>
        <p:nvSpPr>
          <p:cNvPr id="35" name="Text Box 27"/>
          <p:cNvSpPr txBox="1">
            <a:spLocks noChangeArrowheads="1"/>
          </p:cNvSpPr>
          <p:nvPr/>
        </p:nvSpPr>
        <p:spPr bwMode="auto">
          <a:xfrm>
            <a:off x="7102613" y="5168809"/>
            <a:ext cx="1707505" cy="541389"/>
          </a:xfrm>
          <a:prstGeom prst="leftArrowCallout">
            <a:avLst>
              <a:gd name="adj1" fmla="val 21078"/>
              <a:gd name="adj2" fmla="val 25000"/>
              <a:gd name="adj3" fmla="val 23039"/>
              <a:gd name="adj4" fmla="val 87062"/>
            </a:avLst>
          </a:prstGeom>
          <a:solidFill>
            <a:srgbClr val="FFFF99"/>
          </a:solidFill>
          <a:ln w="6350">
            <a:solidFill>
              <a:schemeClr val="tx1"/>
            </a:solidFill>
            <a:miter lim="800000"/>
            <a:headEnd/>
            <a:tailEnd/>
          </a:ln>
        </p:spPr>
        <p:txBody>
          <a:bodyPr rot="0" vert="horz" wrap="square" lIns="0" tIns="0" rIns="0" bIns="0" anchor="ctr" anchorCtr="0" upright="1">
            <a:noAutofit/>
          </a:bodyPr>
          <a:lstStyle/>
          <a:p>
            <a:pPr marL="0" marR="0" algn="ctr">
              <a:lnSpc>
                <a:spcPct val="75000"/>
              </a:lnSpc>
              <a:spcBef>
                <a:spcPts val="0"/>
              </a:spcBef>
              <a:spcAft>
                <a:spcPts val="0"/>
              </a:spcAft>
            </a:pPr>
            <a:r>
              <a:rPr lang="en-US" sz="1400" dirty="0">
                <a:effectLst/>
                <a:latin typeface="Times New Roman"/>
                <a:ea typeface="Times New Roman"/>
              </a:rPr>
              <a:t>Was notification awareness a cause?</a:t>
            </a:r>
            <a:endParaRPr lang="en-US" sz="2000" dirty="0">
              <a:effectLst/>
              <a:latin typeface="Times New Roman"/>
              <a:ea typeface="MS PMincho"/>
            </a:endParaRPr>
          </a:p>
        </p:txBody>
      </p:sp>
      <p:sp>
        <p:nvSpPr>
          <p:cNvPr id="41" name="Right Arrow Callout 40"/>
          <p:cNvSpPr/>
          <p:nvPr/>
        </p:nvSpPr>
        <p:spPr>
          <a:xfrm>
            <a:off x="5730357" y="5897880"/>
            <a:ext cx="1434342" cy="346244"/>
          </a:xfrm>
          <a:prstGeom prst="rightArrowCallout">
            <a:avLst>
              <a:gd name="adj1" fmla="val 25000"/>
              <a:gd name="adj2" fmla="val 25000"/>
              <a:gd name="adj3" fmla="val 25000"/>
              <a:gd name="adj4" fmla="val 86296"/>
            </a:avLst>
          </a:prstGeom>
          <a:solidFill>
            <a:srgbClr val="FFFF99"/>
          </a:solidFill>
          <a:ln w="6350">
            <a:solidFill>
              <a:schemeClr val="tx1"/>
            </a:solidFill>
            <a:miter lim="800000"/>
            <a:headEnd/>
            <a:tailEnd/>
          </a:ln>
        </p:spPr>
        <p:txBody>
          <a:bodyPr rot="0" vert="horz" wrap="square" lIns="0" tIns="0" rIns="0" bIns="0" anchor="ctr" anchorCtr="0" upright="1">
            <a:noAutofit/>
          </a:bodyPr>
          <a:lstStyle/>
          <a:p>
            <a:pPr algn="ctr">
              <a:lnSpc>
                <a:spcPct val="75000"/>
              </a:lnSpc>
            </a:pPr>
            <a:r>
              <a:rPr lang="en-US" sz="1400" dirty="0">
                <a:solidFill>
                  <a:schemeClr val="tx1"/>
                </a:solidFill>
                <a:latin typeface="Times New Roman"/>
                <a:ea typeface="Times New Roman"/>
              </a:rPr>
              <a:t>The pipe was hit</a:t>
            </a:r>
          </a:p>
        </p:txBody>
      </p:sp>
      <p:pic>
        <p:nvPicPr>
          <p:cNvPr id="24" name="Picture 23">
            <a:extLst>
              <a:ext uri="{FF2B5EF4-FFF2-40B4-BE49-F238E27FC236}">
                <a16:creationId xmlns:a16="http://schemas.microsoft.com/office/drawing/2014/main" id="{C678C864-8B63-432B-968E-54B08FF3595E}"/>
              </a:ext>
            </a:extLst>
          </p:cNvPr>
          <p:cNvPicPr>
            <a:picLocks noChangeAspect="1"/>
          </p:cNvPicPr>
          <p:nvPr/>
        </p:nvPicPr>
        <p:blipFill>
          <a:blip r:embed="rId5"/>
          <a:stretch>
            <a:fillRect/>
          </a:stretch>
        </p:blipFill>
        <p:spPr>
          <a:xfrm>
            <a:off x="4159939" y="1318282"/>
            <a:ext cx="1688537" cy="658332"/>
          </a:xfrm>
          <a:prstGeom prst="rect">
            <a:avLst/>
          </a:prstGeom>
        </p:spPr>
      </p:pic>
      <p:pic>
        <p:nvPicPr>
          <p:cNvPr id="5" name="Picture 4">
            <a:extLst>
              <a:ext uri="{FF2B5EF4-FFF2-40B4-BE49-F238E27FC236}">
                <a16:creationId xmlns:a16="http://schemas.microsoft.com/office/drawing/2014/main" id="{DE89276E-7AC4-480A-B606-30579C45FCAF}"/>
              </a:ext>
            </a:extLst>
          </p:cNvPr>
          <p:cNvPicPr>
            <a:picLocks noChangeAspect="1"/>
          </p:cNvPicPr>
          <p:nvPr/>
        </p:nvPicPr>
        <p:blipFill>
          <a:blip r:embed="rId6"/>
          <a:stretch>
            <a:fillRect/>
          </a:stretch>
        </p:blipFill>
        <p:spPr>
          <a:xfrm>
            <a:off x="5081622" y="3844620"/>
            <a:ext cx="1202928" cy="700439"/>
          </a:xfrm>
          <a:prstGeom prst="rect">
            <a:avLst/>
          </a:prstGeom>
        </p:spPr>
      </p:pic>
      <p:pic>
        <p:nvPicPr>
          <p:cNvPr id="30" name="Picture 29">
            <a:extLst>
              <a:ext uri="{FF2B5EF4-FFF2-40B4-BE49-F238E27FC236}">
                <a16:creationId xmlns:a16="http://schemas.microsoft.com/office/drawing/2014/main" id="{E6DF41EE-0968-4FFB-9218-032B6D85F04D}"/>
              </a:ext>
            </a:extLst>
          </p:cNvPr>
          <p:cNvPicPr>
            <a:picLocks noChangeAspect="1"/>
          </p:cNvPicPr>
          <p:nvPr/>
        </p:nvPicPr>
        <p:blipFill>
          <a:blip r:embed="rId3"/>
          <a:stretch>
            <a:fillRect/>
          </a:stretch>
        </p:blipFill>
        <p:spPr>
          <a:xfrm>
            <a:off x="6597868" y="3840075"/>
            <a:ext cx="303245" cy="341684"/>
          </a:xfrm>
          <a:prstGeom prst="rect">
            <a:avLst/>
          </a:prstGeom>
        </p:spPr>
      </p:pic>
      <p:grpSp>
        <p:nvGrpSpPr>
          <p:cNvPr id="10" name="Group 9">
            <a:extLst>
              <a:ext uri="{FF2B5EF4-FFF2-40B4-BE49-F238E27FC236}">
                <a16:creationId xmlns:a16="http://schemas.microsoft.com/office/drawing/2014/main" id="{D345B3AF-FCEE-4E86-AEC3-312D08EB0EB0}"/>
              </a:ext>
            </a:extLst>
          </p:cNvPr>
          <p:cNvGrpSpPr/>
          <p:nvPr/>
        </p:nvGrpSpPr>
        <p:grpSpPr>
          <a:xfrm>
            <a:off x="4857409" y="2616815"/>
            <a:ext cx="1331449" cy="646468"/>
            <a:chOff x="4857409" y="2616815"/>
            <a:chExt cx="1331449" cy="646468"/>
          </a:xfrm>
        </p:grpSpPr>
        <p:pic>
          <p:nvPicPr>
            <p:cNvPr id="4" name="Picture 3">
              <a:extLst>
                <a:ext uri="{FF2B5EF4-FFF2-40B4-BE49-F238E27FC236}">
                  <a16:creationId xmlns:a16="http://schemas.microsoft.com/office/drawing/2014/main" id="{7A801BB3-16F0-4083-A0A6-1B9E3E69B6CE}"/>
                </a:ext>
              </a:extLst>
            </p:cNvPr>
            <p:cNvPicPr>
              <a:picLocks noChangeAspect="1"/>
            </p:cNvPicPr>
            <p:nvPr/>
          </p:nvPicPr>
          <p:blipFill>
            <a:blip r:embed="rId7"/>
            <a:stretch>
              <a:fillRect/>
            </a:stretch>
          </p:blipFill>
          <p:spPr>
            <a:xfrm>
              <a:off x="4857409" y="2616815"/>
              <a:ext cx="1331449" cy="646468"/>
            </a:xfrm>
            <a:prstGeom prst="rect">
              <a:avLst/>
            </a:prstGeom>
          </p:spPr>
        </p:pic>
        <p:sp>
          <p:nvSpPr>
            <p:cNvPr id="8" name="Rectangle 7">
              <a:extLst>
                <a:ext uri="{FF2B5EF4-FFF2-40B4-BE49-F238E27FC236}">
                  <a16:creationId xmlns:a16="http://schemas.microsoft.com/office/drawing/2014/main" id="{0595B06A-8186-41A9-9E02-6930B1663030}"/>
                </a:ext>
              </a:extLst>
            </p:cNvPr>
            <p:cNvSpPr/>
            <p:nvPr/>
          </p:nvSpPr>
          <p:spPr>
            <a:xfrm>
              <a:off x="4922960" y="2772896"/>
              <a:ext cx="141040" cy="46166"/>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wrap="square" lIns="0" tIns="0" rIns="0" bIns="0" rtlCol="0" anchor="ctr">
              <a:spAutoFit/>
            </a:bodyPr>
            <a:lstStyle/>
            <a:p>
              <a:pPr marL="0" indent="0" algn="l">
                <a:buFont typeface="Arial" panose="020B0604020202020204" pitchFamily="34" charset="0"/>
                <a:buNone/>
              </a:pPr>
              <a:r>
                <a:rPr lang="en-US" sz="300" dirty="0">
                  <a:solidFill>
                    <a:srgbClr val="000000"/>
                  </a:solidFill>
                  <a:ea typeface="ＭＳ Ｐゴシック"/>
                  <a:cs typeface="Times New Roman"/>
                </a:rPr>
                <a:t>Partner</a:t>
              </a:r>
            </a:p>
          </p:txBody>
        </p:sp>
      </p:grpSp>
      <p:sp>
        <p:nvSpPr>
          <p:cNvPr id="6" name="TextBox 5">
            <a:extLst>
              <a:ext uri="{FF2B5EF4-FFF2-40B4-BE49-F238E27FC236}">
                <a16:creationId xmlns:a16="http://schemas.microsoft.com/office/drawing/2014/main" id="{2F4277C3-50A6-46EE-B6F5-6A25ED91F970}"/>
              </a:ext>
            </a:extLst>
          </p:cNvPr>
          <p:cNvSpPr txBox="1"/>
          <p:nvPr/>
        </p:nvSpPr>
        <p:spPr>
          <a:xfrm>
            <a:off x="6781970" y="2500952"/>
            <a:ext cx="2185214" cy="369332"/>
          </a:xfrm>
          <a:prstGeom prst="rect">
            <a:avLst/>
          </a:prstGeom>
          <a:noFill/>
        </p:spPr>
        <p:txBody>
          <a:bodyPr wrap="none" rtlCol="0">
            <a:spAutoFit/>
          </a:bodyPr>
          <a:lstStyle/>
          <a:p>
            <a:r>
              <a:rPr lang="en-US" dirty="0"/>
              <a:t>w/data quality checks</a:t>
            </a:r>
          </a:p>
        </p:txBody>
      </p:sp>
      <p:sp>
        <p:nvSpPr>
          <p:cNvPr id="32" name="Rectangle 5">
            <a:extLst>
              <a:ext uri="{FF2B5EF4-FFF2-40B4-BE49-F238E27FC236}">
                <a16:creationId xmlns:a16="http://schemas.microsoft.com/office/drawing/2014/main" id="{D3AB937C-937E-47E8-9106-EDA139A9F2D2}"/>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pic>
        <p:nvPicPr>
          <p:cNvPr id="11" name="Picture 10">
            <a:extLst>
              <a:ext uri="{FF2B5EF4-FFF2-40B4-BE49-F238E27FC236}">
                <a16:creationId xmlns:a16="http://schemas.microsoft.com/office/drawing/2014/main" id="{3E1DA965-A118-43BA-962B-F5D51E8B4FDC}"/>
              </a:ext>
            </a:extLst>
          </p:cNvPr>
          <p:cNvPicPr>
            <a:picLocks noChangeAspect="1"/>
          </p:cNvPicPr>
          <p:nvPr/>
        </p:nvPicPr>
        <p:blipFill>
          <a:blip r:embed="rId8"/>
          <a:stretch>
            <a:fillRect/>
          </a:stretch>
        </p:blipFill>
        <p:spPr>
          <a:xfrm>
            <a:off x="5965371" y="4334206"/>
            <a:ext cx="1095549" cy="360441"/>
          </a:xfrm>
          <a:prstGeom prst="rect">
            <a:avLst/>
          </a:prstGeom>
        </p:spPr>
      </p:pic>
    </p:spTree>
    <p:extLst>
      <p:ext uri="{BB962C8B-B14F-4D97-AF65-F5344CB8AC3E}">
        <p14:creationId xmlns:p14="http://schemas.microsoft.com/office/powerpoint/2010/main" val="70451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BD5BBDB-F3B4-47DA-B645-DE4B0271BF2B}"/>
              </a:ext>
            </a:extLst>
          </p:cNvPr>
          <p:cNvPicPr>
            <a:picLocks noChangeAspect="1"/>
          </p:cNvPicPr>
          <p:nvPr/>
        </p:nvPicPr>
        <p:blipFill>
          <a:blip r:embed="rId2"/>
          <a:stretch>
            <a:fillRect/>
          </a:stretch>
        </p:blipFill>
        <p:spPr>
          <a:xfrm>
            <a:off x="1299706" y="1129283"/>
            <a:ext cx="6544588" cy="4752321"/>
          </a:xfrm>
          <a:prstGeom prst="rect">
            <a:avLst/>
          </a:prstGeom>
        </p:spPr>
      </p:pic>
      <p:sp>
        <p:nvSpPr>
          <p:cNvPr id="2" name="Title 1">
            <a:extLst>
              <a:ext uri="{FF2B5EF4-FFF2-40B4-BE49-F238E27FC236}">
                <a16:creationId xmlns:a16="http://schemas.microsoft.com/office/drawing/2014/main" id="{4B0D8FFE-888F-4CA7-9286-96F7F21C29AB}"/>
              </a:ext>
            </a:extLst>
          </p:cNvPr>
          <p:cNvSpPr>
            <a:spLocks noGrp="1"/>
          </p:cNvSpPr>
          <p:nvPr>
            <p:ph type="title"/>
          </p:nvPr>
        </p:nvSpPr>
        <p:spPr/>
        <p:txBody>
          <a:bodyPr/>
          <a:lstStyle/>
          <a:p>
            <a:r>
              <a:rPr lang="en-US" dirty="0"/>
              <a:t>A taxonomy of a third-party excavation was developed to inform </a:t>
            </a:r>
            <a:r>
              <a:rPr lang="en-US" dirty="0" err="1"/>
              <a:t>BaNTERA’s</a:t>
            </a:r>
            <a:r>
              <a:rPr lang="en-US" dirty="0"/>
              <a:t> structure</a:t>
            </a:r>
          </a:p>
        </p:txBody>
      </p:sp>
      <p:sp>
        <p:nvSpPr>
          <p:cNvPr id="22" name="Content Placeholder 21">
            <a:extLst>
              <a:ext uri="{FF2B5EF4-FFF2-40B4-BE49-F238E27FC236}">
                <a16:creationId xmlns:a16="http://schemas.microsoft.com/office/drawing/2014/main" id="{A24619C7-FF35-4FED-9C73-FFFCBCB1BE4D}"/>
              </a:ext>
            </a:extLst>
          </p:cNvPr>
          <p:cNvSpPr>
            <a:spLocks noGrp="1"/>
          </p:cNvSpPr>
          <p:nvPr>
            <p:ph idx="1"/>
          </p:nvPr>
        </p:nvSpPr>
        <p:spPr>
          <a:xfrm>
            <a:off x="199971" y="4207078"/>
            <a:ext cx="3383280" cy="1323439"/>
          </a:xfrm>
          <a:solidFill>
            <a:schemeClr val="accent1"/>
          </a:solidFill>
          <a:ln w="19050">
            <a:solidFill>
              <a:schemeClr val="accent2"/>
            </a:solidFill>
            <a:miter lim="800000"/>
            <a:headEnd/>
            <a:tailEnd/>
          </a:ln>
          <a:effectLst>
            <a:outerShdw blurRad="50800" dist="38100" dir="5400000" algn="t" rotWithShape="0">
              <a:prstClr val="black">
                <a:alpha val="40000"/>
              </a:prstClr>
            </a:outerShdw>
            <a:softEdge rad="0"/>
          </a:effectLst>
        </p:spPr>
        <p:txBody>
          <a:bodyPr wrap="square">
            <a:spAutoFit/>
          </a:bodyPr>
          <a:lstStyle/>
          <a:p>
            <a:pPr marL="0" indent="0" defTabSz="457200">
              <a:buNone/>
            </a:pPr>
            <a:r>
              <a:rPr lang="en-US" b="1" kern="1200" dirty="0">
                <a:solidFill>
                  <a:srgbClr val="000000"/>
                </a:solidFill>
                <a:ea typeface="+mn-ea"/>
              </a:rPr>
              <a:t>Root cause </a:t>
            </a:r>
            <a:r>
              <a:rPr lang="en-US" kern="1200" dirty="0">
                <a:solidFill>
                  <a:srgbClr val="000000"/>
                </a:solidFill>
                <a:ea typeface="+mn-ea"/>
              </a:rPr>
              <a:t>definitions from the CGA DIRT were adopted due to their wide-spread use and high granularity.</a:t>
            </a:r>
          </a:p>
        </p:txBody>
      </p:sp>
      <p:sp>
        <p:nvSpPr>
          <p:cNvPr id="3" name="Slide Number Placeholder 2">
            <a:extLst>
              <a:ext uri="{FF2B5EF4-FFF2-40B4-BE49-F238E27FC236}">
                <a16:creationId xmlns:a16="http://schemas.microsoft.com/office/drawing/2014/main" id="{16580275-6458-41A8-B01C-16850D183B32}"/>
              </a:ext>
            </a:extLst>
          </p:cNvPr>
          <p:cNvSpPr>
            <a:spLocks noGrp="1"/>
          </p:cNvSpPr>
          <p:nvPr>
            <p:ph type="sldNum" sz="quarter" idx="11"/>
          </p:nvPr>
        </p:nvSpPr>
        <p:spPr/>
        <p:txBody>
          <a:bodyPr/>
          <a:lstStyle/>
          <a:p>
            <a:fld id="{1093570F-0B49-4931-8ED1-6445E5759EF7}" type="slidenum">
              <a:rPr lang="en-US" smtClean="0"/>
              <a:t>8</a:t>
            </a:fld>
            <a:endParaRPr lang="en-US"/>
          </a:p>
        </p:txBody>
      </p:sp>
      <p:sp>
        <p:nvSpPr>
          <p:cNvPr id="23" name="Content Placeholder 21">
            <a:extLst>
              <a:ext uri="{FF2B5EF4-FFF2-40B4-BE49-F238E27FC236}">
                <a16:creationId xmlns:a16="http://schemas.microsoft.com/office/drawing/2014/main" id="{F8E3C5B0-F983-4774-B3C4-959F5BBA80F1}"/>
              </a:ext>
            </a:extLst>
          </p:cNvPr>
          <p:cNvSpPr txBox="1">
            <a:spLocks/>
          </p:cNvSpPr>
          <p:nvPr/>
        </p:nvSpPr>
        <p:spPr bwMode="auto">
          <a:xfrm>
            <a:off x="5560749" y="5092641"/>
            <a:ext cx="3383280" cy="1015663"/>
          </a:xfrm>
          <a:prstGeom prst="rect">
            <a:avLst/>
          </a:prstGeom>
          <a:solidFill>
            <a:schemeClr val="accent1"/>
          </a:solidFill>
          <a:ln w="19050">
            <a:solidFill>
              <a:schemeClr val="accent2"/>
            </a:solidFill>
            <a:miter lim="800000"/>
            <a:headEnd/>
            <a:tailEnd/>
          </a:ln>
          <a:effectLst>
            <a:outerShdw blurRad="50800" dist="38100" dir="5400000" algn="t" rotWithShape="0">
              <a:prstClr val="black">
                <a:alpha val="40000"/>
              </a:prstClr>
            </a:outerShdw>
            <a:softEdge rad="0"/>
          </a:effectLst>
        </p:spPr>
        <p:txBody>
          <a:bodyPr vert="horz" wrap="square" lIns="91440" tIns="45720" rIns="91440" bIns="45720" numCol="1" anchor="t" anchorCtr="0" compatLnSpc="1">
            <a:prstTxWarp prst="textNoShape">
              <a:avLst/>
            </a:prstTxWarp>
            <a:spAutoFit/>
          </a:bodyPr>
          <a:lstStyle>
            <a:lvl1pPr indent="0" fontAlgn="base">
              <a:spcBef>
                <a:spcPct val="20000"/>
              </a:spcBef>
              <a:spcAft>
                <a:spcPct val="0"/>
              </a:spcAft>
              <a:buClr>
                <a:srgbClr val="102E54"/>
              </a:buClr>
              <a:buFont typeface="Wingdings" pitchFamily="-111" charset="2"/>
              <a:buNone/>
              <a:defRPr sz="2000">
                <a:solidFill>
                  <a:srgbClr val="000000"/>
                </a:solidFill>
                <a:latin typeface="Times New Roman" panose="02020603050405020304" pitchFamily="18" charset="0"/>
                <a:cs typeface="Times New Roman" panose="02020603050405020304" pitchFamily="18" charset="0"/>
              </a:defRPr>
            </a:lvl1pPr>
            <a:lvl2pPr marL="557213" indent="-214313" fontAlgn="base">
              <a:spcBef>
                <a:spcPct val="20000"/>
              </a:spcBef>
              <a:spcAft>
                <a:spcPct val="0"/>
              </a:spcAft>
              <a:buClr>
                <a:srgbClr val="800000"/>
              </a:buClr>
              <a:buFont typeface="Wingdings" pitchFamily="-111" charset="2"/>
              <a:buChar char="§"/>
              <a:defRPr>
                <a:latin typeface="Times New Roman" panose="02020603050405020304" pitchFamily="18" charset="0"/>
                <a:ea typeface="ＭＳ Ｐゴシック" pitchFamily="-112" charset="-128"/>
                <a:cs typeface="Times New Roman" panose="02020603050405020304" pitchFamily="18" charset="0"/>
              </a:defRPr>
            </a:lvl2pPr>
            <a:lvl3pPr marL="857250" indent="-171450" fontAlgn="base">
              <a:spcBef>
                <a:spcPct val="20000"/>
              </a:spcBef>
              <a:spcAft>
                <a:spcPct val="0"/>
              </a:spcAft>
              <a:buClr>
                <a:srgbClr val="9E8C78"/>
              </a:buClr>
              <a:buFont typeface="Wingdings" pitchFamily="-111" charset="2"/>
              <a:buChar char="§"/>
              <a:defRPr sz="1600">
                <a:latin typeface="Times New Roman" panose="02020603050405020304" pitchFamily="18" charset="0"/>
                <a:ea typeface="ＭＳ Ｐゴシック" pitchFamily="-112" charset="-128"/>
                <a:cs typeface="Times New Roman" panose="02020603050405020304" pitchFamily="18" charset="0"/>
              </a:defRPr>
            </a:lvl3pPr>
            <a:lvl4pPr marL="1200150" indent="-171450" fontAlgn="base">
              <a:spcBef>
                <a:spcPct val="20000"/>
              </a:spcBef>
              <a:spcAft>
                <a:spcPct val="0"/>
              </a:spcAft>
              <a:buChar char="–"/>
              <a:defRPr sz="1400">
                <a:latin typeface="Times New Roman" panose="02020603050405020304" pitchFamily="18" charset="0"/>
                <a:ea typeface="ＭＳ Ｐゴシック" pitchFamily="-112" charset="-128"/>
                <a:cs typeface="Times New Roman" panose="02020603050405020304" pitchFamily="18" charset="0"/>
              </a:defRPr>
            </a:lvl4pPr>
            <a:lvl5pPr marL="1543050" indent="-171450" fontAlgn="base">
              <a:spcBef>
                <a:spcPct val="20000"/>
              </a:spcBef>
              <a:spcAft>
                <a:spcPct val="0"/>
              </a:spcAft>
              <a:buChar char="»"/>
              <a:defRPr sz="1400">
                <a:latin typeface="Times New Roman" panose="02020603050405020304" pitchFamily="18" charset="0"/>
                <a:ea typeface="ＭＳ Ｐゴシック" pitchFamily="-112" charset="-128"/>
                <a:cs typeface="Times New Roman" panose="02020603050405020304" pitchFamily="18" charset="0"/>
              </a:defRPr>
            </a:lvl5pPr>
            <a:lvl6pPr marL="1885950" indent="-171450" fontAlgn="base">
              <a:spcBef>
                <a:spcPct val="20000"/>
              </a:spcBef>
              <a:spcAft>
                <a:spcPct val="0"/>
              </a:spcAft>
              <a:buChar char="»"/>
              <a:defRPr sz="1500">
                <a:ea typeface="ＭＳ Ｐゴシック" pitchFamily="-112" charset="-128"/>
              </a:defRPr>
            </a:lvl6pPr>
            <a:lvl7pPr marL="2228850" indent="-171450" fontAlgn="base">
              <a:spcBef>
                <a:spcPct val="20000"/>
              </a:spcBef>
              <a:spcAft>
                <a:spcPct val="0"/>
              </a:spcAft>
              <a:buChar char="»"/>
              <a:defRPr sz="1500">
                <a:ea typeface="ＭＳ Ｐゴシック" pitchFamily="-112" charset="-128"/>
              </a:defRPr>
            </a:lvl7pPr>
            <a:lvl8pPr marL="2571750" indent="-171450" fontAlgn="base">
              <a:spcBef>
                <a:spcPct val="20000"/>
              </a:spcBef>
              <a:spcAft>
                <a:spcPct val="0"/>
              </a:spcAft>
              <a:buChar char="»"/>
              <a:defRPr sz="1500">
                <a:ea typeface="ＭＳ Ｐゴシック" pitchFamily="-112" charset="-128"/>
              </a:defRPr>
            </a:lvl8pPr>
            <a:lvl9pPr marL="2914650" indent="-171450" fontAlgn="base">
              <a:spcBef>
                <a:spcPct val="20000"/>
              </a:spcBef>
              <a:spcAft>
                <a:spcPct val="0"/>
              </a:spcAft>
              <a:buChar char="»"/>
              <a:defRPr sz="1500">
                <a:ea typeface="ＭＳ Ｐゴシック" pitchFamily="-112" charset="-128"/>
              </a:defRPr>
            </a:lvl9pPr>
          </a:lstStyle>
          <a:p>
            <a:r>
              <a:rPr lang="en-US" b="1" dirty="0"/>
              <a:t>Target nodes </a:t>
            </a:r>
            <a:r>
              <a:rPr lang="en-US" dirty="0"/>
              <a:t>capture relationships among pipeline damage root causes.</a:t>
            </a:r>
          </a:p>
        </p:txBody>
      </p:sp>
      <p:sp>
        <p:nvSpPr>
          <p:cNvPr id="26" name="Content Placeholder 21">
            <a:extLst>
              <a:ext uri="{FF2B5EF4-FFF2-40B4-BE49-F238E27FC236}">
                <a16:creationId xmlns:a16="http://schemas.microsoft.com/office/drawing/2014/main" id="{98CCF90A-5B48-439B-B6C9-654BAEB90686}"/>
              </a:ext>
            </a:extLst>
          </p:cNvPr>
          <p:cNvSpPr txBox="1">
            <a:spLocks/>
          </p:cNvSpPr>
          <p:nvPr/>
        </p:nvSpPr>
        <p:spPr bwMode="auto">
          <a:xfrm>
            <a:off x="5560749" y="3699247"/>
            <a:ext cx="3383280" cy="1015663"/>
          </a:xfrm>
          <a:prstGeom prst="rect">
            <a:avLst/>
          </a:prstGeom>
          <a:solidFill>
            <a:schemeClr val="accent1"/>
          </a:solidFill>
          <a:ln w="19050">
            <a:solidFill>
              <a:schemeClr val="accent2"/>
            </a:solidFill>
            <a:miter lim="800000"/>
            <a:headEnd/>
            <a:tailEnd/>
          </a:ln>
          <a:effectLst>
            <a:outerShdw blurRad="50800" dist="38100" dir="5400000" algn="t" rotWithShape="0">
              <a:prstClr val="black">
                <a:alpha val="40000"/>
              </a:prstClr>
            </a:outerShdw>
            <a:softEdge rad="0"/>
          </a:effectLst>
        </p:spPr>
        <p:txBody>
          <a:bodyPr vert="horz" wrap="square" lIns="91440" tIns="45720" rIns="91440" bIns="45720" numCol="1" anchor="t" anchorCtr="0" compatLnSpc="1">
            <a:prstTxWarp prst="textNoShape">
              <a:avLst/>
            </a:prstTxWarp>
            <a:spAutoFit/>
          </a:bodyPr>
          <a:lstStyle>
            <a:lvl1pPr indent="0" fontAlgn="base">
              <a:spcBef>
                <a:spcPct val="20000"/>
              </a:spcBef>
              <a:spcAft>
                <a:spcPct val="0"/>
              </a:spcAft>
              <a:buClr>
                <a:srgbClr val="102E54"/>
              </a:buClr>
              <a:buFont typeface="Wingdings" pitchFamily="-111" charset="2"/>
              <a:buNone/>
              <a:defRPr sz="2000">
                <a:solidFill>
                  <a:srgbClr val="000000"/>
                </a:solidFill>
                <a:latin typeface="Times New Roman" panose="02020603050405020304" pitchFamily="18" charset="0"/>
                <a:cs typeface="Times New Roman" panose="02020603050405020304" pitchFamily="18" charset="0"/>
              </a:defRPr>
            </a:lvl1pPr>
            <a:lvl2pPr marL="557213" indent="-214313" fontAlgn="base">
              <a:spcBef>
                <a:spcPct val="20000"/>
              </a:spcBef>
              <a:spcAft>
                <a:spcPct val="0"/>
              </a:spcAft>
              <a:buClr>
                <a:srgbClr val="800000"/>
              </a:buClr>
              <a:buFont typeface="Wingdings" pitchFamily="-111" charset="2"/>
              <a:buChar char="§"/>
              <a:defRPr>
                <a:latin typeface="Times New Roman" panose="02020603050405020304" pitchFamily="18" charset="0"/>
                <a:ea typeface="ＭＳ Ｐゴシック" pitchFamily="-112" charset="-128"/>
                <a:cs typeface="Times New Roman" panose="02020603050405020304" pitchFamily="18" charset="0"/>
              </a:defRPr>
            </a:lvl2pPr>
            <a:lvl3pPr marL="857250" indent="-171450" fontAlgn="base">
              <a:spcBef>
                <a:spcPct val="20000"/>
              </a:spcBef>
              <a:spcAft>
                <a:spcPct val="0"/>
              </a:spcAft>
              <a:buClr>
                <a:srgbClr val="9E8C78"/>
              </a:buClr>
              <a:buFont typeface="Wingdings" pitchFamily="-111" charset="2"/>
              <a:buChar char="§"/>
              <a:defRPr sz="1600">
                <a:latin typeface="Times New Roman" panose="02020603050405020304" pitchFamily="18" charset="0"/>
                <a:ea typeface="ＭＳ Ｐゴシック" pitchFamily="-112" charset="-128"/>
                <a:cs typeface="Times New Roman" panose="02020603050405020304" pitchFamily="18" charset="0"/>
              </a:defRPr>
            </a:lvl3pPr>
            <a:lvl4pPr marL="1200150" indent="-171450" fontAlgn="base">
              <a:spcBef>
                <a:spcPct val="20000"/>
              </a:spcBef>
              <a:spcAft>
                <a:spcPct val="0"/>
              </a:spcAft>
              <a:buChar char="–"/>
              <a:defRPr sz="1400">
                <a:latin typeface="Times New Roman" panose="02020603050405020304" pitchFamily="18" charset="0"/>
                <a:ea typeface="ＭＳ Ｐゴシック" pitchFamily="-112" charset="-128"/>
                <a:cs typeface="Times New Roman" panose="02020603050405020304" pitchFamily="18" charset="0"/>
              </a:defRPr>
            </a:lvl4pPr>
            <a:lvl5pPr marL="1543050" indent="-171450" fontAlgn="base">
              <a:spcBef>
                <a:spcPct val="20000"/>
              </a:spcBef>
              <a:spcAft>
                <a:spcPct val="0"/>
              </a:spcAft>
              <a:buChar char="»"/>
              <a:defRPr sz="1400">
                <a:latin typeface="Times New Roman" panose="02020603050405020304" pitchFamily="18" charset="0"/>
                <a:ea typeface="ＭＳ Ｐゴシック" pitchFamily="-112" charset="-128"/>
                <a:cs typeface="Times New Roman" panose="02020603050405020304" pitchFamily="18" charset="0"/>
              </a:defRPr>
            </a:lvl5pPr>
            <a:lvl6pPr marL="1885950" indent="-171450" fontAlgn="base">
              <a:spcBef>
                <a:spcPct val="20000"/>
              </a:spcBef>
              <a:spcAft>
                <a:spcPct val="0"/>
              </a:spcAft>
              <a:buChar char="»"/>
              <a:defRPr sz="1500">
                <a:ea typeface="ＭＳ Ｐゴシック" pitchFamily="-112" charset="-128"/>
              </a:defRPr>
            </a:lvl6pPr>
            <a:lvl7pPr marL="2228850" indent="-171450" fontAlgn="base">
              <a:spcBef>
                <a:spcPct val="20000"/>
              </a:spcBef>
              <a:spcAft>
                <a:spcPct val="0"/>
              </a:spcAft>
              <a:buChar char="»"/>
              <a:defRPr sz="1500">
                <a:ea typeface="ＭＳ Ｐゴシック" pitchFamily="-112" charset="-128"/>
              </a:defRPr>
            </a:lvl7pPr>
            <a:lvl8pPr marL="2571750" indent="-171450" fontAlgn="base">
              <a:spcBef>
                <a:spcPct val="20000"/>
              </a:spcBef>
              <a:spcAft>
                <a:spcPct val="0"/>
              </a:spcAft>
              <a:buChar char="»"/>
              <a:defRPr sz="1500">
                <a:ea typeface="ＭＳ Ｐゴシック" pitchFamily="-112" charset="-128"/>
              </a:defRPr>
            </a:lvl8pPr>
            <a:lvl9pPr marL="2914650" indent="-171450" fontAlgn="base">
              <a:spcBef>
                <a:spcPct val="20000"/>
              </a:spcBef>
              <a:spcAft>
                <a:spcPct val="0"/>
              </a:spcAft>
              <a:buChar char="»"/>
              <a:defRPr sz="1500">
                <a:ea typeface="ＭＳ Ｐゴシック" pitchFamily="-112" charset="-128"/>
              </a:defRPr>
            </a:lvl9pPr>
          </a:lstStyle>
          <a:p>
            <a:r>
              <a:rPr lang="en-US" b="1" dirty="0"/>
              <a:t>Risk-influencing factors </a:t>
            </a:r>
            <a:r>
              <a:rPr lang="en-US" dirty="0"/>
              <a:t>were defined based on the context of a typical excavation. </a:t>
            </a:r>
          </a:p>
        </p:txBody>
      </p:sp>
      <p:sp>
        <p:nvSpPr>
          <p:cNvPr id="9" name="Rectangle 5">
            <a:extLst>
              <a:ext uri="{FF2B5EF4-FFF2-40B4-BE49-F238E27FC236}">
                <a16:creationId xmlns:a16="http://schemas.microsoft.com/office/drawing/2014/main" id="{EF875A9D-01BC-42A6-BA6F-565FB00313E9}"/>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spTree>
    <p:extLst>
      <p:ext uri="{BB962C8B-B14F-4D97-AF65-F5344CB8AC3E}">
        <p14:creationId xmlns:p14="http://schemas.microsoft.com/office/powerpoint/2010/main" val="360183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2016-C8B8-4B5E-9D46-D3B876E664A5}"/>
              </a:ext>
            </a:extLst>
          </p:cNvPr>
          <p:cNvSpPr>
            <a:spLocks noGrp="1"/>
          </p:cNvSpPr>
          <p:nvPr>
            <p:ph type="title"/>
          </p:nvPr>
        </p:nvSpPr>
        <p:spPr/>
        <p:txBody>
          <a:bodyPr/>
          <a:lstStyle/>
          <a:p>
            <a:r>
              <a:rPr lang="en-US" dirty="0"/>
              <a:t>BaNTERA model structure</a:t>
            </a:r>
          </a:p>
        </p:txBody>
      </p:sp>
      <p:sp>
        <p:nvSpPr>
          <p:cNvPr id="4" name="Slide Number Placeholder 3">
            <a:extLst>
              <a:ext uri="{FF2B5EF4-FFF2-40B4-BE49-F238E27FC236}">
                <a16:creationId xmlns:a16="http://schemas.microsoft.com/office/drawing/2014/main" id="{F6153136-243F-4DC1-9E3F-FAAE924FDD01}"/>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347FA65-0AFF-D745-B01A-93117137B35D}" type="slidenum">
              <a:rPr kumimoji="0" lang="en-US" sz="1050" b="0" i="0" u="none" strike="noStrike" kern="1200" cap="none" spc="0" normalizeH="0" baseline="0" noProof="0" smtClean="0">
                <a:ln>
                  <a:noFill/>
                </a:ln>
                <a:solidFill>
                  <a:srgbClr val="000000"/>
                </a:solidFill>
                <a:effectLst/>
                <a:uLnTx/>
                <a:uFillTx/>
                <a:latin typeface="Times New Roman"/>
                <a:ea typeface="+mn-ea"/>
                <a:cs typeface="Calibri"/>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srgbClr val="000000"/>
              </a:solidFill>
              <a:effectLst/>
              <a:uLnTx/>
              <a:uFillTx/>
              <a:latin typeface="Times New Roman"/>
              <a:ea typeface="+mn-ea"/>
              <a:cs typeface="Calibri"/>
            </a:endParaRPr>
          </a:p>
        </p:txBody>
      </p:sp>
      <p:sp>
        <p:nvSpPr>
          <p:cNvPr id="7" name="TextBox 6">
            <a:extLst>
              <a:ext uri="{FF2B5EF4-FFF2-40B4-BE49-F238E27FC236}">
                <a16:creationId xmlns:a16="http://schemas.microsoft.com/office/drawing/2014/main" id="{4EC3FA51-20CC-4E4A-8169-68C290F26043}"/>
              </a:ext>
            </a:extLst>
          </p:cNvPr>
          <p:cNvSpPr txBox="1"/>
          <p:nvPr/>
        </p:nvSpPr>
        <p:spPr>
          <a:xfrm>
            <a:off x="235348" y="4946013"/>
            <a:ext cx="5851489" cy="991675"/>
          </a:xfrm>
          <a:prstGeom prst="rect">
            <a:avLst/>
          </a:prstGeom>
          <a:noFill/>
        </p:spPr>
        <p:txBody>
          <a:bodyPr wrap="square" lIns="0" tIns="0" rIns="0" bIns="0" numCol="2"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n-ea"/>
                <a:cs typeface="+mn-cs"/>
              </a:rPr>
              <a:t>Node legend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E579">
                    <a:lumMod val="75000"/>
                  </a:srgbClr>
                </a:solidFill>
                <a:effectLst/>
                <a:uLnTx/>
                <a:uFillTx/>
                <a:latin typeface="Times New Roman"/>
                <a:ea typeface="+mn-ea"/>
                <a:cs typeface="+mn-cs"/>
              </a:rPr>
              <a:t>Yellow</a:t>
            </a:r>
            <a:r>
              <a:rPr kumimoji="0" lang="en-US" sz="1400" b="0" i="0" u="none" strike="noStrike" kern="1200" cap="none" spc="0" normalizeH="0" baseline="0" noProof="0" dirty="0">
                <a:ln>
                  <a:noFill/>
                </a:ln>
                <a:solidFill>
                  <a:srgbClr val="FFE579"/>
                </a:solidFill>
                <a:effectLst/>
                <a:uLnTx/>
                <a:uFillTx/>
                <a:latin typeface="Times New Roman"/>
                <a:ea typeface="+mn-ea"/>
                <a:cs typeface="+mn-cs"/>
              </a:rPr>
              <a:t> </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35297"/>
                </a:solidFill>
                <a:effectLst/>
                <a:uLnTx/>
                <a:uFillTx/>
                <a:latin typeface="Times New Roman"/>
                <a:ea typeface="+mn-ea"/>
                <a:cs typeface="+mn-cs"/>
              </a:rPr>
              <a:t>Blue</a:t>
            </a:r>
            <a:r>
              <a:rPr kumimoji="0" lang="en-US" sz="1400" b="0" i="0" u="none" strike="noStrike" kern="1200" cap="none" spc="0" normalizeH="0" baseline="0" noProof="0" dirty="0">
                <a:ln>
                  <a:noFill/>
                </a:ln>
                <a:solidFill>
                  <a:srgbClr val="135297">
                    <a:lumMod val="60000"/>
                    <a:lumOff val="40000"/>
                  </a:srgbClr>
                </a:solidFill>
                <a:effectLst/>
                <a:uLnTx/>
                <a:uFillTx/>
                <a:latin typeface="Times New Roman"/>
                <a:ea typeface="+mn-ea"/>
                <a:cs typeface="+mn-cs"/>
              </a:rPr>
              <a:t> </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Third party context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9CC00"/>
                </a:solidFill>
                <a:effectLst/>
                <a:uLnTx/>
                <a:uFillTx/>
                <a:latin typeface="Times New Roman"/>
                <a:ea typeface="+mn-ea"/>
                <a:cs typeface="+mn-cs"/>
              </a:rPr>
              <a:t>Green</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 Excavation context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C66FF"/>
                </a:solidFill>
                <a:effectLst/>
                <a:uLnTx/>
                <a:uFillTx/>
                <a:latin typeface="Times New Roman"/>
                <a:ea typeface="+mn-ea"/>
                <a:cs typeface="+mn-cs"/>
              </a:rPr>
              <a:t>Purple </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Facility context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Times New Roman"/>
                <a:ea typeface="+mn-ea"/>
                <a:cs typeface="+mn-cs"/>
              </a:rPr>
              <a:t>Gray</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 Summary target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White – DIRT Root cause</a:t>
            </a:r>
            <a:endParaRPr kumimoji="0" lang="en-US" sz="1400" b="0" i="0" u="none" strike="noStrike" kern="1200" cap="none" spc="0" normalizeH="0" baseline="0" noProof="0" dirty="0">
              <a:ln>
                <a:noFill/>
              </a:ln>
              <a:solidFill>
                <a:srgbClr val="99CC00"/>
              </a:solidFill>
              <a:effectLst/>
              <a:uLnTx/>
              <a:uFillTx/>
              <a:latin typeface="Times New Roman"/>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F0"/>
                </a:solidFill>
                <a:effectLst/>
                <a:uLnTx/>
                <a:uFillTx/>
                <a:latin typeface="Times New Roman"/>
                <a:ea typeface="+mn-ea"/>
                <a:cs typeface="+mn-cs"/>
              </a:rPr>
              <a:t>Light blue </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Non-DIRT Root Cause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99CC"/>
                </a:solidFill>
                <a:effectLst/>
                <a:uLnTx/>
                <a:uFillTx/>
                <a:latin typeface="Times New Roman"/>
                <a:ea typeface="+mn-ea"/>
                <a:cs typeface="+mn-cs"/>
              </a:rPr>
              <a:t>Pink</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 Root cause sub-group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5050"/>
                </a:solidFill>
                <a:effectLst/>
                <a:uLnTx/>
                <a:uFillTx/>
                <a:latin typeface="Times New Roman"/>
                <a:ea typeface="+mn-ea"/>
                <a:cs typeface="+mn-cs"/>
              </a:rPr>
              <a:t>Red</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 Root cause group</a:t>
            </a:r>
          </a:p>
        </p:txBody>
      </p:sp>
      <p:sp>
        <p:nvSpPr>
          <p:cNvPr id="15" name="Content Placeholder 21">
            <a:extLst>
              <a:ext uri="{FF2B5EF4-FFF2-40B4-BE49-F238E27FC236}">
                <a16:creationId xmlns:a16="http://schemas.microsoft.com/office/drawing/2014/main" id="{C18AB3F2-5288-4A56-800E-2EFEC7B4F259}"/>
              </a:ext>
            </a:extLst>
          </p:cNvPr>
          <p:cNvSpPr>
            <a:spLocks noGrp="1"/>
          </p:cNvSpPr>
          <p:nvPr>
            <p:ph idx="1"/>
          </p:nvPr>
        </p:nvSpPr>
        <p:spPr>
          <a:xfrm>
            <a:off x="5403257" y="5614272"/>
            <a:ext cx="3683726" cy="707886"/>
          </a:xfrm>
          <a:solidFill>
            <a:schemeClr val="accent1"/>
          </a:solidFill>
          <a:ln w="19050">
            <a:solidFill>
              <a:schemeClr val="accent2"/>
            </a:solidFill>
            <a:miter lim="800000"/>
            <a:headEnd/>
            <a:tailEnd/>
          </a:ln>
          <a:effectLst>
            <a:outerShdw blurRad="50800" dist="38100" dir="5400000" algn="t" rotWithShape="0">
              <a:prstClr val="black">
                <a:alpha val="40000"/>
              </a:prstClr>
            </a:outerShdw>
            <a:softEdge rad="0"/>
          </a:effectLst>
        </p:spPr>
        <p:txBody>
          <a:bodyPr wrap="square">
            <a:spAutoFit/>
          </a:bodyPr>
          <a:lstStyle/>
          <a:p>
            <a:pPr marL="0" indent="0">
              <a:buNone/>
            </a:pPr>
            <a:r>
              <a:rPr lang="en-US" dirty="0"/>
              <a:t>BaNTERA consists of 62 nodes, 101 arcs, thousands of data cells</a:t>
            </a:r>
          </a:p>
        </p:txBody>
      </p:sp>
      <p:sp>
        <p:nvSpPr>
          <p:cNvPr id="16" name="Rectangle 5">
            <a:extLst>
              <a:ext uri="{FF2B5EF4-FFF2-40B4-BE49-F238E27FC236}">
                <a16:creationId xmlns:a16="http://schemas.microsoft.com/office/drawing/2014/main" id="{6089A4ED-5F44-4962-8046-8B15513D3AE7}"/>
              </a:ext>
            </a:extLst>
          </p:cNvPr>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Calibri"/>
              </a:defRPr>
            </a:lvl1pPr>
          </a:lstStyle>
          <a:p>
            <a:r>
              <a:rPr lang="en-US" dirty="0"/>
              <a:t>Schell, Ruiz-</a:t>
            </a:r>
            <a:r>
              <a:rPr lang="en-US" dirty="0" err="1"/>
              <a:t>Tagle</a:t>
            </a:r>
            <a:r>
              <a:rPr lang="en-US" dirty="0"/>
              <a:t>, Lewis &amp; </a:t>
            </a:r>
            <a:r>
              <a:rPr lang="en-US" dirty="0" err="1"/>
              <a:t>Groth</a:t>
            </a:r>
            <a:r>
              <a:rPr lang="en-US" dirty="0"/>
              <a:t> 2022</a:t>
            </a:r>
          </a:p>
        </p:txBody>
      </p:sp>
      <p:pic>
        <p:nvPicPr>
          <p:cNvPr id="8" name="Picture 7">
            <a:extLst>
              <a:ext uri="{FF2B5EF4-FFF2-40B4-BE49-F238E27FC236}">
                <a16:creationId xmlns:a16="http://schemas.microsoft.com/office/drawing/2014/main" id="{073805DE-3B1C-4294-B6D6-BD4BE48E0764}"/>
              </a:ext>
            </a:extLst>
          </p:cNvPr>
          <p:cNvPicPr>
            <a:picLocks noChangeAspect="1"/>
          </p:cNvPicPr>
          <p:nvPr/>
        </p:nvPicPr>
        <p:blipFill rotWithShape="1">
          <a:blip r:embed="rId2">
            <a:extLst>
              <a:ext uri="{28A0092B-C50C-407E-A947-70E740481C1C}">
                <a14:useLocalDpi xmlns:a14="http://schemas.microsoft.com/office/drawing/2010/main" val="0"/>
              </a:ext>
            </a:extLst>
          </a:blip>
          <a:srcRect b="9713"/>
          <a:stretch/>
        </p:blipFill>
        <p:spPr>
          <a:xfrm>
            <a:off x="576462" y="825761"/>
            <a:ext cx="8110337" cy="4251805"/>
          </a:xfrm>
          <a:prstGeom prst="rect">
            <a:avLst/>
          </a:prstGeom>
        </p:spPr>
      </p:pic>
    </p:spTree>
    <p:extLst>
      <p:ext uri="{BB962C8B-B14F-4D97-AF65-F5344CB8AC3E}">
        <p14:creationId xmlns:p14="http://schemas.microsoft.com/office/powerpoint/2010/main" val="3959789431"/>
      </p:ext>
    </p:extLst>
  </p:cSld>
  <p:clrMapOvr>
    <a:masterClrMapping/>
  </p:clrMapOvr>
</p:sld>
</file>

<file path=ppt/theme/theme1.xml><?xml version="1.0" encoding="utf-8"?>
<a:theme xmlns:a="http://schemas.openxmlformats.org/drawingml/2006/main" name="SyRRA">
  <a:themeElements>
    <a:clrScheme name="SyRRA2020">
      <a:dk1>
        <a:srgbClr val="000000"/>
      </a:dk1>
      <a:lt1>
        <a:srgbClr val="FFFFFF"/>
      </a:lt1>
      <a:dk2>
        <a:srgbClr val="135297"/>
      </a:dk2>
      <a:lt2>
        <a:srgbClr val="9E8C78"/>
      </a:lt2>
      <a:accent1>
        <a:srgbClr val="D5E3FF"/>
      </a:accent1>
      <a:accent2>
        <a:srgbClr val="135297"/>
      </a:accent2>
      <a:accent3>
        <a:srgbClr val="2B753E"/>
      </a:accent3>
      <a:accent4>
        <a:srgbClr val="FFE579"/>
      </a:accent4>
      <a:accent5>
        <a:srgbClr val="C40000"/>
      </a:accent5>
      <a:accent6>
        <a:srgbClr val="DDDDDD"/>
      </a:accent6>
      <a:hlink>
        <a:srgbClr val="135297"/>
      </a:hlink>
      <a:folHlink>
        <a:srgbClr val="135297"/>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25000"/>
            </a:schemeClr>
          </a:solidFill>
        </a:ln>
        <a:effectLst/>
      </a:spPr>
      <a:bodyPr wrap="square" rtlCol="0" anchor="ctr">
        <a:spAutoFit/>
      </a:bodyPr>
      <a:lstStyle>
        <a:defPPr marL="0" indent="0" algn="l">
          <a:buFont typeface="Arial" panose="020B0604020202020204" pitchFamily="34" charset="0"/>
          <a:buNone/>
          <a:defRPr sz="1600" dirty="0">
            <a:solidFill>
              <a:srgbClr val="000000"/>
            </a:solidFill>
            <a:ea typeface="ＭＳ Ｐゴシック"/>
            <a:cs typeface="Times New Roman"/>
          </a:defRPr>
        </a:defPPr>
      </a:lstStyle>
      <a:style>
        <a:lnRef idx="1">
          <a:schemeClr val="accent1"/>
        </a:lnRef>
        <a:fillRef idx="2">
          <a:schemeClr val="accent1"/>
        </a:fillRef>
        <a:effectRef idx="1">
          <a:schemeClr val="accent1"/>
        </a:effectRef>
        <a:fontRef idx="minor">
          <a:schemeClr val="dk1"/>
        </a:fontRef>
      </a:style>
    </a:spDef>
    <a:lnDef>
      <a:spPr>
        <a:ln w="12700">
          <a:solidFill>
            <a:schemeClr val="tx1"/>
          </a:solidFill>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yRRA" id="{B5C407DF-5BF1-4398-B663-ED7D6BAEB364}" vid="{9C39A374-58AF-44DE-A8AD-B9496EBB9F07}"/>
    </a:ext>
  </a:extLst>
</a:theme>
</file>

<file path=ppt/theme/theme2.xml><?xml version="1.0" encoding="utf-8"?>
<a:theme xmlns:a="http://schemas.openxmlformats.org/drawingml/2006/main" name="1_SyRRA">
  <a:themeElements>
    <a:clrScheme name="SyRRA2020">
      <a:dk1>
        <a:srgbClr val="000000"/>
      </a:dk1>
      <a:lt1>
        <a:srgbClr val="FFFFFF"/>
      </a:lt1>
      <a:dk2>
        <a:srgbClr val="135297"/>
      </a:dk2>
      <a:lt2>
        <a:srgbClr val="9E8C78"/>
      </a:lt2>
      <a:accent1>
        <a:srgbClr val="D5E3FF"/>
      </a:accent1>
      <a:accent2>
        <a:srgbClr val="135297"/>
      </a:accent2>
      <a:accent3>
        <a:srgbClr val="2B753E"/>
      </a:accent3>
      <a:accent4>
        <a:srgbClr val="FFE579"/>
      </a:accent4>
      <a:accent5>
        <a:srgbClr val="C40000"/>
      </a:accent5>
      <a:accent6>
        <a:srgbClr val="DDDDDD"/>
      </a:accent6>
      <a:hlink>
        <a:srgbClr val="135297"/>
      </a:hlink>
      <a:folHlink>
        <a:srgbClr val="135297"/>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25000"/>
            </a:schemeClr>
          </a:solidFill>
        </a:ln>
        <a:effectLst/>
      </a:spPr>
      <a:bodyPr wrap="square" rtlCol="0" anchor="ctr">
        <a:spAutoFit/>
      </a:bodyPr>
      <a:lstStyle>
        <a:defPPr marL="0" indent="0" algn="l">
          <a:buFont typeface="Arial" panose="020B0604020202020204" pitchFamily="34" charset="0"/>
          <a:buNone/>
          <a:defRPr sz="1600" dirty="0">
            <a:solidFill>
              <a:srgbClr val="000000"/>
            </a:solidFill>
            <a:ea typeface="ＭＳ Ｐゴシック"/>
            <a:cs typeface="Times New Roman"/>
          </a:defRPr>
        </a:defPPr>
      </a:lstStyle>
      <a:style>
        <a:lnRef idx="1">
          <a:schemeClr val="accent1"/>
        </a:lnRef>
        <a:fillRef idx="2">
          <a:schemeClr val="accent1"/>
        </a:fillRef>
        <a:effectRef idx="1">
          <a:schemeClr val="accent1"/>
        </a:effectRef>
        <a:fontRef idx="minor">
          <a:schemeClr val="dk1"/>
        </a:fontRef>
      </a:style>
    </a:spDef>
    <a:lnDef>
      <a:spPr>
        <a:ln w="12700">
          <a:solidFill>
            <a:schemeClr val="tx1"/>
          </a:solidFill>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yRRA" id="{B5C407DF-5BF1-4398-B663-ED7D6BAEB364}" vid="{9C39A374-58AF-44DE-A8AD-B9496EBB9F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SyRRA</Template>
  <TotalTime>17538</TotalTime>
  <Words>2276</Words>
  <Application>Microsoft Office PowerPoint</Application>
  <PresentationFormat>On-screen Show (4:3)</PresentationFormat>
  <Paragraphs>280</Paragraphs>
  <Slides>20</Slides>
  <Notes>5</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ＭＳ Ｐゴシック</vt:lpstr>
      <vt:lpstr>MS PMincho</vt:lpstr>
      <vt:lpstr>PMingLiU</vt:lpstr>
      <vt:lpstr>Arial</vt:lpstr>
      <vt:lpstr>Bodoni MT Condensed</vt:lpstr>
      <vt:lpstr>Calibri</vt:lpstr>
      <vt:lpstr>Cambria Math</vt:lpstr>
      <vt:lpstr>Sylfaen</vt:lpstr>
      <vt:lpstr>Times New Roman</vt:lpstr>
      <vt:lpstr>Wingdings</vt:lpstr>
      <vt:lpstr>SyRRA</vt:lpstr>
      <vt:lpstr>1_SyRRA</vt:lpstr>
      <vt:lpstr>Construction and Verification of a Bayesian Network for Third-Party Excavation Risk Assessment (BaNTERA)</vt:lpstr>
      <vt:lpstr>What is third-party pipeline damage?</vt:lpstr>
      <vt:lpstr>Third-party damage to natural gas pipelines remains a significant threat</vt:lpstr>
      <vt:lpstr>What is BaNTERA?</vt:lpstr>
      <vt:lpstr>Bayesian Networks (BNs) are a model &amp; reasoning tool</vt:lpstr>
      <vt:lpstr>The benefits of a BN extend beyond other ML/AI techniques</vt:lpstr>
      <vt:lpstr>BaNTERA development process</vt:lpstr>
      <vt:lpstr>A taxonomy of a third-party excavation was developed to inform BaNTERA’s structure</vt:lpstr>
      <vt:lpstr>BaNTERA model structure</vt:lpstr>
      <vt:lpstr>BaNTERA was built from a wealth of data and information</vt:lpstr>
      <vt:lpstr>Quantifying BaNTERA required the integration of several unique data sources</vt:lpstr>
      <vt:lpstr>How to use BaNTERA: Bayesian Reasoning</vt:lpstr>
      <vt:lpstr>BaNTERA is capable of performing three types of probabilistic inference</vt:lpstr>
      <vt:lpstr>BaNTERA’s capabilities have been showcased in past deliverables</vt:lpstr>
      <vt:lpstr>Verification results</vt:lpstr>
      <vt:lpstr>Next steps</vt:lpstr>
      <vt:lpstr>Future work</vt:lpstr>
      <vt:lpstr>Summary and conclusions</vt:lpstr>
      <vt:lpstr>Thank you!</vt:lpstr>
      <vt:lpstr>BaNTERA's supporting datasets are of a sufficient quality for model deployment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Andrew Schell</dc:creator>
  <cp:lastModifiedBy>Colin Andrew Schell</cp:lastModifiedBy>
  <cp:revision>186</cp:revision>
  <dcterms:created xsi:type="dcterms:W3CDTF">2022-01-24T16:37:47Z</dcterms:created>
  <dcterms:modified xsi:type="dcterms:W3CDTF">2022-06-30T03:52:41Z</dcterms:modified>
</cp:coreProperties>
</file>