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88" r:id="rId5"/>
    <p:sldId id="2315" r:id="rId6"/>
    <p:sldId id="2318" r:id="rId7"/>
    <p:sldId id="2319" r:id="rId8"/>
    <p:sldId id="2316" r:id="rId9"/>
    <p:sldId id="2339" r:id="rId10"/>
    <p:sldId id="2340" r:id="rId11"/>
    <p:sldId id="2341" r:id="rId12"/>
    <p:sldId id="2342" r:id="rId13"/>
    <p:sldId id="2343" r:id="rId14"/>
    <p:sldId id="2344" r:id="rId15"/>
    <p:sldId id="2346" r:id="rId16"/>
    <p:sldId id="2338" r:id="rId17"/>
  </p:sldIdLst>
  <p:sldSz cx="12192000" cy="6858000"/>
  <p:notesSz cx="6858000" cy="9144000"/>
  <p:defaultTextStyle>
    <a:defPPr>
      <a:defRPr lang="nb-NO"/>
    </a:defPPr>
    <a:lvl1pPr marL="0" algn="l" defTabSz="914263" rtl="0" eaLnBrk="1" latinLnBrk="0" hangingPunct="1">
      <a:defRPr sz="1800" kern="1200">
        <a:solidFill>
          <a:schemeClr val="tx1"/>
        </a:solidFill>
        <a:latin typeface="+mn-lt"/>
        <a:ea typeface="+mn-ea"/>
        <a:cs typeface="+mn-cs"/>
      </a:defRPr>
    </a:lvl1pPr>
    <a:lvl2pPr marL="457132"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6" algn="l" defTabSz="914263" rtl="0" eaLnBrk="1" latinLnBrk="0" hangingPunct="1">
      <a:defRPr sz="1800" kern="1200">
        <a:solidFill>
          <a:schemeClr val="tx1"/>
        </a:solidFill>
        <a:latin typeface="+mn-lt"/>
        <a:ea typeface="+mn-ea"/>
        <a:cs typeface="+mn-cs"/>
      </a:defRPr>
    </a:lvl5pPr>
    <a:lvl6pPr marL="2285657"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2" algn="l" defTabSz="9142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Blackett" initials="CB" lastIdx="1" clrIdx="0">
    <p:extLst>
      <p:ext uri="{19B8F6BF-5375-455C-9EA6-DF929625EA0E}">
        <p15:presenceInfo xmlns:p15="http://schemas.microsoft.com/office/powerpoint/2012/main" userId="S::claire.blackett@ife.no::51c5325c-931a-4b34-a360-bd2e6022a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04A1B"/>
    <a:srgbClr val="2A3079"/>
    <a:srgbClr val="1D2982"/>
    <a:srgbClr val="F2F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06BCB9-78B5-47EB-9822-B270D8AFC64B}" v="989" dt="2022-06-22T00:09:42.87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96" autoAdjust="0"/>
  </p:normalViewPr>
  <p:slideViewPr>
    <p:cSldViewPr snapToGrid="0">
      <p:cViewPr varScale="1">
        <p:scale>
          <a:sx n="78" d="100"/>
          <a:sy n="78" d="100"/>
        </p:scale>
        <p:origin x="778" y="58"/>
      </p:cViewPr>
      <p:guideLst/>
    </p:cSldViewPr>
  </p:slideViewPr>
  <p:notesTextViewPr>
    <p:cViewPr>
      <p:scale>
        <a:sx n="3" d="2"/>
        <a:sy n="3" d="2"/>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Blackett" userId="51c5325c-931a-4b34-a360-bd2e6022a985" providerId="ADAL" clId="{66285DEB-7FF8-4512-8575-81957336F613}"/>
    <pc:docChg chg="custSel modSld">
      <pc:chgData name="Claire Blackett" userId="51c5325c-931a-4b34-a360-bd2e6022a985" providerId="ADAL" clId="{66285DEB-7FF8-4512-8575-81957336F613}" dt="2022-06-03T09:25:20.793" v="84" actId="14100"/>
      <pc:docMkLst>
        <pc:docMk/>
      </pc:docMkLst>
      <pc:sldChg chg="modSp mod">
        <pc:chgData name="Claire Blackett" userId="51c5325c-931a-4b34-a360-bd2e6022a985" providerId="ADAL" clId="{66285DEB-7FF8-4512-8575-81957336F613}" dt="2022-06-03T09:25:20.793" v="84" actId="14100"/>
        <pc:sldMkLst>
          <pc:docMk/>
          <pc:sldMk cId="3124314374" sldId="288"/>
        </pc:sldMkLst>
        <pc:spChg chg="mod">
          <ac:chgData name="Claire Blackett" userId="51c5325c-931a-4b34-a360-bd2e6022a985" providerId="ADAL" clId="{66285DEB-7FF8-4512-8575-81957336F613}" dt="2022-06-03T09:25:07.682" v="56" actId="20577"/>
          <ac:spMkLst>
            <pc:docMk/>
            <pc:sldMk cId="3124314374" sldId="288"/>
            <ac:spMk id="13" creationId="{BA8E301D-38C0-4B32-901F-7D6D2D974A72}"/>
          </ac:spMkLst>
        </pc:spChg>
        <pc:spChg chg="mod">
          <ac:chgData name="Claire Blackett" userId="51c5325c-931a-4b34-a360-bd2e6022a985" providerId="ADAL" clId="{66285DEB-7FF8-4512-8575-81957336F613}" dt="2022-06-03T09:25:20.793" v="84" actId="14100"/>
          <ac:spMkLst>
            <pc:docMk/>
            <pc:sldMk cId="3124314374" sldId="288"/>
            <ac:spMk id="14" creationId="{52765132-9FA6-4AEF-A447-BF16B8F93C4E}"/>
          </ac:spMkLst>
        </pc:spChg>
      </pc:sldChg>
    </pc:docChg>
  </pc:docChgLst>
  <pc:docChgLst>
    <pc:chgData name="Claire Blackett" userId="51c5325c-931a-4b34-a360-bd2e6022a985" providerId="ADAL" clId="{6406BCB9-78B5-47EB-9822-B270D8AFC64B}"/>
    <pc:docChg chg="undo redo custSel addSld delSld modSld">
      <pc:chgData name="Claire Blackett" userId="51c5325c-931a-4b34-a360-bd2e6022a985" providerId="ADAL" clId="{6406BCB9-78B5-47EB-9822-B270D8AFC64B}" dt="2022-06-22T00:09:20.671" v="8771" actId="47"/>
      <pc:docMkLst>
        <pc:docMk/>
      </pc:docMkLst>
      <pc:sldChg chg="del">
        <pc:chgData name="Claire Blackett" userId="51c5325c-931a-4b34-a360-bd2e6022a985" providerId="ADAL" clId="{6406BCB9-78B5-47EB-9822-B270D8AFC64B}" dt="2022-06-21T23:46:24.375" v="7025" actId="47"/>
        <pc:sldMkLst>
          <pc:docMk/>
          <pc:sldMk cId="975502720" sldId="273"/>
        </pc:sldMkLst>
      </pc:sldChg>
      <pc:sldChg chg="del">
        <pc:chgData name="Claire Blackett" userId="51c5325c-931a-4b34-a360-bd2e6022a985" providerId="ADAL" clId="{6406BCB9-78B5-47EB-9822-B270D8AFC64B}" dt="2022-06-21T23:46:25.313" v="7026" actId="47"/>
        <pc:sldMkLst>
          <pc:docMk/>
          <pc:sldMk cId="1010060205" sldId="277"/>
        </pc:sldMkLst>
      </pc:sldChg>
      <pc:sldChg chg="del">
        <pc:chgData name="Claire Blackett" userId="51c5325c-931a-4b34-a360-bd2e6022a985" providerId="ADAL" clId="{6406BCB9-78B5-47EB-9822-B270D8AFC64B}" dt="2022-06-21T23:46:29.985" v="7030" actId="47"/>
        <pc:sldMkLst>
          <pc:docMk/>
          <pc:sldMk cId="2442259185" sldId="285"/>
        </pc:sldMkLst>
      </pc:sldChg>
      <pc:sldChg chg="del">
        <pc:chgData name="Claire Blackett" userId="51c5325c-931a-4b34-a360-bd2e6022a985" providerId="ADAL" clId="{6406BCB9-78B5-47EB-9822-B270D8AFC64B}" dt="2022-06-21T23:46:29.203" v="7029" actId="47"/>
        <pc:sldMkLst>
          <pc:docMk/>
          <pc:sldMk cId="40158961" sldId="286"/>
        </pc:sldMkLst>
      </pc:sldChg>
      <pc:sldChg chg="modSp mod">
        <pc:chgData name="Claire Blackett" userId="51c5325c-931a-4b34-a360-bd2e6022a985" providerId="ADAL" clId="{6406BCB9-78B5-47EB-9822-B270D8AFC64B}" dt="2022-06-21T21:28:29.161" v="0" actId="403"/>
        <pc:sldMkLst>
          <pc:docMk/>
          <pc:sldMk cId="3124314374" sldId="288"/>
        </pc:sldMkLst>
        <pc:spChg chg="mod">
          <ac:chgData name="Claire Blackett" userId="51c5325c-931a-4b34-a360-bd2e6022a985" providerId="ADAL" clId="{6406BCB9-78B5-47EB-9822-B270D8AFC64B}" dt="2022-06-21T21:28:29.161" v="0" actId="403"/>
          <ac:spMkLst>
            <pc:docMk/>
            <pc:sldMk cId="3124314374" sldId="288"/>
            <ac:spMk id="14" creationId="{52765132-9FA6-4AEF-A447-BF16B8F93C4E}"/>
          </ac:spMkLst>
        </pc:spChg>
      </pc:sldChg>
      <pc:sldChg chg="del">
        <pc:chgData name="Claire Blackett" userId="51c5325c-931a-4b34-a360-bd2e6022a985" providerId="ADAL" clId="{6406BCB9-78B5-47EB-9822-B270D8AFC64B}" dt="2022-06-21T23:46:23.532" v="7024" actId="47"/>
        <pc:sldMkLst>
          <pc:docMk/>
          <pc:sldMk cId="385389104" sldId="289"/>
        </pc:sldMkLst>
      </pc:sldChg>
      <pc:sldChg chg="del">
        <pc:chgData name="Claire Blackett" userId="51c5325c-931a-4b34-a360-bd2e6022a985" providerId="ADAL" clId="{6406BCB9-78B5-47EB-9822-B270D8AFC64B}" dt="2022-06-21T23:46:30.672" v="7031" actId="47"/>
        <pc:sldMkLst>
          <pc:docMk/>
          <pc:sldMk cId="2564750875" sldId="2297"/>
        </pc:sldMkLst>
      </pc:sldChg>
      <pc:sldChg chg="del">
        <pc:chgData name="Claire Blackett" userId="51c5325c-931a-4b34-a360-bd2e6022a985" providerId="ADAL" clId="{6406BCB9-78B5-47EB-9822-B270D8AFC64B}" dt="2022-06-21T23:46:27.969" v="7028" actId="47"/>
        <pc:sldMkLst>
          <pc:docMk/>
          <pc:sldMk cId="766698850" sldId="2310"/>
        </pc:sldMkLst>
      </pc:sldChg>
      <pc:sldChg chg="del">
        <pc:chgData name="Claire Blackett" userId="51c5325c-931a-4b34-a360-bd2e6022a985" providerId="ADAL" clId="{6406BCB9-78B5-47EB-9822-B270D8AFC64B}" dt="2022-06-21T23:46:27.078" v="7027" actId="47"/>
        <pc:sldMkLst>
          <pc:docMk/>
          <pc:sldMk cId="3881448896" sldId="2314"/>
        </pc:sldMkLst>
      </pc:sldChg>
      <pc:sldChg chg="addSp delSp modSp mod modClrScheme modAnim chgLayout">
        <pc:chgData name="Claire Blackett" userId="51c5325c-931a-4b34-a360-bd2e6022a985" providerId="ADAL" clId="{6406BCB9-78B5-47EB-9822-B270D8AFC64B}" dt="2022-06-21T23:59:20.904" v="8700"/>
        <pc:sldMkLst>
          <pc:docMk/>
          <pc:sldMk cId="2681336494" sldId="2315"/>
        </pc:sldMkLst>
        <pc:spChg chg="add del mod ord">
          <ac:chgData name="Claire Blackett" userId="51c5325c-931a-4b34-a360-bd2e6022a985" providerId="ADAL" clId="{6406BCB9-78B5-47EB-9822-B270D8AFC64B}" dt="2022-06-21T22:07:19.307" v="98" actId="931"/>
          <ac:spMkLst>
            <pc:docMk/>
            <pc:sldMk cId="2681336494" sldId="2315"/>
            <ac:spMk id="2" creationId="{55EF1A91-868C-4140-3F83-0F4F328CDF8F}"/>
          </ac:spMkLst>
        </pc:spChg>
        <pc:spChg chg="add mod ord">
          <ac:chgData name="Claire Blackett" userId="51c5325c-931a-4b34-a360-bd2e6022a985" providerId="ADAL" clId="{6406BCB9-78B5-47EB-9822-B270D8AFC64B}" dt="2022-06-21T23:59:09.556" v="8698" actId="113"/>
          <ac:spMkLst>
            <pc:docMk/>
            <pc:sldMk cId="2681336494" sldId="2315"/>
            <ac:spMk id="3" creationId="{5E8880B4-CB2B-D963-1963-9052E23B6A8E}"/>
          </ac:spMkLst>
        </pc:spChg>
        <pc:spChg chg="add mod ord">
          <ac:chgData name="Claire Blackett" userId="51c5325c-931a-4b34-a360-bd2e6022a985" providerId="ADAL" clId="{6406BCB9-78B5-47EB-9822-B270D8AFC64B}" dt="2022-06-21T22:10:20.775" v="799" actId="20577"/>
          <ac:spMkLst>
            <pc:docMk/>
            <pc:sldMk cId="2681336494" sldId="2315"/>
            <ac:spMk id="5" creationId="{AFC0B998-0178-DFB6-FDEB-F07C68C34806}"/>
          </ac:spMkLst>
        </pc:spChg>
        <pc:spChg chg="add mod ord">
          <ac:chgData name="Claire Blackett" userId="51c5325c-931a-4b34-a360-bd2e6022a985" providerId="ADAL" clId="{6406BCB9-78B5-47EB-9822-B270D8AFC64B}" dt="2022-06-21T22:06:52.698" v="97" actId="700"/>
          <ac:spMkLst>
            <pc:docMk/>
            <pc:sldMk cId="2681336494" sldId="2315"/>
            <ac:spMk id="6" creationId="{9A30E08A-D700-8E3F-7AF4-7B71258F9256}"/>
          </ac:spMkLst>
        </pc:spChg>
        <pc:spChg chg="mod ord">
          <ac:chgData name="Claire Blackett" userId="51c5325c-931a-4b34-a360-bd2e6022a985" providerId="ADAL" clId="{6406BCB9-78B5-47EB-9822-B270D8AFC64B}" dt="2022-06-21T22:09:15.915" v="488" actId="20577"/>
          <ac:spMkLst>
            <pc:docMk/>
            <pc:sldMk cId="2681336494" sldId="2315"/>
            <ac:spMk id="7" creationId="{501B1B06-C662-4AFD-BC78-28D17F908C89}"/>
          </ac:spMkLst>
        </pc:spChg>
        <pc:spChg chg="del mod ord">
          <ac:chgData name="Claire Blackett" userId="51c5325c-931a-4b34-a360-bd2e6022a985" providerId="ADAL" clId="{6406BCB9-78B5-47EB-9822-B270D8AFC64B}" dt="2022-06-21T22:06:52.698" v="97" actId="700"/>
          <ac:spMkLst>
            <pc:docMk/>
            <pc:sldMk cId="2681336494" sldId="2315"/>
            <ac:spMk id="8" creationId="{8D7A28A4-6AF2-42F0-817A-762BA6403296}"/>
          </ac:spMkLst>
        </pc:spChg>
        <pc:spChg chg="add mod">
          <ac:chgData name="Claire Blackett" userId="51c5325c-931a-4b34-a360-bd2e6022a985" providerId="ADAL" clId="{6406BCB9-78B5-47EB-9822-B270D8AFC64B}" dt="2022-06-21T22:07:40.323" v="107"/>
          <ac:spMkLst>
            <pc:docMk/>
            <pc:sldMk cId="2681336494" sldId="2315"/>
            <ac:spMk id="11" creationId="{7BF2694A-B0A1-5ECF-BB33-AFC74E59D822}"/>
          </ac:spMkLst>
        </pc:spChg>
        <pc:picChg chg="add mod">
          <ac:chgData name="Claire Blackett" userId="51c5325c-931a-4b34-a360-bd2e6022a985" providerId="ADAL" clId="{6406BCB9-78B5-47EB-9822-B270D8AFC64B}" dt="2022-06-21T21:29:27.095" v="3"/>
          <ac:picMkLst>
            <pc:docMk/>
            <pc:sldMk cId="2681336494" sldId="2315"/>
            <ac:picMk id="4" creationId="{F8FC8BDA-F3CD-B95E-2E92-3E71CA283775}"/>
          </ac:picMkLst>
        </pc:picChg>
        <pc:picChg chg="add mod ord modCrop">
          <ac:chgData name="Claire Blackett" userId="51c5325c-931a-4b34-a360-bd2e6022a985" providerId="ADAL" clId="{6406BCB9-78B5-47EB-9822-B270D8AFC64B}" dt="2022-06-21T22:07:35.917" v="106" actId="171"/>
          <ac:picMkLst>
            <pc:docMk/>
            <pc:sldMk cId="2681336494" sldId="2315"/>
            <ac:picMk id="10" creationId="{476719BA-E24B-7443-672A-8DBD007D3294}"/>
          </ac:picMkLst>
        </pc:picChg>
      </pc:sldChg>
      <pc:sldChg chg="addSp delSp modSp mod modAnim">
        <pc:chgData name="Claire Blackett" userId="51c5325c-931a-4b34-a360-bd2e6022a985" providerId="ADAL" clId="{6406BCB9-78B5-47EB-9822-B270D8AFC64B}" dt="2022-06-22T00:00:27.899" v="8716"/>
        <pc:sldMkLst>
          <pc:docMk/>
          <pc:sldMk cId="3541316356" sldId="2316"/>
        </pc:sldMkLst>
        <pc:spChg chg="del mod">
          <ac:chgData name="Claire Blackett" userId="51c5325c-931a-4b34-a360-bd2e6022a985" providerId="ADAL" clId="{6406BCB9-78B5-47EB-9822-B270D8AFC64B}" dt="2022-06-21T23:00:28.153" v="2695" actId="478"/>
          <ac:spMkLst>
            <pc:docMk/>
            <pc:sldMk cId="3541316356" sldId="2316"/>
            <ac:spMk id="2" creationId="{22FF36BB-56C1-44C7-B8E1-81C1D3E9D558}"/>
          </ac:spMkLst>
        </pc:spChg>
        <pc:spChg chg="del mod">
          <ac:chgData name="Claire Blackett" userId="51c5325c-931a-4b34-a360-bd2e6022a985" providerId="ADAL" clId="{6406BCB9-78B5-47EB-9822-B270D8AFC64B}" dt="2022-06-21T22:33:16.162" v="1961"/>
          <ac:spMkLst>
            <pc:docMk/>
            <pc:sldMk cId="3541316356" sldId="2316"/>
            <ac:spMk id="3" creationId="{39A62146-8F2B-40AC-9205-D656E4DFD03B}"/>
          </ac:spMkLst>
        </pc:spChg>
        <pc:spChg chg="add del mod">
          <ac:chgData name="Claire Blackett" userId="51c5325c-931a-4b34-a360-bd2e6022a985" providerId="ADAL" clId="{6406BCB9-78B5-47EB-9822-B270D8AFC64B}" dt="2022-06-21T23:00:29.872" v="2696" actId="478"/>
          <ac:spMkLst>
            <pc:docMk/>
            <pc:sldMk cId="3541316356" sldId="2316"/>
            <ac:spMk id="6" creationId="{EB4B72F2-C5CE-8AA2-80BB-AA19B583B4AF}"/>
          </ac:spMkLst>
        </pc:spChg>
        <pc:spChg chg="add del mod">
          <ac:chgData name="Claire Blackett" userId="51c5325c-931a-4b34-a360-bd2e6022a985" providerId="ADAL" clId="{6406BCB9-78B5-47EB-9822-B270D8AFC64B}" dt="2022-06-21T22:31:30.782" v="1953" actId="478"/>
          <ac:spMkLst>
            <pc:docMk/>
            <pc:sldMk cId="3541316356" sldId="2316"/>
            <ac:spMk id="7" creationId="{B883BEDB-4A08-F83B-395A-A26E1C3608A5}"/>
          </ac:spMkLst>
        </pc:spChg>
        <pc:spChg chg="add mod">
          <ac:chgData name="Claire Blackett" userId="51c5325c-931a-4b34-a360-bd2e6022a985" providerId="ADAL" clId="{6406BCB9-78B5-47EB-9822-B270D8AFC64B}" dt="2022-06-21T22:38:27.402" v="2014" actId="1076"/>
          <ac:spMkLst>
            <pc:docMk/>
            <pc:sldMk cId="3541316356" sldId="2316"/>
            <ac:spMk id="8" creationId="{AD9D8F89-6ED1-6701-F748-4E080458D495}"/>
          </ac:spMkLst>
        </pc:spChg>
        <pc:spChg chg="add mod">
          <ac:chgData name="Claire Blackett" userId="51c5325c-931a-4b34-a360-bd2e6022a985" providerId="ADAL" clId="{6406BCB9-78B5-47EB-9822-B270D8AFC64B}" dt="2022-06-21T22:38:27.402" v="2014" actId="1076"/>
          <ac:spMkLst>
            <pc:docMk/>
            <pc:sldMk cId="3541316356" sldId="2316"/>
            <ac:spMk id="9" creationId="{95E42224-BF28-CECC-8B87-423986714EBF}"/>
          </ac:spMkLst>
        </pc:spChg>
        <pc:spChg chg="add del mod">
          <ac:chgData name="Claire Blackett" userId="51c5325c-931a-4b34-a360-bd2e6022a985" providerId="ADAL" clId="{6406BCB9-78B5-47EB-9822-B270D8AFC64B}" dt="2022-06-21T22:57:52.077" v="2491" actId="478"/>
          <ac:spMkLst>
            <pc:docMk/>
            <pc:sldMk cId="3541316356" sldId="2316"/>
            <ac:spMk id="19" creationId="{9A8223DD-3D4C-179C-D471-5008062570CB}"/>
          </ac:spMkLst>
        </pc:spChg>
        <pc:spChg chg="add mod">
          <ac:chgData name="Claire Blackett" userId="51c5325c-931a-4b34-a360-bd2e6022a985" providerId="ADAL" clId="{6406BCB9-78B5-47EB-9822-B270D8AFC64B}" dt="2022-06-21T23:00:42.357" v="2721" actId="20577"/>
          <ac:spMkLst>
            <pc:docMk/>
            <pc:sldMk cId="3541316356" sldId="2316"/>
            <ac:spMk id="20" creationId="{4809F323-2229-6604-62D9-A8BC2BBA4135}"/>
          </ac:spMkLst>
        </pc:spChg>
        <pc:spChg chg="add del mod">
          <ac:chgData name="Claire Blackett" userId="51c5325c-931a-4b34-a360-bd2e6022a985" providerId="ADAL" clId="{6406BCB9-78B5-47EB-9822-B270D8AFC64B}" dt="2022-06-21T22:57:51.670" v="2490" actId="478"/>
          <ac:spMkLst>
            <pc:docMk/>
            <pc:sldMk cId="3541316356" sldId="2316"/>
            <ac:spMk id="21" creationId="{AD25A272-85DC-CE30-FFAC-0FED2674162D}"/>
          </ac:spMkLst>
        </pc:spChg>
        <pc:spChg chg="add mod">
          <ac:chgData name="Claire Blackett" userId="51c5325c-931a-4b34-a360-bd2e6022a985" providerId="ADAL" clId="{6406BCB9-78B5-47EB-9822-B270D8AFC64B}" dt="2022-06-21T22:39:57.458" v="2022" actId="1038"/>
          <ac:spMkLst>
            <pc:docMk/>
            <pc:sldMk cId="3541316356" sldId="2316"/>
            <ac:spMk id="22" creationId="{E3D532CE-637D-8707-ED48-1A62982E152D}"/>
          </ac:spMkLst>
        </pc:spChg>
        <pc:spChg chg="add mod">
          <ac:chgData name="Claire Blackett" userId="51c5325c-931a-4b34-a360-bd2e6022a985" providerId="ADAL" clId="{6406BCB9-78B5-47EB-9822-B270D8AFC64B}" dt="2022-06-21T22:40:05.116" v="2028" actId="1038"/>
          <ac:spMkLst>
            <pc:docMk/>
            <pc:sldMk cId="3541316356" sldId="2316"/>
            <ac:spMk id="24" creationId="{11B64431-0F4C-A4B5-BD5E-194EAE006EBA}"/>
          </ac:spMkLst>
        </pc:spChg>
        <pc:spChg chg="add del mod">
          <ac:chgData name="Claire Blackett" userId="51c5325c-931a-4b34-a360-bd2e6022a985" providerId="ADAL" clId="{6406BCB9-78B5-47EB-9822-B270D8AFC64B}" dt="2022-06-21T22:58:01.811" v="2494" actId="20577"/>
          <ac:spMkLst>
            <pc:docMk/>
            <pc:sldMk cId="3541316356" sldId="2316"/>
            <ac:spMk id="26" creationId="{5A33C2E8-5CE9-CB0E-2295-A177B8555ED4}"/>
          </ac:spMkLst>
        </pc:spChg>
        <pc:spChg chg="add mod">
          <ac:chgData name="Claire Blackett" userId="51c5325c-931a-4b34-a360-bd2e6022a985" providerId="ADAL" clId="{6406BCB9-78B5-47EB-9822-B270D8AFC64B}" dt="2022-06-21T22:58:19.351" v="2498" actId="1076"/>
          <ac:spMkLst>
            <pc:docMk/>
            <pc:sldMk cId="3541316356" sldId="2316"/>
            <ac:spMk id="27" creationId="{60332900-09EE-B531-17E2-2366A0CE0D6D}"/>
          </ac:spMkLst>
        </pc:spChg>
        <pc:spChg chg="add mod">
          <ac:chgData name="Claire Blackett" userId="51c5325c-931a-4b34-a360-bd2e6022a985" providerId="ADAL" clId="{6406BCB9-78B5-47EB-9822-B270D8AFC64B}" dt="2022-06-22T00:00:06.722" v="8713" actId="113"/>
          <ac:spMkLst>
            <pc:docMk/>
            <pc:sldMk cId="3541316356" sldId="2316"/>
            <ac:spMk id="29" creationId="{972B653A-63D6-CF1F-7DD9-C6002B853F1C}"/>
          </ac:spMkLst>
        </pc:spChg>
        <pc:spChg chg="add mod">
          <ac:chgData name="Claire Blackett" userId="51c5325c-931a-4b34-a360-bd2e6022a985" providerId="ADAL" clId="{6406BCB9-78B5-47EB-9822-B270D8AFC64B}" dt="2022-06-21T22:42:17.002" v="2043" actId="1076"/>
          <ac:spMkLst>
            <pc:docMk/>
            <pc:sldMk cId="3541316356" sldId="2316"/>
            <ac:spMk id="37" creationId="{6EBAA318-D409-C270-901E-A1AB193F1B33}"/>
          </ac:spMkLst>
        </pc:spChg>
        <pc:spChg chg="add mod">
          <ac:chgData name="Claire Blackett" userId="51c5325c-931a-4b34-a360-bd2e6022a985" providerId="ADAL" clId="{6406BCB9-78B5-47EB-9822-B270D8AFC64B}" dt="2022-06-21T22:42:35.955" v="2053" actId="20577"/>
          <ac:spMkLst>
            <pc:docMk/>
            <pc:sldMk cId="3541316356" sldId="2316"/>
            <ac:spMk id="38" creationId="{563EFCAE-BFA4-705E-2595-EAF40993CD1D}"/>
          </ac:spMkLst>
        </pc:spChg>
        <pc:spChg chg="add mod">
          <ac:chgData name="Claire Blackett" userId="51c5325c-931a-4b34-a360-bd2e6022a985" providerId="ADAL" clId="{6406BCB9-78B5-47EB-9822-B270D8AFC64B}" dt="2022-06-21T22:42:43.298" v="2056" actId="1076"/>
          <ac:spMkLst>
            <pc:docMk/>
            <pc:sldMk cId="3541316356" sldId="2316"/>
            <ac:spMk id="39" creationId="{46C4F7FC-B540-F0DD-B3B6-8DF184073797}"/>
          </ac:spMkLst>
        </pc:spChg>
        <pc:spChg chg="add mod">
          <ac:chgData name="Claire Blackett" userId="51c5325c-931a-4b34-a360-bd2e6022a985" providerId="ADAL" clId="{6406BCB9-78B5-47EB-9822-B270D8AFC64B}" dt="2022-06-21T22:42:52.564" v="2059" actId="1076"/>
          <ac:spMkLst>
            <pc:docMk/>
            <pc:sldMk cId="3541316356" sldId="2316"/>
            <ac:spMk id="40" creationId="{3A6C40C1-31E4-E6D9-535F-93EE265AB77B}"/>
          </ac:spMkLst>
        </pc:spChg>
        <pc:picChg chg="add mod">
          <ac:chgData name="Claire Blackett" userId="51c5325c-931a-4b34-a360-bd2e6022a985" providerId="ADAL" clId="{6406BCB9-78B5-47EB-9822-B270D8AFC64B}" dt="2022-06-21T21:29:31.300" v="6"/>
          <ac:picMkLst>
            <pc:docMk/>
            <pc:sldMk cId="3541316356" sldId="2316"/>
            <ac:picMk id="5" creationId="{1769DE05-EFD9-C029-8D30-72360548CD72}"/>
          </ac:picMkLst>
        </pc:picChg>
        <pc:picChg chg="add del mod">
          <ac:chgData name="Claire Blackett" userId="51c5325c-931a-4b34-a360-bd2e6022a985" providerId="ADAL" clId="{6406BCB9-78B5-47EB-9822-B270D8AFC64B}" dt="2022-06-21T22:31:28.345" v="1952" actId="478"/>
          <ac:picMkLst>
            <pc:docMk/>
            <pc:sldMk cId="3541316356" sldId="2316"/>
            <ac:picMk id="6" creationId="{7AA4E2F3-18FB-304F-5C27-D9A97E29B968}"/>
          </ac:picMkLst>
        </pc:picChg>
        <pc:picChg chg="add mod">
          <ac:chgData name="Claire Blackett" userId="51c5325c-931a-4b34-a360-bd2e6022a985" providerId="ADAL" clId="{6406BCB9-78B5-47EB-9822-B270D8AFC64B}" dt="2022-06-21T22:38:27.402" v="2014" actId="1076"/>
          <ac:picMkLst>
            <pc:docMk/>
            <pc:sldMk cId="3541316356" sldId="2316"/>
            <ac:picMk id="13" creationId="{EBC6FB29-0642-641F-8D5A-90A9BF991C62}"/>
          </ac:picMkLst>
        </pc:picChg>
        <pc:picChg chg="add mod">
          <ac:chgData name="Claire Blackett" userId="51c5325c-931a-4b34-a360-bd2e6022a985" providerId="ADAL" clId="{6406BCB9-78B5-47EB-9822-B270D8AFC64B}" dt="2022-06-21T22:38:27.402" v="2014" actId="1076"/>
          <ac:picMkLst>
            <pc:docMk/>
            <pc:sldMk cId="3541316356" sldId="2316"/>
            <ac:picMk id="28" creationId="{CABA1D34-0853-A1B7-2B1F-C449AAA71152}"/>
          </ac:picMkLst>
        </pc:picChg>
        <pc:picChg chg="add mod">
          <ac:chgData name="Claire Blackett" userId="51c5325c-931a-4b34-a360-bd2e6022a985" providerId="ADAL" clId="{6406BCB9-78B5-47EB-9822-B270D8AFC64B}" dt="2022-06-21T22:41:43.016" v="2037" actId="1076"/>
          <ac:picMkLst>
            <pc:docMk/>
            <pc:sldMk cId="3541316356" sldId="2316"/>
            <ac:picMk id="30" creationId="{3BCB539E-7BC4-5646-BB02-0242A8369A27}"/>
          </ac:picMkLst>
        </pc:picChg>
        <pc:cxnChg chg="add del mod">
          <ac:chgData name="Claire Blackett" userId="51c5325c-931a-4b34-a360-bd2e6022a985" providerId="ADAL" clId="{6406BCB9-78B5-47EB-9822-B270D8AFC64B}" dt="2022-06-21T22:32:39.049" v="1959" actId="478"/>
          <ac:cxnSpMkLst>
            <pc:docMk/>
            <pc:sldMk cId="3541316356" sldId="2316"/>
            <ac:cxnSpMk id="11" creationId="{07F40B20-611B-E529-9060-6492A651F998}"/>
          </ac:cxnSpMkLst>
        </pc:cxnChg>
        <pc:cxnChg chg="add mod">
          <ac:chgData name="Claire Blackett" userId="51c5325c-931a-4b34-a360-bd2e6022a985" providerId="ADAL" clId="{6406BCB9-78B5-47EB-9822-B270D8AFC64B}" dt="2022-06-21T22:38:27.402" v="2014" actId="1076"/>
          <ac:cxnSpMkLst>
            <pc:docMk/>
            <pc:sldMk cId="3541316356" sldId="2316"/>
            <ac:cxnSpMk id="15" creationId="{E2EF32F2-3DA2-BECA-E833-026565A2FE98}"/>
          </ac:cxnSpMkLst>
        </pc:cxnChg>
        <pc:cxnChg chg="add mod">
          <ac:chgData name="Claire Blackett" userId="51c5325c-931a-4b34-a360-bd2e6022a985" providerId="ADAL" clId="{6406BCB9-78B5-47EB-9822-B270D8AFC64B}" dt="2022-06-21T22:38:27.402" v="2014" actId="1076"/>
          <ac:cxnSpMkLst>
            <pc:docMk/>
            <pc:sldMk cId="3541316356" sldId="2316"/>
            <ac:cxnSpMk id="18" creationId="{9437D120-0B1D-913A-7F11-F2D291E166BA}"/>
          </ac:cxnSpMkLst>
        </pc:cxnChg>
        <pc:cxnChg chg="add mod">
          <ac:chgData name="Claire Blackett" userId="51c5325c-931a-4b34-a360-bd2e6022a985" providerId="ADAL" clId="{6406BCB9-78B5-47EB-9822-B270D8AFC64B}" dt="2022-06-21T22:39:57.458" v="2022" actId="1038"/>
          <ac:cxnSpMkLst>
            <pc:docMk/>
            <pc:sldMk cId="3541316356" sldId="2316"/>
            <ac:cxnSpMk id="23" creationId="{00236F9D-75EF-DBC2-05CA-9EF6BF4B4102}"/>
          </ac:cxnSpMkLst>
        </pc:cxnChg>
        <pc:cxnChg chg="add mod">
          <ac:chgData name="Claire Blackett" userId="51c5325c-931a-4b34-a360-bd2e6022a985" providerId="ADAL" clId="{6406BCB9-78B5-47EB-9822-B270D8AFC64B}" dt="2022-06-21T22:40:05.116" v="2028" actId="1038"/>
          <ac:cxnSpMkLst>
            <pc:docMk/>
            <pc:sldMk cId="3541316356" sldId="2316"/>
            <ac:cxnSpMk id="25" creationId="{50CB1A61-BDEE-2574-30EA-26B9E78E9122}"/>
          </ac:cxnSpMkLst>
        </pc:cxnChg>
        <pc:cxnChg chg="add del mod">
          <ac:chgData name="Claire Blackett" userId="51c5325c-931a-4b34-a360-bd2e6022a985" providerId="ADAL" clId="{6406BCB9-78B5-47EB-9822-B270D8AFC64B}" dt="2022-06-21T22:41:28.407" v="2034" actId="478"/>
          <ac:cxnSpMkLst>
            <pc:docMk/>
            <pc:sldMk cId="3541316356" sldId="2316"/>
            <ac:cxnSpMk id="32" creationId="{8D869A41-607F-C651-4853-4871FB6AE0A2}"/>
          </ac:cxnSpMkLst>
        </pc:cxnChg>
        <pc:cxnChg chg="add del mod">
          <ac:chgData name="Claire Blackett" userId="51c5325c-931a-4b34-a360-bd2e6022a985" providerId="ADAL" clId="{6406BCB9-78B5-47EB-9822-B270D8AFC64B}" dt="2022-06-21T22:41:40.047" v="2036" actId="478"/>
          <ac:cxnSpMkLst>
            <pc:docMk/>
            <pc:sldMk cId="3541316356" sldId="2316"/>
            <ac:cxnSpMk id="34" creationId="{115DE90E-F9F4-9310-2CB0-3632139CEBF5}"/>
          </ac:cxnSpMkLst>
        </pc:cxnChg>
        <pc:cxnChg chg="add mod">
          <ac:chgData name="Claire Blackett" userId="51c5325c-931a-4b34-a360-bd2e6022a985" providerId="ADAL" clId="{6406BCB9-78B5-47EB-9822-B270D8AFC64B}" dt="2022-06-21T22:42:05.236" v="2040" actId="13822"/>
          <ac:cxnSpMkLst>
            <pc:docMk/>
            <pc:sldMk cId="3541316356" sldId="2316"/>
            <ac:cxnSpMk id="36" creationId="{460A9B8E-55F5-1779-5821-FB75006F24FB}"/>
          </ac:cxnSpMkLst>
        </pc:cxnChg>
      </pc:sldChg>
      <pc:sldChg chg="addSp delSp modSp del mod modClrScheme chgLayout">
        <pc:chgData name="Claire Blackett" userId="51c5325c-931a-4b34-a360-bd2e6022a985" providerId="ADAL" clId="{6406BCB9-78B5-47EB-9822-B270D8AFC64B}" dt="2022-06-21T23:05:16.741" v="3001" actId="47"/>
        <pc:sldMkLst>
          <pc:docMk/>
          <pc:sldMk cId="1739286037" sldId="2317"/>
        </pc:sldMkLst>
        <pc:spChg chg="mod ord">
          <ac:chgData name="Claire Blackett" userId="51c5325c-931a-4b34-a360-bd2e6022a985" providerId="ADAL" clId="{6406BCB9-78B5-47EB-9822-B270D8AFC64B}" dt="2022-06-21T23:03:43.573" v="3000" actId="700"/>
          <ac:spMkLst>
            <pc:docMk/>
            <pc:sldMk cId="1739286037" sldId="2317"/>
            <ac:spMk id="2" creationId="{053E48F1-DFBE-4CF8-980B-BD9416774DE2}"/>
          </ac:spMkLst>
        </pc:spChg>
        <pc:spChg chg="del mod ord">
          <ac:chgData name="Claire Blackett" userId="51c5325c-931a-4b34-a360-bd2e6022a985" providerId="ADAL" clId="{6406BCB9-78B5-47EB-9822-B270D8AFC64B}" dt="2022-06-21T23:03:43.573" v="3000" actId="700"/>
          <ac:spMkLst>
            <pc:docMk/>
            <pc:sldMk cId="1739286037" sldId="2317"/>
            <ac:spMk id="3" creationId="{DBD7B659-3E52-4C7C-9989-8DBAB4D01FD0}"/>
          </ac:spMkLst>
        </pc:spChg>
        <pc:spChg chg="mod ord">
          <ac:chgData name="Claire Blackett" userId="51c5325c-931a-4b34-a360-bd2e6022a985" providerId="ADAL" clId="{6406BCB9-78B5-47EB-9822-B270D8AFC64B}" dt="2022-06-21T23:03:43.573" v="3000" actId="700"/>
          <ac:spMkLst>
            <pc:docMk/>
            <pc:sldMk cId="1739286037" sldId="2317"/>
            <ac:spMk id="4" creationId="{E3407B2A-6B42-4E2D-8BAF-28C0D75691F7}"/>
          </ac:spMkLst>
        </pc:spChg>
        <pc:spChg chg="add mod ord">
          <ac:chgData name="Claire Blackett" userId="51c5325c-931a-4b34-a360-bd2e6022a985" providerId="ADAL" clId="{6406BCB9-78B5-47EB-9822-B270D8AFC64B}" dt="2022-06-21T23:03:43.573" v="3000" actId="700"/>
          <ac:spMkLst>
            <pc:docMk/>
            <pc:sldMk cId="1739286037" sldId="2317"/>
            <ac:spMk id="6" creationId="{B0A2D973-51C0-D39F-113E-7FFADEAE8C7A}"/>
          </ac:spMkLst>
        </pc:spChg>
        <pc:spChg chg="add mod ord">
          <ac:chgData name="Claire Blackett" userId="51c5325c-931a-4b34-a360-bd2e6022a985" providerId="ADAL" clId="{6406BCB9-78B5-47EB-9822-B270D8AFC64B}" dt="2022-06-21T23:03:43.573" v="3000" actId="700"/>
          <ac:spMkLst>
            <pc:docMk/>
            <pc:sldMk cId="1739286037" sldId="2317"/>
            <ac:spMk id="7" creationId="{05E4075F-CE5B-0684-A90F-612F54FF1643}"/>
          </ac:spMkLst>
        </pc:spChg>
        <pc:spChg chg="add mod ord">
          <ac:chgData name="Claire Blackett" userId="51c5325c-931a-4b34-a360-bd2e6022a985" providerId="ADAL" clId="{6406BCB9-78B5-47EB-9822-B270D8AFC64B}" dt="2022-06-21T23:03:43.573" v="3000" actId="700"/>
          <ac:spMkLst>
            <pc:docMk/>
            <pc:sldMk cId="1739286037" sldId="2317"/>
            <ac:spMk id="8" creationId="{757FB400-63C1-D184-8395-4AC5F7F1E549}"/>
          </ac:spMkLst>
        </pc:spChg>
        <pc:spChg chg="add mod ord">
          <ac:chgData name="Claire Blackett" userId="51c5325c-931a-4b34-a360-bd2e6022a985" providerId="ADAL" clId="{6406BCB9-78B5-47EB-9822-B270D8AFC64B}" dt="2022-06-21T23:03:43.573" v="3000" actId="700"/>
          <ac:spMkLst>
            <pc:docMk/>
            <pc:sldMk cId="1739286037" sldId="2317"/>
            <ac:spMk id="9" creationId="{EB764B3F-3B1B-B796-08FB-BFA4ECED4399}"/>
          </ac:spMkLst>
        </pc:spChg>
        <pc:spChg chg="add mod ord">
          <ac:chgData name="Claire Blackett" userId="51c5325c-931a-4b34-a360-bd2e6022a985" providerId="ADAL" clId="{6406BCB9-78B5-47EB-9822-B270D8AFC64B}" dt="2022-06-21T23:03:43.573" v="3000" actId="700"/>
          <ac:spMkLst>
            <pc:docMk/>
            <pc:sldMk cId="1739286037" sldId="2317"/>
            <ac:spMk id="10" creationId="{B0D8B51A-7CB2-0503-548B-3B05215C5D6A}"/>
          </ac:spMkLst>
        </pc:spChg>
        <pc:spChg chg="add mod ord">
          <ac:chgData name="Claire Blackett" userId="51c5325c-931a-4b34-a360-bd2e6022a985" providerId="ADAL" clId="{6406BCB9-78B5-47EB-9822-B270D8AFC64B}" dt="2022-06-21T23:03:43.573" v="3000" actId="700"/>
          <ac:spMkLst>
            <pc:docMk/>
            <pc:sldMk cId="1739286037" sldId="2317"/>
            <ac:spMk id="11" creationId="{CD88FE07-0F23-E472-25A3-3BDE8C0213B3}"/>
          </ac:spMkLst>
        </pc:spChg>
        <pc:picChg chg="add mod">
          <ac:chgData name="Claire Blackett" userId="51c5325c-931a-4b34-a360-bd2e6022a985" providerId="ADAL" clId="{6406BCB9-78B5-47EB-9822-B270D8AFC64B}" dt="2022-06-21T21:29:32.410" v="7"/>
          <ac:picMkLst>
            <pc:docMk/>
            <pc:sldMk cId="1739286037" sldId="2317"/>
            <ac:picMk id="5" creationId="{F9E12C71-F7C4-92B3-5E82-0AB19C341B73}"/>
          </ac:picMkLst>
        </pc:picChg>
      </pc:sldChg>
      <pc:sldChg chg="addSp delSp modSp new mod modAnim">
        <pc:chgData name="Claire Blackett" userId="51c5325c-931a-4b34-a360-bd2e6022a985" providerId="ADAL" clId="{6406BCB9-78B5-47EB-9822-B270D8AFC64B}" dt="2022-06-22T00:06:33.710" v="8761"/>
        <pc:sldMkLst>
          <pc:docMk/>
          <pc:sldMk cId="548108379" sldId="2318"/>
        </pc:sldMkLst>
        <pc:spChg chg="mod">
          <ac:chgData name="Claire Blackett" userId="51c5325c-931a-4b34-a360-bd2e6022a985" providerId="ADAL" clId="{6406BCB9-78B5-47EB-9822-B270D8AFC64B}" dt="2022-06-21T23:00:50.430" v="2752" actId="20577"/>
          <ac:spMkLst>
            <pc:docMk/>
            <pc:sldMk cId="548108379" sldId="2318"/>
            <ac:spMk id="2" creationId="{2A5FB18A-3A27-8A56-1369-C42B0C0EE660}"/>
          </ac:spMkLst>
        </pc:spChg>
        <pc:spChg chg="del mod">
          <ac:chgData name="Claire Blackett" userId="51c5325c-931a-4b34-a360-bd2e6022a985" providerId="ADAL" clId="{6406BCB9-78B5-47EB-9822-B270D8AFC64B}" dt="2022-06-21T22:11:40.640" v="840" actId="478"/>
          <ac:spMkLst>
            <pc:docMk/>
            <pc:sldMk cId="548108379" sldId="2318"/>
            <ac:spMk id="3" creationId="{8ED1D5F5-2ABA-BA08-34D8-348A2D6D8393}"/>
          </ac:spMkLst>
        </pc:spChg>
        <pc:spChg chg="mod">
          <ac:chgData name="Claire Blackett" userId="51c5325c-931a-4b34-a360-bd2e6022a985" providerId="ADAL" clId="{6406BCB9-78B5-47EB-9822-B270D8AFC64B}" dt="2022-06-21T22:11:33.874" v="839"/>
          <ac:spMkLst>
            <pc:docMk/>
            <pc:sldMk cId="548108379" sldId="2318"/>
            <ac:spMk id="7" creationId="{DA47E993-4A1F-96B3-45EB-DAC411950646}"/>
          </ac:spMkLst>
        </pc:spChg>
        <pc:spChg chg="mod">
          <ac:chgData name="Claire Blackett" userId="51c5325c-931a-4b34-a360-bd2e6022a985" providerId="ADAL" clId="{6406BCB9-78B5-47EB-9822-B270D8AFC64B}" dt="2022-06-21T22:11:33.874" v="839"/>
          <ac:spMkLst>
            <pc:docMk/>
            <pc:sldMk cId="548108379" sldId="2318"/>
            <ac:spMk id="8" creationId="{92D39E45-FE70-669D-B51E-BBB022C9C081}"/>
          </ac:spMkLst>
        </pc:spChg>
        <pc:spChg chg="mod">
          <ac:chgData name="Claire Blackett" userId="51c5325c-931a-4b34-a360-bd2e6022a985" providerId="ADAL" clId="{6406BCB9-78B5-47EB-9822-B270D8AFC64B}" dt="2022-06-21T22:11:33.874" v="839"/>
          <ac:spMkLst>
            <pc:docMk/>
            <pc:sldMk cId="548108379" sldId="2318"/>
            <ac:spMk id="9" creationId="{8967AB15-14FA-79D8-0491-4EDF36A84601}"/>
          </ac:spMkLst>
        </pc:spChg>
        <pc:spChg chg="mod">
          <ac:chgData name="Claire Blackett" userId="51c5325c-931a-4b34-a360-bd2e6022a985" providerId="ADAL" clId="{6406BCB9-78B5-47EB-9822-B270D8AFC64B}" dt="2022-06-21T22:11:33.874" v="839"/>
          <ac:spMkLst>
            <pc:docMk/>
            <pc:sldMk cId="548108379" sldId="2318"/>
            <ac:spMk id="10" creationId="{D0863C56-0288-7565-0BDE-873EBB0A9DA3}"/>
          </ac:spMkLst>
        </pc:spChg>
        <pc:spChg chg="mod">
          <ac:chgData name="Claire Blackett" userId="51c5325c-931a-4b34-a360-bd2e6022a985" providerId="ADAL" clId="{6406BCB9-78B5-47EB-9822-B270D8AFC64B}" dt="2022-06-21T22:11:33.874" v="839"/>
          <ac:spMkLst>
            <pc:docMk/>
            <pc:sldMk cId="548108379" sldId="2318"/>
            <ac:spMk id="11" creationId="{6F52AC67-2213-4CE2-339E-8B17999A2637}"/>
          </ac:spMkLst>
        </pc:spChg>
        <pc:spChg chg="mod">
          <ac:chgData name="Claire Blackett" userId="51c5325c-931a-4b34-a360-bd2e6022a985" providerId="ADAL" clId="{6406BCB9-78B5-47EB-9822-B270D8AFC64B}" dt="2022-06-21T22:11:33.874" v="839"/>
          <ac:spMkLst>
            <pc:docMk/>
            <pc:sldMk cId="548108379" sldId="2318"/>
            <ac:spMk id="12" creationId="{E723C684-6B9A-6D83-614B-75D1CA390EE7}"/>
          </ac:spMkLst>
        </pc:spChg>
        <pc:spChg chg="mod">
          <ac:chgData name="Claire Blackett" userId="51c5325c-931a-4b34-a360-bd2e6022a985" providerId="ADAL" clId="{6406BCB9-78B5-47EB-9822-B270D8AFC64B}" dt="2022-06-21T22:11:33.874" v="839"/>
          <ac:spMkLst>
            <pc:docMk/>
            <pc:sldMk cId="548108379" sldId="2318"/>
            <ac:spMk id="13" creationId="{78579A72-1D11-AFA0-4ECA-4DD00CBC5B21}"/>
          </ac:spMkLst>
        </pc:spChg>
        <pc:spChg chg="mod">
          <ac:chgData name="Claire Blackett" userId="51c5325c-931a-4b34-a360-bd2e6022a985" providerId="ADAL" clId="{6406BCB9-78B5-47EB-9822-B270D8AFC64B}" dt="2022-06-21T22:11:33.874" v="839"/>
          <ac:spMkLst>
            <pc:docMk/>
            <pc:sldMk cId="548108379" sldId="2318"/>
            <ac:spMk id="14" creationId="{323FA825-5756-8352-B3AB-C140487CFB6F}"/>
          </ac:spMkLst>
        </pc:spChg>
        <pc:spChg chg="mod">
          <ac:chgData name="Claire Blackett" userId="51c5325c-931a-4b34-a360-bd2e6022a985" providerId="ADAL" clId="{6406BCB9-78B5-47EB-9822-B270D8AFC64B}" dt="2022-06-21T22:11:33.874" v="839"/>
          <ac:spMkLst>
            <pc:docMk/>
            <pc:sldMk cId="548108379" sldId="2318"/>
            <ac:spMk id="15" creationId="{AFFED941-7A03-BD72-BD59-A5D728656B17}"/>
          </ac:spMkLst>
        </pc:spChg>
        <pc:spChg chg="mod">
          <ac:chgData name="Claire Blackett" userId="51c5325c-931a-4b34-a360-bd2e6022a985" providerId="ADAL" clId="{6406BCB9-78B5-47EB-9822-B270D8AFC64B}" dt="2022-06-21T22:11:33.874" v="839"/>
          <ac:spMkLst>
            <pc:docMk/>
            <pc:sldMk cId="548108379" sldId="2318"/>
            <ac:spMk id="16" creationId="{BCDDC4F0-BB84-C710-4CDA-F6134907E27A}"/>
          </ac:spMkLst>
        </pc:spChg>
        <pc:spChg chg="mod">
          <ac:chgData name="Claire Blackett" userId="51c5325c-931a-4b34-a360-bd2e6022a985" providerId="ADAL" clId="{6406BCB9-78B5-47EB-9822-B270D8AFC64B}" dt="2022-06-21T22:11:33.874" v="839"/>
          <ac:spMkLst>
            <pc:docMk/>
            <pc:sldMk cId="548108379" sldId="2318"/>
            <ac:spMk id="17" creationId="{C3C31106-809D-8A24-AD3D-79DFE8416387}"/>
          </ac:spMkLst>
        </pc:spChg>
        <pc:spChg chg="mod">
          <ac:chgData name="Claire Blackett" userId="51c5325c-931a-4b34-a360-bd2e6022a985" providerId="ADAL" clId="{6406BCB9-78B5-47EB-9822-B270D8AFC64B}" dt="2022-06-21T22:11:33.874" v="839"/>
          <ac:spMkLst>
            <pc:docMk/>
            <pc:sldMk cId="548108379" sldId="2318"/>
            <ac:spMk id="18" creationId="{7FC55D8E-9487-8F2B-6C0B-3210F2B92030}"/>
          </ac:spMkLst>
        </pc:spChg>
        <pc:spChg chg="add mod">
          <ac:chgData name="Claire Blackett" userId="51c5325c-931a-4b34-a360-bd2e6022a985" providerId="ADAL" clId="{6406BCB9-78B5-47EB-9822-B270D8AFC64B}" dt="2022-06-21T22:11:45.843" v="841" actId="1076"/>
          <ac:spMkLst>
            <pc:docMk/>
            <pc:sldMk cId="548108379" sldId="2318"/>
            <ac:spMk id="20" creationId="{6C5D9A4B-67A4-5068-A79E-7E96E7B25198}"/>
          </ac:spMkLst>
        </pc:spChg>
        <pc:spChg chg="add mod">
          <ac:chgData name="Claire Blackett" userId="51c5325c-931a-4b34-a360-bd2e6022a985" providerId="ADAL" clId="{6406BCB9-78B5-47EB-9822-B270D8AFC64B}" dt="2022-06-21T22:11:45.843" v="841" actId="1076"/>
          <ac:spMkLst>
            <pc:docMk/>
            <pc:sldMk cId="548108379" sldId="2318"/>
            <ac:spMk id="21" creationId="{6E6B5A57-4144-ECE3-378B-C2712799425C}"/>
          </ac:spMkLst>
        </pc:spChg>
        <pc:spChg chg="add mod">
          <ac:chgData name="Claire Blackett" userId="51c5325c-931a-4b34-a360-bd2e6022a985" providerId="ADAL" clId="{6406BCB9-78B5-47EB-9822-B270D8AFC64B}" dt="2022-06-21T22:11:45.843" v="841" actId="1076"/>
          <ac:spMkLst>
            <pc:docMk/>
            <pc:sldMk cId="548108379" sldId="2318"/>
            <ac:spMk id="24" creationId="{1D187C8F-E2D4-2EC5-7C9E-E6FAE82F1052}"/>
          </ac:spMkLst>
        </pc:spChg>
        <pc:spChg chg="add mod">
          <ac:chgData name="Claire Blackett" userId="51c5325c-931a-4b34-a360-bd2e6022a985" providerId="ADAL" clId="{6406BCB9-78B5-47EB-9822-B270D8AFC64B}" dt="2022-06-21T22:11:45.843" v="841" actId="1076"/>
          <ac:spMkLst>
            <pc:docMk/>
            <pc:sldMk cId="548108379" sldId="2318"/>
            <ac:spMk id="26" creationId="{85CBA91F-046B-F9B7-04C4-C43D86DEDDFD}"/>
          </ac:spMkLst>
        </pc:spChg>
        <pc:spChg chg="add mod">
          <ac:chgData name="Claire Blackett" userId="51c5325c-931a-4b34-a360-bd2e6022a985" providerId="ADAL" clId="{6406BCB9-78B5-47EB-9822-B270D8AFC64B}" dt="2022-06-21T22:12:27.517" v="848" actId="1076"/>
          <ac:spMkLst>
            <pc:docMk/>
            <pc:sldMk cId="548108379" sldId="2318"/>
            <ac:spMk id="35" creationId="{B273F038-1C03-82AC-3296-B328582DD7B3}"/>
          </ac:spMkLst>
        </pc:spChg>
        <pc:spChg chg="add mod">
          <ac:chgData name="Claire Blackett" userId="51c5325c-931a-4b34-a360-bd2e6022a985" providerId="ADAL" clId="{6406BCB9-78B5-47EB-9822-B270D8AFC64B}" dt="2022-06-21T22:12:40.454" v="849" actId="207"/>
          <ac:spMkLst>
            <pc:docMk/>
            <pc:sldMk cId="548108379" sldId="2318"/>
            <ac:spMk id="36" creationId="{C2D4F385-8478-AF3F-8383-1A41C43FCD27}"/>
          </ac:spMkLst>
        </pc:spChg>
        <pc:spChg chg="add mod">
          <ac:chgData name="Claire Blackett" userId="51c5325c-931a-4b34-a360-bd2e6022a985" providerId="ADAL" clId="{6406BCB9-78B5-47EB-9822-B270D8AFC64B}" dt="2022-06-21T22:13:19.780" v="854" actId="1076"/>
          <ac:spMkLst>
            <pc:docMk/>
            <pc:sldMk cId="548108379" sldId="2318"/>
            <ac:spMk id="38" creationId="{C7E4BE5C-B587-CC6F-6683-23A041C56154}"/>
          </ac:spMkLst>
        </pc:spChg>
        <pc:spChg chg="add mod">
          <ac:chgData name="Claire Blackett" userId="51c5325c-931a-4b34-a360-bd2e6022a985" providerId="ADAL" clId="{6406BCB9-78B5-47EB-9822-B270D8AFC64B}" dt="2022-06-21T22:13:47.577" v="862" actId="14100"/>
          <ac:spMkLst>
            <pc:docMk/>
            <pc:sldMk cId="548108379" sldId="2318"/>
            <ac:spMk id="39" creationId="{193F5151-8CA0-A131-5AF9-8AADF233DBB7}"/>
          </ac:spMkLst>
        </pc:spChg>
        <pc:spChg chg="add mod">
          <ac:chgData name="Claire Blackett" userId="51c5325c-931a-4b34-a360-bd2e6022a985" providerId="ADAL" clId="{6406BCB9-78B5-47EB-9822-B270D8AFC64B}" dt="2022-06-21T22:14:03.531" v="866" actId="1076"/>
          <ac:spMkLst>
            <pc:docMk/>
            <pc:sldMk cId="548108379" sldId="2318"/>
            <ac:spMk id="40" creationId="{1E67B6AB-17BF-0124-2178-DAFCA40CF750}"/>
          </ac:spMkLst>
        </pc:spChg>
        <pc:spChg chg="add mod">
          <ac:chgData name="Claire Blackett" userId="51c5325c-931a-4b34-a360-bd2e6022a985" providerId="ADAL" clId="{6406BCB9-78B5-47EB-9822-B270D8AFC64B}" dt="2022-06-21T22:15:37.783" v="903" actId="164"/>
          <ac:spMkLst>
            <pc:docMk/>
            <pc:sldMk cId="548108379" sldId="2318"/>
            <ac:spMk id="41" creationId="{B93993C8-DC0C-32C7-E621-5895E8A8FC2F}"/>
          </ac:spMkLst>
        </pc:spChg>
        <pc:spChg chg="add mod">
          <ac:chgData name="Claire Blackett" userId="51c5325c-931a-4b34-a360-bd2e6022a985" providerId="ADAL" clId="{6406BCB9-78B5-47EB-9822-B270D8AFC64B}" dt="2022-06-21T22:15:49.908" v="906" actId="164"/>
          <ac:spMkLst>
            <pc:docMk/>
            <pc:sldMk cId="548108379" sldId="2318"/>
            <ac:spMk id="42" creationId="{5DE72F4C-E6A4-70E1-CC93-9C67354E75D2}"/>
          </ac:spMkLst>
        </pc:spChg>
        <pc:spChg chg="add mod">
          <ac:chgData name="Claire Blackett" userId="51c5325c-931a-4b34-a360-bd2e6022a985" providerId="ADAL" clId="{6406BCB9-78B5-47EB-9822-B270D8AFC64B}" dt="2022-06-21T22:15:42.111" v="904" actId="164"/>
          <ac:spMkLst>
            <pc:docMk/>
            <pc:sldMk cId="548108379" sldId="2318"/>
            <ac:spMk id="43" creationId="{FBA34EAE-B7F4-93F7-9BB8-84AA6B266E29}"/>
          </ac:spMkLst>
        </pc:spChg>
        <pc:spChg chg="add mod">
          <ac:chgData name="Claire Blackett" userId="51c5325c-931a-4b34-a360-bd2e6022a985" providerId="ADAL" clId="{6406BCB9-78B5-47EB-9822-B270D8AFC64B}" dt="2022-06-21T22:15:45.986" v="905" actId="164"/>
          <ac:spMkLst>
            <pc:docMk/>
            <pc:sldMk cId="548108379" sldId="2318"/>
            <ac:spMk id="44" creationId="{B5C2BE36-AE25-FC13-BE5F-9AF50AA9452F}"/>
          </ac:spMkLst>
        </pc:spChg>
        <pc:spChg chg="add mod">
          <ac:chgData name="Claire Blackett" userId="51c5325c-931a-4b34-a360-bd2e6022a985" providerId="ADAL" clId="{6406BCB9-78B5-47EB-9822-B270D8AFC64B}" dt="2022-06-21T22:17:18.538" v="924" actId="164"/>
          <ac:spMkLst>
            <pc:docMk/>
            <pc:sldMk cId="548108379" sldId="2318"/>
            <ac:spMk id="45" creationId="{020CE2A1-7438-57BB-0D31-DF7053AFB7CC}"/>
          </ac:spMkLst>
        </pc:spChg>
        <pc:spChg chg="add mod">
          <ac:chgData name="Claire Blackett" userId="51c5325c-931a-4b34-a360-bd2e6022a985" providerId="ADAL" clId="{6406BCB9-78B5-47EB-9822-B270D8AFC64B}" dt="2022-06-21T22:17:14.835" v="923" actId="164"/>
          <ac:spMkLst>
            <pc:docMk/>
            <pc:sldMk cId="548108379" sldId="2318"/>
            <ac:spMk id="46" creationId="{2C8871D1-D705-8AB6-FE1F-2C9339B01321}"/>
          </ac:spMkLst>
        </pc:spChg>
        <pc:spChg chg="add mod">
          <ac:chgData name="Claire Blackett" userId="51c5325c-931a-4b34-a360-bd2e6022a985" providerId="ADAL" clId="{6406BCB9-78B5-47EB-9822-B270D8AFC64B}" dt="2022-06-21T22:17:22.538" v="925" actId="164"/>
          <ac:spMkLst>
            <pc:docMk/>
            <pc:sldMk cId="548108379" sldId="2318"/>
            <ac:spMk id="47" creationId="{B2867A20-4BC4-27C5-E52F-8132ADFB6870}"/>
          </ac:spMkLst>
        </pc:spChg>
        <pc:spChg chg="add mod">
          <ac:chgData name="Claire Blackett" userId="51c5325c-931a-4b34-a360-bd2e6022a985" providerId="ADAL" clId="{6406BCB9-78B5-47EB-9822-B270D8AFC64B}" dt="2022-06-21T22:18:46.585" v="960" actId="1076"/>
          <ac:spMkLst>
            <pc:docMk/>
            <pc:sldMk cId="548108379" sldId="2318"/>
            <ac:spMk id="55" creationId="{40841F18-C052-733A-EDC4-64B11306EF59}"/>
          </ac:spMkLst>
        </pc:spChg>
        <pc:spChg chg="add mod">
          <ac:chgData name="Claire Blackett" userId="51c5325c-931a-4b34-a360-bd2e6022a985" providerId="ADAL" clId="{6406BCB9-78B5-47EB-9822-B270D8AFC64B}" dt="2022-06-21T22:19:08.847" v="974" actId="1076"/>
          <ac:spMkLst>
            <pc:docMk/>
            <pc:sldMk cId="548108379" sldId="2318"/>
            <ac:spMk id="56" creationId="{63250060-2226-6C32-5103-D6902499F8C0}"/>
          </ac:spMkLst>
        </pc:spChg>
        <pc:grpChg chg="add mod">
          <ac:chgData name="Claire Blackett" userId="51c5325c-931a-4b34-a360-bd2e6022a985" providerId="ADAL" clId="{6406BCB9-78B5-47EB-9822-B270D8AFC64B}" dt="2022-06-21T22:11:45.843" v="841" actId="1076"/>
          <ac:grpSpMkLst>
            <pc:docMk/>
            <pc:sldMk cId="548108379" sldId="2318"/>
            <ac:grpSpMk id="6" creationId="{517D7F33-B912-1050-F267-4A925063E0DE}"/>
          </ac:grpSpMkLst>
        </pc:grpChg>
        <pc:grpChg chg="add mod">
          <ac:chgData name="Claire Blackett" userId="51c5325c-931a-4b34-a360-bd2e6022a985" providerId="ADAL" clId="{6406BCB9-78B5-47EB-9822-B270D8AFC64B}" dt="2022-06-21T22:11:45.843" v="841" actId="1076"/>
          <ac:grpSpMkLst>
            <pc:docMk/>
            <pc:sldMk cId="548108379" sldId="2318"/>
            <ac:grpSpMk id="29" creationId="{3E9549D1-CF4B-A010-343B-D677314534A4}"/>
          </ac:grpSpMkLst>
        </pc:grpChg>
        <pc:grpChg chg="add mod">
          <ac:chgData name="Claire Blackett" userId="51c5325c-931a-4b34-a360-bd2e6022a985" providerId="ADAL" clId="{6406BCB9-78B5-47EB-9822-B270D8AFC64B}" dt="2022-06-21T22:15:37.783" v="903" actId="164"/>
          <ac:grpSpMkLst>
            <pc:docMk/>
            <pc:sldMk cId="548108379" sldId="2318"/>
            <ac:grpSpMk id="48" creationId="{72CAD9D5-6C48-9BCD-83DF-50C38D2E3657}"/>
          </ac:grpSpMkLst>
        </pc:grpChg>
        <pc:grpChg chg="add mod">
          <ac:chgData name="Claire Blackett" userId="51c5325c-931a-4b34-a360-bd2e6022a985" providerId="ADAL" clId="{6406BCB9-78B5-47EB-9822-B270D8AFC64B}" dt="2022-06-21T22:15:42.111" v="904" actId="164"/>
          <ac:grpSpMkLst>
            <pc:docMk/>
            <pc:sldMk cId="548108379" sldId="2318"/>
            <ac:grpSpMk id="49" creationId="{57E2E2E6-BBBC-3535-8633-50E868F52751}"/>
          </ac:grpSpMkLst>
        </pc:grpChg>
        <pc:grpChg chg="add mod">
          <ac:chgData name="Claire Blackett" userId="51c5325c-931a-4b34-a360-bd2e6022a985" providerId="ADAL" clId="{6406BCB9-78B5-47EB-9822-B270D8AFC64B}" dt="2022-06-21T22:15:45.986" v="905" actId="164"/>
          <ac:grpSpMkLst>
            <pc:docMk/>
            <pc:sldMk cId="548108379" sldId="2318"/>
            <ac:grpSpMk id="50" creationId="{640580A1-65C3-D6C7-E5D1-C27F30FD0DEE}"/>
          </ac:grpSpMkLst>
        </pc:grpChg>
        <pc:grpChg chg="add mod">
          <ac:chgData name="Claire Blackett" userId="51c5325c-931a-4b34-a360-bd2e6022a985" providerId="ADAL" clId="{6406BCB9-78B5-47EB-9822-B270D8AFC64B}" dt="2022-06-21T22:15:49.908" v="906" actId="164"/>
          <ac:grpSpMkLst>
            <pc:docMk/>
            <pc:sldMk cId="548108379" sldId="2318"/>
            <ac:grpSpMk id="51" creationId="{FD5EDFE5-B5AD-F9F3-7DBE-E6E2E8A850D1}"/>
          </ac:grpSpMkLst>
        </pc:grpChg>
        <pc:grpChg chg="add mod">
          <ac:chgData name="Claire Blackett" userId="51c5325c-931a-4b34-a360-bd2e6022a985" providerId="ADAL" clId="{6406BCB9-78B5-47EB-9822-B270D8AFC64B}" dt="2022-06-21T22:17:14.835" v="923" actId="164"/>
          <ac:grpSpMkLst>
            <pc:docMk/>
            <pc:sldMk cId="548108379" sldId="2318"/>
            <ac:grpSpMk id="52" creationId="{7DB9125E-5B5D-777F-3FB1-C90E68E6EDDA}"/>
          </ac:grpSpMkLst>
        </pc:grpChg>
        <pc:grpChg chg="add mod">
          <ac:chgData name="Claire Blackett" userId="51c5325c-931a-4b34-a360-bd2e6022a985" providerId="ADAL" clId="{6406BCB9-78B5-47EB-9822-B270D8AFC64B}" dt="2022-06-21T22:17:18.538" v="924" actId="164"/>
          <ac:grpSpMkLst>
            <pc:docMk/>
            <pc:sldMk cId="548108379" sldId="2318"/>
            <ac:grpSpMk id="53" creationId="{73DE0D5E-2F6E-CADB-3EAF-B861E5B09744}"/>
          </ac:grpSpMkLst>
        </pc:grpChg>
        <pc:grpChg chg="add mod">
          <ac:chgData name="Claire Blackett" userId="51c5325c-931a-4b34-a360-bd2e6022a985" providerId="ADAL" clId="{6406BCB9-78B5-47EB-9822-B270D8AFC64B}" dt="2022-06-21T22:17:22.538" v="925" actId="164"/>
          <ac:grpSpMkLst>
            <pc:docMk/>
            <pc:sldMk cId="548108379" sldId="2318"/>
            <ac:grpSpMk id="54" creationId="{FE8C6543-E519-519D-92D2-D47166E90711}"/>
          </ac:grpSpMkLst>
        </pc:grpChg>
        <pc:picChg chg="add mod">
          <ac:chgData name="Claire Blackett" userId="51c5325c-931a-4b34-a360-bd2e6022a985" providerId="ADAL" clId="{6406BCB9-78B5-47EB-9822-B270D8AFC64B}" dt="2022-06-21T21:29:28.704" v="4"/>
          <ac:picMkLst>
            <pc:docMk/>
            <pc:sldMk cId="548108379" sldId="2318"/>
            <ac:picMk id="5" creationId="{A85D4F8E-9E62-93C4-EE70-0AFD4618E828}"/>
          </ac:picMkLst>
        </pc:picChg>
        <pc:picChg chg="add mod">
          <ac:chgData name="Claire Blackett" userId="51c5325c-931a-4b34-a360-bd2e6022a985" providerId="ADAL" clId="{6406BCB9-78B5-47EB-9822-B270D8AFC64B}" dt="2022-06-21T22:17:18.538" v="924" actId="164"/>
          <ac:picMkLst>
            <pc:docMk/>
            <pc:sldMk cId="548108379" sldId="2318"/>
            <ac:picMk id="19" creationId="{BAB3E459-190F-4A86-6709-9A1083A0B2AF}"/>
          </ac:picMkLst>
        </pc:picChg>
        <pc:picChg chg="add mod">
          <ac:chgData name="Claire Blackett" userId="51c5325c-931a-4b34-a360-bd2e6022a985" providerId="ADAL" clId="{6406BCB9-78B5-47EB-9822-B270D8AFC64B}" dt="2022-06-21T22:17:14.835" v="923" actId="164"/>
          <ac:picMkLst>
            <pc:docMk/>
            <pc:sldMk cId="548108379" sldId="2318"/>
            <ac:picMk id="22" creationId="{94D738E4-FA0B-D6C0-D82D-76AC756BCD50}"/>
          </ac:picMkLst>
        </pc:picChg>
        <pc:picChg chg="add mod">
          <ac:chgData name="Claire Blackett" userId="51c5325c-931a-4b34-a360-bd2e6022a985" providerId="ADAL" clId="{6406BCB9-78B5-47EB-9822-B270D8AFC64B}" dt="2022-06-21T22:17:22.538" v="925" actId="164"/>
          <ac:picMkLst>
            <pc:docMk/>
            <pc:sldMk cId="548108379" sldId="2318"/>
            <ac:picMk id="23" creationId="{49B60137-DBAD-51FE-11D8-D0088EACFC8C}"/>
          </ac:picMkLst>
        </pc:picChg>
        <pc:picChg chg="add mod">
          <ac:chgData name="Claire Blackett" userId="51c5325c-931a-4b34-a360-bd2e6022a985" providerId="ADAL" clId="{6406BCB9-78B5-47EB-9822-B270D8AFC64B}" dt="2022-06-21T22:11:45.843" v="841" actId="1076"/>
          <ac:picMkLst>
            <pc:docMk/>
            <pc:sldMk cId="548108379" sldId="2318"/>
            <ac:picMk id="25" creationId="{621FDAFF-F4BE-2562-A9A2-A960A501583A}"/>
          </ac:picMkLst>
        </pc:picChg>
        <pc:picChg chg="add mod">
          <ac:chgData name="Claire Blackett" userId="51c5325c-931a-4b34-a360-bd2e6022a985" providerId="ADAL" clId="{6406BCB9-78B5-47EB-9822-B270D8AFC64B}" dt="2022-06-21T22:11:45.843" v="841" actId="1076"/>
          <ac:picMkLst>
            <pc:docMk/>
            <pc:sldMk cId="548108379" sldId="2318"/>
            <ac:picMk id="27" creationId="{972841A9-9884-C14F-4581-295ACEE86A9A}"/>
          </ac:picMkLst>
        </pc:picChg>
        <pc:picChg chg="add mod">
          <ac:chgData name="Claire Blackett" userId="51c5325c-931a-4b34-a360-bd2e6022a985" providerId="ADAL" clId="{6406BCB9-78B5-47EB-9822-B270D8AFC64B}" dt="2022-06-21T22:11:45.843" v="841" actId="1076"/>
          <ac:picMkLst>
            <pc:docMk/>
            <pc:sldMk cId="548108379" sldId="2318"/>
            <ac:picMk id="28" creationId="{EC678C8E-052A-91B4-AC8A-F07C5ADC3DAC}"/>
          </ac:picMkLst>
        </pc:picChg>
        <pc:picChg chg="mod">
          <ac:chgData name="Claire Blackett" userId="51c5325c-931a-4b34-a360-bd2e6022a985" providerId="ADAL" clId="{6406BCB9-78B5-47EB-9822-B270D8AFC64B}" dt="2022-06-21T22:11:33.874" v="839"/>
          <ac:picMkLst>
            <pc:docMk/>
            <pc:sldMk cId="548108379" sldId="2318"/>
            <ac:picMk id="30" creationId="{C564DE03-321B-6C82-5D3F-FBA436A0AF69}"/>
          </ac:picMkLst>
        </pc:picChg>
        <pc:picChg chg="mod">
          <ac:chgData name="Claire Blackett" userId="51c5325c-931a-4b34-a360-bd2e6022a985" providerId="ADAL" clId="{6406BCB9-78B5-47EB-9822-B270D8AFC64B}" dt="2022-06-21T22:11:33.874" v="839"/>
          <ac:picMkLst>
            <pc:docMk/>
            <pc:sldMk cId="548108379" sldId="2318"/>
            <ac:picMk id="31" creationId="{8CBD7013-002E-2050-005A-BB158F46B5D3}"/>
          </ac:picMkLst>
        </pc:picChg>
        <pc:picChg chg="add mod">
          <ac:chgData name="Claire Blackett" userId="51c5325c-931a-4b34-a360-bd2e6022a985" providerId="ADAL" clId="{6406BCB9-78B5-47EB-9822-B270D8AFC64B}" dt="2022-06-21T22:15:42.111" v="904" actId="164"/>
          <ac:picMkLst>
            <pc:docMk/>
            <pc:sldMk cId="548108379" sldId="2318"/>
            <ac:picMk id="32" creationId="{ABD1B7CC-C770-64E1-1D01-3C55D06104A7}"/>
          </ac:picMkLst>
        </pc:picChg>
        <pc:picChg chg="add mod">
          <ac:chgData name="Claire Blackett" userId="51c5325c-931a-4b34-a360-bd2e6022a985" providerId="ADAL" clId="{6406BCB9-78B5-47EB-9822-B270D8AFC64B}" dt="2022-06-21T22:15:37.783" v="903" actId="164"/>
          <ac:picMkLst>
            <pc:docMk/>
            <pc:sldMk cId="548108379" sldId="2318"/>
            <ac:picMk id="33" creationId="{3C1C1F0C-BE6A-5109-3B1B-A3B38846F98E}"/>
          </ac:picMkLst>
        </pc:picChg>
        <pc:picChg chg="add mod">
          <ac:chgData name="Claire Blackett" userId="51c5325c-931a-4b34-a360-bd2e6022a985" providerId="ADAL" clId="{6406BCB9-78B5-47EB-9822-B270D8AFC64B}" dt="2022-06-21T22:15:49.908" v="906" actId="164"/>
          <ac:picMkLst>
            <pc:docMk/>
            <pc:sldMk cId="548108379" sldId="2318"/>
            <ac:picMk id="34" creationId="{F5B9CABD-51DE-5948-3C2B-F03F6AD6A2AB}"/>
          </ac:picMkLst>
        </pc:picChg>
        <pc:picChg chg="add mod">
          <ac:chgData name="Claire Blackett" userId="51c5325c-931a-4b34-a360-bd2e6022a985" providerId="ADAL" clId="{6406BCB9-78B5-47EB-9822-B270D8AFC64B}" dt="2022-06-21T22:15:45.986" v="905" actId="164"/>
          <ac:picMkLst>
            <pc:docMk/>
            <pc:sldMk cId="548108379" sldId="2318"/>
            <ac:picMk id="37" creationId="{C6F9EBC0-2FED-2593-40DC-2D4A9D59EA26}"/>
          </ac:picMkLst>
        </pc:picChg>
      </pc:sldChg>
      <pc:sldChg chg="addSp modSp new mod modAnim">
        <pc:chgData name="Claire Blackett" userId="51c5325c-931a-4b34-a360-bd2e6022a985" providerId="ADAL" clId="{6406BCB9-78B5-47EB-9822-B270D8AFC64B}" dt="2022-06-21T23:59:52.554" v="8709" actId="113"/>
        <pc:sldMkLst>
          <pc:docMk/>
          <pc:sldMk cId="317436975" sldId="2319"/>
        </pc:sldMkLst>
        <pc:spChg chg="mod">
          <ac:chgData name="Claire Blackett" userId="51c5325c-931a-4b34-a360-bd2e6022a985" providerId="ADAL" clId="{6406BCB9-78B5-47EB-9822-B270D8AFC64B}" dt="2022-06-21T22:59:50.103" v="2690"/>
          <ac:spMkLst>
            <pc:docMk/>
            <pc:sldMk cId="317436975" sldId="2319"/>
            <ac:spMk id="2" creationId="{1474CD07-6C28-B926-A24F-BB0799922E11}"/>
          </ac:spMkLst>
        </pc:spChg>
        <pc:spChg chg="mod">
          <ac:chgData name="Claire Blackett" userId="51c5325c-931a-4b34-a360-bd2e6022a985" providerId="ADAL" clId="{6406BCB9-78B5-47EB-9822-B270D8AFC64B}" dt="2022-06-21T23:59:52.554" v="8709" actId="113"/>
          <ac:spMkLst>
            <pc:docMk/>
            <pc:sldMk cId="317436975" sldId="2319"/>
            <ac:spMk id="3" creationId="{AA20AFC7-C0C6-4341-78CF-C249E4F7967F}"/>
          </ac:spMkLst>
        </pc:spChg>
        <pc:spChg chg="add mod">
          <ac:chgData name="Claire Blackett" userId="51c5325c-931a-4b34-a360-bd2e6022a985" providerId="ADAL" clId="{6406BCB9-78B5-47EB-9822-B270D8AFC64B}" dt="2022-06-21T22:25:26.191" v="1064" actId="121"/>
          <ac:spMkLst>
            <pc:docMk/>
            <pc:sldMk cId="317436975" sldId="2319"/>
            <ac:spMk id="7" creationId="{10FCCC64-D86E-0BB5-E87B-9264D46CBFEB}"/>
          </ac:spMkLst>
        </pc:spChg>
        <pc:picChg chg="add mod">
          <ac:chgData name="Claire Blackett" userId="51c5325c-931a-4b34-a360-bd2e6022a985" providerId="ADAL" clId="{6406BCB9-78B5-47EB-9822-B270D8AFC64B}" dt="2022-06-21T21:29:29.972" v="5"/>
          <ac:picMkLst>
            <pc:docMk/>
            <pc:sldMk cId="317436975" sldId="2319"/>
            <ac:picMk id="5" creationId="{76A6F710-A655-E6EC-0C33-6CD8F14DF8F4}"/>
          </ac:picMkLst>
        </pc:picChg>
        <pc:picChg chg="add mod ord">
          <ac:chgData name="Claire Blackett" userId="51c5325c-931a-4b34-a360-bd2e6022a985" providerId="ADAL" clId="{6406BCB9-78B5-47EB-9822-B270D8AFC64B}" dt="2022-06-21T22:25:09.905" v="1060" actId="1076"/>
          <ac:picMkLst>
            <pc:docMk/>
            <pc:sldMk cId="317436975" sldId="2319"/>
            <ac:picMk id="6" creationId="{9335EC8B-0F16-1B75-DB12-B60BE4D40630}"/>
          </ac:picMkLst>
        </pc:picChg>
        <pc:picChg chg="add mod">
          <ac:chgData name="Claire Blackett" userId="51c5325c-931a-4b34-a360-bd2e6022a985" providerId="ADAL" clId="{6406BCB9-78B5-47EB-9822-B270D8AFC64B}" dt="2022-06-21T22:25:45.061" v="1066" actId="14861"/>
          <ac:picMkLst>
            <pc:docMk/>
            <pc:sldMk cId="317436975" sldId="2319"/>
            <ac:picMk id="8" creationId="{6ED9352B-4019-114B-2556-EB42656953E6}"/>
          </ac:picMkLst>
        </pc:picChg>
        <pc:picChg chg="add mod">
          <ac:chgData name="Claire Blackett" userId="51c5325c-931a-4b34-a360-bd2e6022a985" providerId="ADAL" clId="{6406BCB9-78B5-47EB-9822-B270D8AFC64B}" dt="2022-06-21T22:25:59.733" v="1068" actId="1076"/>
          <ac:picMkLst>
            <pc:docMk/>
            <pc:sldMk cId="317436975" sldId="2319"/>
            <ac:picMk id="9" creationId="{ACF8E354-7272-E6ED-8422-B6D5BF378FB5}"/>
          </ac:picMkLst>
        </pc:picChg>
      </pc:sldChg>
      <pc:sldChg chg="add">
        <pc:chgData name="Claire Blackett" userId="51c5325c-931a-4b34-a360-bd2e6022a985" providerId="ADAL" clId="{6406BCB9-78B5-47EB-9822-B270D8AFC64B}" dt="2022-06-21T21:29:50.979" v="8"/>
        <pc:sldMkLst>
          <pc:docMk/>
          <pc:sldMk cId="1781877818" sldId="2338"/>
        </pc:sldMkLst>
      </pc:sldChg>
      <pc:sldChg chg="addSp delSp modSp new mod modClrScheme modAnim chgLayout">
        <pc:chgData name="Claire Blackett" userId="51c5325c-931a-4b34-a360-bd2e6022a985" providerId="ADAL" clId="{6406BCB9-78B5-47EB-9822-B270D8AFC64B}" dt="2022-06-22T00:00:34.281" v="8717"/>
        <pc:sldMkLst>
          <pc:docMk/>
          <pc:sldMk cId="3216897370" sldId="2339"/>
        </pc:sldMkLst>
        <pc:spChg chg="mod">
          <ac:chgData name="Claire Blackett" userId="51c5325c-931a-4b34-a360-bd2e6022a985" providerId="ADAL" clId="{6406BCB9-78B5-47EB-9822-B270D8AFC64B}" dt="2022-06-21T23:25:28.758" v="4074" actId="20577"/>
          <ac:spMkLst>
            <pc:docMk/>
            <pc:sldMk cId="3216897370" sldId="2339"/>
            <ac:spMk id="2" creationId="{F6B91698-2A68-B7DC-8B70-77F38720DF72}"/>
          </ac:spMkLst>
        </pc:spChg>
        <pc:spChg chg="add del mod">
          <ac:chgData name="Claire Blackett" userId="51c5325c-931a-4b34-a360-bd2e6022a985" providerId="ADAL" clId="{6406BCB9-78B5-47EB-9822-B270D8AFC64B}" dt="2022-06-22T00:00:19.720" v="8715" actId="113"/>
          <ac:spMkLst>
            <pc:docMk/>
            <pc:sldMk cId="3216897370" sldId="2339"/>
            <ac:spMk id="3" creationId="{46EB8675-1F65-2C93-B7CB-B14FE7595E40}"/>
          </ac:spMkLst>
        </pc:spChg>
        <pc:spChg chg="mod modVis">
          <ac:chgData name="Claire Blackett" userId="51c5325c-931a-4b34-a360-bd2e6022a985" providerId="ADAL" clId="{6406BCB9-78B5-47EB-9822-B270D8AFC64B}" dt="2022-06-21T23:07:01.250" v="3086" actId="26606"/>
          <ac:spMkLst>
            <pc:docMk/>
            <pc:sldMk cId="3216897370" sldId="2339"/>
            <ac:spMk id="4" creationId="{5B72B7CF-7B94-168A-663C-E88EC3C327A7}"/>
          </ac:spMkLst>
        </pc:spChg>
        <pc:spChg chg="add del mod">
          <ac:chgData name="Claire Blackett" userId="51c5325c-931a-4b34-a360-bd2e6022a985" providerId="ADAL" clId="{6406BCB9-78B5-47EB-9822-B270D8AFC64B}" dt="2022-06-21T23:21:47.872" v="3411" actId="478"/>
          <ac:spMkLst>
            <pc:docMk/>
            <pc:sldMk cId="3216897370" sldId="2339"/>
            <ac:spMk id="6" creationId="{B20AEC74-6799-C4C8-11A7-924CB17C1E17}"/>
          </ac:spMkLst>
        </pc:spChg>
        <pc:picChg chg="add mod ord">
          <ac:chgData name="Claire Blackett" userId="51c5325c-931a-4b34-a360-bd2e6022a985" providerId="ADAL" clId="{6406BCB9-78B5-47EB-9822-B270D8AFC64B}" dt="2022-06-21T23:25:32.195" v="4075" actId="14100"/>
          <ac:picMkLst>
            <pc:docMk/>
            <pc:sldMk cId="3216897370" sldId="2339"/>
            <ac:picMk id="5" creationId="{F426A672-1A1F-3ED4-B337-DD028EEA0598}"/>
          </ac:picMkLst>
        </pc:picChg>
        <pc:picChg chg="add mod">
          <ac:chgData name="Claire Blackett" userId="51c5325c-931a-4b34-a360-bd2e6022a985" providerId="ADAL" clId="{6406BCB9-78B5-47EB-9822-B270D8AFC64B}" dt="2022-06-21T23:58:38.963" v="8688"/>
          <ac:picMkLst>
            <pc:docMk/>
            <pc:sldMk cId="3216897370" sldId="2339"/>
            <ac:picMk id="7" creationId="{90344AE1-9D3A-BD89-2762-D998CC6AD7B5}"/>
          </ac:picMkLst>
        </pc:picChg>
      </pc:sldChg>
      <pc:sldChg chg="addSp delSp modSp add mod modAnim">
        <pc:chgData name="Claire Blackett" userId="51c5325c-931a-4b34-a360-bd2e6022a985" providerId="ADAL" clId="{6406BCB9-78B5-47EB-9822-B270D8AFC64B}" dt="2022-06-22T00:01:05.696" v="8724" actId="113"/>
        <pc:sldMkLst>
          <pc:docMk/>
          <pc:sldMk cId="351455281" sldId="2340"/>
        </pc:sldMkLst>
        <pc:spChg chg="mod">
          <ac:chgData name="Claire Blackett" userId="51c5325c-931a-4b34-a360-bd2e6022a985" providerId="ADAL" clId="{6406BCB9-78B5-47EB-9822-B270D8AFC64B}" dt="2022-06-21T23:25:17.981" v="4050" actId="20577"/>
          <ac:spMkLst>
            <pc:docMk/>
            <pc:sldMk cId="351455281" sldId="2340"/>
            <ac:spMk id="2" creationId="{F6B91698-2A68-B7DC-8B70-77F38720DF72}"/>
          </ac:spMkLst>
        </pc:spChg>
        <pc:spChg chg="mod">
          <ac:chgData name="Claire Blackett" userId="51c5325c-931a-4b34-a360-bd2e6022a985" providerId="ADAL" clId="{6406BCB9-78B5-47EB-9822-B270D8AFC64B}" dt="2022-06-22T00:01:05.696" v="8724" actId="113"/>
          <ac:spMkLst>
            <pc:docMk/>
            <pc:sldMk cId="351455281" sldId="2340"/>
            <ac:spMk id="3" creationId="{46EB8675-1F65-2C93-B7CB-B14FE7595E40}"/>
          </ac:spMkLst>
        </pc:spChg>
        <pc:spChg chg="add del mod">
          <ac:chgData name="Claire Blackett" userId="51c5325c-931a-4b34-a360-bd2e6022a985" providerId="ADAL" clId="{6406BCB9-78B5-47EB-9822-B270D8AFC64B}" dt="2022-06-21T23:21:37.340" v="3408" actId="478"/>
          <ac:spMkLst>
            <pc:docMk/>
            <pc:sldMk cId="351455281" sldId="2340"/>
            <ac:spMk id="6" creationId="{B20AEC74-6799-C4C8-11A7-924CB17C1E17}"/>
          </ac:spMkLst>
        </pc:spChg>
        <pc:spChg chg="add del mod">
          <ac:chgData name="Claire Blackett" userId="51c5325c-931a-4b34-a360-bd2e6022a985" providerId="ADAL" clId="{6406BCB9-78B5-47EB-9822-B270D8AFC64B}" dt="2022-06-21T23:21:44.465" v="3410" actId="478"/>
          <ac:spMkLst>
            <pc:docMk/>
            <pc:sldMk cId="351455281" sldId="2340"/>
            <ac:spMk id="8" creationId="{DC235F45-AEA0-A97A-4653-95DA7B399C0B}"/>
          </ac:spMkLst>
        </pc:spChg>
        <pc:picChg chg="add del">
          <ac:chgData name="Claire Blackett" userId="51c5325c-931a-4b34-a360-bd2e6022a985" providerId="ADAL" clId="{6406BCB9-78B5-47EB-9822-B270D8AFC64B}" dt="2022-06-21T23:21:18.592" v="3402" actId="478"/>
          <ac:picMkLst>
            <pc:docMk/>
            <pc:sldMk cId="351455281" sldId="2340"/>
            <ac:picMk id="5" creationId="{F426A672-1A1F-3ED4-B337-DD028EEA0598}"/>
          </ac:picMkLst>
        </pc:picChg>
        <pc:picChg chg="add mod">
          <ac:chgData name="Claire Blackett" userId="51c5325c-931a-4b34-a360-bd2e6022a985" providerId="ADAL" clId="{6406BCB9-78B5-47EB-9822-B270D8AFC64B}" dt="2022-06-21T23:25:42.320" v="4077" actId="14100"/>
          <ac:picMkLst>
            <pc:docMk/>
            <pc:sldMk cId="351455281" sldId="2340"/>
            <ac:picMk id="7" creationId="{042FD94E-C36F-4376-505A-1E0375136C58}"/>
          </ac:picMkLst>
        </pc:picChg>
        <pc:picChg chg="add mod">
          <ac:chgData name="Claire Blackett" userId="51c5325c-931a-4b34-a360-bd2e6022a985" providerId="ADAL" clId="{6406BCB9-78B5-47EB-9822-B270D8AFC64B}" dt="2022-06-21T23:58:41.568" v="8689"/>
          <ac:picMkLst>
            <pc:docMk/>
            <pc:sldMk cId="351455281" sldId="2340"/>
            <ac:picMk id="9" creationId="{E940FE73-8655-DBE1-5D66-972BC31D223F}"/>
          </ac:picMkLst>
        </pc:picChg>
      </pc:sldChg>
      <pc:sldChg chg="addSp delSp modSp add mod modAnim">
        <pc:chgData name="Claire Blackett" userId="51c5325c-931a-4b34-a360-bd2e6022a985" providerId="ADAL" clId="{6406BCB9-78B5-47EB-9822-B270D8AFC64B}" dt="2022-06-22T00:01:19.047" v="8728" actId="113"/>
        <pc:sldMkLst>
          <pc:docMk/>
          <pc:sldMk cId="417253939" sldId="2341"/>
        </pc:sldMkLst>
        <pc:spChg chg="mod">
          <ac:chgData name="Claire Blackett" userId="51c5325c-931a-4b34-a360-bd2e6022a985" providerId="ADAL" clId="{6406BCB9-78B5-47EB-9822-B270D8AFC64B}" dt="2022-06-21T23:27:35.136" v="4401" actId="20577"/>
          <ac:spMkLst>
            <pc:docMk/>
            <pc:sldMk cId="417253939" sldId="2341"/>
            <ac:spMk id="2" creationId="{F6B91698-2A68-B7DC-8B70-77F38720DF72}"/>
          </ac:spMkLst>
        </pc:spChg>
        <pc:spChg chg="mod">
          <ac:chgData name="Claire Blackett" userId="51c5325c-931a-4b34-a360-bd2e6022a985" providerId="ADAL" clId="{6406BCB9-78B5-47EB-9822-B270D8AFC64B}" dt="2022-06-22T00:01:19.047" v="8728" actId="113"/>
          <ac:spMkLst>
            <pc:docMk/>
            <pc:sldMk cId="417253939" sldId="2341"/>
            <ac:spMk id="3" creationId="{46EB8675-1F65-2C93-B7CB-B14FE7595E40}"/>
          </ac:spMkLst>
        </pc:spChg>
        <pc:picChg chg="add mod">
          <ac:chgData name="Claire Blackett" userId="51c5325c-931a-4b34-a360-bd2e6022a985" providerId="ADAL" clId="{6406BCB9-78B5-47EB-9822-B270D8AFC64B}" dt="2022-06-21T23:28:50.728" v="4411" actId="14100"/>
          <ac:picMkLst>
            <pc:docMk/>
            <pc:sldMk cId="417253939" sldId="2341"/>
            <ac:picMk id="6" creationId="{C6188212-BD23-C1CD-BA63-27116B364ADC}"/>
          </ac:picMkLst>
        </pc:picChg>
        <pc:picChg chg="del">
          <ac:chgData name="Claire Blackett" userId="51c5325c-931a-4b34-a360-bd2e6022a985" providerId="ADAL" clId="{6406BCB9-78B5-47EB-9822-B270D8AFC64B}" dt="2022-06-21T23:27:45.867" v="4402" actId="478"/>
          <ac:picMkLst>
            <pc:docMk/>
            <pc:sldMk cId="417253939" sldId="2341"/>
            <ac:picMk id="7" creationId="{042FD94E-C36F-4376-505A-1E0375136C58}"/>
          </ac:picMkLst>
        </pc:picChg>
        <pc:picChg chg="add mod">
          <ac:chgData name="Claire Blackett" userId="51c5325c-931a-4b34-a360-bd2e6022a985" providerId="ADAL" clId="{6406BCB9-78B5-47EB-9822-B270D8AFC64B}" dt="2022-06-21T23:29:54.154" v="4415" actId="1076"/>
          <ac:picMkLst>
            <pc:docMk/>
            <pc:sldMk cId="417253939" sldId="2341"/>
            <ac:picMk id="8" creationId="{1891A25F-EB05-1CDC-5F61-32F7A23BF63E}"/>
          </ac:picMkLst>
        </pc:picChg>
        <pc:picChg chg="add mod">
          <ac:chgData name="Claire Blackett" userId="51c5325c-931a-4b34-a360-bd2e6022a985" providerId="ADAL" clId="{6406BCB9-78B5-47EB-9822-B270D8AFC64B}" dt="2022-06-21T23:58:43.760" v="8690"/>
          <ac:picMkLst>
            <pc:docMk/>
            <pc:sldMk cId="417253939" sldId="2341"/>
            <ac:picMk id="9" creationId="{22B11202-334C-57F0-EBA7-E89B6F16DF53}"/>
          </ac:picMkLst>
        </pc:picChg>
      </pc:sldChg>
      <pc:sldChg chg="addSp delSp modSp add mod modAnim modNotesTx">
        <pc:chgData name="Claire Blackett" userId="51c5325c-931a-4b34-a360-bd2e6022a985" providerId="ADAL" clId="{6406BCB9-78B5-47EB-9822-B270D8AFC64B}" dt="2022-06-22T00:01:45.420" v="8733"/>
        <pc:sldMkLst>
          <pc:docMk/>
          <pc:sldMk cId="1576126773" sldId="2342"/>
        </pc:sldMkLst>
        <pc:spChg chg="mod">
          <ac:chgData name="Claire Blackett" userId="51c5325c-931a-4b34-a360-bd2e6022a985" providerId="ADAL" clId="{6406BCB9-78B5-47EB-9822-B270D8AFC64B}" dt="2022-06-21T23:36:39.243" v="5060" actId="20577"/>
          <ac:spMkLst>
            <pc:docMk/>
            <pc:sldMk cId="1576126773" sldId="2342"/>
            <ac:spMk id="2" creationId="{F6B91698-2A68-B7DC-8B70-77F38720DF72}"/>
          </ac:spMkLst>
        </pc:spChg>
        <pc:spChg chg="mod">
          <ac:chgData name="Claire Blackett" userId="51c5325c-931a-4b34-a360-bd2e6022a985" providerId="ADAL" clId="{6406BCB9-78B5-47EB-9822-B270D8AFC64B}" dt="2022-06-22T00:01:38.726" v="8732" actId="113"/>
          <ac:spMkLst>
            <pc:docMk/>
            <pc:sldMk cId="1576126773" sldId="2342"/>
            <ac:spMk id="3" creationId="{46EB8675-1F65-2C93-B7CB-B14FE7595E40}"/>
          </ac:spMkLst>
        </pc:spChg>
        <pc:picChg chg="del">
          <ac:chgData name="Claire Blackett" userId="51c5325c-931a-4b34-a360-bd2e6022a985" providerId="ADAL" clId="{6406BCB9-78B5-47EB-9822-B270D8AFC64B}" dt="2022-06-21T23:36:41.198" v="5061" actId="478"/>
          <ac:picMkLst>
            <pc:docMk/>
            <pc:sldMk cId="1576126773" sldId="2342"/>
            <ac:picMk id="6" creationId="{C6188212-BD23-C1CD-BA63-27116B364ADC}"/>
          </ac:picMkLst>
        </pc:picChg>
        <pc:picChg chg="add mod modCrop">
          <ac:chgData name="Claire Blackett" userId="51c5325c-931a-4b34-a360-bd2e6022a985" providerId="ADAL" clId="{6406BCB9-78B5-47EB-9822-B270D8AFC64B}" dt="2022-06-21T23:37:58.634" v="5072" actId="1076"/>
          <ac:picMkLst>
            <pc:docMk/>
            <pc:sldMk cId="1576126773" sldId="2342"/>
            <ac:picMk id="7" creationId="{18A275EB-B104-DC21-422F-97C044546F3C}"/>
          </ac:picMkLst>
        </pc:picChg>
        <pc:picChg chg="del">
          <ac:chgData name="Claire Blackett" userId="51c5325c-931a-4b34-a360-bd2e6022a985" providerId="ADAL" clId="{6406BCB9-78B5-47EB-9822-B270D8AFC64B}" dt="2022-06-21T23:36:42.432" v="5062" actId="478"/>
          <ac:picMkLst>
            <pc:docMk/>
            <pc:sldMk cId="1576126773" sldId="2342"/>
            <ac:picMk id="8" creationId="{1891A25F-EB05-1CDC-5F61-32F7A23BF63E}"/>
          </ac:picMkLst>
        </pc:picChg>
        <pc:picChg chg="add mod">
          <ac:chgData name="Claire Blackett" userId="51c5325c-931a-4b34-a360-bd2e6022a985" providerId="ADAL" clId="{6406BCB9-78B5-47EB-9822-B270D8AFC64B}" dt="2022-06-21T23:58:47.021" v="8691"/>
          <ac:picMkLst>
            <pc:docMk/>
            <pc:sldMk cId="1576126773" sldId="2342"/>
            <ac:picMk id="9" creationId="{60627555-B079-1C90-ECE6-A50084FCD390}"/>
          </ac:picMkLst>
        </pc:picChg>
      </pc:sldChg>
      <pc:sldChg chg="addSp modSp new mod modAnim">
        <pc:chgData name="Claire Blackett" userId="51c5325c-931a-4b34-a360-bd2e6022a985" providerId="ADAL" clId="{6406BCB9-78B5-47EB-9822-B270D8AFC64B}" dt="2022-06-22T00:02:16.299" v="8748" actId="20577"/>
        <pc:sldMkLst>
          <pc:docMk/>
          <pc:sldMk cId="2844086525" sldId="2343"/>
        </pc:sldMkLst>
        <pc:spChg chg="mod">
          <ac:chgData name="Claire Blackett" userId="51c5325c-931a-4b34-a360-bd2e6022a985" providerId="ADAL" clId="{6406BCB9-78B5-47EB-9822-B270D8AFC64B}" dt="2022-06-21T23:52:17.725" v="7645" actId="20577"/>
          <ac:spMkLst>
            <pc:docMk/>
            <pc:sldMk cId="2844086525" sldId="2343"/>
            <ac:spMk id="2" creationId="{891AF0C1-C2E6-1925-BD26-07D483AD8C1C}"/>
          </ac:spMkLst>
        </pc:spChg>
        <pc:spChg chg="mod">
          <ac:chgData name="Claire Blackett" userId="51c5325c-931a-4b34-a360-bd2e6022a985" providerId="ADAL" clId="{6406BCB9-78B5-47EB-9822-B270D8AFC64B}" dt="2022-06-22T00:02:16.299" v="8748" actId="20577"/>
          <ac:spMkLst>
            <pc:docMk/>
            <pc:sldMk cId="2844086525" sldId="2343"/>
            <ac:spMk id="3" creationId="{512B1A2D-CBB5-C65F-474A-D2CB442F8629}"/>
          </ac:spMkLst>
        </pc:spChg>
        <pc:picChg chg="add mod ord">
          <ac:chgData name="Claire Blackett" userId="51c5325c-931a-4b34-a360-bd2e6022a985" providerId="ADAL" clId="{6406BCB9-78B5-47EB-9822-B270D8AFC64B}" dt="2022-06-21T23:50:22.479" v="7450" actId="1076"/>
          <ac:picMkLst>
            <pc:docMk/>
            <pc:sldMk cId="2844086525" sldId="2343"/>
            <ac:picMk id="5" creationId="{7DAF2F14-1FBA-C3B6-29A1-921309383496}"/>
          </ac:picMkLst>
        </pc:picChg>
        <pc:picChg chg="add mod">
          <ac:chgData name="Claire Blackett" userId="51c5325c-931a-4b34-a360-bd2e6022a985" providerId="ADAL" clId="{6406BCB9-78B5-47EB-9822-B270D8AFC64B}" dt="2022-06-21T23:58:48.437" v="8692"/>
          <ac:picMkLst>
            <pc:docMk/>
            <pc:sldMk cId="2844086525" sldId="2343"/>
            <ac:picMk id="7" creationId="{775065ED-A0F7-68CB-0E41-B410DB8267C9}"/>
          </ac:picMkLst>
        </pc:picChg>
        <pc:picChg chg="add mod">
          <ac:chgData name="Claire Blackett" userId="51c5325c-931a-4b34-a360-bd2e6022a985" providerId="ADAL" clId="{6406BCB9-78B5-47EB-9822-B270D8AFC64B}" dt="2022-06-21T23:50:13.317" v="7447" actId="1076"/>
          <ac:picMkLst>
            <pc:docMk/>
            <pc:sldMk cId="2844086525" sldId="2343"/>
            <ac:picMk id="1026" creationId="{21BE7D79-25B4-EBBA-D8F2-917D22B39B10}"/>
          </ac:picMkLst>
        </pc:picChg>
      </pc:sldChg>
      <pc:sldChg chg="addSp modSp new mod">
        <pc:chgData name="Claire Blackett" userId="51c5325c-931a-4b34-a360-bd2e6022a985" providerId="ADAL" clId="{6406BCB9-78B5-47EB-9822-B270D8AFC64B}" dt="2022-06-22T00:02:22.825" v="8750" actId="113"/>
        <pc:sldMkLst>
          <pc:docMk/>
          <pc:sldMk cId="1714200404" sldId="2344"/>
        </pc:sldMkLst>
        <pc:spChg chg="mod">
          <ac:chgData name="Claire Blackett" userId="51c5325c-931a-4b34-a360-bd2e6022a985" providerId="ADAL" clId="{6406BCB9-78B5-47EB-9822-B270D8AFC64B}" dt="2022-06-21T23:54:29.246" v="7940" actId="20577"/>
          <ac:spMkLst>
            <pc:docMk/>
            <pc:sldMk cId="1714200404" sldId="2344"/>
            <ac:spMk id="2" creationId="{43FD9B6F-9B9D-AB1A-0F9F-243AA0C47D1A}"/>
          </ac:spMkLst>
        </pc:spChg>
        <pc:spChg chg="mod">
          <ac:chgData name="Claire Blackett" userId="51c5325c-931a-4b34-a360-bd2e6022a985" providerId="ADAL" clId="{6406BCB9-78B5-47EB-9822-B270D8AFC64B}" dt="2022-06-22T00:02:22.825" v="8750" actId="113"/>
          <ac:spMkLst>
            <pc:docMk/>
            <pc:sldMk cId="1714200404" sldId="2344"/>
            <ac:spMk id="3" creationId="{A611E666-76C0-82FA-7FE9-536D71410009}"/>
          </ac:spMkLst>
        </pc:spChg>
        <pc:picChg chg="add mod">
          <ac:chgData name="Claire Blackett" userId="51c5325c-931a-4b34-a360-bd2e6022a985" providerId="ADAL" clId="{6406BCB9-78B5-47EB-9822-B270D8AFC64B}" dt="2022-06-21T23:58:50.163" v="8693"/>
          <ac:picMkLst>
            <pc:docMk/>
            <pc:sldMk cId="1714200404" sldId="2344"/>
            <ac:picMk id="5" creationId="{6B1DCAE7-39C6-614C-8B9F-64855CA6213D}"/>
          </ac:picMkLst>
        </pc:picChg>
      </pc:sldChg>
      <pc:sldChg chg="addSp delSp modSp new del mod modAnim">
        <pc:chgData name="Claire Blackett" userId="51c5325c-931a-4b34-a360-bd2e6022a985" providerId="ADAL" clId="{6406BCB9-78B5-47EB-9822-B270D8AFC64B}" dt="2022-06-22T00:09:20.671" v="8771" actId="47"/>
        <pc:sldMkLst>
          <pc:docMk/>
          <pc:sldMk cId="1503704621" sldId="2345"/>
        </pc:sldMkLst>
        <pc:spChg chg="mod">
          <ac:chgData name="Claire Blackett" userId="51c5325c-931a-4b34-a360-bd2e6022a985" providerId="ADAL" clId="{6406BCB9-78B5-47EB-9822-B270D8AFC64B}" dt="2022-06-21T23:54:46.766" v="7954" actId="5793"/>
          <ac:spMkLst>
            <pc:docMk/>
            <pc:sldMk cId="1503704621" sldId="2345"/>
            <ac:spMk id="2" creationId="{9BC3AB09-6B1F-AEFF-2A26-D266913EB51E}"/>
          </ac:spMkLst>
        </pc:spChg>
        <pc:spChg chg="del">
          <ac:chgData name="Claire Blackett" userId="51c5325c-931a-4b34-a360-bd2e6022a985" providerId="ADAL" clId="{6406BCB9-78B5-47EB-9822-B270D8AFC64B}" dt="2022-06-21T23:55:49.824" v="7955" actId="478"/>
          <ac:spMkLst>
            <pc:docMk/>
            <pc:sldMk cId="1503704621" sldId="2345"/>
            <ac:spMk id="3" creationId="{F990BB61-7D47-4EF7-40A8-6E02ED5F03D5}"/>
          </ac:spMkLst>
        </pc:spChg>
        <pc:spChg chg="add mod">
          <ac:chgData name="Claire Blackett" userId="51c5325c-931a-4b34-a360-bd2e6022a985" providerId="ADAL" clId="{6406BCB9-78B5-47EB-9822-B270D8AFC64B}" dt="2022-06-22T00:02:43.984" v="8752" actId="207"/>
          <ac:spMkLst>
            <pc:docMk/>
            <pc:sldMk cId="1503704621" sldId="2345"/>
            <ac:spMk id="6" creationId="{2A054FC5-9E73-4E60-28F2-5DEFC7BB1D7C}"/>
          </ac:spMkLst>
        </pc:spChg>
        <pc:picChg chg="add mod">
          <ac:chgData name="Claire Blackett" userId="51c5325c-931a-4b34-a360-bd2e6022a985" providerId="ADAL" clId="{6406BCB9-78B5-47EB-9822-B270D8AFC64B}" dt="2022-06-21T23:55:50.214" v="7956"/>
          <ac:picMkLst>
            <pc:docMk/>
            <pc:sldMk cId="1503704621" sldId="2345"/>
            <ac:picMk id="5" creationId="{E1B94B7C-24B5-78FA-C27B-B1158366AACA}"/>
          </ac:picMkLst>
        </pc:picChg>
        <pc:picChg chg="add mod">
          <ac:chgData name="Claire Blackett" userId="51c5325c-931a-4b34-a360-bd2e6022a985" providerId="ADAL" clId="{6406BCB9-78B5-47EB-9822-B270D8AFC64B}" dt="2022-06-21T23:58:52.644" v="8694"/>
          <ac:picMkLst>
            <pc:docMk/>
            <pc:sldMk cId="1503704621" sldId="2345"/>
            <ac:picMk id="7" creationId="{16DC655D-8915-F1AC-20FF-7334562D32B5}"/>
          </ac:picMkLst>
        </pc:picChg>
      </pc:sldChg>
      <pc:sldChg chg="addSp modSp new mod">
        <pc:chgData name="Claire Blackett" userId="51c5325c-931a-4b34-a360-bd2e6022a985" providerId="ADAL" clId="{6406BCB9-78B5-47EB-9822-B270D8AFC64B}" dt="2022-06-22T00:09:19.370" v="8770" actId="403"/>
        <pc:sldMkLst>
          <pc:docMk/>
          <pc:sldMk cId="3803576145" sldId="2346"/>
        </pc:sldMkLst>
        <pc:spChg chg="mod">
          <ac:chgData name="Claire Blackett" userId="51c5325c-931a-4b34-a360-bd2e6022a985" providerId="ADAL" clId="{6406BCB9-78B5-47EB-9822-B270D8AFC64B}" dt="2022-06-22T00:09:01.916" v="8764"/>
          <ac:spMkLst>
            <pc:docMk/>
            <pc:sldMk cId="3803576145" sldId="2346"/>
            <ac:spMk id="2" creationId="{232E9116-8ED8-5099-3D54-AB25DAE98BC3}"/>
          </ac:spMkLst>
        </pc:spChg>
        <pc:spChg chg="mod">
          <ac:chgData name="Claire Blackett" userId="51c5325c-931a-4b34-a360-bd2e6022a985" providerId="ADAL" clId="{6406BCB9-78B5-47EB-9822-B270D8AFC64B}" dt="2022-06-22T00:09:19.370" v="8770" actId="403"/>
          <ac:spMkLst>
            <pc:docMk/>
            <pc:sldMk cId="3803576145" sldId="2346"/>
            <ac:spMk id="3" creationId="{1EBD5633-E659-5C40-BFD1-B0C23484DDBD}"/>
          </ac:spMkLst>
        </pc:spChg>
        <pc:picChg chg="add mod">
          <ac:chgData name="Claire Blackett" userId="51c5325c-931a-4b34-a360-bd2e6022a985" providerId="ADAL" clId="{6406BCB9-78B5-47EB-9822-B270D8AFC64B}" dt="2022-06-22T00:08:55.974" v="8763"/>
          <ac:picMkLst>
            <pc:docMk/>
            <pc:sldMk cId="3803576145" sldId="2346"/>
            <ac:picMk id="5" creationId="{5BDDB2DF-A323-2D0A-50A3-3C7AC5B1435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2457B3-FE16-4CDE-ABA9-60416829DC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D22008ED-740B-45A7-BA00-6057767229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51695-E8F6-40F0-9D2A-10CD7BC765FA}" type="datetimeFigureOut">
              <a:rPr lang="nb-NO" smtClean="0"/>
              <a:t>22.06.2022</a:t>
            </a:fld>
            <a:endParaRPr lang="nb-NO"/>
          </a:p>
        </p:txBody>
      </p:sp>
      <p:sp>
        <p:nvSpPr>
          <p:cNvPr id="4" name="Footer Placeholder 3">
            <a:extLst>
              <a:ext uri="{FF2B5EF4-FFF2-40B4-BE49-F238E27FC236}">
                <a16:creationId xmlns:a16="http://schemas.microsoft.com/office/drawing/2014/main" id="{4DF15810-911A-4317-9BE1-E7ED86EB3D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956D16A5-178D-4D39-95FE-DD0D809FA7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45D469-E4FA-4026-80DC-B3FE7A74E7E5}" type="slidenum">
              <a:rPr lang="nb-NO" smtClean="0"/>
              <a:t>‹#›</a:t>
            </a:fld>
            <a:endParaRPr lang="nb-NO"/>
          </a:p>
        </p:txBody>
      </p:sp>
    </p:spTree>
    <p:extLst>
      <p:ext uri="{BB962C8B-B14F-4D97-AF65-F5344CB8AC3E}">
        <p14:creationId xmlns:p14="http://schemas.microsoft.com/office/powerpoint/2010/main" val="1155292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88047-1918-40D1-8D1D-BFF30DC0E730}" type="datetimeFigureOut">
              <a:rPr lang="nb-NO" smtClean="0"/>
              <a:t>22.06.2022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9166B-AFC0-4BE7-A240-5DC77DDF6923}" type="slidenum">
              <a:rPr lang="nb-NO" smtClean="0"/>
              <a:t>‹#›</a:t>
            </a:fld>
            <a:endParaRPr lang="nb-NO"/>
          </a:p>
        </p:txBody>
      </p:sp>
    </p:spTree>
    <p:extLst>
      <p:ext uri="{BB962C8B-B14F-4D97-AF65-F5344CB8AC3E}">
        <p14:creationId xmlns:p14="http://schemas.microsoft.com/office/powerpoint/2010/main" val="3718909330"/>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Enabled a better understanding of SMR operation, prioritization of future research questions, requirements for participant training in future experiments, and test environment requirements for conducting more complex human performance studies. </a:t>
            </a:r>
          </a:p>
        </p:txBody>
      </p:sp>
      <p:sp>
        <p:nvSpPr>
          <p:cNvPr id="4" name="Slide Number Placeholder 3"/>
          <p:cNvSpPr>
            <a:spLocks noGrp="1"/>
          </p:cNvSpPr>
          <p:nvPr>
            <p:ph type="sldNum" sz="quarter" idx="5"/>
          </p:nvPr>
        </p:nvSpPr>
        <p:spPr/>
        <p:txBody>
          <a:bodyPr/>
          <a:lstStyle/>
          <a:p>
            <a:fld id="{8E59166B-AFC0-4BE7-A240-5DC77DDF6923}" type="slidenum">
              <a:rPr lang="nb-NO" smtClean="0"/>
              <a:t>9</a:t>
            </a:fld>
            <a:endParaRPr lang="nb-NO"/>
          </a:p>
        </p:txBody>
      </p:sp>
    </p:spTree>
    <p:extLst>
      <p:ext uri="{BB962C8B-B14F-4D97-AF65-F5344CB8AC3E}">
        <p14:creationId xmlns:p14="http://schemas.microsoft.com/office/powerpoint/2010/main" val="1623286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C9EAFB-1B1A-4599-90F8-C83EA557028E}"/>
              </a:ext>
            </a:extLst>
          </p:cNvPr>
          <p:cNvSpPr>
            <a:spLocks noGrp="1"/>
          </p:cNvSpPr>
          <p:nvPr>
            <p:ph type="ctrTitle"/>
          </p:nvPr>
        </p:nvSpPr>
        <p:spPr>
          <a:xfrm>
            <a:off x="3033360" y="4039780"/>
            <a:ext cx="6125280" cy="646406"/>
          </a:xfrm>
        </p:spPr>
        <p:txBody>
          <a:bodyPr wrap="square" anchor="t" anchorCtr="0">
            <a:normAutofit/>
          </a:bodyPr>
          <a:lstStyle>
            <a:lvl1pPr algn="ctr">
              <a:defRPr sz="2100">
                <a:solidFill>
                  <a:schemeClr val="bg1"/>
                </a:solidFill>
              </a:defRPr>
            </a:lvl1pPr>
          </a:lstStyle>
          <a:p>
            <a:r>
              <a:rPr lang="en-US"/>
              <a:t>Click to edit Master title style</a:t>
            </a:r>
            <a:endParaRPr lang="nb-NO"/>
          </a:p>
        </p:txBody>
      </p:sp>
      <p:pic>
        <p:nvPicPr>
          <p:cNvPr id="9" name="Bilde 8">
            <a:extLst>
              <a:ext uri="{FF2B5EF4-FFF2-40B4-BE49-F238E27FC236}">
                <a16:creationId xmlns:a16="http://schemas.microsoft.com/office/drawing/2014/main" id="{6D18554E-AE46-4A61-B328-7A6E92754C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1635" y="2389175"/>
            <a:ext cx="1248730" cy="1098264"/>
          </a:xfrm>
          <a:prstGeom prst="rect">
            <a:avLst/>
          </a:prstGeom>
        </p:spPr>
      </p:pic>
      <p:sp>
        <p:nvSpPr>
          <p:cNvPr id="13" name="Rektangel 12">
            <a:extLst>
              <a:ext uri="{FF2B5EF4-FFF2-40B4-BE49-F238E27FC236}">
                <a16:creationId xmlns:a16="http://schemas.microsoft.com/office/drawing/2014/main" id="{766913AD-D89E-407C-BC74-9663F3480300}"/>
              </a:ext>
            </a:extLst>
          </p:cNvPr>
          <p:cNvSpPr/>
          <p:nvPr userDrawn="1"/>
        </p:nvSpPr>
        <p:spPr>
          <a:xfrm>
            <a:off x="4430575" y="3870932"/>
            <a:ext cx="3330850" cy="14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Tree>
    <p:extLst>
      <p:ext uri="{BB962C8B-B14F-4D97-AF65-F5344CB8AC3E}">
        <p14:creationId xmlns:p14="http://schemas.microsoft.com/office/powerpoint/2010/main" val="157841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llomtittel (blå)">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a:xfrm>
            <a:off x="1016927" y="3316935"/>
            <a:ext cx="10158941" cy="569452"/>
          </a:xfrm>
        </p:spPr>
        <p:txBody>
          <a:bodyPr anchor="ctr" anchorCtr="0">
            <a:normAutofit/>
          </a:bodyPr>
          <a:lstStyle>
            <a:lvl1pPr algn="ctr">
              <a:spcBef>
                <a:spcPts val="0"/>
              </a:spcBef>
              <a:defRPr sz="3701">
                <a:solidFill>
                  <a:schemeClr val="bg1"/>
                </a:solidFill>
              </a:defRPr>
            </a:lvl1pPr>
          </a:lstStyle>
          <a:p>
            <a:r>
              <a:rPr lang="en-US"/>
              <a:t>Click to edit Master title style</a:t>
            </a:r>
            <a:endParaRPr lang="nb-NO"/>
          </a:p>
        </p:txBody>
      </p:sp>
      <p:sp>
        <p:nvSpPr>
          <p:cNvPr id="6" name="Plassholder for tekst 5">
            <a:extLst>
              <a:ext uri="{FF2B5EF4-FFF2-40B4-BE49-F238E27FC236}">
                <a16:creationId xmlns:a16="http://schemas.microsoft.com/office/drawing/2014/main" id="{FC99F587-4CCD-481B-99AE-FEFB5877ED63}"/>
              </a:ext>
            </a:extLst>
          </p:cNvPr>
          <p:cNvSpPr>
            <a:spLocks noGrp="1"/>
          </p:cNvSpPr>
          <p:nvPr>
            <p:ph type="body" sz="quarter" idx="10"/>
          </p:nvPr>
        </p:nvSpPr>
        <p:spPr>
          <a:xfrm>
            <a:off x="1016927" y="4073066"/>
            <a:ext cx="10158941" cy="246250"/>
          </a:xfrm>
        </p:spPr>
        <p:txBody>
          <a:bodyPr>
            <a:spAutoFit/>
          </a:bodyPr>
          <a:lstStyle>
            <a:lvl1pPr marL="0" indent="0" algn="ctr">
              <a:spcBef>
                <a:spcPts val="0"/>
              </a:spcBef>
              <a:buNone/>
              <a:defRPr sz="1600">
                <a:solidFill>
                  <a:schemeClr val="bg1"/>
                </a:solidFill>
              </a:defRPr>
            </a:lvl1pPr>
          </a:lstStyle>
          <a:p>
            <a:pPr lvl="0"/>
            <a:r>
              <a:rPr lang="en-US"/>
              <a:t>Click to edit Master text styles</a:t>
            </a:r>
          </a:p>
        </p:txBody>
      </p:sp>
      <p:sp>
        <p:nvSpPr>
          <p:cNvPr id="5" name="Content Placeholder 4">
            <a:extLst>
              <a:ext uri="{FF2B5EF4-FFF2-40B4-BE49-F238E27FC236}">
                <a16:creationId xmlns:a16="http://schemas.microsoft.com/office/drawing/2014/main" id="{75DEB432-864D-4435-B779-3538CA39357C}"/>
              </a:ext>
            </a:extLst>
          </p:cNvPr>
          <p:cNvSpPr>
            <a:spLocks noGrp="1"/>
          </p:cNvSpPr>
          <p:nvPr>
            <p:ph sz="quarter" idx="16" hasCustomPrompt="1"/>
          </p:nvPr>
        </p:nvSpPr>
        <p:spPr>
          <a:xfrm>
            <a:off x="5195889" y="1279391"/>
            <a:ext cx="1800225" cy="1800225"/>
          </a:xfrm>
          <a:prstGeom prst="rect">
            <a:avLst/>
          </a:prstGeom>
        </p:spPr>
        <p:txBody>
          <a:bodyPr lIns="0" tIns="0" rIns="0" bIns="0"/>
          <a:lstStyle>
            <a:lvl1pPr marL="0" indent="0" algn="ctr">
              <a:buNone/>
              <a:defRPr>
                <a:solidFill>
                  <a:schemeClr val="bg1"/>
                </a:solidFill>
              </a:defRPr>
            </a:lvl1pPr>
          </a:lstStyle>
          <a:p>
            <a:pPr lvl="0"/>
            <a:r>
              <a:rPr lang="nb-NO"/>
              <a:t>Sett inn bilde/ grafikk</a:t>
            </a:r>
          </a:p>
        </p:txBody>
      </p:sp>
    </p:spTree>
    <p:extLst>
      <p:ext uri="{BB962C8B-B14F-4D97-AF65-F5344CB8AC3E}">
        <p14:creationId xmlns:p14="http://schemas.microsoft.com/office/powerpoint/2010/main" val="228297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ellomtittel (hvi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a:xfrm>
            <a:off x="1016927" y="3316935"/>
            <a:ext cx="10158941" cy="569452"/>
          </a:xfrm>
        </p:spPr>
        <p:txBody>
          <a:bodyPr anchor="b" anchorCtr="0">
            <a:spAutoFit/>
          </a:bodyPr>
          <a:lstStyle>
            <a:lvl1pPr algn="ctr">
              <a:spcBef>
                <a:spcPts val="0"/>
              </a:spcBef>
              <a:defRPr sz="3701">
                <a:solidFill>
                  <a:schemeClr val="accent1"/>
                </a:solidFill>
              </a:defRPr>
            </a:lvl1pPr>
          </a:lstStyle>
          <a:p>
            <a:r>
              <a:rPr lang="en-US"/>
              <a:t>Click to edit Master title style</a:t>
            </a:r>
            <a:endParaRPr lang="nb-NO"/>
          </a:p>
        </p:txBody>
      </p:sp>
      <p:sp>
        <p:nvSpPr>
          <p:cNvPr id="6" name="Plassholder for tekst 5">
            <a:extLst>
              <a:ext uri="{FF2B5EF4-FFF2-40B4-BE49-F238E27FC236}">
                <a16:creationId xmlns:a16="http://schemas.microsoft.com/office/drawing/2014/main" id="{FC99F587-4CCD-481B-99AE-FEFB5877ED63}"/>
              </a:ext>
            </a:extLst>
          </p:cNvPr>
          <p:cNvSpPr>
            <a:spLocks noGrp="1"/>
          </p:cNvSpPr>
          <p:nvPr>
            <p:ph type="body" sz="quarter" idx="10"/>
          </p:nvPr>
        </p:nvSpPr>
        <p:spPr>
          <a:xfrm>
            <a:off x="1016927" y="4073066"/>
            <a:ext cx="10158941" cy="246250"/>
          </a:xfrm>
        </p:spPr>
        <p:txBody>
          <a:bodyPr>
            <a:spAutoFit/>
          </a:bodyPr>
          <a:lstStyle>
            <a:lvl1pPr marL="0" indent="0" algn="ctr">
              <a:spcBef>
                <a:spcPts val="0"/>
              </a:spcBef>
              <a:buNone/>
              <a:defRPr sz="1600">
                <a:solidFill>
                  <a:schemeClr val="tx2"/>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4AE96BF0-2061-4DDD-B4AE-19718E079373}"/>
              </a:ext>
            </a:extLst>
          </p:cNvPr>
          <p:cNvSpPr>
            <a:spLocks noGrp="1"/>
          </p:cNvSpPr>
          <p:nvPr>
            <p:ph sz="quarter" idx="16" hasCustomPrompt="1"/>
          </p:nvPr>
        </p:nvSpPr>
        <p:spPr>
          <a:xfrm>
            <a:off x="5195889" y="1279391"/>
            <a:ext cx="1800225" cy="1800225"/>
          </a:xfrm>
          <a:prstGeom prst="rect">
            <a:avLst/>
          </a:prstGeom>
        </p:spPr>
        <p:txBody>
          <a:bodyPr lIns="0" tIns="0" rIns="0" bIns="0"/>
          <a:lstStyle>
            <a:lvl1pPr marL="0" indent="0" algn="ctr">
              <a:buNone/>
              <a:defRPr>
                <a:solidFill>
                  <a:schemeClr val="accent1"/>
                </a:solidFill>
              </a:defRPr>
            </a:lvl1pPr>
          </a:lstStyle>
          <a:p>
            <a:pPr lvl="0"/>
            <a:r>
              <a:rPr lang="nb-NO"/>
              <a:t>Sett inn bilde/ grafikk</a:t>
            </a:r>
          </a:p>
        </p:txBody>
      </p:sp>
    </p:spTree>
    <p:extLst>
      <p:ext uri="{BB962C8B-B14F-4D97-AF65-F5344CB8AC3E}">
        <p14:creationId xmlns:p14="http://schemas.microsoft.com/office/powerpoint/2010/main" val="912161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itat og bild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0"/>
            <a:ext cx="592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3" name="Plassholder for dato 2">
            <a:extLst>
              <a:ext uri="{FF2B5EF4-FFF2-40B4-BE49-F238E27FC236}">
                <a16:creationId xmlns:a16="http://schemas.microsoft.com/office/drawing/2014/main" id="{4BB86730-DC57-4A45-BC9D-88288947E6DF}"/>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22.06.2022</a:t>
            </a:fld>
            <a:endParaRPr lang="nb-NO"/>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A2A6F07-5687-477F-A1CB-9E49F6E63319}"/>
              </a:ext>
            </a:extLst>
          </p:cNvPr>
          <p:cNvSpPr>
            <a:spLocks noGrp="1"/>
          </p:cNvSpPr>
          <p:nvPr>
            <p:ph type="sldNum" sz="quarter" idx="12"/>
          </p:nvPr>
        </p:nvSpPr>
        <p:spPr>
          <a:xfrm>
            <a:off x="8324772" y="254339"/>
            <a:ext cx="2851228" cy="252334"/>
          </a:xfrm>
          <a:noFill/>
        </p:spPr>
        <p:txBody>
          <a:bodyPr/>
          <a:lstStyle>
            <a:lvl1pPr algn="r">
              <a:defRPr/>
            </a:lvl1pPr>
          </a:lstStyle>
          <a:p>
            <a:fld id="{BC9DEAA0-3EDB-4C7B-956D-2146C6DE9633}" type="slidenum">
              <a:rPr lang="nb-NO" smtClean="0"/>
              <a:pPr/>
              <a:t>‹#›</a:t>
            </a:fld>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5" name="Plassholder for tekst 14">
            <a:extLst>
              <a:ext uri="{FF2B5EF4-FFF2-40B4-BE49-F238E27FC236}">
                <a16:creationId xmlns:a16="http://schemas.microsoft.com/office/drawing/2014/main" id="{97AED4CC-22E6-43F4-AB7B-3739313588BF}"/>
              </a:ext>
            </a:extLst>
          </p:cNvPr>
          <p:cNvSpPr>
            <a:spLocks noGrp="1"/>
          </p:cNvSpPr>
          <p:nvPr>
            <p:ph type="body" sz="quarter" idx="15"/>
          </p:nvPr>
        </p:nvSpPr>
        <p:spPr>
          <a:xfrm>
            <a:off x="7440460" y="4498688"/>
            <a:ext cx="3580280" cy="353943"/>
          </a:xfrm>
        </p:spPr>
        <p:txBody>
          <a:bodyPr wrap="square">
            <a:spAutoFit/>
          </a:bodyPr>
          <a:lstStyle>
            <a:lvl1pPr marL="0" indent="0" algn="ctr">
              <a:buNone/>
              <a:defRPr sz="2300">
                <a:solidFill>
                  <a:schemeClr val="bg1"/>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25BC1190-17E8-4DB4-9F02-27B263D4E61D}"/>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bg1"/>
                </a:solidFill>
              </a:defRPr>
            </a:lvl1pPr>
            <a:lvl2pPr marL="198039" indent="0">
              <a:buNone/>
              <a:defRPr/>
            </a:lvl2pPr>
          </a:lstStyle>
          <a:p>
            <a:pPr lvl="0"/>
            <a:r>
              <a:rPr lang="en-US"/>
              <a:t>Sett inn </a:t>
            </a:r>
            <a:r>
              <a:rPr lang="en-US" err="1"/>
              <a:t>bilde</a:t>
            </a:r>
            <a:r>
              <a:rPr lang="en-US"/>
              <a:t>/ </a:t>
            </a:r>
            <a:r>
              <a:rPr lang="en-US" err="1"/>
              <a:t>grafikk</a:t>
            </a:r>
            <a:endParaRPr lang="en-US"/>
          </a:p>
        </p:txBody>
      </p:sp>
      <p:pic>
        <p:nvPicPr>
          <p:cNvPr id="6" name="Picture 5">
            <a:extLst>
              <a:ext uri="{FF2B5EF4-FFF2-40B4-BE49-F238E27FC236}">
                <a16:creationId xmlns:a16="http://schemas.microsoft.com/office/drawing/2014/main" id="{CF6C8F01-FFEC-4F76-B5AF-3F8C51D220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194846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itat og bilde (oransj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0"/>
            <a:ext cx="592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1" name="Plassholder for tekst 14">
            <a:extLst>
              <a:ext uri="{FF2B5EF4-FFF2-40B4-BE49-F238E27FC236}">
                <a16:creationId xmlns:a16="http://schemas.microsoft.com/office/drawing/2014/main" id="{AAB95341-D0AD-48D1-8457-8518D7587BE3}"/>
              </a:ext>
            </a:extLst>
          </p:cNvPr>
          <p:cNvSpPr>
            <a:spLocks noGrp="1"/>
          </p:cNvSpPr>
          <p:nvPr>
            <p:ph type="body" sz="quarter" idx="15"/>
          </p:nvPr>
        </p:nvSpPr>
        <p:spPr>
          <a:xfrm>
            <a:off x="7440460" y="4498688"/>
            <a:ext cx="3580280" cy="353943"/>
          </a:xfrm>
        </p:spPr>
        <p:txBody>
          <a:bodyPr wrap="square">
            <a:spAutoFit/>
          </a:bodyPr>
          <a:lstStyle>
            <a:lvl1pPr marL="0" indent="0" algn="ctr">
              <a:buNone/>
              <a:defRPr sz="2300">
                <a:solidFill>
                  <a:schemeClr val="bg1"/>
                </a:solidFill>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F56183AA-A658-4279-9BC9-6D77B9508470}"/>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bg1"/>
                </a:solidFill>
              </a:defRPr>
            </a:lvl1pPr>
            <a:lvl2pPr marL="198039" indent="0">
              <a:buNone/>
              <a:defRPr/>
            </a:lvl2pPr>
          </a:lstStyle>
          <a:p>
            <a:pPr lvl="0"/>
            <a:r>
              <a:rPr lang="en-US"/>
              <a:t>Sett inn </a:t>
            </a:r>
            <a:r>
              <a:rPr lang="en-US" err="1"/>
              <a:t>bilde</a:t>
            </a:r>
            <a:r>
              <a:rPr lang="en-US"/>
              <a:t>/ </a:t>
            </a:r>
            <a:r>
              <a:rPr lang="en-US" err="1"/>
              <a:t>grafikk</a:t>
            </a:r>
            <a:endParaRPr lang="en-US"/>
          </a:p>
        </p:txBody>
      </p:sp>
      <p:sp>
        <p:nvSpPr>
          <p:cNvPr id="12" name="Plassholder for dato 2">
            <a:extLst>
              <a:ext uri="{FF2B5EF4-FFF2-40B4-BE49-F238E27FC236}">
                <a16:creationId xmlns:a16="http://schemas.microsoft.com/office/drawing/2014/main" id="{6C21E15B-CC20-4E86-A189-429B2EB4841F}"/>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22.06.2022</a:t>
            </a:fld>
            <a:endParaRPr lang="nb-NO"/>
          </a:p>
        </p:txBody>
      </p:sp>
      <p:sp>
        <p:nvSpPr>
          <p:cNvPr id="13" name="Plassholder for lysbildenummer 4">
            <a:extLst>
              <a:ext uri="{FF2B5EF4-FFF2-40B4-BE49-F238E27FC236}">
                <a16:creationId xmlns:a16="http://schemas.microsoft.com/office/drawing/2014/main" id="{ED1CF085-F919-49F1-BF33-6BF0A9018014}"/>
              </a:ext>
            </a:extLst>
          </p:cNvPr>
          <p:cNvSpPr>
            <a:spLocks noGrp="1"/>
          </p:cNvSpPr>
          <p:nvPr>
            <p:ph type="sldNum" sz="quarter" idx="12"/>
          </p:nvPr>
        </p:nvSpPr>
        <p:spPr>
          <a:xfrm>
            <a:off x="8324772" y="254339"/>
            <a:ext cx="2851228" cy="252334"/>
          </a:xfrm>
          <a:noFill/>
        </p:spPr>
        <p:txBody>
          <a:bodyPr/>
          <a:lstStyle>
            <a:lvl1pPr algn="r">
              <a:defRPr>
                <a:solidFill>
                  <a:schemeClr val="bg1"/>
                </a:solidFill>
              </a:defRPr>
            </a:lvl1pPr>
          </a:lstStyle>
          <a:p>
            <a:fld id="{BC9DEAA0-3EDB-4C7B-956D-2146C6DE9633}" type="slidenum">
              <a:rPr lang="nb-NO" smtClean="0"/>
              <a:pPr/>
              <a:t>‹#›</a:t>
            </a:fld>
            <a:endParaRPr lang="nb-NO"/>
          </a:p>
        </p:txBody>
      </p:sp>
      <p:pic>
        <p:nvPicPr>
          <p:cNvPr id="14" name="Picture 13">
            <a:extLst>
              <a:ext uri="{FF2B5EF4-FFF2-40B4-BE49-F238E27FC236}">
                <a16:creationId xmlns:a16="http://schemas.microsoft.com/office/drawing/2014/main" id="{56F2A8A2-8FCF-4863-8D97-B927D2156D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2385408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tat og bilde (gr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0"/>
            <a:ext cx="592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pic>
        <p:nvPicPr>
          <p:cNvPr id="15" name="Bilde 9">
            <a:extLst>
              <a:ext uri="{FF2B5EF4-FFF2-40B4-BE49-F238E27FC236}">
                <a16:creationId xmlns:a16="http://schemas.microsoft.com/office/drawing/2014/main" id="{3AAEDF20-2FC4-4E68-94AA-7B9244739F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1" name="Plassholder for tekst 14">
            <a:extLst>
              <a:ext uri="{FF2B5EF4-FFF2-40B4-BE49-F238E27FC236}">
                <a16:creationId xmlns:a16="http://schemas.microsoft.com/office/drawing/2014/main" id="{AAB95341-D0AD-48D1-8457-8518D7587BE3}"/>
              </a:ext>
            </a:extLst>
          </p:cNvPr>
          <p:cNvSpPr>
            <a:spLocks noGrp="1"/>
          </p:cNvSpPr>
          <p:nvPr>
            <p:ph type="body" sz="quarter" idx="15"/>
          </p:nvPr>
        </p:nvSpPr>
        <p:spPr>
          <a:xfrm>
            <a:off x="7440460" y="4498688"/>
            <a:ext cx="3580280" cy="353943"/>
          </a:xfrm>
        </p:spPr>
        <p:txBody>
          <a:bodyPr wrap="square">
            <a:spAutoFit/>
          </a:bodyPr>
          <a:lstStyle>
            <a:lvl1pPr marL="0" indent="0" algn="ctr">
              <a:buNone/>
              <a:defRPr sz="2300">
                <a:solidFill>
                  <a:schemeClr val="accent1"/>
                </a:solidFill>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D67FF60C-86D1-4438-AA91-5EBACFF34C84}"/>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accent1"/>
                </a:solidFill>
              </a:defRPr>
            </a:lvl1pPr>
            <a:lvl2pPr marL="198039" indent="0">
              <a:buNone/>
              <a:defRPr/>
            </a:lvl2pPr>
          </a:lstStyle>
          <a:p>
            <a:pPr lvl="0"/>
            <a:r>
              <a:rPr lang="en-US"/>
              <a:t>Sett inn </a:t>
            </a:r>
            <a:r>
              <a:rPr lang="en-US" err="1"/>
              <a:t>bilde</a:t>
            </a:r>
            <a:r>
              <a:rPr lang="en-US"/>
              <a:t>/ </a:t>
            </a:r>
            <a:r>
              <a:rPr lang="en-US" err="1"/>
              <a:t>grafikk</a:t>
            </a:r>
            <a:endParaRPr lang="en-US"/>
          </a:p>
        </p:txBody>
      </p:sp>
      <p:sp>
        <p:nvSpPr>
          <p:cNvPr id="12" name="Plassholder for dato 2">
            <a:extLst>
              <a:ext uri="{FF2B5EF4-FFF2-40B4-BE49-F238E27FC236}">
                <a16:creationId xmlns:a16="http://schemas.microsoft.com/office/drawing/2014/main" id="{71A4A5B5-8C2A-4F8D-861C-BDC50F7BC242}"/>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22.06.2022</a:t>
            </a:fld>
            <a:endParaRPr lang="nb-NO"/>
          </a:p>
        </p:txBody>
      </p:sp>
      <p:sp>
        <p:nvSpPr>
          <p:cNvPr id="13" name="Plassholder for lysbildenummer 4">
            <a:extLst>
              <a:ext uri="{FF2B5EF4-FFF2-40B4-BE49-F238E27FC236}">
                <a16:creationId xmlns:a16="http://schemas.microsoft.com/office/drawing/2014/main" id="{10C6D692-5579-480D-83CC-1B9A4511CE55}"/>
              </a:ext>
            </a:extLst>
          </p:cNvPr>
          <p:cNvSpPr>
            <a:spLocks noGrp="1"/>
          </p:cNvSpPr>
          <p:nvPr>
            <p:ph type="sldNum" sz="quarter" idx="12"/>
          </p:nvPr>
        </p:nvSpPr>
        <p:spPr>
          <a:xfrm>
            <a:off x="8324772" y="254339"/>
            <a:ext cx="2851228" cy="252334"/>
          </a:xfrm>
          <a:noFill/>
        </p:spPr>
        <p:txBody>
          <a:bodyPr/>
          <a:lstStyle>
            <a:lvl1pPr algn="r">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159437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 og stort bilde (blå)">
    <p:spTree>
      <p:nvGrpSpPr>
        <p:cNvPr id="1" name=""/>
        <p:cNvGrpSpPr/>
        <p:nvPr/>
      </p:nvGrpSpPr>
      <p:grpSpPr>
        <a:xfrm>
          <a:off x="0" y="0"/>
          <a:ext cx="0" cy="0"/>
          <a:chOff x="0" y="0"/>
          <a:chExt cx="0" cy="0"/>
        </a:xfrm>
      </p:grpSpPr>
      <p:sp>
        <p:nvSpPr>
          <p:cNvPr id="10" name="Plassholder for bilde 3">
            <a:extLst>
              <a:ext uri="{FF2B5EF4-FFF2-40B4-BE49-F238E27FC236}">
                <a16:creationId xmlns:a16="http://schemas.microsoft.com/office/drawing/2014/main" id="{E0FF44CC-8458-4C56-9839-C7B4758A4B67}"/>
              </a:ext>
            </a:extLst>
          </p:cNvPr>
          <p:cNvSpPr>
            <a:spLocks noGrp="1"/>
          </p:cNvSpPr>
          <p:nvPr>
            <p:ph type="pic" sz="quarter" idx="14"/>
          </p:nvPr>
        </p:nvSpPr>
        <p:spPr>
          <a:xfrm>
            <a:off x="6269200" y="0"/>
            <a:ext cx="5922800" cy="6858000"/>
          </a:xfrm>
          <a:solidFill>
            <a:schemeClr val="bg1">
              <a:lumMod val="50000"/>
            </a:schemeClr>
          </a:solidFill>
        </p:spPr>
        <p:txBody>
          <a:bodyPr/>
          <a:lstStyle/>
          <a:p>
            <a:r>
              <a:rPr lang="en-US"/>
              <a:t>Click icon to add picture</a:t>
            </a:r>
            <a:endParaRPr lang="nb-NO"/>
          </a:p>
        </p:txBody>
      </p:sp>
      <p:sp>
        <p:nvSpPr>
          <p:cNvPr id="8" name="Rektangel 7">
            <a:extLst>
              <a:ext uri="{FF2B5EF4-FFF2-40B4-BE49-F238E27FC236}">
                <a16:creationId xmlns:a16="http://schemas.microsoft.com/office/drawing/2014/main" id="{BD485A48-B420-4CF2-9FD5-08A4AABE3ED9}"/>
              </a:ext>
            </a:extLst>
          </p:cNvPr>
          <p:cNvSpPr/>
          <p:nvPr userDrawn="1"/>
        </p:nvSpPr>
        <p:spPr>
          <a:xfrm>
            <a:off x="0" y="0"/>
            <a:ext cx="6269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510849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tat og stort bilde (oransje)">
    <p:spTree>
      <p:nvGrpSpPr>
        <p:cNvPr id="1" name=""/>
        <p:cNvGrpSpPr/>
        <p:nvPr/>
      </p:nvGrpSpPr>
      <p:grpSpPr>
        <a:xfrm>
          <a:off x="0" y="0"/>
          <a:ext cx="0" cy="0"/>
          <a:chOff x="0" y="0"/>
          <a:chExt cx="0" cy="0"/>
        </a:xfrm>
      </p:grpSpPr>
      <p:sp>
        <p:nvSpPr>
          <p:cNvPr id="10" name="Plassholder for bilde 3">
            <a:extLst>
              <a:ext uri="{FF2B5EF4-FFF2-40B4-BE49-F238E27FC236}">
                <a16:creationId xmlns:a16="http://schemas.microsoft.com/office/drawing/2014/main" id="{E0FF44CC-8458-4C56-9839-C7B4758A4B67}"/>
              </a:ext>
            </a:extLst>
          </p:cNvPr>
          <p:cNvSpPr>
            <a:spLocks noGrp="1"/>
          </p:cNvSpPr>
          <p:nvPr>
            <p:ph type="pic" sz="quarter" idx="14"/>
          </p:nvPr>
        </p:nvSpPr>
        <p:spPr>
          <a:xfrm>
            <a:off x="6269200" y="0"/>
            <a:ext cx="5922800" cy="6858000"/>
          </a:xfrm>
          <a:solidFill>
            <a:schemeClr val="bg1">
              <a:lumMod val="50000"/>
            </a:schemeClr>
          </a:solidFill>
        </p:spPr>
        <p:txBody>
          <a:bodyPr/>
          <a:lstStyle/>
          <a:p>
            <a:r>
              <a:rPr lang="en-US"/>
              <a:t>Click icon to add picture</a:t>
            </a:r>
            <a:endParaRPr lang="nb-NO"/>
          </a:p>
        </p:txBody>
      </p:sp>
      <p:sp>
        <p:nvSpPr>
          <p:cNvPr id="8" name="Rektangel 7">
            <a:extLst>
              <a:ext uri="{FF2B5EF4-FFF2-40B4-BE49-F238E27FC236}">
                <a16:creationId xmlns:a16="http://schemas.microsoft.com/office/drawing/2014/main" id="{BD485A48-B420-4CF2-9FD5-08A4AABE3ED9}"/>
              </a:ext>
            </a:extLst>
          </p:cNvPr>
          <p:cNvSpPr/>
          <p:nvPr userDrawn="1"/>
        </p:nvSpPr>
        <p:spPr>
          <a:xfrm>
            <a:off x="0" y="0"/>
            <a:ext cx="626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latin typeface="+mj-lt"/>
            </a:endParaRPr>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478775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re ikoner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B714B24-09D7-42FD-9A44-BAB91E7BBD8A}"/>
              </a:ext>
            </a:extLst>
          </p:cNvPr>
          <p:cNvSpPr/>
          <p:nvPr userDrawn="1"/>
        </p:nvSpPr>
        <p:spPr>
          <a:xfrm>
            <a:off x="0" y="2349565"/>
            <a:ext cx="12192000" cy="45084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nb-NO"/>
          </a:p>
        </p:txBody>
      </p:sp>
      <p:sp>
        <p:nvSpPr>
          <p:cNvPr id="11" name="Plassholder for tekst 10">
            <a:extLst>
              <a:ext uri="{FF2B5EF4-FFF2-40B4-BE49-F238E27FC236}">
                <a16:creationId xmlns:a16="http://schemas.microsoft.com/office/drawing/2014/main" id="{1239CEF8-30E6-4492-B4DC-7A3D128B1D5E}"/>
              </a:ext>
            </a:extLst>
          </p:cNvPr>
          <p:cNvSpPr>
            <a:spLocks noGrp="1"/>
          </p:cNvSpPr>
          <p:nvPr>
            <p:ph type="body" sz="quarter" idx="13"/>
          </p:nvPr>
        </p:nvSpPr>
        <p:spPr>
          <a:xfrm>
            <a:off x="1017259" y="4619912"/>
            <a:ext cx="2851228" cy="461718"/>
          </a:xfrm>
        </p:spPr>
        <p:txBody>
          <a:bodyPr anchor="ctr" anchorCtr="0">
            <a:normAutofit/>
          </a:bodyPr>
          <a:lstStyle>
            <a:lvl1pPr marL="0" indent="0" algn="ctr">
              <a:buNone/>
              <a:defRPr sz="1500" b="1">
                <a:solidFill>
                  <a:schemeClr val="bg2"/>
                </a:solidFill>
              </a:defRPr>
            </a:lvl1pPr>
          </a:lstStyle>
          <a:p>
            <a:pPr lvl="0"/>
            <a:r>
              <a:rPr lang="en-US"/>
              <a:t>Click to edit Master text styles</a:t>
            </a:r>
          </a:p>
        </p:txBody>
      </p:sp>
      <p:sp>
        <p:nvSpPr>
          <p:cNvPr id="18" name="Plassholder for tekst 10">
            <a:extLst>
              <a:ext uri="{FF2B5EF4-FFF2-40B4-BE49-F238E27FC236}">
                <a16:creationId xmlns:a16="http://schemas.microsoft.com/office/drawing/2014/main" id="{AE1128E1-41FD-401B-A5CB-907318C083B6}"/>
              </a:ext>
            </a:extLst>
          </p:cNvPr>
          <p:cNvSpPr>
            <a:spLocks noGrp="1"/>
          </p:cNvSpPr>
          <p:nvPr>
            <p:ph type="body" sz="quarter" idx="14"/>
          </p:nvPr>
        </p:nvSpPr>
        <p:spPr>
          <a:xfrm>
            <a:off x="4670385" y="4619912"/>
            <a:ext cx="2851228" cy="461718"/>
          </a:xfrm>
        </p:spPr>
        <p:txBody>
          <a:bodyPr anchor="ctr" anchorCtr="0">
            <a:normAutofit/>
          </a:bodyPr>
          <a:lstStyle>
            <a:lvl1pPr marL="0" indent="0" algn="ctr">
              <a:buNone/>
              <a:defRPr sz="1500" b="1">
                <a:solidFill>
                  <a:schemeClr val="bg2"/>
                </a:solidFill>
              </a:defRPr>
            </a:lvl1pPr>
          </a:lstStyle>
          <a:p>
            <a:pPr lvl="0"/>
            <a:r>
              <a:rPr lang="en-US"/>
              <a:t>Click to edit Master text styles</a:t>
            </a:r>
          </a:p>
        </p:txBody>
      </p:sp>
      <p:sp>
        <p:nvSpPr>
          <p:cNvPr id="22" name="Plassholder for tekst 10">
            <a:extLst>
              <a:ext uri="{FF2B5EF4-FFF2-40B4-BE49-F238E27FC236}">
                <a16:creationId xmlns:a16="http://schemas.microsoft.com/office/drawing/2014/main" id="{38884C14-9D86-468C-90D2-06D8F07CB01F}"/>
              </a:ext>
            </a:extLst>
          </p:cNvPr>
          <p:cNvSpPr>
            <a:spLocks noGrp="1"/>
          </p:cNvSpPr>
          <p:nvPr>
            <p:ph type="body" sz="quarter" idx="15"/>
          </p:nvPr>
        </p:nvSpPr>
        <p:spPr>
          <a:xfrm>
            <a:off x="8323513" y="4619912"/>
            <a:ext cx="2851228" cy="461718"/>
          </a:xfrm>
        </p:spPr>
        <p:txBody>
          <a:bodyPr anchor="ctr" anchorCtr="0">
            <a:normAutofit/>
          </a:bodyPr>
          <a:lstStyle>
            <a:lvl1pPr marL="0" indent="0" algn="ctr">
              <a:buNone/>
              <a:defRPr sz="1500" b="1">
                <a:solidFill>
                  <a:schemeClr val="bg2"/>
                </a:solidFill>
              </a:defRPr>
            </a:lvl1pPr>
          </a:lstStyle>
          <a:p>
            <a:pPr lvl="0"/>
            <a:r>
              <a:rPr lang="en-US"/>
              <a:t>Click to edit Master text styles</a:t>
            </a:r>
          </a:p>
        </p:txBody>
      </p:sp>
      <p:sp>
        <p:nvSpPr>
          <p:cNvPr id="23" name="Plassholder for tekst 10">
            <a:extLst>
              <a:ext uri="{FF2B5EF4-FFF2-40B4-BE49-F238E27FC236}">
                <a16:creationId xmlns:a16="http://schemas.microsoft.com/office/drawing/2014/main" id="{C0FD790C-2217-4A4B-A063-C106050DA92B}"/>
              </a:ext>
            </a:extLst>
          </p:cNvPr>
          <p:cNvSpPr>
            <a:spLocks noGrp="1"/>
          </p:cNvSpPr>
          <p:nvPr>
            <p:ph type="body" sz="quarter" idx="16"/>
          </p:nvPr>
        </p:nvSpPr>
        <p:spPr>
          <a:xfrm>
            <a:off x="1011187" y="5338233"/>
            <a:ext cx="2851228" cy="1169137"/>
          </a:xfrm>
        </p:spPr>
        <p:txBody>
          <a:bodyPr anchor="t" anchorCtr="0">
            <a:normAutofit/>
          </a:bodyPr>
          <a:lstStyle>
            <a:lvl1pPr marL="0" indent="0" algn="ctr">
              <a:buNone/>
              <a:defRPr sz="1400" b="0">
                <a:solidFill>
                  <a:schemeClr val="bg2"/>
                </a:solidFill>
              </a:defRPr>
            </a:lvl1pPr>
          </a:lstStyle>
          <a:p>
            <a:pPr lvl="0"/>
            <a:r>
              <a:rPr lang="en-US"/>
              <a:t>Click to edit Master text styles</a:t>
            </a:r>
          </a:p>
        </p:txBody>
      </p:sp>
      <p:sp>
        <p:nvSpPr>
          <p:cNvPr id="24" name="Plassholder for tekst 10">
            <a:extLst>
              <a:ext uri="{FF2B5EF4-FFF2-40B4-BE49-F238E27FC236}">
                <a16:creationId xmlns:a16="http://schemas.microsoft.com/office/drawing/2014/main" id="{1E459165-A1DC-4F91-AA0E-352BB78539C0}"/>
              </a:ext>
            </a:extLst>
          </p:cNvPr>
          <p:cNvSpPr>
            <a:spLocks noGrp="1"/>
          </p:cNvSpPr>
          <p:nvPr>
            <p:ph type="body" sz="quarter" idx="17"/>
          </p:nvPr>
        </p:nvSpPr>
        <p:spPr>
          <a:xfrm>
            <a:off x="4664313" y="5338233"/>
            <a:ext cx="2851228" cy="1169137"/>
          </a:xfrm>
        </p:spPr>
        <p:txBody>
          <a:bodyPr anchor="t" anchorCtr="0">
            <a:normAutofit/>
          </a:bodyPr>
          <a:lstStyle>
            <a:lvl1pPr marL="0" indent="0" algn="ctr">
              <a:buNone/>
              <a:defRPr sz="1400" b="0">
                <a:solidFill>
                  <a:schemeClr val="bg2"/>
                </a:solidFill>
              </a:defRPr>
            </a:lvl1pPr>
          </a:lstStyle>
          <a:p>
            <a:pPr lvl="0"/>
            <a:r>
              <a:rPr lang="en-US"/>
              <a:t>Click to edit Master text styles</a:t>
            </a:r>
          </a:p>
        </p:txBody>
      </p:sp>
      <p:sp>
        <p:nvSpPr>
          <p:cNvPr id="25" name="Plassholder for tekst 10">
            <a:extLst>
              <a:ext uri="{FF2B5EF4-FFF2-40B4-BE49-F238E27FC236}">
                <a16:creationId xmlns:a16="http://schemas.microsoft.com/office/drawing/2014/main" id="{23A8C6FA-8976-4749-88A6-2C6DB644E49E}"/>
              </a:ext>
            </a:extLst>
          </p:cNvPr>
          <p:cNvSpPr>
            <a:spLocks noGrp="1"/>
          </p:cNvSpPr>
          <p:nvPr>
            <p:ph type="body" sz="quarter" idx="18"/>
          </p:nvPr>
        </p:nvSpPr>
        <p:spPr>
          <a:xfrm>
            <a:off x="8317441" y="5338233"/>
            <a:ext cx="2851228" cy="1169137"/>
          </a:xfrm>
        </p:spPr>
        <p:txBody>
          <a:bodyPr anchor="t" anchorCtr="0">
            <a:normAutofit/>
          </a:bodyPr>
          <a:lstStyle>
            <a:lvl1pPr marL="0" indent="0" algn="ctr">
              <a:buNone/>
              <a:defRPr sz="1400" b="0">
                <a:solidFill>
                  <a:schemeClr val="bg2"/>
                </a:solidFill>
              </a:defRPr>
            </a:lvl1pPr>
          </a:lstStyle>
          <a:p>
            <a:pPr lvl="0"/>
            <a:r>
              <a:rPr lang="en-US"/>
              <a:t>Click to edit Master text styles</a:t>
            </a:r>
          </a:p>
        </p:txBody>
      </p:sp>
      <p:sp>
        <p:nvSpPr>
          <p:cNvPr id="7" name="Content Placeholder 6">
            <a:extLst>
              <a:ext uri="{FF2B5EF4-FFF2-40B4-BE49-F238E27FC236}">
                <a16:creationId xmlns:a16="http://schemas.microsoft.com/office/drawing/2014/main" id="{AC30F718-864A-456F-9824-5043500CC430}"/>
              </a:ext>
            </a:extLst>
          </p:cNvPr>
          <p:cNvSpPr>
            <a:spLocks noGrp="1"/>
          </p:cNvSpPr>
          <p:nvPr>
            <p:ph sz="quarter" idx="22" hasCustomPrompt="1"/>
          </p:nvPr>
        </p:nvSpPr>
        <p:spPr>
          <a:xfrm>
            <a:off x="1761630" y="2875773"/>
            <a:ext cx="1350345" cy="1350325"/>
          </a:xfrm>
          <a:prstGeom prst="rect">
            <a:avLst/>
          </a:prstGeom>
        </p:spPr>
        <p:txBody>
          <a:bodyPr lIns="0" tIns="0" rIns="0" bIns="0"/>
          <a:lstStyle>
            <a:lvl1pPr marL="0" indent="0">
              <a:buNone/>
              <a:defRPr>
                <a:solidFill>
                  <a:schemeClr val="bg1"/>
                </a:solidFill>
              </a:defRPr>
            </a:lvl1pPr>
          </a:lstStyle>
          <a:p>
            <a:pPr lvl="0"/>
            <a:r>
              <a:rPr lang="nb-NO"/>
              <a:t>Sett inn bilde/ grafikk</a:t>
            </a:r>
          </a:p>
        </p:txBody>
      </p:sp>
      <p:sp>
        <p:nvSpPr>
          <p:cNvPr id="17" name="Content Placeholder 6">
            <a:extLst>
              <a:ext uri="{FF2B5EF4-FFF2-40B4-BE49-F238E27FC236}">
                <a16:creationId xmlns:a16="http://schemas.microsoft.com/office/drawing/2014/main" id="{CCF35DEA-DE14-47F1-B239-357522C637A9}"/>
              </a:ext>
            </a:extLst>
          </p:cNvPr>
          <p:cNvSpPr>
            <a:spLocks noGrp="1"/>
          </p:cNvSpPr>
          <p:nvPr>
            <p:ph sz="quarter" idx="23" hasCustomPrompt="1"/>
          </p:nvPr>
        </p:nvSpPr>
        <p:spPr>
          <a:xfrm>
            <a:off x="5414754" y="2875773"/>
            <a:ext cx="1350345" cy="1350325"/>
          </a:xfrm>
          <a:prstGeom prst="rect">
            <a:avLst/>
          </a:prstGeom>
        </p:spPr>
        <p:txBody>
          <a:bodyPr lIns="0" tIns="0" rIns="0" bIns="0"/>
          <a:lstStyle>
            <a:lvl1pPr marL="0" indent="0">
              <a:buNone/>
              <a:defRPr>
                <a:solidFill>
                  <a:schemeClr val="bg1"/>
                </a:solidFill>
              </a:defRPr>
            </a:lvl1pPr>
          </a:lstStyle>
          <a:p>
            <a:pPr lvl="0"/>
            <a:r>
              <a:rPr lang="nb-NO"/>
              <a:t>Sett inn bilde/ grafikk</a:t>
            </a:r>
          </a:p>
        </p:txBody>
      </p:sp>
      <p:sp>
        <p:nvSpPr>
          <p:cNvPr id="19" name="Content Placeholder 6">
            <a:extLst>
              <a:ext uri="{FF2B5EF4-FFF2-40B4-BE49-F238E27FC236}">
                <a16:creationId xmlns:a16="http://schemas.microsoft.com/office/drawing/2014/main" id="{1119502A-3EE8-4057-8DFA-BB4839E2DB63}"/>
              </a:ext>
            </a:extLst>
          </p:cNvPr>
          <p:cNvSpPr>
            <a:spLocks noGrp="1"/>
          </p:cNvSpPr>
          <p:nvPr>
            <p:ph sz="quarter" idx="24" hasCustomPrompt="1"/>
          </p:nvPr>
        </p:nvSpPr>
        <p:spPr>
          <a:xfrm>
            <a:off x="9067879" y="2875773"/>
            <a:ext cx="1350345" cy="1350325"/>
          </a:xfrm>
          <a:prstGeom prst="rect">
            <a:avLst/>
          </a:prstGeom>
        </p:spPr>
        <p:txBody>
          <a:bodyPr lIns="0" tIns="0" rIns="0" bIns="0"/>
          <a:lstStyle>
            <a:lvl1pPr marL="0" indent="0">
              <a:buNone/>
              <a:defRPr>
                <a:solidFill>
                  <a:schemeClr val="bg1"/>
                </a:solidFill>
              </a:defRPr>
            </a:lvl1pPr>
          </a:lstStyle>
          <a:p>
            <a:pPr lvl="0"/>
            <a:r>
              <a:rPr lang="nb-NO"/>
              <a:t>Sett inn bilde/ grafikk</a:t>
            </a:r>
          </a:p>
        </p:txBody>
      </p:sp>
      <p:sp>
        <p:nvSpPr>
          <p:cNvPr id="16" name="Plassholder for bunntekst 3">
            <a:extLst>
              <a:ext uri="{FF2B5EF4-FFF2-40B4-BE49-F238E27FC236}">
                <a16:creationId xmlns:a16="http://schemas.microsoft.com/office/drawing/2014/main" id="{81F2F9DF-2218-45A1-9DF2-4B8F6972098F}"/>
              </a:ext>
            </a:extLst>
          </p:cNvPr>
          <p:cNvSpPr>
            <a:spLocks noGrp="1"/>
          </p:cNvSpPr>
          <p:nvPr>
            <p:ph type="ftr" sz="quarter" idx="11"/>
          </p:nvPr>
        </p:nvSpPr>
        <p:spPr>
          <a:xfrm>
            <a:off x="4038600" y="254339"/>
            <a:ext cx="4114800" cy="252334"/>
          </a:xfrm>
        </p:spPr>
        <p:txBody>
          <a:bodyPr/>
          <a:lstStyle/>
          <a:p>
            <a:endParaRPr lang="nb-NO"/>
          </a:p>
        </p:txBody>
      </p:sp>
      <p:pic>
        <p:nvPicPr>
          <p:cNvPr id="20" name="Bilde 9">
            <a:extLst>
              <a:ext uri="{FF2B5EF4-FFF2-40B4-BE49-F238E27FC236}">
                <a16:creationId xmlns:a16="http://schemas.microsoft.com/office/drawing/2014/main" id="{DE210E3B-CA2D-4FBE-B3C7-A408C63FFE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21" name="Plassholder for dato 2">
            <a:extLst>
              <a:ext uri="{FF2B5EF4-FFF2-40B4-BE49-F238E27FC236}">
                <a16:creationId xmlns:a16="http://schemas.microsoft.com/office/drawing/2014/main" id="{CCEA5060-1015-42FE-ABDA-4E228D4590F5}"/>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22.06.2022</a:t>
            </a:fld>
            <a:endParaRPr lang="nb-NO"/>
          </a:p>
        </p:txBody>
      </p:sp>
      <p:sp>
        <p:nvSpPr>
          <p:cNvPr id="26" name="Plassholder for lysbildenummer 4">
            <a:extLst>
              <a:ext uri="{FF2B5EF4-FFF2-40B4-BE49-F238E27FC236}">
                <a16:creationId xmlns:a16="http://schemas.microsoft.com/office/drawing/2014/main" id="{B71C2189-AE66-4A37-AEA3-F60A46AE808B}"/>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891114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og diagram (blå)">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3BE272A9-A4F6-442E-B47F-2F06EECA73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9201" y="1"/>
            <a:ext cx="5922350" cy="6858000"/>
          </a:xfrm>
          <a:prstGeom prst="rect">
            <a:avLst/>
          </a:prstGeom>
        </p:spPr>
      </p:pic>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2" name="Plassholder for tekst 14">
            <a:extLst>
              <a:ext uri="{FF2B5EF4-FFF2-40B4-BE49-F238E27FC236}">
                <a16:creationId xmlns:a16="http://schemas.microsoft.com/office/drawing/2014/main" id="{F7915CB0-C94D-4B36-A80A-DBDB6122E5B8}"/>
              </a:ext>
            </a:extLst>
          </p:cNvPr>
          <p:cNvSpPr>
            <a:spLocks noGrp="1"/>
          </p:cNvSpPr>
          <p:nvPr>
            <p:ph type="body" sz="quarter" idx="19"/>
          </p:nvPr>
        </p:nvSpPr>
        <p:spPr>
          <a:xfrm>
            <a:off x="7295420" y="6009610"/>
            <a:ext cx="2808541" cy="498306"/>
          </a:xfrm>
          <a:solidFill>
            <a:schemeClr val="accent6"/>
          </a:solidFill>
        </p:spPr>
        <p:txBody>
          <a:bodyPr anchor="ctr" anchorCtr="0">
            <a:normAutofit/>
          </a:bodyPr>
          <a:lstStyle>
            <a:lvl1pPr marL="0" indent="0">
              <a:buNone/>
              <a:defRPr sz="1100">
                <a:solidFill>
                  <a:schemeClr val="bg2"/>
                </a:solidFill>
              </a:defRPr>
            </a:lvl1pPr>
          </a:lstStyle>
          <a:p>
            <a:pPr lvl="0"/>
            <a:r>
              <a:rPr lang="en-US"/>
              <a:t>Click to edit Master text styles</a:t>
            </a:r>
          </a:p>
        </p:txBody>
      </p:sp>
      <p:cxnSp>
        <p:nvCxnSpPr>
          <p:cNvPr id="13" name="Rett linje 12">
            <a:extLst>
              <a:ext uri="{FF2B5EF4-FFF2-40B4-BE49-F238E27FC236}">
                <a16:creationId xmlns:a16="http://schemas.microsoft.com/office/drawing/2014/main" id="{2140FD1A-E846-43A7-9677-0E1DC15AFD40}"/>
              </a:ext>
            </a:extLst>
          </p:cNvPr>
          <p:cNvCxnSpPr/>
          <p:nvPr userDrawn="1"/>
        </p:nvCxnSpPr>
        <p:spPr>
          <a:xfrm>
            <a:off x="729542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lassholder for diagram 5">
            <a:extLst>
              <a:ext uri="{FF2B5EF4-FFF2-40B4-BE49-F238E27FC236}">
                <a16:creationId xmlns:a16="http://schemas.microsoft.com/office/drawing/2014/main" id="{E7BFA0D2-8950-4A29-84ED-B7954058A9F4}"/>
              </a:ext>
            </a:extLst>
          </p:cNvPr>
          <p:cNvSpPr>
            <a:spLocks noGrp="1"/>
          </p:cNvSpPr>
          <p:nvPr>
            <p:ph type="chart" sz="quarter" idx="15"/>
          </p:nvPr>
        </p:nvSpPr>
        <p:spPr>
          <a:xfrm>
            <a:off x="7295420" y="916728"/>
            <a:ext cx="3873249" cy="4850559"/>
          </a:xfrm>
        </p:spPr>
        <p:txBody>
          <a:bodyPr/>
          <a:lstStyle>
            <a:lvl1pPr>
              <a:defRPr>
                <a:solidFill>
                  <a:schemeClr val="bg1"/>
                </a:solidFill>
              </a:defRPr>
            </a:lvl1pPr>
          </a:lstStyle>
          <a:p>
            <a:r>
              <a:rPr lang="en-US"/>
              <a:t>Click icon to add chart</a:t>
            </a:r>
            <a:endParaRPr lang="nb-NO"/>
          </a:p>
        </p:txBody>
      </p:sp>
      <p:sp>
        <p:nvSpPr>
          <p:cNvPr id="10" name="Plassholder for dato 2">
            <a:extLst>
              <a:ext uri="{FF2B5EF4-FFF2-40B4-BE49-F238E27FC236}">
                <a16:creationId xmlns:a16="http://schemas.microsoft.com/office/drawing/2014/main" id="{53E7EAC6-F404-41B3-8DB8-6F36E99516A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22.06.2022</a:t>
            </a:fld>
            <a:endParaRPr lang="nb-NO"/>
          </a:p>
        </p:txBody>
      </p:sp>
      <p:sp>
        <p:nvSpPr>
          <p:cNvPr id="11" name="Plassholder for lysbildenummer 4">
            <a:extLst>
              <a:ext uri="{FF2B5EF4-FFF2-40B4-BE49-F238E27FC236}">
                <a16:creationId xmlns:a16="http://schemas.microsoft.com/office/drawing/2014/main" id="{AFEB0243-C8EF-4DDA-8724-E305AD92C75F}"/>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pic>
        <p:nvPicPr>
          <p:cNvPr id="15" name="Picture 14">
            <a:extLst>
              <a:ext uri="{FF2B5EF4-FFF2-40B4-BE49-F238E27FC236}">
                <a16:creationId xmlns:a16="http://schemas.microsoft.com/office/drawing/2014/main" id="{83A3E56A-7399-4737-91A6-B022C613D4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23161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kst og diagram (blå)">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85269CE0-A564-476B-BD27-9BA23746D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9201" y="1"/>
            <a:ext cx="5922350" cy="6858000"/>
          </a:xfrm>
          <a:prstGeom prst="rect">
            <a:avLst/>
          </a:prstGeom>
        </p:spPr>
      </p:pic>
      <p:sp>
        <p:nvSpPr>
          <p:cNvPr id="17" name="Plassholder for tekst 14">
            <a:extLst>
              <a:ext uri="{FF2B5EF4-FFF2-40B4-BE49-F238E27FC236}">
                <a16:creationId xmlns:a16="http://schemas.microsoft.com/office/drawing/2014/main" id="{6B0946C6-28B2-405D-8A64-3FF23E857019}"/>
              </a:ext>
            </a:extLst>
          </p:cNvPr>
          <p:cNvSpPr>
            <a:spLocks noGrp="1"/>
          </p:cNvSpPr>
          <p:nvPr>
            <p:ph type="body" sz="quarter" idx="19"/>
          </p:nvPr>
        </p:nvSpPr>
        <p:spPr>
          <a:xfrm>
            <a:off x="7295420" y="6009610"/>
            <a:ext cx="2808541" cy="498306"/>
          </a:xfrm>
          <a:solidFill>
            <a:schemeClr val="accent6"/>
          </a:solidFill>
        </p:spPr>
        <p:txBody>
          <a:bodyPr anchor="ctr" anchorCtr="0">
            <a:normAutofit/>
          </a:bodyPr>
          <a:lstStyle>
            <a:lvl1pPr marL="0" indent="0">
              <a:buNone/>
              <a:defRPr sz="1100">
                <a:solidFill>
                  <a:schemeClr val="bg2"/>
                </a:solidFill>
              </a:defRPr>
            </a:lvl1pPr>
          </a:lstStyle>
          <a:p>
            <a:pPr lvl="0"/>
            <a:r>
              <a:rPr lang="en-US"/>
              <a:t>Click to edit Master text styles</a:t>
            </a:r>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lvl1pPr algn="ctr">
              <a:defRPr/>
            </a:lvl1pPr>
          </a:lstStyle>
          <a:p>
            <a:endParaRPr lang="nb-NO"/>
          </a:p>
        </p:txBody>
      </p:sp>
      <p:sp>
        <p:nvSpPr>
          <p:cNvPr id="2" name="Tittel 1">
            <a:extLst>
              <a:ext uri="{FF2B5EF4-FFF2-40B4-BE49-F238E27FC236}">
                <a16:creationId xmlns:a16="http://schemas.microsoft.com/office/drawing/2014/main" id="{CB86CC93-E3EB-426D-A477-0B497F31AB6F}"/>
              </a:ext>
            </a:extLst>
          </p:cNvPr>
          <p:cNvSpPr>
            <a:spLocks noGrp="1"/>
          </p:cNvSpPr>
          <p:nvPr>
            <p:ph type="title"/>
          </p:nvPr>
        </p:nvSpPr>
        <p:spPr>
          <a:xfrm>
            <a:off x="1017259" y="1660975"/>
            <a:ext cx="5078741" cy="1138905"/>
          </a:xfrm>
        </p:spPr>
        <p:txBody>
          <a:bodyPr/>
          <a:lstStyle/>
          <a:p>
            <a:r>
              <a:rPr lang="en-US"/>
              <a:t>Click to edit Master title style</a:t>
            </a:r>
            <a:endParaRPr lang="nb-NO"/>
          </a:p>
        </p:txBody>
      </p:sp>
      <p:sp>
        <p:nvSpPr>
          <p:cNvPr id="8" name="Plassholder for tekst 7">
            <a:extLst>
              <a:ext uri="{FF2B5EF4-FFF2-40B4-BE49-F238E27FC236}">
                <a16:creationId xmlns:a16="http://schemas.microsoft.com/office/drawing/2014/main" id="{F4B4FF87-522B-423A-A716-36CB204E90EC}"/>
              </a:ext>
            </a:extLst>
          </p:cNvPr>
          <p:cNvSpPr>
            <a:spLocks noGrp="1"/>
          </p:cNvSpPr>
          <p:nvPr>
            <p:ph type="body" sz="quarter" idx="16"/>
          </p:nvPr>
        </p:nvSpPr>
        <p:spPr>
          <a:xfrm>
            <a:off x="1017259" y="3175367"/>
            <a:ext cx="5078740"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cxnSp>
        <p:nvCxnSpPr>
          <p:cNvPr id="14" name="Rett linje 13">
            <a:extLst>
              <a:ext uri="{FF2B5EF4-FFF2-40B4-BE49-F238E27FC236}">
                <a16:creationId xmlns:a16="http://schemas.microsoft.com/office/drawing/2014/main" id="{EE465215-22DD-4CB2-83F9-8498E76FDE4D}"/>
              </a:ext>
            </a:extLst>
          </p:cNvPr>
          <p:cNvCxnSpPr/>
          <p:nvPr userDrawn="1"/>
        </p:nvCxnSpPr>
        <p:spPr>
          <a:xfrm>
            <a:off x="729542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Plassholder for diagram 5">
            <a:extLst>
              <a:ext uri="{FF2B5EF4-FFF2-40B4-BE49-F238E27FC236}">
                <a16:creationId xmlns:a16="http://schemas.microsoft.com/office/drawing/2014/main" id="{92FF2007-CE5E-4C3E-ACB5-319D614814A8}"/>
              </a:ext>
            </a:extLst>
          </p:cNvPr>
          <p:cNvSpPr>
            <a:spLocks noGrp="1"/>
          </p:cNvSpPr>
          <p:nvPr>
            <p:ph type="chart" sz="quarter" idx="15"/>
          </p:nvPr>
        </p:nvSpPr>
        <p:spPr>
          <a:xfrm>
            <a:off x="7295420" y="916728"/>
            <a:ext cx="3873249" cy="4850559"/>
          </a:xfrm>
        </p:spPr>
        <p:txBody>
          <a:bodyPr/>
          <a:lstStyle>
            <a:lvl1pPr>
              <a:defRPr>
                <a:solidFill>
                  <a:schemeClr val="bg1"/>
                </a:solidFill>
              </a:defRPr>
            </a:lvl1pPr>
          </a:lstStyle>
          <a:p>
            <a:r>
              <a:rPr lang="en-US"/>
              <a:t>Click icon to add chart</a:t>
            </a:r>
            <a:endParaRPr lang="nb-NO"/>
          </a:p>
        </p:txBody>
      </p:sp>
      <p:sp>
        <p:nvSpPr>
          <p:cNvPr id="11" name="Plassholder for dato 2">
            <a:extLst>
              <a:ext uri="{FF2B5EF4-FFF2-40B4-BE49-F238E27FC236}">
                <a16:creationId xmlns:a16="http://schemas.microsoft.com/office/drawing/2014/main" id="{6987F2DE-66B4-483C-AE5E-2FC5281436AE}"/>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22.06.2022</a:t>
            </a:fld>
            <a:endParaRPr lang="nb-NO"/>
          </a:p>
        </p:txBody>
      </p:sp>
      <p:sp>
        <p:nvSpPr>
          <p:cNvPr id="12" name="Plassholder for lysbildenummer 4">
            <a:extLst>
              <a:ext uri="{FF2B5EF4-FFF2-40B4-BE49-F238E27FC236}">
                <a16:creationId xmlns:a16="http://schemas.microsoft.com/office/drawing/2014/main" id="{CF30C04B-879C-4342-9A82-1E675D8F2A2F}"/>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pic>
        <p:nvPicPr>
          <p:cNvPr id="13" name="Picture 12">
            <a:extLst>
              <a:ext uri="{FF2B5EF4-FFF2-40B4-BE49-F238E27FC236}">
                <a16:creationId xmlns:a16="http://schemas.microsoft.com/office/drawing/2014/main" id="{B5F25212-D3FA-4150-B593-D938ABC3FE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280287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side (blå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extLst>
                <a:ext uri="{28A0092B-C50C-407E-A947-70E740481C1C}">
                  <a14:useLocalDpi xmlns:a14="http://schemas.microsoft.com/office/drawing/2010/main"/>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extLst>
                <a:ext uri="{28A0092B-C50C-407E-A947-70E740481C1C}">
                  <a14:useLocalDpi xmlns:a14="http://schemas.microsoft.com/office/drawing/2010/main"/>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extLst>
                <a:ext uri="{28A0092B-C50C-407E-A947-70E740481C1C}">
                  <a14:useLocalDpi xmlns:a14="http://schemas.microsoft.com/office/drawing/2010/main"/>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459861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kst og bilde (hvit)">
    <p:spTree>
      <p:nvGrpSpPr>
        <p:cNvPr id="1" name=""/>
        <p:cNvGrpSpPr/>
        <p:nvPr/>
      </p:nvGrpSpPr>
      <p:grpSpPr>
        <a:xfrm>
          <a:off x="0" y="0"/>
          <a:ext cx="0" cy="0"/>
          <a:chOff x="0" y="0"/>
          <a:chExt cx="0" cy="0"/>
        </a:xfrm>
      </p:grpSpPr>
      <p:sp>
        <p:nvSpPr>
          <p:cNvPr id="9" name="Plassholder for bilde 3">
            <a:extLst>
              <a:ext uri="{FF2B5EF4-FFF2-40B4-BE49-F238E27FC236}">
                <a16:creationId xmlns:a16="http://schemas.microsoft.com/office/drawing/2014/main" id="{7B575DA4-7AF9-4547-9DFD-66E6EB10748B}"/>
              </a:ext>
            </a:extLst>
          </p:cNvPr>
          <p:cNvSpPr>
            <a:spLocks noGrp="1"/>
          </p:cNvSpPr>
          <p:nvPr>
            <p:ph type="pic" sz="quarter" idx="14"/>
          </p:nvPr>
        </p:nvSpPr>
        <p:spPr>
          <a:xfrm>
            <a:off x="6269200" y="0"/>
            <a:ext cx="5922800" cy="6858000"/>
          </a:xfrm>
          <a:solidFill>
            <a:srgbClr val="F2F4F6"/>
          </a:solidFill>
        </p:spPr>
        <p:txBody>
          <a:bodyPr/>
          <a:lstStyle/>
          <a:p>
            <a:r>
              <a:rPr lang="en-US"/>
              <a:t>Click icon to add picture</a:t>
            </a:r>
            <a:endParaRPr lang="nb-NO"/>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2" name="Tittel 1">
            <a:extLst>
              <a:ext uri="{FF2B5EF4-FFF2-40B4-BE49-F238E27FC236}">
                <a16:creationId xmlns:a16="http://schemas.microsoft.com/office/drawing/2014/main" id="{CB86CC93-E3EB-426D-A477-0B497F31AB6F}"/>
              </a:ext>
            </a:extLst>
          </p:cNvPr>
          <p:cNvSpPr>
            <a:spLocks noGrp="1"/>
          </p:cNvSpPr>
          <p:nvPr>
            <p:ph type="title"/>
          </p:nvPr>
        </p:nvSpPr>
        <p:spPr>
          <a:xfrm>
            <a:off x="1017259" y="1660975"/>
            <a:ext cx="5078741" cy="1138905"/>
          </a:xfrm>
        </p:spPr>
        <p:txBody>
          <a:bodyPr/>
          <a:lstStyle/>
          <a:p>
            <a:r>
              <a:rPr lang="en-US"/>
              <a:t>Click to edit Master title style</a:t>
            </a:r>
            <a:endParaRPr lang="nb-NO"/>
          </a:p>
        </p:txBody>
      </p:sp>
      <p:sp>
        <p:nvSpPr>
          <p:cNvPr id="8" name="Plassholder for tekst 7">
            <a:extLst>
              <a:ext uri="{FF2B5EF4-FFF2-40B4-BE49-F238E27FC236}">
                <a16:creationId xmlns:a16="http://schemas.microsoft.com/office/drawing/2014/main" id="{F4B4FF87-522B-423A-A716-36CB204E90EC}"/>
              </a:ext>
            </a:extLst>
          </p:cNvPr>
          <p:cNvSpPr>
            <a:spLocks noGrp="1"/>
          </p:cNvSpPr>
          <p:nvPr>
            <p:ph type="body" sz="quarter" idx="16"/>
          </p:nvPr>
        </p:nvSpPr>
        <p:spPr>
          <a:xfrm>
            <a:off x="1017259" y="3175367"/>
            <a:ext cx="5078740"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0" name="Plassholder for dato 2">
            <a:extLst>
              <a:ext uri="{FF2B5EF4-FFF2-40B4-BE49-F238E27FC236}">
                <a16:creationId xmlns:a16="http://schemas.microsoft.com/office/drawing/2014/main" id="{800CCFDD-2C68-4D8B-8062-875FB2D4CA95}"/>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22.06.2022</a:t>
            </a:fld>
            <a:endParaRPr lang="nb-NO"/>
          </a:p>
        </p:txBody>
      </p:sp>
      <p:sp>
        <p:nvSpPr>
          <p:cNvPr id="21" name="Plassholder for lysbildenummer 4">
            <a:extLst>
              <a:ext uri="{FF2B5EF4-FFF2-40B4-BE49-F238E27FC236}">
                <a16:creationId xmlns:a16="http://schemas.microsoft.com/office/drawing/2014/main" id="{C11EF46C-60E3-4C0D-BC1A-EB7EAF3FF465}"/>
              </a:ext>
            </a:extLst>
          </p:cNvPr>
          <p:cNvSpPr>
            <a:spLocks noGrp="1"/>
          </p:cNvSpPr>
          <p:nvPr>
            <p:ph type="sldNum" sz="quarter" idx="12"/>
          </p:nvPr>
        </p:nvSpPr>
        <p:spPr>
          <a:xfrm>
            <a:off x="8324772" y="254339"/>
            <a:ext cx="2851228" cy="252334"/>
          </a:xfrm>
          <a:noFill/>
        </p:spPr>
        <p:txBody>
          <a:bodyPr/>
          <a:lstStyle>
            <a:lvl1pPr algn="r">
              <a:defRPr>
                <a:solidFill>
                  <a:schemeClr val="bg1"/>
                </a:solidFill>
              </a:defRPr>
            </a:lvl1pPr>
          </a:lstStyle>
          <a:p>
            <a:fld id="{BC9DEAA0-3EDB-4C7B-956D-2146C6DE9633}" type="slidenum">
              <a:rPr lang="nb-NO" smtClean="0"/>
              <a:pPr/>
              <a:t>‹#›</a:t>
            </a:fld>
            <a:endParaRPr lang="nb-NO"/>
          </a:p>
        </p:txBody>
      </p:sp>
      <p:sp>
        <p:nvSpPr>
          <p:cNvPr id="22" name="Text Placeholder 1">
            <a:extLst>
              <a:ext uri="{FF2B5EF4-FFF2-40B4-BE49-F238E27FC236}">
                <a16:creationId xmlns:a16="http://schemas.microsoft.com/office/drawing/2014/main" id="{2AA00879-87B1-498F-AD1E-9AE08B065EA9}"/>
              </a:ext>
            </a:extLst>
          </p:cNvPr>
          <p:cNvSpPr>
            <a:spLocks noGrp="1"/>
          </p:cNvSpPr>
          <p:nvPr>
            <p:ph type="body" sz="quarter" idx="21" hasCustomPrompt="1"/>
          </p:nvPr>
        </p:nvSpPr>
        <p:spPr>
          <a:xfrm>
            <a:off x="11529638" y="217520"/>
            <a:ext cx="370800" cy="325972"/>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endParaRPr lang="nb-NO"/>
          </a:p>
        </p:txBody>
      </p:sp>
    </p:spTree>
    <p:extLst>
      <p:ext uri="{BB962C8B-B14F-4D97-AF65-F5344CB8AC3E}">
        <p14:creationId xmlns:p14="http://schemas.microsoft.com/office/powerpoint/2010/main" val="855706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o spalter tekst og bilde (hvit)">
    <p:spTree>
      <p:nvGrpSpPr>
        <p:cNvPr id="1" name=""/>
        <p:cNvGrpSpPr/>
        <p:nvPr/>
      </p:nvGrpSpPr>
      <p:grpSpPr>
        <a:xfrm>
          <a:off x="0" y="0"/>
          <a:ext cx="0" cy="0"/>
          <a:chOff x="0" y="0"/>
          <a:chExt cx="0" cy="0"/>
        </a:xfrm>
      </p:grpSpPr>
      <p:sp>
        <p:nvSpPr>
          <p:cNvPr id="9" name="Plassholder for bilde 3">
            <a:extLst>
              <a:ext uri="{FF2B5EF4-FFF2-40B4-BE49-F238E27FC236}">
                <a16:creationId xmlns:a16="http://schemas.microsoft.com/office/drawing/2014/main" id="{7B575DA4-7AF9-4547-9DFD-66E6EB10748B}"/>
              </a:ext>
            </a:extLst>
          </p:cNvPr>
          <p:cNvSpPr>
            <a:spLocks noGrp="1"/>
          </p:cNvSpPr>
          <p:nvPr>
            <p:ph type="pic" sz="quarter" idx="14"/>
          </p:nvPr>
        </p:nvSpPr>
        <p:spPr>
          <a:xfrm>
            <a:off x="8026448" y="0"/>
            <a:ext cx="4165552" cy="6858000"/>
          </a:xfrm>
          <a:solidFill>
            <a:schemeClr val="bg1">
              <a:lumMod val="50000"/>
            </a:schemeClr>
          </a:solidFill>
        </p:spPr>
        <p:txBody>
          <a:bodyPr/>
          <a:lstStyle/>
          <a:p>
            <a:r>
              <a:rPr lang="en-US"/>
              <a:t>Click icon to add picture</a:t>
            </a:r>
            <a:endParaRPr lang="nb-NO"/>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11" name="Tittel 1">
            <a:extLst>
              <a:ext uri="{FF2B5EF4-FFF2-40B4-BE49-F238E27FC236}">
                <a16:creationId xmlns:a16="http://schemas.microsoft.com/office/drawing/2014/main" id="{FE30F5B3-126A-4E69-9EF9-094E790CE4F4}"/>
              </a:ext>
            </a:extLst>
          </p:cNvPr>
          <p:cNvSpPr>
            <a:spLocks noGrp="1"/>
          </p:cNvSpPr>
          <p:nvPr>
            <p:ph type="title"/>
          </p:nvPr>
        </p:nvSpPr>
        <p:spPr>
          <a:xfrm>
            <a:off x="1017259" y="1660975"/>
            <a:ext cx="6809948" cy="1138905"/>
          </a:xfrm>
        </p:spPr>
        <p:txBody>
          <a:bodyPr/>
          <a:lstStyle/>
          <a:p>
            <a:r>
              <a:rPr lang="en-US"/>
              <a:t>Click to edit Master title style</a:t>
            </a:r>
            <a:endParaRPr lang="nb-NO"/>
          </a:p>
        </p:txBody>
      </p:sp>
      <p:sp>
        <p:nvSpPr>
          <p:cNvPr id="12" name="Plassholder for tekst 7">
            <a:extLst>
              <a:ext uri="{FF2B5EF4-FFF2-40B4-BE49-F238E27FC236}">
                <a16:creationId xmlns:a16="http://schemas.microsoft.com/office/drawing/2014/main" id="{9D2E90B7-10D7-4C3C-A42A-3E456B7915CA}"/>
              </a:ext>
            </a:extLst>
          </p:cNvPr>
          <p:cNvSpPr>
            <a:spLocks noGrp="1"/>
          </p:cNvSpPr>
          <p:nvPr>
            <p:ph type="body" sz="quarter" idx="16"/>
          </p:nvPr>
        </p:nvSpPr>
        <p:spPr>
          <a:xfrm>
            <a:off x="1017259"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3" name="Plassholder for tekst 7">
            <a:extLst>
              <a:ext uri="{FF2B5EF4-FFF2-40B4-BE49-F238E27FC236}">
                <a16:creationId xmlns:a16="http://schemas.microsoft.com/office/drawing/2014/main" id="{096D2B51-9C62-4BBC-82FC-54939775F6D8}"/>
              </a:ext>
            </a:extLst>
          </p:cNvPr>
          <p:cNvSpPr>
            <a:spLocks noGrp="1"/>
          </p:cNvSpPr>
          <p:nvPr>
            <p:ph type="body" sz="quarter" idx="20"/>
          </p:nvPr>
        </p:nvSpPr>
        <p:spPr>
          <a:xfrm>
            <a:off x="4531753"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0" name="Plassholder for dato 2">
            <a:extLst>
              <a:ext uri="{FF2B5EF4-FFF2-40B4-BE49-F238E27FC236}">
                <a16:creationId xmlns:a16="http://schemas.microsoft.com/office/drawing/2014/main" id="{BE2EA678-E808-4F82-AC68-AA27ABC8C84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22.06.2022</a:t>
            </a:fld>
            <a:endParaRPr lang="nb-NO"/>
          </a:p>
        </p:txBody>
      </p:sp>
      <p:sp>
        <p:nvSpPr>
          <p:cNvPr id="14" name="Plassholder for lysbildenummer 4">
            <a:extLst>
              <a:ext uri="{FF2B5EF4-FFF2-40B4-BE49-F238E27FC236}">
                <a16:creationId xmlns:a16="http://schemas.microsoft.com/office/drawing/2014/main" id="{732C1B79-E4F3-491D-BCFA-0F248FE0628C}"/>
              </a:ext>
            </a:extLst>
          </p:cNvPr>
          <p:cNvSpPr>
            <a:spLocks noGrp="1"/>
          </p:cNvSpPr>
          <p:nvPr>
            <p:ph type="sldNum" sz="quarter" idx="12"/>
          </p:nvPr>
        </p:nvSpPr>
        <p:spPr>
          <a:xfrm>
            <a:off x="8324772" y="254339"/>
            <a:ext cx="2851228" cy="252334"/>
          </a:xfrm>
          <a:noFill/>
        </p:spPr>
        <p:txBody>
          <a:bodyPr/>
          <a:lstStyle>
            <a:lvl1pPr algn="r">
              <a:defRPr>
                <a:solidFill>
                  <a:schemeClr val="bg1"/>
                </a:solidFill>
              </a:defRPr>
            </a:lvl1pPr>
          </a:lstStyle>
          <a:p>
            <a:fld id="{BC9DEAA0-3EDB-4C7B-956D-2146C6DE9633}" type="slidenum">
              <a:rPr lang="nb-NO" smtClean="0"/>
              <a:pPr/>
              <a:t>‹#›</a:t>
            </a:fld>
            <a:endParaRPr lang="nb-NO"/>
          </a:p>
        </p:txBody>
      </p:sp>
      <p:sp>
        <p:nvSpPr>
          <p:cNvPr id="2" name="Text Placeholder 1">
            <a:extLst>
              <a:ext uri="{FF2B5EF4-FFF2-40B4-BE49-F238E27FC236}">
                <a16:creationId xmlns:a16="http://schemas.microsoft.com/office/drawing/2014/main" id="{255A5006-0C6B-40E0-9D92-3DDD006DCA5D}"/>
              </a:ext>
            </a:extLst>
          </p:cNvPr>
          <p:cNvSpPr>
            <a:spLocks noGrp="1"/>
          </p:cNvSpPr>
          <p:nvPr>
            <p:ph type="body" sz="quarter" idx="21" hasCustomPrompt="1"/>
          </p:nvPr>
        </p:nvSpPr>
        <p:spPr>
          <a:xfrm>
            <a:off x="11529638" y="217520"/>
            <a:ext cx="370800" cy="325972"/>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endParaRPr lang="nb-NO"/>
          </a:p>
        </p:txBody>
      </p:sp>
    </p:spTree>
    <p:extLst>
      <p:ext uri="{BB962C8B-B14F-4D97-AF65-F5344CB8AC3E}">
        <p14:creationId xmlns:p14="http://schemas.microsoft.com/office/powerpoint/2010/main" val="3891329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re diagrammer (gr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B714B24-09D7-42FD-9A44-BAB91E7BBD8A}"/>
              </a:ext>
            </a:extLst>
          </p:cNvPr>
          <p:cNvSpPr/>
          <p:nvPr userDrawn="1"/>
        </p:nvSpPr>
        <p:spPr>
          <a:xfrm>
            <a:off x="0" y="672431"/>
            <a:ext cx="12192000" cy="6185569"/>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p>
            <a:r>
              <a:rPr lang="en-US"/>
              <a:t>Click to edit Master title style</a:t>
            </a:r>
            <a:endParaRPr lang="nb-NO"/>
          </a:p>
        </p:txBody>
      </p:sp>
      <p:sp>
        <p:nvSpPr>
          <p:cNvPr id="4" name="Plassholder for bunntekst 3">
            <a:extLst>
              <a:ext uri="{FF2B5EF4-FFF2-40B4-BE49-F238E27FC236}">
                <a16:creationId xmlns:a16="http://schemas.microsoft.com/office/drawing/2014/main" id="{4460BC35-CFBB-4836-9C81-7831FE02DDA0}"/>
              </a:ext>
            </a:extLst>
          </p:cNvPr>
          <p:cNvSpPr>
            <a:spLocks noGrp="1"/>
          </p:cNvSpPr>
          <p:nvPr>
            <p:ph type="ftr" sz="quarter" idx="11"/>
          </p:nvPr>
        </p:nvSpPr>
        <p:spPr/>
        <p:txBody>
          <a:bodyPr/>
          <a:lstStyle/>
          <a:p>
            <a:endParaRPr lang="nb-NO"/>
          </a:p>
        </p:txBody>
      </p:sp>
      <p:sp>
        <p:nvSpPr>
          <p:cNvPr id="8" name="Plassholder for diagram 5">
            <a:extLst>
              <a:ext uri="{FF2B5EF4-FFF2-40B4-BE49-F238E27FC236}">
                <a16:creationId xmlns:a16="http://schemas.microsoft.com/office/drawing/2014/main" id="{EF6563F3-BDFD-4CED-8949-7184A70726B6}"/>
              </a:ext>
            </a:extLst>
          </p:cNvPr>
          <p:cNvSpPr>
            <a:spLocks noGrp="1"/>
          </p:cNvSpPr>
          <p:nvPr>
            <p:ph type="chart" sz="quarter" idx="16"/>
          </p:nvPr>
        </p:nvSpPr>
        <p:spPr>
          <a:xfrm>
            <a:off x="1017259" y="2845129"/>
            <a:ext cx="2851228" cy="2804812"/>
          </a:xfrm>
        </p:spPr>
        <p:txBody>
          <a:bodyPr/>
          <a:lstStyle>
            <a:lvl1pPr>
              <a:defRPr>
                <a:solidFill>
                  <a:schemeClr val="accent1"/>
                </a:solidFill>
              </a:defRPr>
            </a:lvl1pPr>
          </a:lstStyle>
          <a:p>
            <a:r>
              <a:rPr lang="en-US"/>
              <a:t>Click icon to add chart</a:t>
            </a:r>
            <a:endParaRPr lang="nb-NO"/>
          </a:p>
        </p:txBody>
      </p:sp>
      <p:sp>
        <p:nvSpPr>
          <p:cNvPr id="9" name="Plassholder for diagram 5">
            <a:extLst>
              <a:ext uri="{FF2B5EF4-FFF2-40B4-BE49-F238E27FC236}">
                <a16:creationId xmlns:a16="http://schemas.microsoft.com/office/drawing/2014/main" id="{C58A1879-AA5A-436A-B535-18E34CCE998D}"/>
              </a:ext>
            </a:extLst>
          </p:cNvPr>
          <p:cNvSpPr>
            <a:spLocks noGrp="1"/>
          </p:cNvSpPr>
          <p:nvPr>
            <p:ph type="chart" sz="quarter" idx="17"/>
          </p:nvPr>
        </p:nvSpPr>
        <p:spPr>
          <a:xfrm>
            <a:off x="8317441" y="2845129"/>
            <a:ext cx="2851228" cy="2804812"/>
          </a:xfrm>
        </p:spPr>
        <p:txBody>
          <a:bodyPr/>
          <a:lstStyle>
            <a:lvl1pPr>
              <a:defRPr>
                <a:solidFill>
                  <a:schemeClr val="accent1"/>
                </a:solidFill>
              </a:defRPr>
            </a:lvl1pPr>
          </a:lstStyle>
          <a:p>
            <a:r>
              <a:rPr lang="en-US"/>
              <a:t>Click icon to add chart</a:t>
            </a:r>
            <a:endParaRPr lang="nb-NO"/>
          </a:p>
        </p:txBody>
      </p:sp>
      <p:sp>
        <p:nvSpPr>
          <p:cNvPr id="10" name="Plassholder for diagram 5">
            <a:extLst>
              <a:ext uri="{FF2B5EF4-FFF2-40B4-BE49-F238E27FC236}">
                <a16:creationId xmlns:a16="http://schemas.microsoft.com/office/drawing/2014/main" id="{93C3AC41-356A-43FD-B4D8-2A1DC67E21C0}"/>
              </a:ext>
            </a:extLst>
          </p:cNvPr>
          <p:cNvSpPr>
            <a:spLocks noGrp="1"/>
          </p:cNvSpPr>
          <p:nvPr>
            <p:ph type="chart" sz="quarter" idx="18"/>
          </p:nvPr>
        </p:nvSpPr>
        <p:spPr>
          <a:xfrm>
            <a:off x="4667350" y="2845129"/>
            <a:ext cx="2851228" cy="2804812"/>
          </a:xfrm>
        </p:spPr>
        <p:txBody>
          <a:bodyPr/>
          <a:lstStyle>
            <a:lvl1pPr>
              <a:defRPr>
                <a:solidFill>
                  <a:schemeClr val="accent1"/>
                </a:solidFill>
              </a:defRPr>
            </a:lvl1pPr>
          </a:lstStyle>
          <a:p>
            <a:r>
              <a:rPr lang="en-US"/>
              <a:t>Click icon to add chart</a:t>
            </a:r>
            <a:endParaRPr lang="nb-NO"/>
          </a:p>
        </p:txBody>
      </p:sp>
      <p:sp>
        <p:nvSpPr>
          <p:cNvPr id="15" name="Plassholder for tekst 14">
            <a:extLst>
              <a:ext uri="{FF2B5EF4-FFF2-40B4-BE49-F238E27FC236}">
                <a16:creationId xmlns:a16="http://schemas.microsoft.com/office/drawing/2014/main" id="{D484E0DD-0D38-48E9-964C-BD3C03CE677F}"/>
              </a:ext>
            </a:extLst>
          </p:cNvPr>
          <p:cNvSpPr>
            <a:spLocks noGrp="1"/>
          </p:cNvSpPr>
          <p:nvPr>
            <p:ph type="body" sz="quarter" idx="19"/>
          </p:nvPr>
        </p:nvSpPr>
        <p:spPr>
          <a:xfrm>
            <a:off x="1017259" y="6169322"/>
            <a:ext cx="2851228" cy="338593"/>
          </a:xfrm>
        </p:spPr>
        <p:txBody>
          <a:bodyPr anchor="t" anchorCtr="0">
            <a:normAutofit/>
          </a:bodyPr>
          <a:lstStyle>
            <a:lvl1pPr marL="0" indent="0">
              <a:buNone/>
              <a:defRPr sz="1100">
                <a:solidFill>
                  <a:schemeClr val="accent1"/>
                </a:solidFill>
              </a:defRPr>
            </a:lvl1pPr>
          </a:lstStyle>
          <a:p>
            <a:pPr lvl="0"/>
            <a:r>
              <a:rPr lang="en-US"/>
              <a:t>Click to edit Master text styles</a:t>
            </a:r>
          </a:p>
        </p:txBody>
      </p:sp>
      <p:sp>
        <p:nvSpPr>
          <p:cNvPr id="16" name="Plassholder for tekst 14">
            <a:extLst>
              <a:ext uri="{FF2B5EF4-FFF2-40B4-BE49-F238E27FC236}">
                <a16:creationId xmlns:a16="http://schemas.microsoft.com/office/drawing/2014/main" id="{1DA203A3-976A-4309-A1EC-B3E4C7584B68}"/>
              </a:ext>
            </a:extLst>
          </p:cNvPr>
          <p:cNvSpPr>
            <a:spLocks noGrp="1"/>
          </p:cNvSpPr>
          <p:nvPr>
            <p:ph type="body" sz="quarter" idx="20"/>
          </p:nvPr>
        </p:nvSpPr>
        <p:spPr>
          <a:xfrm>
            <a:off x="4667350" y="6169322"/>
            <a:ext cx="2851228" cy="169297"/>
          </a:xfrm>
        </p:spPr>
        <p:txBody>
          <a:bodyPr anchor="t" anchorCtr="0">
            <a:spAutoFit/>
          </a:bodyPr>
          <a:lstStyle>
            <a:lvl1pPr marL="0" indent="0">
              <a:buNone/>
              <a:defRPr sz="1100">
                <a:solidFill>
                  <a:schemeClr val="accent1"/>
                </a:solidFill>
              </a:defRPr>
            </a:lvl1pPr>
          </a:lstStyle>
          <a:p>
            <a:pPr lvl="0"/>
            <a:r>
              <a:rPr lang="en-US"/>
              <a:t>Click to edit Master text styles</a:t>
            </a:r>
          </a:p>
        </p:txBody>
      </p:sp>
      <p:sp>
        <p:nvSpPr>
          <p:cNvPr id="17" name="Plassholder for tekst 14">
            <a:extLst>
              <a:ext uri="{FF2B5EF4-FFF2-40B4-BE49-F238E27FC236}">
                <a16:creationId xmlns:a16="http://schemas.microsoft.com/office/drawing/2014/main" id="{9CD2A0B5-4FBE-49E7-BA82-B505553B063C}"/>
              </a:ext>
            </a:extLst>
          </p:cNvPr>
          <p:cNvSpPr>
            <a:spLocks noGrp="1"/>
          </p:cNvSpPr>
          <p:nvPr>
            <p:ph type="body" sz="quarter" idx="21"/>
          </p:nvPr>
        </p:nvSpPr>
        <p:spPr>
          <a:xfrm>
            <a:off x="8317442" y="6169322"/>
            <a:ext cx="2851228" cy="169297"/>
          </a:xfrm>
        </p:spPr>
        <p:txBody>
          <a:bodyPr anchor="t" anchorCtr="0">
            <a:spAutoFit/>
          </a:bodyPr>
          <a:lstStyle>
            <a:lvl1pPr marL="0" indent="0">
              <a:buNone/>
              <a:defRPr sz="1100">
                <a:solidFill>
                  <a:schemeClr val="accent1"/>
                </a:solidFill>
              </a:defRPr>
            </a:lvl1pPr>
          </a:lstStyle>
          <a:p>
            <a:pPr lvl="0"/>
            <a:r>
              <a:rPr lang="en-US"/>
              <a:t>Click to edit Master text styles</a:t>
            </a:r>
          </a:p>
        </p:txBody>
      </p:sp>
      <p:cxnSp>
        <p:nvCxnSpPr>
          <p:cNvPr id="19" name="Rett linje 18">
            <a:extLst>
              <a:ext uri="{FF2B5EF4-FFF2-40B4-BE49-F238E27FC236}">
                <a16:creationId xmlns:a16="http://schemas.microsoft.com/office/drawing/2014/main" id="{4A899A8B-19F0-428D-A105-B26A07C3F4E9}"/>
              </a:ext>
            </a:extLst>
          </p:cNvPr>
          <p:cNvCxnSpPr/>
          <p:nvPr userDrawn="1"/>
        </p:nvCxnSpPr>
        <p:spPr>
          <a:xfrm>
            <a:off x="8317441"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5B36F21-3C26-48B4-BB04-D5D9412E407E}"/>
              </a:ext>
            </a:extLst>
          </p:cNvPr>
          <p:cNvCxnSpPr/>
          <p:nvPr userDrawn="1"/>
        </p:nvCxnSpPr>
        <p:spPr>
          <a:xfrm>
            <a:off x="1017259"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3986C4A8-060B-4596-A50C-245042F96E8E}"/>
              </a:ext>
            </a:extLst>
          </p:cNvPr>
          <p:cNvCxnSpPr/>
          <p:nvPr userDrawn="1"/>
        </p:nvCxnSpPr>
        <p:spPr>
          <a:xfrm>
            <a:off x="466735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Bilde 9">
            <a:extLst>
              <a:ext uri="{FF2B5EF4-FFF2-40B4-BE49-F238E27FC236}">
                <a16:creationId xmlns:a16="http://schemas.microsoft.com/office/drawing/2014/main" id="{416CF58B-8B5A-42B6-8470-C1B2894743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22" name="Plassholder for dato 2">
            <a:extLst>
              <a:ext uri="{FF2B5EF4-FFF2-40B4-BE49-F238E27FC236}">
                <a16:creationId xmlns:a16="http://schemas.microsoft.com/office/drawing/2014/main" id="{730FE3A3-5492-4EBB-BB07-0D83129BF591}"/>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22.06.2022</a:t>
            </a:fld>
            <a:endParaRPr lang="nb-NO"/>
          </a:p>
        </p:txBody>
      </p:sp>
      <p:sp>
        <p:nvSpPr>
          <p:cNvPr id="23" name="Plassholder for lysbildenummer 4">
            <a:extLst>
              <a:ext uri="{FF2B5EF4-FFF2-40B4-BE49-F238E27FC236}">
                <a16:creationId xmlns:a16="http://schemas.microsoft.com/office/drawing/2014/main" id="{4595BB3A-6347-4A26-B7AB-9C45CFD58E7D}"/>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1265200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re diagrammer (blå)">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02769A89-0C21-4792-BB60-48E5885EE7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672431"/>
            <a:ext cx="12192001" cy="6185569"/>
          </a:xfrm>
          <a:prstGeom prst="rect">
            <a:avLst/>
          </a:prstGeom>
        </p:spPr>
      </p:pic>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nb-NO"/>
          </a:p>
        </p:txBody>
      </p:sp>
      <p:sp>
        <p:nvSpPr>
          <p:cNvPr id="4" name="Plassholder for bunntekst 3">
            <a:extLst>
              <a:ext uri="{FF2B5EF4-FFF2-40B4-BE49-F238E27FC236}">
                <a16:creationId xmlns:a16="http://schemas.microsoft.com/office/drawing/2014/main" id="{4460BC35-CFBB-4836-9C81-7831FE02DDA0}"/>
              </a:ext>
            </a:extLst>
          </p:cNvPr>
          <p:cNvSpPr>
            <a:spLocks noGrp="1"/>
          </p:cNvSpPr>
          <p:nvPr>
            <p:ph type="ftr" sz="quarter" idx="11"/>
          </p:nvPr>
        </p:nvSpPr>
        <p:spPr/>
        <p:txBody>
          <a:bodyPr/>
          <a:lstStyle/>
          <a:p>
            <a:endParaRPr lang="nb-NO"/>
          </a:p>
        </p:txBody>
      </p:sp>
      <p:sp>
        <p:nvSpPr>
          <p:cNvPr id="8" name="Plassholder for diagram 5">
            <a:extLst>
              <a:ext uri="{FF2B5EF4-FFF2-40B4-BE49-F238E27FC236}">
                <a16:creationId xmlns:a16="http://schemas.microsoft.com/office/drawing/2014/main" id="{EF6563F3-BDFD-4CED-8949-7184A70726B6}"/>
              </a:ext>
            </a:extLst>
          </p:cNvPr>
          <p:cNvSpPr>
            <a:spLocks noGrp="1"/>
          </p:cNvSpPr>
          <p:nvPr>
            <p:ph type="chart" sz="quarter" idx="16"/>
          </p:nvPr>
        </p:nvSpPr>
        <p:spPr>
          <a:xfrm>
            <a:off x="1017259" y="2845129"/>
            <a:ext cx="2851228" cy="2804812"/>
          </a:xfrm>
        </p:spPr>
        <p:txBody>
          <a:bodyPr/>
          <a:lstStyle>
            <a:lvl1pPr>
              <a:defRPr>
                <a:solidFill>
                  <a:schemeClr val="bg1"/>
                </a:solidFill>
              </a:defRPr>
            </a:lvl1pPr>
          </a:lstStyle>
          <a:p>
            <a:r>
              <a:rPr lang="en-US"/>
              <a:t>Click icon to add chart</a:t>
            </a:r>
            <a:endParaRPr lang="nb-NO"/>
          </a:p>
        </p:txBody>
      </p:sp>
      <p:sp>
        <p:nvSpPr>
          <p:cNvPr id="9" name="Plassholder for diagram 5">
            <a:extLst>
              <a:ext uri="{FF2B5EF4-FFF2-40B4-BE49-F238E27FC236}">
                <a16:creationId xmlns:a16="http://schemas.microsoft.com/office/drawing/2014/main" id="{C58A1879-AA5A-436A-B535-18E34CCE998D}"/>
              </a:ext>
            </a:extLst>
          </p:cNvPr>
          <p:cNvSpPr>
            <a:spLocks noGrp="1"/>
          </p:cNvSpPr>
          <p:nvPr>
            <p:ph type="chart" sz="quarter" idx="17"/>
          </p:nvPr>
        </p:nvSpPr>
        <p:spPr>
          <a:xfrm>
            <a:off x="8317441" y="2845129"/>
            <a:ext cx="2851228" cy="2804812"/>
          </a:xfrm>
        </p:spPr>
        <p:txBody>
          <a:bodyPr/>
          <a:lstStyle>
            <a:lvl1pPr>
              <a:defRPr>
                <a:solidFill>
                  <a:schemeClr val="bg1"/>
                </a:solidFill>
              </a:defRPr>
            </a:lvl1pPr>
          </a:lstStyle>
          <a:p>
            <a:r>
              <a:rPr lang="en-US"/>
              <a:t>Click icon to add chart</a:t>
            </a:r>
            <a:endParaRPr lang="nb-NO"/>
          </a:p>
        </p:txBody>
      </p:sp>
      <p:sp>
        <p:nvSpPr>
          <p:cNvPr id="10" name="Plassholder for diagram 5">
            <a:extLst>
              <a:ext uri="{FF2B5EF4-FFF2-40B4-BE49-F238E27FC236}">
                <a16:creationId xmlns:a16="http://schemas.microsoft.com/office/drawing/2014/main" id="{93C3AC41-356A-43FD-B4D8-2A1DC67E21C0}"/>
              </a:ext>
            </a:extLst>
          </p:cNvPr>
          <p:cNvSpPr>
            <a:spLocks noGrp="1"/>
          </p:cNvSpPr>
          <p:nvPr>
            <p:ph type="chart" sz="quarter" idx="18"/>
          </p:nvPr>
        </p:nvSpPr>
        <p:spPr>
          <a:xfrm>
            <a:off x="4667350" y="2845129"/>
            <a:ext cx="2851228" cy="2804812"/>
          </a:xfrm>
        </p:spPr>
        <p:txBody>
          <a:bodyPr/>
          <a:lstStyle>
            <a:lvl1pPr>
              <a:defRPr>
                <a:solidFill>
                  <a:schemeClr val="bg1"/>
                </a:solidFill>
              </a:defRPr>
            </a:lvl1pPr>
          </a:lstStyle>
          <a:p>
            <a:r>
              <a:rPr lang="en-US"/>
              <a:t>Click icon to add chart</a:t>
            </a:r>
            <a:endParaRPr lang="nb-NO"/>
          </a:p>
        </p:txBody>
      </p:sp>
      <p:sp>
        <p:nvSpPr>
          <p:cNvPr id="15" name="Plassholder for tekst 14">
            <a:extLst>
              <a:ext uri="{FF2B5EF4-FFF2-40B4-BE49-F238E27FC236}">
                <a16:creationId xmlns:a16="http://schemas.microsoft.com/office/drawing/2014/main" id="{D484E0DD-0D38-48E9-964C-BD3C03CE677F}"/>
              </a:ext>
            </a:extLst>
          </p:cNvPr>
          <p:cNvSpPr>
            <a:spLocks noGrp="1"/>
          </p:cNvSpPr>
          <p:nvPr>
            <p:ph type="body" sz="quarter" idx="19"/>
          </p:nvPr>
        </p:nvSpPr>
        <p:spPr>
          <a:xfrm>
            <a:off x="1017259" y="6015741"/>
            <a:ext cx="2851229" cy="492175"/>
          </a:xfrm>
          <a:solidFill>
            <a:schemeClr val="accent6"/>
          </a:solidFill>
        </p:spPr>
        <p:txBody>
          <a:bodyPr anchor="ctr" anchorCtr="0">
            <a:normAutofit/>
          </a:bodyPr>
          <a:lstStyle>
            <a:lvl1pPr marL="0" indent="0">
              <a:buNone/>
              <a:defRPr sz="1100">
                <a:solidFill>
                  <a:schemeClr val="bg1"/>
                </a:solidFill>
              </a:defRPr>
            </a:lvl1pPr>
          </a:lstStyle>
          <a:p>
            <a:pPr lvl="0"/>
            <a:r>
              <a:rPr lang="en-US"/>
              <a:t>Click to edit Master text styles</a:t>
            </a:r>
          </a:p>
        </p:txBody>
      </p:sp>
      <p:sp>
        <p:nvSpPr>
          <p:cNvPr id="16" name="Plassholder for tekst 14">
            <a:extLst>
              <a:ext uri="{FF2B5EF4-FFF2-40B4-BE49-F238E27FC236}">
                <a16:creationId xmlns:a16="http://schemas.microsoft.com/office/drawing/2014/main" id="{1DA203A3-976A-4309-A1EC-B3E4C7584B68}"/>
              </a:ext>
            </a:extLst>
          </p:cNvPr>
          <p:cNvSpPr>
            <a:spLocks noGrp="1"/>
          </p:cNvSpPr>
          <p:nvPr>
            <p:ph type="body" sz="quarter" idx="20"/>
          </p:nvPr>
        </p:nvSpPr>
        <p:spPr>
          <a:xfrm>
            <a:off x="4667349" y="6015741"/>
            <a:ext cx="2851229" cy="492175"/>
          </a:xfrm>
          <a:solidFill>
            <a:schemeClr val="accent6"/>
          </a:solidFill>
        </p:spPr>
        <p:txBody>
          <a:bodyPr anchor="ctr" anchorCtr="0">
            <a:normAutofit/>
          </a:bodyPr>
          <a:lstStyle>
            <a:lvl1pPr marL="0" indent="0">
              <a:buNone/>
              <a:defRPr sz="1100">
                <a:solidFill>
                  <a:schemeClr val="bg1"/>
                </a:solidFill>
              </a:defRPr>
            </a:lvl1pPr>
          </a:lstStyle>
          <a:p>
            <a:pPr lvl="0"/>
            <a:r>
              <a:rPr lang="en-US"/>
              <a:t>Click to edit Master text styles</a:t>
            </a:r>
          </a:p>
        </p:txBody>
      </p:sp>
      <p:sp>
        <p:nvSpPr>
          <p:cNvPr id="17" name="Plassholder for tekst 14">
            <a:extLst>
              <a:ext uri="{FF2B5EF4-FFF2-40B4-BE49-F238E27FC236}">
                <a16:creationId xmlns:a16="http://schemas.microsoft.com/office/drawing/2014/main" id="{9CD2A0B5-4FBE-49E7-BA82-B505553B063C}"/>
              </a:ext>
            </a:extLst>
          </p:cNvPr>
          <p:cNvSpPr>
            <a:spLocks noGrp="1"/>
          </p:cNvSpPr>
          <p:nvPr>
            <p:ph type="body" sz="quarter" idx="21"/>
          </p:nvPr>
        </p:nvSpPr>
        <p:spPr>
          <a:xfrm>
            <a:off x="8317441" y="6015741"/>
            <a:ext cx="2851229" cy="492175"/>
          </a:xfrm>
          <a:solidFill>
            <a:schemeClr val="accent6"/>
          </a:solidFill>
        </p:spPr>
        <p:txBody>
          <a:bodyPr anchor="ctr" anchorCtr="0">
            <a:normAutofit/>
          </a:bodyPr>
          <a:lstStyle>
            <a:lvl1pPr marL="0" indent="0">
              <a:buNone/>
              <a:defRPr sz="1100">
                <a:solidFill>
                  <a:schemeClr val="bg1"/>
                </a:solidFill>
              </a:defRPr>
            </a:lvl1pPr>
          </a:lstStyle>
          <a:p>
            <a:pPr lvl="0"/>
            <a:r>
              <a:rPr lang="en-US"/>
              <a:t>Click to edit Master text styles</a:t>
            </a:r>
          </a:p>
        </p:txBody>
      </p:sp>
      <p:cxnSp>
        <p:nvCxnSpPr>
          <p:cNvPr id="19" name="Rett linje 18">
            <a:extLst>
              <a:ext uri="{FF2B5EF4-FFF2-40B4-BE49-F238E27FC236}">
                <a16:creationId xmlns:a16="http://schemas.microsoft.com/office/drawing/2014/main" id="{4A899A8B-19F0-428D-A105-B26A07C3F4E9}"/>
              </a:ext>
            </a:extLst>
          </p:cNvPr>
          <p:cNvCxnSpPr/>
          <p:nvPr userDrawn="1"/>
        </p:nvCxnSpPr>
        <p:spPr>
          <a:xfrm>
            <a:off x="8317441"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5B36F21-3C26-48B4-BB04-D5D9412E407E}"/>
              </a:ext>
            </a:extLst>
          </p:cNvPr>
          <p:cNvCxnSpPr/>
          <p:nvPr userDrawn="1"/>
        </p:nvCxnSpPr>
        <p:spPr>
          <a:xfrm>
            <a:off x="1017259"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3986C4A8-060B-4596-A50C-245042F96E8E}"/>
              </a:ext>
            </a:extLst>
          </p:cNvPr>
          <p:cNvCxnSpPr/>
          <p:nvPr userDrawn="1"/>
        </p:nvCxnSpPr>
        <p:spPr>
          <a:xfrm>
            <a:off x="466735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Bilde 9">
            <a:extLst>
              <a:ext uri="{FF2B5EF4-FFF2-40B4-BE49-F238E27FC236}">
                <a16:creationId xmlns:a16="http://schemas.microsoft.com/office/drawing/2014/main" id="{C96C8E0B-8A30-4EBE-BF28-1C91DAEEB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22" name="Plassholder for dato 2">
            <a:extLst>
              <a:ext uri="{FF2B5EF4-FFF2-40B4-BE49-F238E27FC236}">
                <a16:creationId xmlns:a16="http://schemas.microsoft.com/office/drawing/2014/main" id="{A59E6AF8-2C79-423C-A4DE-731019A409AB}"/>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22.06.2022</a:t>
            </a:fld>
            <a:endParaRPr lang="nb-NO"/>
          </a:p>
        </p:txBody>
      </p:sp>
      <p:sp>
        <p:nvSpPr>
          <p:cNvPr id="23" name="Plassholder for lysbildenummer 4">
            <a:extLst>
              <a:ext uri="{FF2B5EF4-FFF2-40B4-BE49-F238E27FC236}">
                <a16:creationId xmlns:a16="http://schemas.microsoft.com/office/drawing/2014/main" id="{C2E48F2F-5BBA-4BF3-9EB1-1D2067F2BF58}"/>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2434490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o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68115A-3481-4E61-A3D9-E1E52AA7EA7A}"/>
              </a:ext>
            </a:extLst>
          </p:cNvPr>
          <p:cNvSpPr>
            <a:spLocks noGrp="1"/>
          </p:cNvSpPr>
          <p:nvPr>
            <p:ph type="title"/>
          </p:nvPr>
        </p:nvSpPr>
        <p:spPr/>
        <p:txBody>
          <a:bodyPr/>
          <a:lstStyle/>
          <a:p>
            <a:r>
              <a:rPr lang="en-US"/>
              <a:t>Click to edit Master title style</a:t>
            </a:r>
            <a:endParaRPr lang="nb-NO"/>
          </a:p>
        </p:txBody>
      </p:sp>
      <p:sp>
        <p:nvSpPr>
          <p:cNvPr id="3" name="Plassholder for innhold 2">
            <a:extLst>
              <a:ext uri="{FF2B5EF4-FFF2-40B4-BE49-F238E27FC236}">
                <a16:creationId xmlns:a16="http://schemas.microsoft.com/office/drawing/2014/main" id="{03B58D14-3117-4F57-B880-870F0E05CF88}"/>
              </a:ext>
            </a:extLst>
          </p:cNvPr>
          <p:cNvSpPr>
            <a:spLocks noGrp="1"/>
          </p:cNvSpPr>
          <p:nvPr>
            <p:ph idx="1"/>
          </p:nvPr>
        </p:nvSpPr>
        <p:spPr>
          <a:xfrm>
            <a:off x="1017260" y="2677824"/>
            <a:ext cx="4903067" cy="382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bunntekst 4">
            <a:extLst>
              <a:ext uri="{FF2B5EF4-FFF2-40B4-BE49-F238E27FC236}">
                <a16:creationId xmlns:a16="http://schemas.microsoft.com/office/drawing/2014/main" id="{E3064FA1-EECA-49B5-8115-293B57F613FB}"/>
              </a:ext>
            </a:extLst>
          </p:cNvPr>
          <p:cNvSpPr>
            <a:spLocks noGrp="1"/>
          </p:cNvSpPr>
          <p:nvPr>
            <p:ph type="ftr" sz="quarter" idx="11"/>
          </p:nvPr>
        </p:nvSpPr>
        <p:spPr/>
        <p:txBody>
          <a:bodyPr/>
          <a:lstStyle/>
          <a:p>
            <a:endParaRPr lang="nb-NO"/>
          </a:p>
        </p:txBody>
      </p:sp>
      <p:sp>
        <p:nvSpPr>
          <p:cNvPr id="7" name="Plassholder for innhold 2">
            <a:extLst>
              <a:ext uri="{FF2B5EF4-FFF2-40B4-BE49-F238E27FC236}">
                <a16:creationId xmlns:a16="http://schemas.microsoft.com/office/drawing/2014/main" id="{FDF4D5FB-E6A4-4CEA-8D14-3BD9C979DC67}"/>
              </a:ext>
            </a:extLst>
          </p:cNvPr>
          <p:cNvSpPr>
            <a:spLocks noGrp="1"/>
          </p:cNvSpPr>
          <p:nvPr>
            <p:ph idx="13"/>
          </p:nvPr>
        </p:nvSpPr>
        <p:spPr>
          <a:xfrm>
            <a:off x="6272801" y="2677823"/>
            <a:ext cx="4903067" cy="382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Plassholder for dato 2">
            <a:extLst>
              <a:ext uri="{FF2B5EF4-FFF2-40B4-BE49-F238E27FC236}">
                <a16:creationId xmlns:a16="http://schemas.microsoft.com/office/drawing/2014/main" id="{58C0512D-9C3C-4456-AD70-7526121C03B6}"/>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22.06.2022</a:t>
            </a:fld>
            <a:endParaRPr lang="nb-NO"/>
          </a:p>
        </p:txBody>
      </p:sp>
      <p:sp>
        <p:nvSpPr>
          <p:cNvPr id="12" name="Plassholder for lysbildenummer 4">
            <a:extLst>
              <a:ext uri="{FF2B5EF4-FFF2-40B4-BE49-F238E27FC236}">
                <a16:creationId xmlns:a16="http://schemas.microsoft.com/office/drawing/2014/main" id="{2CF4DC50-4B88-48CD-B745-766200A7CDEA}"/>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841546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Én spalt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68115A-3481-4E61-A3D9-E1E52AA7EA7A}"/>
              </a:ext>
            </a:extLst>
          </p:cNvPr>
          <p:cNvSpPr>
            <a:spLocks noGrp="1"/>
          </p:cNvSpPr>
          <p:nvPr>
            <p:ph type="title"/>
          </p:nvPr>
        </p:nvSpPr>
        <p:spPr/>
        <p:txBody>
          <a:bodyPr/>
          <a:lstStyle/>
          <a:p>
            <a:r>
              <a:rPr lang="en-US"/>
              <a:t>Click to edit Master title style</a:t>
            </a:r>
            <a:endParaRPr lang="nb-NO"/>
          </a:p>
        </p:txBody>
      </p:sp>
      <p:sp>
        <p:nvSpPr>
          <p:cNvPr id="3" name="Plassholder for innhold 2">
            <a:extLst>
              <a:ext uri="{FF2B5EF4-FFF2-40B4-BE49-F238E27FC236}">
                <a16:creationId xmlns:a16="http://schemas.microsoft.com/office/drawing/2014/main" id="{03B58D14-3117-4F57-B880-870F0E05CF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bunntekst 4">
            <a:extLst>
              <a:ext uri="{FF2B5EF4-FFF2-40B4-BE49-F238E27FC236}">
                <a16:creationId xmlns:a16="http://schemas.microsoft.com/office/drawing/2014/main" id="{E3064FA1-EECA-49B5-8115-293B57F613FB}"/>
              </a:ext>
            </a:extLst>
          </p:cNvPr>
          <p:cNvSpPr>
            <a:spLocks noGrp="1"/>
          </p:cNvSpPr>
          <p:nvPr>
            <p:ph type="ftr" sz="quarter" idx="11"/>
          </p:nvPr>
        </p:nvSpPr>
        <p:spPr/>
        <p:txBody>
          <a:bodyPr/>
          <a:lstStyle/>
          <a:p>
            <a:endParaRPr lang="nb-NO"/>
          </a:p>
        </p:txBody>
      </p:sp>
      <p:pic>
        <p:nvPicPr>
          <p:cNvPr id="7" name="Bilde 9">
            <a:extLst>
              <a:ext uri="{FF2B5EF4-FFF2-40B4-BE49-F238E27FC236}">
                <a16:creationId xmlns:a16="http://schemas.microsoft.com/office/drawing/2014/main" id="{B069E81B-3ADD-4553-8F6B-E68E19E64E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8" name="Plassholder for dato 2">
            <a:extLst>
              <a:ext uri="{FF2B5EF4-FFF2-40B4-BE49-F238E27FC236}">
                <a16:creationId xmlns:a16="http://schemas.microsoft.com/office/drawing/2014/main" id="{67D0544F-A22A-485A-A97A-0A6CDF5F5A9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22.06.2022</a:t>
            </a:fld>
            <a:endParaRPr lang="nb-NO"/>
          </a:p>
        </p:txBody>
      </p:sp>
      <p:sp>
        <p:nvSpPr>
          <p:cNvPr id="9" name="Plassholder for lysbildenummer 4">
            <a:extLst>
              <a:ext uri="{FF2B5EF4-FFF2-40B4-BE49-F238E27FC236}">
                <a16:creationId xmlns:a16="http://schemas.microsoft.com/office/drawing/2014/main" id="{1611375F-E10E-462B-96EB-4D28F3998658}"/>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1342610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p>
            <a:r>
              <a:rPr lang="en-US"/>
              <a:t>Click to edit Master title style</a:t>
            </a:r>
            <a:endParaRPr lang="nb-NO"/>
          </a:p>
        </p:txBody>
      </p:sp>
      <p:sp>
        <p:nvSpPr>
          <p:cNvPr id="4" name="Plassholder for bunntekst 3">
            <a:extLst>
              <a:ext uri="{FF2B5EF4-FFF2-40B4-BE49-F238E27FC236}">
                <a16:creationId xmlns:a16="http://schemas.microsoft.com/office/drawing/2014/main" id="{4460BC35-CFBB-4836-9C81-7831FE02DDA0}"/>
              </a:ext>
            </a:extLst>
          </p:cNvPr>
          <p:cNvSpPr>
            <a:spLocks noGrp="1"/>
          </p:cNvSpPr>
          <p:nvPr>
            <p:ph type="ftr" sz="quarter" idx="11"/>
          </p:nvPr>
        </p:nvSpPr>
        <p:spPr/>
        <p:txBody>
          <a:bodyPr/>
          <a:lstStyle/>
          <a:p>
            <a:endParaRPr lang="nb-NO"/>
          </a:p>
        </p:txBody>
      </p:sp>
      <p:pic>
        <p:nvPicPr>
          <p:cNvPr id="6" name="Bilde 9">
            <a:extLst>
              <a:ext uri="{FF2B5EF4-FFF2-40B4-BE49-F238E27FC236}">
                <a16:creationId xmlns:a16="http://schemas.microsoft.com/office/drawing/2014/main" id="{51BE5212-3761-4EB9-A768-985CF45F4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7" name="Plassholder for dato 2">
            <a:extLst>
              <a:ext uri="{FF2B5EF4-FFF2-40B4-BE49-F238E27FC236}">
                <a16:creationId xmlns:a16="http://schemas.microsoft.com/office/drawing/2014/main" id="{9B1DB728-C6CF-47F3-878A-2C52F54F40A1}"/>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22.06.2022</a:t>
            </a:fld>
            <a:endParaRPr lang="nb-NO"/>
          </a:p>
        </p:txBody>
      </p:sp>
      <p:sp>
        <p:nvSpPr>
          <p:cNvPr id="8" name="Plassholder for lysbildenummer 4">
            <a:extLst>
              <a:ext uri="{FF2B5EF4-FFF2-40B4-BE49-F238E27FC236}">
                <a16:creationId xmlns:a16="http://schemas.microsoft.com/office/drawing/2014/main" id="{25491575-2FD0-4C08-AAF0-7B06BC3C9C36}"/>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2115414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FF98056C-C90F-4ECA-9227-98DCB01AE7D0}"/>
              </a:ext>
            </a:extLst>
          </p:cNvPr>
          <p:cNvSpPr>
            <a:spLocks noGrp="1"/>
          </p:cNvSpPr>
          <p:nvPr>
            <p:ph type="ftr" sz="quarter" idx="11"/>
          </p:nvPr>
        </p:nvSpPr>
        <p:spPr/>
        <p:txBody>
          <a:bodyPr/>
          <a:lstStyle/>
          <a:p>
            <a:endParaRPr lang="nb-NO"/>
          </a:p>
        </p:txBody>
      </p:sp>
      <p:pic>
        <p:nvPicPr>
          <p:cNvPr id="5" name="Bilde 9">
            <a:extLst>
              <a:ext uri="{FF2B5EF4-FFF2-40B4-BE49-F238E27FC236}">
                <a16:creationId xmlns:a16="http://schemas.microsoft.com/office/drawing/2014/main" id="{E4EE27E0-9E1C-44B5-A408-D2F9EEFDF5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6" name="Plassholder for dato 2">
            <a:extLst>
              <a:ext uri="{FF2B5EF4-FFF2-40B4-BE49-F238E27FC236}">
                <a16:creationId xmlns:a16="http://schemas.microsoft.com/office/drawing/2014/main" id="{CAA998EA-76FE-433F-B490-44EF9FB1CD3E}"/>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22.06.2022</a:t>
            </a:fld>
            <a:endParaRPr lang="nb-NO"/>
          </a:p>
        </p:txBody>
      </p:sp>
      <p:sp>
        <p:nvSpPr>
          <p:cNvPr id="7" name="Plassholder for lysbildenummer 4">
            <a:extLst>
              <a:ext uri="{FF2B5EF4-FFF2-40B4-BE49-F238E27FC236}">
                <a16:creationId xmlns:a16="http://schemas.microsoft.com/office/drawing/2014/main" id="{BE323D98-E5A6-490B-9724-FC2FD255E3BF}"/>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325519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1301305-9B1D-4779-A0F9-84D5D285C5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00"/>
          </a:xfrm>
          <a:prstGeom prst="rect">
            <a:avLst/>
          </a:prstGeom>
        </p:spPr>
      </p:pic>
      <p:sp>
        <p:nvSpPr>
          <p:cNvPr id="6" name="Plassholder for tekst 5">
            <a:extLst>
              <a:ext uri="{FF2B5EF4-FFF2-40B4-BE49-F238E27FC236}">
                <a16:creationId xmlns:a16="http://schemas.microsoft.com/office/drawing/2014/main" id="{BA7F79C2-60CD-4417-A8A4-ADDE30553B6F}"/>
              </a:ext>
            </a:extLst>
          </p:cNvPr>
          <p:cNvSpPr>
            <a:spLocks noGrp="1"/>
          </p:cNvSpPr>
          <p:nvPr>
            <p:ph type="body" sz="quarter" idx="10"/>
          </p:nvPr>
        </p:nvSpPr>
        <p:spPr>
          <a:xfrm>
            <a:off x="3688640" y="3140557"/>
            <a:ext cx="4814720" cy="430937"/>
          </a:xfrm>
        </p:spPr>
        <p:txBody>
          <a:bodyPr anchor="b" anchorCtr="0">
            <a:normAutofit/>
          </a:bodyPr>
          <a:lstStyle>
            <a:lvl1pPr marL="0" indent="0" algn="ctr">
              <a:spcBef>
                <a:spcPts val="0"/>
              </a:spcBef>
              <a:buNone/>
              <a:defRPr>
                <a:solidFill>
                  <a:schemeClr val="bg2"/>
                </a:solidFill>
                <a:latin typeface="+mj-lt"/>
              </a:defRPr>
            </a:lvl1pPr>
          </a:lstStyle>
          <a:p>
            <a:pPr lvl="0"/>
            <a:r>
              <a:rPr lang="en-US"/>
              <a:t>Click to edit Master text styles</a:t>
            </a:r>
          </a:p>
        </p:txBody>
      </p:sp>
      <p:sp>
        <p:nvSpPr>
          <p:cNvPr id="7" name="Plassholder for tekst 5">
            <a:extLst>
              <a:ext uri="{FF2B5EF4-FFF2-40B4-BE49-F238E27FC236}">
                <a16:creationId xmlns:a16="http://schemas.microsoft.com/office/drawing/2014/main" id="{BC2FD59A-23FA-48AB-9569-45424E2B3393}"/>
              </a:ext>
            </a:extLst>
          </p:cNvPr>
          <p:cNvSpPr>
            <a:spLocks noGrp="1"/>
          </p:cNvSpPr>
          <p:nvPr>
            <p:ph type="body" sz="quarter" idx="11" hasCustomPrompt="1"/>
          </p:nvPr>
        </p:nvSpPr>
        <p:spPr>
          <a:xfrm>
            <a:off x="3688640" y="4145143"/>
            <a:ext cx="4814720" cy="215468"/>
          </a:xfrm>
        </p:spPr>
        <p:txBody>
          <a:bodyPr anchor="t" anchorCtr="0">
            <a:normAutofit/>
          </a:bodyPr>
          <a:lstStyle>
            <a:lvl1pPr marL="0" indent="0" algn="ctr">
              <a:spcBef>
                <a:spcPts val="0"/>
              </a:spcBef>
              <a:buNone/>
              <a:defRPr>
                <a:solidFill>
                  <a:schemeClr val="bg2"/>
                </a:solidFill>
                <a:latin typeface="+mn-lt"/>
              </a:defRPr>
            </a:lvl1pPr>
          </a:lstStyle>
          <a:p>
            <a:pPr lvl="0"/>
            <a:r>
              <a:rPr lang="nb-NO"/>
              <a:t>Navn </a:t>
            </a:r>
            <a:r>
              <a:rPr lang="nb-NO" err="1"/>
              <a:t>Navnesen</a:t>
            </a:r>
            <a:endParaRPr lang="nb-NO"/>
          </a:p>
        </p:txBody>
      </p:sp>
      <p:sp>
        <p:nvSpPr>
          <p:cNvPr id="8" name="Plassholder for tekst 5">
            <a:extLst>
              <a:ext uri="{FF2B5EF4-FFF2-40B4-BE49-F238E27FC236}">
                <a16:creationId xmlns:a16="http://schemas.microsoft.com/office/drawing/2014/main" id="{C4A3D18B-38FB-41A9-A39A-A96CD064A346}"/>
              </a:ext>
            </a:extLst>
          </p:cNvPr>
          <p:cNvSpPr>
            <a:spLocks noGrp="1"/>
          </p:cNvSpPr>
          <p:nvPr>
            <p:ph type="body" sz="quarter" idx="12" hasCustomPrompt="1"/>
          </p:nvPr>
        </p:nvSpPr>
        <p:spPr>
          <a:xfrm>
            <a:off x="3688640" y="4367517"/>
            <a:ext cx="4814720" cy="184687"/>
          </a:xfrm>
        </p:spPr>
        <p:txBody>
          <a:bodyPr anchor="t" anchorCtr="0">
            <a:normAutofit/>
          </a:bodyPr>
          <a:lstStyle>
            <a:lvl1pPr marL="0" indent="0" algn="ctr">
              <a:spcBef>
                <a:spcPts val="0"/>
              </a:spcBef>
              <a:buNone/>
              <a:defRPr sz="1200" i="1">
                <a:solidFill>
                  <a:schemeClr val="bg2"/>
                </a:solidFill>
                <a:latin typeface="+mn-lt"/>
              </a:defRPr>
            </a:lvl1pPr>
          </a:lstStyle>
          <a:p>
            <a:pPr lvl="0"/>
            <a:r>
              <a:rPr lang="nb-NO"/>
              <a:t>Jobbtittel</a:t>
            </a:r>
          </a:p>
        </p:txBody>
      </p:sp>
      <p:sp>
        <p:nvSpPr>
          <p:cNvPr id="9" name="Plassholder for tekst 5">
            <a:extLst>
              <a:ext uri="{FF2B5EF4-FFF2-40B4-BE49-F238E27FC236}">
                <a16:creationId xmlns:a16="http://schemas.microsoft.com/office/drawing/2014/main" id="{3265E5E8-C198-428D-8453-37059386F7FC}"/>
              </a:ext>
            </a:extLst>
          </p:cNvPr>
          <p:cNvSpPr>
            <a:spLocks noGrp="1"/>
          </p:cNvSpPr>
          <p:nvPr>
            <p:ph type="body" sz="quarter" idx="13" hasCustomPrompt="1"/>
          </p:nvPr>
        </p:nvSpPr>
        <p:spPr>
          <a:xfrm>
            <a:off x="3688640" y="4959865"/>
            <a:ext cx="4814720" cy="184687"/>
          </a:xfrm>
        </p:spPr>
        <p:txBody>
          <a:bodyPr anchor="t" anchorCtr="0">
            <a:normAutofit/>
          </a:bodyPr>
          <a:lstStyle>
            <a:lvl1pPr marL="0" indent="0" algn="ctr">
              <a:spcBef>
                <a:spcPts val="0"/>
              </a:spcBef>
              <a:buNone/>
              <a:defRPr sz="1200">
                <a:solidFill>
                  <a:schemeClr val="bg2"/>
                </a:solidFill>
                <a:latin typeface="+mn-lt"/>
              </a:defRPr>
            </a:lvl1pPr>
          </a:lstStyle>
          <a:p>
            <a:pPr lvl="0"/>
            <a:r>
              <a:rPr lang="nb-NO"/>
              <a:t>@</a:t>
            </a:r>
            <a:r>
              <a:rPr lang="nb-NO" err="1"/>
              <a:t>navn_navnesen</a:t>
            </a:r>
            <a:endParaRPr lang="nb-NO"/>
          </a:p>
        </p:txBody>
      </p:sp>
      <p:sp>
        <p:nvSpPr>
          <p:cNvPr id="14" name="Rektangel 13">
            <a:extLst>
              <a:ext uri="{FF2B5EF4-FFF2-40B4-BE49-F238E27FC236}">
                <a16:creationId xmlns:a16="http://schemas.microsoft.com/office/drawing/2014/main" id="{168A8C16-9910-4A27-AD53-077908728F53}"/>
              </a:ext>
            </a:extLst>
          </p:cNvPr>
          <p:cNvSpPr/>
          <p:nvPr userDrawn="1"/>
        </p:nvSpPr>
        <p:spPr>
          <a:xfrm>
            <a:off x="4430575" y="3870932"/>
            <a:ext cx="3330850" cy="14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19" name="Plassholder for tekst 18">
            <a:extLst>
              <a:ext uri="{FF2B5EF4-FFF2-40B4-BE49-F238E27FC236}">
                <a16:creationId xmlns:a16="http://schemas.microsoft.com/office/drawing/2014/main" id="{460589EB-4579-4758-9C4B-2B2CA5D7F820}"/>
              </a:ext>
            </a:extLst>
          </p:cNvPr>
          <p:cNvSpPr>
            <a:spLocks noGrp="1"/>
          </p:cNvSpPr>
          <p:nvPr>
            <p:ph type="body" sz="quarter" idx="14" hasCustomPrompt="1"/>
          </p:nvPr>
        </p:nvSpPr>
        <p:spPr>
          <a:xfrm>
            <a:off x="5222380" y="4966855"/>
            <a:ext cx="172235" cy="17070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90854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side (blå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extLst>
                <a:ext uri="{28A0092B-C50C-407E-A947-70E740481C1C}">
                  <a14:useLocalDpi xmlns:a14="http://schemas.microsoft.com/office/drawing/2010/main"/>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extLst>
                <a:ext uri="{28A0092B-C50C-407E-A947-70E740481C1C}">
                  <a14:useLocalDpi xmlns:a14="http://schemas.microsoft.com/office/drawing/2010/main"/>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extLst>
                <a:ext uri="{28A0092B-C50C-407E-A947-70E740481C1C}">
                  <a14:useLocalDpi xmlns:a14="http://schemas.microsoft.com/office/drawing/2010/main"/>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52623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side (blå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extLst>
                <a:ext uri="{28A0092B-C50C-407E-A947-70E740481C1C}">
                  <a14:useLocalDpi xmlns:a14="http://schemas.microsoft.com/office/drawing/2010/main"/>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extLst>
                <a:ext uri="{28A0092B-C50C-407E-A947-70E740481C1C}">
                  <a14:useLocalDpi xmlns:a14="http://schemas.microsoft.com/office/drawing/2010/main"/>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extLst>
                <a:ext uri="{28A0092B-C50C-407E-A947-70E740481C1C}">
                  <a14:useLocalDpi xmlns:a14="http://schemas.microsoft.com/office/drawing/2010/main"/>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346408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side (blå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extLst>
                <a:ext uri="{28A0092B-C50C-407E-A947-70E740481C1C}">
                  <a14:useLocalDpi xmlns:a14="http://schemas.microsoft.com/office/drawing/2010/main"/>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extLst>
                <a:ext uri="{28A0092B-C50C-407E-A947-70E740481C1C}">
                  <a14:useLocalDpi xmlns:a14="http://schemas.microsoft.com/office/drawing/2010/main"/>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extLst>
                <a:ext uri="{28A0092B-C50C-407E-A947-70E740481C1C}">
                  <a14:useLocalDpi xmlns:a14="http://schemas.microsoft.com/office/drawing/2010/main"/>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359778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side (bilde)">
    <p:bg>
      <p:bgPr>
        <a:solidFill>
          <a:schemeClr val="accent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89752454-695E-4C55-9441-5E1695F528B0}"/>
              </a:ext>
            </a:extLst>
          </p:cNvPr>
          <p:cNvSpPr>
            <a:spLocks noGrp="1"/>
          </p:cNvSpPr>
          <p:nvPr>
            <p:ph type="pic" sz="quarter" idx="14"/>
          </p:nvPr>
        </p:nvSpPr>
        <p:spPr>
          <a:xfrm>
            <a:off x="0" y="0"/>
            <a:ext cx="1219200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nb-NO"/>
          </a:p>
        </p:txBody>
      </p:sp>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spcBef>
                <a:spcPts val="0"/>
              </a:spcBef>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extLst>
                <a:ext uri="{28A0092B-C50C-407E-A947-70E740481C1C}">
                  <a14:useLocalDpi xmlns:a14="http://schemas.microsoft.com/office/drawing/2010/main"/>
                </a:ext>
              </a:extLst>
            </a:blip>
            <a:srcRect/>
            <a:tile tx="0" ty="0" sx="100000" sy="100000" flip="none" algn="l"/>
          </a:blipFill>
        </p:spPr>
        <p:txBody>
          <a:bodyPr lIns="360000" anchor="b" anchorCtr="0">
            <a:normAutofit/>
          </a:bodyPr>
          <a:lstStyle>
            <a:lvl1pPr marL="0" indent="0">
              <a:spcBef>
                <a:spcPts val="0"/>
              </a:spcBef>
              <a:buNone/>
              <a:defRPr sz="1400">
                <a:solidFill>
                  <a:schemeClr val="accent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extLst>
                <a:ext uri="{28A0092B-C50C-407E-A947-70E740481C1C}">
                  <a14:useLocalDpi xmlns:a14="http://schemas.microsoft.com/office/drawing/2010/main"/>
                </a:ext>
              </a:extLst>
            </a:blip>
            <a:srcRect/>
            <a:tile tx="0" ty="0" sx="100000" sy="100000" flip="none" algn="l"/>
          </a:blipFill>
        </p:spPr>
        <p:txBody>
          <a:bodyPr lIns="360000" anchor="b" anchorCtr="0">
            <a:normAutofit/>
          </a:bodyPr>
          <a:lstStyle>
            <a:lvl1pPr marL="0" indent="0">
              <a:spcBef>
                <a:spcPts val="0"/>
              </a:spcBef>
              <a:buNone/>
              <a:defRPr sz="1400">
                <a:solidFill>
                  <a:schemeClr val="accent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extLst>
                <a:ext uri="{28A0092B-C50C-407E-A947-70E740481C1C}">
                  <a14:useLocalDpi xmlns:a14="http://schemas.microsoft.com/office/drawing/2010/main"/>
                </a:ext>
              </a:extLst>
            </a:blip>
            <a:srcRect/>
            <a:tile tx="0" ty="0" sx="100000" sy="100000" flip="none" algn="l"/>
          </a:blipFill>
        </p:spPr>
        <p:txBody>
          <a:bodyPr lIns="360000" anchor="b" anchorCtr="0">
            <a:normAutofit/>
          </a:bodyPr>
          <a:lstStyle>
            <a:lvl1pPr marL="0" indent="0">
              <a:spcBef>
                <a:spcPts val="0"/>
              </a:spcBef>
              <a:buNone/>
              <a:defRPr sz="1400">
                <a:solidFill>
                  <a:schemeClr val="accent1"/>
                </a:solidFill>
                <a:latin typeface="+mn-lt"/>
              </a:defRPr>
            </a:lvl1pPr>
          </a:lstStyle>
          <a:p>
            <a:pPr lvl="0"/>
            <a:r>
              <a:rPr lang="en-US"/>
              <a:t>Click to edit Master text styles</a:t>
            </a:r>
          </a:p>
        </p:txBody>
      </p:sp>
      <p:sp>
        <p:nvSpPr>
          <p:cNvPr id="8" name="Plassholder for tekst 7">
            <a:extLst>
              <a:ext uri="{FF2B5EF4-FFF2-40B4-BE49-F238E27FC236}">
                <a16:creationId xmlns:a16="http://schemas.microsoft.com/office/drawing/2014/main" id="{BA5B87B6-1779-4797-9099-A12513B2FB53}"/>
              </a:ext>
            </a:extLst>
          </p:cNvPr>
          <p:cNvSpPr>
            <a:spLocks noGrp="1"/>
          </p:cNvSpPr>
          <p:nvPr>
            <p:ph type="body" sz="quarter" idx="15" hasCustomPrompt="1"/>
          </p:nvPr>
        </p:nvSpPr>
        <p:spPr>
          <a:xfrm>
            <a:off x="1026262" y="738178"/>
            <a:ext cx="885561" cy="778856"/>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25921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blå)">
    <p:bg>
      <p:bgPr>
        <a:solidFill>
          <a:schemeClr val="accent1"/>
        </a:solidFill>
        <a:effectLst/>
      </p:bgPr>
    </p:bg>
    <p:spTree>
      <p:nvGrpSpPr>
        <p:cNvPr id="1" name=""/>
        <p:cNvGrpSpPr/>
        <p:nvPr/>
      </p:nvGrpSpPr>
      <p:grpSpPr>
        <a:xfrm>
          <a:off x="0" y="0"/>
          <a:ext cx="0" cy="0"/>
          <a:chOff x="0" y="0"/>
          <a:chExt cx="0" cy="0"/>
        </a:xfrm>
      </p:grpSpPr>
      <p:sp>
        <p:nvSpPr>
          <p:cNvPr id="8" name="Plassholder for tabell 7">
            <a:extLst>
              <a:ext uri="{FF2B5EF4-FFF2-40B4-BE49-F238E27FC236}">
                <a16:creationId xmlns:a16="http://schemas.microsoft.com/office/drawing/2014/main" id="{40EA89DF-6330-4538-A0FF-73E918FCB95F}"/>
              </a:ext>
            </a:extLst>
          </p:cNvPr>
          <p:cNvSpPr>
            <a:spLocks noGrp="1"/>
          </p:cNvSpPr>
          <p:nvPr>
            <p:ph type="tbl" sz="quarter" idx="10"/>
          </p:nvPr>
        </p:nvSpPr>
        <p:spPr>
          <a:xfrm>
            <a:off x="5923512" y="508853"/>
            <a:ext cx="5252356" cy="5999063"/>
          </a:xfrm>
        </p:spPr>
        <p:txBody>
          <a:bodyPr/>
          <a:lstStyle>
            <a:lvl1pPr>
              <a:defRPr>
                <a:solidFill>
                  <a:schemeClr val="bg1"/>
                </a:solidFill>
              </a:defRPr>
            </a:lvl1pPr>
          </a:lstStyle>
          <a:p>
            <a:r>
              <a:rPr lang="en-US"/>
              <a:t>Click icon to add table</a:t>
            </a:r>
            <a:endParaRPr lang="nb-NO"/>
          </a:p>
        </p:txBody>
      </p:sp>
      <p:sp>
        <p:nvSpPr>
          <p:cNvPr id="11" name="Plassholder for tekst 8">
            <a:extLst>
              <a:ext uri="{FF2B5EF4-FFF2-40B4-BE49-F238E27FC236}">
                <a16:creationId xmlns:a16="http://schemas.microsoft.com/office/drawing/2014/main" id="{252F7E2D-12D7-4663-B780-1BB8B3616028}"/>
              </a:ext>
            </a:extLst>
          </p:cNvPr>
          <p:cNvSpPr>
            <a:spLocks noGrp="1"/>
          </p:cNvSpPr>
          <p:nvPr>
            <p:ph type="body" sz="quarter" idx="13"/>
          </p:nvPr>
        </p:nvSpPr>
        <p:spPr>
          <a:xfrm>
            <a:off x="1593407" y="2597908"/>
            <a:ext cx="3879988" cy="1662186"/>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58677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oransje)">
    <p:bg>
      <p:bgPr>
        <a:solidFill>
          <a:schemeClr val="accent2"/>
        </a:solidFill>
        <a:effectLst/>
      </p:bgPr>
    </p:bg>
    <p:spTree>
      <p:nvGrpSpPr>
        <p:cNvPr id="1" name=""/>
        <p:cNvGrpSpPr/>
        <p:nvPr/>
      </p:nvGrpSpPr>
      <p:grpSpPr>
        <a:xfrm>
          <a:off x="0" y="0"/>
          <a:ext cx="0" cy="0"/>
          <a:chOff x="0" y="0"/>
          <a:chExt cx="0" cy="0"/>
        </a:xfrm>
      </p:grpSpPr>
      <p:sp>
        <p:nvSpPr>
          <p:cNvPr id="8" name="Plassholder for tabell 7">
            <a:extLst>
              <a:ext uri="{FF2B5EF4-FFF2-40B4-BE49-F238E27FC236}">
                <a16:creationId xmlns:a16="http://schemas.microsoft.com/office/drawing/2014/main" id="{40EA89DF-6330-4538-A0FF-73E918FCB95F}"/>
              </a:ext>
            </a:extLst>
          </p:cNvPr>
          <p:cNvSpPr>
            <a:spLocks noGrp="1"/>
          </p:cNvSpPr>
          <p:nvPr>
            <p:ph type="tbl" sz="quarter" idx="10"/>
          </p:nvPr>
        </p:nvSpPr>
        <p:spPr>
          <a:xfrm>
            <a:off x="5923512" y="508853"/>
            <a:ext cx="5252356" cy="5999063"/>
          </a:xfrm>
        </p:spPr>
        <p:txBody>
          <a:bodyPr/>
          <a:lstStyle>
            <a:lvl1pPr>
              <a:defRPr>
                <a:solidFill>
                  <a:schemeClr val="bg1"/>
                </a:solidFill>
              </a:defRPr>
            </a:lvl1pPr>
          </a:lstStyle>
          <a:p>
            <a:r>
              <a:rPr lang="en-US"/>
              <a:t>Click icon to add table</a:t>
            </a:r>
            <a:endParaRPr lang="nb-NO"/>
          </a:p>
        </p:txBody>
      </p:sp>
      <p:sp>
        <p:nvSpPr>
          <p:cNvPr id="11" name="Plassholder for tekst 8">
            <a:extLst>
              <a:ext uri="{FF2B5EF4-FFF2-40B4-BE49-F238E27FC236}">
                <a16:creationId xmlns:a16="http://schemas.microsoft.com/office/drawing/2014/main" id="{252F7E2D-12D7-4663-B780-1BB8B3616028}"/>
              </a:ext>
            </a:extLst>
          </p:cNvPr>
          <p:cNvSpPr>
            <a:spLocks noGrp="1"/>
          </p:cNvSpPr>
          <p:nvPr>
            <p:ph type="body" sz="quarter" idx="13"/>
          </p:nvPr>
        </p:nvSpPr>
        <p:spPr>
          <a:xfrm>
            <a:off x="1593407" y="2597908"/>
            <a:ext cx="3879988" cy="1662186"/>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15935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 spalter tekst og diagram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8026448" y="0"/>
            <a:ext cx="41655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2" name="Tittel 1">
            <a:extLst>
              <a:ext uri="{FF2B5EF4-FFF2-40B4-BE49-F238E27FC236}">
                <a16:creationId xmlns:a16="http://schemas.microsoft.com/office/drawing/2014/main" id="{CB86CC93-E3EB-426D-A477-0B497F31AB6F}"/>
              </a:ext>
            </a:extLst>
          </p:cNvPr>
          <p:cNvSpPr>
            <a:spLocks noGrp="1"/>
          </p:cNvSpPr>
          <p:nvPr>
            <p:ph type="title"/>
          </p:nvPr>
        </p:nvSpPr>
        <p:spPr>
          <a:xfrm>
            <a:off x="1017259" y="1660975"/>
            <a:ext cx="6809948" cy="1138905"/>
          </a:xfrm>
        </p:spPr>
        <p:txBody>
          <a:bodyPr/>
          <a:lstStyle/>
          <a:p>
            <a:r>
              <a:rPr lang="en-US"/>
              <a:t>Click to edit Master title style</a:t>
            </a:r>
            <a:endParaRPr lang="nb-NO"/>
          </a:p>
        </p:txBody>
      </p:sp>
      <p:sp>
        <p:nvSpPr>
          <p:cNvPr id="8" name="Plassholder for tekst 7">
            <a:extLst>
              <a:ext uri="{FF2B5EF4-FFF2-40B4-BE49-F238E27FC236}">
                <a16:creationId xmlns:a16="http://schemas.microsoft.com/office/drawing/2014/main" id="{F4B4FF87-522B-423A-A716-36CB204E90EC}"/>
              </a:ext>
            </a:extLst>
          </p:cNvPr>
          <p:cNvSpPr>
            <a:spLocks noGrp="1"/>
          </p:cNvSpPr>
          <p:nvPr>
            <p:ph type="body" sz="quarter" idx="16"/>
          </p:nvPr>
        </p:nvSpPr>
        <p:spPr>
          <a:xfrm>
            <a:off x="1017259"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diagram 5">
            <a:extLst>
              <a:ext uri="{FF2B5EF4-FFF2-40B4-BE49-F238E27FC236}">
                <a16:creationId xmlns:a16="http://schemas.microsoft.com/office/drawing/2014/main" id="{36A98C1F-0A54-4851-BF7B-676BCED6CD65}"/>
              </a:ext>
            </a:extLst>
          </p:cNvPr>
          <p:cNvSpPr>
            <a:spLocks noGrp="1"/>
          </p:cNvSpPr>
          <p:nvPr>
            <p:ph type="chart" sz="quarter" idx="15"/>
          </p:nvPr>
        </p:nvSpPr>
        <p:spPr>
          <a:xfrm>
            <a:off x="8425468" y="916728"/>
            <a:ext cx="2743201" cy="4850559"/>
          </a:xfrm>
        </p:spPr>
        <p:txBody>
          <a:bodyPr/>
          <a:lstStyle>
            <a:lvl1pPr>
              <a:defRPr>
                <a:solidFill>
                  <a:schemeClr val="bg1"/>
                </a:solidFill>
              </a:defRPr>
            </a:lvl1pPr>
          </a:lstStyle>
          <a:p>
            <a:r>
              <a:rPr lang="en-US"/>
              <a:t>Click icon to add chart</a:t>
            </a:r>
            <a:endParaRPr lang="nb-NO"/>
          </a:p>
        </p:txBody>
      </p:sp>
      <p:sp>
        <p:nvSpPr>
          <p:cNvPr id="10" name="Plassholder for tekst 14">
            <a:extLst>
              <a:ext uri="{FF2B5EF4-FFF2-40B4-BE49-F238E27FC236}">
                <a16:creationId xmlns:a16="http://schemas.microsoft.com/office/drawing/2014/main" id="{8EFDD3B3-3A56-4827-B21D-79B607062421}"/>
              </a:ext>
            </a:extLst>
          </p:cNvPr>
          <p:cNvSpPr>
            <a:spLocks noGrp="1"/>
          </p:cNvSpPr>
          <p:nvPr>
            <p:ph type="body" sz="quarter" idx="19"/>
          </p:nvPr>
        </p:nvSpPr>
        <p:spPr>
          <a:xfrm>
            <a:off x="8425468" y="6169322"/>
            <a:ext cx="2743201" cy="338593"/>
          </a:xfrm>
        </p:spPr>
        <p:txBody>
          <a:bodyPr anchor="t" anchorCtr="0">
            <a:normAutofit/>
          </a:bodyPr>
          <a:lstStyle>
            <a:lvl1pPr marL="0" indent="0">
              <a:buNone/>
              <a:defRPr sz="1100">
                <a:solidFill>
                  <a:schemeClr val="bg2"/>
                </a:solidFill>
              </a:defRPr>
            </a:lvl1pPr>
          </a:lstStyle>
          <a:p>
            <a:pPr lvl="0"/>
            <a:r>
              <a:rPr lang="en-US"/>
              <a:t>Click to edit Master text styles</a:t>
            </a:r>
          </a:p>
        </p:txBody>
      </p:sp>
      <p:cxnSp>
        <p:nvCxnSpPr>
          <p:cNvPr id="12" name="Rett linje 11">
            <a:extLst>
              <a:ext uri="{FF2B5EF4-FFF2-40B4-BE49-F238E27FC236}">
                <a16:creationId xmlns:a16="http://schemas.microsoft.com/office/drawing/2014/main" id="{5A8FD016-FDF5-4260-924F-328217691375}"/>
              </a:ext>
            </a:extLst>
          </p:cNvPr>
          <p:cNvCxnSpPr/>
          <p:nvPr userDrawn="1"/>
        </p:nvCxnSpPr>
        <p:spPr>
          <a:xfrm>
            <a:off x="8425468"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lassholder for tekst 7">
            <a:extLst>
              <a:ext uri="{FF2B5EF4-FFF2-40B4-BE49-F238E27FC236}">
                <a16:creationId xmlns:a16="http://schemas.microsoft.com/office/drawing/2014/main" id="{E49B7884-3C05-4B62-9A00-0C2FF4625188}"/>
              </a:ext>
            </a:extLst>
          </p:cNvPr>
          <p:cNvSpPr>
            <a:spLocks noGrp="1"/>
          </p:cNvSpPr>
          <p:nvPr>
            <p:ph type="body" sz="quarter" idx="20"/>
          </p:nvPr>
        </p:nvSpPr>
        <p:spPr>
          <a:xfrm>
            <a:off x="4531753"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4" name="Plassholder for dato 2">
            <a:extLst>
              <a:ext uri="{FF2B5EF4-FFF2-40B4-BE49-F238E27FC236}">
                <a16:creationId xmlns:a16="http://schemas.microsoft.com/office/drawing/2014/main" id="{BCF6CAB0-2CF9-435C-9B5D-D7DAAC5EF1C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22.06.2022</a:t>
            </a:fld>
            <a:endParaRPr lang="nb-NO"/>
          </a:p>
        </p:txBody>
      </p:sp>
      <p:sp>
        <p:nvSpPr>
          <p:cNvPr id="15" name="Plassholder for bunntekst 3">
            <a:extLst>
              <a:ext uri="{FF2B5EF4-FFF2-40B4-BE49-F238E27FC236}">
                <a16:creationId xmlns:a16="http://schemas.microsoft.com/office/drawing/2014/main" id="{FD5BB5F5-36A4-4E72-9626-798BB65BA093}"/>
              </a:ext>
            </a:extLst>
          </p:cNvPr>
          <p:cNvSpPr>
            <a:spLocks noGrp="1"/>
          </p:cNvSpPr>
          <p:nvPr>
            <p:ph type="ftr" sz="quarter" idx="11"/>
          </p:nvPr>
        </p:nvSpPr>
        <p:spPr>
          <a:xfrm>
            <a:off x="4038600" y="254339"/>
            <a:ext cx="4114800" cy="252334"/>
          </a:xfrm>
        </p:spPr>
        <p:txBody>
          <a:bodyPr/>
          <a:lstStyle/>
          <a:p>
            <a:endParaRPr lang="nb-NO"/>
          </a:p>
        </p:txBody>
      </p:sp>
      <p:sp>
        <p:nvSpPr>
          <p:cNvPr id="16" name="Plassholder for lysbildenummer 4">
            <a:extLst>
              <a:ext uri="{FF2B5EF4-FFF2-40B4-BE49-F238E27FC236}">
                <a16:creationId xmlns:a16="http://schemas.microsoft.com/office/drawing/2014/main" id="{D6D94D77-DCAC-49A4-B3E5-E0B785CD61DA}"/>
              </a:ext>
            </a:extLst>
          </p:cNvPr>
          <p:cNvSpPr>
            <a:spLocks noGrp="1"/>
          </p:cNvSpPr>
          <p:nvPr>
            <p:ph type="sldNum" sz="quarter" idx="12"/>
          </p:nvPr>
        </p:nvSpPr>
        <p:spPr>
          <a:xfrm>
            <a:off x="8324772" y="254339"/>
            <a:ext cx="2851228" cy="252334"/>
          </a:xfrm>
          <a:noFill/>
        </p:spPr>
        <p:txBody>
          <a:bodyPr/>
          <a:lstStyle>
            <a:lvl1pPr algn="r">
              <a:defRPr/>
            </a:lvl1pPr>
          </a:lstStyle>
          <a:p>
            <a:fld id="{BC9DEAA0-3EDB-4C7B-956D-2146C6DE9633}" type="slidenum">
              <a:rPr lang="nb-NO" smtClean="0"/>
              <a:pPr/>
              <a:t>‹#›</a:t>
            </a:fld>
            <a:endParaRPr lang="nb-NO"/>
          </a:p>
        </p:txBody>
      </p:sp>
      <p:pic>
        <p:nvPicPr>
          <p:cNvPr id="17" name="Picture 16">
            <a:extLst>
              <a:ext uri="{FF2B5EF4-FFF2-40B4-BE49-F238E27FC236}">
                <a16:creationId xmlns:a16="http://schemas.microsoft.com/office/drawing/2014/main" id="{FBF217B0-D1EB-4161-A473-2C71FCD966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289286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8B30A50-2FA3-4B03-A4C1-03FA3141A818}"/>
              </a:ext>
            </a:extLst>
          </p:cNvPr>
          <p:cNvSpPr>
            <a:spLocks noGrp="1"/>
          </p:cNvSpPr>
          <p:nvPr>
            <p:ph type="title"/>
          </p:nvPr>
        </p:nvSpPr>
        <p:spPr>
          <a:xfrm>
            <a:off x="1017259" y="1097258"/>
            <a:ext cx="10157483" cy="1138905"/>
          </a:xfrm>
          <a:prstGeom prst="rect">
            <a:avLst/>
          </a:prstGeom>
        </p:spPr>
        <p:txBody>
          <a:bodyPr vert="horz" wrap="square" lIns="0" tIns="0" rIns="0" bIns="0" rtlCol="0" anchor="b"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8DF10BB0-BA0B-43D2-BD37-29944CA37A5A}"/>
              </a:ext>
            </a:extLst>
          </p:cNvPr>
          <p:cNvSpPr>
            <a:spLocks noGrp="1"/>
          </p:cNvSpPr>
          <p:nvPr>
            <p:ph type="body" idx="1"/>
          </p:nvPr>
        </p:nvSpPr>
        <p:spPr>
          <a:xfrm>
            <a:off x="1017259" y="2677824"/>
            <a:ext cx="10157483" cy="3829546"/>
          </a:xfrm>
          <a:prstGeom prst="rect">
            <a:avLst/>
          </a:prstGeom>
        </p:spPr>
        <p:txBody>
          <a:bodyPr vert="horz" lIns="0" tIns="0" rIns="0" bIns="0" rtlCol="0" anchor="t" anchorCtr="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595EA39-B489-4082-92B3-0AE4B7E3D927}"/>
              </a:ext>
            </a:extLst>
          </p:cNvPr>
          <p:cNvSpPr>
            <a:spLocks noGrp="1"/>
          </p:cNvSpPr>
          <p:nvPr>
            <p:ph type="dt" sz="half" idx="2"/>
          </p:nvPr>
        </p:nvSpPr>
        <p:spPr>
          <a:xfrm>
            <a:off x="8425469" y="254339"/>
            <a:ext cx="2743200" cy="252334"/>
          </a:xfrm>
          <a:prstGeom prst="rect">
            <a:avLst/>
          </a:prstGeom>
        </p:spPr>
        <p:txBody>
          <a:bodyPr vert="horz" lIns="0" tIns="0" rIns="0" bIns="0" rtlCol="0" anchor="ctr" anchorCtr="0">
            <a:noAutofit/>
          </a:bodyPr>
          <a:lstStyle>
            <a:lvl1pPr algn="r">
              <a:lnSpc>
                <a:spcPct val="100000"/>
              </a:lnSpc>
              <a:spcBef>
                <a:spcPts val="0"/>
              </a:spcBef>
              <a:defRPr sz="1900">
                <a:solidFill>
                  <a:schemeClr val="accent2"/>
                </a:solidFill>
                <a:latin typeface="+mn-lt"/>
              </a:defRPr>
            </a:lvl1pPr>
          </a:lstStyle>
          <a:p>
            <a:fld id="{D9E970DD-032A-4D66-A9D5-DBDEE2DF195D}" type="datetime1">
              <a:rPr lang="nb-NO" smtClean="0"/>
              <a:pPr/>
              <a:t>22.06.2022</a:t>
            </a:fld>
            <a:endParaRPr lang="nb-NO"/>
          </a:p>
        </p:txBody>
      </p:sp>
      <p:sp>
        <p:nvSpPr>
          <p:cNvPr id="5" name="Plassholder for bunntekst 4">
            <a:extLst>
              <a:ext uri="{FF2B5EF4-FFF2-40B4-BE49-F238E27FC236}">
                <a16:creationId xmlns:a16="http://schemas.microsoft.com/office/drawing/2014/main" id="{3345BE62-4EB9-467D-9408-F771C4B32588}"/>
              </a:ext>
            </a:extLst>
          </p:cNvPr>
          <p:cNvSpPr>
            <a:spLocks noGrp="1"/>
          </p:cNvSpPr>
          <p:nvPr>
            <p:ph type="ftr" sz="quarter" idx="3"/>
          </p:nvPr>
        </p:nvSpPr>
        <p:spPr>
          <a:xfrm>
            <a:off x="4038600" y="254339"/>
            <a:ext cx="4114800" cy="252334"/>
          </a:xfrm>
          <a:prstGeom prst="rect">
            <a:avLst/>
          </a:prstGeom>
        </p:spPr>
        <p:txBody>
          <a:bodyPr vert="horz" lIns="0" tIns="0" rIns="0" bIns="0" rtlCol="0" anchor="ctr" anchorCtr="0">
            <a:normAutofit/>
          </a:bodyPr>
          <a:lstStyle>
            <a:lvl1pPr algn="ctr">
              <a:lnSpc>
                <a:spcPct val="100000"/>
              </a:lnSpc>
              <a:spcBef>
                <a:spcPts val="0"/>
              </a:spcBef>
              <a:defRPr sz="1900">
                <a:solidFill>
                  <a:schemeClr val="accent2"/>
                </a:solidFill>
                <a:latin typeface="+mn-lt"/>
              </a:defRPr>
            </a:lvl1pPr>
          </a:lstStyle>
          <a:p>
            <a:endParaRPr lang="nb-NO"/>
          </a:p>
        </p:txBody>
      </p:sp>
      <p:sp>
        <p:nvSpPr>
          <p:cNvPr id="6" name="Plassholder for lysbildenummer 5">
            <a:extLst>
              <a:ext uri="{FF2B5EF4-FFF2-40B4-BE49-F238E27FC236}">
                <a16:creationId xmlns:a16="http://schemas.microsoft.com/office/drawing/2014/main" id="{2842EEA6-1EB5-4319-B1D4-F827A5DF4F8B}"/>
              </a:ext>
            </a:extLst>
          </p:cNvPr>
          <p:cNvSpPr>
            <a:spLocks noGrp="1"/>
          </p:cNvSpPr>
          <p:nvPr>
            <p:ph type="sldNum" sz="quarter" idx="4"/>
          </p:nvPr>
        </p:nvSpPr>
        <p:spPr>
          <a:xfrm>
            <a:off x="1017259" y="254339"/>
            <a:ext cx="2851228" cy="252334"/>
          </a:xfrm>
          <a:prstGeom prst="rect">
            <a:avLst/>
          </a:prstGeom>
          <a:blipFill dpi="0" rotWithShape="1">
            <a:blip r:embed="rId30">
              <a:extLst>
                <a:ext uri="{28A0092B-C50C-407E-A947-70E740481C1C}">
                  <a14:useLocalDpi xmlns:a14="http://schemas.microsoft.com/office/drawing/2010/main"/>
                </a:ext>
              </a:extLst>
            </a:blip>
            <a:srcRect/>
            <a:tile tx="0" ty="0" sx="100000" sy="100000" flip="none" algn="l"/>
          </a:blipFill>
        </p:spPr>
        <p:txBody>
          <a:bodyPr vert="horz" lIns="216000" tIns="0" rIns="0" bIns="0" rtlCol="0" anchor="ctr" anchorCtr="0">
            <a:noAutofit/>
          </a:bodyPr>
          <a:lstStyle>
            <a:lvl1pPr algn="l">
              <a:lnSpc>
                <a:spcPct val="100000"/>
              </a:lnSpc>
              <a:spcBef>
                <a:spcPts val="0"/>
              </a:spcBef>
              <a:defRPr sz="1900">
                <a:solidFill>
                  <a:schemeClr val="accent2"/>
                </a:solidFill>
                <a:latin typeface="+mn-lt"/>
              </a:defRPr>
            </a:lvl1pPr>
          </a:lstStyle>
          <a:p>
            <a:fld id="{BC9DEAA0-3EDB-4C7B-956D-2146C6DE9633}" type="slidenum">
              <a:rPr lang="nb-NO" smtClean="0"/>
              <a:pPr/>
              <a:t>‹#›</a:t>
            </a:fld>
            <a:endParaRPr lang="nb-NO"/>
          </a:p>
        </p:txBody>
      </p:sp>
      <p:pic>
        <p:nvPicPr>
          <p:cNvPr id="10" name="Bilde 9">
            <a:extLst>
              <a:ext uri="{FF2B5EF4-FFF2-40B4-BE49-F238E27FC236}">
                <a16:creationId xmlns:a16="http://schemas.microsoft.com/office/drawing/2014/main" id="{DBDCB2CB-FDCC-4A41-8505-64A91C2C89E0}"/>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288294" y="217579"/>
            <a:ext cx="370800" cy="325855"/>
          </a:xfrm>
          <a:prstGeom prst="rect">
            <a:avLst/>
          </a:prstGeom>
        </p:spPr>
      </p:pic>
    </p:spTree>
    <p:extLst>
      <p:ext uri="{BB962C8B-B14F-4D97-AF65-F5344CB8AC3E}">
        <p14:creationId xmlns:p14="http://schemas.microsoft.com/office/powerpoint/2010/main" val="10409300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9" r:id="rId3"/>
    <p:sldLayoutId id="2147483680" r:id="rId4"/>
    <p:sldLayoutId id="2147483681" r:id="rId5"/>
    <p:sldLayoutId id="2147483661" r:id="rId6"/>
    <p:sldLayoutId id="2147483662" r:id="rId7"/>
    <p:sldLayoutId id="2147483682" r:id="rId8"/>
    <p:sldLayoutId id="2147483676" r:id="rId9"/>
    <p:sldLayoutId id="2147483663" r:id="rId10"/>
    <p:sldLayoutId id="2147483664" r:id="rId11"/>
    <p:sldLayoutId id="2147483665" r:id="rId12"/>
    <p:sldLayoutId id="2147483667" r:id="rId13"/>
    <p:sldLayoutId id="2147483683" r:id="rId14"/>
    <p:sldLayoutId id="2147483666" r:id="rId15"/>
    <p:sldLayoutId id="2147483668" r:id="rId16"/>
    <p:sldLayoutId id="2147483675" r:id="rId17"/>
    <p:sldLayoutId id="2147483669" r:id="rId18"/>
    <p:sldLayoutId id="2147483670" r:id="rId19"/>
    <p:sldLayoutId id="2147483671" r:id="rId20"/>
    <p:sldLayoutId id="2147483677" r:id="rId21"/>
    <p:sldLayoutId id="2147483673" r:id="rId22"/>
    <p:sldLayoutId id="2147483674" r:id="rId23"/>
    <p:sldLayoutId id="2147483672" r:id="rId24"/>
    <p:sldLayoutId id="2147483650" r:id="rId25"/>
    <p:sldLayoutId id="2147483654" r:id="rId26"/>
    <p:sldLayoutId id="2147483655" r:id="rId27"/>
    <p:sldLayoutId id="2147483678" r:id="rId28"/>
  </p:sldLayoutIdLst>
  <p:hf hdr="0" ftr="0" dt="0"/>
  <p:txStyles>
    <p:titleStyle>
      <a:lvl1pPr algn="l" defTabSz="457291" rtl="0" eaLnBrk="1" latinLnBrk="0" hangingPunct="1">
        <a:lnSpc>
          <a:spcPct val="100000"/>
        </a:lnSpc>
        <a:spcBef>
          <a:spcPts val="0"/>
        </a:spcBef>
        <a:buNone/>
        <a:defRPr sz="3701" kern="1200">
          <a:solidFill>
            <a:schemeClr val="accent1"/>
          </a:solidFill>
          <a:latin typeface="+mj-lt"/>
          <a:ea typeface="+mj-ea"/>
          <a:cs typeface="+mj-cs"/>
        </a:defRPr>
      </a:lvl1pPr>
    </p:titleStyle>
    <p:bodyStyle>
      <a:lvl1pPr marL="198040" indent="-198040" algn="l" defTabSz="457291" rtl="0" eaLnBrk="1" latinLnBrk="0" hangingPunct="1">
        <a:lnSpc>
          <a:spcPct val="100000"/>
        </a:lnSpc>
        <a:spcBef>
          <a:spcPts val="700"/>
        </a:spcBef>
        <a:buClr>
          <a:schemeClr val="accent2"/>
        </a:buClr>
        <a:buFont typeface="Arial" panose="020B0604020202020204" pitchFamily="34" charset="0"/>
        <a:buChar char="•"/>
        <a:defRPr sz="1800" kern="1200">
          <a:solidFill>
            <a:schemeClr val="dk2"/>
          </a:solidFill>
          <a:latin typeface="+mn-lt"/>
          <a:ea typeface="+mn-ea"/>
          <a:cs typeface="+mn-cs"/>
        </a:defRPr>
      </a:lvl1pPr>
      <a:lvl2pPr marL="396079" indent="-198040" algn="l" defTabSz="457291" rtl="0" eaLnBrk="1" latinLnBrk="0" hangingPunct="1">
        <a:lnSpc>
          <a:spcPct val="100000"/>
        </a:lnSpc>
        <a:spcBef>
          <a:spcPts val="0"/>
        </a:spcBef>
        <a:buClr>
          <a:schemeClr val="accent2"/>
        </a:buClr>
        <a:buFont typeface="Arial" panose="020B0604020202020204" pitchFamily="34" charset="0"/>
        <a:buChar char="•"/>
        <a:defRPr sz="1600" kern="1200">
          <a:solidFill>
            <a:schemeClr val="dk2"/>
          </a:solidFill>
          <a:latin typeface="+mn-lt"/>
          <a:ea typeface="+mn-ea"/>
          <a:cs typeface="+mn-cs"/>
        </a:defRPr>
      </a:lvl2pPr>
      <a:lvl3pPr marL="594119" indent="-198040" algn="l" defTabSz="457291" rtl="0" eaLnBrk="1" latinLnBrk="0" hangingPunct="1">
        <a:lnSpc>
          <a:spcPct val="100000"/>
        </a:lnSpc>
        <a:spcBef>
          <a:spcPts val="0"/>
        </a:spcBef>
        <a:buClr>
          <a:schemeClr val="accent2"/>
        </a:buClr>
        <a:buFont typeface="Arial" panose="020B0604020202020204" pitchFamily="34" charset="0"/>
        <a:buChar char="•"/>
        <a:defRPr sz="1400" kern="1200">
          <a:solidFill>
            <a:schemeClr val="dk2"/>
          </a:solidFill>
          <a:latin typeface="+mn-lt"/>
          <a:ea typeface="+mn-ea"/>
          <a:cs typeface="+mn-cs"/>
        </a:defRPr>
      </a:lvl3pPr>
      <a:lvl4pPr marL="792158" indent="-198040" algn="l" defTabSz="457291" rtl="0" eaLnBrk="1" latinLnBrk="0" hangingPunct="1">
        <a:lnSpc>
          <a:spcPct val="100000"/>
        </a:lnSpc>
        <a:spcBef>
          <a:spcPts val="0"/>
        </a:spcBef>
        <a:buClr>
          <a:schemeClr val="accent2"/>
        </a:buClr>
        <a:buFont typeface="Arial" panose="020B0604020202020204" pitchFamily="34" charset="0"/>
        <a:buChar char="•"/>
        <a:defRPr sz="1200" kern="1200">
          <a:solidFill>
            <a:schemeClr val="dk2"/>
          </a:solidFill>
          <a:latin typeface="+mn-lt"/>
          <a:ea typeface="+mn-ea"/>
          <a:cs typeface="+mn-cs"/>
        </a:defRPr>
      </a:lvl4pPr>
      <a:lvl5pPr marL="990198" indent="-198040" algn="l" defTabSz="457291" rtl="0" eaLnBrk="1" latinLnBrk="0" hangingPunct="1">
        <a:lnSpc>
          <a:spcPct val="100000"/>
        </a:lnSpc>
        <a:spcBef>
          <a:spcPts val="0"/>
        </a:spcBef>
        <a:buClr>
          <a:schemeClr val="accent2"/>
        </a:buClr>
        <a:buFont typeface="Arial" panose="020B0604020202020204" pitchFamily="34" charset="0"/>
        <a:buChar char="•"/>
        <a:defRPr sz="1100" kern="1200">
          <a:solidFill>
            <a:schemeClr val="dk2"/>
          </a:solidFill>
          <a:latin typeface="+mn-lt"/>
          <a:ea typeface="+mn-ea"/>
          <a:cs typeface="+mn-cs"/>
        </a:defRPr>
      </a:lvl5pPr>
      <a:lvl6pPr marL="1257551"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197"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843"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489"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nb-NO"/>
      </a:defPPr>
      <a:lvl1pPr marL="0" algn="l" defTabSz="457291" rtl="0" eaLnBrk="1" latinLnBrk="0" hangingPunct="1">
        <a:defRPr sz="900" kern="1200">
          <a:solidFill>
            <a:schemeClr val="tx1"/>
          </a:solidFill>
          <a:latin typeface="+mn-lt"/>
          <a:ea typeface="+mn-ea"/>
          <a:cs typeface="+mn-cs"/>
        </a:defRPr>
      </a:lvl1pPr>
      <a:lvl2pPr marL="228646" algn="l" defTabSz="457291" rtl="0" eaLnBrk="1" latinLnBrk="0" hangingPunct="1">
        <a:defRPr sz="900" kern="1200">
          <a:solidFill>
            <a:schemeClr val="tx1"/>
          </a:solidFill>
          <a:latin typeface="+mn-lt"/>
          <a:ea typeface="+mn-ea"/>
          <a:cs typeface="+mn-cs"/>
        </a:defRPr>
      </a:lvl2pPr>
      <a:lvl3pPr marL="457291" algn="l" defTabSz="457291" rtl="0" eaLnBrk="1" latinLnBrk="0" hangingPunct="1">
        <a:defRPr sz="900" kern="1200">
          <a:solidFill>
            <a:schemeClr val="tx1"/>
          </a:solidFill>
          <a:latin typeface="+mn-lt"/>
          <a:ea typeface="+mn-ea"/>
          <a:cs typeface="+mn-cs"/>
        </a:defRPr>
      </a:lvl3pPr>
      <a:lvl4pPr marL="685937" algn="l" defTabSz="457291" rtl="0" eaLnBrk="1" latinLnBrk="0" hangingPunct="1">
        <a:defRPr sz="900" kern="1200">
          <a:solidFill>
            <a:schemeClr val="tx1"/>
          </a:solidFill>
          <a:latin typeface="+mn-lt"/>
          <a:ea typeface="+mn-ea"/>
          <a:cs typeface="+mn-cs"/>
        </a:defRPr>
      </a:lvl4pPr>
      <a:lvl5pPr marL="914583" algn="l" defTabSz="457291" rtl="0" eaLnBrk="1" latinLnBrk="0" hangingPunct="1">
        <a:defRPr sz="900" kern="1200">
          <a:solidFill>
            <a:schemeClr val="tx1"/>
          </a:solidFill>
          <a:latin typeface="+mn-lt"/>
          <a:ea typeface="+mn-ea"/>
          <a:cs typeface="+mn-cs"/>
        </a:defRPr>
      </a:lvl5pPr>
      <a:lvl6pPr marL="1143229" algn="l" defTabSz="457291" rtl="0" eaLnBrk="1" latinLnBrk="0" hangingPunct="1">
        <a:defRPr sz="900" kern="1200">
          <a:solidFill>
            <a:schemeClr val="tx1"/>
          </a:solidFill>
          <a:latin typeface="+mn-lt"/>
          <a:ea typeface="+mn-ea"/>
          <a:cs typeface="+mn-cs"/>
        </a:defRPr>
      </a:lvl6pPr>
      <a:lvl7pPr marL="1371874" algn="l" defTabSz="457291" rtl="0" eaLnBrk="1" latinLnBrk="0" hangingPunct="1">
        <a:defRPr sz="900" kern="1200">
          <a:solidFill>
            <a:schemeClr val="tx1"/>
          </a:solidFill>
          <a:latin typeface="+mn-lt"/>
          <a:ea typeface="+mn-ea"/>
          <a:cs typeface="+mn-cs"/>
        </a:defRPr>
      </a:lvl7pPr>
      <a:lvl8pPr marL="1600520" algn="l" defTabSz="457291" rtl="0" eaLnBrk="1" latinLnBrk="0" hangingPunct="1">
        <a:defRPr sz="900" kern="1200">
          <a:solidFill>
            <a:schemeClr val="tx1"/>
          </a:solidFill>
          <a:latin typeface="+mn-lt"/>
          <a:ea typeface="+mn-ea"/>
          <a:cs typeface="+mn-cs"/>
        </a:defRPr>
      </a:lvl8pPr>
      <a:lvl9pPr marL="1829166" algn="l" defTabSz="457291"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040" userDrawn="1">
          <p15:clr>
            <a:srgbClr val="F26B43"/>
          </p15:clr>
        </p15:guide>
        <p15:guide id="4" pos="641" userDrawn="1">
          <p15:clr>
            <a:srgbClr val="F26B43"/>
          </p15:clr>
        </p15:guide>
        <p15:guide id="5" orient="horz" pos="1792" userDrawn="1">
          <p15:clr>
            <a:srgbClr val="F26B43"/>
          </p15:clr>
        </p15:guide>
        <p15:guide id="6" orient="horz" pos="1317" userDrawn="1">
          <p15:clr>
            <a:srgbClr val="F26B43"/>
          </p15:clr>
        </p15:guide>
        <p15:guide id="7" orient="horz" pos="4099" userDrawn="1">
          <p15:clr>
            <a:srgbClr val="F26B43"/>
          </p15:clr>
        </p15:guide>
        <p15:guide id="8" orient="horz" pos="32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Layout" Target="../slideLayouts/slideLayout25.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Layout" Target="../slideLayouts/slideLayout25.xml"/><Relationship Id="rId5" Type="http://schemas.openxmlformats.org/officeDocument/2006/relationships/image" Target="../media/image28.pn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png"/><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A8E301D-38C0-4B32-901F-7D6D2D974A72}"/>
              </a:ext>
            </a:extLst>
          </p:cNvPr>
          <p:cNvSpPr>
            <a:spLocks noGrp="1"/>
          </p:cNvSpPr>
          <p:nvPr>
            <p:ph type="ctrTitle"/>
          </p:nvPr>
        </p:nvSpPr>
        <p:spPr/>
        <p:txBody>
          <a:bodyPr>
            <a:normAutofit/>
          </a:bodyPr>
          <a:lstStyle/>
          <a:p>
            <a:r>
              <a:rPr lang="en-US" dirty="0"/>
              <a:t>Human Performance in Operation of Small Modular Reactors</a:t>
            </a:r>
          </a:p>
        </p:txBody>
      </p:sp>
      <p:sp>
        <p:nvSpPr>
          <p:cNvPr id="14" name="Text Placeholder 13">
            <a:extLst>
              <a:ext uri="{FF2B5EF4-FFF2-40B4-BE49-F238E27FC236}">
                <a16:creationId xmlns:a16="http://schemas.microsoft.com/office/drawing/2014/main" id="{52765132-9FA6-4AEF-A447-BF16B8F93C4E}"/>
              </a:ext>
            </a:extLst>
          </p:cNvPr>
          <p:cNvSpPr>
            <a:spLocks noGrp="1"/>
          </p:cNvSpPr>
          <p:nvPr>
            <p:ph type="body" sz="quarter" idx="10"/>
          </p:nvPr>
        </p:nvSpPr>
        <p:spPr>
          <a:xfrm>
            <a:off x="2772706" y="4209459"/>
            <a:ext cx="6885643" cy="677108"/>
          </a:xfrm>
        </p:spPr>
        <p:txBody>
          <a:bodyPr/>
          <a:lstStyle/>
          <a:p>
            <a:r>
              <a:rPr lang="en-US" sz="2400" b="1" dirty="0"/>
              <a:t>Claire Blackett</a:t>
            </a:r>
            <a:r>
              <a:rPr lang="en-US" dirty="0"/>
              <a:t>, Maren H. Rø Eitrheim, Rob McDonald, Marten Bloch</a:t>
            </a:r>
          </a:p>
        </p:txBody>
      </p:sp>
      <p:sp>
        <p:nvSpPr>
          <p:cNvPr id="15" name="Text Placeholder 14">
            <a:extLst>
              <a:ext uri="{FF2B5EF4-FFF2-40B4-BE49-F238E27FC236}">
                <a16:creationId xmlns:a16="http://schemas.microsoft.com/office/drawing/2014/main" id="{EC6ED7DD-9A17-4B4B-9779-BDBF0331DD33}"/>
              </a:ext>
            </a:extLst>
          </p:cNvPr>
          <p:cNvSpPr>
            <a:spLocks noGrp="1"/>
          </p:cNvSpPr>
          <p:nvPr>
            <p:ph type="body" sz="quarter" idx="11"/>
          </p:nvPr>
        </p:nvSpPr>
        <p:spPr/>
        <p:txBody>
          <a:bodyPr/>
          <a:lstStyle/>
          <a:p>
            <a:r>
              <a:rPr lang="en-US"/>
              <a:t>Research for a better future</a:t>
            </a:r>
          </a:p>
        </p:txBody>
      </p:sp>
      <p:sp>
        <p:nvSpPr>
          <p:cNvPr id="16" name="Text Placeholder 15">
            <a:extLst>
              <a:ext uri="{FF2B5EF4-FFF2-40B4-BE49-F238E27FC236}">
                <a16:creationId xmlns:a16="http://schemas.microsoft.com/office/drawing/2014/main" id="{13A1B5DE-F417-43D3-9B0E-C8C5068E1215}"/>
              </a:ext>
            </a:extLst>
          </p:cNvPr>
          <p:cNvSpPr>
            <a:spLocks noGrp="1"/>
          </p:cNvSpPr>
          <p:nvPr>
            <p:ph type="body" sz="quarter" idx="12"/>
          </p:nvPr>
        </p:nvSpPr>
        <p:spPr/>
        <p:txBody>
          <a:bodyPr/>
          <a:lstStyle/>
          <a:p>
            <a:r>
              <a:rPr lang="en-US"/>
              <a:t>Digital Systems Sector</a:t>
            </a:r>
          </a:p>
        </p:txBody>
      </p:sp>
      <p:sp>
        <p:nvSpPr>
          <p:cNvPr id="17" name="Text Placeholder 16">
            <a:extLst>
              <a:ext uri="{FF2B5EF4-FFF2-40B4-BE49-F238E27FC236}">
                <a16:creationId xmlns:a16="http://schemas.microsoft.com/office/drawing/2014/main" id="{9696B0B5-20A5-4D5E-9DC5-A0D5C90CB88F}"/>
              </a:ext>
            </a:extLst>
          </p:cNvPr>
          <p:cNvSpPr>
            <a:spLocks noGrp="1"/>
          </p:cNvSpPr>
          <p:nvPr>
            <p:ph type="body" sz="quarter" idx="13"/>
          </p:nvPr>
        </p:nvSpPr>
        <p:spPr/>
        <p:txBody>
          <a:bodyPr anchor="b"/>
          <a:lstStyle/>
          <a:p>
            <a:r>
              <a:rPr lang="en-US" dirty="0"/>
              <a:t>PSAM 16 </a:t>
            </a:r>
          </a:p>
          <a:p>
            <a:r>
              <a:rPr lang="en-US" dirty="0"/>
              <a:t>June 2022</a:t>
            </a:r>
          </a:p>
        </p:txBody>
      </p:sp>
    </p:spTree>
    <p:extLst>
      <p:ext uri="{BB962C8B-B14F-4D97-AF65-F5344CB8AC3E}">
        <p14:creationId xmlns:p14="http://schemas.microsoft.com/office/powerpoint/2010/main" val="3124314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AF0C1-C2E6-1925-BD26-07D483AD8C1C}"/>
              </a:ext>
            </a:extLst>
          </p:cNvPr>
          <p:cNvSpPr>
            <a:spLocks noGrp="1"/>
          </p:cNvSpPr>
          <p:nvPr>
            <p:ph type="title"/>
          </p:nvPr>
        </p:nvSpPr>
        <p:spPr/>
        <p:txBody>
          <a:bodyPr/>
          <a:lstStyle/>
          <a:p>
            <a:r>
              <a:rPr lang="en-US" dirty="0"/>
              <a:t>A new simulator is needed</a:t>
            </a:r>
          </a:p>
        </p:txBody>
      </p:sp>
      <p:sp>
        <p:nvSpPr>
          <p:cNvPr id="3" name="Content Placeholder 2">
            <a:extLst>
              <a:ext uri="{FF2B5EF4-FFF2-40B4-BE49-F238E27FC236}">
                <a16:creationId xmlns:a16="http://schemas.microsoft.com/office/drawing/2014/main" id="{512B1A2D-CBB5-C65F-474A-D2CB442F8629}"/>
              </a:ext>
            </a:extLst>
          </p:cNvPr>
          <p:cNvSpPr>
            <a:spLocks noGrp="1"/>
          </p:cNvSpPr>
          <p:nvPr>
            <p:ph idx="1"/>
          </p:nvPr>
        </p:nvSpPr>
        <p:spPr>
          <a:xfrm>
            <a:off x="1017259" y="2677824"/>
            <a:ext cx="6769889" cy="3829546"/>
          </a:xfrm>
        </p:spPr>
        <p:txBody>
          <a:bodyPr>
            <a:normAutofit fontScale="92500"/>
          </a:bodyPr>
          <a:lstStyle/>
          <a:p>
            <a:r>
              <a:rPr lang="en-US" dirty="0"/>
              <a:t>The 2019 first study enabled a better understanding of SMR operation principles, prioritization of future research questions, requirements for participant training in future experiments, and test environment requirements for conducting more complex human performance studies. </a:t>
            </a:r>
          </a:p>
          <a:p>
            <a:r>
              <a:rPr lang="en-US" dirty="0"/>
              <a:t>The study identified </a:t>
            </a:r>
            <a:r>
              <a:rPr lang="en-US" sz="1900" b="1" dirty="0"/>
              <a:t>topics for future exploration</a:t>
            </a:r>
            <a:r>
              <a:rPr lang="en-US" dirty="0"/>
              <a:t>, including:</a:t>
            </a:r>
          </a:p>
          <a:p>
            <a:pPr lvl="1"/>
            <a:r>
              <a:rPr lang="en-US" dirty="0"/>
              <a:t>monitoring strategies when overlooking several reactors at a time; </a:t>
            </a:r>
          </a:p>
          <a:p>
            <a:pPr lvl="1"/>
            <a:r>
              <a:rPr lang="en-US" dirty="0"/>
              <a:t>means to support monitoring of reactors in different operating modes;</a:t>
            </a:r>
          </a:p>
          <a:p>
            <a:pPr lvl="1"/>
            <a:r>
              <a:rPr lang="en-US" dirty="0"/>
              <a:t>detection of multi-unit failures; and </a:t>
            </a:r>
          </a:p>
          <a:p>
            <a:pPr lvl="1"/>
            <a:r>
              <a:rPr lang="en-US" dirty="0"/>
              <a:t>team organization to support planned, parallel operations and safe prioritizations of tasks.</a:t>
            </a:r>
          </a:p>
          <a:p>
            <a:r>
              <a:rPr lang="en-US" dirty="0"/>
              <a:t>Confirmed that the IAEA iPWR simulator is not sufficient for experimental studies on more complex topics – it was not developed for these purposes. </a:t>
            </a:r>
          </a:p>
          <a:p>
            <a:r>
              <a:rPr lang="en-US" dirty="0"/>
              <a:t>New full-scope SMR simulator </a:t>
            </a:r>
            <a:r>
              <a:rPr lang="en-US" sz="1900" b="1" dirty="0"/>
              <a:t>currently under installation </a:t>
            </a:r>
            <a:r>
              <a:rPr lang="en-US" dirty="0"/>
              <a:t>in HAMMLAB.</a:t>
            </a:r>
          </a:p>
        </p:txBody>
      </p:sp>
      <p:sp>
        <p:nvSpPr>
          <p:cNvPr id="4" name="Slide Number Placeholder 3">
            <a:extLst>
              <a:ext uri="{FF2B5EF4-FFF2-40B4-BE49-F238E27FC236}">
                <a16:creationId xmlns:a16="http://schemas.microsoft.com/office/drawing/2014/main" id="{70BF30E7-28BA-02BB-B3D7-CBEFB6C958E1}"/>
              </a:ext>
            </a:extLst>
          </p:cNvPr>
          <p:cNvSpPr>
            <a:spLocks noGrp="1"/>
          </p:cNvSpPr>
          <p:nvPr>
            <p:ph type="sldNum" sz="quarter" idx="12"/>
          </p:nvPr>
        </p:nvSpPr>
        <p:spPr/>
        <p:txBody>
          <a:bodyPr/>
          <a:lstStyle/>
          <a:p>
            <a:fld id="{BC9DEAA0-3EDB-4C7B-956D-2146C6DE9633}" type="slidenum">
              <a:rPr lang="nb-NO" smtClean="0"/>
              <a:pPr/>
              <a:t>10</a:t>
            </a:fld>
            <a:endParaRPr lang="nb-NO"/>
          </a:p>
        </p:txBody>
      </p:sp>
      <p:pic>
        <p:nvPicPr>
          <p:cNvPr id="1026" name="Picture 2">
            <a:extLst>
              <a:ext uri="{FF2B5EF4-FFF2-40B4-BE49-F238E27FC236}">
                <a16:creationId xmlns:a16="http://schemas.microsoft.com/office/drawing/2014/main" id="{21BE7D79-25B4-EBBA-D8F2-917D22B39B1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82157" y="3690638"/>
            <a:ext cx="4429432" cy="29898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AF2F14-1FBA-C3B6-29A1-9213093834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9081" y="1933026"/>
            <a:ext cx="4135584" cy="2507748"/>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75065ED-A0F7-68CB-0E41-B410DB8267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284408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9B6F-9B9D-AB1A-0F9F-243AA0C47D1A}"/>
              </a:ext>
            </a:extLst>
          </p:cNvPr>
          <p:cNvSpPr>
            <a:spLocks noGrp="1"/>
          </p:cNvSpPr>
          <p:nvPr>
            <p:ph type="title"/>
          </p:nvPr>
        </p:nvSpPr>
        <p:spPr/>
        <p:txBody>
          <a:bodyPr/>
          <a:lstStyle/>
          <a:p>
            <a:r>
              <a:rPr lang="en-US" dirty="0"/>
              <a:t>Future research questions for experimental study</a:t>
            </a:r>
          </a:p>
        </p:txBody>
      </p:sp>
      <p:sp>
        <p:nvSpPr>
          <p:cNvPr id="3" name="Content Placeholder 2">
            <a:extLst>
              <a:ext uri="{FF2B5EF4-FFF2-40B4-BE49-F238E27FC236}">
                <a16:creationId xmlns:a16="http://schemas.microsoft.com/office/drawing/2014/main" id="{A611E666-76C0-82FA-7FE9-536D71410009}"/>
              </a:ext>
            </a:extLst>
          </p:cNvPr>
          <p:cNvSpPr>
            <a:spLocks noGrp="1"/>
          </p:cNvSpPr>
          <p:nvPr>
            <p:ph idx="1"/>
          </p:nvPr>
        </p:nvSpPr>
        <p:spPr/>
        <p:txBody>
          <a:bodyPr>
            <a:normAutofit/>
          </a:bodyPr>
          <a:lstStyle/>
          <a:p>
            <a:r>
              <a:rPr lang="en-US" sz="2000" dirty="0"/>
              <a:t>Based on the 2019 first study, and experience from other Halden experiments, we have identified the following </a:t>
            </a:r>
            <a:r>
              <a:rPr lang="en-US" sz="2400" b="1" dirty="0"/>
              <a:t>key research questions</a:t>
            </a:r>
            <a:r>
              <a:rPr lang="en-US" sz="2000" dirty="0"/>
              <a:t>:</a:t>
            </a:r>
          </a:p>
          <a:p>
            <a:endParaRPr lang="en-US" sz="900" dirty="0"/>
          </a:p>
          <a:p>
            <a:pPr lvl="1"/>
            <a:r>
              <a:rPr lang="en-US" sz="1800" dirty="0"/>
              <a:t>What are the impacts of expected staffing strategies (e.g., a 3-person crew for a 12-unit plant) on operating monitoring strategies across multiple units?</a:t>
            </a:r>
          </a:p>
          <a:p>
            <a:pPr lvl="1"/>
            <a:r>
              <a:rPr lang="en-US" sz="1800" dirty="0"/>
              <a:t>What are reliable monitoring strategies for operators overlooking several reactors at the same time, that can </a:t>
            </a:r>
            <a:r>
              <a:rPr lang="en-US" sz="1800" dirty="0" err="1"/>
              <a:t>minimise</a:t>
            </a:r>
            <a:r>
              <a:rPr lang="en-US" sz="1800" dirty="0"/>
              <a:t> the risk of unit confusion?</a:t>
            </a:r>
          </a:p>
          <a:p>
            <a:pPr lvl="1"/>
            <a:r>
              <a:rPr lang="en-US" sz="1800" dirty="0"/>
              <a:t>What are effective means for detecting single-unit and multi-unit failures?</a:t>
            </a:r>
          </a:p>
          <a:p>
            <a:pPr lvl="1"/>
            <a:r>
              <a:rPr lang="en-US" sz="1800" dirty="0"/>
              <a:t>How can adaptive human problem-solving capabilities be utilized while ensuring safe prioritizations of tasks in multi-unit environments?</a:t>
            </a:r>
          </a:p>
          <a:p>
            <a:pPr lvl="1"/>
            <a:r>
              <a:rPr lang="en-US" sz="1800" dirty="0"/>
              <a:t>To what extent will proposed control room layouts, user interfaces and staffing plans support operators’ ability to maintain attention/stay alert, and/or how could these have a detrimental impact on human performance?</a:t>
            </a:r>
          </a:p>
        </p:txBody>
      </p:sp>
      <p:sp>
        <p:nvSpPr>
          <p:cNvPr id="4" name="Slide Number Placeholder 3">
            <a:extLst>
              <a:ext uri="{FF2B5EF4-FFF2-40B4-BE49-F238E27FC236}">
                <a16:creationId xmlns:a16="http://schemas.microsoft.com/office/drawing/2014/main" id="{A23AF7EB-618A-7A55-5965-9FB8B4AD38E6}"/>
              </a:ext>
            </a:extLst>
          </p:cNvPr>
          <p:cNvSpPr>
            <a:spLocks noGrp="1"/>
          </p:cNvSpPr>
          <p:nvPr>
            <p:ph type="sldNum" sz="quarter" idx="12"/>
          </p:nvPr>
        </p:nvSpPr>
        <p:spPr/>
        <p:txBody>
          <a:bodyPr/>
          <a:lstStyle/>
          <a:p>
            <a:fld id="{BC9DEAA0-3EDB-4C7B-956D-2146C6DE9633}" type="slidenum">
              <a:rPr lang="nb-NO" smtClean="0"/>
              <a:pPr/>
              <a:t>11</a:t>
            </a:fld>
            <a:endParaRPr lang="nb-NO"/>
          </a:p>
        </p:txBody>
      </p:sp>
      <p:pic>
        <p:nvPicPr>
          <p:cNvPr id="5" name="Picture 4" descr="A picture containing text, clipart&#10;&#10;Description automatically generated">
            <a:extLst>
              <a:ext uri="{FF2B5EF4-FFF2-40B4-BE49-F238E27FC236}">
                <a16:creationId xmlns:a16="http://schemas.microsoft.com/office/drawing/2014/main" id="{6B1DCAE7-39C6-614C-8B9F-64855CA621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1714200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9116-8ED8-5099-3D54-AB25DAE98BC3}"/>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1EBD5633-E659-5C40-BFD1-B0C23484DDBD}"/>
              </a:ext>
            </a:extLst>
          </p:cNvPr>
          <p:cNvSpPr>
            <a:spLocks noGrp="1"/>
          </p:cNvSpPr>
          <p:nvPr>
            <p:ph idx="1"/>
          </p:nvPr>
        </p:nvSpPr>
        <p:spPr/>
        <p:txBody>
          <a:bodyPr>
            <a:normAutofit/>
          </a:bodyPr>
          <a:lstStyle/>
          <a:p>
            <a:pPr marL="342900" indent="-342900">
              <a:buFont typeface="Arial" panose="020B0604020202020204" pitchFamily="34" charset="0"/>
              <a:buChar char="•"/>
            </a:pPr>
            <a:r>
              <a:rPr lang="en-US" sz="2000" dirty="0">
                <a:solidFill>
                  <a:schemeClr val="tx1"/>
                </a:solidFill>
              </a:rPr>
              <a:t>Some SMR design characteristics indicate that operation and control of SMRs is likely to change significantly from conventional nuclear power plants.</a:t>
            </a:r>
          </a:p>
          <a:p>
            <a:pPr marL="342900" indent="-342900">
              <a:buFont typeface="Arial" panose="020B0604020202020204" pitchFamily="34" charset="0"/>
              <a:buChar char="•"/>
            </a:pPr>
            <a:r>
              <a:rPr lang="en-US" sz="2000" dirty="0">
                <a:solidFill>
                  <a:schemeClr val="tx1"/>
                </a:solidFill>
              </a:rPr>
              <a:t>We initiated a research activity in 2018 in the Halden Project to identify and being exploring human performance challenges related to SMR multi-unit operations.</a:t>
            </a:r>
          </a:p>
          <a:p>
            <a:pPr marL="342900" indent="-342900">
              <a:buFont typeface="Arial" panose="020B0604020202020204" pitchFamily="34" charset="0"/>
              <a:buChar char="•"/>
            </a:pPr>
            <a:r>
              <a:rPr lang="en-US" sz="2000" dirty="0">
                <a:solidFill>
                  <a:schemeClr val="tx1"/>
                </a:solidFill>
              </a:rPr>
              <a:t>A first study in a basic-principle iPWR simulator helped to identify and </a:t>
            </a:r>
            <a:r>
              <a:rPr lang="en-US" sz="2000" dirty="0" err="1">
                <a:solidFill>
                  <a:schemeClr val="tx1"/>
                </a:solidFill>
              </a:rPr>
              <a:t>prioritise</a:t>
            </a:r>
            <a:r>
              <a:rPr lang="en-US" sz="2000" dirty="0">
                <a:solidFill>
                  <a:schemeClr val="tx1"/>
                </a:solidFill>
              </a:rPr>
              <a:t> key research questions.</a:t>
            </a:r>
          </a:p>
          <a:p>
            <a:pPr marL="342900" indent="-342900">
              <a:buFont typeface="Arial" panose="020B0604020202020204" pitchFamily="34" charset="0"/>
              <a:buChar char="•"/>
            </a:pPr>
            <a:r>
              <a:rPr lang="en-US" sz="2000" dirty="0">
                <a:solidFill>
                  <a:schemeClr val="tx1"/>
                </a:solidFill>
              </a:rPr>
              <a:t>The installation of a full-scope multi-unit SMR simulator in 2022 will facilitate investigation of more complex scenarios &amp; research questions into the future.</a:t>
            </a:r>
          </a:p>
        </p:txBody>
      </p:sp>
      <p:sp>
        <p:nvSpPr>
          <p:cNvPr id="4" name="Slide Number Placeholder 3">
            <a:extLst>
              <a:ext uri="{FF2B5EF4-FFF2-40B4-BE49-F238E27FC236}">
                <a16:creationId xmlns:a16="http://schemas.microsoft.com/office/drawing/2014/main" id="{3C866B6C-7CC4-D434-2AE8-9C4FD5C774EA}"/>
              </a:ext>
            </a:extLst>
          </p:cNvPr>
          <p:cNvSpPr>
            <a:spLocks noGrp="1"/>
          </p:cNvSpPr>
          <p:nvPr>
            <p:ph type="sldNum" sz="quarter" idx="12"/>
          </p:nvPr>
        </p:nvSpPr>
        <p:spPr/>
        <p:txBody>
          <a:bodyPr/>
          <a:lstStyle/>
          <a:p>
            <a:fld id="{BC9DEAA0-3EDB-4C7B-956D-2146C6DE9633}" type="slidenum">
              <a:rPr lang="nb-NO" smtClean="0"/>
              <a:pPr/>
              <a:t>12</a:t>
            </a:fld>
            <a:endParaRPr lang="nb-NO"/>
          </a:p>
        </p:txBody>
      </p:sp>
      <p:pic>
        <p:nvPicPr>
          <p:cNvPr id="5" name="Picture 4" descr="A picture containing text, clipart&#10;&#10;Description automatically generated">
            <a:extLst>
              <a:ext uri="{FF2B5EF4-FFF2-40B4-BE49-F238E27FC236}">
                <a16:creationId xmlns:a16="http://schemas.microsoft.com/office/drawing/2014/main" id="{5BDDB2DF-A323-2D0A-50A3-3C7AC5B143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3803576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97EF4F-66A3-2B64-BB2F-9ACEA85FA7FC}"/>
              </a:ext>
            </a:extLst>
          </p:cNvPr>
          <p:cNvSpPr>
            <a:spLocks noGrp="1"/>
          </p:cNvSpPr>
          <p:nvPr>
            <p:ph type="body" sz="quarter" idx="10"/>
          </p:nvPr>
        </p:nvSpPr>
        <p:spPr/>
        <p:txBody>
          <a:bodyPr/>
          <a:lstStyle/>
          <a:p>
            <a:r>
              <a:rPr lang="en-US" dirty="0"/>
              <a:t>Thank you!</a:t>
            </a:r>
          </a:p>
        </p:txBody>
      </p:sp>
      <p:sp>
        <p:nvSpPr>
          <p:cNvPr id="3" name="Text Placeholder 2">
            <a:extLst>
              <a:ext uri="{FF2B5EF4-FFF2-40B4-BE49-F238E27FC236}">
                <a16:creationId xmlns:a16="http://schemas.microsoft.com/office/drawing/2014/main" id="{21EBEDD9-66F5-97B6-6FB8-99376BF75330}"/>
              </a:ext>
            </a:extLst>
          </p:cNvPr>
          <p:cNvSpPr>
            <a:spLocks noGrp="1"/>
          </p:cNvSpPr>
          <p:nvPr>
            <p:ph type="body" sz="quarter" idx="11"/>
          </p:nvPr>
        </p:nvSpPr>
        <p:spPr/>
        <p:txBody>
          <a:bodyPr>
            <a:normAutofit fontScale="92500" lnSpcReduction="20000"/>
          </a:bodyPr>
          <a:lstStyle/>
          <a:p>
            <a:r>
              <a:rPr lang="en-US" dirty="0"/>
              <a:t>Dr. Claire Blackett</a:t>
            </a:r>
          </a:p>
        </p:txBody>
      </p:sp>
      <p:sp>
        <p:nvSpPr>
          <p:cNvPr id="4" name="Text Placeholder 3">
            <a:extLst>
              <a:ext uri="{FF2B5EF4-FFF2-40B4-BE49-F238E27FC236}">
                <a16:creationId xmlns:a16="http://schemas.microsoft.com/office/drawing/2014/main" id="{2CF7D212-868A-4F04-A54F-8767008642DD}"/>
              </a:ext>
            </a:extLst>
          </p:cNvPr>
          <p:cNvSpPr>
            <a:spLocks noGrp="1"/>
          </p:cNvSpPr>
          <p:nvPr>
            <p:ph type="body" sz="quarter" idx="12"/>
          </p:nvPr>
        </p:nvSpPr>
        <p:spPr>
          <a:xfrm>
            <a:off x="3688640" y="4367517"/>
            <a:ext cx="4814720" cy="1022168"/>
          </a:xfrm>
        </p:spPr>
        <p:txBody>
          <a:bodyPr/>
          <a:lstStyle/>
          <a:p>
            <a:r>
              <a:rPr lang="en-US" dirty="0"/>
              <a:t>Senior Research Scientist</a:t>
            </a:r>
            <a:br>
              <a:rPr lang="en-US" dirty="0"/>
            </a:br>
            <a:r>
              <a:rPr lang="en-US" i="0" dirty="0"/>
              <a:t>claire.blackettife.no</a:t>
            </a:r>
            <a:endParaRPr lang="en-US" dirty="0"/>
          </a:p>
        </p:txBody>
      </p:sp>
    </p:spTree>
    <p:extLst>
      <p:ext uri="{BB962C8B-B14F-4D97-AF65-F5344CB8AC3E}">
        <p14:creationId xmlns:p14="http://schemas.microsoft.com/office/powerpoint/2010/main" val="178187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text, indoor, person, computer&#10;&#10;Description automatically generated">
            <a:extLst>
              <a:ext uri="{FF2B5EF4-FFF2-40B4-BE49-F238E27FC236}">
                <a16:creationId xmlns:a16="http://schemas.microsoft.com/office/drawing/2014/main" id="{476719BA-E24B-7443-672A-8DBD007D3294}"/>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8026448" y="0"/>
            <a:ext cx="4165552" cy="6858000"/>
          </a:xfrm>
        </p:spPr>
      </p:pic>
      <p:sp>
        <p:nvSpPr>
          <p:cNvPr id="7" name="Title 6">
            <a:extLst>
              <a:ext uri="{FF2B5EF4-FFF2-40B4-BE49-F238E27FC236}">
                <a16:creationId xmlns:a16="http://schemas.microsoft.com/office/drawing/2014/main" id="{501B1B06-C662-4AFD-BC78-28D17F908C89}"/>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5E8880B4-CB2B-D963-1963-9052E23B6A8E}"/>
              </a:ext>
            </a:extLst>
          </p:cNvPr>
          <p:cNvSpPr>
            <a:spLocks noGrp="1"/>
          </p:cNvSpPr>
          <p:nvPr>
            <p:ph type="body" sz="quarter" idx="16"/>
          </p:nvPr>
        </p:nvSpPr>
        <p:spPr/>
        <p:txBody>
          <a:bodyPr>
            <a:normAutofit lnSpcReduction="10000"/>
          </a:bodyPr>
          <a:lstStyle/>
          <a:p>
            <a:r>
              <a:rPr lang="en-US" dirty="0"/>
              <a:t>SMR designs represent a significant departure from conventional nuclear power plant designs.</a:t>
            </a:r>
          </a:p>
          <a:p>
            <a:r>
              <a:rPr lang="en-US" dirty="0"/>
              <a:t>We expect to see </a:t>
            </a:r>
            <a:r>
              <a:rPr lang="en-US" sz="2000" b="1" dirty="0"/>
              <a:t>higher levels of automation</a:t>
            </a:r>
            <a:r>
              <a:rPr lang="en-US" dirty="0"/>
              <a:t>, and even autonomous operations for some microreactor designs, but we expect that </a:t>
            </a:r>
            <a:r>
              <a:rPr lang="en-US" sz="2000" b="1" dirty="0"/>
              <a:t>there will be requirements for human operators</a:t>
            </a:r>
            <a:r>
              <a:rPr lang="en-US" dirty="0"/>
              <a:t> to oversee plant operations. </a:t>
            </a:r>
          </a:p>
        </p:txBody>
      </p:sp>
      <p:sp>
        <p:nvSpPr>
          <p:cNvPr id="5" name="Text Placeholder 4">
            <a:extLst>
              <a:ext uri="{FF2B5EF4-FFF2-40B4-BE49-F238E27FC236}">
                <a16:creationId xmlns:a16="http://schemas.microsoft.com/office/drawing/2014/main" id="{AFC0B998-0178-DFB6-FDEB-F07C68C34806}"/>
              </a:ext>
            </a:extLst>
          </p:cNvPr>
          <p:cNvSpPr>
            <a:spLocks noGrp="1"/>
          </p:cNvSpPr>
          <p:nvPr>
            <p:ph type="body" sz="quarter" idx="20"/>
          </p:nvPr>
        </p:nvSpPr>
        <p:spPr/>
        <p:txBody>
          <a:bodyPr/>
          <a:lstStyle/>
          <a:p>
            <a:r>
              <a:rPr lang="en-US" dirty="0"/>
              <a:t>The highly competitive nature of the SMR market means that there is little publicly available literature about the planned conduct of operations for different SMR designs.</a:t>
            </a:r>
          </a:p>
          <a:p>
            <a:r>
              <a:rPr lang="en-US" dirty="0"/>
              <a:t>The literature that is available helps to shed some light on potential human factors topics of interest. </a:t>
            </a:r>
          </a:p>
        </p:txBody>
      </p:sp>
      <p:sp>
        <p:nvSpPr>
          <p:cNvPr id="6" name="Text Placeholder 5">
            <a:extLst>
              <a:ext uri="{FF2B5EF4-FFF2-40B4-BE49-F238E27FC236}">
                <a16:creationId xmlns:a16="http://schemas.microsoft.com/office/drawing/2014/main" id="{9A30E08A-D700-8E3F-7AF4-7B71258F9256}"/>
              </a:ext>
            </a:extLst>
          </p:cNvPr>
          <p:cNvSpPr>
            <a:spLocks noGrp="1"/>
          </p:cNvSpPr>
          <p:nvPr>
            <p:ph type="body" sz="quarter" idx="21"/>
          </p:nvPr>
        </p:nvSpPr>
        <p:spPr/>
        <p:txBody>
          <a:bodyPr/>
          <a:lstStyle/>
          <a:p>
            <a:endParaRPr lang="en-US"/>
          </a:p>
        </p:txBody>
      </p:sp>
      <p:pic>
        <p:nvPicPr>
          <p:cNvPr id="4" name="Picture 3" descr="A picture containing text, clipart&#10;&#10;Description automatically generated">
            <a:extLst>
              <a:ext uri="{FF2B5EF4-FFF2-40B4-BE49-F238E27FC236}">
                <a16:creationId xmlns:a16="http://schemas.microsoft.com/office/drawing/2014/main" id="{F8FC8BDA-F3CD-B95E-2E92-3E71CA2837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747" y="207391"/>
            <a:ext cx="1870512" cy="598564"/>
          </a:xfrm>
          <a:prstGeom prst="rect">
            <a:avLst/>
          </a:prstGeom>
        </p:spPr>
      </p:pic>
      <p:sp>
        <p:nvSpPr>
          <p:cNvPr id="11" name="Slide Number Placeholder 3">
            <a:extLst>
              <a:ext uri="{FF2B5EF4-FFF2-40B4-BE49-F238E27FC236}">
                <a16:creationId xmlns:a16="http://schemas.microsoft.com/office/drawing/2014/main" id="{7BF2694A-B0A1-5ECF-BB33-AFC74E59D822}"/>
              </a:ext>
            </a:extLst>
          </p:cNvPr>
          <p:cNvSpPr>
            <a:spLocks noGrp="1"/>
          </p:cNvSpPr>
          <p:nvPr>
            <p:ph type="sldNum" sz="quarter" idx="12"/>
          </p:nvPr>
        </p:nvSpPr>
        <p:spPr>
          <a:xfrm>
            <a:off x="8324772" y="254339"/>
            <a:ext cx="2851228" cy="252334"/>
          </a:xfrm>
        </p:spPr>
        <p:txBody>
          <a:bodyPr/>
          <a:lstStyle/>
          <a:p>
            <a:fld id="{BC9DEAA0-3EDB-4C7B-956D-2146C6DE9633}" type="slidenum">
              <a:rPr lang="nb-NO" smtClean="0"/>
              <a:pPr/>
              <a:t>2</a:t>
            </a:fld>
            <a:endParaRPr lang="nb-NO"/>
          </a:p>
        </p:txBody>
      </p:sp>
    </p:spTree>
    <p:extLst>
      <p:ext uri="{BB962C8B-B14F-4D97-AF65-F5344CB8AC3E}">
        <p14:creationId xmlns:p14="http://schemas.microsoft.com/office/powerpoint/2010/main" val="268133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B18A-3A27-8A56-1369-C42B0C0EE660}"/>
              </a:ext>
            </a:extLst>
          </p:cNvPr>
          <p:cNvSpPr>
            <a:spLocks noGrp="1"/>
          </p:cNvSpPr>
          <p:nvPr>
            <p:ph type="title"/>
          </p:nvPr>
        </p:nvSpPr>
        <p:spPr/>
        <p:txBody>
          <a:bodyPr/>
          <a:lstStyle/>
          <a:p>
            <a:r>
              <a:rPr lang="en-US" dirty="0"/>
              <a:t>Human factors aspects of SMRs:</a:t>
            </a:r>
            <a:br>
              <a:rPr lang="en-US" dirty="0"/>
            </a:br>
            <a:r>
              <a:rPr lang="en-US" dirty="0"/>
              <a:t>A new concept of operations</a:t>
            </a:r>
          </a:p>
        </p:txBody>
      </p:sp>
      <p:sp>
        <p:nvSpPr>
          <p:cNvPr id="4" name="Slide Number Placeholder 3">
            <a:extLst>
              <a:ext uri="{FF2B5EF4-FFF2-40B4-BE49-F238E27FC236}">
                <a16:creationId xmlns:a16="http://schemas.microsoft.com/office/drawing/2014/main" id="{E730FFF2-9462-4A24-20C6-4FC6CF91FF17}"/>
              </a:ext>
            </a:extLst>
          </p:cNvPr>
          <p:cNvSpPr>
            <a:spLocks noGrp="1"/>
          </p:cNvSpPr>
          <p:nvPr>
            <p:ph type="sldNum" sz="quarter" idx="12"/>
          </p:nvPr>
        </p:nvSpPr>
        <p:spPr/>
        <p:txBody>
          <a:bodyPr/>
          <a:lstStyle/>
          <a:p>
            <a:fld id="{BC9DEAA0-3EDB-4C7B-956D-2146C6DE9633}" type="slidenum">
              <a:rPr lang="nb-NO" smtClean="0"/>
              <a:pPr/>
              <a:t>3</a:t>
            </a:fld>
            <a:endParaRPr lang="nb-NO"/>
          </a:p>
        </p:txBody>
      </p:sp>
      <p:pic>
        <p:nvPicPr>
          <p:cNvPr id="5" name="Picture 4" descr="A picture containing text, clipart&#10;&#10;Description automatically generated">
            <a:extLst>
              <a:ext uri="{FF2B5EF4-FFF2-40B4-BE49-F238E27FC236}">
                <a16:creationId xmlns:a16="http://schemas.microsoft.com/office/drawing/2014/main" id="{A85D4F8E-9E62-93C4-EE70-0AFD4618E8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747" y="207391"/>
            <a:ext cx="1870512" cy="598564"/>
          </a:xfrm>
          <a:prstGeom prst="rect">
            <a:avLst/>
          </a:prstGeom>
        </p:spPr>
      </p:pic>
      <p:grpSp>
        <p:nvGrpSpPr>
          <p:cNvPr id="6" name="Group 5">
            <a:extLst>
              <a:ext uri="{FF2B5EF4-FFF2-40B4-BE49-F238E27FC236}">
                <a16:creationId xmlns:a16="http://schemas.microsoft.com/office/drawing/2014/main" id="{517D7F33-B912-1050-F267-4A925063E0DE}"/>
              </a:ext>
            </a:extLst>
          </p:cNvPr>
          <p:cNvGrpSpPr/>
          <p:nvPr/>
        </p:nvGrpSpPr>
        <p:grpSpPr>
          <a:xfrm>
            <a:off x="6270234" y="2989541"/>
            <a:ext cx="5334934" cy="1112363"/>
            <a:chOff x="376679" y="2611223"/>
            <a:chExt cx="5334934" cy="1112363"/>
          </a:xfrm>
        </p:grpSpPr>
        <p:sp>
          <p:nvSpPr>
            <p:cNvPr id="7" name="Flowchart: Terminator 6">
              <a:extLst>
                <a:ext uri="{FF2B5EF4-FFF2-40B4-BE49-F238E27FC236}">
                  <a16:creationId xmlns:a16="http://schemas.microsoft.com/office/drawing/2014/main" id="{DA47E993-4A1F-96B3-45EB-DAC411950646}"/>
                </a:ext>
              </a:extLst>
            </p:cNvPr>
            <p:cNvSpPr/>
            <p:nvPr/>
          </p:nvSpPr>
          <p:spPr>
            <a:xfrm rot="16200000">
              <a:off x="27887" y="2960015"/>
              <a:ext cx="1112363" cy="41478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Flowchart: Terminator 7">
              <a:extLst>
                <a:ext uri="{FF2B5EF4-FFF2-40B4-BE49-F238E27FC236}">
                  <a16:creationId xmlns:a16="http://schemas.microsoft.com/office/drawing/2014/main" id="{92D39E45-FE70-669D-B51E-BBB022C9C081}"/>
                </a:ext>
              </a:extLst>
            </p:cNvPr>
            <p:cNvSpPr/>
            <p:nvPr/>
          </p:nvSpPr>
          <p:spPr>
            <a:xfrm rot="16200000">
              <a:off x="475174" y="2960015"/>
              <a:ext cx="1112363" cy="41478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Flowchart: Terminator 8">
              <a:extLst>
                <a:ext uri="{FF2B5EF4-FFF2-40B4-BE49-F238E27FC236}">
                  <a16:creationId xmlns:a16="http://schemas.microsoft.com/office/drawing/2014/main" id="{8967AB15-14FA-79D8-0491-4EDF36A84601}"/>
                </a:ext>
              </a:extLst>
            </p:cNvPr>
            <p:cNvSpPr/>
            <p:nvPr/>
          </p:nvSpPr>
          <p:spPr>
            <a:xfrm rot="16200000">
              <a:off x="922461" y="2960015"/>
              <a:ext cx="1112363" cy="41478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Flowchart: Terminator 9">
              <a:extLst>
                <a:ext uri="{FF2B5EF4-FFF2-40B4-BE49-F238E27FC236}">
                  <a16:creationId xmlns:a16="http://schemas.microsoft.com/office/drawing/2014/main" id="{D0863C56-0288-7565-0BDE-873EBB0A9DA3}"/>
                </a:ext>
              </a:extLst>
            </p:cNvPr>
            <p:cNvSpPr/>
            <p:nvPr/>
          </p:nvSpPr>
          <p:spPr>
            <a:xfrm rot="16200000">
              <a:off x="1369748" y="2960015"/>
              <a:ext cx="1112363" cy="41478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Flowchart: Terminator 10">
              <a:extLst>
                <a:ext uri="{FF2B5EF4-FFF2-40B4-BE49-F238E27FC236}">
                  <a16:creationId xmlns:a16="http://schemas.microsoft.com/office/drawing/2014/main" id="{6F52AC67-2213-4CE2-339E-8B17999A2637}"/>
                </a:ext>
              </a:extLst>
            </p:cNvPr>
            <p:cNvSpPr/>
            <p:nvPr/>
          </p:nvSpPr>
          <p:spPr>
            <a:xfrm rot="16200000">
              <a:off x="1817035" y="2960015"/>
              <a:ext cx="1112363" cy="41478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Flowchart: Terminator 11">
              <a:extLst>
                <a:ext uri="{FF2B5EF4-FFF2-40B4-BE49-F238E27FC236}">
                  <a16:creationId xmlns:a16="http://schemas.microsoft.com/office/drawing/2014/main" id="{E723C684-6B9A-6D83-614B-75D1CA390EE7}"/>
                </a:ext>
              </a:extLst>
            </p:cNvPr>
            <p:cNvSpPr/>
            <p:nvPr/>
          </p:nvSpPr>
          <p:spPr>
            <a:xfrm rot="16200000">
              <a:off x="2264322" y="2960015"/>
              <a:ext cx="1112363" cy="41478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Flowchart: Terminator 12">
              <a:extLst>
                <a:ext uri="{FF2B5EF4-FFF2-40B4-BE49-F238E27FC236}">
                  <a16:creationId xmlns:a16="http://schemas.microsoft.com/office/drawing/2014/main" id="{78579A72-1D11-AFA0-4ECA-4DD00CBC5B21}"/>
                </a:ext>
              </a:extLst>
            </p:cNvPr>
            <p:cNvSpPr/>
            <p:nvPr/>
          </p:nvSpPr>
          <p:spPr>
            <a:xfrm rot="16200000">
              <a:off x="2711609" y="2960015"/>
              <a:ext cx="1112363" cy="41478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Flowchart: Terminator 13">
              <a:extLst>
                <a:ext uri="{FF2B5EF4-FFF2-40B4-BE49-F238E27FC236}">
                  <a16:creationId xmlns:a16="http://schemas.microsoft.com/office/drawing/2014/main" id="{323FA825-5756-8352-B3AB-C140487CFB6F}"/>
                </a:ext>
              </a:extLst>
            </p:cNvPr>
            <p:cNvSpPr/>
            <p:nvPr/>
          </p:nvSpPr>
          <p:spPr>
            <a:xfrm rot="16200000">
              <a:off x="3158896" y="2960015"/>
              <a:ext cx="1112363" cy="41478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Flowchart: Terminator 14">
              <a:extLst>
                <a:ext uri="{FF2B5EF4-FFF2-40B4-BE49-F238E27FC236}">
                  <a16:creationId xmlns:a16="http://schemas.microsoft.com/office/drawing/2014/main" id="{AFFED941-7A03-BD72-BD59-A5D728656B17}"/>
                </a:ext>
              </a:extLst>
            </p:cNvPr>
            <p:cNvSpPr/>
            <p:nvPr/>
          </p:nvSpPr>
          <p:spPr>
            <a:xfrm rot="16200000">
              <a:off x="3606183" y="2960015"/>
              <a:ext cx="1112363" cy="41478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 name="Flowchart: Terminator 15">
              <a:extLst>
                <a:ext uri="{FF2B5EF4-FFF2-40B4-BE49-F238E27FC236}">
                  <a16:creationId xmlns:a16="http://schemas.microsoft.com/office/drawing/2014/main" id="{BCDDC4F0-BB84-C710-4CDA-F6134907E27A}"/>
                </a:ext>
              </a:extLst>
            </p:cNvPr>
            <p:cNvSpPr/>
            <p:nvPr/>
          </p:nvSpPr>
          <p:spPr>
            <a:xfrm rot="16200000">
              <a:off x="4053470" y="2960015"/>
              <a:ext cx="1112363" cy="41478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Flowchart: Terminator 16">
              <a:extLst>
                <a:ext uri="{FF2B5EF4-FFF2-40B4-BE49-F238E27FC236}">
                  <a16:creationId xmlns:a16="http://schemas.microsoft.com/office/drawing/2014/main" id="{C3C31106-809D-8A24-AD3D-79DFE8416387}"/>
                </a:ext>
              </a:extLst>
            </p:cNvPr>
            <p:cNvSpPr/>
            <p:nvPr/>
          </p:nvSpPr>
          <p:spPr>
            <a:xfrm rot="16200000">
              <a:off x="4500757" y="2960015"/>
              <a:ext cx="1112363" cy="41478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Flowchart: Terminator 17">
              <a:extLst>
                <a:ext uri="{FF2B5EF4-FFF2-40B4-BE49-F238E27FC236}">
                  <a16:creationId xmlns:a16="http://schemas.microsoft.com/office/drawing/2014/main" id="{7FC55D8E-9487-8F2B-6C0B-3210F2B92030}"/>
                </a:ext>
              </a:extLst>
            </p:cNvPr>
            <p:cNvSpPr/>
            <p:nvPr/>
          </p:nvSpPr>
          <p:spPr>
            <a:xfrm rot="16200000">
              <a:off x="4948041" y="2960015"/>
              <a:ext cx="1112363" cy="41478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
        <p:nvSpPr>
          <p:cNvPr id="20" name="Isosceles Triangle 19">
            <a:extLst>
              <a:ext uri="{FF2B5EF4-FFF2-40B4-BE49-F238E27FC236}">
                <a16:creationId xmlns:a16="http://schemas.microsoft.com/office/drawing/2014/main" id="{6C5D9A4B-67A4-5068-A79E-7E96E7B25198}"/>
              </a:ext>
            </a:extLst>
          </p:cNvPr>
          <p:cNvSpPr/>
          <p:nvPr/>
        </p:nvSpPr>
        <p:spPr>
          <a:xfrm rot="10800000">
            <a:off x="6375724" y="3396704"/>
            <a:ext cx="2387899" cy="1575568"/>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6E6B5A57-4144-ECE3-378B-C2712799425C}"/>
              </a:ext>
            </a:extLst>
          </p:cNvPr>
          <p:cNvSpPr/>
          <p:nvPr/>
        </p:nvSpPr>
        <p:spPr>
          <a:xfrm rot="10800000">
            <a:off x="9111781" y="3396705"/>
            <a:ext cx="2387899" cy="1575568"/>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1D187C8F-E2D4-2EC5-7C9E-E6FAE82F1052}"/>
              </a:ext>
            </a:extLst>
          </p:cNvPr>
          <p:cNvSpPr/>
          <p:nvPr/>
        </p:nvSpPr>
        <p:spPr>
          <a:xfrm rot="11266659">
            <a:off x="5659481" y="3342985"/>
            <a:ext cx="5330580" cy="1575568"/>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Siren with solid fill">
            <a:extLst>
              <a:ext uri="{FF2B5EF4-FFF2-40B4-BE49-F238E27FC236}">
                <a16:creationId xmlns:a16="http://schemas.microsoft.com/office/drawing/2014/main" id="{621FDAFF-F4BE-2562-A9A2-A960A501583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77640" y="2989541"/>
            <a:ext cx="442543" cy="442543"/>
          </a:xfrm>
          <a:prstGeom prst="rect">
            <a:avLst/>
          </a:prstGeom>
        </p:spPr>
      </p:pic>
      <p:sp>
        <p:nvSpPr>
          <p:cNvPr id="26" name="Isosceles Triangle 25">
            <a:extLst>
              <a:ext uri="{FF2B5EF4-FFF2-40B4-BE49-F238E27FC236}">
                <a16:creationId xmlns:a16="http://schemas.microsoft.com/office/drawing/2014/main" id="{85CBA91F-046B-F9B7-04C4-C43D86DEDDFD}"/>
              </a:ext>
            </a:extLst>
          </p:cNvPr>
          <p:cNvSpPr/>
          <p:nvPr/>
        </p:nvSpPr>
        <p:spPr>
          <a:xfrm rot="12966599">
            <a:off x="10436883" y="3434474"/>
            <a:ext cx="1027220" cy="1575568"/>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Siren with solid fill">
            <a:extLst>
              <a:ext uri="{FF2B5EF4-FFF2-40B4-BE49-F238E27FC236}">
                <a16:creationId xmlns:a16="http://schemas.microsoft.com/office/drawing/2014/main" id="{972841A9-9884-C14F-4581-295ACEE86A9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97591" y="2989541"/>
            <a:ext cx="442543" cy="442543"/>
          </a:xfrm>
          <a:prstGeom prst="rect">
            <a:avLst/>
          </a:prstGeom>
        </p:spPr>
      </p:pic>
      <p:pic>
        <p:nvPicPr>
          <p:cNvPr id="28" name="Graphic 27" descr="Siren with solid fill">
            <a:extLst>
              <a:ext uri="{FF2B5EF4-FFF2-40B4-BE49-F238E27FC236}">
                <a16:creationId xmlns:a16="http://schemas.microsoft.com/office/drawing/2014/main" id="{EC678C8E-052A-91B4-AC8A-F07C5ADC3DA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40014" y="3008205"/>
            <a:ext cx="442543" cy="442543"/>
          </a:xfrm>
          <a:prstGeom prst="rect">
            <a:avLst/>
          </a:prstGeom>
        </p:spPr>
      </p:pic>
      <p:grpSp>
        <p:nvGrpSpPr>
          <p:cNvPr id="29" name="Group 28">
            <a:extLst>
              <a:ext uri="{FF2B5EF4-FFF2-40B4-BE49-F238E27FC236}">
                <a16:creationId xmlns:a16="http://schemas.microsoft.com/office/drawing/2014/main" id="{3E9549D1-CF4B-A010-343B-D677314534A4}"/>
              </a:ext>
            </a:extLst>
          </p:cNvPr>
          <p:cNvGrpSpPr/>
          <p:nvPr/>
        </p:nvGrpSpPr>
        <p:grpSpPr>
          <a:xfrm>
            <a:off x="8934129" y="4664936"/>
            <a:ext cx="914400" cy="914400"/>
            <a:chOff x="6092428" y="4502143"/>
            <a:chExt cx="914400" cy="914400"/>
          </a:xfrm>
        </p:grpSpPr>
        <p:pic>
          <p:nvPicPr>
            <p:cNvPr id="30" name="Graphic 29" descr="Thought bubble with solid fill">
              <a:extLst>
                <a:ext uri="{FF2B5EF4-FFF2-40B4-BE49-F238E27FC236}">
                  <a16:creationId xmlns:a16="http://schemas.microsoft.com/office/drawing/2014/main" id="{C564DE03-321B-6C82-5D3F-FBA436A0AF6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92428" y="4502143"/>
              <a:ext cx="914400" cy="914400"/>
            </a:xfrm>
            <a:prstGeom prst="rect">
              <a:avLst/>
            </a:prstGeom>
          </p:spPr>
        </p:pic>
        <p:pic>
          <p:nvPicPr>
            <p:cNvPr id="31" name="Graphic 30" descr="Question Mark with solid fill">
              <a:extLst>
                <a:ext uri="{FF2B5EF4-FFF2-40B4-BE49-F238E27FC236}">
                  <a16:creationId xmlns:a16="http://schemas.microsoft.com/office/drawing/2014/main" id="{8CBD7013-002E-2050-005A-BB158F46B5D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319644" y="4677528"/>
              <a:ext cx="431677" cy="431677"/>
            </a:xfrm>
            <a:prstGeom prst="rect">
              <a:avLst/>
            </a:prstGeom>
          </p:spPr>
        </p:pic>
      </p:grpSp>
      <p:sp>
        <p:nvSpPr>
          <p:cNvPr id="35" name="Flowchart: Terminator 34">
            <a:extLst>
              <a:ext uri="{FF2B5EF4-FFF2-40B4-BE49-F238E27FC236}">
                <a16:creationId xmlns:a16="http://schemas.microsoft.com/office/drawing/2014/main" id="{B273F038-1C03-82AC-3296-B328582DD7B3}"/>
              </a:ext>
            </a:extLst>
          </p:cNvPr>
          <p:cNvSpPr/>
          <p:nvPr/>
        </p:nvSpPr>
        <p:spPr>
          <a:xfrm rot="16200000">
            <a:off x="1954201" y="3377633"/>
            <a:ext cx="1112363" cy="41478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6" name="Flowchart: Terminator 35">
            <a:extLst>
              <a:ext uri="{FF2B5EF4-FFF2-40B4-BE49-F238E27FC236}">
                <a16:creationId xmlns:a16="http://schemas.microsoft.com/office/drawing/2014/main" id="{C2D4F385-8478-AF3F-8383-1A41C43FCD27}"/>
              </a:ext>
            </a:extLst>
          </p:cNvPr>
          <p:cNvSpPr/>
          <p:nvPr/>
        </p:nvSpPr>
        <p:spPr>
          <a:xfrm rot="16200000">
            <a:off x="2474473" y="3377633"/>
            <a:ext cx="1112363" cy="414780"/>
          </a:xfrm>
          <a:prstGeom prst="flowChartTerminator">
            <a:avLst/>
          </a:prstGeom>
          <a:no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C7E4BE5C-B587-CC6F-6683-23A041C56154}"/>
              </a:ext>
            </a:extLst>
          </p:cNvPr>
          <p:cNvSpPr/>
          <p:nvPr/>
        </p:nvSpPr>
        <p:spPr>
          <a:xfrm rot="10800000">
            <a:off x="1547295" y="3574273"/>
            <a:ext cx="2387899" cy="1575568"/>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193F5151-8CA0-A131-5AF9-8AADF233DBB7}"/>
              </a:ext>
            </a:extLst>
          </p:cNvPr>
          <p:cNvSpPr/>
          <p:nvPr/>
        </p:nvSpPr>
        <p:spPr>
          <a:xfrm rot="12231739">
            <a:off x="1118735" y="3383572"/>
            <a:ext cx="2577369" cy="1332369"/>
          </a:xfrm>
          <a:prstGeom prst="triangle">
            <a:avLst>
              <a:gd name="adj" fmla="val 74388"/>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1E67B6AB-17BF-0124-2178-DAFCA40CF750}"/>
              </a:ext>
            </a:extLst>
          </p:cNvPr>
          <p:cNvSpPr/>
          <p:nvPr/>
        </p:nvSpPr>
        <p:spPr>
          <a:xfrm rot="9368261" flipH="1">
            <a:off x="1986344" y="3529488"/>
            <a:ext cx="2577369" cy="1332369"/>
          </a:xfrm>
          <a:prstGeom prst="triangle">
            <a:avLst>
              <a:gd name="adj" fmla="val 74388"/>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72CAD9D5-6C48-9BCD-83DF-50C38D2E3657}"/>
              </a:ext>
            </a:extLst>
          </p:cNvPr>
          <p:cNvGrpSpPr/>
          <p:nvPr/>
        </p:nvGrpSpPr>
        <p:grpSpPr>
          <a:xfrm>
            <a:off x="1019679" y="4439777"/>
            <a:ext cx="914400" cy="1117076"/>
            <a:chOff x="1019679" y="4439777"/>
            <a:chExt cx="914400" cy="1117076"/>
          </a:xfrm>
        </p:grpSpPr>
        <p:pic>
          <p:nvPicPr>
            <p:cNvPr id="33" name="Graphic 32" descr="User with solid fill">
              <a:extLst>
                <a:ext uri="{FF2B5EF4-FFF2-40B4-BE49-F238E27FC236}">
                  <a16:creationId xmlns:a16="http://schemas.microsoft.com/office/drawing/2014/main" id="{3C1C1F0C-BE6A-5109-3B1B-A3B38846F98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19679" y="4439777"/>
              <a:ext cx="914400" cy="914400"/>
            </a:xfrm>
            <a:prstGeom prst="rect">
              <a:avLst/>
            </a:prstGeom>
          </p:spPr>
        </p:pic>
        <p:sp>
          <p:nvSpPr>
            <p:cNvPr id="41" name="TextBox 40">
              <a:extLst>
                <a:ext uri="{FF2B5EF4-FFF2-40B4-BE49-F238E27FC236}">
                  <a16:creationId xmlns:a16="http://schemas.microsoft.com/office/drawing/2014/main" id="{B93993C8-DC0C-32C7-E621-5895E8A8FC2F}"/>
                </a:ext>
              </a:extLst>
            </p:cNvPr>
            <p:cNvSpPr txBox="1"/>
            <p:nvPr/>
          </p:nvSpPr>
          <p:spPr>
            <a:xfrm>
              <a:off x="1264723" y="5187521"/>
              <a:ext cx="456535" cy="369332"/>
            </a:xfrm>
            <a:prstGeom prst="rect">
              <a:avLst/>
            </a:prstGeom>
            <a:noFill/>
          </p:spPr>
          <p:txBody>
            <a:bodyPr wrap="none" rtlCol="0">
              <a:spAutoFit/>
            </a:bodyPr>
            <a:lstStyle/>
            <a:p>
              <a:r>
                <a:rPr lang="en-US" dirty="0"/>
                <a:t>RO</a:t>
              </a:r>
            </a:p>
          </p:txBody>
        </p:sp>
      </p:grpSp>
      <p:grpSp>
        <p:nvGrpSpPr>
          <p:cNvPr id="51" name="Group 50">
            <a:extLst>
              <a:ext uri="{FF2B5EF4-FFF2-40B4-BE49-F238E27FC236}">
                <a16:creationId xmlns:a16="http://schemas.microsoft.com/office/drawing/2014/main" id="{FD5EDFE5-B5AD-F9F3-7DBE-E6E2E8A850D1}"/>
              </a:ext>
            </a:extLst>
          </p:cNvPr>
          <p:cNvGrpSpPr/>
          <p:nvPr/>
        </p:nvGrpSpPr>
        <p:grpSpPr>
          <a:xfrm>
            <a:off x="3755734" y="4439777"/>
            <a:ext cx="914400" cy="1099066"/>
            <a:chOff x="3755734" y="4439777"/>
            <a:chExt cx="914400" cy="1099066"/>
          </a:xfrm>
        </p:grpSpPr>
        <p:pic>
          <p:nvPicPr>
            <p:cNvPr id="34" name="Graphic 33" descr="User with solid fill">
              <a:extLst>
                <a:ext uri="{FF2B5EF4-FFF2-40B4-BE49-F238E27FC236}">
                  <a16:creationId xmlns:a16="http://schemas.microsoft.com/office/drawing/2014/main" id="{F5B9CABD-51DE-5948-3C2B-F03F6AD6A2A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55734" y="4439777"/>
              <a:ext cx="914400" cy="914400"/>
            </a:xfrm>
            <a:prstGeom prst="rect">
              <a:avLst/>
            </a:prstGeom>
          </p:spPr>
        </p:pic>
        <p:sp>
          <p:nvSpPr>
            <p:cNvPr id="42" name="TextBox 41">
              <a:extLst>
                <a:ext uri="{FF2B5EF4-FFF2-40B4-BE49-F238E27FC236}">
                  <a16:creationId xmlns:a16="http://schemas.microsoft.com/office/drawing/2014/main" id="{5DE72F4C-E6A4-70E1-CC93-9C67354E75D2}"/>
                </a:ext>
              </a:extLst>
            </p:cNvPr>
            <p:cNvSpPr txBox="1"/>
            <p:nvPr/>
          </p:nvSpPr>
          <p:spPr>
            <a:xfrm>
              <a:off x="3950308" y="5169511"/>
              <a:ext cx="575799" cy="369332"/>
            </a:xfrm>
            <a:prstGeom prst="rect">
              <a:avLst/>
            </a:prstGeom>
            <a:noFill/>
          </p:spPr>
          <p:txBody>
            <a:bodyPr wrap="none" rtlCol="0">
              <a:spAutoFit/>
            </a:bodyPr>
            <a:lstStyle/>
            <a:p>
              <a:r>
                <a:rPr lang="en-US" dirty="0"/>
                <a:t>BOP</a:t>
              </a:r>
            </a:p>
          </p:txBody>
        </p:sp>
      </p:grpSp>
      <p:grpSp>
        <p:nvGrpSpPr>
          <p:cNvPr id="49" name="Group 48">
            <a:extLst>
              <a:ext uri="{FF2B5EF4-FFF2-40B4-BE49-F238E27FC236}">
                <a16:creationId xmlns:a16="http://schemas.microsoft.com/office/drawing/2014/main" id="{57E2E2E6-BBBC-3535-8633-50E868F52751}"/>
              </a:ext>
            </a:extLst>
          </p:cNvPr>
          <p:cNvGrpSpPr/>
          <p:nvPr/>
        </p:nvGrpSpPr>
        <p:grpSpPr>
          <a:xfrm>
            <a:off x="2279055" y="5099653"/>
            <a:ext cx="914400" cy="1105081"/>
            <a:chOff x="2279055" y="5099653"/>
            <a:chExt cx="914400" cy="1105081"/>
          </a:xfrm>
        </p:grpSpPr>
        <p:pic>
          <p:nvPicPr>
            <p:cNvPr id="32" name="Graphic 31" descr="User with solid fill">
              <a:extLst>
                <a:ext uri="{FF2B5EF4-FFF2-40B4-BE49-F238E27FC236}">
                  <a16:creationId xmlns:a16="http://schemas.microsoft.com/office/drawing/2014/main" id="{ABD1B7CC-C770-64E1-1D01-3C55D06104A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279055" y="5099653"/>
              <a:ext cx="914400" cy="914400"/>
            </a:xfrm>
            <a:prstGeom prst="rect">
              <a:avLst/>
            </a:prstGeom>
          </p:spPr>
        </p:pic>
        <p:sp>
          <p:nvSpPr>
            <p:cNvPr id="43" name="TextBox 42">
              <a:extLst>
                <a:ext uri="{FF2B5EF4-FFF2-40B4-BE49-F238E27FC236}">
                  <a16:creationId xmlns:a16="http://schemas.microsoft.com/office/drawing/2014/main" id="{FBA34EAE-B7F4-93F7-9BB8-84AA6B266E29}"/>
                </a:ext>
              </a:extLst>
            </p:cNvPr>
            <p:cNvSpPr txBox="1"/>
            <p:nvPr/>
          </p:nvSpPr>
          <p:spPr>
            <a:xfrm>
              <a:off x="2448355" y="5835402"/>
              <a:ext cx="532325" cy="369332"/>
            </a:xfrm>
            <a:prstGeom prst="rect">
              <a:avLst/>
            </a:prstGeom>
            <a:noFill/>
          </p:spPr>
          <p:txBody>
            <a:bodyPr wrap="none" rtlCol="0">
              <a:spAutoFit/>
            </a:bodyPr>
            <a:lstStyle/>
            <a:p>
              <a:r>
                <a:rPr lang="en-US" dirty="0"/>
                <a:t>CRS</a:t>
              </a:r>
            </a:p>
          </p:txBody>
        </p:sp>
      </p:grpSp>
      <p:grpSp>
        <p:nvGrpSpPr>
          <p:cNvPr id="50" name="Group 49">
            <a:extLst>
              <a:ext uri="{FF2B5EF4-FFF2-40B4-BE49-F238E27FC236}">
                <a16:creationId xmlns:a16="http://schemas.microsoft.com/office/drawing/2014/main" id="{640580A1-65C3-D6C7-E5D1-C27F30FD0DEE}"/>
              </a:ext>
            </a:extLst>
          </p:cNvPr>
          <p:cNvGrpSpPr/>
          <p:nvPr/>
        </p:nvGrpSpPr>
        <p:grpSpPr>
          <a:xfrm>
            <a:off x="3468518" y="5427446"/>
            <a:ext cx="914400" cy="1105251"/>
            <a:chOff x="3468518" y="5427446"/>
            <a:chExt cx="914400" cy="1105251"/>
          </a:xfrm>
        </p:grpSpPr>
        <p:pic>
          <p:nvPicPr>
            <p:cNvPr id="37" name="Graphic 36" descr="User with solid fill">
              <a:extLst>
                <a:ext uri="{FF2B5EF4-FFF2-40B4-BE49-F238E27FC236}">
                  <a16:creationId xmlns:a16="http://schemas.microsoft.com/office/drawing/2014/main" id="{C6F9EBC0-2FED-2593-40DC-2D4A9D59EA26}"/>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468518" y="5427446"/>
              <a:ext cx="914400" cy="914400"/>
            </a:xfrm>
            <a:prstGeom prst="rect">
              <a:avLst/>
            </a:prstGeom>
          </p:spPr>
        </p:pic>
        <p:sp>
          <p:nvSpPr>
            <p:cNvPr id="44" name="TextBox 43">
              <a:extLst>
                <a:ext uri="{FF2B5EF4-FFF2-40B4-BE49-F238E27FC236}">
                  <a16:creationId xmlns:a16="http://schemas.microsoft.com/office/drawing/2014/main" id="{B5C2BE36-AE25-FC13-BE5F-9AF50AA9452F}"/>
                </a:ext>
              </a:extLst>
            </p:cNvPr>
            <p:cNvSpPr txBox="1"/>
            <p:nvPr/>
          </p:nvSpPr>
          <p:spPr>
            <a:xfrm>
              <a:off x="3656025" y="6163365"/>
              <a:ext cx="511743" cy="369332"/>
            </a:xfrm>
            <a:prstGeom prst="rect">
              <a:avLst/>
            </a:prstGeom>
            <a:noFill/>
          </p:spPr>
          <p:txBody>
            <a:bodyPr wrap="none" rtlCol="0">
              <a:spAutoFit/>
            </a:bodyPr>
            <a:lstStyle/>
            <a:p>
              <a:r>
                <a:rPr lang="en-US" dirty="0"/>
                <a:t>STA</a:t>
              </a:r>
            </a:p>
          </p:txBody>
        </p:sp>
      </p:grpSp>
      <p:grpSp>
        <p:nvGrpSpPr>
          <p:cNvPr id="53" name="Group 52">
            <a:extLst>
              <a:ext uri="{FF2B5EF4-FFF2-40B4-BE49-F238E27FC236}">
                <a16:creationId xmlns:a16="http://schemas.microsoft.com/office/drawing/2014/main" id="{73DE0D5E-2F6E-CADB-3EAF-B861E5B09744}"/>
              </a:ext>
            </a:extLst>
          </p:cNvPr>
          <p:cNvGrpSpPr/>
          <p:nvPr/>
        </p:nvGrpSpPr>
        <p:grpSpPr>
          <a:xfrm>
            <a:off x="8371850" y="5099653"/>
            <a:ext cx="914400" cy="1154325"/>
            <a:chOff x="8371850" y="5099653"/>
            <a:chExt cx="914400" cy="1154325"/>
          </a:xfrm>
        </p:grpSpPr>
        <p:pic>
          <p:nvPicPr>
            <p:cNvPr id="19" name="Graphic 18" descr="User with solid fill">
              <a:extLst>
                <a:ext uri="{FF2B5EF4-FFF2-40B4-BE49-F238E27FC236}">
                  <a16:creationId xmlns:a16="http://schemas.microsoft.com/office/drawing/2014/main" id="{BAB3E459-190F-4A86-6709-9A1083A0B2A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71850" y="5099653"/>
              <a:ext cx="914400" cy="914400"/>
            </a:xfrm>
            <a:prstGeom prst="rect">
              <a:avLst/>
            </a:prstGeom>
          </p:spPr>
        </p:pic>
        <p:sp>
          <p:nvSpPr>
            <p:cNvPr id="45" name="TextBox 44">
              <a:extLst>
                <a:ext uri="{FF2B5EF4-FFF2-40B4-BE49-F238E27FC236}">
                  <a16:creationId xmlns:a16="http://schemas.microsoft.com/office/drawing/2014/main" id="{020CE2A1-7438-57BB-0D31-DF7053AFB7CC}"/>
                </a:ext>
              </a:extLst>
            </p:cNvPr>
            <p:cNvSpPr txBox="1"/>
            <p:nvPr/>
          </p:nvSpPr>
          <p:spPr>
            <a:xfrm>
              <a:off x="8551050" y="5884646"/>
              <a:ext cx="560731" cy="369332"/>
            </a:xfrm>
            <a:prstGeom prst="rect">
              <a:avLst/>
            </a:prstGeom>
            <a:noFill/>
          </p:spPr>
          <p:txBody>
            <a:bodyPr wrap="none" rtlCol="0">
              <a:spAutoFit/>
            </a:bodyPr>
            <a:lstStyle/>
            <a:p>
              <a:r>
                <a:rPr lang="en-US" dirty="0"/>
                <a:t>SRO</a:t>
              </a:r>
            </a:p>
          </p:txBody>
        </p:sp>
      </p:grpSp>
      <p:grpSp>
        <p:nvGrpSpPr>
          <p:cNvPr id="52" name="Group 51">
            <a:extLst>
              <a:ext uri="{FF2B5EF4-FFF2-40B4-BE49-F238E27FC236}">
                <a16:creationId xmlns:a16="http://schemas.microsoft.com/office/drawing/2014/main" id="{7DB9125E-5B5D-777F-3FB1-C90E68E6EDDA}"/>
              </a:ext>
            </a:extLst>
          </p:cNvPr>
          <p:cNvGrpSpPr/>
          <p:nvPr/>
        </p:nvGrpSpPr>
        <p:grpSpPr>
          <a:xfrm>
            <a:off x="7112474" y="4439777"/>
            <a:ext cx="914400" cy="1105660"/>
            <a:chOff x="7112474" y="4439777"/>
            <a:chExt cx="914400" cy="1105660"/>
          </a:xfrm>
        </p:grpSpPr>
        <p:pic>
          <p:nvPicPr>
            <p:cNvPr id="22" name="Graphic 21" descr="User with solid fill">
              <a:extLst>
                <a:ext uri="{FF2B5EF4-FFF2-40B4-BE49-F238E27FC236}">
                  <a16:creationId xmlns:a16="http://schemas.microsoft.com/office/drawing/2014/main" id="{94D738E4-FA0B-D6C0-D82D-76AC756BCD5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112474" y="4439777"/>
              <a:ext cx="914400" cy="914400"/>
            </a:xfrm>
            <a:prstGeom prst="rect">
              <a:avLst/>
            </a:prstGeom>
          </p:spPr>
        </p:pic>
        <p:sp>
          <p:nvSpPr>
            <p:cNvPr id="46" name="TextBox 45">
              <a:extLst>
                <a:ext uri="{FF2B5EF4-FFF2-40B4-BE49-F238E27FC236}">
                  <a16:creationId xmlns:a16="http://schemas.microsoft.com/office/drawing/2014/main" id="{2C8871D1-D705-8AB6-FE1F-2C9339B01321}"/>
                </a:ext>
              </a:extLst>
            </p:cNvPr>
            <p:cNvSpPr txBox="1"/>
            <p:nvPr/>
          </p:nvSpPr>
          <p:spPr>
            <a:xfrm>
              <a:off x="7313531" y="5176105"/>
              <a:ext cx="560731" cy="369332"/>
            </a:xfrm>
            <a:prstGeom prst="rect">
              <a:avLst/>
            </a:prstGeom>
            <a:noFill/>
          </p:spPr>
          <p:txBody>
            <a:bodyPr wrap="none" rtlCol="0">
              <a:spAutoFit/>
            </a:bodyPr>
            <a:lstStyle/>
            <a:p>
              <a:r>
                <a:rPr lang="en-US" dirty="0"/>
                <a:t>SRO</a:t>
              </a:r>
            </a:p>
          </p:txBody>
        </p:sp>
      </p:grpSp>
      <p:grpSp>
        <p:nvGrpSpPr>
          <p:cNvPr id="54" name="Group 53">
            <a:extLst>
              <a:ext uri="{FF2B5EF4-FFF2-40B4-BE49-F238E27FC236}">
                <a16:creationId xmlns:a16="http://schemas.microsoft.com/office/drawing/2014/main" id="{FE8C6543-E519-519D-92D2-D47166E90711}"/>
              </a:ext>
            </a:extLst>
          </p:cNvPr>
          <p:cNvGrpSpPr/>
          <p:nvPr/>
        </p:nvGrpSpPr>
        <p:grpSpPr>
          <a:xfrm>
            <a:off x="9848529" y="4439777"/>
            <a:ext cx="914400" cy="1124325"/>
            <a:chOff x="9848529" y="4439777"/>
            <a:chExt cx="914400" cy="1124325"/>
          </a:xfrm>
        </p:grpSpPr>
        <p:pic>
          <p:nvPicPr>
            <p:cNvPr id="23" name="Graphic 22" descr="User with solid fill">
              <a:extLst>
                <a:ext uri="{FF2B5EF4-FFF2-40B4-BE49-F238E27FC236}">
                  <a16:creationId xmlns:a16="http://schemas.microsoft.com/office/drawing/2014/main" id="{49B60137-DBAD-51FE-11D8-D0088EACFC8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848529" y="4439777"/>
              <a:ext cx="914400" cy="914400"/>
            </a:xfrm>
            <a:prstGeom prst="rect">
              <a:avLst/>
            </a:prstGeom>
          </p:spPr>
        </p:pic>
        <p:sp>
          <p:nvSpPr>
            <p:cNvPr id="47" name="TextBox 46">
              <a:extLst>
                <a:ext uri="{FF2B5EF4-FFF2-40B4-BE49-F238E27FC236}">
                  <a16:creationId xmlns:a16="http://schemas.microsoft.com/office/drawing/2014/main" id="{B2867A20-4BC4-27C5-E52F-8132ADFB6870}"/>
                </a:ext>
              </a:extLst>
            </p:cNvPr>
            <p:cNvSpPr txBox="1"/>
            <p:nvPr/>
          </p:nvSpPr>
          <p:spPr>
            <a:xfrm>
              <a:off x="10077461" y="5194770"/>
              <a:ext cx="456535" cy="369332"/>
            </a:xfrm>
            <a:prstGeom prst="rect">
              <a:avLst/>
            </a:prstGeom>
            <a:noFill/>
          </p:spPr>
          <p:txBody>
            <a:bodyPr wrap="none" rtlCol="0">
              <a:spAutoFit/>
            </a:bodyPr>
            <a:lstStyle/>
            <a:p>
              <a:r>
                <a:rPr lang="en-US" dirty="0"/>
                <a:t>RO</a:t>
              </a:r>
            </a:p>
          </p:txBody>
        </p:sp>
      </p:grpSp>
      <p:sp>
        <p:nvSpPr>
          <p:cNvPr id="55" name="TextBox 54">
            <a:extLst>
              <a:ext uri="{FF2B5EF4-FFF2-40B4-BE49-F238E27FC236}">
                <a16:creationId xmlns:a16="http://schemas.microsoft.com/office/drawing/2014/main" id="{40841F18-C052-733A-EDC4-64B11306EF59}"/>
              </a:ext>
            </a:extLst>
          </p:cNvPr>
          <p:cNvSpPr txBox="1"/>
          <p:nvPr/>
        </p:nvSpPr>
        <p:spPr>
          <a:xfrm>
            <a:off x="1547294" y="2342800"/>
            <a:ext cx="2494144" cy="369332"/>
          </a:xfrm>
          <a:prstGeom prst="rect">
            <a:avLst/>
          </a:prstGeom>
          <a:noFill/>
        </p:spPr>
        <p:txBody>
          <a:bodyPr wrap="none" rtlCol="0">
            <a:spAutoFit/>
          </a:bodyPr>
          <a:lstStyle/>
          <a:p>
            <a:r>
              <a:rPr lang="en-US" dirty="0"/>
              <a:t>Conventional design NPP</a:t>
            </a:r>
          </a:p>
        </p:txBody>
      </p:sp>
      <p:sp>
        <p:nvSpPr>
          <p:cNvPr id="56" name="TextBox 55">
            <a:extLst>
              <a:ext uri="{FF2B5EF4-FFF2-40B4-BE49-F238E27FC236}">
                <a16:creationId xmlns:a16="http://schemas.microsoft.com/office/drawing/2014/main" id="{63250060-2226-6C32-5103-D6902499F8C0}"/>
              </a:ext>
            </a:extLst>
          </p:cNvPr>
          <p:cNvSpPr txBox="1"/>
          <p:nvPr/>
        </p:nvSpPr>
        <p:spPr>
          <a:xfrm>
            <a:off x="7537897" y="2339147"/>
            <a:ext cx="2533386" cy="369332"/>
          </a:xfrm>
          <a:prstGeom prst="rect">
            <a:avLst/>
          </a:prstGeom>
          <a:noFill/>
        </p:spPr>
        <p:txBody>
          <a:bodyPr wrap="none" rtlCol="0">
            <a:spAutoFit/>
          </a:bodyPr>
          <a:lstStyle/>
          <a:p>
            <a:r>
              <a:rPr lang="en-US" dirty="0"/>
              <a:t>Example SMR design NPP</a:t>
            </a:r>
          </a:p>
        </p:txBody>
      </p:sp>
    </p:spTree>
    <p:extLst>
      <p:ext uri="{BB962C8B-B14F-4D97-AF65-F5344CB8AC3E}">
        <p14:creationId xmlns:p14="http://schemas.microsoft.com/office/powerpoint/2010/main" val="54810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P spid="26" grpId="0" animBg="1"/>
      <p:bldP spid="38"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9335EC8B-0F16-1B75-DB12-B60BE4D406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1876" y="684343"/>
            <a:ext cx="2708031" cy="4976405"/>
          </a:xfrm>
          <a:prstGeom prst="rect">
            <a:avLst/>
          </a:prstGeom>
        </p:spPr>
      </p:pic>
      <p:sp>
        <p:nvSpPr>
          <p:cNvPr id="2" name="Title 1">
            <a:extLst>
              <a:ext uri="{FF2B5EF4-FFF2-40B4-BE49-F238E27FC236}">
                <a16:creationId xmlns:a16="http://schemas.microsoft.com/office/drawing/2014/main" id="{1474CD07-6C28-B926-A24F-BB0799922E11}"/>
              </a:ext>
            </a:extLst>
          </p:cNvPr>
          <p:cNvSpPr>
            <a:spLocks noGrp="1"/>
          </p:cNvSpPr>
          <p:nvPr>
            <p:ph type="title"/>
          </p:nvPr>
        </p:nvSpPr>
        <p:spPr/>
        <p:txBody>
          <a:bodyPr/>
          <a:lstStyle/>
          <a:p>
            <a:r>
              <a:rPr lang="en-US" dirty="0"/>
              <a:t>Human factors aspects of SMRs:</a:t>
            </a:r>
            <a:br>
              <a:rPr lang="en-US" dirty="0"/>
            </a:br>
            <a:r>
              <a:rPr lang="en-US" dirty="0"/>
              <a:t>The changing role of the operator</a:t>
            </a:r>
          </a:p>
        </p:txBody>
      </p:sp>
      <p:sp>
        <p:nvSpPr>
          <p:cNvPr id="3" name="Content Placeholder 2">
            <a:extLst>
              <a:ext uri="{FF2B5EF4-FFF2-40B4-BE49-F238E27FC236}">
                <a16:creationId xmlns:a16="http://schemas.microsoft.com/office/drawing/2014/main" id="{AA20AFC7-C0C6-4341-78CF-C249E4F7967F}"/>
              </a:ext>
            </a:extLst>
          </p:cNvPr>
          <p:cNvSpPr>
            <a:spLocks noGrp="1"/>
          </p:cNvSpPr>
          <p:nvPr>
            <p:ph idx="1"/>
          </p:nvPr>
        </p:nvSpPr>
        <p:spPr>
          <a:xfrm>
            <a:off x="1017260" y="2677824"/>
            <a:ext cx="6333110" cy="3829546"/>
          </a:xfrm>
        </p:spPr>
        <p:txBody>
          <a:bodyPr/>
          <a:lstStyle/>
          <a:p>
            <a:r>
              <a:rPr lang="en-US" dirty="0"/>
              <a:t>Many SMR designs indicate </a:t>
            </a:r>
            <a:r>
              <a:rPr lang="en-US" sz="2000" b="1" dirty="0"/>
              <a:t>increased use of passive safety systems </a:t>
            </a:r>
            <a:r>
              <a:rPr lang="en-US" dirty="0"/>
              <a:t>for reactivity control, as well as </a:t>
            </a:r>
            <a:r>
              <a:rPr lang="en-US" sz="2000" b="1" dirty="0"/>
              <a:t>higher levels of system and process automation</a:t>
            </a:r>
            <a:r>
              <a:rPr lang="en-US" dirty="0"/>
              <a:t>. </a:t>
            </a:r>
          </a:p>
          <a:p>
            <a:r>
              <a:rPr lang="en-US" dirty="0"/>
              <a:t>This means there is less (if any) requirement for human operators to actively manage reactivity or maintain a safe plant state.</a:t>
            </a:r>
          </a:p>
          <a:p>
            <a:r>
              <a:rPr lang="en-US" sz="2000" b="1" dirty="0"/>
              <a:t>Operator roles are likely to change </a:t>
            </a:r>
            <a:r>
              <a:rPr lang="en-US" dirty="0"/>
              <a:t>to one of monitoring and checking, rather than actively intervening in plant operation and management.</a:t>
            </a:r>
          </a:p>
          <a:p>
            <a:r>
              <a:rPr lang="en-US" dirty="0"/>
              <a:t>Some functions may still be shared between the operators and the passive / automated systems, in which case it will be vital to understand </a:t>
            </a:r>
            <a:r>
              <a:rPr lang="en-US" sz="2000" b="1" dirty="0"/>
              <a:t>human-automation interaction and collaboration</a:t>
            </a:r>
            <a:r>
              <a:rPr lang="en-US" dirty="0"/>
              <a:t>. </a:t>
            </a:r>
          </a:p>
        </p:txBody>
      </p:sp>
      <p:sp>
        <p:nvSpPr>
          <p:cNvPr id="4" name="Slide Number Placeholder 3">
            <a:extLst>
              <a:ext uri="{FF2B5EF4-FFF2-40B4-BE49-F238E27FC236}">
                <a16:creationId xmlns:a16="http://schemas.microsoft.com/office/drawing/2014/main" id="{B338F251-37BB-C1DD-6937-53724519C009}"/>
              </a:ext>
            </a:extLst>
          </p:cNvPr>
          <p:cNvSpPr>
            <a:spLocks noGrp="1"/>
          </p:cNvSpPr>
          <p:nvPr>
            <p:ph type="sldNum" sz="quarter" idx="12"/>
          </p:nvPr>
        </p:nvSpPr>
        <p:spPr/>
        <p:txBody>
          <a:bodyPr/>
          <a:lstStyle/>
          <a:p>
            <a:fld id="{BC9DEAA0-3EDB-4C7B-956D-2146C6DE9633}" type="slidenum">
              <a:rPr lang="nb-NO" smtClean="0"/>
              <a:pPr/>
              <a:t>4</a:t>
            </a:fld>
            <a:endParaRPr lang="nb-NO"/>
          </a:p>
        </p:txBody>
      </p:sp>
      <p:pic>
        <p:nvPicPr>
          <p:cNvPr id="5" name="Picture 4" descr="A picture containing text, clipart&#10;&#10;Description automatically generated">
            <a:extLst>
              <a:ext uri="{FF2B5EF4-FFF2-40B4-BE49-F238E27FC236}">
                <a16:creationId xmlns:a16="http://schemas.microsoft.com/office/drawing/2014/main" id="{76A6F710-A655-E6EC-0C33-6CD8F14DF8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747" y="207391"/>
            <a:ext cx="1870512" cy="598564"/>
          </a:xfrm>
          <a:prstGeom prst="rect">
            <a:avLst/>
          </a:prstGeom>
        </p:spPr>
      </p:pic>
      <p:sp>
        <p:nvSpPr>
          <p:cNvPr id="7" name="TextBox 6">
            <a:extLst>
              <a:ext uri="{FF2B5EF4-FFF2-40B4-BE49-F238E27FC236}">
                <a16:creationId xmlns:a16="http://schemas.microsoft.com/office/drawing/2014/main" id="{10FCCC64-D86E-0BB5-E87B-9264D46CBFEB}"/>
              </a:ext>
            </a:extLst>
          </p:cNvPr>
          <p:cNvSpPr txBox="1"/>
          <p:nvPr/>
        </p:nvSpPr>
        <p:spPr>
          <a:xfrm>
            <a:off x="10093569" y="5653752"/>
            <a:ext cx="2098431" cy="646331"/>
          </a:xfrm>
          <a:prstGeom prst="rect">
            <a:avLst/>
          </a:prstGeom>
          <a:noFill/>
        </p:spPr>
        <p:txBody>
          <a:bodyPr wrap="square" rtlCol="0">
            <a:spAutoFit/>
          </a:bodyPr>
          <a:lstStyle/>
          <a:p>
            <a:pPr algn="r"/>
            <a:r>
              <a:rPr lang="en-US" i="1" dirty="0">
                <a:solidFill>
                  <a:schemeClr val="bg1">
                    <a:lumMod val="65000"/>
                  </a:schemeClr>
                </a:solidFill>
              </a:rPr>
              <a:t>Image from: neutronbytes.com</a:t>
            </a:r>
          </a:p>
        </p:txBody>
      </p:sp>
      <p:pic>
        <p:nvPicPr>
          <p:cNvPr id="8" name="Picture 2">
            <a:extLst>
              <a:ext uri="{FF2B5EF4-FFF2-40B4-BE49-F238E27FC236}">
                <a16:creationId xmlns:a16="http://schemas.microsoft.com/office/drawing/2014/main" id="{6ED9352B-4019-114B-2556-EB42656953E6}"/>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7496747" y="4553614"/>
            <a:ext cx="2596822" cy="22002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descr="A picture containing night sky&#10;&#10;Description automatically generated">
            <a:extLst>
              <a:ext uri="{FF2B5EF4-FFF2-40B4-BE49-F238E27FC236}">
                <a16:creationId xmlns:a16="http://schemas.microsoft.com/office/drawing/2014/main" id="{ACF8E354-7272-E6ED-8422-B6D5BF378FB5}"/>
              </a:ext>
            </a:extLst>
          </p:cNvPr>
          <p:cNvPicPr>
            <a:picLocks noChangeAspect="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5240240">
            <a:off x="7459055" y="2546049"/>
            <a:ext cx="2170117" cy="1996073"/>
          </a:xfrm>
          <a:prstGeom prst="rect">
            <a:avLst/>
          </a:prstGeom>
        </p:spPr>
      </p:pic>
    </p:spTree>
    <p:extLst>
      <p:ext uri="{BB962C8B-B14F-4D97-AF65-F5344CB8AC3E}">
        <p14:creationId xmlns:p14="http://schemas.microsoft.com/office/powerpoint/2010/main" val="31743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EBC6FB29-0642-641F-8D5A-90A9BF991C62}"/>
              </a:ext>
            </a:extLst>
          </p:cNvPr>
          <p:cNvPicPr>
            <a:picLocks noGrp="1" noChangeAspect="1"/>
          </p:cNvPicPr>
          <p:nvPr>
            <p:ph idx="1"/>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0703567" y="2343218"/>
            <a:ext cx="664142" cy="664142"/>
          </a:xfrm>
        </p:spPr>
      </p:pic>
      <p:sp>
        <p:nvSpPr>
          <p:cNvPr id="4" name="Slide Number Placeholder 3">
            <a:extLst>
              <a:ext uri="{FF2B5EF4-FFF2-40B4-BE49-F238E27FC236}">
                <a16:creationId xmlns:a16="http://schemas.microsoft.com/office/drawing/2014/main" id="{44BBB6B4-4F87-48F2-85E7-EF0A98499D24}"/>
              </a:ext>
            </a:extLst>
          </p:cNvPr>
          <p:cNvSpPr>
            <a:spLocks noGrp="1"/>
          </p:cNvSpPr>
          <p:nvPr>
            <p:ph type="sldNum" sz="quarter" idx="12"/>
          </p:nvPr>
        </p:nvSpPr>
        <p:spPr/>
        <p:txBody>
          <a:bodyPr/>
          <a:lstStyle/>
          <a:p>
            <a:fld id="{BC9DEAA0-3EDB-4C7B-956D-2146C6DE9633}" type="slidenum">
              <a:rPr lang="nb-NO" smtClean="0"/>
              <a:pPr/>
              <a:t>5</a:t>
            </a:fld>
            <a:endParaRPr lang="nb-NO"/>
          </a:p>
        </p:txBody>
      </p:sp>
      <p:pic>
        <p:nvPicPr>
          <p:cNvPr id="5" name="Picture 4" descr="A picture containing text, clipart&#10;&#10;Description automatically generated">
            <a:extLst>
              <a:ext uri="{FF2B5EF4-FFF2-40B4-BE49-F238E27FC236}">
                <a16:creationId xmlns:a16="http://schemas.microsoft.com/office/drawing/2014/main" id="{1769DE05-EFD9-C029-8D30-72360548CD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747" y="207391"/>
            <a:ext cx="1870512" cy="598564"/>
          </a:xfrm>
          <a:prstGeom prst="rect">
            <a:avLst/>
          </a:prstGeom>
        </p:spPr>
      </p:pic>
      <p:sp>
        <p:nvSpPr>
          <p:cNvPr id="8" name="Flowchart: Terminator 7">
            <a:extLst>
              <a:ext uri="{FF2B5EF4-FFF2-40B4-BE49-F238E27FC236}">
                <a16:creationId xmlns:a16="http://schemas.microsoft.com/office/drawing/2014/main" id="{AD9D8F89-6ED1-6701-F748-4E080458D495}"/>
              </a:ext>
            </a:extLst>
          </p:cNvPr>
          <p:cNvSpPr/>
          <p:nvPr/>
        </p:nvSpPr>
        <p:spPr>
          <a:xfrm rot="16200000">
            <a:off x="8023630" y="3087065"/>
            <a:ext cx="1112363" cy="41478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Flowchart: Terminator 8">
            <a:extLst>
              <a:ext uri="{FF2B5EF4-FFF2-40B4-BE49-F238E27FC236}">
                <a16:creationId xmlns:a16="http://schemas.microsoft.com/office/drawing/2014/main" id="{95E42224-BF28-CECC-8B87-423986714EBF}"/>
              </a:ext>
            </a:extLst>
          </p:cNvPr>
          <p:cNvSpPr/>
          <p:nvPr/>
        </p:nvSpPr>
        <p:spPr>
          <a:xfrm rot="16200000">
            <a:off x="8554101" y="3087064"/>
            <a:ext cx="1112363" cy="41478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5" name="Connector: Elbow 14">
            <a:extLst>
              <a:ext uri="{FF2B5EF4-FFF2-40B4-BE49-F238E27FC236}">
                <a16:creationId xmlns:a16="http://schemas.microsoft.com/office/drawing/2014/main" id="{E2EF32F2-3DA2-BECA-E833-026565A2FE98}"/>
              </a:ext>
            </a:extLst>
          </p:cNvPr>
          <p:cNvCxnSpPr>
            <a:stCxn id="8" idx="1"/>
            <a:endCxn id="13" idx="2"/>
          </p:cNvCxnSpPr>
          <p:nvPr/>
        </p:nvCxnSpPr>
        <p:spPr>
          <a:xfrm rot="5400000" flipH="1" flipV="1">
            <a:off x="9386086" y="2201086"/>
            <a:ext cx="843277" cy="2455826"/>
          </a:xfrm>
          <a:prstGeom prst="bentConnector3">
            <a:avLst>
              <a:gd name="adj1" fmla="val -24325"/>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18" name="Connector: Elbow 17">
            <a:extLst>
              <a:ext uri="{FF2B5EF4-FFF2-40B4-BE49-F238E27FC236}">
                <a16:creationId xmlns:a16="http://schemas.microsoft.com/office/drawing/2014/main" id="{9437D120-0B1D-913A-7F11-F2D291E166BA}"/>
              </a:ext>
            </a:extLst>
          </p:cNvPr>
          <p:cNvCxnSpPr>
            <a:stCxn id="9" idx="1"/>
          </p:cNvCxnSpPr>
          <p:nvPr/>
        </p:nvCxnSpPr>
        <p:spPr>
          <a:xfrm rot="5400000">
            <a:off x="9005126" y="3955793"/>
            <a:ext cx="210314" cy="1"/>
          </a:xfrm>
          <a:prstGeom prst="bentConnector3">
            <a:avLst/>
          </a:prstGeom>
          <a:ln>
            <a:headEnd type="ova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9A8223DD-3D4C-179C-D471-5008062570CB}"/>
              </a:ext>
            </a:extLst>
          </p:cNvPr>
          <p:cNvSpPr txBox="1"/>
          <p:nvPr/>
        </p:nvSpPr>
        <p:spPr>
          <a:xfrm>
            <a:off x="8324773" y="2821307"/>
            <a:ext cx="510076" cy="307777"/>
          </a:xfrm>
          <a:prstGeom prst="rect">
            <a:avLst/>
          </a:prstGeom>
          <a:noFill/>
        </p:spPr>
        <p:txBody>
          <a:bodyPr wrap="none" rtlCol="0">
            <a:spAutoFit/>
          </a:bodyPr>
          <a:lstStyle/>
          <a:p>
            <a:r>
              <a:rPr lang="en-US" sz="1400" b="1" dirty="0"/>
              <a:t>V1.0</a:t>
            </a:r>
          </a:p>
        </p:txBody>
      </p:sp>
      <p:sp>
        <p:nvSpPr>
          <p:cNvPr id="20" name="Title 1">
            <a:extLst>
              <a:ext uri="{FF2B5EF4-FFF2-40B4-BE49-F238E27FC236}">
                <a16:creationId xmlns:a16="http://schemas.microsoft.com/office/drawing/2014/main" id="{4809F323-2229-6604-62D9-A8BC2BBA4135}"/>
              </a:ext>
            </a:extLst>
          </p:cNvPr>
          <p:cNvSpPr txBox="1">
            <a:spLocks/>
          </p:cNvSpPr>
          <p:nvPr/>
        </p:nvSpPr>
        <p:spPr>
          <a:xfrm>
            <a:off x="1017258" y="1102346"/>
            <a:ext cx="10157483" cy="1138905"/>
          </a:xfrm>
          <a:prstGeom prst="rect">
            <a:avLst/>
          </a:prstGeom>
        </p:spPr>
        <p:txBody>
          <a:bodyPr vert="horz" wrap="square" lIns="0" tIns="0" rIns="0" bIns="0" rtlCol="0" anchor="b" anchorCtr="0">
            <a:normAutofit/>
          </a:bodyPr>
          <a:lstStyle>
            <a:lvl1pPr algn="l" defTabSz="457291" rtl="0" eaLnBrk="1" latinLnBrk="0" hangingPunct="1">
              <a:lnSpc>
                <a:spcPct val="100000"/>
              </a:lnSpc>
              <a:spcBef>
                <a:spcPts val="0"/>
              </a:spcBef>
              <a:buNone/>
              <a:defRPr sz="3701" kern="1200">
                <a:solidFill>
                  <a:schemeClr val="accent1"/>
                </a:solidFill>
                <a:latin typeface="+mj-lt"/>
                <a:ea typeface="+mj-ea"/>
                <a:cs typeface="+mj-cs"/>
              </a:defRPr>
            </a:lvl1pPr>
          </a:lstStyle>
          <a:p>
            <a:r>
              <a:rPr lang="en-US" dirty="0"/>
              <a:t>Human factors aspects of SMRs:</a:t>
            </a:r>
            <a:br>
              <a:rPr lang="en-US" dirty="0"/>
            </a:br>
            <a:r>
              <a:rPr lang="en-US" dirty="0"/>
              <a:t>Variability in SMR deployment</a:t>
            </a:r>
          </a:p>
        </p:txBody>
      </p:sp>
      <p:sp>
        <p:nvSpPr>
          <p:cNvPr id="21" name="TextBox 20">
            <a:extLst>
              <a:ext uri="{FF2B5EF4-FFF2-40B4-BE49-F238E27FC236}">
                <a16:creationId xmlns:a16="http://schemas.microsoft.com/office/drawing/2014/main" id="{AD25A272-85DC-CE30-FFAC-0FED2674162D}"/>
              </a:ext>
            </a:extLst>
          </p:cNvPr>
          <p:cNvSpPr txBox="1"/>
          <p:nvPr/>
        </p:nvSpPr>
        <p:spPr>
          <a:xfrm>
            <a:off x="8835415" y="2821307"/>
            <a:ext cx="510076" cy="307777"/>
          </a:xfrm>
          <a:prstGeom prst="rect">
            <a:avLst/>
          </a:prstGeom>
          <a:noFill/>
        </p:spPr>
        <p:txBody>
          <a:bodyPr wrap="none" rtlCol="0">
            <a:spAutoFit/>
          </a:bodyPr>
          <a:lstStyle/>
          <a:p>
            <a:r>
              <a:rPr lang="en-US" sz="1400" b="1" dirty="0"/>
              <a:t>V1.0</a:t>
            </a:r>
          </a:p>
        </p:txBody>
      </p:sp>
      <p:sp>
        <p:nvSpPr>
          <p:cNvPr id="22" name="Flowchart: Terminator 21">
            <a:extLst>
              <a:ext uri="{FF2B5EF4-FFF2-40B4-BE49-F238E27FC236}">
                <a16:creationId xmlns:a16="http://schemas.microsoft.com/office/drawing/2014/main" id="{E3D532CE-637D-8707-ED48-1A62982E152D}"/>
              </a:ext>
            </a:extLst>
          </p:cNvPr>
          <p:cNvSpPr/>
          <p:nvPr/>
        </p:nvSpPr>
        <p:spPr>
          <a:xfrm rot="16200000">
            <a:off x="9208827" y="3087064"/>
            <a:ext cx="1112363" cy="414780"/>
          </a:xfrm>
          <a:prstGeom prst="flowChartTerminator">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8100000" scaled="1"/>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23" name="Connector: Elbow 22">
            <a:extLst>
              <a:ext uri="{FF2B5EF4-FFF2-40B4-BE49-F238E27FC236}">
                <a16:creationId xmlns:a16="http://schemas.microsoft.com/office/drawing/2014/main" id="{00236F9D-75EF-DBC2-05CA-9EF6BF4B4102}"/>
              </a:ext>
            </a:extLst>
          </p:cNvPr>
          <p:cNvCxnSpPr>
            <a:stCxn id="22" idx="1"/>
          </p:cNvCxnSpPr>
          <p:nvPr/>
        </p:nvCxnSpPr>
        <p:spPr>
          <a:xfrm rot="5400000">
            <a:off x="9659852" y="3955793"/>
            <a:ext cx="210314" cy="1"/>
          </a:xfrm>
          <a:prstGeom prst="bentConnector3">
            <a:avLst/>
          </a:prstGeom>
          <a:ln>
            <a:headEnd type="oval"/>
          </a:ln>
        </p:spPr>
        <p:style>
          <a:lnRef idx="1">
            <a:schemeClr val="dk1"/>
          </a:lnRef>
          <a:fillRef idx="0">
            <a:schemeClr val="dk1"/>
          </a:fillRef>
          <a:effectRef idx="0">
            <a:schemeClr val="dk1"/>
          </a:effectRef>
          <a:fontRef idx="minor">
            <a:schemeClr val="tx1"/>
          </a:fontRef>
        </p:style>
      </p:cxnSp>
      <p:sp>
        <p:nvSpPr>
          <p:cNvPr id="24" name="Flowchart: Terminator 23">
            <a:extLst>
              <a:ext uri="{FF2B5EF4-FFF2-40B4-BE49-F238E27FC236}">
                <a16:creationId xmlns:a16="http://schemas.microsoft.com/office/drawing/2014/main" id="{11B64431-0F4C-A4B5-BD5E-194EAE006EBA}"/>
              </a:ext>
            </a:extLst>
          </p:cNvPr>
          <p:cNvSpPr/>
          <p:nvPr/>
        </p:nvSpPr>
        <p:spPr>
          <a:xfrm rot="16200000">
            <a:off x="9883750" y="3087063"/>
            <a:ext cx="1112363" cy="414780"/>
          </a:xfrm>
          <a:prstGeom prst="flowChartTerminator">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path path="circle">
              <a:fillToRect l="100000" b="100000"/>
            </a:path>
            <a:tileRect t="-100000" r="-100000"/>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25" name="Connector: Elbow 24">
            <a:extLst>
              <a:ext uri="{FF2B5EF4-FFF2-40B4-BE49-F238E27FC236}">
                <a16:creationId xmlns:a16="http://schemas.microsoft.com/office/drawing/2014/main" id="{50CB1A61-BDEE-2574-30EA-26B9E78E9122}"/>
              </a:ext>
            </a:extLst>
          </p:cNvPr>
          <p:cNvCxnSpPr>
            <a:stCxn id="24" idx="1"/>
          </p:cNvCxnSpPr>
          <p:nvPr/>
        </p:nvCxnSpPr>
        <p:spPr>
          <a:xfrm rot="5400000">
            <a:off x="10334775" y="3955792"/>
            <a:ext cx="210314" cy="1"/>
          </a:xfrm>
          <a:prstGeom prst="bentConnector3">
            <a:avLst/>
          </a:prstGeom>
          <a:ln>
            <a:headEnd type="ova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5A33C2E8-5CE9-CB0E-2295-A177B8555ED4}"/>
              </a:ext>
            </a:extLst>
          </p:cNvPr>
          <p:cNvSpPr txBox="1"/>
          <p:nvPr/>
        </p:nvSpPr>
        <p:spPr>
          <a:xfrm>
            <a:off x="9507812" y="2806866"/>
            <a:ext cx="505267" cy="307777"/>
          </a:xfrm>
          <a:prstGeom prst="rect">
            <a:avLst/>
          </a:prstGeom>
          <a:noFill/>
        </p:spPr>
        <p:txBody>
          <a:bodyPr wrap="none" rtlCol="0">
            <a:spAutoFit/>
          </a:bodyPr>
          <a:lstStyle/>
          <a:p>
            <a:r>
              <a:rPr lang="en-US" sz="1400" b="1" dirty="0"/>
              <a:t>V2.0</a:t>
            </a:r>
          </a:p>
        </p:txBody>
      </p:sp>
      <p:sp>
        <p:nvSpPr>
          <p:cNvPr id="27" name="TextBox 26">
            <a:extLst>
              <a:ext uri="{FF2B5EF4-FFF2-40B4-BE49-F238E27FC236}">
                <a16:creationId xmlns:a16="http://schemas.microsoft.com/office/drawing/2014/main" id="{60332900-09EE-B531-17E2-2366A0CE0D6D}"/>
              </a:ext>
            </a:extLst>
          </p:cNvPr>
          <p:cNvSpPr txBox="1"/>
          <p:nvPr/>
        </p:nvSpPr>
        <p:spPr>
          <a:xfrm>
            <a:off x="10256063" y="2806865"/>
            <a:ext cx="352982" cy="307777"/>
          </a:xfrm>
          <a:prstGeom prst="rect">
            <a:avLst/>
          </a:prstGeom>
          <a:noFill/>
        </p:spPr>
        <p:txBody>
          <a:bodyPr wrap="none" rtlCol="0">
            <a:spAutoFit/>
          </a:bodyPr>
          <a:lstStyle/>
          <a:p>
            <a:r>
              <a:rPr lang="en-US" sz="1400" b="1" dirty="0"/>
              <a:t>H</a:t>
            </a:r>
            <a:r>
              <a:rPr lang="en-US" sz="1400" b="1" baseline="-25000" dirty="0"/>
              <a:t>2</a:t>
            </a:r>
          </a:p>
        </p:txBody>
      </p:sp>
      <p:pic>
        <p:nvPicPr>
          <p:cNvPr id="28" name="Content Placeholder 12">
            <a:extLst>
              <a:ext uri="{FF2B5EF4-FFF2-40B4-BE49-F238E27FC236}">
                <a16:creationId xmlns:a16="http://schemas.microsoft.com/office/drawing/2014/main" id="{CABA1D34-0853-A1B7-2B1F-C449AAA71152}"/>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035760" y="2343218"/>
            <a:ext cx="664142" cy="664142"/>
          </a:xfrm>
          <a:prstGeom prst="rect">
            <a:avLst/>
          </a:prstGeom>
        </p:spPr>
      </p:pic>
      <p:sp>
        <p:nvSpPr>
          <p:cNvPr id="29" name="Content Placeholder 2">
            <a:extLst>
              <a:ext uri="{FF2B5EF4-FFF2-40B4-BE49-F238E27FC236}">
                <a16:creationId xmlns:a16="http://schemas.microsoft.com/office/drawing/2014/main" id="{972B653A-63D6-CF1F-7DD9-C6002B853F1C}"/>
              </a:ext>
            </a:extLst>
          </p:cNvPr>
          <p:cNvSpPr txBox="1">
            <a:spLocks/>
          </p:cNvSpPr>
          <p:nvPr/>
        </p:nvSpPr>
        <p:spPr>
          <a:xfrm>
            <a:off x="1017260" y="2677824"/>
            <a:ext cx="6333110" cy="3829546"/>
          </a:xfrm>
          <a:prstGeom prst="rect">
            <a:avLst/>
          </a:prstGeom>
        </p:spPr>
        <p:txBody>
          <a:bodyPr vert="horz" lIns="0" tIns="0" rIns="0" bIns="0" rtlCol="0" anchor="t" anchorCtr="0">
            <a:normAutofit fontScale="92500" lnSpcReduction="10000"/>
          </a:bodyPr>
          <a:lstStyle>
            <a:lvl1pPr marL="198040" indent="-198040" algn="l" defTabSz="457291" rtl="0" eaLnBrk="1" latinLnBrk="0" hangingPunct="1">
              <a:lnSpc>
                <a:spcPct val="100000"/>
              </a:lnSpc>
              <a:spcBef>
                <a:spcPts val="700"/>
              </a:spcBef>
              <a:buClr>
                <a:schemeClr val="accent2"/>
              </a:buClr>
              <a:buFont typeface="Arial" panose="020B0604020202020204" pitchFamily="34" charset="0"/>
              <a:buChar char="•"/>
              <a:defRPr sz="1800" kern="1200">
                <a:solidFill>
                  <a:schemeClr val="dk2"/>
                </a:solidFill>
                <a:latin typeface="+mn-lt"/>
                <a:ea typeface="+mn-ea"/>
                <a:cs typeface="+mn-cs"/>
              </a:defRPr>
            </a:lvl1pPr>
            <a:lvl2pPr marL="396079" indent="-198040" algn="l" defTabSz="457291" rtl="0" eaLnBrk="1" latinLnBrk="0" hangingPunct="1">
              <a:lnSpc>
                <a:spcPct val="100000"/>
              </a:lnSpc>
              <a:spcBef>
                <a:spcPts val="0"/>
              </a:spcBef>
              <a:buClr>
                <a:schemeClr val="accent2"/>
              </a:buClr>
              <a:buFont typeface="Arial" panose="020B0604020202020204" pitchFamily="34" charset="0"/>
              <a:buChar char="•"/>
              <a:defRPr sz="1600" kern="1200">
                <a:solidFill>
                  <a:schemeClr val="dk2"/>
                </a:solidFill>
                <a:latin typeface="+mn-lt"/>
                <a:ea typeface="+mn-ea"/>
                <a:cs typeface="+mn-cs"/>
              </a:defRPr>
            </a:lvl2pPr>
            <a:lvl3pPr marL="594119" indent="-198040" algn="l" defTabSz="457291" rtl="0" eaLnBrk="1" latinLnBrk="0" hangingPunct="1">
              <a:lnSpc>
                <a:spcPct val="100000"/>
              </a:lnSpc>
              <a:spcBef>
                <a:spcPts val="0"/>
              </a:spcBef>
              <a:buClr>
                <a:schemeClr val="accent2"/>
              </a:buClr>
              <a:buFont typeface="Arial" panose="020B0604020202020204" pitchFamily="34" charset="0"/>
              <a:buChar char="•"/>
              <a:defRPr sz="1400" kern="1200">
                <a:solidFill>
                  <a:schemeClr val="dk2"/>
                </a:solidFill>
                <a:latin typeface="+mn-lt"/>
                <a:ea typeface="+mn-ea"/>
                <a:cs typeface="+mn-cs"/>
              </a:defRPr>
            </a:lvl3pPr>
            <a:lvl4pPr marL="792158" indent="-198040" algn="l" defTabSz="457291" rtl="0" eaLnBrk="1" latinLnBrk="0" hangingPunct="1">
              <a:lnSpc>
                <a:spcPct val="100000"/>
              </a:lnSpc>
              <a:spcBef>
                <a:spcPts val="0"/>
              </a:spcBef>
              <a:buClr>
                <a:schemeClr val="accent2"/>
              </a:buClr>
              <a:buFont typeface="Arial" panose="020B0604020202020204" pitchFamily="34" charset="0"/>
              <a:buChar char="•"/>
              <a:defRPr sz="1200" kern="1200">
                <a:solidFill>
                  <a:schemeClr val="dk2"/>
                </a:solidFill>
                <a:latin typeface="+mn-lt"/>
                <a:ea typeface="+mn-ea"/>
                <a:cs typeface="+mn-cs"/>
              </a:defRPr>
            </a:lvl4pPr>
            <a:lvl5pPr marL="990198" indent="-198040" algn="l" defTabSz="457291" rtl="0" eaLnBrk="1" latinLnBrk="0" hangingPunct="1">
              <a:lnSpc>
                <a:spcPct val="100000"/>
              </a:lnSpc>
              <a:spcBef>
                <a:spcPts val="0"/>
              </a:spcBef>
              <a:buClr>
                <a:schemeClr val="accent2"/>
              </a:buClr>
              <a:buFont typeface="Arial" panose="020B0604020202020204" pitchFamily="34" charset="0"/>
              <a:buChar char="•"/>
              <a:defRPr sz="1100" kern="1200">
                <a:solidFill>
                  <a:schemeClr val="dk2"/>
                </a:solidFill>
                <a:latin typeface="+mn-lt"/>
                <a:ea typeface="+mn-ea"/>
                <a:cs typeface="+mn-cs"/>
              </a:defRPr>
            </a:lvl5pPr>
            <a:lvl6pPr marL="1257551"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197"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843"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489"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r>
              <a:rPr lang="en-US" dirty="0"/>
              <a:t>SMR design allows for </a:t>
            </a:r>
            <a:r>
              <a:rPr lang="en-US" sz="1900" b="1" dirty="0"/>
              <a:t>more flexible and variable deployment </a:t>
            </a:r>
            <a:r>
              <a:rPr lang="en-US" dirty="0"/>
              <a:t>including to different sectors, e.g.:</a:t>
            </a:r>
          </a:p>
          <a:p>
            <a:endParaRPr lang="en-US" sz="800" dirty="0"/>
          </a:p>
          <a:p>
            <a:pPr lvl="1"/>
            <a:r>
              <a:rPr lang="en-US" dirty="0"/>
              <a:t>Load following</a:t>
            </a:r>
          </a:p>
          <a:p>
            <a:pPr lvl="1"/>
            <a:r>
              <a:rPr lang="en-US" dirty="0"/>
              <a:t>District heating</a:t>
            </a:r>
          </a:p>
          <a:p>
            <a:pPr lvl="1"/>
            <a:r>
              <a:rPr lang="en-US" dirty="0"/>
              <a:t>Seawater desalination</a:t>
            </a:r>
          </a:p>
          <a:p>
            <a:pPr lvl="1"/>
            <a:r>
              <a:rPr lang="en-US" dirty="0"/>
              <a:t>Hydrogen production</a:t>
            </a:r>
          </a:p>
          <a:p>
            <a:endParaRPr lang="en-US" sz="800" dirty="0"/>
          </a:p>
          <a:p>
            <a:r>
              <a:rPr lang="en-US" dirty="0"/>
              <a:t>How will different units or groups of units be monitored and controlled? Will there be separate control rooms depending on which SMRs are deployed for which purposes? Or one control room but separate teams of operators? </a:t>
            </a:r>
          </a:p>
          <a:p>
            <a:r>
              <a:rPr lang="en-US" dirty="0"/>
              <a:t>SMRs also allow for </a:t>
            </a:r>
            <a:r>
              <a:rPr lang="en-US" sz="1900" b="1" dirty="0"/>
              <a:t>scalability</a:t>
            </a:r>
            <a:r>
              <a:rPr lang="en-US" dirty="0"/>
              <a:t>, meaning that additional units can be added to the original plant over time, as energy demands increase. It’s likely that later units will have incorporated design changes as a result of operating experience.</a:t>
            </a:r>
          </a:p>
        </p:txBody>
      </p:sp>
      <p:pic>
        <p:nvPicPr>
          <p:cNvPr id="30" name="Picture 29" descr="A person sitting in front of a row of computer screens&#10;&#10;Description automatically generated with low confidence">
            <a:extLst>
              <a:ext uri="{FF2B5EF4-FFF2-40B4-BE49-F238E27FC236}">
                <a16:creationId xmlns:a16="http://schemas.microsoft.com/office/drawing/2014/main" id="{3BCB539E-7BC4-5646-BB02-0242A8369A27}"/>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a:ext>
            </a:extLst>
          </a:blip>
          <a:stretch>
            <a:fillRect/>
          </a:stretch>
        </p:blipFill>
        <p:spPr>
          <a:xfrm>
            <a:off x="8297343" y="4514777"/>
            <a:ext cx="3350111" cy="1810262"/>
          </a:xfrm>
          <a:prstGeom prst="rect">
            <a:avLst/>
          </a:prstGeom>
        </p:spPr>
      </p:pic>
      <p:cxnSp>
        <p:nvCxnSpPr>
          <p:cNvPr id="36" name="Connector: Elbow 35">
            <a:extLst>
              <a:ext uri="{FF2B5EF4-FFF2-40B4-BE49-F238E27FC236}">
                <a16:creationId xmlns:a16="http://schemas.microsoft.com/office/drawing/2014/main" id="{460A9B8E-55F5-1779-5821-FB75006F24FB}"/>
              </a:ext>
            </a:extLst>
          </p:cNvPr>
          <p:cNvCxnSpPr>
            <a:endCxn id="30" idx="0"/>
          </p:cNvCxnSpPr>
          <p:nvPr/>
        </p:nvCxnSpPr>
        <p:spPr>
          <a:xfrm>
            <a:off x="8834849" y="4051129"/>
            <a:ext cx="1137550" cy="463648"/>
          </a:xfrm>
          <a:prstGeom prst="bentConnector2">
            <a:avLst/>
          </a:prstGeom>
          <a:ln>
            <a:tailEnd type="oval"/>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6EBAA318-D409-C270-901E-A1AB193F1B33}"/>
              </a:ext>
            </a:extLst>
          </p:cNvPr>
          <p:cNvSpPr txBox="1"/>
          <p:nvPr/>
        </p:nvSpPr>
        <p:spPr>
          <a:xfrm>
            <a:off x="8428968" y="2343345"/>
            <a:ext cx="301686" cy="369332"/>
          </a:xfrm>
          <a:prstGeom prst="rect">
            <a:avLst/>
          </a:prstGeom>
          <a:noFill/>
        </p:spPr>
        <p:txBody>
          <a:bodyPr wrap="none" rtlCol="0">
            <a:spAutoFit/>
          </a:bodyPr>
          <a:lstStyle/>
          <a:p>
            <a:r>
              <a:rPr lang="en-US" dirty="0"/>
              <a:t>1</a:t>
            </a:r>
          </a:p>
        </p:txBody>
      </p:sp>
      <p:sp>
        <p:nvSpPr>
          <p:cNvPr id="38" name="TextBox 37">
            <a:extLst>
              <a:ext uri="{FF2B5EF4-FFF2-40B4-BE49-F238E27FC236}">
                <a16:creationId xmlns:a16="http://schemas.microsoft.com/office/drawing/2014/main" id="{563EFCAE-BFA4-705E-2595-EAF40993CD1D}"/>
              </a:ext>
            </a:extLst>
          </p:cNvPr>
          <p:cNvSpPr txBox="1"/>
          <p:nvPr/>
        </p:nvSpPr>
        <p:spPr>
          <a:xfrm>
            <a:off x="8939610" y="2344847"/>
            <a:ext cx="301686" cy="369332"/>
          </a:xfrm>
          <a:prstGeom prst="rect">
            <a:avLst/>
          </a:prstGeom>
          <a:noFill/>
        </p:spPr>
        <p:txBody>
          <a:bodyPr wrap="none" rtlCol="0">
            <a:spAutoFit/>
          </a:bodyPr>
          <a:lstStyle/>
          <a:p>
            <a:r>
              <a:rPr lang="en-US" dirty="0"/>
              <a:t>2</a:t>
            </a:r>
          </a:p>
        </p:txBody>
      </p:sp>
      <p:sp>
        <p:nvSpPr>
          <p:cNvPr id="39" name="TextBox 38">
            <a:extLst>
              <a:ext uri="{FF2B5EF4-FFF2-40B4-BE49-F238E27FC236}">
                <a16:creationId xmlns:a16="http://schemas.microsoft.com/office/drawing/2014/main" id="{46C4F7FC-B540-F0DD-B3B6-8DF184073797}"/>
              </a:ext>
            </a:extLst>
          </p:cNvPr>
          <p:cNvSpPr txBox="1"/>
          <p:nvPr/>
        </p:nvSpPr>
        <p:spPr>
          <a:xfrm>
            <a:off x="9599543" y="2341525"/>
            <a:ext cx="301686" cy="369332"/>
          </a:xfrm>
          <a:prstGeom prst="rect">
            <a:avLst/>
          </a:prstGeom>
          <a:noFill/>
        </p:spPr>
        <p:txBody>
          <a:bodyPr wrap="none" rtlCol="0">
            <a:spAutoFit/>
          </a:bodyPr>
          <a:lstStyle/>
          <a:p>
            <a:r>
              <a:rPr lang="en-US" dirty="0"/>
              <a:t>3</a:t>
            </a:r>
          </a:p>
        </p:txBody>
      </p:sp>
      <p:sp>
        <p:nvSpPr>
          <p:cNvPr id="40" name="TextBox 39">
            <a:extLst>
              <a:ext uri="{FF2B5EF4-FFF2-40B4-BE49-F238E27FC236}">
                <a16:creationId xmlns:a16="http://schemas.microsoft.com/office/drawing/2014/main" id="{3A6C40C1-31E4-E6D9-535F-93EE265AB77B}"/>
              </a:ext>
            </a:extLst>
          </p:cNvPr>
          <p:cNvSpPr txBox="1"/>
          <p:nvPr/>
        </p:nvSpPr>
        <p:spPr>
          <a:xfrm>
            <a:off x="10286611" y="2350738"/>
            <a:ext cx="301686"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354131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1698-2A68-B7DC-8B70-77F38720DF72}"/>
              </a:ext>
            </a:extLst>
          </p:cNvPr>
          <p:cNvSpPr>
            <a:spLocks noGrp="1"/>
          </p:cNvSpPr>
          <p:nvPr>
            <p:ph type="title"/>
          </p:nvPr>
        </p:nvSpPr>
        <p:spPr/>
        <p:txBody>
          <a:bodyPr/>
          <a:lstStyle/>
          <a:p>
            <a:r>
              <a:rPr lang="en-US" dirty="0"/>
              <a:t>Halden Project research on SMRs:</a:t>
            </a:r>
            <a:br>
              <a:rPr lang="en-US" dirty="0"/>
            </a:br>
            <a:r>
              <a:rPr lang="en-US" dirty="0"/>
              <a:t>White paper on SMR simulator studies (2018)</a:t>
            </a:r>
          </a:p>
        </p:txBody>
      </p:sp>
      <p:sp>
        <p:nvSpPr>
          <p:cNvPr id="3" name="Content Placeholder 2">
            <a:extLst>
              <a:ext uri="{FF2B5EF4-FFF2-40B4-BE49-F238E27FC236}">
                <a16:creationId xmlns:a16="http://schemas.microsoft.com/office/drawing/2014/main" id="{46EB8675-1F65-2C93-B7CB-B14FE7595E40}"/>
              </a:ext>
            </a:extLst>
          </p:cNvPr>
          <p:cNvSpPr>
            <a:spLocks noGrp="1"/>
          </p:cNvSpPr>
          <p:nvPr>
            <p:ph idx="1"/>
          </p:nvPr>
        </p:nvSpPr>
        <p:spPr>
          <a:xfrm>
            <a:off x="1017259" y="2677824"/>
            <a:ext cx="7062872" cy="3829546"/>
          </a:xfrm>
        </p:spPr>
        <p:txBody>
          <a:bodyPr>
            <a:normAutofit/>
          </a:bodyPr>
          <a:lstStyle/>
          <a:p>
            <a:r>
              <a:rPr lang="en-US" i="1" dirty="0"/>
              <a:t>“Small scale simulator studies on multi-unit operation”</a:t>
            </a:r>
            <a:endParaRPr lang="en-US" dirty="0"/>
          </a:p>
          <a:p>
            <a:r>
              <a:rPr lang="en-US" dirty="0"/>
              <a:t>Purpose was to outline some </a:t>
            </a:r>
            <a:r>
              <a:rPr lang="en-US" sz="2000" b="1" dirty="0"/>
              <a:t>human factors challenges and research questions</a:t>
            </a:r>
            <a:r>
              <a:rPr lang="en-US" dirty="0"/>
              <a:t> such as:</a:t>
            </a:r>
          </a:p>
          <a:p>
            <a:pPr lvl="1"/>
            <a:r>
              <a:rPr lang="en-US" dirty="0"/>
              <a:t>Operator vigilance in highly automated plants.</a:t>
            </a:r>
          </a:p>
          <a:p>
            <a:pPr lvl="1"/>
            <a:r>
              <a:rPr lang="en-US" dirty="0"/>
              <a:t>The effects of distractions and interruptions in a multi-unit control room environment.</a:t>
            </a:r>
          </a:p>
          <a:p>
            <a:pPr lvl="1"/>
            <a:r>
              <a:rPr lang="en-US" dirty="0"/>
              <a:t>The cognitive effects of multi-tasking when monitoring and controlling multiple units.</a:t>
            </a:r>
          </a:p>
          <a:p>
            <a:pPr lvl="1"/>
            <a:r>
              <a:rPr lang="en-US" dirty="0"/>
              <a:t>The workload dichotomy of underload as a result of long periods of monitoring where operators are more prone to boredom and errors, to overload as a result of responding to simultaneous failures on multiple units.</a:t>
            </a:r>
          </a:p>
          <a:p>
            <a:pPr lvl="1"/>
            <a:r>
              <a:rPr lang="en-US" dirty="0"/>
              <a:t>The effects on human performance of task switching between units and between passive monitoring to active control.</a:t>
            </a:r>
          </a:p>
        </p:txBody>
      </p:sp>
      <p:sp>
        <p:nvSpPr>
          <p:cNvPr id="4" name="Slide Number Placeholder 3">
            <a:extLst>
              <a:ext uri="{FF2B5EF4-FFF2-40B4-BE49-F238E27FC236}">
                <a16:creationId xmlns:a16="http://schemas.microsoft.com/office/drawing/2014/main" id="{5B72B7CF-7B94-168A-663C-E88EC3C327A7}"/>
              </a:ext>
            </a:extLst>
          </p:cNvPr>
          <p:cNvSpPr>
            <a:spLocks noGrp="1"/>
          </p:cNvSpPr>
          <p:nvPr>
            <p:ph type="sldNum" sz="quarter" idx="12"/>
          </p:nvPr>
        </p:nvSpPr>
        <p:spPr/>
        <p:txBody>
          <a:bodyPr/>
          <a:lstStyle/>
          <a:p>
            <a:fld id="{BC9DEAA0-3EDB-4C7B-956D-2146C6DE9633}" type="slidenum">
              <a:rPr lang="nb-NO" smtClean="0"/>
              <a:pPr/>
              <a:t>6</a:t>
            </a:fld>
            <a:endParaRPr lang="nb-NO"/>
          </a:p>
        </p:txBody>
      </p:sp>
      <p:pic>
        <p:nvPicPr>
          <p:cNvPr id="5" name="Picture 4">
            <a:extLst>
              <a:ext uri="{FF2B5EF4-FFF2-40B4-BE49-F238E27FC236}">
                <a16:creationId xmlns:a16="http://schemas.microsoft.com/office/drawing/2014/main" id="{F426A672-1A1F-3ED4-B337-DD028EEA05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27493" y="2356338"/>
            <a:ext cx="3344346" cy="4387576"/>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7" name="Picture 6" descr="A picture containing text, clipart&#10;&#10;Description automatically generated">
            <a:extLst>
              <a:ext uri="{FF2B5EF4-FFF2-40B4-BE49-F238E27FC236}">
                <a16:creationId xmlns:a16="http://schemas.microsoft.com/office/drawing/2014/main" id="{90344AE1-9D3A-BD89-2762-D998CC6AD7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321689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1698-2A68-B7DC-8B70-77F38720DF72}"/>
              </a:ext>
            </a:extLst>
          </p:cNvPr>
          <p:cNvSpPr>
            <a:spLocks noGrp="1"/>
          </p:cNvSpPr>
          <p:nvPr>
            <p:ph type="title"/>
          </p:nvPr>
        </p:nvSpPr>
        <p:spPr/>
        <p:txBody>
          <a:bodyPr/>
          <a:lstStyle/>
          <a:p>
            <a:r>
              <a:rPr lang="en-US" dirty="0"/>
              <a:t>Halden Project research on SMRs:</a:t>
            </a:r>
            <a:br>
              <a:rPr lang="en-US" dirty="0"/>
            </a:br>
            <a:r>
              <a:rPr lang="en-US" dirty="0"/>
              <a:t>Technical report on cross industry learning (2019)</a:t>
            </a:r>
          </a:p>
        </p:txBody>
      </p:sp>
      <p:sp>
        <p:nvSpPr>
          <p:cNvPr id="3" name="Content Placeholder 2">
            <a:extLst>
              <a:ext uri="{FF2B5EF4-FFF2-40B4-BE49-F238E27FC236}">
                <a16:creationId xmlns:a16="http://schemas.microsoft.com/office/drawing/2014/main" id="{46EB8675-1F65-2C93-B7CB-B14FE7595E40}"/>
              </a:ext>
            </a:extLst>
          </p:cNvPr>
          <p:cNvSpPr>
            <a:spLocks noGrp="1"/>
          </p:cNvSpPr>
          <p:nvPr>
            <p:ph idx="1"/>
          </p:nvPr>
        </p:nvSpPr>
        <p:spPr>
          <a:xfrm>
            <a:off x="1017259" y="2677824"/>
            <a:ext cx="7062872" cy="3829546"/>
          </a:xfrm>
        </p:spPr>
        <p:txBody>
          <a:bodyPr>
            <a:normAutofit lnSpcReduction="10000"/>
          </a:bodyPr>
          <a:lstStyle/>
          <a:p>
            <a:r>
              <a:rPr lang="en-US" i="1" dirty="0"/>
              <a:t>“Operation of multiple reactors from a single control room: Experiences from nuclear and other industries”</a:t>
            </a:r>
            <a:endParaRPr lang="en-US" dirty="0"/>
          </a:p>
          <a:p>
            <a:r>
              <a:rPr lang="en-US" dirty="0"/>
              <a:t>Included a review of range of </a:t>
            </a:r>
            <a:r>
              <a:rPr lang="en-US" sz="2000" b="1" dirty="0"/>
              <a:t>control room layout designs and crew compositions</a:t>
            </a:r>
            <a:r>
              <a:rPr lang="en-US" dirty="0"/>
              <a:t> for multi-unit operation within nuclear, hydropower, air traffic control and petroleum industries.</a:t>
            </a:r>
          </a:p>
          <a:p>
            <a:r>
              <a:rPr lang="en-US" dirty="0"/>
              <a:t>Identified that the centralized, multi-unit control room concept is gaining in popularity, and many of these industries forecast that operations will become highly automated in the future, with less human intervention.</a:t>
            </a:r>
          </a:p>
          <a:p>
            <a:r>
              <a:rPr lang="en-US" dirty="0"/>
              <a:t>Such concepts may reduce workload, but will </a:t>
            </a:r>
            <a:r>
              <a:rPr lang="en-US" sz="2000" b="1" dirty="0"/>
              <a:t>introduce new operator demands</a:t>
            </a:r>
            <a:r>
              <a:rPr lang="en-US" dirty="0"/>
              <a:t> for supervising and understanding automation.</a:t>
            </a:r>
          </a:p>
          <a:p>
            <a:r>
              <a:rPr lang="en-US" dirty="0"/>
              <a:t>Also considered ways in which multi-unit control room concepts differ in design from single-unit and the </a:t>
            </a:r>
            <a:r>
              <a:rPr lang="en-US" sz="2000" b="1" dirty="0"/>
              <a:t>potential risk implications </a:t>
            </a:r>
            <a:r>
              <a:rPr lang="en-US" dirty="0"/>
              <a:t>for one operator/team of operators monitoring two or more units in parallel.</a:t>
            </a:r>
          </a:p>
        </p:txBody>
      </p:sp>
      <p:sp>
        <p:nvSpPr>
          <p:cNvPr id="4" name="Slide Number Placeholder 3">
            <a:extLst>
              <a:ext uri="{FF2B5EF4-FFF2-40B4-BE49-F238E27FC236}">
                <a16:creationId xmlns:a16="http://schemas.microsoft.com/office/drawing/2014/main" id="{5B72B7CF-7B94-168A-663C-E88EC3C327A7}"/>
              </a:ext>
            </a:extLst>
          </p:cNvPr>
          <p:cNvSpPr>
            <a:spLocks noGrp="1"/>
          </p:cNvSpPr>
          <p:nvPr>
            <p:ph type="sldNum" sz="quarter" idx="12"/>
          </p:nvPr>
        </p:nvSpPr>
        <p:spPr/>
        <p:txBody>
          <a:bodyPr/>
          <a:lstStyle/>
          <a:p>
            <a:fld id="{BC9DEAA0-3EDB-4C7B-956D-2146C6DE9633}" type="slidenum">
              <a:rPr lang="nb-NO" smtClean="0"/>
              <a:pPr/>
              <a:t>7</a:t>
            </a:fld>
            <a:endParaRPr lang="nb-NO"/>
          </a:p>
        </p:txBody>
      </p:sp>
      <p:pic>
        <p:nvPicPr>
          <p:cNvPr id="7" name="Picture 6">
            <a:extLst>
              <a:ext uri="{FF2B5EF4-FFF2-40B4-BE49-F238E27FC236}">
                <a16:creationId xmlns:a16="http://schemas.microsoft.com/office/drawing/2014/main" id="{042FD94E-C36F-4376-505A-1E0375136C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37824" y="2382715"/>
            <a:ext cx="3037300" cy="4292462"/>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9" name="Picture 8" descr="A picture containing text, clipart&#10;&#10;Description automatically generated">
            <a:extLst>
              <a:ext uri="{FF2B5EF4-FFF2-40B4-BE49-F238E27FC236}">
                <a16:creationId xmlns:a16="http://schemas.microsoft.com/office/drawing/2014/main" id="{E940FE73-8655-DBE1-5D66-972BC31D22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35145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1698-2A68-B7DC-8B70-77F38720DF72}"/>
              </a:ext>
            </a:extLst>
          </p:cNvPr>
          <p:cNvSpPr>
            <a:spLocks noGrp="1"/>
          </p:cNvSpPr>
          <p:nvPr>
            <p:ph type="title"/>
          </p:nvPr>
        </p:nvSpPr>
        <p:spPr/>
        <p:txBody>
          <a:bodyPr/>
          <a:lstStyle/>
          <a:p>
            <a:r>
              <a:rPr lang="en-US" dirty="0"/>
              <a:t>Halden Project research on SMRs:</a:t>
            </a:r>
            <a:br>
              <a:rPr lang="en-US" dirty="0"/>
            </a:br>
            <a:r>
              <a:rPr lang="en-US" dirty="0"/>
              <a:t>Installation of a basic principle simulator (2019)</a:t>
            </a:r>
          </a:p>
        </p:txBody>
      </p:sp>
      <p:sp>
        <p:nvSpPr>
          <p:cNvPr id="3" name="Content Placeholder 2">
            <a:extLst>
              <a:ext uri="{FF2B5EF4-FFF2-40B4-BE49-F238E27FC236}">
                <a16:creationId xmlns:a16="http://schemas.microsoft.com/office/drawing/2014/main" id="{46EB8675-1F65-2C93-B7CB-B14FE7595E40}"/>
              </a:ext>
            </a:extLst>
          </p:cNvPr>
          <p:cNvSpPr>
            <a:spLocks noGrp="1"/>
          </p:cNvSpPr>
          <p:nvPr>
            <p:ph idx="1"/>
          </p:nvPr>
        </p:nvSpPr>
        <p:spPr>
          <a:xfrm>
            <a:off x="1017259" y="2677824"/>
            <a:ext cx="6417211" cy="3829546"/>
          </a:xfrm>
        </p:spPr>
        <p:txBody>
          <a:bodyPr>
            <a:normAutofit fontScale="92500" lnSpcReduction="10000"/>
          </a:bodyPr>
          <a:lstStyle/>
          <a:p>
            <a:r>
              <a:rPr lang="en-US" dirty="0"/>
              <a:t>Developed by Tecnatom for the International Atomic Energy Agency (IAEA) for educational purposes to demonstrate basic principles of iPWR operations.</a:t>
            </a:r>
          </a:p>
          <a:p>
            <a:r>
              <a:rPr lang="en-US" dirty="0"/>
              <a:t>Design is largely based on the Idaho National Engineering and Environmental Laboratory’s Multi-Application Small Light Water Reactor (MASLWR), which is the basis for the NuScale design.</a:t>
            </a:r>
          </a:p>
          <a:p>
            <a:r>
              <a:rPr lang="en-US" dirty="0"/>
              <a:t>Design features include </a:t>
            </a:r>
            <a:r>
              <a:rPr lang="en-US" sz="2000" b="1" dirty="0"/>
              <a:t>passive safety systems </a:t>
            </a:r>
            <a:r>
              <a:rPr lang="en-US" dirty="0"/>
              <a:t>that include an Automatic Depressurization System, Pressurized Injection System, Gravity Injection System, and a natural circulation Passive Decay Heat Removal system.</a:t>
            </a:r>
          </a:p>
          <a:p>
            <a:r>
              <a:rPr lang="en-US" dirty="0"/>
              <a:t>The graphical user interfaces are simplified, and the integrated alarm system was visual only. </a:t>
            </a:r>
          </a:p>
          <a:p>
            <a:r>
              <a:rPr lang="en-US" dirty="0"/>
              <a:t>Three instances of the iPWR simulator were installed in the FutureLab in Halden.</a:t>
            </a:r>
          </a:p>
          <a:p>
            <a:endParaRPr lang="en-US" dirty="0"/>
          </a:p>
        </p:txBody>
      </p:sp>
      <p:sp>
        <p:nvSpPr>
          <p:cNvPr id="4" name="Slide Number Placeholder 3">
            <a:extLst>
              <a:ext uri="{FF2B5EF4-FFF2-40B4-BE49-F238E27FC236}">
                <a16:creationId xmlns:a16="http://schemas.microsoft.com/office/drawing/2014/main" id="{5B72B7CF-7B94-168A-663C-E88EC3C327A7}"/>
              </a:ext>
            </a:extLst>
          </p:cNvPr>
          <p:cNvSpPr>
            <a:spLocks noGrp="1"/>
          </p:cNvSpPr>
          <p:nvPr>
            <p:ph type="sldNum" sz="quarter" idx="12"/>
          </p:nvPr>
        </p:nvSpPr>
        <p:spPr/>
        <p:txBody>
          <a:bodyPr/>
          <a:lstStyle/>
          <a:p>
            <a:fld id="{BC9DEAA0-3EDB-4C7B-956D-2146C6DE9633}" type="slidenum">
              <a:rPr lang="nb-NO" smtClean="0"/>
              <a:pPr/>
              <a:t>8</a:t>
            </a:fld>
            <a:endParaRPr lang="nb-NO"/>
          </a:p>
        </p:txBody>
      </p:sp>
      <p:pic>
        <p:nvPicPr>
          <p:cNvPr id="6" name="Picture 5" descr="A person sitting in front of a row of computer screens&#10;&#10;Description automatically generated with low confidence">
            <a:extLst>
              <a:ext uri="{FF2B5EF4-FFF2-40B4-BE49-F238E27FC236}">
                <a16:creationId xmlns:a16="http://schemas.microsoft.com/office/drawing/2014/main" id="{C6188212-BD23-C1CD-BA63-27116B364ADC}"/>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tretch>
            <a:fillRect/>
          </a:stretch>
        </p:blipFill>
        <p:spPr>
          <a:xfrm>
            <a:off x="7634933" y="2413415"/>
            <a:ext cx="4399384" cy="2377246"/>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1891A25F-EB05-1CDC-5F61-32F7A23BF6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7233" y="4320156"/>
            <a:ext cx="4214783" cy="2377247"/>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22B11202-334C-57F0-EBA7-E89B6F16DF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41725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1698-2A68-B7DC-8B70-77F38720DF72}"/>
              </a:ext>
            </a:extLst>
          </p:cNvPr>
          <p:cNvSpPr>
            <a:spLocks noGrp="1"/>
          </p:cNvSpPr>
          <p:nvPr>
            <p:ph type="title"/>
          </p:nvPr>
        </p:nvSpPr>
        <p:spPr/>
        <p:txBody>
          <a:bodyPr/>
          <a:lstStyle/>
          <a:p>
            <a:r>
              <a:rPr lang="en-US" dirty="0"/>
              <a:t>Halden Project research on SMRs:</a:t>
            </a:r>
            <a:br>
              <a:rPr lang="en-US" dirty="0"/>
            </a:br>
            <a:r>
              <a:rPr lang="en-US" dirty="0"/>
              <a:t>First SMR simulator study (2019)</a:t>
            </a:r>
          </a:p>
        </p:txBody>
      </p:sp>
      <p:sp>
        <p:nvSpPr>
          <p:cNvPr id="3" name="Content Placeholder 2">
            <a:extLst>
              <a:ext uri="{FF2B5EF4-FFF2-40B4-BE49-F238E27FC236}">
                <a16:creationId xmlns:a16="http://schemas.microsoft.com/office/drawing/2014/main" id="{46EB8675-1F65-2C93-B7CB-B14FE7595E40}"/>
              </a:ext>
            </a:extLst>
          </p:cNvPr>
          <p:cNvSpPr>
            <a:spLocks noGrp="1"/>
          </p:cNvSpPr>
          <p:nvPr>
            <p:ph idx="1"/>
          </p:nvPr>
        </p:nvSpPr>
        <p:spPr>
          <a:xfrm>
            <a:off x="1017259" y="2677824"/>
            <a:ext cx="6417211" cy="3829546"/>
          </a:xfrm>
        </p:spPr>
        <p:txBody>
          <a:bodyPr>
            <a:normAutofit/>
          </a:bodyPr>
          <a:lstStyle/>
          <a:p>
            <a:r>
              <a:rPr lang="en-US" dirty="0"/>
              <a:t>Naturalistic study with the purpose of </a:t>
            </a:r>
            <a:r>
              <a:rPr lang="en-US" sz="2000" b="1" dirty="0"/>
              <a:t>investigating operator monitoring strategies</a:t>
            </a:r>
            <a:r>
              <a:rPr lang="en-US" dirty="0"/>
              <a:t> and </a:t>
            </a:r>
            <a:r>
              <a:rPr lang="en-US" sz="2000" b="1" dirty="0"/>
              <a:t>prioritization of taskwork </a:t>
            </a:r>
            <a:r>
              <a:rPr lang="en-US" dirty="0"/>
              <a:t>across multiple units.</a:t>
            </a:r>
          </a:p>
          <a:p>
            <a:r>
              <a:rPr lang="en-US" dirty="0"/>
              <a:t>1 operator, 3 independent reactor units, 4 scenarios of increasing complexity, leading to parallel multi-unit disturbances. </a:t>
            </a:r>
          </a:p>
          <a:p>
            <a:r>
              <a:rPr lang="en-US" dirty="0"/>
              <a:t>Findings:</a:t>
            </a:r>
          </a:p>
          <a:p>
            <a:pPr lvl="1"/>
            <a:r>
              <a:rPr lang="en-US" dirty="0"/>
              <a:t>Both participants were able to handle the 3 units even in challenging scenarios with multiple disruptions.</a:t>
            </a:r>
          </a:p>
          <a:p>
            <a:pPr lvl="1"/>
            <a:r>
              <a:rPr lang="en-US" dirty="0"/>
              <a:t>We did not observe unit confusion, but maybe did not sufficiently create the right conditions for this.</a:t>
            </a:r>
          </a:p>
          <a:p>
            <a:pPr lvl="1"/>
            <a:r>
              <a:rPr lang="en-US" dirty="0"/>
              <a:t>Workload increased when participants performed tasks on multiple reactors, but did not seem to exceed cognitive capacity or impede task completion.</a:t>
            </a:r>
          </a:p>
        </p:txBody>
      </p:sp>
      <p:sp>
        <p:nvSpPr>
          <p:cNvPr id="4" name="Slide Number Placeholder 3">
            <a:extLst>
              <a:ext uri="{FF2B5EF4-FFF2-40B4-BE49-F238E27FC236}">
                <a16:creationId xmlns:a16="http://schemas.microsoft.com/office/drawing/2014/main" id="{5B72B7CF-7B94-168A-663C-E88EC3C327A7}"/>
              </a:ext>
            </a:extLst>
          </p:cNvPr>
          <p:cNvSpPr>
            <a:spLocks noGrp="1"/>
          </p:cNvSpPr>
          <p:nvPr>
            <p:ph type="sldNum" sz="quarter" idx="12"/>
          </p:nvPr>
        </p:nvSpPr>
        <p:spPr/>
        <p:txBody>
          <a:bodyPr/>
          <a:lstStyle/>
          <a:p>
            <a:fld id="{BC9DEAA0-3EDB-4C7B-956D-2146C6DE9633}" type="slidenum">
              <a:rPr lang="nb-NO" smtClean="0"/>
              <a:pPr/>
              <a:t>9</a:t>
            </a:fld>
            <a:endParaRPr lang="nb-NO"/>
          </a:p>
        </p:txBody>
      </p:sp>
      <p:pic>
        <p:nvPicPr>
          <p:cNvPr id="7" name="Picture 6" descr="A person sitting at a desk with several computers&#10;&#10;Description automatically generated with low confidence">
            <a:extLst>
              <a:ext uri="{FF2B5EF4-FFF2-40B4-BE49-F238E27FC236}">
                <a16:creationId xmlns:a16="http://schemas.microsoft.com/office/drawing/2014/main" id="{18A275EB-B104-DC21-422F-97C044546F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58101" y="2500463"/>
            <a:ext cx="4413737" cy="4242750"/>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60627555-B079-1C90-ECE6-A50084FCD3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157612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IFE">
  <a:themeElements>
    <a:clrScheme name="Egendefinert 7">
      <a:dk1>
        <a:sysClr val="windowText" lastClr="000000"/>
      </a:dk1>
      <a:lt1>
        <a:sysClr val="window" lastClr="FFFFFF"/>
      </a:lt1>
      <a:dk2>
        <a:srgbClr val="292D2E"/>
      </a:dk2>
      <a:lt2>
        <a:srgbClr val="F2F4F6"/>
      </a:lt2>
      <a:accent1>
        <a:srgbClr val="1D2982"/>
      </a:accent1>
      <a:accent2>
        <a:srgbClr val="E04A1B"/>
      </a:accent2>
      <a:accent3>
        <a:srgbClr val="CA904A"/>
      </a:accent3>
      <a:accent4>
        <a:srgbClr val="D5DDDF"/>
      </a:accent4>
      <a:accent5>
        <a:srgbClr val="FFFFFF"/>
      </a:accent5>
      <a:accent6>
        <a:srgbClr val="22307B"/>
      </a:accent6>
      <a:hlink>
        <a:srgbClr val="0563C1"/>
      </a:hlink>
      <a:folHlink>
        <a:srgbClr val="954F72"/>
      </a:folHlink>
    </a:clrScheme>
    <a:fontScheme name="Custom 19">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E_PPT.potx" id="{75E63D74-B8D3-4E8F-936C-A2A8134EFACD}" vid="{58678063-E241-4806-9091-AA87D14FDBB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C4D200B-2586-4910-8451-B612B55BC15E}">
  <we:reference id="e5cd6e9d-7b34-4a7f-bf8d-5ce0ff163be8" version="1.0.0.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C7E43A3F1F1444AA5FD64FAA033970" ma:contentTypeVersion="17" ma:contentTypeDescription="Create a new document." ma:contentTypeScope="" ma:versionID="161f0f401e05ffd8893ad7e03d657b92">
  <xsd:schema xmlns:xsd="http://www.w3.org/2001/XMLSchema" xmlns:xs="http://www.w3.org/2001/XMLSchema" xmlns:p="http://schemas.microsoft.com/office/2006/metadata/properties" xmlns:ns2="b4efcdbf-c86c-43ff-812f-e6a6682636dc" xmlns:ns3="caa250dc-3a1a-4690-b59e-f1869678b90e" targetNamespace="http://schemas.microsoft.com/office/2006/metadata/properties" ma:root="true" ma:fieldsID="db7d27fd19f1b9be4f540ba9919b7401" ns2:_="" ns3:_="">
    <xsd:import namespace="b4efcdbf-c86c-43ff-812f-e6a6682636dc"/>
    <xsd:import namespace="caa250dc-3a1a-4690-b59e-f1869678b9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fcdbf-c86c-43ff-812f-e6a6682636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Flow_SignoffStatus" ma:index="19" nillable="true" ma:displayName="Sign-off status" ma:internalName="Sign_x002d_off_x0020_status">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dab25a-14c2-47ab-abd4-e00fc9844b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a250dc-3a1a-4690-b59e-f1869678b9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41da228-bd45-4eb8-b8af-15874ca6bce7}" ma:internalName="TaxCatchAll" ma:showField="CatchAllData" ma:web="caa250dc-3a1a-4690-b59e-f1869678b9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b4efcdbf-c86c-43ff-812f-e6a6682636dc" xsi:nil="true"/>
    <TaxCatchAll xmlns="caa250dc-3a1a-4690-b59e-f1869678b90e" xsi:nil="true"/>
    <lcf76f155ced4ddcb4097134ff3c332f xmlns="b4efcdbf-c86c-43ff-812f-e6a6682636d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A6D1A6-8692-46F6-956E-A66C69ACC6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efcdbf-c86c-43ff-812f-e6a6682636dc"/>
    <ds:schemaRef ds:uri="caa250dc-3a1a-4690-b59e-f1869678b9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373A85-51C8-4543-95F0-DB68CE0ACAEA}">
  <ds:schemaRefs>
    <ds:schemaRef ds:uri="http://schemas.microsoft.com/sharepoint/v3/contenttype/forms"/>
  </ds:schemaRefs>
</ds:datastoreItem>
</file>

<file path=customXml/itemProps3.xml><?xml version="1.0" encoding="utf-8"?>
<ds:datastoreItem xmlns:ds="http://schemas.openxmlformats.org/officeDocument/2006/customXml" ds:itemID="{78480D30-24D5-4BD6-B0C5-08DB8A16FEBD}">
  <ds:schemaRefs>
    <ds:schemaRef ds:uri="http://schemas.microsoft.com/office/2006/metadata/properties"/>
    <ds:schemaRef ds:uri="http://schemas.microsoft.com/office/infopath/2007/PartnerControls"/>
    <ds:schemaRef ds:uri="b4efcdbf-c86c-43ff-812f-e6a6682636dc"/>
    <ds:schemaRef ds:uri="caa250dc-3a1a-4690-b59e-f1869678b90e"/>
  </ds:schemaRefs>
</ds:datastoreItem>
</file>

<file path=docProps/app.xml><?xml version="1.0" encoding="utf-8"?>
<Properties xmlns="http://schemas.openxmlformats.org/officeDocument/2006/extended-properties" xmlns:vt="http://schemas.openxmlformats.org/officeDocument/2006/docPropsVTypes">
  <TotalTime>2066</TotalTime>
  <Words>1348</Words>
  <Application>Microsoft Office PowerPoint</Application>
  <PresentationFormat>Widescreen</PresentationFormat>
  <Paragraphs>110</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IFE</vt:lpstr>
      <vt:lpstr>Human Performance in Operation of Small Modular Reactors</vt:lpstr>
      <vt:lpstr>Introduction</vt:lpstr>
      <vt:lpstr>Human factors aspects of SMRs: A new concept of operations</vt:lpstr>
      <vt:lpstr>Human factors aspects of SMRs: The changing role of the operator</vt:lpstr>
      <vt:lpstr>PowerPoint Presentation</vt:lpstr>
      <vt:lpstr>Halden Project research on SMRs: White paper on SMR simulator studies (2018)</vt:lpstr>
      <vt:lpstr>Halden Project research on SMRs: Technical report on cross industry learning (2019)</vt:lpstr>
      <vt:lpstr>Halden Project research on SMRs: Installation of a basic principle simulator (2019)</vt:lpstr>
      <vt:lpstr>Halden Project research on SMRs: First SMR simulator study (2019)</vt:lpstr>
      <vt:lpstr>A new simulator is needed</vt:lpstr>
      <vt:lpstr>Future research questions for experimental study</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Human-Robot Interaction for Nuclear Decommissioning</dc:title>
  <dc:creator>Claire Blackett</dc:creator>
  <cp:lastModifiedBy>Claire Blackett</cp:lastModifiedBy>
  <cp:revision>32</cp:revision>
  <dcterms:created xsi:type="dcterms:W3CDTF">2020-11-25T20:24:38Z</dcterms:created>
  <dcterms:modified xsi:type="dcterms:W3CDTF">2022-06-22T00:09:44Z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0x01010049C7E43A3F1F1444AA5FD64FAA033970</vt:lpwstr>
  </property>
  <property fmtid="{D5CDD505-2E9C-101B-9397-08002B2CF9AE}" pid="3" name="MediaServiceImageTags">
    <vt:lpwstr/>
  </property>
</Properties>
</file>