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88" r:id="rId5"/>
    <p:sldId id="2333" r:id="rId6"/>
    <p:sldId id="2323" r:id="rId7"/>
    <p:sldId id="2324" r:id="rId8"/>
    <p:sldId id="2325" r:id="rId9"/>
    <p:sldId id="2326" r:id="rId10"/>
    <p:sldId id="2328" r:id="rId11"/>
    <p:sldId id="2329" r:id="rId12"/>
    <p:sldId id="2330" r:id="rId13"/>
    <p:sldId id="2334" r:id="rId14"/>
    <p:sldId id="2335" r:id="rId15"/>
    <p:sldId id="2339" r:id="rId16"/>
    <p:sldId id="2314" r:id="rId17"/>
    <p:sldId id="2336" r:id="rId18"/>
    <p:sldId id="2337" r:id="rId19"/>
    <p:sldId id="2321" r:id="rId20"/>
    <p:sldId id="2340" r:id="rId21"/>
    <p:sldId id="2341" r:id="rId22"/>
    <p:sldId id="2322" r:id="rId23"/>
    <p:sldId id="2338" r:id="rId24"/>
  </p:sldIdLst>
  <p:sldSz cx="12192000" cy="6858000"/>
  <p:notesSz cx="6858000" cy="9144000"/>
  <p:defaultTextStyle>
    <a:defPPr>
      <a:defRPr lang="nb-NO"/>
    </a:defPPr>
    <a:lvl1pPr marL="0" algn="l" defTabSz="914263" rtl="0" eaLnBrk="1" latinLnBrk="0" hangingPunct="1">
      <a:defRPr sz="1800" kern="1200">
        <a:solidFill>
          <a:schemeClr val="tx1"/>
        </a:solidFill>
        <a:latin typeface="+mn-lt"/>
        <a:ea typeface="+mn-ea"/>
        <a:cs typeface="+mn-cs"/>
      </a:defRPr>
    </a:lvl1pPr>
    <a:lvl2pPr marL="457132"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6" algn="l" defTabSz="914263" rtl="0" eaLnBrk="1" latinLnBrk="0" hangingPunct="1">
      <a:defRPr sz="1800" kern="1200">
        <a:solidFill>
          <a:schemeClr val="tx1"/>
        </a:solidFill>
        <a:latin typeface="+mn-lt"/>
        <a:ea typeface="+mn-ea"/>
        <a:cs typeface="+mn-cs"/>
      </a:defRPr>
    </a:lvl5pPr>
    <a:lvl6pPr marL="2285657"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2" algn="l" defTabSz="9142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606B53-C647-AD58-3E4A-86A8FA869513}" name="Claire Blackett" initials="CB" userId="S::claire.blackett@ife.no::51c5325c-931a-4b34-a360-bd2e6022a9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aire Blackett" initials="CB" lastIdx="1" clrIdx="0">
    <p:extLst>
      <p:ext uri="{19B8F6BF-5375-455C-9EA6-DF929625EA0E}">
        <p15:presenceInfo xmlns:p15="http://schemas.microsoft.com/office/powerpoint/2012/main" userId="S::claire.blackett@ife.no::51c5325c-931a-4b34-a360-bd2e6022a9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E04A1B"/>
    <a:srgbClr val="2A3079"/>
    <a:srgbClr val="1D2982"/>
    <a:srgbClr val="F2F4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7EB159-D541-497B-BC83-FDA3FE753A5C}" v="489" dt="2022-06-21T16:55:34.81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39" autoAdjust="0"/>
  </p:normalViewPr>
  <p:slideViewPr>
    <p:cSldViewPr snapToGrid="0">
      <p:cViewPr varScale="1">
        <p:scale>
          <a:sx n="86" d="100"/>
          <a:sy n="86" d="100"/>
        </p:scale>
        <p:origin x="456" y="72"/>
      </p:cViewPr>
      <p:guideLst/>
    </p:cSldViewPr>
  </p:slideViewPr>
  <p:notesTextViewPr>
    <p:cViewPr>
      <p:scale>
        <a:sx n="3" d="2"/>
        <a:sy n="3" d="2"/>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Blackett" userId="51c5325c-931a-4b34-a360-bd2e6022a985" providerId="ADAL" clId="{DE7EB159-D541-497B-BC83-FDA3FE753A5C}"/>
    <pc:docChg chg="undo redo custSel addSld delSld modSld sldOrd modMainMaster">
      <pc:chgData name="Claire Blackett" userId="51c5325c-931a-4b34-a360-bd2e6022a985" providerId="ADAL" clId="{DE7EB159-D541-497B-BC83-FDA3FE753A5C}" dt="2022-06-21T16:58:17.744" v="13779" actId="20577"/>
      <pc:docMkLst>
        <pc:docMk/>
      </pc:docMkLst>
      <pc:sldChg chg="modSp del ord">
        <pc:chgData name="Claire Blackett" userId="51c5325c-931a-4b34-a360-bd2e6022a985" providerId="ADAL" clId="{DE7EB159-D541-497B-BC83-FDA3FE753A5C}" dt="2022-06-21T16:19:57.946" v="11275" actId="47"/>
        <pc:sldMkLst>
          <pc:docMk/>
          <pc:sldMk cId="975502720" sldId="273"/>
        </pc:sldMkLst>
        <pc:picChg chg="mod">
          <ac:chgData name="Claire Blackett" userId="51c5325c-931a-4b34-a360-bd2e6022a985" providerId="ADAL" clId="{DE7EB159-D541-497B-BC83-FDA3FE753A5C}" dt="2022-06-08T14:34:20.127" v="9734" actId="1076"/>
          <ac:picMkLst>
            <pc:docMk/>
            <pc:sldMk cId="975502720" sldId="273"/>
            <ac:picMk id="8" creationId="{7B1B166A-81BB-49BD-A2BA-6C4E5C36A7D2}"/>
          </ac:picMkLst>
        </pc:picChg>
      </pc:sldChg>
      <pc:sldChg chg="del">
        <pc:chgData name="Claire Blackett" userId="51c5325c-931a-4b34-a360-bd2e6022a985" providerId="ADAL" clId="{DE7EB159-D541-497B-BC83-FDA3FE753A5C}" dt="2022-06-21T16:55:45.415" v="13651" actId="47"/>
        <pc:sldMkLst>
          <pc:docMk/>
          <pc:sldMk cId="1010060205" sldId="277"/>
        </pc:sldMkLst>
      </pc:sldChg>
      <pc:sldChg chg="del">
        <pc:chgData name="Claire Blackett" userId="51c5325c-931a-4b34-a360-bd2e6022a985" providerId="ADAL" clId="{DE7EB159-D541-497B-BC83-FDA3FE753A5C}" dt="2022-06-21T16:49:18.463" v="13593" actId="47"/>
        <pc:sldMkLst>
          <pc:docMk/>
          <pc:sldMk cId="2442259185" sldId="285"/>
        </pc:sldMkLst>
      </pc:sldChg>
      <pc:sldChg chg="del">
        <pc:chgData name="Claire Blackett" userId="51c5325c-931a-4b34-a360-bd2e6022a985" providerId="ADAL" clId="{DE7EB159-D541-497B-BC83-FDA3FE753A5C}" dt="2022-06-21T16:55:47.467" v="13653" actId="47"/>
        <pc:sldMkLst>
          <pc:docMk/>
          <pc:sldMk cId="40158961" sldId="286"/>
        </pc:sldMkLst>
      </pc:sldChg>
      <pc:sldChg chg="addSp delSp modSp mod">
        <pc:chgData name="Claire Blackett" userId="51c5325c-931a-4b34-a360-bd2e6022a985" providerId="ADAL" clId="{DE7EB159-D541-497B-BC83-FDA3FE753A5C}" dt="2022-06-21T16:20:30.671" v="11285" actId="478"/>
        <pc:sldMkLst>
          <pc:docMk/>
          <pc:sldMk cId="3124314374" sldId="288"/>
        </pc:sldMkLst>
        <pc:spChg chg="mod">
          <ac:chgData name="Claire Blackett" userId="51c5325c-931a-4b34-a360-bd2e6022a985" providerId="ADAL" clId="{DE7EB159-D541-497B-BC83-FDA3FE753A5C}" dt="2022-06-03T09:25:37.702" v="159" actId="6549"/>
          <ac:spMkLst>
            <pc:docMk/>
            <pc:sldMk cId="3124314374" sldId="288"/>
            <ac:spMk id="13" creationId="{BA8E301D-38C0-4B32-901F-7D6D2D974A72}"/>
          </ac:spMkLst>
        </pc:spChg>
        <pc:spChg chg="mod">
          <ac:chgData name="Claire Blackett" userId="51c5325c-931a-4b34-a360-bd2e6022a985" providerId="ADAL" clId="{DE7EB159-D541-497B-BC83-FDA3FE753A5C}" dt="2022-06-03T09:24:07.651" v="154" actId="113"/>
          <ac:spMkLst>
            <pc:docMk/>
            <pc:sldMk cId="3124314374" sldId="288"/>
            <ac:spMk id="14" creationId="{52765132-9FA6-4AEF-A447-BF16B8F93C4E}"/>
          </ac:spMkLst>
        </pc:spChg>
        <pc:spChg chg="mod">
          <ac:chgData name="Claire Blackett" userId="51c5325c-931a-4b34-a360-bd2e6022a985" providerId="ADAL" clId="{DE7EB159-D541-497B-BC83-FDA3FE753A5C}" dt="2022-06-03T09:23:26.156" v="6" actId="20577"/>
          <ac:spMkLst>
            <pc:docMk/>
            <pc:sldMk cId="3124314374" sldId="288"/>
            <ac:spMk id="17" creationId="{9696B0B5-20A5-4D5E-9DC5-A0D5C90CB88F}"/>
          </ac:spMkLst>
        </pc:spChg>
        <pc:picChg chg="add del mod">
          <ac:chgData name="Claire Blackett" userId="51c5325c-931a-4b34-a360-bd2e6022a985" providerId="ADAL" clId="{DE7EB159-D541-497B-BC83-FDA3FE753A5C}" dt="2022-06-21T16:20:30.671" v="11285" actId="478"/>
          <ac:picMkLst>
            <pc:docMk/>
            <pc:sldMk cId="3124314374" sldId="288"/>
            <ac:picMk id="7" creationId="{28BC8FC8-A729-1CE0-40C3-98F023B79750}"/>
          </ac:picMkLst>
        </pc:picChg>
      </pc:sldChg>
      <pc:sldChg chg="del">
        <pc:chgData name="Claire Blackett" userId="51c5325c-931a-4b34-a360-bd2e6022a985" providerId="ADAL" clId="{DE7EB159-D541-497B-BC83-FDA3FE753A5C}" dt="2022-06-21T16:55:42.893" v="13650" actId="47"/>
        <pc:sldMkLst>
          <pc:docMk/>
          <pc:sldMk cId="385389104" sldId="289"/>
        </pc:sldMkLst>
      </pc:sldChg>
      <pc:sldChg chg="del">
        <pc:chgData name="Claire Blackett" userId="51c5325c-931a-4b34-a360-bd2e6022a985" providerId="ADAL" clId="{DE7EB159-D541-497B-BC83-FDA3FE753A5C}" dt="2022-06-21T16:56:19.965" v="13712" actId="47"/>
        <pc:sldMkLst>
          <pc:docMk/>
          <pc:sldMk cId="2564750875" sldId="2297"/>
        </pc:sldMkLst>
      </pc:sldChg>
      <pc:sldChg chg="del">
        <pc:chgData name="Claire Blackett" userId="51c5325c-931a-4b34-a360-bd2e6022a985" providerId="ADAL" clId="{DE7EB159-D541-497B-BC83-FDA3FE753A5C}" dt="2022-06-21T16:55:46.735" v="13652" actId="47"/>
        <pc:sldMkLst>
          <pc:docMk/>
          <pc:sldMk cId="766698850" sldId="2310"/>
        </pc:sldMkLst>
      </pc:sldChg>
      <pc:sldChg chg="addSp delSp modSp mod ord modAnim modNotesTx">
        <pc:chgData name="Claire Blackett" userId="51c5325c-931a-4b34-a360-bd2e6022a985" providerId="ADAL" clId="{DE7EB159-D541-497B-BC83-FDA3FE753A5C}" dt="2022-06-21T16:57:48.748" v="13763" actId="1076"/>
        <pc:sldMkLst>
          <pc:docMk/>
          <pc:sldMk cId="3881448896" sldId="2314"/>
        </pc:sldMkLst>
        <pc:spChg chg="mod">
          <ac:chgData name="Claire Blackett" userId="51c5325c-931a-4b34-a360-bd2e6022a985" providerId="ADAL" clId="{DE7EB159-D541-497B-BC83-FDA3FE753A5C}" dt="2022-06-21T16:23:42.233" v="11344" actId="20577"/>
          <ac:spMkLst>
            <pc:docMk/>
            <pc:sldMk cId="3881448896" sldId="2314"/>
            <ac:spMk id="17" creationId="{F869EB24-3772-4E29-A53B-376896F30035}"/>
          </ac:spMkLst>
        </pc:spChg>
        <pc:picChg chg="del mod">
          <ac:chgData name="Claire Blackett" userId="51c5325c-931a-4b34-a360-bd2e6022a985" providerId="ADAL" clId="{DE7EB159-D541-497B-BC83-FDA3FE753A5C}" dt="2022-06-21T16:22:56.642" v="11310" actId="478"/>
          <ac:picMkLst>
            <pc:docMk/>
            <pc:sldMk cId="3881448896" sldId="2314"/>
            <ac:picMk id="7" creationId="{737D38C0-1337-4D18-B9D6-A5A62EEFB2E0}"/>
          </ac:picMkLst>
        </pc:picChg>
        <pc:picChg chg="add del mod">
          <ac:chgData name="Claire Blackett" userId="51c5325c-931a-4b34-a360-bd2e6022a985" providerId="ADAL" clId="{DE7EB159-D541-497B-BC83-FDA3FE753A5C}" dt="2022-06-21T16:22:58.417" v="11312" actId="478"/>
          <ac:picMkLst>
            <pc:docMk/>
            <pc:sldMk cId="3881448896" sldId="2314"/>
            <ac:picMk id="8" creationId="{B871EB05-2846-4F56-8060-963BAA4D911F}"/>
          </ac:picMkLst>
        </pc:picChg>
        <pc:picChg chg="add mod">
          <ac:chgData name="Claire Blackett" userId="51c5325c-931a-4b34-a360-bd2e6022a985" providerId="ADAL" clId="{DE7EB159-D541-497B-BC83-FDA3FE753A5C}" dt="2022-06-21T16:22:58.818" v="11313"/>
          <ac:picMkLst>
            <pc:docMk/>
            <pc:sldMk cId="3881448896" sldId="2314"/>
            <ac:picMk id="9" creationId="{C237A6D3-3702-AC5A-02E4-9BF2F7ACD2E6}"/>
          </ac:picMkLst>
        </pc:picChg>
        <pc:picChg chg="mod">
          <ac:chgData name="Claire Blackett" userId="51c5325c-931a-4b34-a360-bd2e6022a985" providerId="ADAL" clId="{DE7EB159-D541-497B-BC83-FDA3FE753A5C}" dt="2022-06-21T16:57:48.748" v="13763" actId="1076"/>
          <ac:picMkLst>
            <pc:docMk/>
            <pc:sldMk cId="3881448896" sldId="2314"/>
            <ac:picMk id="15" creationId="{92C4F1CB-CC55-45C7-867E-284B7C364DB8}"/>
          </ac:picMkLst>
        </pc:picChg>
      </pc:sldChg>
      <pc:sldChg chg="addSp delSp modSp new del mod modClrScheme chgLayout">
        <pc:chgData name="Claire Blackett" userId="51c5325c-931a-4b34-a360-bd2e6022a985" providerId="ADAL" clId="{DE7EB159-D541-497B-BC83-FDA3FE753A5C}" dt="2022-06-21T15:58:05.533" v="10135" actId="47"/>
        <pc:sldMkLst>
          <pc:docMk/>
          <pc:sldMk cId="2681336494" sldId="2315"/>
        </pc:sldMkLst>
        <pc:spChg chg="add del mod ord">
          <ac:chgData name="Claire Blackett" userId="51c5325c-931a-4b34-a360-bd2e6022a985" providerId="ADAL" clId="{DE7EB159-D541-497B-BC83-FDA3FE753A5C}" dt="2022-06-07T11:26:01.758" v="440" actId="700"/>
          <ac:spMkLst>
            <pc:docMk/>
            <pc:sldMk cId="2681336494" sldId="2315"/>
            <ac:spMk id="2" creationId="{6B0A32A9-B576-4A09-ADDA-55077AC42FC6}"/>
          </ac:spMkLst>
        </pc:spChg>
        <pc:spChg chg="del mod ord">
          <ac:chgData name="Claire Blackett" userId="51c5325c-931a-4b34-a360-bd2e6022a985" providerId="ADAL" clId="{DE7EB159-D541-497B-BC83-FDA3FE753A5C}" dt="2022-06-03T09:24:14.412" v="156" actId="700"/>
          <ac:spMkLst>
            <pc:docMk/>
            <pc:sldMk cId="2681336494" sldId="2315"/>
            <ac:spMk id="2" creationId="{CFED1B9E-238A-49B2-AC10-28B6D1497BB5}"/>
          </ac:spMkLst>
        </pc:spChg>
        <pc:spChg chg="del mod ord">
          <ac:chgData name="Claire Blackett" userId="51c5325c-931a-4b34-a360-bd2e6022a985" providerId="ADAL" clId="{DE7EB159-D541-497B-BC83-FDA3FE753A5C}" dt="2022-06-03T09:24:14.412" v="156" actId="700"/>
          <ac:spMkLst>
            <pc:docMk/>
            <pc:sldMk cId="2681336494" sldId="2315"/>
            <ac:spMk id="3" creationId="{740BA0DF-E1B1-4FBD-B811-06E86D5E9339}"/>
          </ac:spMkLst>
        </pc:spChg>
        <pc:spChg chg="add del mod ord">
          <ac:chgData name="Claire Blackett" userId="51c5325c-931a-4b34-a360-bd2e6022a985" providerId="ADAL" clId="{DE7EB159-D541-497B-BC83-FDA3FE753A5C}" dt="2022-06-07T11:26:01.758" v="440" actId="700"/>
          <ac:spMkLst>
            <pc:docMk/>
            <pc:sldMk cId="2681336494" sldId="2315"/>
            <ac:spMk id="3" creationId="{B4312C43-8AB2-4238-9960-7BCD83A5E66C}"/>
          </ac:spMkLst>
        </pc:spChg>
        <pc:spChg chg="add mod ord">
          <ac:chgData name="Claire Blackett" userId="51c5325c-931a-4b34-a360-bd2e6022a985" providerId="ADAL" clId="{DE7EB159-D541-497B-BC83-FDA3FE753A5C}" dt="2022-06-07T11:26:01.758" v="440" actId="700"/>
          <ac:spMkLst>
            <pc:docMk/>
            <pc:sldMk cId="2681336494" sldId="2315"/>
            <ac:spMk id="4" creationId="{04BED9F4-537C-4ED8-B46F-992C89344824}"/>
          </ac:spMkLst>
        </pc:spChg>
        <pc:spChg chg="del">
          <ac:chgData name="Claire Blackett" userId="51c5325c-931a-4b34-a360-bd2e6022a985" providerId="ADAL" clId="{DE7EB159-D541-497B-BC83-FDA3FE753A5C}" dt="2022-06-03T09:24:14.412" v="156" actId="700"/>
          <ac:spMkLst>
            <pc:docMk/>
            <pc:sldMk cId="2681336494" sldId="2315"/>
            <ac:spMk id="4" creationId="{7086E6D0-0C28-4648-8AB4-BA6A54C63C8A}"/>
          </ac:spMkLst>
        </pc:spChg>
        <pc:spChg chg="del">
          <ac:chgData name="Claire Blackett" userId="51c5325c-931a-4b34-a360-bd2e6022a985" providerId="ADAL" clId="{DE7EB159-D541-497B-BC83-FDA3FE753A5C}" dt="2022-06-03T09:24:14.412" v="156" actId="700"/>
          <ac:spMkLst>
            <pc:docMk/>
            <pc:sldMk cId="2681336494" sldId="2315"/>
            <ac:spMk id="5" creationId="{6DEA80A9-C057-437F-80B0-B1DB3BB4D90D}"/>
          </ac:spMkLst>
        </pc:spChg>
        <pc:spChg chg="add del mod ord">
          <ac:chgData name="Claire Blackett" userId="51c5325c-931a-4b34-a360-bd2e6022a985" providerId="ADAL" clId="{DE7EB159-D541-497B-BC83-FDA3FE753A5C}" dt="2022-06-07T11:26:01.758" v="440" actId="700"/>
          <ac:spMkLst>
            <pc:docMk/>
            <pc:sldMk cId="2681336494" sldId="2315"/>
            <ac:spMk id="5" creationId="{9077DE9F-873B-410F-957D-A74A3C432F1D}"/>
          </ac:spMkLst>
        </pc:spChg>
        <pc:spChg chg="add del mod ord">
          <ac:chgData name="Claire Blackett" userId="51c5325c-931a-4b34-a360-bd2e6022a985" providerId="ADAL" clId="{DE7EB159-D541-497B-BC83-FDA3FE753A5C}" dt="2022-06-07T11:27:37.361" v="476"/>
          <ac:spMkLst>
            <pc:docMk/>
            <pc:sldMk cId="2681336494" sldId="2315"/>
            <ac:spMk id="6" creationId="{5162925D-2045-4CAC-8FCE-6814C573CDE0}"/>
          </ac:spMkLst>
        </pc:spChg>
        <pc:spChg chg="del">
          <ac:chgData name="Claire Blackett" userId="51c5325c-931a-4b34-a360-bd2e6022a985" providerId="ADAL" clId="{DE7EB159-D541-497B-BC83-FDA3FE753A5C}" dt="2022-06-03T09:24:14.412" v="156" actId="700"/>
          <ac:spMkLst>
            <pc:docMk/>
            <pc:sldMk cId="2681336494" sldId="2315"/>
            <ac:spMk id="6" creationId="{E2F28C9E-E9A4-4AE9-AC75-F02EEDAA22A4}"/>
          </ac:spMkLst>
        </pc:spChg>
        <pc:spChg chg="add mod ord">
          <ac:chgData name="Claire Blackett" userId="51c5325c-931a-4b34-a360-bd2e6022a985" providerId="ADAL" clId="{DE7EB159-D541-497B-BC83-FDA3FE753A5C}" dt="2022-06-07T11:26:01.758" v="440" actId="700"/>
          <ac:spMkLst>
            <pc:docMk/>
            <pc:sldMk cId="2681336494" sldId="2315"/>
            <ac:spMk id="7" creationId="{501B1B06-C662-4AFD-BC78-28D17F908C89}"/>
          </ac:spMkLst>
        </pc:spChg>
        <pc:spChg chg="add del mod ord">
          <ac:chgData name="Claire Blackett" userId="51c5325c-931a-4b34-a360-bd2e6022a985" providerId="ADAL" clId="{DE7EB159-D541-497B-BC83-FDA3FE753A5C}" dt="2022-06-07T11:25:55.260" v="439" actId="700"/>
          <ac:spMkLst>
            <pc:docMk/>
            <pc:sldMk cId="2681336494" sldId="2315"/>
            <ac:spMk id="8" creationId="{8D7A28A4-6AF2-42F0-817A-762BA6403296}"/>
          </ac:spMkLst>
        </pc:spChg>
        <pc:spChg chg="add mod ord">
          <ac:chgData name="Claire Blackett" userId="51c5325c-931a-4b34-a360-bd2e6022a985" providerId="ADAL" clId="{DE7EB159-D541-497B-BC83-FDA3FE753A5C}" dt="2022-06-08T12:35:26.167" v="4532" actId="20577"/>
          <ac:spMkLst>
            <pc:docMk/>
            <pc:sldMk cId="2681336494" sldId="2315"/>
            <ac:spMk id="9" creationId="{2537B0EC-9E81-4A0C-A53E-8BCC57F8BCF6}"/>
          </ac:spMkLst>
        </pc:spChg>
        <pc:spChg chg="add mod ord">
          <ac:chgData name="Claire Blackett" userId="51c5325c-931a-4b34-a360-bd2e6022a985" providerId="ADAL" clId="{DE7EB159-D541-497B-BC83-FDA3FE753A5C}" dt="2022-06-07T11:26:01.758" v="440" actId="700"/>
          <ac:spMkLst>
            <pc:docMk/>
            <pc:sldMk cId="2681336494" sldId="2315"/>
            <ac:spMk id="10" creationId="{8F372886-19C3-4E20-8A26-8C572D69731F}"/>
          </ac:spMkLst>
        </pc:spChg>
        <pc:spChg chg="add mod">
          <ac:chgData name="Claire Blackett" userId="51c5325c-931a-4b34-a360-bd2e6022a985" providerId="ADAL" clId="{DE7EB159-D541-497B-BC83-FDA3FE753A5C}" dt="2022-06-07T11:31:12.435" v="757" actId="1076"/>
          <ac:spMkLst>
            <pc:docMk/>
            <pc:sldMk cId="2681336494" sldId="2315"/>
            <ac:spMk id="15" creationId="{77B6B908-0E65-4771-9B7B-998805E57206}"/>
          </ac:spMkLst>
        </pc:spChg>
        <pc:picChg chg="add del mod modCrop">
          <ac:chgData name="Claire Blackett" userId="51c5325c-931a-4b34-a360-bd2e6022a985" providerId="ADAL" clId="{DE7EB159-D541-497B-BC83-FDA3FE753A5C}" dt="2022-06-07T11:27:34.783" v="475"/>
          <ac:picMkLst>
            <pc:docMk/>
            <pc:sldMk cId="2681336494" sldId="2315"/>
            <ac:picMk id="12" creationId="{D08668C3-FE15-4318-88A9-2486E171DBD6}"/>
          </ac:picMkLst>
        </pc:picChg>
        <pc:picChg chg="add mod modCrop">
          <ac:chgData name="Claire Blackett" userId="51c5325c-931a-4b34-a360-bd2e6022a985" providerId="ADAL" clId="{DE7EB159-D541-497B-BC83-FDA3FE753A5C}" dt="2022-06-07T11:27:47.405" v="477" actId="18131"/>
          <ac:picMkLst>
            <pc:docMk/>
            <pc:sldMk cId="2681336494" sldId="2315"/>
            <ac:picMk id="14" creationId="{DC8EC9DF-8008-4212-A757-CBB8112DF457}"/>
          </ac:picMkLst>
        </pc:picChg>
      </pc:sldChg>
      <pc:sldChg chg="addSp modSp new del mod">
        <pc:chgData name="Claire Blackett" userId="51c5325c-931a-4b34-a360-bd2e6022a985" providerId="ADAL" clId="{DE7EB159-D541-497B-BC83-FDA3FE753A5C}" dt="2022-06-21T15:58:06.467" v="10136" actId="47"/>
        <pc:sldMkLst>
          <pc:docMk/>
          <pc:sldMk cId="3541316356" sldId="2316"/>
        </pc:sldMkLst>
        <pc:spChg chg="mod">
          <ac:chgData name="Claire Blackett" userId="51c5325c-931a-4b34-a360-bd2e6022a985" providerId="ADAL" clId="{DE7EB159-D541-497B-BC83-FDA3FE753A5C}" dt="2022-06-07T11:59:34.290" v="1678" actId="20577"/>
          <ac:spMkLst>
            <pc:docMk/>
            <pc:sldMk cId="3541316356" sldId="2316"/>
            <ac:spMk id="2" creationId="{22FF36BB-56C1-44C7-B8E1-81C1D3E9D558}"/>
          </ac:spMkLst>
        </pc:spChg>
        <pc:spChg chg="mod">
          <ac:chgData name="Claire Blackett" userId="51c5325c-931a-4b34-a360-bd2e6022a985" providerId="ADAL" clId="{DE7EB159-D541-497B-BC83-FDA3FE753A5C}" dt="2022-06-07T11:45:16.775" v="1591" actId="20577"/>
          <ac:spMkLst>
            <pc:docMk/>
            <pc:sldMk cId="3541316356" sldId="2316"/>
            <ac:spMk id="3" creationId="{39A62146-8F2B-40AC-9205-D656E4DFD03B}"/>
          </ac:spMkLst>
        </pc:spChg>
        <pc:spChg chg="add mod">
          <ac:chgData name="Claire Blackett" userId="51c5325c-931a-4b34-a360-bd2e6022a985" providerId="ADAL" clId="{DE7EB159-D541-497B-BC83-FDA3FE753A5C}" dt="2022-06-07T11:34:52.798" v="954" actId="1076"/>
          <ac:spMkLst>
            <pc:docMk/>
            <pc:sldMk cId="3541316356" sldId="2316"/>
            <ac:spMk id="6" creationId="{C18D8A19-3230-43A8-AECD-8B8B305CF5D8}"/>
          </ac:spMkLst>
        </pc:spChg>
        <pc:picChg chg="add mod">
          <ac:chgData name="Claire Blackett" userId="51c5325c-931a-4b34-a360-bd2e6022a985" providerId="ADAL" clId="{DE7EB159-D541-497B-BC83-FDA3FE753A5C}" dt="2022-06-07T11:34:21.823" v="948" actId="1076"/>
          <ac:picMkLst>
            <pc:docMk/>
            <pc:sldMk cId="3541316356" sldId="2316"/>
            <ac:picMk id="1026" creationId="{54B13CEB-9A95-4266-A571-0098F74630C1}"/>
          </ac:picMkLst>
        </pc:picChg>
      </pc:sldChg>
      <pc:sldChg chg="addSp delSp modSp new del mod">
        <pc:chgData name="Claire Blackett" userId="51c5325c-931a-4b34-a360-bd2e6022a985" providerId="ADAL" clId="{DE7EB159-D541-497B-BC83-FDA3FE753A5C}" dt="2022-06-07T12:50:58.686" v="3733" actId="47"/>
        <pc:sldMkLst>
          <pc:docMk/>
          <pc:sldMk cId="1739286037" sldId="2317"/>
        </pc:sldMkLst>
        <pc:spChg chg="mod">
          <ac:chgData name="Claire Blackett" userId="51c5325c-931a-4b34-a360-bd2e6022a985" providerId="ADAL" clId="{DE7EB159-D541-497B-BC83-FDA3FE753A5C}" dt="2022-06-07T12:48:55.559" v="3466" actId="20577"/>
          <ac:spMkLst>
            <pc:docMk/>
            <pc:sldMk cId="1739286037" sldId="2317"/>
            <ac:spMk id="2" creationId="{053E48F1-DFBE-4CF8-980B-BD9416774DE2}"/>
          </ac:spMkLst>
        </pc:spChg>
        <pc:spChg chg="del">
          <ac:chgData name="Claire Blackett" userId="51c5325c-931a-4b34-a360-bd2e6022a985" providerId="ADAL" clId="{DE7EB159-D541-497B-BC83-FDA3FE753A5C}" dt="2022-06-07T12:41:49.633" v="3043" actId="478"/>
          <ac:spMkLst>
            <pc:docMk/>
            <pc:sldMk cId="1739286037" sldId="2317"/>
            <ac:spMk id="3" creationId="{DBD7B659-3E52-4C7C-9989-8DBAB4D01FD0}"/>
          </ac:spMkLst>
        </pc:spChg>
        <pc:graphicFrameChg chg="add del mod">
          <ac:chgData name="Claire Blackett" userId="51c5325c-931a-4b34-a360-bd2e6022a985" providerId="ADAL" clId="{DE7EB159-D541-497B-BC83-FDA3FE753A5C}" dt="2022-06-07T12:41:57.874" v="3045" actId="478"/>
          <ac:graphicFrameMkLst>
            <pc:docMk/>
            <pc:sldMk cId="1739286037" sldId="2317"/>
            <ac:graphicFrameMk id="5" creationId="{50D1A5D6-EA66-43C6-83C4-5730066782B4}"/>
          </ac:graphicFrameMkLst>
        </pc:graphicFrameChg>
        <pc:graphicFrameChg chg="add del mod modGraphic">
          <ac:chgData name="Claire Blackett" userId="51c5325c-931a-4b34-a360-bd2e6022a985" providerId="ADAL" clId="{DE7EB159-D541-497B-BC83-FDA3FE753A5C}" dt="2022-06-07T12:43:56.644" v="3084" actId="478"/>
          <ac:graphicFrameMkLst>
            <pc:docMk/>
            <pc:sldMk cId="1739286037" sldId="2317"/>
            <ac:graphicFrameMk id="6" creationId="{E6A95BD4-00E8-4AFC-AD99-3A65763A94BC}"/>
          </ac:graphicFrameMkLst>
        </pc:graphicFrameChg>
        <pc:graphicFrameChg chg="add mod modGraphic">
          <ac:chgData name="Claire Blackett" userId="51c5325c-931a-4b34-a360-bd2e6022a985" providerId="ADAL" clId="{DE7EB159-D541-497B-BC83-FDA3FE753A5C}" dt="2022-06-07T12:50:50.414" v="3732" actId="20577"/>
          <ac:graphicFrameMkLst>
            <pc:docMk/>
            <pc:sldMk cId="1739286037" sldId="2317"/>
            <ac:graphicFrameMk id="7" creationId="{305C7F48-68FF-44D9-B0C7-77C9DA5592CD}"/>
          </ac:graphicFrameMkLst>
        </pc:graphicFrameChg>
      </pc:sldChg>
      <pc:sldChg chg="modSp new del mod">
        <pc:chgData name="Claire Blackett" userId="51c5325c-931a-4b34-a360-bd2e6022a985" providerId="ADAL" clId="{DE7EB159-D541-497B-BC83-FDA3FE753A5C}" dt="2022-06-08T14:33:09.506" v="9729" actId="47"/>
        <pc:sldMkLst>
          <pc:docMk/>
          <pc:sldMk cId="1130775321" sldId="2318"/>
        </pc:sldMkLst>
        <pc:spChg chg="mod">
          <ac:chgData name="Claire Blackett" userId="51c5325c-931a-4b34-a360-bd2e6022a985" providerId="ADAL" clId="{DE7EB159-D541-497B-BC83-FDA3FE753A5C}" dt="2022-06-03T09:27:22.459" v="379" actId="20577"/>
          <ac:spMkLst>
            <pc:docMk/>
            <pc:sldMk cId="1130775321" sldId="2318"/>
            <ac:spMk id="2" creationId="{EDA7A446-CB09-4874-8CCF-F328F04CFE19}"/>
          </ac:spMkLst>
        </pc:spChg>
      </pc:sldChg>
      <pc:sldChg chg="modSp new mod">
        <pc:chgData name="Claire Blackett" userId="51c5325c-931a-4b34-a360-bd2e6022a985" providerId="ADAL" clId="{DE7EB159-D541-497B-BC83-FDA3FE753A5C}" dt="2022-06-03T09:26:56.236" v="332" actId="20577"/>
        <pc:sldMkLst>
          <pc:docMk/>
          <pc:sldMk cId="3998432540" sldId="2319"/>
        </pc:sldMkLst>
        <pc:spChg chg="mod">
          <ac:chgData name="Claire Blackett" userId="51c5325c-931a-4b34-a360-bd2e6022a985" providerId="ADAL" clId="{DE7EB159-D541-497B-BC83-FDA3FE753A5C}" dt="2022-06-03T09:26:56.236" v="332" actId="20577"/>
          <ac:spMkLst>
            <pc:docMk/>
            <pc:sldMk cId="3998432540" sldId="2319"/>
            <ac:spMk id="2" creationId="{1EC08B41-396C-4FA4-B8E3-97C2D1DC8899}"/>
          </ac:spMkLst>
        </pc:spChg>
      </pc:sldChg>
      <pc:sldChg chg="modSp new mod">
        <pc:chgData name="Claire Blackett" userId="51c5325c-931a-4b34-a360-bd2e6022a985" providerId="ADAL" clId="{DE7EB159-D541-497B-BC83-FDA3FE753A5C}" dt="2022-06-03T09:27:08.562" v="370" actId="20577"/>
        <pc:sldMkLst>
          <pc:docMk/>
          <pc:sldMk cId="2629181231" sldId="2320"/>
        </pc:sldMkLst>
        <pc:spChg chg="mod">
          <ac:chgData name="Claire Blackett" userId="51c5325c-931a-4b34-a360-bd2e6022a985" providerId="ADAL" clId="{DE7EB159-D541-497B-BC83-FDA3FE753A5C}" dt="2022-06-03T09:27:08.562" v="370" actId="20577"/>
          <ac:spMkLst>
            <pc:docMk/>
            <pc:sldMk cId="2629181231" sldId="2320"/>
            <ac:spMk id="2" creationId="{57DE84B1-9596-4DA4-9087-0BBD5F866632}"/>
          </ac:spMkLst>
        </pc:spChg>
      </pc:sldChg>
      <pc:sldChg chg="modSp new mod">
        <pc:chgData name="Claire Blackett" userId="51c5325c-931a-4b34-a360-bd2e6022a985" providerId="ADAL" clId="{DE7EB159-D541-497B-BC83-FDA3FE753A5C}" dt="2022-06-21T16:51:03.332" v="13635" actId="20577"/>
        <pc:sldMkLst>
          <pc:docMk/>
          <pc:sldMk cId="2120602905" sldId="2321"/>
        </pc:sldMkLst>
        <pc:spChg chg="mod">
          <ac:chgData name="Claire Blackett" userId="51c5325c-931a-4b34-a360-bd2e6022a985" providerId="ADAL" clId="{DE7EB159-D541-497B-BC83-FDA3FE753A5C}" dt="2022-06-21T16:51:03.332" v="13635" actId="20577"/>
          <ac:spMkLst>
            <pc:docMk/>
            <pc:sldMk cId="2120602905" sldId="2321"/>
            <ac:spMk id="2" creationId="{94583329-DFA1-4E74-B895-687283AB7D54}"/>
          </ac:spMkLst>
        </pc:spChg>
      </pc:sldChg>
      <pc:sldChg chg="modSp new mod">
        <pc:chgData name="Claire Blackett" userId="51c5325c-931a-4b34-a360-bd2e6022a985" providerId="ADAL" clId="{DE7EB159-D541-497B-BC83-FDA3FE753A5C}" dt="2022-06-03T09:27:46.327" v="437" actId="20577"/>
        <pc:sldMkLst>
          <pc:docMk/>
          <pc:sldMk cId="2418439690" sldId="2322"/>
        </pc:sldMkLst>
        <pc:spChg chg="mod">
          <ac:chgData name="Claire Blackett" userId="51c5325c-931a-4b34-a360-bd2e6022a985" providerId="ADAL" clId="{DE7EB159-D541-497B-BC83-FDA3FE753A5C}" dt="2022-06-03T09:27:46.327" v="437" actId="20577"/>
          <ac:spMkLst>
            <pc:docMk/>
            <pc:sldMk cId="2418439690" sldId="2322"/>
            <ac:spMk id="2" creationId="{EA103E48-E207-4CC0-9298-B1175443BBE1}"/>
          </ac:spMkLst>
        </pc:spChg>
      </pc:sldChg>
      <pc:sldChg chg="addSp delSp modSp new mod modClrScheme chgLayout">
        <pc:chgData name="Claire Blackett" userId="51c5325c-931a-4b34-a360-bd2e6022a985" providerId="ADAL" clId="{DE7EB159-D541-497B-BC83-FDA3FE753A5C}" dt="2022-06-21T16:21:49.403" v="11293"/>
        <pc:sldMkLst>
          <pc:docMk/>
          <pc:sldMk cId="1350128081" sldId="2323"/>
        </pc:sldMkLst>
        <pc:spChg chg="del mod">
          <ac:chgData name="Claire Blackett" userId="51c5325c-931a-4b34-a360-bd2e6022a985" providerId="ADAL" clId="{DE7EB159-D541-497B-BC83-FDA3FE753A5C}" dt="2022-06-07T11:54:37.976" v="1609" actId="478"/>
          <ac:spMkLst>
            <pc:docMk/>
            <pc:sldMk cId="1350128081" sldId="2323"/>
            <ac:spMk id="2" creationId="{C2C1A465-2B92-4444-AAAB-5DD00E1D0319}"/>
          </ac:spMkLst>
        </pc:spChg>
        <pc:spChg chg="add del">
          <ac:chgData name="Claire Blackett" userId="51c5325c-931a-4b34-a360-bd2e6022a985" providerId="ADAL" clId="{DE7EB159-D541-497B-BC83-FDA3FE753A5C}" dt="2022-06-08T13:06:32.242" v="4646" actId="478"/>
          <ac:spMkLst>
            <pc:docMk/>
            <pc:sldMk cId="1350128081" sldId="2323"/>
            <ac:spMk id="3" creationId="{9FD01EC8-DDE8-4A58-984C-7F176EE8828F}"/>
          </ac:spMkLst>
        </pc:spChg>
        <pc:spChg chg="del mod ord">
          <ac:chgData name="Claire Blackett" userId="51c5325c-931a-4b34-a360-bd2e6022a985" providerId="ADAL" clId="{DE7EB159-D541-497B-BC83-FDA3FE753A5C}" dt="2022-06-07T11:54:42.042" v="1611" actId="700"/>
          <ac:spMkLst>
            <pc:docMk/>
            <pc:sldMk cId="1350128081" sldId="2323"/>
            <ac:spMk id="3" creationId="{A6024AFA-C4FC-4D31-9A23-87DF738686D7}"/>
          </ac:spMkLst>
        </pc:spChg>
        <pc:spChg chg="add del">
          <ac:chgData name="Claire Blackett" userId="51c5325c-931a-4b34-a360-bd2e6022a985" providerId="ADAL" clId="{DE7EB159-D541-497B-BC83-FDA3FE753A5C}" dt="2022-06-08T13:06:40.538" v="4648" actId="478"/>
          <ac:spMkLst>
            <pc:docMk/>
            <pc:sldMk cId="1350128081" sldId="2323"/>
            <ac:spMk id="4" creationId="{9323C2AC-3246-4A8D-BF08-09A10F54C58B}"/>
          </ac:spMkLst>
        </pc:spChg>
        <pc:spChg chg="del mod ord">
          <ac:chgData name="Claire Blackett" userId="51c5325c-931a-4b34-a360-bd2e6022a985" providerId="ADAL" clId="{DE7EB159-D541-497B-BC83-FDA3FE753A5C}" dt="2022-06-07T12:11:25.870" v="3010" actId="478"/>
          <ac:spMkLst>
            <pc:docMk/>
            <pc:sldMk cId="1350128081" sldId="2323"/>
            <ac:spMk id="4" creationId="{E6E6D4C8-03E5-420C-A6E9-89EFD722FF14}"/>
          </ac:spMkLst>
        </pc:spChg>
        <pc:spChg chg="add del mod">
          <ac:chgData name="Claire Blackett" userId="51c5325c-931a-4b34-a360-bd2e6022a985" providerId="ADAL" clId="{DE7EB159-D541-497B-BC83-FDA3FE753A5C}" dt="2022-06-07T11:54:39.006" v="1610" actId="478"/>
          <ac:spMkLst>
            <pc:docMk/>
            <pc:sldMk cId="1350128081" sldId="2323"/>
            <ac:spMk id="6" creationId="{4ED36D29-164E-4CC8-AF85-C8EACAB230CD}"/>
          </ac:spMkLst>
        </pc:spChg>
        <pc:spChg chg="add del mod ord">
          <ac:chgData name="Claire Blackett" userId="51c5325c-931a-4b34-a360-bd2e6022a985" providerId="ADAL" clId="{DE7EB159-D541-497B-BC83-FDA3FE753A5C}" dt="2022-06-07T11:57:09.493" v="1619" actId="700"/>
          <ac:spMkLst>
            <pc:docMk/>
            <pc:sldMk cId="1350128081" sldId="2323"/>
            <ac:spMk id="7" creationId="{12537FA1-512F-4E3E-8ECE-22A6D9F13671}"/>
          </ac:spMkLst>
        </pc:spChg>
        <pc:spChg chg="add del mod ord">
          <ac:chgData name="Claire Blackett" userId="51c5325c-931a-4b34-a360-bd2e6022a985" providerId="ADAL" clId="{DE7EB159-D541-497B-BC83-FDA3FE753A5C}" dt="2022-06-07T11:57:09.493" v="1619" actId="700"/>
          <ac:spMkLst>
            <pc:docMk/>
            <pc:sldMk cId="1350128081" sldId="2323"/>
            <ac:spMk id="8" creationId="{86FA7166-DF0F-403F-BD75-254C9AF616E8}"/>
          </ac:spMkLst>
        </pc:spChg>
        <pc:spChg chg="add del mod ord">
          <ac:chgData name="Claire Blackett" userId="51c5325c-931a-4b34-a360-bd2e6022a985" providerId="ADAL" clId="{DE7EB159-D541-497B-BC83-FDA3FE753A5C}" dt="2022-06-07T11:57:09.493" v="1619" actId="700"/>
          <ac:spMkLst>
            <pc:docMk/>
            <pc:sldMk cId="1350128081" sldId="2323"/>
            <ac:spMk id="9" creationId="{051216E7-323A-493E-8CB8-83E9BAB12C3E}"/>
          </ac:spMkLst>
        </pc:spChg>
        <pc:spChg chg="add mod">
          <ac:chgData name="Claire Blackett" userId="51c5325c-931a-4b34-a360-bd2e6022a985" providerId="ADAL" clId="{DE7EB159-D541-497B-BC83-FDA3FE753A5C}" dt="2022-06-08T13:05:15.893" v="4639" actId="1076"/>
          <ac:spMkLst>
            <pc:docMk/>
            <pc:sldMk cId="1350128081" sldId="2323"/>
            <ac:spMk id="9" creationId="{0A1404C6-C3C7-427F-B4AC-16FD8E94A925}"/>
          </ac:spMkLst>
        </pc:spChg>
        <pc:spChg chg="add del mod ord">
          <ac:chgData name="Claire Blackett" userId="51c5325c-931a-4b34-a360-bd2e6022a985" providerId="ADAL" clId="{DE7EB159-D541-497B-BC83-FDA3FE753A5C}" dt="2022-06-07T11:57:09.493" v="1619" actId="700"/>
          <ac:spMkLst>
            <pc:docMk/>
            <pc:sldMk cId="1350128081" sldId="2323"/>
            <ac:spMk id="10" creationId="{2EEFA65B-7627-4A33-83E7-323646AD7C9E}"/>
          </ac:spMkLst>
        </pc:spChg>
        <pc:spChg chg="add del mod">
          <ac:chgData name="Claire Blackett" userId="51c5325c-931a-4b34-a360-bd2e6022a985" providerId="ADAL" clId="{DE7EB159-D541-497B-BC83-FDA3FE753A5C}" dt="2022-06-08T13:05:26.142" v="4642" actId="478"/>
          <ac:spMkLst>
            <pc:docMk/>
            <pc:sldMk cId="1350128081" sldId="2323"/>
            <ac:spMk id="12" creationId="{EBDB6F63-618E-4194-97AB-343528C54C62}"/>
          </ac:spMkLst>
        </pc:spChg>
        <pc:spChg chg="add mod ord">
          <ac:chgData name="Claire Blackett" userId="51c5325c-931a-4b34-a360-bd2e6022a985" providerId="ADAL" clId="{DE7EB159-D541-497B-BC83-FDA3FE753A5C}" dt="2022-06-08T13:09:26.581" v="4684" actId="20577"/>
          <ac:spMkLst>
            <pc:docMk/>
            <pc:sldMk cId="1350128081" sldId="2323"/>
            <ac:spMk id="14" creationId="{65BB7C60-35CF-4CC4-A3AE-19A5AE55A5A3}"/>
          </ac:spMkLst>
        </pc:spChg>
        <pc:spChg chg="add mod ord">
          <ac:chgData name="Claire Blackett" userId="51c5325c-931a-4b34-a360-bd2e6022a985" providerId="ADAL" clId="{DE7EB159-D541-497B-BC83-FDA3FE753A5C}" dt="2022-06-07T12:12:56.429" v="3023" actId="27636"/>
          <ac:spMkLst>
            <pc:docMk/>
            <pc:sldMk cId="1350128081" sldId="2323"/>
            <ac:spMk id="15" creationId="{522A0D2D-C59B-461B-9EF0-F7BD80046A11}"/>
          </ac:spMkLst>
        </pc:spChg>
        <pc:spChg chg="add del mod">
          <ac:chgData name="Claire Blackett" userId="51c5325c-931a-4b34-a360-bd2e6022a985" providerId="ADAL" clId="{DE7EB159-D541-497B-BC83-FDA3FE753A5C}" dt="2022-06-08T13:03:30.069" v="4626" actId="478"/>
          <ac:spMkLst>
            <pc:docMk/>
            <pc:sldMk cId="1350128081" sldId="2323"/>
            <ac:spMk id="16" creationId="{1C9B3675-3E42-4F88-BF4E-1D46FFB81ED6}"/>
          </ac:spMkLst>
        </pc:spChg>
        <pc:spChg chg="add del mod ord">
          <ac:chgData name="Claire Blackett" userId="51c5325c-931a-4b34-a360-bd2e6022a985" providerId="ADAL" clId="{DE7EB159-D541-497B-BC83-FDA3FE753A5C}" dt="2022-06-07T11:57:16.978" v="1621" actId="478"/>
          <ac:spMkLst>
            <pc:docMk/>
            <pc:sldMk cId="1350128081" sldId="2323"/>
            <ac:spMk id="16" creationId="{F747E77D-3198-4734-9AE9-94DBD63BCC26}"/>
          </ac:spMkLst>
        </pc:spChg>
        <pc:spChg chg="add del mod">
          <ac:chgData name="Claire Blackett" userId="51c5325c-931a-4b34-a360-bd2e6022a985" providerId="ADAL" clId="{DE7EB159-D541-497B-BC83-FDA3FE753A5C}" dt="2022-06-08T13:06:26.298" v="4644" actId="478"/>
          <ac:spMkLst>
            <pc:docMk/>
            <pc:sldMk cId="1350128081" sldId="2323"/>
            <ac:spMk id="18" creationId="{C4AA3054-B6C1-4AB7-AB03-472841328E90}"/>
          </ac:spMkLst>
        </pc:spChg>
        <pc:spChg chg="add del">
          <ac:chgData name="Claire Blackett" userId="51c5325c-931a-4b34-a360-bd2e6022a985" providerId="ADAL" clId="{DE7EB159-D541-497B-BC83-FDA3FE753A5C}" dt="2022-06-07T11:58:10.850" v="1633" actId="478"/>
          <ac:spMkLst>
            <pc:docMk/>
            <pc:sldMk cId="1350128081" sldId="2323"/>
            <ac:spMk id="19" creationId="{2E6FBF3A-3271-42B6-972A-D845BC81ECB5}"/>
          </ac:spMkLst>
        </pc:spChg>
        <pc:spChg chg="add mod">
          <ac:chgData name="Claire Blackett" userId="51c5325c-931a-4b34-a360-bd2e6022a985" providerId="ADAL" clId="{DE7EB159-D541-497B-BC83-FDA3FE753A5C}" dt="2022-06-08T13:07:48.995" v="4674" actId="1076"/>
          <ac:spMkLst>
            <pc:docMk/>
            <pc:sldMk cId="1350128081" sldId="2323"/>
            <ac:spMk id="23" creationId="{A7341D0F-1182-4DF0-B014-458A0FD7523D}"/>
          </ac:spMkLst>
        </pc:spChg>
        <pc:spChg chg="add mod">
          <ac:chgData name="Claire Blackett" userId="51c5325c-931a-4b34-a360-bd2e6022a985" providerId="ADAL" clId="{DE7EB159-D541-497B-BC83-FDA3FE753A5C}" dt="2022-06-07T12:11:26.278" v="3011"/>
          <ac:spMkLst>
            <pc:docMk/>
            <pc:sldMk cId="1350128081" sldId="2323"/>
            <ac:spMk id="25" creationId="{2D10CBF6-16C9-41BF-8DC0-821DA5553A52}"/>
          </ac:spMkLst>
        </pc:spChg>
        <pc:spChg chg="add del mod">
          <ac:chgData name="Claire Blackett" userId="51c5325c-931a-4b34-a360-bd2e6022a985" providerId="ADAL" clId="{DE7EB159-D541-497B-BC83-FDA3FE753A5C}" dt="2022-06-08T12:41:31.115" v="4584" actId="21"/>
          <ac:spMkLst>
            <pc:docMk/>
            <pc:sldMk cId="1350128081" sldId="2323"/>
            <ac:spMk id="28" creationId="{F0E7E801-A89E-4303-BAA2-6DBAAFF5F54F}"/>
          </ac:spMkLst>
        </pc:spChg>
        <pc:grpChg chg="add del mod">
          <ac:chgData name="Claire Blackett" userId="51c5325c-931a-4b34-a360-bd2e6022a985" providerId="ADAL" clId="{DE7EB159-D541-497B-BC83-FDA3FE753A5C}" dt="2022-06-08T13:05:23.841" v="4641" actId="478"/>
          <ac:grpSpMkLst>
            <pc:docMk/>
            <pc:sldMk cId="1350128081" sldId="2323"/>
            <ac:grpSpMk id="2" creationId="{548E87D5-FDE0-49D5-94A8-5B27691045DF}"/>
          </ac:grpSpMkLst>
        </pc:grpChg>
        <pc:graphicFrameChg chg="add del mod">
          <ac:chgData name="Claire Blackett" userId="51c5325c-931a-4b34-a360-bd2e6022a985" providerId="ADAL" clId="{DE7EB159-D541-497B-BC83-FDA3FE753A5C}" dt="2022-06-07T11:57:01.237" v="1618" actId="478"/>
          <ac:graphicFrameMkLst>
            <pc:docMk/>
            <pc:sldMk cId="1350128081" sldId="2323"/>
            <ac:graphicFrameMk id="13" creationId="{0A52C0B5-A0BC-4084-88C7-7912A77B7260}"/>
          </ac:graphicFrameMkLst>
        </pc:graphicFrameChg>
        <pc:graphicFrameChg chg="add del mod">
          <ac:chgData name="Claire Blackett" userId="51c5325c-931a-4b34-a360-bd2e6022a985" providerId="ADAL" clId="{DE7EB159-D541-497B-BC83-FDA3FE753A5C}" dt="2022-06-07T11:57:25.983" v="1629" actId="478"/>
          <ac:graphicFrameMkLst>
            <pc:docMk/>
            <pc:sldMk cId="1350128081" sldId="2323"/>
            <ac:graphicFrameMk id="17" creationId="{673A7835-1498-4BC0-81AB-EAE09A5ABFAF}"/>
          </ac:graphicFrameMkLst>
        </pc:graphicFrameChg>
        <pc:graphicFrameChg chg="add del mod">
          <ac:chgData name="Claire Blackett" userId="51c5325c-931a-4b34-a360-bd2e6022a985" providerId="ADAL" clId="{DE7EB159-D541-497B-BC83-FDA3FE753A5C}" dt="2022-06-07T11:57:37.979" v="1631" actId="478"/>
          <ac:graphicFrameMkLst>
            <pc:docMk/>
            <pc:sldMk cId="1350128081" sldId="2323"/>
            <ac:graphicFrameMk id="18" creationId="{582680C6-E214-48FF-9460-2156730DDC8E}"/>
          </ac:graphicFrameMkLst>
        </pc:graphicFrameChg>
        <pc:picChg chg="add mod">
          <ac:chgData name="Claire Blackett" userId="51c5325c-931a-4b34-a360-bd2e6022a985" providerId="ADAL" clId="{DE7EB159-D541-497B-BC83-FDA3FE753A5C}" dt="2022-06-08T13:07:08.761" v="4654" actId="1076"/>
          <ac:picMkLst>
            <pc:docMk/>
            <pc:sldMk cId="1350128081" sldId="2323"/>
            <ac:picMk id="6" creationId="{439A1230-4BDE-4286-A62E-16976387858C}"/>
          </ac:picMkLst>
        </pc:picChg>
        <pc:picChg chg="add del mod">
          <ac:chgData name="Claire Blackett" userId="51c5325c-931a-4b34-a360-bd2e6022a985" providerId="ADAL" clId="{DE7EB159-D541-497B-BC83-FDA3FE753A5C}" dt="2022-06-21T16:21:48.098" v="11292" actId="478"/>
          <ac:picMkLst>
            <pc:docMk/>
            <pc:sldMk cId="1350128081" sldId="2323"/>
            <ac:picMk id="8" creationId="{3E55230F-321D-18C9-9DEE-4512D69450ED}"/>
          </ac:picMkLst>
        </pc:picChg>
        <pc:picChg chg="add mod">
          <ac:chgData name="Claire Blackett" userId="51c5325c-931a-4b34-a360-bd2e6022a985" providerId="ADAL" clId="{DE7EB159-D541-497B-BC83-FDA3FE753A5C}" dt="2022-06-21T16:21:49.403" v="11293"/>
          <ac:picMkLst>
            <pc:docMk/>
            <pc:sldMk cId="1350128081" sldId="2323"/>
            <ac:picMk id="9" creationId="{63FCC8C6-F992-6297-4E87-682C926EDE6F}"/>
          </ac:picMkLst>
        </pc:picChg>
        <pc:picChg chg="add del mod">
          <ac:chgData name="Claire Blackett" userId="51c5325c-931a-4b34-a360-bd2e6022a985" providerId="ADAL" clId="{DE7EB159-D541-497B-BC83-FDA3FE753A5C}" dt="2022-06-07T11:56:30.762" v="1616"/>
          <ac:picMkLst>
            <pc:docMk/>
            <pc:sldMk cId="1350128081" sldId="2323"/>
            <ac:picMk id="12" creationId="{D6BD57BD-E9A3-4339-BAAB-98AA58040D5F}"/>
          </ac:picMkLst>
        </pc:picChg>
        <pc:picChg chg="add del mod">
          <ac:chgData name="Claire Blackett" userId="51c5325c-931a-4b34-a360-bd2e6022a985" providerId="ADAL" clId="{DE7EB159-D541-497B-BC83-FDA3FE753A5C}" dt="2022-06-08T13:06:24.516" v="4643" actId="478"/>
          <ac:picMkLst>
            <pc:docMk/>
            <pc:sldMk cId="1350128081" sldId="2323"/>
            <ac:picMk id="17" creationId="{898AE02F-B451-44FB-989D-D6EEE9DB6931}"/>
          </ac:picMkLst>
        </pc:picChg>
        <pc:picChg chg="add del mod ord">
          <ac:chgData name="Claire Blackett" userId="51c5325c-931a-4b34-a360-bd2e6022a985" providerId="ADAL" clId="{DE7EB159-D541-497B-BC83-FDA3FE753A5C}" dt="2022-06-07T11:59:49.841" v="1704" actId="478"/>
          <ac:picMkLst>
            <pc:docMk/>
            <pc:sldMk cId="1350128081" sldId="2323"/>
            <ac:picMk id="21" creationId="{52AA7DE2-8EDF-45D5-8177-4233F8B1B345}"/>
          </ac:picMkLst>
        </pc:picChg>
        <pc:picChg chg="add mod">
          <ac:chgData name="Claire Blackett" userId="51c5325c-931a-4b34-a360-bd2e6022a985" providerId="ADAL" clId="{DE7EB159-D541-497B-BC83-FDA3FE753A5C}" dt="2022-06-07T11:59:01.676" v="1641"/>
          <ac:picMkLst>
            <pc:docMk/>
            <pc:sldMk cId="1350128081" sldId="2323"/>
            <ac:picMk id="22" creationId="{C724C13E-EB4B-4F53-92B2-F24BA754E6B6}"/>
          </ac:picMkLst>
        </pc:picChg>
        <pc:picChg chg="add del mod ord">
          <ac:chgData name="Claire Blackett" userId="51c5325c-931a-4b34-a360-bd2e6022a985" providerId="ADAL" clId="{DE7EB159-D541-497B-BC83-FDA3FE753A5C}" dt="2022-06-07T12:11:18.010" v="3009" actId="478"/>
          <ac:picMkLst>
            <pc:docMk/>
            <pc:sldMk cId="1350128081" sldId="2323"/>
            <ac:picMk id="24" creationId="{E3548203-E5CD-482D-AD9A-D2784A98277B}"/>
          </ac:picMkLst>
        </pc:picChg>
        <pc:picChg chg="add del mod ord modCrop">
          <ac:chgData name="Claire Blackett" userId="51c5325c-931a-4b34-a360-bd2e6022a985" providerId="ADAL" clId="{DE7EB159-D541-497B-BC83-FDA3FE753A5C}" dt="2022-06-08T12:41:31.115" v="4584" actId="21"/>
          <ac:picMkLst>
            <pc:docMk/>
            <pc:sldMk cId="1350128081" sldId="2323"/>
            <ac:picMk id="27" creationId="{E27421CA-0FBD-4772-8F79-9B097E1632FD}"/>
          </ac:picMkLst>
        </pc:picChg>
        <pc:picChg chg="add mod">
          <ac:chgData name="Claire Blackett" userId="51c5325c-931a-4b34-a360-bd2e6022a985" providerId="ADAL" clId="{DE7EB159-D541-497B-BC83-FDA3FE753A5C}" dt="2022-06-08T13:05:15.893" v="4639" actId="1076"/>
          <ac:picMkLst>
            <pc:docMk/>
            <pc:sldMk cId="1350128081" sldId="2323"/>
            <ac:picMk id="1026" creationId="{6FC61202-A0C0-40B9-8116-8B2CD7A245F1}"/>
          </ac:picMkLst>
        </pc:picChg>
        <pc:picChg chg="add del mod">
          <ac:chgData name="Claire Blackett" userId="51c5325c-931a-4b34-a360-bd2e6022a985" providerId="ADAL" clId="{DE7EB159-D541-497B-BC83-FDA3FE753A5C}" dt="2022-06-08T13:05:26.142" v="4642" actId="478"/>
          <ac:picMkLst>
            <pc:docMk/>
            <pc:sldMk cId="1350128081" sldId="2323"/>
            <ac:picMk id="1028" creationId="{A97E1F3F-023D-4F8A-BD0C-5A6F7B2C0FC8}"/>
          </ac:picMkLst>
        </pc:picChg>
        <pc:picChg chg="add del">
          <ac:chgData name="Claire Blackett" userId="51c5325c-931a-4b34-a360-bd2e6022a985" providerId="ADAL" clId="{DE7EB159-D541-497B-BC83-FDA3FE753A5C}" dt="2022-06-08T12:41:00.946" v="4559" actId="478"/>
          <ac:picMkLst>
            <pc:docMk/>
            <pc:sldMk cId="1350128081" sldId="2323"/>
            <ac:picMk id="1030" creationId="{43F7EF3A-BD1B-4978-9BA1-FCD34F98DC9C}"/>
          </ac:picMkLst>
        </pc:picChg>
        <pc:picChg chg="add del mod">
          <ac:chgData name="Claire Blackett" userId="51c5325c-931a-4b34-a360-bd2e6022a985" providerId="ADAL" clId="{DE7EB159-D541-497B-BC83-FDA3FE753A5C}" dt="2022-06-08T13:03:30.069" v="4626" actId="478"/>
          <ac:picMkLst>
            <pc:docMk/>
            <pc:sldMk cId="1350128081" sldId="2323"/>
            <ac:picMk id="1032" creationId="{A55FAC3D-9CD6-4502-8683-78BCFAEF8DFB}"/>
          </ac:picMkLst>
        </pc:picChg>
      </pc:sldChg>
      <pc:sldChg chg="addSp delSp modSp new mod ord setBg modClrScheme chgLayout">
        <pc:chgData name="Claire Blackett" userId="51c5325c-931a-4b34-a360-bd2e6022a985" providerId="ADAL" clId="{DE7EB159-D541-497B-BC83-FDA3FE753A5C}" dt="2022-06-21T16:21:40.491" v="11291" actId="1076"/>
        <pc:sldMkLst>
          <pc:docMk/>
          <pc:sldMk cId="367309347" sldId="2324"/>
        </pc:sldMkLst>
        <pc:spChg chg="mod ord">
          <ac:chgData name="Claire Blackett" userId="51c5325c-931a-4b34-a360-bd2e6022a985" providerId="ADAL" clId="{DE7EB159-D541-497B-BC83-FDA3FE753A5C}" dt="2022-06-07T12:55:32.513" v="3799" actId="700"/>
          <ac:spMkLst>
            <pc:docMk/>
            <pc:sldMk cId="367309347" sldId="2324"/>
            <ac:spMk id="2" creationId="{EB5F5914-C7A2-4857-9A8A-300575A432B6}"/>
          </ac:spMkLst>
        </pc:spChg>
        <pc:spChg chg="del mod ord">
          <ac:chgData name="Claire Blackett" userId="51c5325c-931a-4b34-a360-bd2e6022a985" providerId="ADAL" clId="{DE7EB159-D541-497B-BC83-FDA3FE753A5C}" dt="2022-06-07T12:51:13.239" v="3734" actId="700"/>
          <ac:spMkLst>
            <pc:docMk/>
            <pc:sldMk cId="367309347" sldId="2324"/>
            <ac:spMk id="3" creationId="{F2511455-575D-4553-B2BB-5337B54A9858}"/>
          </ac:spMkLst>
        </pc:spChg>
        <pc:spChg chg="del">
          <ac:chgData name="Claire Blackett" userId="51c5325c-931a-4b34-a360-bd2e6022a985" providerId="ADAL" clId="{DE7EB159-D541-497B-BC83-FDA3FE753A5C}" dt="2022-06-07T12:51:13.239" v="3734" actId="700"/>
          <ac:spMkLst>
            <pc:docMk/>
            <pc:sldMk cId="367309347" sldId="2324"/>
            <ac:spMk id="4" creationId="{DE5CBD13-C4DD-4D16-9795-23F83929C4EE}"/>
          </ac:spMkLst>
        </pc:spChg>
        <pc:spChg chg="mod ord">
          <ac:chgData name="Claire Blackett" userId="51c5325c-931a-4b34-a360-bd2e6022a985" providerId="ADAL" clId="{DE7EB159-D541-497B-BC83-FDA3FE753A5C}" dt="2022-06-07T12:55:32.513" v="3799" actId="700"/>
          <ac:spMkLst>
            <pc:docMk/>
            <pc:sldMk cId="367309347" sldId="2324"/>
            <ac:spMk id="5" creationId="{99D6253B-1649-47AB-A6A1-F6A068A972F1}"/>
          </ac:spMkLst>
        </pc:spChg>
        <pc:spChg chg="add del mod ord">
          <ac:chgData name="Claire Blackett" userId="51c5325c-931a-4b34-a360-bd2e6022a985" providerId="ADAL" clId="{DE7EB159-D541-497B-BC83-FDA3FE753A5C}" dt="2022-06-07T12:52:06.380" v="3737" actId="700"/>
          <ac:spMkLst>
            <pc:docMk/>
            <pc:sldMk cId="367309347" sldId="2324"/>
            <ac:spMk id="6" creationId="{211AB6EB-1FE0-47F3-BF8D-CE17F5B1AD98}"/>
          </ac:spMkLst>
        </pc:spChg>
        <pc:spChg chg="add del mod ord">
          <ac:chgData name="Claire Blackett" userId="51c5325c-931a-4b34-a360-bd2e6022a985" providerId="ADAL" clId="{DE7EB159-D541-497B-BC83-FDA3FE753A5C}" dt="2022-06-07T12:52:41.865" v="3738" actId="700"/>
          <ac:spMkLst>
            <pc:docMk/>
            <pc:sldMk cId="367309347" sldId="2324"/>
            <ac:spMk id="7" creationId="{15838B5D-C9DD-4A10-8BF4-441F423F86B1}"/>
          </ac:spMkLst>
        </pc:spChg>
        <pc:spChg chg="add del mod ord">
          <ac:chgData name="Claire Blackett" userId="51c5325c-931a-4b34-a360-bd2e6022a985" providerId="ADAL" clId="{DE7EB159-D541-497B-BC83-FDA3FE753A5C}" dt="2022-06-07T12:52:41.865" v="3738" actId="700"/>
          <ac:spMkLst>
            <pc:docMk/>
            <pc:sldMk cId="367309347" sldId="2324"/>
            <ac:spMk id="8" creationId="{104E3D75-3727-4268-ABD6-B944DE3C332A}"/>
          </ac:spMkLst>
        </pc:spChg>
        <pc:spChg chg="add del mod ord">
          <ac:chgData name="Claire Blackett" userId="51c5325c-931a-4b34-a360-bd2e6022a985" providerId="ADAL" clId="{DE7EB159-D541-497B-BC83-FDA3FE753A5C}" dt="2022-06-07T12:55:32.513" v="3799" actId="700"/>
          <ac:spMkLst>
            <pc:docMk/>
            <pc:sldMk cId="367309347" sldId="2324"/>
            <ac:spMk id="9" creationId="{D995905D-1C83-4A76-B403-5E819A3292D6}"/>
          </ac:spMkLst>
        </pc:spChg>
        <pc:spChg chg="add del mod ord">
          <ac:chgData name="Claire Blackett" userId="51c5325c-931a-4b34-a360-bd2e6022a985" providerId="ADAL" clId="{DE7EB159-D541-497B-BC83-FDA3FE753A5C}" dt="2022-06-07T12:55:32.513" v="3799" actId="700"/>
          <ac:spMkLst>
            <pc:docMk/>
            <pc:sldMk cId="367309347" sldId="2324"/>
            <ac:spMk id="10" creationId="{4D71D026-DB87-49DA-88E4-BEC7C00A5DC7}"/>
          </ac:spMkLst>
        </pc:spChg>
        <pc:spChg chg="add del mod ord">
          <ac:chgData name="Claire Blackett" userId="51c5325c-931a-4b34-a360-bd2e6022a985" providerId="ADAL" clId="{DE7EB159-D541-497B-BC83-FDA3FE753A5C}" dt="2022-06-07T12:55:32.513" v="3799" actId="700"/>
          <ac:spMkLst>
            <pc:docMk/>
            <pc:sldMk cId="367309347" sldId="2324"/>
            <ac:spMk id="11" creationId="{C93FE16E-AC0D-4245-B38F-CD095B19BECF}"/>
          </ac:spMkLst>
        </pc:spChg>
        <pc:spChg chg="add del mod ord">
          <ac:chgData name="Claire Blackett" userId="51c5325c-931a-4b34-a360-bd2e6022a985" providerId="ADAL" clId="{DE7EB159-D541-497B-BC83-FDA3FE753A5C}" dt="2022-06-07T12:55:37.191" v="3800" actId="478"/>
          <ac:spMkLst>
            <pc:docMk/>
            <pc:sldMk cId="367309347" sldId="2324"/>
            <ac:spMk id="13" creationId="{6CCAC1DD-1CAB-47B5-92B3-39FAC3079714}"/>
          </ac:spMkLst>
        </pc:spChg>
        <pc:spChg chg="add mod ord">
          <ac:chgData name="Claire Blackett" userId="51c5325c-931a-4b34-a360-bd2e6022a985" providerId="ADAL" clId="{DE7EB159-D541-497B-BC83-FDA3FE753A5C}" dt="2022-06-08T13:33:52.467" v="5703" actId="20577"/>
          <ac:spMkLst>
            <pc:docMk/>
            <pc:sldMk cId="367309347" sldId="2324"/>
            <ac:spMk id="14" creationId="{A98FE049-3C9F-40BA-B08E-121B7FCB34C4}"/>
          </ac:spMkLst>
        </pc:spChg>
        <pc:spChg chg="add del mod ord">
          <ac:chgData name="Claire Blackett" userId="51c5325c-931a-4b34-a360-bd2e6022a985" providerId="ADAL" clId="{DE7EB159-D541-497B-BC83-FDA3FE753A5C}" dt="2022-06-07T12:55:41.378" v="3801" actId="478"/>
          <ac:spMkLst>
            <pc:docMk/>
            <pc:sldMk cId="367309347" sldId="2324"/>
            <ac:spMk id="15" creationId="{2406F8F2-4EA7-4C64-868E-2438FBE01737}"/>
          </ac:spMkLst>
        </pc:spChg>
        <pc:spChg chg="add mod">
          <ac:chgData name="Claire Blackett" userId="51c5325c-931a-4b34-a360-bd2e6022a985" providerId="ADAL" clId="{DE7EB159-D541-497B-BC83-FDA3FE753A5C}" dt="2022-06-07T12:56:19.613" v="3808" actId="1076"/>
          <ac:spMkLst>
            <pc:docMk/>
            <pc:sldMk cId="367309347" sldId="2324"/>
            <ac:spMk id="16" creationId="{B3AAE247-165C-4030-A632-1CDC05B3A67A}"/>
          </ac:spMkLst>
        </pc:spChg>
        <pc:picChg chg="add mod">
          <ac:chgData name="Claire Blackett" userId="51c5325c-931a-4b34-a360-bd2e6022a985" providerId="ADAL" clId="{DE7EB159-D541-497B-BC83-FDA3FE753A5C}" dt="2022-06-21T16:21:40.491" v="11291" actId="1076"/>
          <ac:picMkLst>
            <pc:docMk/>
            <pc:sldMk cId="367309347" sldId="2324"/>
            <ac:picMk id="6" creationId="{0126134C-1ADC-7EBB-D183-66488F1308A3}"/>
          </ac:picMkLst>
        </pc:picChg>
        <pc:picChg chg="add del mod">
          <ac:chgData name="Claire Blackett" userId="51c5325c-931a-4b34-a360-bd2e6022a985" providerId="ADAL" clId="{DE7EB159-D541-497B-BC83-FDA3FE753A5C}" dt="2022-06-07T12:55:47.681" v="3802" actId="478"/>
          <ac:picMkLst>
            <pc:docMk/>
            <pc:sldMk cId="367309347" sldId="2324"/>
            <ac:picMk id="12" creationId="{C73E2125-346F-4267-A905-B3942861271F}"/>
          </ac:picMkLst>
        </pc:picChg>
      </pc:sldChg>
      <pc:sldChg chg="addSp delSp modSp new del mod modClrScheme chgLayout">
        <pc:chgData name="Claire Blackett" userId="51c5325c-931a-4b34-a360-bd2e6022a985" providerId="ADAL" clId="{DE7EB159-D541-497B-BC83-FDA3FE753A5C}" dt="2022-06-07T13:00:12.408" v="4379" actId="47"/>
        <pc:sldMkLst>
          <pc:docMk/>
          <pc:sldMk cId="362883258" sldId="2325"/>
        </pc:sldMkLst>
        <pc:spChg chg="del">
          <ac:chgData name="Claire Blackett" userId="51c5325c-931a-4b34-a360-bd2e6022a985" providerId="ADAL" clId="{DE7EB159-D541-497B-BC83-FDA3FE753A5C}" dt="2022-06-07T12:52:55.729" v="3740" actId="700"/>
          <ac:spMkLst>
            <pc:docMk/>
            <pc:sldMk cId="362883258" sldId="2325"/>
            <ac:spMk id="2" creationId="{D2690020-7E73-4574-830A-DA67558BB51A}"/>
          </ac:spMkLst>
        </pc:spChg>
        <pc:spChg chg="del">
          <ac:chgData name="Claire Blackett" userId="51c5325c-931a-4b34-a360-bd2e6022a985" providerId="ADAL" clId="{DE7EB159-D541-497B-BC83-FDA3FE753A5C}" dt="2022-06-07T12:52:55.729" v="3740" actId="700"/>
          <ac:spMkLst>
            <pc:docMk/>
            <pc:sldMk cId="362883258" sldId="2325"/>
            <ac:spMk id="3" creationId="{C5EAB735-4684-4163-8FFB-CE6C2E89B4D9}"/>
          </ac:spMkLst>
        </pc:spChg>
        <pc:spChg chg="del">
          <ac:chgData name="Claire Blackett" userId="51c5325c-931a-4b34-a360-bd2e6022a985" providerId="ADAL" clId="{DE7EB159-D541-497B-BC83-FDA3FE753A5C}" dt="2022-06-07T12:52:55.729" v="3740" actId="700"/>
          <ac:spMkLst>
            <pc:docMk/>
            <pc:sldMk cId="362883258" sldId="2325"/>
            <ac:spMk id="4" creationId="{C1F23279-2364-41E1-B0A9-1451BA483B63}"/>
          </ac:spMkLst>
        </pc:spChg>
        <pc:spChg chg="mod ord">
          <ac:chgData name="Claire Blackett" userId="51c5325c-931a-4b34-a360-bd2e6022a985" providerId="ADAL" clId="{DE7EB159-D541-497B-BC83-FDA3FE753A5C}" dt="2022-06-07T12:52:55.729" v="3740" actId="700"/>
          <ac:spMkLst>
            <pc:docMk/>
            <pc:sldMk cId="362883258" sldId="2325"/>
            <ac:spMk id="5" creationId="{2A951E06-45A4-4FFF-8B80-1708CE50733A}"/>
          </ac:spMkLst>
        </pc:spChg>
        <pc:spChg chg="del">
          <ac:chgData name="Claire Blackett" userId="51c5325c-931a-4b34-a360-bd2e6022a985" providerId="ADAL" clId="{DE7EB159-D541-497B-BC83-FDA3FE753A5C}" dt="2022-06-07T12:52:55.729" v="3740" actId="700"/>
          <ac:spMkLst>
            <pc:docMk/>
            <pc:sldMk cId="362883258" sldId="2325"/>
            <ac:spMk id="6" creationId="{94C97C4B-03FE-4068-8B8B-37FAA7708062}"/>
          </ac:spMkLst>
        </pc:spChg>
        <pc:spChg chg="add mod">
          <ac:chgData name="Claire Blackett" userId="51c5325c-931a-4b34-a360-bd2e6022a985" providerId="ADAL" clId="{DE7EB159-D541-497B-BC83-FDA3FE753A5C}" dt="2022-06-07T12:54:35.184" v="3789" actId="403"/>
          <ac:spMkLst>
            <pc:docMk/>
            <pc:sldMk cId="362883258" sldId="2325"/>
            <ac:spMk id="7" creationId="{8583E877-FE1A-4005-BBB8-9023A6ACA300}"/>
          </ac:spMkLst>
        </pc:spChg>
      </pc:sldChg>
      <pc:sldChg chg="addSp delSp modSp new mod">
        <pc:chgData name="Claire Blackett" userId="51c5325c-931a-4b34-a360-bd2e6022a985" providerId="ADAL" clId="{DE7EB159-D541-497B-BC83-FDA3FE753A5C}" dt="2022-06-21T16:21:58.282" v="11295"/>
        <pc:sldMkLst>
          <pc:docMk/>
          <pc:sldMk cId="1603780726" sldId="2325"/>
        </pc:sldMkLst>
        <pc:spChg chg="mod">
          <ac:chgData name="Claire Blackett" userId="51c5325c-931a-4b34-a360-bd2e6022a985" providerId="ADAL" clId="{DE7EB159-D541-497B-BC83-FDA3FE753A5C}" dt="2022-06-08T13:32:41.649" v="5527" actId="20577"/>
          <ac:spMkLst>
            <pc:docMk/>
            <pc:sldMk cId="1603780726" sldId="2325"/>
            <ac:spMk id="2" creationId="{D52FD52B-4AA7-4F02-A7C6-1DFFB9E36507}"/>
          </ac:spMkLst>
        </pc:spChg>
        <pc:spChg chg="mod">
          <ac:chgData name="Claire Blackett" userId="51c5325c-931a-4b34-a360-bd2e6022a985" providerId="ADAL" clId="{DE7EB159-D541-497B-BC83-FDA3FE753A5C}" dt="2022-06-08T13:31:56.230" v="5448" actId="20577"/>
          <ac:spMkLst>
            <pc:docMk/>
            <pc:sldMk cId="1603780726" sldId="2325"/>
            <ac:spMk id="3" creationId="{D1BBC77E-671E-4373-B312-A3CD10632092}"/>
          </ac:spMkLst>
        </pc:spChg>
        <pc:spChg chg="del">
          <ac:chgData name="Claire Blackett" userId="51c5325c-931a-4b34-a360-bd2e6022a985" providerId="ADAL" clId="{DE7EB159-D541-497B-BC83-FDA3FE753A5C}" dt="2022-06-07T13:14:03.920" v="4421" actId="478"/>
          <ac:spMkLst>
            <pc:docMk/>
            <pc:sldMk cId="1603780726" sldId="2325"/>
            <ac:spMk id="4" creationId="{43164071-FFA1-4DB1-89B8-52E9F1B6A7C5}"/>
          </ac:spMkLst>
        </pc:spChg>
        <pc:spChg chg="add del">
          <ac:chgData name="Claire Blackett" userId="51c5325c-931a-4b34-a360-bd2e6022a985" providerId="ADAL" clId="{DE7EB159-D541-497B-BC83-FDA3FE753A5C}" dt="2022-06-07T13:14:22.679" v="4427" actId="478"/>
          <ac:spMkLst>
            <pc:docMk/>
            <pc:sldMk cId="1603780726" sldId="2325"/>
            <ac:spMk id="6" creationId="{507A4F64-4B8F-4751-9A7C-81D80B3790C3}"/>
          </ac:spMkLst>
        </pc:spChg>
        <pc:spChg chg="add mod">
          <ac:chgData name="Claire Blackett" userId="51c5325c-931a-4b34-a360-bd2e6022a985" providerId="ADAL" clId="{DE7EB159-D541-497B-BC83-FDA3FE753A5C}" dt="2022-06-07T13:17:35.959" v="4473" actId="1076"/>
          <ac:spMkLst>
            <pc:docMk/>
            <pc:sldMk cId="1603780726" sldId="2325"/>
            <ac:spMk id="12" creationId="{2C8678E3-D409-4887-8E1E-3892376845DF}"/>
          </ac:spMkLst>
        </pc:spChg>
        <pc:spChg chg="add mod">
          <ac:chgData name="Claire Blackett" userId="51c5325c-931a-4b34-a360-bd2e6022a985" providerId="ADAL" clId="{DE7EB159-D541-497B-BC83-FDA3FE753A5C}" dt="2022-06-07T13:19:40.112" v="4499" actId="1076"/>
          <ac:spMkLst>
            <pc:docMk/>
            <pc:sldMk cId="1603780726" sldId="2325"/>
            <ac:spMk id="14" creationId="{F4F59905-FB01-4A30-B27C-908F6D2ADBA6}"/>
          </ac:spMkLst>
        </pc:spChg>
        <pc:picChg chg="add del mod">
          <ac:chgData name="Claire Blackett" userId="51c5325c-931a-4b34-a360-bd2e6022a985" providerId="ADAL" clId="{DE7EB159-D541-497B-BC83-FDA3FE753A5C}" dt="2022-06-07T13:15:39.063" v="4438" actId="478"/>
          <ac:picMkLst>
            <pc:docMk/>
            <pc:sldMk cId="1603780726" sldId="2325"/>
            <ac:picMk id="8" creationId="{8AA168B2-8750-4E6F-806E-39734C82B68A}"/>
          </ac:picMkLst>
        </pc:picChg>
        <pc:picChg chg="add mod ord">
          <ac:chgData name="Claire Blackett" userId="51c5325c-931a-4b34-a360-bd2e6022a985" providerId="ADAL" clId="{DE7EB159-D541-497B-BC83-FDA3FE753A5C}" dt="2022-06-07T13:16:48.814" v="4447" actId="171"/>
          <ac:picMkLst>
            <pc:docMk/>
            <pc:sldMk cId="1603780726" sldId="2325"/>
            <ac:picMk id="10" creationId="{30C5451A-988E-4435-94B1-EB3A718D6935}"/>
          </ac:picMkLst>
        </pc:picChg>
        <pc:picChg chg="add mod">
          <ac:chgData name="Claire Blackett" userId="51c5325c-931a-4b34-a360-bd2e6022a985" providerId="ADAL" clId="{DE7EB159-D541-497B-BC83-FDA3FE753A5C}" dt="2022-06-07T13:16:55.470" v="4448"/>
          <ac:picMkLst>
            <pc:docMk/>
            <pc:sldMk cId="1603780726" sldId="2325"/>
            <ac:picMk id="11" creationId="{BFAF804E-29FE-40BF-B15E-E429E3D0F73D}"/>
          </ac:picMkLst>
        </pc:picChg>
        <pc:picChg chg="add mod">
          <ac:chgData name="Claire Blackett" userId="51c5325c-931a-4b34-a360-bd2e6022a985" providerId="ADAL" clId="{DE7EB159-D541-497B-BC83-FDA3FE753A5C}" dt="2022-06-07T13:18:48.402" v="4479" actId="14100"/>
          <ac:picMkLst>
            <pc:docMk/>
            <pc:sldMk cId="1603780726" sldId="2325"/>
            <ac:picMk id="13" creationId="{E999D172-B3A6-4DB8-AF80-4D92CF972695}"/>
          </ac:picMkLst>
        </pc:picChg>
        <pc:picChg chg="add mod">
          <ac:chgData name="Claire Blackett" userId="51c5325c-931a-4b34-a360-bd2e6022a985" providerId="ADAL" clId="{DE7EB159-D541-497B-BC83-FDA3FE753A5C}" dt="2022-06-21T16:21:58.282" v="11295"/>
          <ac:picMkLst>
            <pc:docMk/>
            <pc:sldMk cId="1603780726" sldId="2325"/>
            <ac:picMk id="15" creationId="{8085A111-958A-D4AA-BE63-1C5659316095}"/>
          </ac:picMkLst>
        </pc:picChg>
      </pc:sldChg>
      <pc:sldChg chg="addSp modSp new del">
        <pc:chgData name="Claire Blackett" userId="51c5325c-931a-4b34-a360-bd2e6022a985" providerId="ADAL" clId="{DE7EB159-D541-497B-BC83-FDA3FE753A5C}" dt="2022-06-08T13:07:53.872" v="4675" actId="47"/>
        <pc:sldMkLst>
          <pc:docMk/>
          <pc:sldMk cId="3292460788" sldId="2326"/>
        </pc:sldMkLst>
        <pc:spChg chg="add mod">
          <ac:chgData name="Claire Blackett" userId="51c5325c-931a-4b34-a360-bd2e6022a985" providerId="ADAL" clId="{DE7EB159-D541-497B-BC83-FDA3FE753A5C}" dt="2022-06-08T12:41:38.713" v="4586"/>
          <ac:spMkLst>
            <pc:docMk/>
            <pc:sldMk cId="3292460788" sldId="2326"/>
            <ac:spMk id="7" creationId="{8320C903-7CEA-4CCE-BC6B-A9157B54F7BF}"/>
          </ac:spMkLst>
        </pc:spChg>
        <pc:picChg chg="add mod">
          <ac:chgData name="Claire Blackett" userId="51c5325c-931a-4b34-a360-bd2e6022a985" providerId="ADAL" clId="{DE7EB159-D541-497B-BC83-FDA3FE753A5C}" dt="2022-06-08T12:41:38.713" v="4586"/>
          <ac:picMkLst>
            <pc:docMk/>
            <pc:sldMk cId="3292460788" sldId="2326"/>
            <ac:picMk id="6" creationId="{0369C34D-A1DF-40C3-8FC0-3A0F90432E8B}"/>
          </ac:picMkLst>
        </pc:picChg>
      </pc:sldChg>
      <pc:sldChg chg="addSp delSp modSp new mod">
        <pc:chgData name="Claire Blackett" userId="51c5325c-931a-4b34-a360-bd2e6022a985" providerId="ADAL" clId="{DE7EB159-D541-497B-BC83-FDA3FE753A5C}" dt="2022-06-21T16:22:00.173" v="11296"/>
        <pc:sldMkLst>
          <pc:docMk/>
          <pc:sldMk cId="3996888295" sldId="2326"/>
        </pc:sldMkLst>
        <pc:spChg chg="mod">
          <ac:chgData name="Claire Blackett" userId="51c5325c-931a-4b34-a360-bd2e6022a985" providerId="ADAL" clId="{DE7EB159-D541-497B-BC83-FDA3FE753A5C}" dt="2022-06-08T13:39:04.088" v="5985" actId="20577"/>
          <ac:spMkLst>
            <pc:docMk/>
            <pc:sldMk cId="3996888295" sldId="2326"/>
            <ac:spMk id="2" creationId="{071B6E90-95AE-450D-8AFA-9DA6972FB342}"/>
          </ac:spMkLst>
        </pc:spChg>
        <pc:spChg chg="add del mod">
          <ac:chgData name="Claire Blackett" userId="51c5325c-931a-4b34-a360-bd2e6022a985" providerId="ADAL" clId="{DE7EB159-D541-497B-BC83-FDA3FE753A5C}" dt="2022-06-08T13:43:04.526" v="6513" actId="113"/>
          <ac:spMkLst>
            <pc:docMk/>
            <pc:sldMk cId="3996888295" sldId="2326"/>
            <ac:spMk id="3" creationId="{BE52DB72-E607-45B7-8281-CC615F01EFE4}"/>
          </ac:spMkLst>
        </pc:spChg>
        <pc:spChg chg="del">
          <ac:chgData name="Claire Blackett" userId="51c5325c-931a-4b34-a360-bd2e6022a985" providerId="ADAL" clId="{DE7EB159-D541-497B-BC83-FDA3FE753A5C}" dt="2022-06-08T13:34:34.593" v="5704" actId="478"/>
          <ac:spMkLst>
            <pc:docMk/>
            <pc:sldMk cId="3996888295" sldId="2326"/>
            <ac:spMk id="4" creationId="{9B5E3B69-AD0E-4118-B6CE-2072433EEC34}"/>
          </ac:spMkLst>
        </pc:spChg>
        <pc:spChg chg="add mod">
          <ac:chgData name="Claire Blackett" userId="51c5325c-931a-4b34-a360-bd2e6022a985" providerId="ADAL" clId="{DE7EB159-D541-497B-BC83-FDA3FE753A5C}" dt="2022-06-08T13:37:06.258" v="5734" actId="1076"/>
          <ac:spMkLst>
            <pc:docMk/>
            <pc:sldMk cId="3996888295" sldId="2326"/>
            <ac:spMk id="11" creationId="{D435C762-5778-4E33-8D25-10BDB73B9E60}"/>
          </ac:spMkLst>
        </pc:spChg>
        <pc:picChg chg="add mod">
          <ac:chgData name="Claire Blackett" userId="51c5325c-931a-4b34-a360-bd2e6022a985" providerId="ADAL" clId="{DE7EB159-D541-497B-BC83-FDA3FE753A5C}" dt="2022-06-08T13:34:49.865" v="5705"/>
          <ac:picMkLst>
            <pc:docMk/>
            <pc:sldMk cId="3996888295" sldId="2326"/>
            <ac:picMk id="6" creationId="{371E795F-DF2C-4566-9F99-0CFE289FE98A}"/>
          </ac:picMkLst>
        </pc:picChg>
        <pc:picChg chg="add del mod">
          <ac:chgData name="Claire Blackett" userId="51c5325c-931a-4b34-a360-bd2e6022a985" providerId="ADAL" clId="{DE7EB159-D541-497B-BC83-FDA3FE753A5C}" dt="2022-06-08T13:34:58.039" v="5707"/>
          <ac:picMkLst>
            <pc:docMk/>
            <pc:sldMk cId="3996888295" sldId="2326"/>
            <ac:picMk id="8" creationId="{66CC962C-DDD9-4A29-8555-68A8A10323B9}"/>
          </ac:picMkLst>
        </pc:picChg>
        <pc:picChg chg="add mod">
          <ac:chgData name="Claire Blackett" userId="51c5325c-931a-4b34-a360-bd2e6022a985" providerId="ADAL" clId="{DE7EB159-D541-497B-BC83-FDA3FE753A5C}" dt="2022-06-21T16:22:00.173" v="11296"/>
          <ac:picMkLst>
            <pc:docMk/>
            <pc:sldMk cId="3996888295" sldId="2326"/>
            <ac:picMk id="8" creationId="{9B65FF4C-A598-0572-F48F-F69CF37DAEA6}"/>
          </ac:picMkLst>
        </pc:picChg>
        <pc:picChg chg="add mod ord">
          <ac:chgData name="Claire Blackett" userId="51c5325c-931a-4b34-a360-bd2e6022a985" providerId="ADAL" clId="{DE7EB159-D541-497B-BC83-FDA3FE753A5C}" dt="2022-06-08T13:37:06.258" v="5734" actId="1076"/>
          <ac:picMkLst>
            <pc:docMk/>
            <pc:sldMk cId="3996888295" sldId="2326"/>
            <ac:picMk id="10" creationId="{08D6AEFB-D71C-452C-800E-45A4D55AB43C}"/>
          </ac:picMkLst>
        </pc:picChg>
      </pc:sldChg>
      <pc:sldChg chg="new del">
        <pc:chgData name="Claire Blackett" userId="51c5325c-931a-4b34-a360-bd2e6022a985" providerId="ADAL" clId="{DE7EB159-D541-497B-BC83-FDA3FE753A5C}" dt="2022-06-08T13:48:24.945" v="6517" actId="47"/>
        <pc:sldMkLst>
          <pc:docMk/>
          <pc:sldMk cId="348747794" sldId="2327"/>
        </pc:sldMkLst>
      </pc:sldChg>
      <pc:sldChg chg="addSp delSp modSp new mod">
        <pc:chgData name="Claire Blackett" userId="51c5325c-931a-4b34-a360-bd2e6022a985" providerId="ADAL" clId="{DE7EB159-D541-497B-BC83-FDA3FE753A5C}" dt="2022-06-21T16:22:02.879" v="11297"/>
        <pc:sldMkLst>
          <pc:docMk/>
          <pc:sldMk cId="1062074968" sldId="2328"/>
        </pc:sldMkLst>
        <pc:spChg chg="mod">
          <ac:chgData name="Claire Blackett" userId="51c5325c-931a-4b34-a360-bd2e6022a985" providerId="ADAL" clId="{DE7EB159-D541-497B-BC83-FDA3FE753A5C}" dt="2022-06-08T13:48:34.292" v="6542" actId="20577"/>
          <ac:spMkLst>
            <pc:docMk/>
            <pc:sldMk cId="1062074968" sldId="2328"/>
            <ac:spMk id="2" creationId="{2DE87B20-B261-4075-BA17-FEDAB2B4F6DE}"/>
          </ac:spMkLst>
        </pc:spChg>
        <pc:spChg chg="mod">
          <ac:chgData name="Claire Blackett" userId="51c5325c-931a-4b34-a360-bd2e6022a985" providerId="ADAL" clId="{DE7EB159-D541-497B-BC83-FDA3FE753A5C}" dt="2022-06-08T13:53:35.117" v="7427" actId="20577"/>
          <ac:spMkLst>
            <pc:docMk/>
            <pc:sldMk cId="1062074968" sldId="2328"/>
            <ac:spMk id="3" creationId="{1075C9E5-20C3-4454-8174-035E12CF5E40}"/>
          </ac:spMkLst>
        </pc:spChg>
        <pc:spChg chg="del">
          <ac:chgData name="Claire Blackett" userId="51c5325c-931a-4b34-a360-bd2e6022a985" providerId="ADAL" clId="{DE7EB159-D541-497B-BC83-FDA3FE753A5C}" dt="2022-06-08T13:48:36.796" v="6543" actId="478"/>
          <ac:spMkLst>
            <pc:docMk/>
            <pc:sldMk cId="1062074968" sldId="2328"/>
            <ac:spMk id="4" creationId="{651FD0BF-153D-4A93-8048-AC2D952B96E7}"/>
          </ac:spMkLst>
        </pc:spChg>
        <pc:spChg chg="add mod">
          <ac:chgData name="Claire Blackett" userId="51c5325c-931a-4b34-a360-bd2e6022a985" providerId="ADAL" clId="{DE7EB159-D541-497B-BC83-FDA3FE753A5C}" dt="2022-06-08T13:49:32.267" v="6560" actId="553"/>
          <ac:spMkLst>
            <pc:docMk/>
            <pc:sldMk cId="1062074968" sldId="2328"/>
            <ac:spMk id="7" creationId="{572417CD-EE2D-4157-AD6E-7806A00284EB}"/>
          </ac:spMkLst>
        </pc:spChg>
        <pc:picChg chg="add mod">
          <ac:chgData name="Claire Blackett" userId="51c5325c-931a-4b34-a360-bd2e6022a985" providerId="ADAL" clId="{DE7EB159-D541-497B-BC83-FDA3FE753A5C}" dt="2022-06-21T16:22:02.879" v="11297"/>
          <ac:picMkLst>
            <pc:docMk/>
            <pc:sldMk cId="1062074968" sldId="2328"/>
            <ac:picMk id="8" creationId="{364A5898-39CB-8C69-A6BA-7BE2B56A77E8}"/>
          </ac:picMkLst>
        </pc:picChg>
        <pc:picChg chg="add mod">
          <ac:chgData name="Claire Blackett" userId="51c5325c-931a-4b34-a360-bd2e6022a985" providerId="ADAL" clId="{DE7EB159-D541-497B-BC83-FDA3FE753A5C}" dt="2022-06-08T13:49:35.184" v="6561" actId="1076"/>
          <ac:picMkLst>
            <pc:docMk/>
            <pc:sldMk cId="1062074968" sldId="2328"/>
            <ac:picMk id="3074" creationId="{5961A8DC-AC53-4359-8C75-A85A3ED5B513}"/>
          </ac:picMkLst>
        </pc:picChg>
      </pc:sldChg>
      <pc:sldChg chg="addSp delSp modSp new mod modClrScheme chgLayout">
        <pc:chgData name="Claire Blackett" userId="51c5325c-931a-4b34-a360-bd2e6022a985" providerId="ADAL" clId="{DE7EB159-D541-497B-BC83-FDA3FE753A5C}" dt="2022-06-21T16:22:36.122" v="11302" actId="167"/>
        <pc:sldMkLst>
          <pc:docMk/>
          <pc:sldMk cId="2737786052" sldId="2329"/>
        </pc:sldMkLst>
        <pc:spChg chg="del mod ord">
          <ac:chgData name="Claire Blackett" userId="51c5325c-931a-4b34-a360-bd2e6022a985" providerId="ADAL" clId="{DE7EB159-D541-497B-BC83-FDA3FE753A5C}" dt="2022-06-08T14:14:52.844" v="7770" actId="700"/>
          <ac:spMkLst>
            <pc:docMk/>
            <pc:sldMk cId="2737786052" sldId="2329"/>
            <ac:spMk id="2" creationId="{0513A3F5-F412-46C2-B652-5D3BC95839D0}"/>
          </ac:spMkLst>
        </pc:spChg>
        <pc:spChg chg="del mod ord">
          <ac:chgData name="Claire Blackett" userId="51c5325c-931a-4b34-a360-bd2e6022a985" providerId="ADAL" clId="{DE7EB159-D541-497B-BC83-FDA3FE753A5C}" dt="2022-06-08T14:14:52.844" v="7770" actId="700"/>
          <ac:spMkLst>
            <pc:docMk/>
            <pc:sldMk cId="2737786052" sldId="2329"/>
            <ac:spMk id="3" creationId="{D065AB8B-72F3-44EC-BCF2-8D72B9DA5B4E}"/>
          </ac:spMkLst>
        </pc:spChg>
        <pc:spChg chg="del mod ord">
          <ac:chgData name="Claire Blackett" userId="51c5325c-931a-4b34-a360-bd2e6022a985" providerId="ADAL" clId="{DE7EB159-D541-497B-BC83-FDA3FE753A5C}" dt="2022-06-08T14:14:52.844" v="7770" actId="700"/>
          <ac:spMkLst>
            <pc:docMk/>
            <pc:sldMk cId="2737786052" sldId="2329"/>
            <ac:spMk id="4" creationId="{862FFFFE-FA51-48D3-9AFF-2AB2696F4766}"/>
          </ac:spMkLst>
        </pc:spChg>
        <pc:spChg chg="del">
          <ac:chgData name="Claire Blackett" userId="51c5325c-931a-4b34-a360-bd2e6022a985" providerId="ADAL" clId="{DE7EB159-D541-497B-BC83-FDA3FE753A5C}" dt="2022-06-21T16:02:40.053" v="10137" actId="931"/>
          <ac:spMkLst>
            <pc:docMk/>
            <pc:sldMk cId="2737786052" sldId="2329"/>
            <ac:spMk id="4" creationId="{BDDF2BDA-5C73-945D-6B93-602123970D26}"/>
          </ac:spMkLst>
        </pc:spChg>
        <pc:spChg chg="mod ord">
          <ac:chgData name="Claire Blackett" userId="51c5325c-931a-4b34-a360-bd2e6022a985" providerId="ADAL" clId="{DE7EB159-D541-497B-BC83-FDA3FE753A5C}" dt="2022-06-08T14:14:52.844" v="7770" actId="700"/>
          <ac:spMkLst>
            <pc:docMk/>
            <pc:sldMk cId="2737786052" sldId="2329"/>
            <ac:spMk id="5" creationId="{B380226F-E45D-4E86-8DA0-6E12E31AD519}"/>
          </ac:spMkLst>
        </pc:spChg>
        <pc:spChg chg="add mod ord">
          <ac:chgData name="Claire Blackett" userId="51c5325c-931a-4b34-a360-bd2e6022a985" providerId="ADAL" clId="{DE7EB159-D541-497B-BC83-FDA3FE753A5C}" dt="2022-06-08T14:15:52.400" v="7853" actId="20577"/>
          <ac:spMkLst>
            <pc:docMk/>
            <pc:sldMk cId="2737786052" sldId="2329"/>
            <ac:spMk id="6" creationId="{70EF2ACF-62D7-4C03-AD6B-CFEFD2B3D65C}"/>
          </ac:spMkLst>
        </pc:spChg>
        <pc:spChg chg="add del mod ord">
          <ac:chgData name="Claire Blackett" userId="51c5325c-931a-4b34-a360-bd2e6022a985" providerId="ADAL" clId="{DE7EB159-D541-497B-BC83-FDA3FE753A5C}" dt="2022-06-08T14:15:12.664" v="7771" actId="931"/>
          <ac:spMkLst>
            <pc:docMk/>
            <pc:sldMk cId="2737786052" sldId="2329"/>
            <ac:spMk id="7" creationId="{253EA6E9-4D07-4980-A638-E859175EAD62}"/>
          </ac:spMkLst>
        </pc:spChg>
        <pc:spChg chg="add mod ord">
          <ac:chgData name="Claire Blackett" userId="51c5325c-931a-4b34-a360-bd2e6022a985" providerId="ADAL" clId="{DE7EB159-D541-497B-BC83-FDA3FE753A5C}" dt="2022-06-08T14:20:08.340" v="8761" actId="27636"/>
          <ac:spMkLst>
            <pc:docMk/>
            <pc:sldMk cId="2737786052" sldId="2329"/>
            <ac:spMk id="8" creationId="{73BE455F-B879-470C-8B0C-02FC830D51A7}"/>
          </ac:spMkLst>
        </pc:spChg>
        <pc:spChg chg="add mod ord">
          <ac:chgData name="Claire Blackett" userId="51c5325c-931a-4b34-a360-bd2e6022a985" providerId="ADAL" clId="{DE7EB159-D541-497B-BC83-FDA3FE753A5C}" dt="2022-06-08T14:14:52.844" v="7770" actId="700"/>
          <ac:spMkLst>
            <pc:docMk/>
            <pc:sldMk cId="2737786052" sldId="2329"/>
            <ac:spMk id="9" creationId="{267A067B-C312-433E-8EAF-24B36CB2C389}"/>
          </ac:spMkLst>
        </pc:spChg>
        <pc:spChg chg="add del mod">
          <ac:chgData name="Claire Blackett" userId="51c5325c-931a-4b34-a360-bd2e6022a985" providerId="ADAL" clId="{DE7EB159-D541-497B-BC83-FDA3FE753A5C}" dt="2022-06-21T16:03:52.128" v="10141" actId="931"/>
          <ac:spMkLst>
            <pc:docMk/>
            <pc:sldMk cId="2737786052" sldId="2329"/>
            <ac:spMk id="10" creationId="{5AA10ADE-8933-A7FE-F78C-A49536FB9559}"/>
          </ac:spMkLst>
        </pc:spChg>
        <pc:picChg chg="add del mod">
          <ac:chgData name="Claire Blackett" userId="51c5325c-931a-4b34-a360-bd2e6022a985" providerId="ADAL" clId="{DE7EB159-D541-497B-BC83-FDA3FE753A5C}" dt="2022-06-21T16:02:46.362" v="10140" actId="478"/>
          <ac:picMkLst>
            <pc:docMk/>
            <pc:sldMk cId="2737786052" sldId="2329"/>
            <ac:picMk id="3" creationId="{FD5C5705-CD02-1304-C2E3-73C72E52CE25}"/>
          </ac:picMkLst>
        </pc:picChg>
        <pc:picChg chg="add mod modCrop">
          <ac:chgData name="Claire Blackett" userId="51c5325c-931a-4b34-a360-bd2e6022a985" providerId="ADAL" clId="{DE7EB159-D541-497B-BC83-FDA3FE753A5C}" dt="2022-06-08T14:15:21.674" v="7774" actId="18131"/>
          <ac:picMkLst>
            <pc:docMk/>
            <pc:sldMk cId="2737786052" sldId="2329"/>
            <ac:picMk id="11" creationId="{856DB890-4087-4E16-8920-9A0121A9DF49}"/>
          </ac:picMkLst>
        </pc:picChg>
        <pc:picChg chg="add mod ord modCrop">
          <ac:chgData name="Claire Blackett" userId="51c5325c-931a-4b34-a360-bd2e6022a985" providerId="ADAL" clId="{DE7EB159-D541-497B-BC83-FDA3FE753A5C}" dt="2022-06-21T16:22:36.122" v="11302" actId="167"/>
          <ac:picMkLst>
            <pc:docMk/>
            <pc:sldMk cId="2737786052" sldId="2329"/>
            <ac:picMk id="12" creationId="{8254E81A-D5D2-137D-3E8E-80D3213BDD09}"/>
          </ac:picMkLst>
        </pc:picChg>
        <pc:picChg chg="add mod">
          <ac:chgData name="Claire Blackett" userId="51c5325c-931a-4b34-a360-bd2e6022a985" providerId="ADAL" clId="{DE7EB159-D541-497B-BC83-FDA3FE753A5C}" dt="2022-06-21T16:22:05.015" v="11298"/>
          <ac:picMkLst>
            <pc:docMk/>
            <pc:sldMk cId="2737786052" sldId="2329"/>
            <ac:picMk id="13" creationId="{67B3C3E1-39BF-55CE-CA03-62F9240F271F}"/>
          </ac:picMkLst>
        </pc:picChg>
        <pc:picChg chg="add del mod">
          <ac:chgData name="Claire Blackett" userId="51c5325c-931a-4b34-a360-bd2e6022a985" providerId="ADAL" clId="{DE7EB159-D541-497B-BC83-FDA3FE753A5C}" dt="2022-06-21T16:22:28.372" v="11301"/>
          <ac:picMkLst>
            <pc:docMk/>
            <pc:sldMk cId="2737786052" sldId="2329"/>
            <ac:picMk id="14" creationId="{36894249-3946-B6C6-67F2-6D3FF5A217AE}"/>
          </ac:picMkLst>
        </pc:picChg>
      </pc:sldChg>
      <pc:sldChg chg="addSp delSp modSp new del mod modClrScheme chgLayout">
        <pc:chgData name="Claire Blackett" userId="51c5325c-931a-4b34-a360-bd2e6022a985" providerId="ADAL" clId="{DE7EB159-D541-497B-BC83-FDA3FE753A5C}" dt="2022-06-08T14:14:09.086" v="7768" actId="47"/>
        <pc:sldMkLst>
          <pc:docMk/>
          <pc:sldMk cId="2752850282" sldId="2329"/>
        </pc:sldMkLst>
        <pc:spChg chg="del mod ord">
          <ac:chgData name="Claire Blackett" userId="51c5325c-931a-4b34-a360-bd2e6022a985" providerId="ADAL" clId="{DE7EB159-D541-497B-BC83-FDA3FE753A5C}" dt="2022-06-08T14:12:25.893" v="7429" actId="700"/>
          <ac:spMkLst>
            <pc:docMk/>
            <pc:sldMk cId="2752850282" sldId="2329"/>
            <ac:spMk id="2" creationId="{AD5977C3-5077-4446-AA06-35A4F3CF3818}"/>
          </ac:spMkLst>
        </pc:spChg>
        <pc:spChg chg="del mod ord">
          <ac:chgData name="Claire Blackett" userId="51c5325c-931a-4b34-a360-bd2e6022a985" providerId="ADAL" clId="{DE7EB159-D541-497B-BC83-FDA3FE753A5C}" dt="2022-06-08T14:12:25.893" v="7429" actId="700"/>
          <ac:spMkLst>
            <pc:docMk/>
            <pc:sldMk cId="2752850282" sldId="2329"/>
            <ac:spMk id="3" creationId="{6292CDFE-16B6-4A57-B20B-8B0F81CAD9CA}"/>
          </ac:spMkLst>
        </pc:spChg>
        <pc:spChg chg="del">
          <ac:chgData name="Claire Blackett" userId="51c5325c-931a-4b34-a360-bd2e6022a985" providerId="ADAL" clId="{DE7EB159-D541-497B-BC83-FDA3FE753A5C}" dt="2022-06-08T14:12:25.893" v="7429" actId="700"/>
          <ac:spMkLst>
            <pc:docMk/>
            <pc:sldMk cId="2752850282" sldId="2329"/>
            <ac:spMk id="4" creationId="{2C3ABF22-B436-4EA9-ACB8-726D899276D5}"/>
          </ac:spMkLst>
        </pc:spChg>
        <pc:spChg chg="mod ord">
          <ac:chgData name="Claire Blackett" userId="51c5325c-931a-4b34-a360-bd2e6022a985" providerId="ADAL" clId="{DE7EB159-D541-497B-BC83-FDA3FE753A5C}" dt="2022-06-08T14:12:25.893" v="7429" actId="700"/>
          <ac:spMkLst>
            <pc:docMk/>
            <pc:sldMk cId="2752850282" sldId="2329"/>
            <ac:spMk id="5" creationId="{A9801CD7-7024-4AF3-889C-0550659EF879}"/>
          </ac:spMkLst>
        </pc:spChg>
        <pc:spChg chg="add mod ord">
          <ac:chgData name="Claire Blackett" userId="51c5325c-931a-4b34-a360-bd2e6022a985" providerId="ADAL" clId="{DE7EB159-D541-497B-BC83-FDA3FE753A5C}" dt="2022-06-08T14:12:52.507" v="7502" actId="20577"/>
          <ac:spMkLst>
            <pc:docMk/>
            <pc:sldMk cId="2752850282" sldId="2329"/>
            <ac:spMk id="6" creationId="{7D717655-D32D-4C1A-9CEF-193A0F3FC89D}"/>
          </ac:spMkLst>
        </pc:spChg>
        <pc:spChg chg="add mod ord">
          <ac:chgData name="Claire Blackett" userId="51c5325c-931a-4b34-a360-bd2e6022a985" providerId="ADAL" clId="{DE7EB159-D541-497B-BC83-FDA3FE753A5C}" dt="2022-06-08T14:14:02.707" v="7767" actId="20577"/>
          <ac:spMkLst>
            <pc:docMk/>
            <pc:sldMk cId="2752850282" sldId="2329"/>
            <ac:spMk id="7" creationId="{655147A3-5A7A-4D5F-B26B-9FF73F056232}"/>
          </ac:spMkLst>
        </pc:spChg>
      </pc:sldChg>
      <pc:sldChg chg="addSp modSp add mod">
        <pc:chgData name="Claire Blackett" userId="51c5325c-931a-4b34-a360-bd2e6022a985" providerId="ADAL" clId="{DE7EB159-D541-497B-BC83-FDA3FE753A5C}" dt="2022-06-21T16:22:43.211" v="11305" actId="1035"/>
        <pc:sldMkLst>
          <pc:docMk/>
          <pc:sldMk cId="2297101320" sldId="2330"/>
        </pc:sldMkLst>
        <pc:spChg chg="mod">
          <ac:chgData name="Claire Blackett" userId="51c5325c-931a-4b34-a360-bd2e6022a985" providerId="ADAL" clId="{DE7EB159-D541-497B-BC83-FDA3FE753A5C}" dt="2022-06-08T14:23:41.504" v="8858" actId="20577"/>
          <ac:spMkLst>
            <pc:docMk/>
            <pc:sldMk cId="2297101320" sldId="2330"/>
            <ac:spMk id="2" creationId="{EB5F5914-C7A2-4857-9A8A-300575A432B6}"/>
          </ac:spMkLst>
        </pc:spChg>
        <pc:spChg chg="mod">
          <ac:chgData name="Claire Blackett" userId="51c5325c-931a-4b34-a360-bd2e6022a985" providerId="ADAL" clId="{DE7EB159-D541-497B-BC83-FDA3FE753A5C}" dt="2022-06-08T14:28:22.145" v="9575" actId="20577"/>
          <ac:spMkLst>
            <pc:docMk/>
            <pc:sldMk cId="2297101320" sldId="2330"/>
            <ac:spMk id="14" creationId="{A98FE049-3C9F-40BA-B08E-121B7FCB34C4}"/>
          </ac:spMkLst>
        </pc:spChg>
        <pc:spChg chg="mod">
          <ac:chgData name="Claire Blackett" userId="51c5325c-931a-4b34-a360-bd2e6022a985" providerId="ADAL" clId="{DE7EB159-D541-497B-BC83-FDA3FE753A5C}" dt="2022-06-08T14:28:03.001" v="9548" actId="20577"/>
          <ac:spMkLst>
            <pc:docMk/>
            <pc:sldMk cId="2297101320" sldId="2330"/>
            <ac:spMk id="16" creationId="{B3AAE247-165C-4030-A632-1CDC05B3A67A}"/>
          </ac:spMkLst>
        </pc:spChg>
        <pc:picChg chg="add mod">
          <ac:chgData name="Claire Blackett" userId="51c5325c-931a-4b34-a360-bd2e6022a985" providerId="ADAL" clId="{DE7EB159-D541-497B-BC83-FDA3FE753A5C}" dt="2022-06-21T16:22:43.211" v="11305" actId="1035"/>
          <ac:picMkLst>
            <pc:docMk/>
            <pc:sldMk cId="2297101320" sldId="2330"/>
            <ac:picMk id="6" creationId="{FDA1E8CC-9345-4018-7C91-338F8C7D9085}"/>
          </ac:picMkLst>
        </pc:picChg>
      </pc:sldChg>
      <pc:sldChg chg="addSp delSp modSp add del mod">
        <pc:chgData name="Claire Blackett" userId="51c5325c-931a-4b34-a360-bd2e6022a985" providerId="ADAL" clId="{DE7EB159-D541-497B-BC83-FDA3FE753A5C}" dt="2022-06-21T16:19:22.583" v="11269" actId="47"/>
        <pc:sldMkLst>
          <pc:docMk/>
          <pc:sldMk cId="685694594" sldId="2331"/>
        </pc:sldMkLst>
        <pc:spChg chg="mod">
          <ac:chgData name="Claire Blackett" userId="51c5325c-931a-4b34-a360-bd2e6022a985" providerId="ADAL" clId="{DE7EB159-D541-497B-BC83-FDA3FE753A5C}" dt="2022-06-08T14:30:59.564" v="9641" actId="20577"/>
          <ac:spMkLst>
            <pc:docMk/>
            <pc:sldMk cId="685694594" sldId="2331"/>
            <ac:spMk id="2" creationId="{EDA7A446-CB09-4874-8CCF-F328F04CFE19}"/>
          </ac:spMkLst>
        </pc:spChg>
        <pc:spChg chg="del">
          <ac:chgData name="Claire Blackett" userId="51c5325c-931a-4b34-a360-bd2e6022a985" providerId="ADAL" clId="{DE7EB159-D541-497B-BC83-FDA3FE753A5C}" dt="2022-06-08T14:29:32.815" v="9617" actId="478"/>
          <ac:spMkLst>
            <pc:docMk/>
            <pc:sldMk cId="685694594" sldId="2331"/>
            <ac:spMk id="3" creationId="{5083C66A-B996-40A9-A948-79D76131BAB5}"/>
          </ac:spMkLst>
        </pc:spChg>
        <pc:spChg chg="mod">
          <ac:chgData name="Claire Blackett" userId="51c5325c-931a-4b34-a360-bd2e6022a985" providerId="ADAL" clId="{DE7EB159-D541-497B-BC83-FDA3FE753A5C}" dt="2022-06-21T16:07:58.532" v="10192" actId="20577"/>
          <ac:spMkLst>
            <pc:docMk/>
            <pc:sldMk cId="685694594" sldId="2331"/>
            <ac:spMk id="3" creationId="{C0E974DD-12FF-30A7-0538-7AD13136D824}"/>
          </ac:spMkLst>
        </pc:spChg>
        <pc:spChg chg="add mod">
          <ac:chgData name="Claire Blackett" userId="51c5325c-931a-4b34-a360-bd2e6022a985" providerId="ADAL" clId="{DE7EB159-D541-497B-BC83-FDA3FE753A5C}" dt="2022-06-08T14:32:53.926" v="9725" actId="12788"/>
          <ac:spMkLst>
            <pc:docMk/>
            <pc:sldMk cId="685694594" sldId="2331"/>
            <ac:spMk id="8" creationId="{7CDB149E-C1E5-44F7-BE71-ADD0997FE9CD}"/>
          </ac:spMkLst>
        </pc:spChg>
        <pc:spChg chg="add mod">
          <ac:chgData name="Claire Blackett" userId="51c5325c-931a-4b34-a360-bd2e6022a985" providerId="ADAL" clId="{DE7EB159-D541-497B-BC83-FDA3FE753A5C}" dt="2022-06-08T14:32:57.268" v="9727" actId="20577"/>
          <ac:spMkLst>
            <pc:docMk/>
            <pc:sldMk cId="685694594" sldId="2331"/>
            <ac:spMk id="9" creationId="{57160FC9-E936-4CC0-8130-C0B6BD366A98}"/>
          </ac:spMkLst>
        </pc:spChg>
        <pc:picChg chg="add mod">
          <ac:chgData name="Claire Blackett" userId="51c5325c-931a-4b34-a360-bd2e6022a985" providerId="ADAL" clId="{DE7EB159-D541-497B-BC83-FDA3FE753A5C}" dt="2022-06-08T14:32:53.926" v="9725" actId="12788"/>
          <ac:picMkLst>
            <pc:docMk/>
            <pc:sldMk cId="685694594" sldId="2331"/>
            <ac:picMk id="5" creationId="{207DC691-C171-48DF-9203-89FEE99DC6F5}"/>
          </ac:picMkLst>
        </pc:picChg>
        <pc:picChg chg="add mod">
          <ac:chgData name="Claire Blackett" userId="51c5325c-931a-4b34-a360-bd2e6022a985" providerId="ADAL" clId="{DE7EB159-D541-497B-BC83-FDA3FE753A5C}" dt="2022-06-08T14:32:49.068" v="9724" actId="12788"/>
          <ac:picMkLst>
            <pc:docMk/>
            <pc:sldMk cId="685694594" sldId="2331"/>
            <ac:picMk id="7" creationId="{0D713338-69F3-451B-921D-53EAAF29C671}"/>
          </ac:picMkLst>
        </pc:picChg>
      </pc:sldChg>
      <pc:sldChg chg="addSp delSp modSp new del mod modClrScheme chgLayout">
        <pc:chgData name="Claire Blackett" userId="51c5325c-931a-4b34-a360-bd2e6022a985" providerId="ADAL" clId="{DE7EB159-D541-497B-BC83-FDA3FE753A5C}" dt="2022-06-21T16:25:08.717" v="11358" actId="47"/>
        <pc:sldMkLst>
          <pc:docMk/>
          <pc:sldMk cId="1600626965" sldId="2332"/>
        </pc:sldMkLst>
        <pc:spChg chg="mod ord">
          <ac:chgData name="Claire Blackett" userId="51c5325c-931a-4b34-a360-bd2e6022a985" providerId="ADAL" clId="{DE7EB159-D541-497B-BC83-FDA3FE753A5C}" dt="2022-06-21T16:24:53.470" v="11355" actId="700"/>
          <ac:spMkLst>
            <pc:docMk/>
            <pc:sldMk cId="1600626965" sldId="2332"/>
            <ac:spMk id="2" creationId="{D1ECF996-EF1E-4A13-A0C6-A368B8B7B5E6}"/>
          </ac:spMkLst>
        </pc:spChg>
        <pc:spChg chg="del mod ord">
          <ac:chgData name="Claire Blackett" userId="51c5325c-931a-4b34-a360-bd2e6022a985" providerId="ADAL" clId="{DE7EB159-D541-497B-BC83-FDA3FE753A5C}" dt="2022-06-21T16:24:37.930" v="11351" actId="700"/>
          <ac:spMkLst>
            <pc:docMk/>
            <pc:sldMk cId="1600626965" sldId="2332"/>
            <ac:spMk id="3" creationId="{B567D2A8-16C1-4743-AF76-547199720252}"/>
          </ac:spMkLst>
        </pc:spChg>
        <pc:spChg chg="mod ord">
          <ac:chgData name="Claire Blackett" userId="51c5325c-931a-4b34-a360-bd2e6022a985" providerId="ADAL" clId="{DE7EB159-D541-497B-BC83-FDA3FE753A5C}" dt="2022-06-21T16:24:53.470" v="11355" actId="700"/>
          <ac:spMkLst>
            <pc:docMk/>
            <pc:sldMk cId="1600626965" sldId="2332"/>
            <ac:spMk id="4" creationId="{28AB9AC4-6BE6-42C6-A4F8-3F9831E0F032}"/>
          </ac:spMkLst>
        </pc:spChg>
        <pc:spChg chg="add del mod ord">
          <ac:chgData name="Claire Blackett" userId="51c5325c-931a-4b34-a360-bd2e6022a985" providerId="ADAL" clId="{DE7EB159-D541-497B-BC83-FDA3FE753A5C}" dt="2022-06-21T16:24:53.470" v="11355" actId="700"/>
          <ac:spMkLst>
            <pc:docMk/>
            <pc:sldMk cId="1600626965" sldId="2332"/>
            <ac:spMk id="12" creationId="{CEE62EDA-16CF-FC5D-D9D3-7906CB256C5C}"/>
          </ac:spMkLst>
        </pc:spChg>
        <pc:spChg chg="add del mod ord">
          <ac:chgData name="Claire Blackett" userId="51c5325c-931a-4b34-a360-bd2e6022a985" providerId="ADAL" clId="{DE7EB159-D541-497B-BC83-FDA3FE753A5C}" dt="2022-06-21T16:24:53.470" v="11355" actId="700"/>
          <ac:spMkLst>
            <pc:docMk/>
            <pc:sldMk cId="1600626965" sldId="2332"/>
            <ac:spMk id="13" creationId="{754D96E2-0FF7-C442-211B-F097A9A1B555}"/>
          </ac:spMkLst>
        </pc:spChg>
        <pc:spChg chg="add del mod ord">
          <ac:chgData name="Claire Blackett" userId="51c5325c-931a-4b34-a360-bd2e6022a985" providerId="ADAL" clId="{DE7EB159-D541-497B-BC83-FDA3FE753A5C}" dt="2022-06-21T16:24:53.470" v="11355" actId="700"/>
          <ac:spMkLst>
            <pc:docMk/>
            <pc:sldMk cId="1600626965" sldId="2332"/>
            <ac:spMk id="14" creationId="{F9672F34-8F64-A8DF-4DB1-D841A33EAA69}"/>
          </ac:spMkLst>
        </pc:spChg>
        <pc:spChg chg="add mod ord">
          <ac:chgData name="Claire Blackett" userId="51c5325c-931a-4b34-a360-bd2e6022a985" providerId="ADAL" clId="{DE7EB159-D541-497B-BC83-FDA3FE753A5C}" dt="2022-06-21T16:24:53.470" v="11355" actId="700"/>
          <ac:spMkLst>
            <pc:docMk/>
            <pc:sldMk cId="1600626965" sldId="2332"/>
            <ac:spMk id="20" creationId="{EF34155F-D707-9C16-73A8-E461546A2A4B}"/>
          </ac:spMkLst>
        </pc:spChg>
        <pc:spChg chg="add mod ord">
          <ac:chgData name="Claire Blackett" userId="51c5325c-931a-4b34-a360-bd2e6022a985" providerId="ADAL" clId="{DE7EB159-D541-497B-BC83-FDA3FE753A5C}" dt="2022-06-21T16:24:53.470" v="11355" actId="700"/>
          <ac:spMkLst>
            <pc:docMk/>
            <pc:sldMk cId="1600626965" sldId="2332"/>
            <ac:spMk id="21" creationId="{C93E6852-C621-AC71-627C-79C04459D422}"/>
          </ac:spMkLst>
        </pc:spChg>
        <pc:spChg chg="add del mod ord">
          <ac:chgData name="Claire Blackett" userId="51c5325c-931a-4b34-a360-bd2e6022a985" providerId="ADAL" clId="{DE7EB159-D541-497B-BC83-FDA3FE753A5C}" dt="2022-06-21T16:25:02.817" v="11357" actId="478"/>
          <ac:spMkLst>
            <pc:docMk/>
            <pc:sldMk cId="1600626965" sldId="2332"/>
            <ac:spMk id="22" creationId="{1B16F783-9193-4D06-0A6B-C62B4B976241}"/>
          </ac:spMkLst>
        </pc:spChg>
        <pc:picChg chg="add del mod">
          <ac:chgData name="Claire Blackett" userId="51c5325c-931a-4b34-a360-bd2e6022a985" providerId="ADAL" clId="{DE7EB159-D541-497B-BC83-FDA3FE753A5C}" dt="2022-06-21T16:23:55.006" v="11347" actId="478"/>
          <ac:picMkLst>
            <pc:docMk/>
            <pc:sldMk cId="1600626965" sldId="2332"/>
            <ac:picMk id="5" creationId="{6B605D93-6F4B-4181-B708-F5EAEFC8C9FC}"/>
          </ac:picMkLst>
        </pc:picChg>
        <pc:picChg chg="add del mod">
          <ac:chgData name="Claire Blackett" userId="51c5325c-931a-4b34-a360-bd2e6022a985" providerId="ADAL" clId="{DE7EB159-D541-497B-BC83-FDA3FE753A5C}" dt="2022-06-21T16:23:55.006" v="11347" actId="478"/>
          <ac:picMkLst>
            <pc:docMk/>
            <pc:sldMk cId="1600626965" sldId="2332"/>
            <ac:picMk id="6" creationId="{CEE3FB56-A0BE-47A8-A2CA-8ACCD949DF1E}"/>
          </ac:picMkLst>
        </pc:picChg>
        <pc:picChg chg="add del mod">
          <ac:chgData name="Claire Blackett" userId="51c5325c-931a-4b34-a360-bd2e6022a985" providerId="ADAL" clId="{DE7EB159-D541-497B-BC83-FDA3FE753A5C}" dt="2022-06-21T16:24:24.154" v="11350" actId="478"/>
          <ac:picMkLst>
            <pc:docMk/>
            <pc:sldMk cId="1600626965" sldId="2332"/>
            <ac:picMk id="7" creationId="{900A5382-2A2C-6550-8273-F06B244CA38D}"/>
          </ac:picMkLst>
        </pc:picChg>
        <pc:picChg chg="add del mod">
          <ac:chgData name="Claire Blackett" userId="51c5325c-931a-4b34-a360-bd2e6022a985" providerId="ADAL" clId="{DE7EB159-D541-497B-BC83-FDA3FE753A5C}" dt="2022-06-21T16:24:24.154" v="11350" actId="478"/>
          <ac:picMkLst>
            <pc:docMk/>
            <pc:sldMk cId="1600626965" sldId="2332"/>
            <ac:picMk id="8" creationId="{B1194E99-CCD6-4E95-E02D-DD70AC1A7852}"/>
          </ac:picMkLst>
        </pc:picChg>
        <pc:picChg chg="add del mod">
          <ac:chgData name="Claire Blackett" userId="51c5325c-931a-4b34-a360-bd2e6022a985" providerId="ADAL" clId="{DE7EB159-D541-497B-BC83-FDA3FE753A5C}" dt="2022-06-21T16:24:24.154" v="11350" actId="478"/>
          <ac:picMkLst>
            <pc:docMk/>
            <pc:sldMk cId="1600626965" sldId="2332"/>
            <ac:picMk id="9" creationId="{393683AC-9CF9-53F6-BD1A-D64D2F38BD1D}"/>
          </ac:picMkLst>
        </pc:picChg>
        <pc:picChg chg="add del mod">
          <ac:chgData name="Claire Blackett" userId="51c5325c-931a-4b34-a360-bd2e6022a985" providerId="ADAL" clId="{DE7EB159-D541-497B-BC83-FDA3FE753A5C}" dt="2022-06-21T16:24:24.154" v="11350" actId="478"/>
          <ac:picMkLst>
            <pc:docMk/>
            <pc:sldMk cId="1600626965" sldId="2332"/>
            <ac:picMk id="10" creationId="{9D6091A0-B49A-0B6C-200A-A51A3A6300AB}"/>
          </ac:picMkLst>
        </pc:picChg>
        <pc:picChg chg="add del mod">
          <ac:chgData name="Claire Blackett" userId="51c5325c-931a-4b34-a360-bd2e6022a985" providerId="ADAL" clId="{DE7EB159-D541-497B-BC83-FDA3FE753A5C}" dt="2022-06-21T16:24:24.154" v="11350" actId="478"/>
          <ac:picMkLst>
            <pc:docMk/>
            <pc:sldMk cId="1600626965" sldId="2332"/>
            <ac:picMk id="11" creationId="{1639F961-A698-AAA6-AE29-3CE23A8C60AF}"/>
          </ac:picMkLst>
        </pc:picChg>
        <pc:picChg chg="add mod">
          <ac:chgData name="Claire Blackett" userId="51c5325c-931a-4b34-a360-bd2e6022a985" providerId="ADAL" clId="{DE7EB159-D541-497B-BC83-FDA3FE753A5C}" dt="2022-06-21T16:25:00.842" v="11356" actId="1076"/>
          <ac:picMkLst>
            <pc:docMk/>
            <pc:sldMk cId="1600626965" sldId="2332"/>
            <ac:picMk id="15" creationId="{641896BF-1255-D6A7-B3B8-6E9388C554A0}"/>
          </ac:picMkLst>
        </pc:picChg>
        <pc:picChg chg="add mod">
          <ac:chgData name="Claire Blackett" userId="51c5325c-931a-4b34-a360-bd2e6022a985" providerId="ADAL" clId="{DE7EB159-D541-497B-BC83-FDA3FE753A5C}" dt="2022-06-21T16:25:00.842" v="11356" actId="1076"/>
          <ac:picMkLst>
            <pc:docMk/>
            <pc:sldMk cId="1600626965" sldId="2332"/>
            <ac:picMk id="16" creationId="{1D435F50-6BDA-81E7-8765-098022A8021F}"/>
          </ac:picMkLst>
        </pc:picChg>
        <pc:picChg chg="add mod">
          <ac:chgData name="Claire Blackett" userId="51c5325c-931a-4b34-a360-bd2e6022a985" providerId="ADAL" clId="{DE7EB159-D541-497B-BC83-FDA3FE753A5C}" dt="2022-06-21T16:25:00.842" v="11356" actId="1076"/>
          <ac:picMkLst>
            <pc:docMk/>
            <pc:sldMk cId="1600626965" sldId="2332"/>
            <ac:picMk id="17" creationId="{5EFE8DE9-083D-7924-0E1C-C3D0D180780B}"/>
          </ac:picMkLst>
        </pc:picChg>
        <pc:picChg chg="add mod">
          <ac:chgData name="Claire Blackett" userId="51c5325c-931a-4b34-a360-bd2e6022a985" providerId="ADAL" clId="{DE7EB159-D541-497B-BC83-FDA3FE753A5C}" dt="2022-06-21T16:25:00.842" v="11356" actId="1076"/>
          <ac:picMkLst>
            <pc:docMk/>
            <pc:sldMk cId="1600626965" sldId="2332"/>
            <ac:picMk id="18" creationId="{9EA2C710-E7DD-C830-D484-6C4AD37CC4E6}"/>
          </ac:picMkLst>
        </pc:picChg>
        <pc:picChg chg="add mod">
          <ac:chgData name="Claire Blackett" userId="51c5325c-931a-4b34-a360-bd2e6022a985" providerId="ADAL" clId="{DE7EB159-D541-497B-BC83-FDA3FE753A5C}" dt="2022-06-21T16:25:00.842" v="11356" actId="1076"/>
          <ac:picMkLst>
            <pc:docMk/>
            <pc:sldMk cId="1600626965" sldId="2332"/>
            <ac:picMk id="19" creationId="{B3BC9B40-DF7D-084F-91E9-FF6D6A4C014D}"/>
          </ac:picMkLst>
        </pc:picChg>
      </pc:sldChg>
      <pc:sldChg chg="addSp delSp modSp mod">
        <pc:chgData name="Claire Blackett" userId="51c5325c-931a-4b34-a360-bd2e6022a985" providerId="ADAL" clId="{DE7EB159-D541-497B-BC83-FDA3FE753A5C}" dt="2022-06-21T16:23:03.777" v="11314" actId="478"/>
        <pc:sldMkLst>
          <pc:docMk/>
          <pc:sldMk cId="4184762504" sldId="2333"/>
        </pc:sldMkLst>
        <pc:picChg chg="add mod">
          <ac:chgData name="Claire Blackett" userId="51c5325c-931a-4b34-a360-bd2e6022a985" providerId="ADAL" clId="{DE7EB159-D541-497B-BC83-FDA3FE753A5C}" dt="2022-06-21T16:21:51.353" v="11294"/>
          <ac:picMkLst>
            <pc:docMk/>
            <pc:sldMk cId="4184762504" sldId="2333"/>
            <ac:picMk id="11" creationId="{5A9724A1-B53D-EDD0-B327-D685CC3B7A67}"/>
          </ac:picMkLst>
        </pc:picChg>
        <pc:picChg chg="add del mod">
          <ac:chgData name="Claire Blackett" userId="51c5325c-931a-4b34-a360-bd2e6022a985" providerId="ADAL" clId="{DE7EB159-D541-497B-BC83-FDA3FE753A5C}" dt="2022-06-21T16:23:03.777" v="11314" actId="478"/>
          <ac:picMkLst>
            <pc:docMk/>
            <pc:sldMk cId="4184762504" sldId="2333"/>
            <ac:picMk id="12" creationId="{0134F983-0901-7AC8-9BCC-E7A3D68AF945}"/>
          </ac:picMkLst>
        </pc:picChg>
      </pc:sldChg>
      <pc:sldChg chg="addSp delSp modSp mod modAnim">
        <pc:chgData name="Claire Blackett" userId="51c5325c-931a-4b34-a360-bd2e6022a985" providerId="ADAL" clId="{DE7EB159-D541-497B-BC83-FDA3FE753A5C}" dt="2022-06-21T16:22:46.252" v="11306"/>
        <pc:sldMkLst>
          <pc:docMk/>
          <pc:sldMk cId="436908771" sldId="2334"/>
        </pc:sldMkLst>
        <pc:spChg chg="add mod">
          <ac:chgData name="Claire Blackett" userId="51c5325c-931a-4b34-a360-bd2e6022a985" providerId="ADAL" clId="{DE7EB159-D541-497B-BC83-FDA3FE753A5C}" dt="2022-06-21T16:07:00.967" v="10171" actId="1582"/>
          <ac:spMkLst>
            <pc:docMk/>
            <pc:sldMk cId="436908771" sldId="2334"/>
            <ac:spMk id="4" creationId="{C9CF03AF-7B25-C29B-A5D3-788EBE5EF6EB}"/>
          </ac:spMkLst>
        </pc:spChg>
        <pc:spChg chg="mod">
          <ac:chgData name="Claire Blackett" userId="51c5325c-931a-4b34-a360-bd2e6022a985" providerId="ADAL" clId="{DE7EB159-D541-497B-BC83-FDA3FE753A5C}" dt="2022-06-21T16:12:54.057" v="10500" actId="403"/>
          <ac:spMkLst>
            <pc:docMk/>
            <pc:sldMk cId="436908771" sldId="2334"/>
            <ac:spMk id="10" creationId="{EE1858FB-C1BF-10DE-CD99-327D52DB8BD6}"/>
          </ac:spMkLst>
        </pc:spChg>
        <pc:spChg chg="mod">
          <ac:chgData name="Claire Blackett" userId="51c5325c-931a-4b34-a360-bd2e6022a985" providerId="ADAL" clId="{DE7EB159-D541-497B-BC83-FDA3FE753A5C}" dt="2022-06-21T16:06:22.319" v="10167" actId="20577"/>
          <ac:spMkLst>
            <pc:docMk/>
            <pc:sldMk cId="436908771" sldId="2334"/>
            <ac:spMk id="13" creationId="{ABB14FC8-9D7D-EDA3-4213-B31D5469B808}"/>
          </ac:spMkLst>
        </pc:spChg>
        <pc:picChg chg="add mod ord">
          <ac:chgData name="Claire Blackett" userId="51c5325c-931a-4b34-a360-bd2e6022a985" providerId="ADAL" clId="{DE7EB159-D541-497B-BC83-FDA3FE753A5C}" dt="2022-06-21T16:06:07.866" v="10152" actId="167"/>
          <ac:picMkLst>
            <pc:docMk/>
            <pc:sldMk cId="436908771" sldId="2334"/>
            <ac:picMk id="3" creationId="{ABB63E53-D3B4-439D-2A88-A9AF802F9A56}"/>
          </ac:picMkLst>
        </pc:picChg>
        <pc:picChg chg="add mod">
          <ac:chgData name="Claire Blackett" userId="51c5325c-931a-4b34-a360-bd2e6022a985" providerId="ADAL" clId="{DE7EB159-D541-497B-BC83-FDA3FE753A5C}" dt="2022-06-21T16:22:46.252" v="11306"/>
          <ac:picMkLst>
            <pc:docMk/>
            <pc:sldMk cId="436908771" sldId="2334"/>
            <ac:picMk id="11" creationId="{97A145C4-842D-9308-5F4A-A32AAB7FF31D}"/>
          </ac:picMkLst>
        </pc:picChg>
        <pc:picChg chg="del">
          <ac:chgData name="Claire Blackett" userId="51c5325c-931a-4b34-a360-bd2e6022a985" providerId="ADAL" clId="{DE7EB159-D541-497B-BC83-FDA3FE753A5C}" dt="2022-06-21T16:05:26.673" v="10145" actId="478"/>
          <ac:picMkLst>
            <pc:docMk/>
            <pc:sldMk cId="436908771" sldId="2334"/>
            <ac:picMk id="12" creationId="{1DA06490-21EA-3B19-3783-9D3166B9B60C}"/>
          </ac:picMkLst>
        </pc:picChg>
      </pc:sldChg>
      <pc:sldChg chg="del">
        <pc:chgData name="Claire Blackett" userId="51c5325c-931a-4b34-a360-bd2e6022a985" providerId="ADAL" clId="{DE7EB159-D541-497B-BC83-FDA3FE753A5C}" dt="2022-06-21T16:09:44.008" v="10193" actId="47"/>
        <pc:sldMkLst>
          <pc:docMk/>
          <pc:sldMk cId="75886528" sldId="2335"/>
        </pc:sldMkLst>
      </pc:sldChg>
      <pc:sldChg chg="addSp delSp modSp new mod ord modClrScheme chgLayout">
        <pc:chgData name="Claire Blackett" userId="51c5325c-931a-4b34-a360-bd2e6022a985" providerId="ADAL" clId="{DE7EB159-D541-497B-BC83-FDA3FE753A5C}" dt="2022-06-21T16:27:04.325" v="11406"/>
        <pc:sldMkLst>
          <pc:docMk/>
          <pc:sldMk cId="633034329" sldId="2335"/>
        </pc:sldMkLst>
        <pc:spChg chg="del mod ord">
          <ac:chgData name="Claire Blackett" userId="51c5325c-931a-4b34-a360-bd2e6022a985" providerId="ADAL" clId="{DE7EB159-D541-497B-BC83-FDA3FE753A5C}" dt="2022-06-21T16:13:55.128" v="10502" actId="700"/>
          <ac:spMkLst>
            <pc:docMk/>
            <pc:sldMk cId="633034329" sldId="2335"/>
            <ac:spMk id="2" creationId="{B63A52DF-B1C4-0B82-7C72-935EADA67AB6}"/>
          </ac:spMkLst>
        </pc:spChg>
        <pc:spChg chg="del mod ord">
          <ac:chgData name="Claire Blackett" userId="51c5325c-931a-4b34-a360-bd2e6022a985" providerId="ADAL" clId="{DE7EB159-D541-497B-BC83-FDA3FE753A5C}" dt="2022-06-21T16:13:55.128" v="10502" actId="700"/>
          <ac:spMkLst>
            <pc:docMk/>
            <pc:sldMk cId="633034329" sldId="2335"/>
            <ac:spMk id="3" creationId="{4DAB2EA0-10D4-04C6-E08F-C4FB1804D27C}"/>
          </ac:spMkLst>
        </pc:spChg>
        <pc:spChg chg="del mod ord">
          <ac:chgData name="Claire Blackett" userId="51c5325c-931a-4b34-a360-bd2e6022a985" providerId="ADAL" clId="{DE7EB159-D541-497B-BC83-FDA3FE753A5C}" dt="2022-06-21T16:13:55.128" v="10502" actId="700"/>
          <ac:spMkLst>
            <pc:docMk/>
            <pc:sldMk cId="633034329" sldId="2335"/>
            <ac:spMk id="4" creationId="{B3416686-9640-8F8C-79E1-D7AFCB425C5E}"/>
          </ac:spMkLst>
        </pc:spChg>
        <pc:spChg chg="mod ord">
          <ac:chgData name="Claire Blackett" userId="51c5325c-931a-4b34-a360-bd2e6022a985" providerId="ADAL" clId="{DE7EB159-D541-497B-BC83-FDA3FE753A5C}" dt="2022-06-21T16:14:01.594" v="10503" actId="700"/>
          <ac:spMkLst>
            <pc:docMk/>
            <pc:sldMk cId="633034329" sldId="2335"/>
            <ac:spMk id="5" creationId="{AC7DA380-1F81-A962-CA08-4912CCE33400}"/>
          </ac:spMkLst>
        </pc:spChg>
        <pc:spChg chg="add del mod ord">
          <ac:chgData name="Claire Blackett" userId="51c5325c-931a-4b34-a360-bd2e6022a985" providerId="ADAL" clId="{DE7EB159-D541-497B-BC83-FDA3FE753A5C}" dt="2022-06-21T16:14:01.594" v="10503" actId="700"/>
          <ac:spMkLst>
            <pc:docMk/>
            <pc:sldMk cId="633034329" sldId="2335"/>
            <ac:spMk id="6" creationId="{CAA75A7E-EC4E-E437-FC61-F50A140B7992}"/>
          </ac:spMkLst>
        </pc:spChg>
        <pc:spChg chg="add del mod ord">
          <ac:chgData name="Claire Blackett" userId="51c5325c-931a-4b34-a360-bd2e6022a985" providerId="ADAL" clId="{DE7EB159-D541-497B-BC83-FDA3FE753A5C}" dt="2022-06-21T16:14:01.594" v="10503" actId="700"/>
          <ac:spMkLst>
            <pc:docMk/>
            <pc:sldMk cId="633034329" sldId="2335"/>
            <ac:spMk id="7" creationId="{D1658851-C290-39A0-4315-CB70F2B1E4C6}"/>
          </ac:spMkLst>
        </pc:spChg>
        <pc:spChg chg="add del mod ord">
          <ac:chgData name="Claire Blackett" userId="51c5325c-931a-4b34-a360-bd2e6022a985" providerId="ADAL" clId="{DE7EB159-D541-497B-BC83-FDA3FE753A5C}" dt="2022-06-21T16:14:01.594" v="10503" actId="700"/>
          <ac:spMkLst>
            <pc:docMk/>
            <pc:sldMk cId="633034329" sldId="2335"/>
            <ac:spMk id="8" creationId="{02D93AA9-2F76-E6A6-73E1-4C7D11598216}"/>
          </ac:spMkLst>
        </pc:spChg>
        <pc:spChg chg="add mod ord">
          <ac:chgData name="Claire Blackett" userId="51c5325c-931a-4b34-a360-bd2e6022a985" providerId="ADAL" clId="{DE7EB159-D541-497B-BC83-FDA3FE753A5C}" dt="2022-06-21T16:14:47.697" v="10586" actId="20577"/>
          <ac:spMkLst>
            <pc:docMk/>
            <pc:sldMk cId="633034329" sldId="2335"/>
            <ac:spMk id="9" creationId="{A8BA0ADD-0146-CCE4-3F1D-467B777EB168}"/>
          </ac:spMkLst>
        </pc:spChg>
        <pc:spChg chg="add del mod ord">
          <ac:chgData name="Claire Blackett" userId="51c5325c-931a-4b34-a360-bd2e6022a985" providerId="ADAL" clId="{DE7EB159-D541-497B-BC83-FDA3FE753A5C}" dt="2022-06-21T16:14:27.338" v="10504" actId="931"/>
          <ac:spMkLst>
            <pc:docMk/>
            <pc:sldMk cId="633034329" sldId="2335"/>
            <ac:spMk id="10" creationId="{C80993B8-7FEA-0FE1-449D-B2068E021075}"/>
          </ac:spMkLst>
        </pc:spChg>
        <pc:spChg chg="add mod ord">
          <ac:chgData name="Claire Blackett" userId="51c5325c-931a-4b34-a360-bd2e6022a985" providerId="ADAL" clId="{DE7EB159-D541-497B-BC83-FDA3FE753A5C}" dt="2022-06-21T16:19:13.424" v="11268" actId="20577"/>
          <ac:spMkLst>
            <pc:docMk/>
            <pc:sldMk cId="633034329" sldId="2335"/>
            <ac:spMk id="11" creationId="{6DF3C03E-2EDF-F305-9844-7E753DC1FA3A}"/>
          </ac:spMkLst>
        </pc:spChg>
        <pc:spChg chg="add mod ord">
          <ac:chgData name="Claire Blackett" userId="51c5325c-931a-4b34-a360-bd2e6022a985" providerId="ADAL" clId="{DE7EB159-D541-497B-BC83-FDA3FE753A5C}" dt="2022-06-21T16:14:01.594" v="10503" actId="700"/>
          <ac:spMkLst>
            <pc:docMk/>
            <pc:sldMk cId="633034329" sldId="2335"/>
            <ac:spMk id="12" creationId="{BEC02546-F47D-74F5-0012-DE6BA6C8FC57}"/>
          </ac:spMkLst>
        </pc:spChg>
        <pc:picChg chg="add mod modCrop">
          <ac:chgData name="Claire Blackett" userId="51c5325c-931a-4b34-a360-bd2e6022a985" providerId="ADAL" clId="{DE7EB159-D541-497B-BC83-FDA3FE753A5C}" dt="2022-06-21T16:15:34.741" v="10587" actId="18131"/>
          <ac:picMkLst>
            <pc:docMk/>
            <pc:sldMk cId="633034329" sldId="2335"/>
            <ac:picMk id="14" creationId="{E64ECEF1-473A-C170-0B37-10BB6D817847}"/>
          </ac:picMkLst>
        </pc:picChg>
        <pc:picChg chg="add mod">
          <ac:chgData name="Claire Blackett" userId="51c5325c-931a-4b34-a360-bd2e6022a985" providerId="ADAL" clId="{DE7EB159-D541-497B-BC83-FDA3FE753A5C}" dt="2022-06-21T16:19:50.625" v="11273" actId="1076"/>
          <ac:picMkLst>
            <pc:docMk/>
            <pc:sldMk cId="633034329" sldId="2335"/>
            <ac:picMk id="15" creationId="{82230B43-6F81-8F46-EF45-EC5860AE61C6}"/>
          </ac:picMkLst>
        </pc:picChg>
        <pc:picChg chg="add mod">
          <ac:chgData name="Claire Blackett" userId="51c5325c-931a-4b34-a360-bd2e6022a985" providerId="ADAL" clId="{DE7EB159-D541-497B-BC83-FDA3FE753A5C}" dt="2022-06-21T16:19:54.050" v="11274" actId="1076"/>
          <ac:picMkLst>
            <pc:docMk/>
            <pc:sldMk cId="633034329" sldId="2335"/>
            <ac:picMk id="16" creationId="{CEDD1D3B-483A-98F1-ACCF-2C56AF231E57}"/>
          </ac:picMkLst>
        </pc:picChg>
        <pc:picChg chg="add del mod">
          <ac:chgData name="Claire Blackett" userId="51c5325c-931a-4b34-a360-bd2e6022a985" providerId="ADAL" clId="{DE7EB159-D541-497B-BC83-FDA3FE753A5C}" dt="2022-06-21T16:22:50.109" v="11308" actId="478"/>
          <ac:picMkLst>
            <pc:docMk/>
            <pc:sldMk cId="633034329" sldId="2335"/>
            <ac:picMk id="17" creationId="{C9A6D23A-573B-74AC-F0FC-841CAB62DE63}"/>
          </ac:picMkLst>
        </pc:picChg>
      </pc:sldChg>
      <pc:sldChg chg="new del">
        <pc:chgData name="Claire Blackett" userId="51c5325c-931a-4b34-a360-bd2e6022a985" providerId="ADAL" clId="{DE7EB159-D541-497B-BC83-FDA3FE753A5C}" dt="2022-06-21T16:21:28.704" v="11289" actId="680"/>
        <pc:sldMkLst>
          <pc:docMk/>
          <pc:sldMk cId="1652738504" sldId="2336"/>
        </pc:sldMkLst>
      </pc:sldChg>
      <pc:sldChg chg="addSp modSp new mod">
        <pc:chgData name="Claire Blackett" userId="51c5325c-931a-4b34-a360-bd2e6022a985" providerId="ADAL" clId="{DE7EB159-D541-497B-BC83-FDA3FE753A5C}" dt="2022-06-21T16:36:46.246" v="12890" actId="113"/>
        <pc:sldMkLst>
          <pc:docMk/>
          <pc:sldMk cId="3566367840" sldId="2336"/>
        </pc:sldMkLst>
        <pc:spChg chg="mod">
          <ac:chgData name="Claire Blackett" userId="51c5325c-931a-4b34-a360-bd2e6022a985" providerId="ADAL" clId="{DE7EB159-D541-497B-BC83-FDA3FE753A5C}" dt="2022-06-21T16:31:51.488" v="12130" actId="20577"/>
          <ac:spMkLst>
            <pc:docMk/>
            <pc:sldMk cId="3566367840" sldId="2336"/>
            <ac:spMk id="2" creationId="{7D47D67B-848E-9171-B82A-A39FC61A47F9}"/>
          </ac:spMkLst>
        </pc:spChg>
        <pc:spChg chg="mod">
          <ac:chgData name="Claire Blackett" userId="51c5325c-931a-4b34-a360-bd2e6022a985" providerId="ADAL" clId="{DE7EB159-D541-497B-BC83-FDA3FE753A5C}" dt="2022-06-21T16:33:03.697" v="12227" actId="403"/>
          <ac:spMkLst>
            <pc:docMk/>
            <pc:sldMk cId="3566367840" sldId="2336"/>
            <ac:spMk id="3" creationId="{4125709B-C04D-24ED-153A-28E6A4E31B31}"/>
          </ac:spMkLst>
        </pc:spChg>
        <pc:spChg chg="mod">
          <ac:chgData name="Claire Blackett" userId="51c5325c-931a-4b34-a360-bd2e6022a985" providerId="ADAL" clId="{DE7EB159-D541-497B-BC83-FDA3FE753A5C}" dt="2022-06-21T16:36:46.246" v="12890" actId="113"/>
          <ac:spMkLst>
            <pc:docMk/>
            <pc:sldMk cId="3566367840" sldId="2336"/>
            <ac:spMk id="4" creationId="{FA68AF7D-79CE-2B48-FFB7-2C12ED21150D}"/>
          </ac:spMkLst>
        </pc:spChg>
        <pc:picChg chg="add mod">
          <ac:chgData name="Claire Blackett" userId="51c5325c-931a-4b34-a360-bd2e6022a985" providerId="ADAL" clId="{DE7EB159-D541-497B-BC83-FDA3FE753A5C}" dt="2022-06-21T16:27:57.522" v="11494"/>
          <ac:picMkLst>
            <pc:docMk/>
            <pc:sldMk cId="3566367840" sldId="2336"/>
            <ac:picMk id="6" creationId="{D0C25FF9-445D-99A9-4D07-072F048CCCEE}"/>
          </ac:picMkLst>
        </pc:picChg>
      </pc:sldChg>
      <pc:sldChg chg="addSp delSp modSp add mod modClrScheme chgLayout">
        <pc:chgData name="Claire Blackett" userId="51c5325c-931a-4b34-a360-bd2e6022a985" providerId="ADAL" clId="{DE7EB159-D541-497B-BC83-FDA3FE753A5C}" dt="2022-06-21T16:58:17.744" v="13779" actId="20577"/>
        <pc:sldMkLst>
          <pc:docMk/>
          <pc:sldMk cId="2586059682" sldId="2337"/>
        </pc:sldMkLst>
        <pc:spChg chg="mod ord">
          <ac:chgData name="Claire Blackett" userId="51c5325c-931a-4b34-a360-bd2e6022a985" providerId="ADAL" clId="{DE7EB159-D541-497B-BC83-FDA3FE753A5C}" dt="2022-06-21T16:37:26.538" v="12904" actId="700"/>
          <ac:spMkLst>
            <pc:docMk/>
            <pc:sldMk cId="2586059682" sldId="2337"/>
            <ac:spMk id="2" creationId="{7D47D67B-848E-9171-B82A-A39FC61A47F9}"/>
          </ac:spMkLst>
        </pc:spChg>
        <pc:spChg chg="del">
          <ac:chgData name="Claire Blackett" userId="51c5325c-931a-4b34-a360-bd2e6022a985" providerId="ADAL" clId="{DE7EB159-D541-497B-BC83-FDA3FE753A5C}" dt="2022-06-21T16:37:20.057" v="12902" actId="478"/>
          <ac:spMkLst>
            <pc:docMk/>
            <pc:sldMk cId="2586059682" sldId="2337"/>
            <ac:spMk id="3" creationId="{4125709B-C04D-24ED-153A-28E6A4E31B31}"/>
          </ac:spMkLst>
        </pc:spChg>
        <pc:spChg chg="del">
          <ac:chgData name="Claire Blackett" userId="51c5325c-931a-4b34-a360-bd2e6022a985" providerId="ADAL" clId="{DE7EB159-D541-497B-BC83-FDA3FE753A5C}" dt="2022-06-21T16:37:22.642" v="12903" actId="478"/>
          <ac:spMkLst>
            <pc:docMk/>
            <pc:sldMk cId="2586059682" sldId="2337"/>
            <ac:spMk id="4" creationId="{FA68AF7D-79CE-2B48-FFB7-2C12ED21150D}"/>
          </ac:spMkLst>
        </pc:spChg>
        <pc:spChg chg="mod ord">
          <ac:chgData name="Claire Blackett" userId="51c5325c-931a-4b34-a360-bd2e6022a985" providerId="ADAL" clId="{DE7EB159-D541-497B-BC83-FDA3FE753A5C}" dt="2022-06-21T16:37:26.538" v="12904" actId="700"/>
          <ac:spMkLst>
            <pc:docMk/>
            <pc:sldMk cId="2586059682" sldId="2337"/>
            <ac:spMk id="5" creationId="{7E037002-9D95-7AC6-2AA0-734F01321AC9}"/>
          </ac:spMkLst>
        </pc:spChg>
        <pc:spChg chg="add del mod ord">
          <ac:chgData name="Claire Blackett" userId="51c5325c-931a-4b34-a360-bd2e6022a985" providerId="ADAL" clId="{DE7EB159-D541-497B-BC83-FDA3FE753A5C}" dt="2022-06-21T16:37:26.538" v="12904" actId="700"/>
          <ac:spMkLst>
            <pc:docMk/>
            <pc:sldMk cId="2586059682" sldId="2337"/>
            <ac:spMk id="8" creationId="{F16F4B50-6E2F-455B-EE0A-FCBB759CB824}"/>
          </ac:spMkLst>
        </pc:spChg>
        <pc:spChg chg="add del mod">
          <ac:chgData name="Claire Blackett" userId="51c5325c-931a-4b34-a360-bd2e6022a985" providerId="ADAL" clId="{DE7EB159-D541-497B-BC83-FDA3FE753A5C}" dt="2022-06-21T16:37:26.538" v="12904" actId="700"/>
          <ac:spMkLst>
            <pc:docMk/>
            <pc:sldMk cId="2586059682" sldId="2337"/>
            <ac:spMk id="10" creationId="{026B6207-40DD-0E55-29A6-95AAB60E606C}"/>
          </ac:spMkLst>
        </pc:spChg>
        <pc:spChg chg="add mod ord">
          <ac:chgData name="Claire Blackett" userId="51c5325c-931a-4b34-a360-bd2e6022a985" providerId="ADAL" clId="{DE7EB159-D541-497B-BC83-FDA3FE753A5C}" dt="2022-06-21T16:58:17.744" v="13779" actId="20577"/>
          <ac:spMkLst>
            <pc:docMk/>
            <pc:sldMk cId="2586059682" sldId="2337"/>
            <ac:spMk id="11" creationId="{51D56593-1183-A3F0-92C3-08EC51753D81}"/>
          </ac:spMkLst>
        </pc:spChg>
        <pc:picChg chg="add mod">
          <ac:chgData name="Claire Blackett" userId="51c5325c-931a-4b34-a360-bd2e6022a985" providerId="ADAL" clId="{DE7EB159-D541-497B-BC83-FDA3FE753A5C}" dt="2022-06-21T16:55:29.204" v="13648" actId="167"/>
          <ac:picMkLst>
            <pc:docMk/>
            <pc:sldMk cId="2586059682" sldId="2337"/>
            <ac:picMk id="1026" creationId="{15EB6030-FA09-1690-0B9B-64E81F6B3C77}"/>
          </ac:picMkLst>
        </pc:picChg>
        <pc:picChg chg="add mod">
          <ac:chgData name="Claire Blackett" userId="51c5325c-931a-4b34-a360-bd2e6022a985" providerId="ADAL" clId="{DE7EB159-D541-497B-BC83-FDA3FE753A5C}" dt="2022-06-21T16:55:34.816" v="13649" actId="14100"/>
          <ac:picMkLst>
            <pc:docMk/>
            <pc:sldMk cId="2586059682" sldId="2337"/>
            <ac:picMk id="1028" creationId="{9DC9172C-8E95-EBDD-E251-4280D51D9E15}"/>
          </ac:picMkLst>
        </pc:picChg>
      </pc:sldChg>
      <pc:sldChg chg="delSp modSp new mod">
        <pc:chgData name="Claire Blackett" userId="51c5325c-931a-4b34-a360-bd2e6022a985" providerId="ADAL" clId="{DE7EB159-D541-497B-BC83-FDA3FE753A5C}" dt="2022-06-21T16:56:53.702" v="13759" actId="20577"/>
        <pc:sldMkLst>
          <pc:docMk/>
          <pc:sldMk cId="1781877818" sldId="2338"/>
        </pc:sldMkLst>
        <pc:spChg chg="mod">
          <ac:chgData name="Claire Blackett" userId="51c5325c-931a-4b34-a360-bd2e6022a985" providerId="ADAL" clId="{DE7EB159-D541-497B-BC83-FDA3FE753A5C}" dt="2022-06-21T16:55:59.380" v="13664" actId="20577"/>
          <ac:spMkLst>
            <pc:docMk/>
            <pc:sldMk cId="1781877818" sldId="2338"/>
            <ac:spMk id="2" creationId="{6D97EF4F-66A3-2B64-BB2F-9ACEA85FA7FC}"/>
          </ac:spMkLst>
        </pc:spChg>
        <pc:spChg chg="mod">
          <ac:chgData name="Claire Blackett" userId="51c5325c-931a-4b34-a360-bd2e6022a985" providerId="ADAL" clId="{DE7EB159-D541-497B-BC83-FDA3FE753A5C}" dt="2022-06-21T16:56:03.922" v="13684" actId="20577"/>
          <ac:spMkLst>
            <pc:docMk/>
            <pc:sldMk cId="1781877818" sldId="2338"/>
            <ac:spMk id="3" creationId="{21EBEDD9-66F5-97B6-6FB8-99376BF75330}"/>
          </ac:spMkLst>
        </pc:spChg>
        <pc:spChg chg="mod">
          <ac:chgData name="Claire Blackett" userId="51c5325c-931a-4b34-a360-bd2e6022a985" providerId="ADAL" clId="{DE7EB159-D541-497B-BC83-FDA3FE753A5C}" dt="2022-06-21T16:56:53.702" v="13759" actId="20577"/>
          <ac:spMkLst>
            <pc:docMk/>
            <pc:sldMk cId="1781877818" sldId="2338"/>
            <ac:spMk id="4" creationId="{2CF7D212-868A-4F04-A54F-8767008642DD}"/>
          </ac:spMkLst>
        </pc:spChg>
        <pc:spChg chg="del">
          <ac:chgData name="Claire Blackett" userId="51c5325c-931a-4b34-a360-bd2e6022a985" providerId="ADAL" clId="{DE7EB159-D541-497B-BC83-FDA3FE753A5C}" dt="2022-06-21T16:56:12.667" v="13710" actId="478"/>
          <ac:spMkLst>
            <pc:docMk/>
            <pc:sldMk cId="1781877818" sldId="2338"/>
            <ac:spMk id="5" creationId="{3AE94DBA-9019-EEB1-8822-78287D872627}"/>
          </ac:spMkLst>
        </pc:spChg>
        <pc:spChg chg="del">
          <ac:chgData name="Claire Blackett" userId="51c5325c-931a-4b34-a360-bd2e6022a985" providerId="ADAL" clId="{DE7EB159-D541-497B-BC83-FDA3FE753A5C}" dt="2022-06-21T16:56:16.223" v="13711" actId="478"/>
          <ac:spMkLst>
            <pc:docMk/>
            <pc:sldMk cId="1781877818" sldId="2338"/>
            <ac:spMk id="6" creationId="{2BEC99FD-41B3-2254-3226-CF557F1E0E1B}"/>
          </ac:spMkLst>
        </pc:spChg>
      </pc:sldChg>
      <pc:sldMasterChg chg="modSldLayout">
        <pc:chgData name="Claire Blackett" userId="51c5325c-931a-4b34-a360-bd2e6022a985" providerId="ADAL" clId="{DE7EB159-D541-497B-BC83-FDA3FE753A5C}" dt="2022-06-08T13:48:16.954" v="6515"/>
        <pc:sldMasterMkLst>
          <pc:docMk/>
          <pc:sldMasterMk cId="1040930065" sldId="2147483648"/>
        </pc:sldMasterMkLst>
        <pc:sldLayoutChg chg="addSp modSp">
          <pc:chgData name="Claire Blackett" userId="51c5325c-931a-4b34-a360-bd2e6022a985" providerId="ADAL" clId="{DE7EB159-D541-497B-BC83-FDA3FE753A5C}" dt="2022-06-08T13:48:16.954" v="6515"/>
          <pc:sldLayoutMkLst>
            <pc:docMk/>
            <pc:sldMasterMk cId="1040930065" sldId="2147483648"/>
            <pc:sldLayoutMk cId="841546663" sldId="2147483672"/>
          </pc:sldLayoutMkLst>
          <pc:picChg chg="add mod">
            <ac:chgData name="Claire Blackett" userId="51c5325c-931a-4b34-a360-bd2e6022a985" providerId="ADAL" clId="{DE7EB159-D541-497B-BC83-FDA3FE753A5C}" dt="2022-06-08T13:48:16.954" v="6515"/>
            <ac:picMkLst>
              <pc:docMk/>
              <pc:sldMasterMk cId="1040930065" sldId="2147483648"/>
              <pc:sldLayoutMk cId="841546663" sldId="2147483672"/>
              <ac:picMk id="8" creationId="{F3E89BA1-5E3F-4FEC-A5A5-CC33FCE1E4B7}"/>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2457B3-FE16-4CDE-ABA9-60416829DC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D22008ED-740B-45A7-BA00-6057767229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351695-E8F6-40F0-9D2A-10CD7BC765FA}" type="datetimeFigureOut">
              <a:rPr lang="nb-NO" smtClean="0"/>
              <a:t>21.06.2022</a:t>
            </a:fld>
            <a:endParaRPr lang="nb-NO"/>
          </a:p>
        </p:txBody>
      </p:sp>
      <p:sp>
        <p:nvSpPr>
          <p:cNvPr id="4" name="Footer Placeholder 3">
            <a:extLst>
              <a:ext uri="{FF2B5EF4-FFF2-40B4-BE49-F238E27FC236}">
                <a16:creationId xmlns:a16="http://schemas.microsoft.com/office/drawing/2014/main" id="{4DF15810-911A-4317-9BE1-E7ED86EB3D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956D16A5-178D-4D39-95FE-DD0D809FA7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45D469-E4FA-4026-80DC-B3FE7A74E7E5}" type="slidenum">
              <a:rPr lang="nb-NO" smtClean="0"/>
              <a:t>‹#›</a:t>
            </a:fld>
            <a:endParaRPr lang="nb-NO"/>
          </a:p>
        </p:txBody>
      </p:sp>
    </p:spTree>
    <p:extLst>
      <p:ext uri="{BB962C8B-B14F-4D97-AF65-F5344CB8AC3E}">
        <p14:creationId xmlns:p14="http://schemas.microsoft.com/office/powerpoint/2010/main" val="1155292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88047-1918-40D1-8D1D-BFF30DC0E730}" type="datetimeFigureOut">
              <a:rPr lang="nb-NO" smtClean="0"/>
              <a:t>21.06.2022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9166B-AFC0-4BE7-A240-5DC77DDF6923}" type="slidenum">
              <a:rPr lang="nb-NO" smtClean="0"/>
              <a:t>‹#›</a:t>
            </a:fld>
            <a:endParaRPr lang="nb-NO"/>
          </a:p>
        </p:txBody>
      </p:sp>
    </p:spTree>
    <p:extLst>
      <p:ext uri="{BB962C8B-B14F-4D97-AF65-F5344CB8AC3E}">
        <p14:creationId xmlns:p14="http://schemas.microsoft.com/office/powerpoint/2010/main" val="3718909330"/>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59166B-AFC0-4BE7-A240-5DC77DDF6923}" type="slidenum">
              <a:rPr lang="nb-NO" smtClean="0"/>
              <a:t>3</a:t>
            </a:fld>
            <a:endParaRPr lang="nb-NO"/>
          </a:p>
        </p:txBody>
      </p:sp>
    </p:spTree>
    <p:extLst>
      <p:ext uri="{BB962C8B-B14F-4D97-AF65-F5344CB8AC3E}">
        <p14:creationId xmlns:p14="http://schemas.microsoft.com/office/powerpoint/2010/main" val="207236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59166B-AFC0-4BE7-A240-5DC77DDF6923}" type="slidenum">
              <a:rPr lang="nb-NO" smtClean="0"/>
              <a:t>6</a:t>
            </a:fld>
            <a:endParaRPr lang="nb-NO"/>
          </a:p>
        </p:txBody>
      </p:sp>
    </p:spTree>
    <p:extLst>
      <p:ext uri="{BB962C8B-B14F-4D97-AF65-F5344CB8AC3E}">
        <p14:creationId xmlns:p14="http://schemas.microsoft.com/office/powerpoint/2010/main" val="341441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sz="1800" b="0" i="0" u="none" strike="noStrike" baseline="0" dirty="0">
                <a:latin typeface="CIDFont+F1"/>
              </a:rPr>
              <a:t>Four scenarios were designed to be gradually more complex with parallel tasks and disturbances occurring in three reactors. </a:t>
            </a:r>
          </a:p>
          <a:p>
            <a:pPr marL="285750" indent="-285750" algn="l">
              <a:buFont typeface="Arial" panose="020B0604020202020204" pitchFamily="34" charset="0"/>
              <a:buChar char="•"/>
            </a:pPr>
            <a:r>
              <a:rPr lang="en-US" sz="1800" b="0" i="0" u="none" strike="noStrike" baseline="0" dirty="0">
                <a:latin typeface="CIDFont+F1"/>
              </a:rPr>
              <a:t>Although they had limited familiarity with the iPWR process, the participants were able to control the three reactors even in challenging scenarios. </a:t>
            </a:r>
          </a:p>
          <a:p>
            <a:pPr marL="285750" indent="-285750" algn="l">
              <a:buFont typeface="Arial" panose="020B0604020202020204" pitchFamily="34" charset="0"/>
              <a:buChar char="•"/>
            </a:pPr>
            <a:r>
              <a:rPr lang="en-US" sz="1800" b="0" i="0" u="none" strike="noStrike" baseline="0" dirty="0">
                <a:latin typeface="CIDFont+F1"/>
              </a:rPr>
              <a:t>The results of the study indicated that workload increased but did not seem to impede task completion. </a:t>
            </a:r>
          </a:p>
          <a:p>
            <a:pPr marL="285750" indent="-285750" algn="l">
              <a:buFont typeface="Arial" panose="020B0604020202020204" pitchFamily="34" charset="0"/>
              <a:buChar char="•"/>
            </a:pPr>
            <a:r>
              <a:rPr lang="en-US" sz="1800" b="0" i="0" u="none" strike="noStrike" baseline="0" dirty="0">
                <a:latin typeface="CIDFont+F1"/>
              </a:rPr>
              <a:t>The explorative study enabled a better understanding of prioritized topics for future research, requirements for participant training and simulator capabilities in future studies.</a:t>
            </a:r>
            <a:endParaRPr lang="en-US" dirty="0"/>
          </a:p>
        </p:txBody>
      </p:sp>
      <p:sp>
        <p:nvSpPr>
          <p:cNvPr id="4" name="Slide Number Placeholder 3"/>
          <p:cNvSpPr>
            <a:spLocks noGrp="1"/>
          </p:cNvSpPr>
          <p:nvPr>
            <p:ph type="sldNum" sz="quarter" idx="5"/>
          </p:nvPr>
        </p:nvSpPr>
        <p:spPr/>
        <p:txBody>
          <a:bodyPr/>
          <a:lstStyle/>
          <a:p>
            <a:fld id="{8E59166B-AFC0-4BE7-A240-5DC77DDF6923}" type="slidenum">
              <a:rPr lang="nb-NO" smtClean="0"/>
              <a:t>13</a:t>
            </a:fld>
            <a:endParaRPr lang="nb-NO"/>
          </a:p>
        </p:txBody>
      </p:sp>
    </p:spTree>
    <p:extLst>
      <p:ext uri="{BB962C8B-B14F-4D97-AF65-F5344CB8AC3E}">
        <p14:creationId xmlns:p14="http://schemas.microsoft.com/office/powerpoint/2010/main" val="2647962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59166B-AFC0-4BE7-A240-5DC77DDF6923}" type="slidenum">
              <a:rPr lang="nb-NO" smtClean="0"/>
              <a:t>15</a:t>
            </a:fld>
            <a:endParaRPr lang="nb-NO"/>
          </a:p>
        </p:txBody>
      </p:sp>
    </p:spTree>
    <p:extLst>
      <p:ext uri="{BB962C8B-B14F-4D97-AF65-F5344CB8AC3E}">
        <p14:creationId xmlns:p14="http://schemas.microsoft.com/office/powerpoint/2010/main" val="2415176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C9EAFB-1B1A-4599-90F8-C83EA557028E}"/>
              </a:ext>
            </a:extLst>
          </p:cNvPr>
          <p:cNvSpPr>
            <a:spLocks noGrp="1"/>
          </p:cNvSpPr>
          <p:nvPr>
            <p:ph type="ctrTitle"/>
          </p:nvPr>
        </p:nvSpPr>
        <p:spPr>
          <a:xfrm>
            <a:off x="3033360" y="4039780"/>
            <a:ext cx="6125280" cy="646406"/>
          </a:xfrm>
        </p:spPr>
        <p:txBody>
          <a:bodyPr wrap="square" anchor="t" anchorCtr="0">
            <a:normAutofit/>
          </a:bodyPr>
          <a:lstStyle>
            <a:lvl1pPr algn="ctr">
              <a:defRPr sz="2100">
                <a:solidFill>
                  <a:schemeClr val="bg1"/>
                </a:solidFill>
              </a:defRPr>
            </a:lvl1pPr>
          </a:lstStyle>
          <a:p>
            <a:r>
              <a:rPr lang="en-US"/>
              <a:t>Click to edit Master title style</a:t>
            </a:r>
            <a:endParaRPr lang="nb-NO"/>
          </a:p>
        </p:txBody>
      </p:sp>
      <p:pic>
        <p:nvPicPr>
          <p:cNvPr id="9" name="Bilde 8">
            <a:extLst>
              <a:ext uri="{FF2B5EF4-FFF2-40B4-BE49-F238E27FC236}">
                <a16:creationId xmlns:a16="http://schemas.microsoft.com/office/drawing/2014/main" id="{6D18554E-AE46-4A61-B328-7A6E92754C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1635" y="2389175"/>
            <a:ext cx="1248730" cy="1098264"/>
          </a:xfrm>
          <a:prstGeom prst="rect">
            <a:avLst/>
          </a:prstGeom>
        </p:spPr>
      </p:pic>
      <p:sp>
        <p:nvSpPr>
          <p:cNvPr id="13" name="Rektangel 12">
            <a:extLst>
              <a:ext uri="{FF2B5EF4-FFF2-40B4-BE49-F238E27FC236}">
                <a16:creationId xmlns:a16="http://schemas.microsoft.com/office/drawing/2014/main" id="{766913AD-D89E-407C-BC74-9663F3480300}"/>
              </a:ext>
            </a:extLst>
          </p:cNvPr>
          <p:cNvSpPr/>
          <p:nvPr userDrawn="1"/>
        </p:nvSpPr>
        <p:spPr>
          <a:xfrm>
            <a:off x="4430575" y="3870932"/>
            <a:ext cx="3330850" cy="14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Tree>
    <p:extLst>
      <p:ext uri="{BB962C8B-B14F-4D97-AF65-F5344CB8AC3E}">
        <p14:creationId xmlns:p14="http://schemas.microsoft.com/office/powerpoint/2010/main" val="157841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llomtittel (blå)">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a:xfrm>
            <a:off x="1016927" y="3316935"/>
            <a:ext cx="10158941" cy="569452"/>
          </a:xfrm>
        </p:spPr>
        <p:txBody>
          <a:bodyPr anchor="ctr" anchorCtr="0">
            <a:normAutofit/>
          </a:bodyPr>
          <a:lstStyle>
            <a:lvl1pPr algn="ctr">
              <a:spcBef>
                <a:spcPts val="0"/>
              </a:spcBef>
              <a:defRPr sz="3701">
                <a:solidFill>
                  <a:schemeClr val="bg1"/>
                </a:solidFill>
              </a:defRPr>
            </a:lvl1pPr>
          </a:lstStyle>
          <a:p>
            <a:r>
              <a:rPr lang="en-US"/>
              <a:t>Click to edit Master title style</a:t>
            </a:r>
            <a:endParaRPr lang="nb-NO"/>
          </a:p>
        </p:txBody>
      </p:sp>
      <p:sp>
        <p:nvSpPr>
          <p:cNvPr id="6" name="Plassholder for tekst 5">
            <a:extLst>
              <a:ext uri="{FF2B5EF4-FFF2-40B4-BE49-F238E27FC236}">
                <a16:creationId xmlns:a16="http://schemas.microsoft.com/office/drawing/2014/main" id="{FC99F587-4CCD-481B-99AE-FEFB5877ED63}"/>
              </a:ext>
            </a:extLst>
          </p:cNvPr>
          <p:cNvSpPr>
            <a:spLocks noGrp="1"/>
          </p:cNvSpPr>
          <p:nvPr>
            <p:ph type="body" sz="quarter" idx="10"/>
          </p:nvPr>
        </p:nvSpPr>
        <p:spPr>
          <a:xfrm>
            <a:off x="1016927" y="4073066"/>
            <a:ext cx="10158941" cy="246250"/>
          </a:xfrm>
        </p:spPr>
        <p:txBody>
          <a:bodyPr>
            <a:spAutoFit/>
          </a:bodyPr>
          <a:lstStyle>
            <a:lvl1pPr marL="0" indent="0" algn="ctr">
              <a:spcBef>
                <a:spcPts val="0"/>
              </a:spcBef>
              <a:buNone/>
              <a:defRPr sz="1600">
                <a:solidFill>
                  <a:schemeClr val="bg1"/>
                </a:solidFill>
              </a:defRPr>
            </a:lvl1pPr>
          </a:lstStyle>
          <a:p>
            <a:pPr lvl="0"/>
            <a:r>
              <a:rPr lang="en-US"/>
              <a:t>Click to edit Master text styles</a:t>
            </a:r>
          </a:p>
        </p:txBody>
      </p:sp>
      <p:sp>
        <p:nvSpPr>
          <p:cNvPr id="5" name="Content Placeholder 4">
            <a:extLst>
              <a:ext uri="{FF2B5EF4-FFF2-40B4-BE49-F238E27FC236}">
                <a16:creationId xmlns:a16="http://schemas.microsoft.com/office/drawing/2014/main" id="{75DEB432-864D-4435-B779-3538CA39357C}"/>
              </a:ext>
            </a:extLst>
          </p:cNvPr>
          <p:cNvSpPr>
            <a:spLocks noGrp="1"/>
          </p:cNvSpPr>
          <p:nvPr>
            <p:ph sz="quarter" idx="16" hasCustomPrompt="1"/>
          </p:nvPr>
        </p:nvSpPr>
        <p:spPr>
          <a:xfrm>
            <a:off x="5195889" y="1279391"/>
            <a:ext cx="1800225" cy="1800225"/>
          </a:xfrm>
          <a:prstGeom prst="rect">
            <a:avLst/>
          </a:prstGeom>
        </p:spPr>
        <p:txBody>
          <a:bodyPr lIns="0" tIns="0" rIns="0" bIns="0"/>
          <a:lstStyle>
            <a:lvl1pPr marL="0" indent="0" algn="ctr">
              <a:buNone/>
              <a:defRPr>
                <a:solidFill>
                  <a:schemeClr val="bg1"/>
                </a:solidFill>
              </a:defRPr>
            </a:lvl1pPr>
          </a:lstStyle>
          <a:p>
            <a:pPr lvl="0"/>
            <a:r>
              <a:rPr lang="nb-NO"/>
              <a:t>Sett inn bilde/ grafikk</a:t>
            </a:r>
          </a:p>
        </p:txBody>
      </p:sp>
    </p:spTree>
    <p:extLst>
      <p:ext uri="{BB962C8B-B14F-4D97-AF65-F5344CB8AC3E}">
        <p14:creationId xmlns:p14="http://schemas.microsoft.com/office/powerpoint/2010/main" val="228297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ellomtittel (hvi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a:xfrm>
            <a:off x="1016927" y="3316935"/>
            <a:ext cx="10158941" cy="569452"/>
          </a:xfrm>
        </p:spPr>
        <p:txBody>
          <a:bodyPr anchor="b" anchorCtr="0">
            <a:spAutoFit/>
          </a:bodyPr>
          <a:lstStyle>
            <a:lvl1pPr algn="ctr">
              <a:spcBef>
                <a:spcPts val="0"/>
              </a:spcBef>
              <a:defRPr sz="3701">
                <a:solidFill>
                  <a:schemeClr val="accent1"/>
                </a:solidFill>
              </a:defRPr>
            </a:lvl1pPr>
          </a:lstStyle>
          <a:p>
            <a:r>
              <a:rPr lang="en-US"/>
              <a:t>Click to edit Master title style</a:t>
            </a:r>
            <a:endParaRPr lang="nb-NO"/>
          </a:p>
        </p:txBody>
      </p:sp>
      <p:sp>
        <p:nvSpPr>
          <p:cNvPr id="6" name="Plassholder for tekst 5">
            <a:extLst>
              <a:ext uri="{FF2B5EF4-FFF2-40B4-BE49-F238E27FC236}">
                <a16:creationId xmlns:a16="http://schemas.microsoft.com/office/drawing/2014/main" id="{FC99F587-4CCD-481B-99AE-FEFB5877ED63}"/>
              </a:ext>
            </a:extLst>
          </p:cNvPr>
          <p:cNvSpPr>
            <a:spLocks noGrp="1"/>
          </p:cNvSpPr>
          <p:nvPr>
            <p:ph type="body" sz="quarter" idx="10"/>
          </p:nvPr>
        </p:nvSpPr>
        <p:spPr>
          <a:xfrm>
            <a:off x="1016927" y="4073066"/>
            <a:ext cx="10158941" cy="246250"/>
          </a:xfrm>
        </p:spPr>
        <p:txBody>
          <a:bodyPr>
            <a:spAutoFit/>
          </a:bodyPr>
          <a:lstStyle>
            <a:lvl1pPr marL="0" indent="0" algn="ctr">
              <a:spcBef>
                <a:spcPts val="0"/>
              </a:spcBef>
              <a:buNone/>
              <a:defRPr sz="1600">
                <a:solidFill>
                  <a:schemeClr val="tx2"/>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4AE96BF0-2061-4DDD-B4AE-19718E079373}"/>
              </a:ext>
            </a:extLst>
          </p:cNvPr>
          <p:cNvSpPr>
            <a:spLocks noGrp="1"/>
          </p:cNvSpPr>
          <p:nvPr>
            <p:ph sz="quarter" idx="16" hasCustomPrompt="1"/>
          </p:nvPr>
        </p:nvSpPr>
        <p:spPr>
          <a:xfrm>
            <a:off x="5195889" y="1279391"/>
            <a:ext cx="1800225" cy="1800225"/>
          </a:xfrm>
          <a:prstGeom prst="rect">
            <a:avLst/>
          </a:prstGeom>
        </p:spPr>
        <p:txBody>
          <a:bodyPr lIns="0" tIns="0" rIns="0" bIns="0"/>
          <a:lstStyle>
            <a:lvl1pPr marL="0" indent="0" algn="ctr">
              <a:buNone/>
              <a:defRPr>
                <a:solidFill>
                  <a:schemeClr val="accent1"/>
                </a:solidFill>
              </a:defRPr>
            </a:lvl1pPr>
          </a:lstStyle>
          <a:p>
            <a:pPr lvl="0"/>
            <a:r>
              <a:rPr lang="nb-NO"/>
              <a:t>Sett inn bilde/ grafikk</a:t>
            </a:r>
          </a:p>
        </p:txBody>
      </p:sp>
    </p:spTree>
    <p:extLst>
      <p:ext uri="{BB962C8B-B14F-4D97-AF65-F5344CB8AC3E}">
        <p14:creationId xmlns:p14="http://schemas.microsoft.com/office/powerpoint/2010/main" val="912161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itat og bild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6269200" y="0"/>
            <a:ext cx="592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3" name="Plassholder for dato 2">
            <a:extLst>
              <a:ext uri="{FF2B5EF4-FFF2-40B4-BE49-F238E27FC236}">
                <a16:creationId xmlns:a16="http://schemas.microsoft.com/office/drawing/2014/main" id="{4BB86730-DC57-4A45-BC9D-88288947E6DF}"/>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21.06.2022</a:t>
            </a:fld>
            <a:endParaRPr lang="nb-NO"/>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A2A6F07-5687-477F-A1CB-9E49F6E63319}"/>
              </a:ext>
            </a:extLst>
          </p:cNvPr>
          <p:cNvSpPr>
            <a:spLocks noGrp="1"/>
          </p:cNvSpPr>
          <p:nvPr>
            <p:ph type="sldNum" sz="quarter" idx="12"/>
          </p:nvPr>
        </p:nvSpPr>
        <p:spPr>
          <a:xfrm>
            <a:off x="8324772" y="254339"/>
            <a:ext cx="2851228" cy="252334"/>
          </a:xfrm>
          <a:noFill/>
        </p:spPr>
        <p:txBody>
          <a:bodyPr/>
          <a:lstStyle>
            <a:lvl1pPr algn="r">
              <a:defRPr/>
            </a:lvl1pPr>
          </a:lstStyle>
          <a:p>
            <a:fld id="{BC9DEAA0-3EDB-4C7B-956D-2146C6DE9633}" type="slidenum">
              <a:rPr lang="nb-NO" smtClean="0"/>
              <a:pPr/>
              <a:t>‹#›</a:t>
            </a:fld>
            <a:endParaRPr lang="nb-NO"/>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mj-lt"/>
              </a:defRPr>
            </a:lvl1pPr>
          </a:lstStyle>
          <a:p>
            <a:pPr lvl="0"/>
            <a:r>
              <a:rPr lang="en-US"/>
              <a:t>Click to edit Master text styles</a:t>
            </a:r>
          </a:p>
        </p:txBody>
      </p:sp>
      <p:sp>
        <p:nvSpPr>
          <p:cNvPr id="15" name="Plassholder for tekst 14">
            <a:extLst>
              <a:ext uri="{FF2B5EF4-FFF2-40B4-BE49-F238E27FC236}">
                <a16:creationId xmlns:a16="http://schemas.microsoft.com/office/drawing/2014/main" id="{97AED4CC-22E6-43F4-AB7B-3739313588BF}"/>
              </a:ext>
            </a:extLst>
          </p:cNvPr>
          <p:cNvSpPr>
            <a:spLocks noGrp="1"/>
          </p:cNvSpPr>
          <p:nvPr>
            <p:ph type="body" sz="quarter" idx="15"/>
          </p:nvPr>
        </p:nvSpPr>
        <p:spPr>
          <a:xfrm>
            <a:off x="7440460" y="4498688"/>
            <a:ext cx="3580280" cy="353943"/>
          </a:xfrm>
        </p:spPr>
        <p:txBody>
          <a:bodyPr wrap="square">
            <a:spAutoFit/>
          </a:bodyPr>
          <a:lstStyle>
            <a:lvl1pPr marL="0" indent="0" algn="ctr">
              <a:buNone/>
              <a:defRPr sz="2300">
                <a:solidFill>
                  <a:schemeClr val="bg1"/>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25BC1190-17E8-4DB4-9F02-27B263D4E61D}"/>
              </a:ext>
            </a:extLst>
          </p:cNvPr>
          <p:cNvSpPr>
            <a:spLocks noGrp="1"/>
          </p:cNvSpPr>
          <p:nvPr>
            <p:ph sz="quarter" idx="18" hasCustomPrompt="1"/>
          </p:nvPr>
        </p:nvSpPr>
        <p:spPr>
          <a:xfrm>
            <a:off x="7955581" y="2005382"/>
            <a:ext cx="2550038" cy="2167001"/>
          </a:xfrm>
          <a:prstGeom prst="rect">
            <a:avLst/>
          </a:prstGeom>
        </p:spPr>
        <p:txBody>
          <a:bodyPr lIns="0" tIns="0" rIns="0" bIns="0"/>
          <a:lstStyle>
            <a:lvl1pPr marL="0" indent="0" algn="ctr">
              <a:buNone/>
              <a:defRPr>
                <a:solidFill>
                  <a:schemeClr val="bg1"/>
                </a:solidFill>
              </a:defRPr>
            </a:lvl1pPr>
            <a:lvl2pPr marL="198039" indent="0">
              <a:buNone/>
              <a:defRPr/>
            </a:lvl2pPr>
          </a:lstStyle>
          <a:p>
            <a:pPr lvl="0"/>
            <a:r>
              <a:rPr lang="en-US"/>
              <a:t>Sett inn </a:t>
            </a:r>
            <a:r>
              <a:rPr lang="en-US" err="1"/>
              <a:t>bilde</a:t>
            </a:r>
            <a:r>
              <a:rPr lang="en-US"/>
              <a:t>/ </a:t>
            </a:r>
            <a:r>
              <a:rPr lang="en-US" err="1"/>
              <a:t>grafikk</a:t>
            </a:r>
            <a:endParaRPr lang="en-US"/>
          </a:p>
        </p:txBody>
      </p:sp>
      <p:pic>
        <p:nvPicPr>
          <p:cNvPr id="6" name="Picture 5">
            <a:extLst>
              <a:ext uri="{FF2B5EF4-FFF2-40B4-BE49-F238E27FC236}">
                <a16:creationId xmlns:a16="http://schemas.microsoft.com/office/drawing/2014/main" id="{CF6C8F01-FFEC-4F76-B5AF-3F8C51D220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194846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itat og bilde (oransj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6269200" y="0"/>
            <a:ext cx="592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mj-lt"/>
              </a:defRPr>
            </a:lvl1pPr>
          </a:lstStyle>
          <a:p>
            <a:pPr lvl="0"/>
            <a:r>
              <a:rPr lang="en-US"/>
              <a:t>Click to edit Master text styles</a:t>
            </a:r>
          </a:p>
        </p:txBody>
      </p:sp>
      <p:sp>
        <p:nvSpPr>
          <p:cNvPr id="11" name="Plassholder for tekst 14">
            <a:extLst>
              <a:ext uri="{FF2B5EF4-FFF2-40B4-BE49-F238E27FC236}">
                <a16:creationId xmlns:a16="http://schemas.microsoft.com/office/drawing/2014/main" id="{AAB95341-D0AD-48D1-8457-8518D7587BE3}"/>
              </a:ext>
            </a:extLst>
          </p:cNvPr>
          <p:cNvSpPr>
            <a:spLocks noGrp="1"/>
          </p:cNvSpPr>
          <p:nvPr>
            <p:ph type="body" sz="quarter" idx="15"/>
          </p:nvPr>
        </p:nvSpPr>
        <p:spPr>
          <a:xfrm>
            <a:off x="7440460" y="4498688"/>
            <a:ext cx="3580280" cy="353943"/>
          </a:xfrm>
        </p:spPr>
        <p:txBody>
          <a:bodyPr wrap="square">
            <a:spAutoFit/>
          </a:bodyPr>
          <a:lstStyle>
            <a:lvl1pPr marL="0" indent="0" algn="ctr">
              <a:buNone/>
              <a:defRPr sz="2300">
                <a:solidFill>
                  <a:schemeClr val="bg1"/>
                </a:solidFill>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F56183AA-A658-4279-9BC9-6D77B9508470}"/>
              </a:ext>
            </a:extLst>
          </p:cNvPr>
          <p:cNvSpPr>
            <a:spLocks noGrp="1"/>
          </p:cNvSpPr>
          <p:nvPr>
            <p:ph sz="quarter" idx="18" hasCustomPrompt="1"/>
          </p:nvPr>
        </p:nvSpPr>
        <p:spPr>
          <a:xfrm>
            <a:off x="7955581" y="2005382"/>
            <a:ext cx="2550038" cy="2167001"/>
          </a:xfrm>
          <a:prstGeom prst="rect">
            <a:avLst/>
          </a:prstGeom>
        </p:spPr>
        <p:txBody>
          <a:bodyPr lIns="0" tIns="0" rIns="0" bIns="0"/>
          <a:lstStyle>
            <a:lvl1pPr marL="0" indent="0" algn="ctr">
              <a:buNone/>
              <a:defRPr>
                <a:solidFill>
                  <a:schemeClr val="bg1"/>
                </a:solidFill>
              </a:defRPr>
            </a:lvl1pPr>
            <a:lvl2pPr marL="198039" indent="0">
              <a:buNone/>
              <a:defRPr/>
            </a:lvl2pPr>
          </a:lstStyle>
          <a:p>
            <a:pPr lvl="0"/>
            <a:r>
              <a:rPr lang="en-US"/>
              <a:t>Sett inn </a:t>
            </a:r>
            <a:r>
              <a:rPr lang="en-US" err="1"/>
              <a:t>bilde</a:t>
            </a:r>
            <a:r>
              <a:rPr lang="en-US"/>
              <a:t>/ </a:t>
            </a:r>
            <a:r>
              <a:rPr lang="en-US" err="1"/>
              <a:t>grafikk</a:t>
            </a:r>
            <a:endParaRPr lang="en-US"/>
          </a:p>
        </p:txBody>
      </p:sp>
      <p:sp>
        <p:nvSpPr>
          <p:cNvPr id="12" name="Plassholder for dato 2">
            <a:extLst>
              <a:ext uri="{FF2B5EF4-FFF2-40B4-BE49-F238E27FC236}">
                <a16:creationId xmlns:a16="http://schemas.microsoft.com/office/drawing/2014/main" id="{6C21E15B-CC20-4E86-A189-429B2EB4841F}"/>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21.06.2022</a:t>
            </a:fld>
            <a:endParaRPr lang="nb-NO"/>
          </a:p>
        </p:txBody>
      </p:sp>
      <p:sp>
        <p:nvSpPr>
          <p:cNvPr id="13" name="Plassholder for lysbildenummer 4">
            <a:extLst>
              <a:ext uri="{FF2B5EF4-FFF2-40B4-BE49-F238E27FC236}">
                <a16:creationId xmlns:a16="http://schemas.microsoft.com/office/drawing/2014/main" id="{ED1CF085-F919-49F1-BF33-6BF0A9018014}"/>
              </a:ext>
            </a:extLst>
          </p:cNvPr>
          <p:cNvSpPr>
            <a:spLocks noGrp="1"/>
          </p:cNvSpPr>
          <p:nvPr>
            <p:ph type="sldNum" sz="quarter" idx="12"/>
          </p:nvPr>
        </p:nvSpPr>
        <p:spPr>
          <a:xfrm>
            <a:off x="8324772" y="254339"/>
            <a:ext cx="2851228" cy="252334"/>
          </a:xfrm>
          <a:noFill/>
        </p:spPr>
        <p:txBody>
          <a:bodyPr/>
          <a:lstStyle>
            <a:lvl1pPr algn="r">
              <a:defRPr>
                <a:solidFill>
                  <a:schemeClr val="bg1"/>
                </a:solidFill>
              </a:defRPr>
            </a:lvl1pPr>
          </a:lstStyle>
          <a:p>
            <a:fld id="{BC9DEAA0-3EDB-4C7B-956D-2146C6DE9633}" type="slidenum">
              <a:rPr lang="nb-NO" smtClean="0"/>
              <a:pPr/>
              <a:t>‹#›</a:t>
            </a:fld>
            <a:endParaRPr lang="nb-NO"/>
          </a:p>
        </p:txBody>
      </p:sp>
      <p:pic>
        <p:nvPicPr>
          <p:cNvPr id="14" name="Picture 13">
            <a:extLst>
              <a:ext uri="{FF2B5EF4-FFF2-40B4-BE49-F238E27FC236}">
                <a16:creationId xmlns:a16="http://schemas.microsoft.com/office/drawing/2014/main" id="{56F2A8A2-8FCF-4863-8D97-B927D2156D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2385408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tat og bilde (gr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6269200" y="0"/>
            <a:ext cx="5922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pic>
        <p:nvPicPr>
          <p:cNvPr id="15" name="Bilde 9">
            <a:extLst>
              <a:ext uri="{FF2B5EF4-FFF2-40B4-BE49-F238E27FC236}">
                <a16:creationId xmlns:a16="http://schemas.microsoft.com/office/drawing/2014/main" id="{3AAEDF20-2FC4-4E68-94AA-7B9244739F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9638" y="217579"/>
            <a:ext cx="370800" cy="325855"/>
          </a:xfrm>
          <a:prstGeom prst="rect">
            <a:avLst/>
          </a:prstGeom>
        </p:spPr>
      </p:pic>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mj-lt"/>
              </a:defRPr>
            </a:lvl1pPr>
          </a:lstStyle>
          <a:p>
            <a:pPr lvl="0"/>
            <a:r>
              <a:rPr lang="en-US"/>
              <a:t>Click to edit Master text styles</a:t>
            </a:r>
          </a:p>
        </p:txBody>
      </p:sp>
      <p:sp>
        <p:nvSpPr>
          <p:cNvPr id="11" name="Plassholder for tekst 14">
            <a:extLst>
              <a:ext uri="{FF2B5EF4-FFF2-40B4-BE49-F238E27FC236}">
                <a16:creationId xmlns:a16="http://schemas.microsoft.com/office/drawing/2014/main" id="{AAB95341-D0AD-48D1-8457-8518D7587BE3}"/>
              </a:ext>
            </a:extLst>
          </p:cNvPr>
          <p:cNvSpPr>
            <a:spLocks noGrp="1"/>
          </p:cNvSpPr>
          <p:nvPr>
            <p:ph type="body" sz="quarter" idx="15"/>
          </p:nvPr>
        </p:nvSpPr>
        <p:spPr>
          <a:xfrm>
            <a:off x="7440460" y="4498688"/>
            <a:ext cx="3580280" cy="353943"/>
          </a:xfrm>
        </p:spPr>
        <p:txBody>
          <a:bodyPr wrap="square">
            <a:spAutoFit/>
          </a:bodyPr>
          <a:lstStyle>
            <a:lvl1pPr marL="0" indent="0" algn="ctr">
              <a:buNone/>
              <a:defRPr sz="2300">
                <a:solidFill>
                  <a:schemeClr val="accent1"/>
                </a:solidFill>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D67FF60C-86D1-4438-AA91-5EBACFF34C84}"/>
              </a:ext>
            </a:extLst>
          </p:cNvPr>
          <p:cNvSpPr>
            <a:spLocks noGrp="1"/>
          </p:cNvSpPr>
          <p:nvPr>
            <p:ph sz="quarter" idx="18" hasCustomPrompt="1"/>
          </p:nvPr>
        </p:nvSpPr>
        <p:spPr>
          <a:xfrm>
            <a:off x="7955581" y="2005382"/>
            <a:ext cx="2550038" cy="2167001"/>
          </a:xfrm>
          <a:prstGeom prst="rect">
            <a:avLst/>
          </a:prstGeom>
        </p:spPr>
        <p:txBody>
          <a:bodyPr lIns="0" tIns="0" rIns="0" bIns="0"/>
          <a:lstStyle>
            <a:lvl1pPr marL="0" indent="0" algn="ctr">
              <a:buNone/>
              <a:defRPr>
                <a:solidFill>
                  <a:schemeClr val="accent1"/>
                </a:solidFill>
              </a:defRPr>
            </a:lvl1pPr>
            <a:lvl2pPr marL="198039" indent="0">
              <a:buNone/>
              <a:defRPr/>
            </a:lvl2pPr>
          </a:lstStyle>
          <a:p>
            <a:pPr lvl="0"/>
            <a:r>
              <a:rPr lang="en-US"/>
              <a:t>Sett inn </a:t>
            </a:r>
            <a:r>
              <a:rPr lang="en-US" err="1"/>
              <a:t>bilde</a:t>
            </a:r>
            <a:r>
              <a:rPr lang="en-US"/>
              <a:t>/ </a:t>
            </a:r>
            <a:r>
              <a:rPr lang="en-US" err="1"/>
              <a:t>grafikk</a:t>
            </a:r>
            <a:endParaRPr lang="en-US"/>
          </a:p>
        </p:txBody>
      </p:sp>
      <p:sp>
        <p:nvSpPr>
          <p:cNvPr id="12" name="Plassholder for dato 2">
            <a:extLst>
              <a:ext uri="{FF2B5EF4-FFF2-40B4-BE49-F238E27FC236}">
                <a16:creationId xmlns:a16="http://schemas.microsoft.com/office/drawing/2014/main" id="{71A4A5B5-8C2A-4F8D-861C-BDC50F7BC242}"/>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21.06.2022</a:t>
            </a:fld>
            <a:endParaRPr lang="nb-NO"/>
          </a:p>
        </p:txBody>
      </p:sp>
      <p:sp>
        <p:nvSpPr>
          <p:cNvPr id="13" name="Plassholder for lysbildenummer 4">
            <a:extLst>
              <a:ext uri="{FF2B5EF4-FFF2-40B4-BE49-F238E27FC236}">
                <a16:creationId xmlns:a16="http://schemas.microsoft.com/office/drawing/2014/main" id="{10C6D692-5579-480D-83CC-1B9A4511CE55}"/>
              </a:ext>
            </a:extLst>
          </p:cNvPr>
          <p:cNvSpPr>
            <a:spLocks noGrp="1"/>
          </p:cNvSpPr>
          <p:nvPr>
            <p:ph type="sldNum" sz="quarter" idx="12"/>
          </p:nvPr>
        </p:nvSpPr>
        <p:spPr>
          <a:xfrm>
            <a:off x="8324772" y="254339"/>
            <a:ext cx="2851228" cy="252334"/>
          </a:xfrm>
          <a:noFill/>
        </p:spPr>
        <p:txBody>
          <a:bodyPr/>
          <a:lstStyle>
            <a:lvl1pPr algn="r">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159437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 og stort bilde (blå)">
    <p:spTree>
      <p:nvGrpSpPr>
        <p:cNvPr id="1" name=""/>
        <p:cNvGrpSpPr/>
        <p:nvPr/>
      </p:nvGrpSpPr>
      <p:grpSpPr>
        <a:xfrm>
          <a:off x="0" y="0"/>
          <a:ext cx="0" cy="0"/>
          <a:chOff x="0" y="0"/>
          <a:chExt cx="0" cy="0"/>
        </a:xfrm>
      </p:grpSpPr>
      <p:sp>
        <p:nvSpPr>
          <p:cNvPr id="10" name="Plassholder for bilde 3">
            <a:extLst>
              <a:ext uri="{FF2B5EF4-FFF2-40B4-BE49-F238E27FC236}">
                <a16:creationId xmlns:a16="http://schemas.microsoft.com/office/drawing/2014/main" id="{E0FF44CC-8458-4C56-9839-C7B4758A4B67}"/>
              </a:ext>
            </a:extLst>
          </p:cNvPr>
          <p:cNvSpPr>
            <a:spLocks noGrp="1"/>
          </p:cNvSpPr>
          <p:nvPr>
            <p:ph type="pic" sz="quarter" idx="14"/>
          </p:nvPr>
        </p:nvSpPr>
        <p:spPr>
          <a:xfrm>
            <a:off x="6269200" y="0"/>
            <a:ext cx="5922800" cy="6858000"/>
          </a:xfrm>
          <a:solidFill>
            <a:schemeClr val="bg1">
              <a:lumMod val="50000"/>
            </a:schemeClr>
          </a:solidFill>
        </p:spPr>
        <p:txBody>
          <a:bodyPr/>
          <a:lstStyle/>
          <a:p>
            <a:r>
              <a:rPr lang="en-US"/>
              <a:t>Click icon to add picture</a:t>
            </a:r>
            <a:endParaRPr lang="nb-NO"/>
          </a:p>
        </p:txBody>
      </p:sp>
      <p:sp>
        <p:nvSpPr>
          <p:cNvPr id="8" name="Rektangel 7">
            <a:extLst>
              <a:ext uri="{FF2B5EF4-FFF2-40B4-BE49-F238E27FC236}">
                <a16:creationId xmlns:a16="http://schemas.microsoft.com/office/drawing/2014/main" id="{BD485A48-B420-4CF2-9FD5-08A4AABE3ED9}"/>
              </a:ext>
            </a:extLst>
          </p:cNvPr>
          <p:cNvSpPr/>
          <p:nvPr userDrawn="1"/>
        </p:nvSpPr>
        <p:spPr>
          <a:xfrm>
            <a:off x="0" y="0"/>
            <a:ext cx="6269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510849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tat og stort bilde (oransje)">
    <p:spTree>
      <p:nvGrpSpPr>
        <p:cNvPr id="1" name=""/>
        <p:cNvGrpSpPr/>
        <p:nvPr/>
      </p:nvGrpSpPr>
      <p:grpSpPr>
        <a:xfrm>
          <a:off x="0" y="0"/>
          <a:ext cx="0" cy="0"/>
          <a:chOff x="0" y="0"/>
          <a:chExt cx="0" cy="0"/>
        </a:xfrm>
      </p:grpSpPr>
      <p:sp>
        <p:nvSpPr>
          <p:cNvPr id="10" name="Plassholder for bilde 3">
            <a:extLst>
              <a:ext uri="{FF2B5EF4-FFF2-40B4-BE49-F238E27FC236}">
                <a16:creationId xmlns:a16="http://schemas.microsoft.com/office/drawing/2014/main" id="{E0FF44CC-8458-4C56-9839-C7B4758A4B67}"/>
              </a:ext>
            </a:extLst>
          </p:cNvPr>
          <p:cNvSpPr>
            <a:spLocks noGrp="1"/>
          </p:cNvSpPr>
          <p:nvPr>
            <p:ph type="pic" sz="quarter" idx="14"/>
          </p:nvPr>
        </p:nvSpPr>
        <p:spPr>
          <a:xfrm>
            <a:off x="6269200" y="0"/>
            <a:ext cx="5922800" cy="6858000"/>
          </a:xfrm>
          <a:solidFill>
            <a:schemeClr val="bg1">
              <a:lumMod val="50000"/>
            </a:schemeClr>
          </a:solidFill>
        </p:spPr>
        <p:txBody>
          <a:bodyPr/>
          <a:lstStyle/>
          <a:p>
            <a:r>
              <a:rPr lang="en-US"/>
              <a:t>Click icon to add picture</a:t>
            </a:r>
            <a:endParaRPr lang="nb-NO"/>
          </a:p>
        </p:txBody>
      </p:sp>
      <p:sp>
        <p:nvSpPr>
          <p:cNvPr id="8" name="Rektangel 7">
            <a:extLst>
              <a:ext uri="{FF2B5EF4-FFF2-40B4-BE49-F238E27FC236}">
                <a16:creationId xmlns:a16="http://schemas.microsoft.com/office/drawing/2014/main" id="{BD485A48-B420-4CF2-9FD5-08A4AABE3ED9}"/>
              </a:ext>
            </a:extLst>
          </p:cNvPr>
          <p:cNvSpPr/>
          <p:nvPr userDrawn="1"/>
        </p:nvSpPr>
        <p:spPr>
          <a:xfrm>
            <a:off x="0" y="0"/>
            <a:ext cx="626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latin typeface="+mj-lt"/>
            </a:endParaRPr>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478775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re ikoner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B714B24-09D7-42FD-9A44-BAB91E7BBD8A}"/>
              </a:ext>
            </a:extLst>
          </p:cNvPr>
          <p:cNvSpPr/>
          <p:nvPr userDrawn="1"/>
        </p:nvSpPr>
        <p:spPr>
          <a:xfrm>
            <a:off x="0" y="2349565"/>
            <a:ext cx="12192000" cy="45084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nb-NO"/>
          </a:p>
        </p:txBody>
      </p:sp>
      <p:sp>
        <p:nvSpPr>
          <p:cNvPr id="11" name="Plassholder for tekst 10">
            <a:extLst>
              <a:ext uri="{FF2B5EF4-FFF2-40B4-BE49-F238E27FC236}">
                <a16:creationId xmlns:a16="http://schemas.microsoft.com/office/drawing/2014/main" id="{1239CEF8-30E6-4492-B4DC-7A3D128B1D5E}"/>
              </a:ext>
            </a:extLst>
          </p:cNvPr>
          <p:cNvSpPr>
            <a:spLocks noGrp="1"/>
          </p:cNvSpPr>
          <p:nvPr>
            <p:ph type="body" sz="quarter" idx="13"/>
          </p:nvPr>
        </p:nvSpPr>
        <p:spPr>
          <a:xfrm>
            <a:off x="1017259" y="4619912"/>
            <a:ext cx="2851228" cy="461718"/>
          </a:xfrm>
        </p:spPr>
        <p:txBody>
          <a:bodyPr anchor="ctr" anchorCtr="0">
            <a:normAutofit/>
          </a:bodyPr>
          <a:lstStyle>
            <a:lvl1pPr marL="0" indent="0" algn="ctr">
              <a:buNone/>
              <a:defRPr sz="1500" b="1">
                <a:solidFill>
                  <a:schemeClr val="bg2"/>
                </a:solidFill>
              </a:defRPr>
            </a:lvl1pPr>
          </a:lstStyle>
          <a:p>
            <a:pPr lvl="0"/>
            <a:r>
              <a:rPr lang="en-US"/>
              <a:t>Click to edit Master text styles</a:t>
            </a:r>
          </a:p>
        </p:txBody>
      </p:sp>
      <p:sp>
        <p:nvSpPr>
          <p:cNvPr id="18" name="Plassholder for tekst 10">
            <a:extLst>
              <a:ext uri="{FF2B5EF4-FFF2-40B4-BE49-F238E27FC236}">
                <a16:creationId xmlns:a16="http://schemas.microsoft.com/office/drawing/2014/main" id="{AE1128E1-41FD-401B-A5CB-907318C083B6}"/>
              </a:ext>
            </a:extLst>
          </p:cNvPr>
          <p:cNvSpPr>
            <a:spLocks noGrp="1"/>
          </p:cNvSpPr>
          <p:nvPr>
            <p:ph type="body" sz="quarter" idx="14"/>
          </p:nvPr>
        </p:nvSpPr>
        <p:spPr>
          <a:xfrm>
            <a:off x="4670385" y="4619912"/>
            <a:ext cx="2851228" cy="461718"/>
          </a:xfrm>
        </p:spPr>
        <p:txBody>
          <a:bodyPr anchor="ctr" anchorCtr="0">
            <a:normAutofit/>
          </a:bodyPr>
          <a:lstStyle>
            <a:lvl1pPr marL="0" indent="0" algn="ctr">
              <a:buNone/>
              <a:defRPr sz="1500" b="1">
                <a:solidFill>
                  <a:schemeClr val="bg2"/>
                </a:solidFill>
              </a:defRPr>
            </a:lvl1pPr>
          </a:lstStyle>
          <a:p>
            <a:pPr lvl="0"/>
            <a:r>
              <a:rPr lang="en-US"/>
              <a:t>Click to edit Master text styles</a:t>
            </a:r>
          </a:p>
        </p:txBody>
      </p:sp>
      <p:sp>
        <p:nvSpPr>
          <p:cNvPr id="22" name="Plassholder for tekst 10">
            <a:extLst>
              <a:ext uri="{FF2B5EF4-FFF2-40B4-BE49-F238E27FC236}">
                <a16:creationId xmlns:a16="http://schemas.microsoft.com/office/drawing/2014/main" id="{38884C14-9D86-468C-90D2-06D8F07CB01F}"/>
              </a:ext>
            </a:extLst>
          </p:cNvPr>
          <p:cNvSpPr>
            <a:spLocks noGrp="1"/>
          </p:cNvSpPr>
          <p:nvPr>
            <p:ph type="body" sz="quarter" idx="15"/>
          </p:nvPr>
        </p:nvSpPr>
        <p:spPr>
          <a:xfrm>
            <a:off x="8323513" y="4619912"/>
            <a:ext cx="2851228" cy="461718"/>
          </a:xfrm>
        </p:spPr>
        <p:txBody>
          <a:bodyPr anchor="ctr" anchorCtr="0">
            <a:normAutofit/>
          </a:bodyPr>
          <a:lstStyle>
            <a:lvl1pPr marL="0" indent="0" algn="ctr">
              <a:buNone/>
              <a:defRPr sz="1500" b="1">
                <a:solidFill>
                  <a:schemeClr val="bg2"/>
                </a:solidFill>
              </a:defRPr>
            </a:lvl1pPr>
          </a:lstStyle>
          <a:p>
            <a:pPr lvl="0"/>
            <a:r>
              <a:rPr lang="en-US"/>
              <a:t>Click to edit Master text styles</a:t>
            </a:r>
          </a:p>
        </p:txBody>
      </p:sp>
      <p:sp>
        <p:nvSpPr>
          <p:cNvPr id="23" name="Plassholder for tekst 10">
            <a:extLst>
              <a:ext uri="{FF2B5EF4-FFF2-40B4-BE49-F238E27FC236}">
                <a16:creationId xmlns:a16="http://schemas.microsoft.com/office/drawing/2014/main" id="{C0FD790C-2217-4A4B-A063-C106050DA92B}"/>
              </a:ext>
            </a:extLst>
          </p:cNvPr>
          <p:cNvSpPr>
            <a:spLocks noGrp="1"/>
          </p:cNvSpPr>
          <p:nvPr>
            <p:ph type="body" sz="quarter" idx="16"/>
          </p:nvPr>
        </p:nvSpPr>
        <p:spPr>
          <a:xfrm>
            <a:off x="1011187" y="5338233"/>
            <a:ext cx="2851228" cy="1169137"/>
          </a:xfrm>
        </p:spPr>
        <p:txBody>
          <a:bodyPr anchor="t" anchorCtr="0">
            <a:normAutofit/>
          </a:bodyPr>
          <a:lstStyle>
            <a:lvl1pPr marL="0" indent="0" algn="ctr">
              <a:buNone/>
              <a:defRPr sz="1400" b="0">
                <a:solidFill>
                  <a:schemeClr val="bg2"/>
                </a:solidFill>
              </a:defRPr>
            </a:lvl1pPr>
          </a:lstStyle>
          <a:p>
            <a:pPr lvl="0"/>
            <a:r>
              <a:rPr lang="en-US"/>
              <a:t>Click to edit Master text styles</a:t>
            </a:r>
          </a:p>
        </p:txBody>
      </p:sp>
      <p:sp>
        <p:nvSpPr>
          <p:cNvPr id="24" name="Plassholder for tekst 10">
            <a:extLst>
              <a:ext uri="{FF2B5EF4-FFF2-40B4-BE49-F238E27FC236}">
                <a16:creationId xmlns:a16="http://schemas.microsoft.com/office/drawing/2014/main" id="{1E459165-A1DC-4F91-AA0E-352BB78539C0}"/>
              </a:ext>
            </a:extLst>
          </p:cNvPr>
          <p:cNvSpPr>
            <a:spLocks noGrp="1"/>
          </p:cNvSpPr>
          <p:nvPr>
            <p:ph type="body" sz="quarter" idx="17"/>
          </p:nvPr>
        </p:nvSpPr>
        <p:spPr>
          <a:xfrm>
            <a:off x="4664313" y="5338233"/>
            <a:ext cx="2851228" cy="1169137"/>
          </a:xfrm>
        </p:spPr>
        <p:txBody>
          <a:bodyPr anchor="t" anchorCtr="0">
            <a:normAutofit/>
          </a:bodyPr>
          <a:lstStyle>
            <a:lvl1pPr marL="0" indent="0" algn="ctr">
              <a:buNone/>
              <a:defRPr sz="1400" b="0">
                <a:solidFill>
                  <a:schemeClr val="bg2"/>
                </a:solidFill>
              </a:defRPr>
            </a:lvl1pPr>
          </a:lstStyle>
          <a:p>
            <a:pPr lvl="0"/>
            <a:r>
              <a:rPr lang="en-US"/>
              <a:t>Click to edit Master text styles</a:t>
            </a:r>
          </a:p>
        </p:txBody>
      </p:sp>
      <p:sp>
        <p:nvSpPr>
          <p:cNvPr id="25" name="Plassholder for tekst 10">
            <a:extLst>
              <a:ext uri="{FF2B5EF4-FFF2-40B4-BE49-F238E27FC236}">
                <a16:creationId xmlns:a16="http://schemas.microsoft.com/office/drawing/2014/main" id="{23A8C6FA-8976-4749-88A6-2C6DB644E49E}"/>
              </a:ext>
            </a:extLst>
          </p:cNvPr>
          <p:cNvSpPr>
            <a:spLocks noGrp="1"/>
          </p:cNvSpPr>
          <p:nvPr>
            <p:ph type="body" sz="quarter" idx="18"/>
          </p:nvPr>
        </p:nvSpPr>
        <p:spPr>
          <a:xfrm>
            <a:off x="8317441" y="5338233"/>
            <a:ext cx="2851228" cy="1169137"/>
          </a:xfrm>
        </p:spPr>
        <p:txBody>
          <a:bodyPr anchor="t" anchorCtr="0">
            <a:normAutofit/>
          </a:bodyPr>
          <a:lstStyle>
            <a:lvl1pPr marL="0" indent="0" algn="ctr">
              <a:buNone/>
              <a:defRPr sz="1400" b="0">
                <a:solidFill>
                  <a:schemeClr val="bg2"/>
                </a:solidFill>
              </a:defRPr>
            </a:lvl1pPr>
          </a:lstStyle>
          <a:p>
            <a:pPr lvl="0"/>
            <a:r>
              <a:rPr lang="en-US"/>
              <a:t>Click to edit Master text styles</a:t>
            </a:r>
          </a:p>
        </p:txBody>
      </p:sp>
      <p:sp>
        <p:nvSpPr>
          <p:cNvPr id="7" name="Content Placeholder 6">
            <a:extLst>
              <a:ext uri="{FF2B5EF4-FFF2-40B4-BE49-F238E27FC236}">
                <a16:creationId xmlns:a16="http://schemas.microsoft.com/office/drawing/2014/main" id="{AC30F718-864A-456F-9824-5043500CC430}"/>
              </a:ext>
            </a:extLst>
          </p:cNvPr>
          <p:cNvSpPr>
            <a:spLocks noGrp="1"/>
          </p:cNvSpPr>
          <p:nvPr>
            <p:ph sz="quarter" idx="22" hasCustomPrompt="1"/>
          </p:nvPr>
        </p:nvSpPr>
        <p:spPr>
          <a:xfrm>
            <a:off x="1761630" y="2875773"/>
            <a:ext cx="1350345" cy="1350325"/>
          </a:xfrm>
          <a:prstGeom prst="rect">
            <a:avLst/>
          </a:prstGeom>
        </p:spPr>
        <p:txBody>
          <a:bodyPr lIns="0" tIns="0" rIns="0" bIns="0"/>
          <a:lstStyle>
            <a:lvl1pPr marL="0" indent="0">
              <a:buNone/>
              <a:defRPr>
                <a:solidFill>
                  <a:schemeClr val="bg1"/>
                </a:solidFill>
              </a:defRPr>
            </a:lvl1pPr>
          </a:lstStyle>
          <a:p>
            <a:pPr lvl="0"/>
            <a:r>
              <a:rPr lang="nb-NO"/>
              <a:t>Sett inn bilde/ grafikk</a:t>
            </a:r>
          </a:p>
        </p:txBody>
      </p:sp>
      <p:sp>
        <p:nvSpPr>
          <p:cNvPr id="17" name="Content Placeholder 6">
            <a:extLst>
              <a:ext uri="{FF2B5EF4-FFF2-40B4-BE49-F238E27FC236}">
                <a16:creationId xmlns:a16="http://schemas.microsoft.com/office/drawing/2014/main" id="{CCF35DEA-DE14-47F1-B239-357522C637A9}"/>
              </a:ext>
            </a:extLst>
          </p:cNvPr>
          <p:cNvSpPr>
            <a:spLocks noGrp="1"/>
          </p:cNvSpPr>
          <p:nvPr>
            <p:ph sz="quarter" idx="23" hasCustomPrompt="1"/>
          </p:nvPr>
        </p:nvSpPr>
        <p:spPr>
          <a:xfrm>
            <a:off x="5414754" y="2875773"/>
            <a:ext cx="1350345" cy="1350325"/>
          </a:xfrm>
          <a:prstGeom prst="rect">
            <a:avLst/>
          </a:prstGeom>
        </p:spPr>
        <p:txBody>
          <a:bodyPr lIns="0" tIns="0" rIns="0" bIns="0"/>
          <a:lstStyle>
            <a:lvl1pPr marL="0" indent="0">
              <a:buNone/>
              <a:defRPr>
                <a:solidFill>
                  <a:schemeClr val="bg1"/>
                </a:solidFill>
              </a:defRPr>
            </a:lvl1pPr>
          </a:lstStyle>
          <a:p>
            <a:pPr lvl="0"/>
            <a:r>
              <a:rPr lang="nb-NO"/>
              <a:t>Sett inn bilde/ grafikk</a:t>
            </a:r>
          </a:p>
        </p:txBody>
      </p:sp>
      <p:sp>
        <p:nvSpPr>
          <p:cNvPr id="19" name="Content Placeholder 6">
            <a:extLst>
              <a:ext uri="{FF2B5EF4-FFF2-40B4-BE49-F238E27FC236}">
                <a16:creationId xmlns:a16="http://schemas.microsoft.com/office/drawing/2014/main" id="{1119502A-3EE8-4057-8DFA-BB4839E2DB63}"/>
              </a:ext>
            </a:extLst>
          </p:cNvPr>
          <p:cNvSpPr>
            <a:spLocks noGrp="1"/>
          </p:cNvSpPr>
          <p:nvPr>
            <p:ph sz="quarter" idx="24" hasCustomPrompt="1"/>
          </p:nvPr>
        </p:nvSpPr>
        <p:spPr>
          <a:xfrm>
            <a:off x="9067879" y="2875773"/>
            <a:ext cx="1350345" cy="1350325"/>
          </a:xfrm>
          <a:prstGeom prst="rect">
            <a:avLst/>
          </a:prstGeom>
        </p:spPr>
        <p:txBody>
          <a:bodyPr lIns="0" tIns="0" rIns="0" bIns="0"/>
          <a:lstStyle>
            <a:lvl1pPr marL="0" indent="0">
              <a:buNone/>
              <a:defRPr>
                <a:solidFill>
                  <a:schemeClr val="bg1"/>
                </a:solidFill>
              </a:defRPr>
            </a:lvl1pPr>
          </a:lstStyle>
          <a:p>
            <a:pPr lvl="0"/>
            <a:r>
              <a:rPr lang="nb-NO"/>
              <a:t>Sett inn bilde/ grafikk</a:t>
            </a:r>
          </a:p>
        </p:txBody>
      </p:sp>
      <p:sp>
        <p:nvSpPr>
          <p:cNvPr id="16" name="Plassholder for bunntekst 3">
            <a:extLst>
              <a:ext uri="{FF2B5EF4-FFF2-40B4-BE49-F238E27FC236}">
                <a16:creationId xmlns:a16="http://schemas.microsoft.com/office/drawing/2014/main" id="{81F2F9DF-2218-45A1-9DF2-4B8F6972098F}"/>
              </a:ext>
            </a:extLst>
          </p:cNvPr>
          <p:cNvSpPr>
            <a:spLocks noGrp="1"/>
          </p:cNvSpPr>
          <p:nvPr>
            <p:ph type="ftr" sz="quarter" idx="11"/>
          </p:nvPr>
        </p:nvSpPr>
        <p:spPr>
          <a:xfrm>
            <a:off x="4038600" y="254339"/>
            <a:ext cx="4114800" cy="252334"/>
          </a:xfrm>
        </p:spPr>
        <p:txBody>
          <a:bodyPr/>
          <a:lstStyle/>
          <a:p>
            <a:endParaRPr lang="nb-NO"/>
          </a:p>
        </p:txBody>
      </p:sp>
      <p:pic>
        <p:nvPicPr>
          <p:cNvPr id="20" name="Bilde 9">
            <a:extLst>
              <a:ext uri="{FF2B5EF4-FFF2-40B4-BE49-F238E27FC236}">
                <a16:creationId xmlns:a16="http://schemas.microsoft.com/office/drawing/2014/main" id="{DE210E3B-CA2D-4FBE-B3C7-A408C63FF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9638" y="217579"/>
            <a:ext cx="370800" cy="325855"/>
          </a:xfrm>
          <a:prstGeom prst="rect">
            <a:avLst/>
          </a:prstGeom>
        </p:spPr>
      </p:pic>
      <p:sp>
        <p:nvSpPr>
          <p:cNvPr id="21" name="Plassholder for dato 2">
            <a:extLst>
              <a:ext uri="{FF2B5EF4-FFF2-40B4-BE49-F238E27FC236}">
                <a16:creationId xmlns:a16="http://schemas.microsoft.com/office/drawing/2014/main" id="{CCEA5060-1015-42FE-ABDA-4E228D4590F5}"/>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21.06.2022</a:t>
            </a:fld>
            <a:endParaRPr lang="nb-NO"/>
          </a:p>
        </p:txBody>
      </p:sp>
      <p:sp>
        <p:nvSpPr>
          <p:cNvPr id="26" name="Plassholder for lysbildenummer 4">
            <a:extLst>
              <a:ext uri="{FF2B5EF4-FFF2-40B4-BE49-F238E27FC236}">
                <a16:creationId xmlns:a16="http://schemas.microsoft.com/office/drawing/2014/main" id="{B71C2189-AE66-4A37-AEA3-F60A46AE808B}"/>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891114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 og diagram (blå)">
    <p:spTree>
      <p:nvGrpSpPr>
        <p:cNvPr id="1" name=""/>
        <p:cNvGrpSpPr/>
        <p:nvPr/>
      </p:nvGrpSpPr>
      <p:grpSpPr>
        <a:xfrm>
          <a:off x="0" y="0"/>
          <a:ext cx="0" cy="0"/>
          <a:chOff x="0" y="0"/>
          <a:chExt cx="0" cy="0"/>
        </a:xfrm>
      </p:grpSpPr>
      <p:pic>
        <p:nvPicPr>
          <p:cNvPr id="17" name="Bilde 16">
            <a:extLst>
              <a:ext uri="{FF2B5EF4-FFF2-40B4-BE49-F238E27FC236}">
                <a16:creationId xmlns:a16="http://schemas.microsoft.com/office/drawing/2014/main" id="{3BE272A9-A4F6-442E-B47F-2F06EECA73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9201" y="1"/>
            <a:ext cx="5922350" cy="6858000"/>
          </a:xfrm>
          <a:prstGeom prst="rect">
            <a:avLst/>
          </a:prstGeom>
        </p:spPr>
      </p:pic>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mj-lt"/>
              </a:defRPr>
            </a:lvl1pPr>
          </a:lstStyle>
          <a:p>
            <a:pPr lvl="0"/>
            <a:r>
              <a:rPr lang="en-US"/>
              <a:t>Click to edit Master text styles</a:t>
            </a:r>
          </a:p>
        </p:txBody>
      </p:sp>
      <p:sp>
        <p:nvSpPr>
          <p:cNvPr id="12" name="Plassholder for tekst 14">
            <a:extLst>
              <a:ext uri="{FF2B5EF4-FFF2-40B4-BE49-F238E27FC236}">
                <a16:creationId xmlns:a16="http://schemas.microsoft.com/office/drawing/2014/main" id="{F7915CB0-C94D-4B36-A80A-DBDB6122E5B8}"/>
              </a:ext>
            </a:extLst>
          </p:cNvPr>
          <p:cNvSpPr>
            <a:spLocks noGrp="1"/>
          </p:cNvSpPr>
          <p:nvPr>
            <p:ph type="body" sz="quarter" idx="19"/>
          </p:nvPr>
        </p:nvSpPr>
        <p:spPr>
          <a:xfrm>
            <a:off x="7295420" y="6009610"/>
            <a:ext cx="2808541" cy="498306"/>
          </a:xfrm>
          <a:solidFill>
            <a:schemeClr val="accent6"/>
          </a:solidFill>
        </p:spPr>
        <p:txBody>
          <a:bodyPr anchor="ctr" anchorCtr="0">
            <a:normAutofit/>
          </a:bodyPr>
          <a:lstStyle>
            <a:lvl1pPr marL="0" indent="0">
              <a:buNone/>
              <a:defRPr sz="1100">
                <a:solidFill>
                  <a:schemeClr val="bg2"/>
                </a:solidFill>
              </a:defRPr>
            </a:lvl1pPr>
          </a:lstStyle>
          <a:p>
            <a:pPr lvl="0"/>
            <a:r>
              <a:rPr lang="en-US"/>
              <a:t>Click to edit Master text styles</a:t>
            </a:r>
          </a:p>
        </p:txBody>
      </p:sp>
      <p:cxnSp>
        <p:nvCxnSpPr>
          <p:cNvPr id="13" name="Rett linje 12">
            <a:extLst>
              <a:ext uri="{FF2B5EF4-FFF2-40B4-BE49-F238E27FC236}">
                <a16:creationId xmlns:a16="http://schemas.microsoft.com/office/drawing/2014/main" id="{2140FD1A-E846-43A7-9677-0E1DC15AFD40}"/>
              </a:ext>
            </a:extLst>
          </p:cNvPr>
          <p:cNvCxnSpPr/>
          <p:nvPr userDrawn="1"/>
        </p:nvCxnSpPr>
        <p:spPr>
          <a:xfrm>
            <a:off x="729542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Plassholder for diagram 5">
            <a:extLst>
              <a:ext uri="{FF2B5EF4-FFF2-40B4-BE49-F238E27FC236}">
                <a16:creationId xmlns:a16="http://schemas.microsoft.com/office/drawing/2014/main" id="{E7BFA0D2-8950-4A29-84ED-B7954058A9F4}"/>
              </a:ext>
            </a:extLst>
          </p:cNvPr>
          <p:cNvSpPr>
            <a:spLocks noGrp="1"/>
          </p:cNvSpPr>
          <p:nvPr>
            <p:ph type="chart" sz="quarter" idx="15"/>
          </p:nvPr>
        </p:nvSpPr>
        <p:spPr>
          <a:xfrm>
            <a:off x="7295420" y="916728"/>
            <a:ext cx="3873249" cy="4850559"/>
          </a:xfrm>
        </p:spPr>
        <p:txBody>
          <a:bodyPr/>
          <a:lstStyle>
            <a:lvl1pPr>
              <a:defRPr>
                <a:solidFill>
                  <a:schemeClr val="bg1"/>
                </a:solidFill>
              </a:defRPr>
            </a:lvl1pPr>
          </a:lstStyle>
          <a:p>
            <a:r>
              <a:rPr lang="en-US"/>
              <a:t>Click icon to add chart</a:t>
            </a:r>
            <a:endParaRPr lang="nb-NO"/>
          </a:p>
        </p:txBody>
      </p:sp>
      <p:sp>
        <p:nvSpPr>
          <p:cNvPr id="10" name="Plassholder for dato 2">
            <a:extLst>
              <a:ext uri="{FF2B5EF4-FFF2-40B4-BE49-F238E27FC236}">
                <a16:creationId xmlns:a16="http://schemas.microsoft.com/office/drawing/2014/main" id="{53E7EAC6-F404-41B3-8DB8-6F36E99516A7}"/>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21.06.2022</a:t>
            </a:fld>
            <a:endParaRPr lang="nb-NO"/>
          </a:p>
        </p:txBody>
      </p:sp>
      <p:sp>
        <p:nvSpPr>
          <p:cNvPr id="11" name="Plassholder for lysbildenummer 4">
            <a:extLst>
              <a:ext uri="{FF2B5EF4-FFF2-40B4-BE49-F238E27FC236}">
                <a16:creationId xmlns:a16="http://schemas.microsoft.com/office/drawing/2014/main" id="{AFEB0243-C8EF-4DDA-8724-E305AD92C75F}"/>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pic>
        <p:nvPicPr>
          <p:cNvPr id="15" name="Picture 14">
            <a:extLst>
              <a:ext uri="{FF2B5EF4-FFF2-40B4-BE49-F238E27FC236}">
                <a16:creationId xmlns:a16="http://schemas.microsoft.com/office/drawing/2014/main" id="{83A3E56A-7399-4737-91A6-B022C613D4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23161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kst og diagram (blå)">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85269CE0-A564-476B-BD27-9BA23746DB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9201" y="1"/>
            <a:ext cx="5922350" cy="6858000"/>
          </a:xfrm>
          <a:prstGeom prst="rect">
            <a:avLst/>
          </a:prstGeom>
        </p:spPr>
      </p:pic>
      <p:sp>
        <p:nvSpPr>
          <p:cNvPr id="17" name="Plassholder for tekst 14">
            <a:extLst>
              <a:ext uri="{FF2B5EF4-FFF2-40B4-BE49-F238E27FC236}">
                <a16:creationId xmlns:a16="http://schemas.microsoft.com/office/drawing/2014/main" id="{6B0946C6-28B2-405D-8A64-3FF23E857019}"/>
              </a:ext>
            </a:extLst>
          </p:cNvPr>
          <p:cNvSpPr>
            <a:spLocks noGrp="1"/>
          </p:cNvSpPr>
          <p:nvPr>
            <p:ph type="body" sz="quarter" idx="19"/>
          </p:nvPr>
        </p:nvSpPr>
        <p:spPr>
          <a:xfrm>
            <a:off x="7295420" y="6009610"/>
            <a:ext cx="2808541" cy="498306"/>
          </a:xfrm>
          <a:solidFill>
            <a:schemeClr val="accent6"/>
          </a:solidFill>
        </p:spPr>
        <p:txBody>
          <a:bodyPr anchor="ctr" anchorCtr="0">
            <a:normAutofit/>
          </a:bodyPr>
          <a:lstStyle>
            <a:lvl1pPr marL="0" indent="0">
              <a:buNone/>
              <a:defRPr sz="1100">
                <a:solidFill>
                  <a:schemeClr val="bg2"/>
                </a:solidFill>
              </a:defRPr>
            </a:lvl1pPr>
          </a:lstStyle>
          <a:p>
            <a:pPr lvl="0"/>
            <a:r>
              <a:rPr lang="en-US"/>
              <a:t>Click to edit Master text styles</a:t>
            </a:r>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lvl1pPr algn="ctr">
              <a:defRPr/>
            </a:lvl1pPr>
          </a:lstStyle>
          <a:p>
            <a:endParaRPr lang="nb-NO"/>
          </a:p>
        </p:txBody>
      </p:sp>
      <p:sp>
        <p:nvSpPr>
          <p:cNvPr id="2" name="Tittel 1">
            <a:extLst>
              <a:ext uri="{FF2B5EF4-FFF2-40B4-BE49-F238E27FC236}">
                <a16:creationId xmlns:a16="http://schemas.microsoft.com/office/drawing/2014/main" id="{CB86CC93-E3EB-426D-A477-0B497F31AB6F}"/>
              </a:ext>
            </a:extLst>
          </p:cNvPr>
          <p:cNvSpPr>
            <a:spLocks noGrp="1"/>
          </p:cNvSpPr>
          <p:nvPr>
            <p:ph type="title"/>
          </p:nvPr>
        </p:nvSpPr>
        <p:spPr>
          <a:xfrm>
            <a:off x="1017259" y="1660975"/>
            <a:ext cx="5078741" cy="1138905"/>
          </a:xfrm>
        </p:spPr>
        <p:txBody>
          <a:bodyPr/>
          <a:lstStyle/>
          <a:p>
            <a:r>
              <a:rPr lang="en-US"/>
              <a:t>Click to edit Master title style</a:t>
            </a:r>
            <a:endParaRPr lang="nb-NO"/>
          </a:p>
        </p:txBody>
      </p:sp>
      <p:sp>
        <p:nvSpPr>
          <p:cNvPr id="8" name="Plassholder for tekst 7">
            <a:extLst>
              <a:ext uri="{FF2B5EF4-FFF2-40B4-BE49-F238E27FC236}">
                <a16:creationId xmlns:a16="http://schemas.microsoft.com/office/drawing/2014/main" id="{F4B4FF87-522B-423A-A716-36CB204E90EC}"/>
              </a:ext>
            </a:extLst>
          </p:cNvPr>
          <p:cNvSpPr>
            <a:spLocks noGrp="1"/>
          </p:cNvSpPr>
          <p:nvPr>
            <p:ph type="body" sz="quarter" idx="16"/>
          </p:nvPr>
        </p:nvSpPr>
        <p:spPr>
          <a:xfrm>
            <a:off x="1017259" y="3175367"/>
            <a:ext cx="5078740"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cxnSp>
        <p:nvCxnSpPr>
          <p:cNvPr id="14" name="Rett linje 13">
            <a:extLst>
              <a:ext uri="{FF2B5EF4-FFF2-40B4-BE49-F238E27FC236}">
                <a16:creationId xmlns:a16="http://schemas.microsoft.com/office/drawing/2014/main" id="{EE465215-22DD-4CB2-83F9-8498E76FDE4D}"/>
              </a:ext>
            </a:extLst>
          </p:cNvPr>
          <p:cNvCxnSpPr/>
          <p:nvPr userDrawn="1"/>
        </p:nvCxnSpPr>
        <p:spPr>
          <a:xfrm>
            <a:off x="729542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Plassholder for diagram 5">
            <a:extLst>
              <a:ext uri="{FF2B5EF4-FFF2-40B4-BE49-F238E27FC236}">
                <a16:creationId xmlns:a16="http://schemas.microsoft.com/office/drawing/2014/main" id="{92FF2007-CE5E-4C3E-ACB5-319D614814A8}"/>
              </a:ext>
            </a:extLst>
          </p:cNvPr>
          <p:cNvSpPr>
            <a:spLocks noGrp="1"/>
          </p:cNvSpPr>
          <p:nvPr>
            <p:ph type="chart" sz="quarter" idx="15"/>
          </p:nvPr>
        </p:nvSpPr>
        <p:spPr>
          <a:xfrm>
            <a:off x="7295420" y="916728"/>
            <a:ext cx="3873249" cy="4850559"/>
          </a:xfrm>
        </p:spPr>
        <p:txBody>
          <a:bodyPr/>
          <a:lstStyle>
            <a:lvl1pPr>
              <a:defRPr>
                <a:solidFill>
                  <a:schemeClr val="bg1"/>
                </a:solidFill>
              </a:defRPr>
            </a:lvl1pPr>
          </a:lstStyle>
          <a:p>
            <a:r>
              <a:rPr lang="en-US"/>
              <a:t>Click icon to add chart</a:t>
            </a:r>
            <a:endParaRPr lang="nb-NO"/>
          </a:p>
        </p:txBody>
      </p:sp>
      <p:sp>
        <p:nvSpPr>
          <p:cNvPr id="11" name="Plassholder for dato 2">
            <a:extLst>
              <a:ext uri="{FF2B5EF4-FFF2-40B4-BE49-F238E27FC236}">
                <a16:creationId xmlns:a16="http://schemas.microsoft.com/office/drawing/2014/main" id="{6987F2DE-66B4-483C-AE5E-2FC5281436AE}"/>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21.06.2022</a:t>
            </a:fld>
            <a:endParaRPr lang="nb-NO"/>
          </a:p>
        </p:txBody>
      </p:sp>
      <p:sp>
        <p:nvSpPr>
          <p:cNvPr id="12" name="Plassholder for lysbildenummer 4">
            <a:extLst>
              <a:ext uri="{FF2B5EF4-FFF2-40B4-BE49-F238E27FC236}">
                <a16:creationId xmlns:a16="http://schemas.microsoft.com/office/drawing/2014/main" id="{CF30C04B-879C-4342-9A82-1E675D8F2A2F}"/>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pic>
        <p:nvPicPr>
          <p:cNvPr id="13" name="Picture 12">
            <a:extLst>
              <a:ext uri="{FF2B5EF4-FFF2-40B4-BE49-F238E27FC236}">
                <a16:creationId xmlns:a16="http://schemas.microsoft.com/office/drawing/2014/main" id="{B5F25212-D3FA-4150-B593-D938ABC3FE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280287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side (blå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defRPr>
            </a:lvl1pPr>
          </a:lstStyle>
          <a:p>
            <a:r>
              <a:rPr lang="en-US"/>
              <a:t>Click to edit Master title style</a:t>
            </a:r>
            <a:endParaRPr lang="nb-NO"/>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extLst>
                <a:ext uri="{28A0092B-C50C-407E-A947-70E740481C1C}">
                  <a14:useLocalDpi xmlns:a14="http://schemas.microsoft.com/office/drawing/2010/main" val="0"/>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extLst>
                <a:ext uri="{28A0092B-C50C-407E-A947-70E740481C1C}">
                  <a14:useLocalDpi xmlns:a14="http://schemas.microsoft.com/office/drawing/2010/main" val="0"/>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extLst>
                <a:ext uri="{28A0092B-C50C-407E-A947-70E740481C1C}">
                  <a14:useLocalDpi xmlns:a14="http://schemas.microsoft.com/office/drawing/2010/main" val="0"/>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pic>
        <p:nvPicPr>
          <p:cNvPr id="14" name="Bilde 13">
            <a:extLst>
              <a:ext uri="{FF2B5EF4-FFF2-40B4-BE49-F238E27FC236}">
                <a16:creationId xmlns:a16="http://schemas.microsoft.com/office/drawing/2014/main" id="{A03A5CC2-DD26-4CEE-AEBC-66C216D5CE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6262" y="738178"/>
            <a:ext cx="885561" cy="778856"/>
          </a:xfrm>
          <a:prstGeom prst="rect">
            <a:avLst/>
          </a:prstGeom>
        </p:spPr>
      </p:pic>
    </p:spTree>
    <p:extLst>
      <p:ext uri="{BB962C8B-B14F-4D97-AF65-F5344CB8AC3E}">
        <p14:creationId xmlns:p14="http://schemas.microsoft.com/office/powerpoint/2010/main" val="459861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kst og bilde (hvit)">
    <p:spTree>
      <p:nvGrpSpPr>
        <p:cNvPr id="1" name=""/>
        <p:cNvGrpSpPr/>
        <p:nvPr/>
      </p:nvGrpSpPr>
      <p:grpSpPr>
        <a:xfrm>
          <a:off x="0" y="0"/>
          <a:ext cx="0" cy="0"/>
          <a:chOff x="0" y="0"/>
          <a:chExt cx="0" cy="0"/>
        </a:xfrm>
      </p:grpSpPr>
      <p:sp>
        <p:nvSpPr>
          <p:cNvPr id="9" name="Plassholder for bilde 3">
            <a:extLst>
              <a:ext uri="{FF2B5EF4-FFF2-40B4-BE49-F238E27FC236}">
                <a16:creationId xmlns:a16="http://schemas.microsoft.com/office/drawing/2014/main" id="{7B575DA4-7AF9-4547-9DFD-66E6EB10748B}"/>
              </a:ext>
            </a:extLst>
          </p:cNvPr>
          <p:cNvSpPr>
            <a:spLocks noGrp="1"/>
          </p:cNvSpPr>
          <p:nvPr>
            <p:ph type="pic" sz="quarter" idx="14"/>
          </p:nvPr>
        </p:nvSpPr>
        <p:spPr>
          <a:xfrm>
            <a:off x="6269200" y="0"/>
            <a:ext cx="5922800" cy="6858000"/>
          </a:xfrm>
          <a:solidFill>
            <a:srgbClr val="F2F4F6"/>
          </a:solidFill>
        </p:spPr>
        <p:txBody>
          <a:bodyPr/>
          <a:lstStyle/>
          <a:p>
            <a:r>
              <a:rPr lang="en-US"/>
              <a:t>Click icon to add picture</a:t>
            </a:r>
            <a:endParaRPr lang="nb-NO"/>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2" name="Tittel 1">
            <a:extLst>
              <a:ext uri="{FF2B5EF4-FFF2-40B4-BE49-F238E27FC236}">
                <a16:creationId xmlns:a16="http://schemas.microsoft.com/office/drawing/2014/main" id="{CB86CC93-E3EB-426D-A477-0B497F31AB6F}"/>
              </a:ext>
            </a:extLst>
          </p:cNvPr>
          <p:cNvSpPr>
            <a:spLocks noGrp="1"/>
          </p:cNvSpPr>
          <p:nvPr>
            <p:ph type="title"/>
          </p:nvPr>
        </p:nvSpPr>
        <p:spPr>
          <a:xfrm>
            <a:off x="1017259" y="1660975"/>
            <a:ext cx="5078741" cy="1138905"/>
          </a:xfrm>
        </p:spPr>
        <p:txBody>
          <a:bodyPr/>
          <a:lstStyle/>
          <a:p>
            <a:r>
              <a:rPr lang="en-US"/>
              <a:t>Click to edit Master title style</a:t>
            </a:r>
            <a:endParaRPr lang="nb-NO"/>
          </a:p>
        </p:txBody>
      </p:sp>
      <p:sp>
        <p:nvSpPr>
          <p:cNvPr id="8" name="Plassholder for tekst 7">
            <a:extLst>
              <a:ext uri="{FF2B5EF4-FFF2-40B4-BE49-F238E27FC236}">
                <a16:creationId xmlns:a16="http://schemas.microsoft.com/office/drawing/2014/main" id="{F4B4FF87-522B-423A-A716-36CB204E90EC}"/>
              </a:ext>
            </a:extLst>
          </p:cNvPr>
          <p:cNvSpPr>
            <a:spLocks noGrp="1"/>
          </p:cNvSpPr>
          <p:nvPr>
            <p:ph type="body" sz="quarter" idx="16"/>
          </p:nvPr>
        </p:nvSpPr>
        <p:spPr>
          <a:xfrm>
            <a:off x="1017259" y="3175367"/>
            <a:ext cx="5078740"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0" name="Plassholder for dato 2">
            <a:extLst>
              <a:ext uri="{FF2B5EF4-FFF2-40B4-BE49-F238E27FC236}">
                <a16:creationId xmlns:a16="http://schemas.microsoft.com/office/drawing/2014/main" id="{800CCFDD-2C68-4D8B-8062-875FB2D4CA95}"/>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21.06.2022</a:t>
            </a:fld>
            <a:endParaRPr lang="nb-NO"/>
          </a:p>
        </p:txBody>
      </p:sp>
      <p:sp>
        <p:nvSpPr>
          <p:cNvPr id="21" name="Plassholder for lysbildenummer 4">
            <a:extLst>
              <a:ext uri="{FF2B5EF4-FFF2-40B4-BE49-F238E27FC236}">
                <a16:creationId xmlns:a16="http://schemas.microsoft.com/office/drawing/2014/main" id="{C11EF46C-60E3-4C0D-BC1A-EB7EAF3FF465}"/>
              </a:ext>
            </a:extLst>
          </p:cNvPr>
          <p:cNvSpPr>
            <a:spLocks noGrp="1"/>
          </p:cNvSpPr>
          <p:nvPr>
            <p:ph type="sldNum" sz="quarter" idx="12"/>
          </p:nvPr>
        </p:nvSpPr>
        <p:spPr>
          <a:xfrm>
            <a:off x="8324772" y="254339"/>
            <a:ext cx="2851228" cy="252334"/>
          </a:xfrm>
          <a:noFill/>
        </p:spPr>
        <p:txBody>
          <a:bodyPr/>
          <a:lstStyle>
            <a:lvl1pPr algn="r">
              <a:defRPr>
                <a:solidFill>
                  <a:schemeClr val="bg1"/>
                </a:solidFill>
              </a:defRPr>
            </a:lvl1pPr>
          </a:lstStyle>
          <a:p>
            <a:fld id="{BC9DEAA0-3EDB-4C7B-956D-2146C6DE9633}" type="slidenum">
              <a:rPr lang="nb-NO" smtClean="0"/>
              <a:pPr/>
              <a:t>‹#›</a:t>
            </a:fld>
            <a:endParaRPr lang="nb-NO"/>
          </a:p>
        </p:txBody>
      </p:sp>
      <p:sp>
        <p:nvSpPr>
          <p:cNvPr id="22" name="Text Placeholder 1">
            <a:extLst>
              <a:ext uri="{FF2B5EF4-FFF2-40B4-BE49-F238E27FC236}">
                <a16:creationId xmlns:a16="http://schemas.microsoft.com/office/drawing/2014/main" id="{2AA00879-87B1-498F-AD1E-9AE08B065EA9}"/>
              </a:ext>
            </a:extLst>
          </p:cNvPr>
          <p:cNvSpPr>
            <a:spLocks noGrp="1"/>
          </p:cNvSpPr>
          <p:nvPr>
            <p:ph type="body" sz="quarter" idx="21" hasCustomPrompt="1"/>
          </p:nvPr>
        </p:nvSpPr>
        <p:spPr>
          <a:xfrm>
            <a:off x="11529638" y="217520"/>
            <a:ext cx="370800" cy="325972"/>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US"/>
              <a:t> </a:t>
            </a:r>
            <a:endParaRPr lang="nb-NO"/>
          </a:p>
        </p:txBody>
      </p:sp>
    </p:spTree>
    <p:extLst>
      <p:ext uri="{BB962C8B-B14F-4D97-AF65-F5344CB8AC3E}">
        <p14:creationId xmlns:p14="http://schemas.microsoft.com/office/powerpoint/2010/main" val="855706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o spalter tekst og bilde (hvit)">
    <p:spTree>
      <p:nvGrpSpPr>
        <p:cNvPr id="1" name=""/>
        <p:cNvGrpSpPr/>
        <p:nvPr/>
      </p:nvGrpSpPr>
      <p:grpSpPr>
        <a:xfrm>
          <a:off x="0" y="0"/>
          <a:ext cx="0" cy="0"/>
          <a:chOff x="0" y="0"/>
          <a:chExt cx="0" cy="0"/>
        </a:xfrm>
      </p:grpSpPr>
      <p:sp>
        <p:nvSpPr>
          <p:cNvPr id="9" name="Plassholder for bilde 3">
            <a:extLst>
              <a:ext uri="{FF2B5EF4-FFF2-40B4-BE49-F238E27FC236}">
                <a16:creationId xmlns:a16="http://schemas.microsoft.com/office/drawing/2014/main" id="{7B575DA4-7AF9-4547-9DFD-66E6EB10748B}"/>
              </a:ext>
            </a:extLst>
          </p:cNvPr>
          <p:cNvSpPr>
            <a:spLocks noGrp="1"/>
          </p:cNvSpPr>
          <p:nvPr>
            <p:ph type="pic" sz="quarter" idx="14"/>
          </p:nvPr>
        </p:nvSpPr>
        <p:spPr>
          <a:xfrm>
            <a:off x="8026448" y="0"/>
            <a:ext cx="4165552" cy="6858000"/>
          </a:xfrm>
          <a:solidFill>
            <a:schemeClr val="bg1">
              <a:lumMod val="50000"/>
            </a:schemeClr>
          </a:solidFill>
        </p:spPr>
        <p:txBody>
          <a:bodyPr/>
          <a:lstStyle/>
          <a:p>
            <a:r>
              <a:rPr lang="en-US"/>
              <a:t>Click icon to add picture</a:t>
            </a:r>
            <a:endParaRPr lang="nb-NO"/>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11" name="Tittel 1">
            <a:extLst>
              <a:ext uri="{FF2B5EF4-FFF2-40B4-BE49-F238E27FC236}">
                <a16:creationId xmlns:a16="http://schemas.microsoft.com/office/drawing/2014/main" id="{FE30F5B3-126A-4E69-9EF9-094E790CE4F4}"/>
              </a:ext>
            </a:extLst>
          </p:cNvPr>
          <p:cNvSpPr>
            <a:spLocks noGrp="1"/>
          </p:cNvSpPr>
          <p:nvPr>
            <p:ph type="title"/>
          </p:nvPr>
        </p:nvSpPr>
        <p:spPr>
          <a:xfrm>
            <a:off x="1017259" y="1660975"/>
            <a:ext cx="6809948" cy="1138905"/>
          </a:xfrm>
        </p:spPr>
        <p:txBody>
          <a:bodyPr/>
          <a:lstStyle/>
          <a:p>
            <a:r>
              <a:rPr lang="en-US"/>
              <a:t>Click to edit Master title style</a:t>
            </a:r>
            <a:endParaRPr lang="nb-NO"/>
          </a:p>
        </p:txBody>
      </p:sp>
      <p:sp>
        <p:nvSpPr>
          <p:cNvPr id="12" name="Plassholder for tekst 7">
            <a:extLst>
              <a:ext uri="{FF2B5EF4-FFF2-40B4-BE49-F238E27FC236}">
                <a16:creationId xmlns:a16="http://schemas.microsoft.com/office/drawing/2014/main" id="{9D2E90B7-10D7-4C3C-A42A-3E456B7915CA}"/>
              </a:ext>
            </a:extLst>
          </p:cNvPr>
          <p:cNvSpPr>
            <a:spLocks noGrp="1"/>
          </p:cNvSpPr>
          <p:nvPr>
            <p:ph type="body" sz="quarter" idx="16"/>
          </p:nvPr>
        </p:nvSpPr>
        <p:spPr>
          <a:xfrm>
            <a:off x="1017259" y="3175367"/>
            <a:ext cx="3295185"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3" name="Plassholder for tekst 7">
            <a:extLst>
              <a:ext uri="{FF2B5EF4-FFF2-40B4-BE49-F238E27FC236}">
                <a16:creationId xmlns:a16="http://schemas.microsoft.com/office/drawing/2014/main" id="{096D2B51-9C62-4BBC-82FC-54939775F6D8}"/>
              </a:ext>
            </a:extLst>
          </p:cNvPr>
          <p:cNvSpPr>
            <a:spLocks noGrp="1"/>
          </p:cNvSpPr>
          <p:nvPr>
            <p:ph type="body" sz="quarter" idx="20"/>
          </p:nvPr>
        </p:nvSpPr>
        <p:spPr>
          <a:xfrm>
            <a:off x="4531753" y="3175367"/>
            <a:ext cx="3295185"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0" name="Plassholder for dato 2">
            <a:extLst>
              <a:ext uri="{FF2B5EF4-FFF2-40B4-BE49-F238E27FC236}">
                <a16:creationId xmlns:a16="http://schemas.microsoft.com/office/drawing/2014/main" id="{BE2EA678-E808-4F82-AC68-AA27ABC8C847}"/>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21.06.2022</a:t>
            </a:fld>
            <a:endParaRPr lang="nb-NO"/>
          </a:p>
        </p:txBody>
      </p:sp>
      <p:sp>
        <p:nvSpPr>
          <p:cNvPr id="14" name="Plassholder for lysbildenummer 4">
            <a:extLst>
              <a:ext uri="{FF2B5EF4-FFF2-40B4-BE49-F238E27FC236}">
                <a16:creationId xmlns:a16="http://schemas.microsoft.com/office/drawing/2014/main" id="{732C1B79-E4F3-491D-BCFA-0F248FE0628C}"/>
              </a:ext>
            </a:extLst>
          </p:cNvPr>
          <p:cNvSpPr>
            <a:spLocks noGrp="1"/>
          </p:cNvSpPr>
          <p:nvPr>
            <p:ph type="sldNum" sz="quarter" idx="12"/>
          </p:nvPr>
        </p:nvSpPr>
        <p:spPr>
          <a:xfrm>
            <a:off x="8324772" y="254339"/>
            <a:ext cx="2851228" cy="252334"/>
          </a:xfrm>
          <a:noFill/>
        </p:spPr>
        <p:txBody>
          <a:bodyPr/>
          <a:lstStyle>
            <a:lvl1pPr algn="r">
              <a:defRPr>
                <a:solidFill>
                  <a:schemeClr val="bg1"/>
                </a:solidFill>
              </a:defRPr>
            </a:lvl1pPr>
          </a:lstStyle>
          <a:p>
            <a:fld id="{BC9DEAA0-3EDB-4C7B-956D-2146C6DE9633}" type="slidenum">
              <a:rPr lang="nb-NO" smtClean="0"/>
              <a:pPr/>
              <a:t>‹#›</a:t>
            </a:fld>
            <a:endParaRPr lang="nb-NO"/>
          </a:p>
        </p:txBody>
      </p:sp>
      <p:sp>
        <p:nvSpPr>
          <p:cNvPr id="2" name="Text Placeholder 1">
            <a:extLst>
              <a:ext uri="{FF2B5EF4-FFF2-40B4-BE49-F238E27FC236}">
                <a16:creationId xmlns:a16="http://schemas.microsoft.com/office/drawing/2014/main" id="{255A5006-0C6B-40E0-9D92-3DDD006DCA5D}"/>
              </a:ext>
            </a:extLst>
          </p:cNvPr>
          <p:cNvSpPr>
            <a:spLocks noGrp="1"/>
          </p:cNvSpPr>
          <p:nvPr>
            <p:ph type="body" sz="quarter" idx="21" hasCustomPrompt="1"/>
          </p:nvPr>
        </p:nvSpPr>
        <p:spPr>
          <a:xfrm>
            <a:off x="11529638" y="217520"/>
            <a:ext cx="370800" cy="325972"/>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US"/>
              <a:t> </a:t>
            </a:r>
            <a:endParaRPr lang="nb-NO"/>
          </a:p>
        </p:txBody>
      </p:sp>
    </p:spTree>
    <p:extLst>
      <p:ext uri="{BB962C8B-B14F-4D97-AF65-F5344CB8AC3E}">
        <p14:creationId xmlns:p14="http://schemas.microsoft.com/office/powerpoint/2010/main" val="3891329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re diagrammer (gr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B714B24-09D7-42FD-9A44-BAB91E7BBD8A}"/>
              </a:ext>
            </a:extLst>
          </p:cNvPr>
          <p:cNvSpPr/>
          <p:nvPr userDrawn="1"/>
        </p:nvSpPr>
        <p:spPr>
          <a:xfrm>
            <a:off x="0" y="672431"/>
            <a:ext cx="12192000" cy="6185569"/>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p>
            <a:r>
              <a:rPr lang="en-US"/>
              <a:t>Click to edit Master title style</a:t>
            </a:r>
            <a:endParaRPr lang="nb-NO"/>
          </a:p>
        </p:txBody>
      </p:sp>
      <p:sp>
        <p:nvSpPr>
          <p:cNvPr id="4" name="Plassholder for bunntekst 3">
            <a:extLst>
              <a:ext uri="{FF2B5EF4-FFF2-40B4-BE49-F238E27FC236}">
                <a16:creationId xmlns:a16="http://schemas.microsoft.com/office/drawing/2014/main" id="{4460BC35-CFBB-4836-9C81-7831FE02DDA0}"/>
              </a:ext>
            </a:extLst>
          </p:cNvPr>
          <p:cNvSpPr>
            <a:spLocks noGrp="1"/>
          </p:cNvSpPr>
          <p:nvPr>
            <p:ph type="ftr" sz="quarter" idx="11"/>
          </p:nvPr>
        </p:nvSpPr>
        <p:spPr/>
        <p:txBody>
          <a:bodyPr/>
          <a:lstStyle/>
          <a:p>
            <a:endParaRPr lang="nb-NO"/>
          </a:p>
        </p:txBody>
      </p:sp>
      <p:sp>
        <p:nvSpPr>
          <p:cNvPr id="8" name="Plassholder for diagram 5">
            <a:extLst>
              <a:ext uri="{FF2B5EF4-FFF2-40B4-BE49-F238E27FC236}">
                <a16:creationId xmlns:a16="http://schemas.microsoft.com/office/drawing/2014/main" id="{EF6563F3-BDFD-4CED-8949-7184A70726B6}"/>
              </a:ext>
            </a:extLst>
          </p:cNvPr>
          <p:cNvSpPr>
            <a:spLocks noGrp="1"/>
          </p:cNvSpPr>
          <p:nvPr>
            <p:ph type="chart" sz="quarter" idx="16"/>
          </p:nvPr>
        </p:nvSpPr>
        <p:spPr>
          <a:xfrm>
            <a:off x="1017259" y="2845129"/>
            <a:ext cx="2851228" cy="2804812"/>
          </a:xfrm>
        </p:spPr>
        <p:txBody>
          <a:bodyPr/>
          <a:lstStyle>
            <a:lvl1pPr>
              <a:defRPr>
                <a:solidFill>
                  <a:schemeClr val="accent1"/>
                </a:solidFill>
              </a:defRPr>
            </a:lvl1pPr>
          </a:lstStyle>
          <a:p>
            <a:r>
              <a:rPr lang="en-US"/>
              <a:t>Click icon to add chart</a:t>
            </a:r>
            <a:endParaRPr lang="nb-NO"/>
          </a:p>
        </p:txBody>
      </p:sp>
      <p:sp>
        <p:nvSpPr>
          <p:cNvPr id="9" name="Plassholder for diagram 5">
            <a:extLst>
              <a:ext uri="{FF2B5EF4-FFF2-40B4-BE49-F238E27FC236}">
                <a16:creationId xmlns:a16="http://schemas.microsoft.com/office/drawing/2014/main" id="{C58A1879-AA5A-436A-B535-18E34CCE998D}"/>
              </a:ext>
            </a:extLst>
          </p:cNvPr>
          <p:cNvSpPr>
            <a:spLocks noGrp="1"/>
          </p:cNvSpPr>
          <p:nvPr>
            <p:ph type="chart" sz="quarter" idx="17"/>
          </p:nvPr>
        </p:nvSpPr>
        <p:spPr>
          <a:xfrm>
            <a:off x="8317441" y="2845129"/>
            <a:ext cx="2851228" cy="2804812"/>
          </a:xfrm>
        </p:spPr>
        <p:txBody>
          <a:bodyPr/>
          <a:lstStyle>
            <a:lvl1pPr>
              <a:defRPr>
                <a:solidFill>
                  <a:schemeClr val="accent1"/>
                </a:solidFill>
              </a:defRPr>
            </a:lvl1pPr>
          </a:lstStyle>
          <a:p>
            <a:r>
              <a:rPr lang="en-US"/>
              <a:t>Click icon to add chart</a:t>
            </a:r>
            <a:endParaRPr lang="nb-NO"/>
          </a:p>
        </p:txBody>
      </p:sp>
      <p:sp>
        <p:nvSpPr>
          <p:cNvPr id="10" name="Plassholder for diagram 5">
            <a:extLst>
              <a:ext uri="{FF2B5EF4-FFF2-40B4-BE49-F238E27FC236}">
                <a16:creationId xmlns:a16="http://schemas.microsoft.com/office/drawing/2014/main" id="{93C3AC41-356A-43FD-B4D8-2A1DC67E21C0}"/>
              </a:ext>
            </a:extLst>
          </p:cNvPr>
          <p:cNvSpPr>
            <a:spLocks noGrp="1"/>
          </p:cNvSpPr>
          <p:nvPr>
            <p:ph type="chart" sz="quarter" idx="18"/>
          </p:nvPr>
        </p:nvSpPr>
        <p:spPr>
          <a:xfrm>
            <a:off x="4667350" y="2845129"/>
            <a:ext cx="2851228" cy="2804812"/>
          </a:xfrm>
        </p:spPr>
        <p:txBody>
          <a:bodyPr/>
          <a:lstStyle>
            <a:lvl1pPr>
              <a:defRPr>
                <a:solidFill>
                  <a:schemeClr val="accent1"/>
                </a:solidFill>
              </a:defRPr>
            </a:lvl1pPr>
          </a:lstStyle>
          <a:p>
            <a:r>
              <a:rPr lang="en-US"/>
              <a:t>Click icon to add chart</a:t>
            </a:r>
            <a:endParaRPr lang="nb-NO"/>
          </a:p>
        </p:txBody>
      </p:sp>
      <p:sp>
        <p:nvSpPr>
          <p:cNvPr id="15" name="Plassholder for tekst 14">
            <a:extLst>
              <a:ext uri="{FF2B5EF4-FFF2-40B4-BE49-F238E27FC236}">
                <a16:creationId xmlns:a16="http://schemas.microsoft.com/office/drawing/2014/main" id="{D484E0DD-0D38-48E9-964C-BD3C03CE677F}"/>
              </a:ext>
            </a:extLst>
          </p:cNvPr>
          <p:cNvSpPr>
            <a:spLocks noGrp="1"/>
          </p:cNvSpPr>
          <p:nvPr>
            <p:ph type="body" sz="quarter" idx="19"/>
          </p:nvPr>
        </p:nvSpPr>
        <p:spPr>
          <a:xfrm>
            <a:off x="1017259" y="6169322"/>
            <a:ext cx="2851228" cy="338593"/>
          </a:xfrm>
        </p:spPr>
        <p:txBody>
          <a:bodyPr anchor="t" anchorCtr="0">
            <a:normAutofit/>
          </a:bodyPr>
          <a:lstStyle>
            <a:lvl1pPr marL="0" indent="0">
              <a:buNone/>
              <a:defRPr sz="1100">
                <a:solidFill>
                  <a:schemeClr val="accent1"/>
                </a:solidFill>
              </a:defRPr>
            </a:lvl1pPr>
          </a:lstStyle>
          <a:p>
            <a:pPr lvl="0"/>
            <a:r>
              <a:rPr lang="en-US"/>
              <a:t>Click to edit Master text styles</a:t>
            </a:r>
          </a:p>
        </p:txBody>
      </p:sp>
      <p:sp>
        <p:nvSpPr>
          <p:cNvPr id="16" name="Plassholder for tekst 14">
            <a:extLst>
              <a:ext uri="{FF2B5EF4-FFF2-40B4-BE49-F238E27FC236}">
                <a16:creationId xmlns:a16="http://schemas.microsoft.com/office/drawing/2014/main" id="{1DA203A3-976A-4309-A1EC-B3E4C7584B68}"/>
              </a:ext>
            </a:extLst>
          </p:cNvPr>
          <p:cNvSpPr>
            <a:spLocks noGrp="1"/>
          </p:cNvSpPr>
          <p:nvPr>
            <p:ph type="body" sz="quarter" idx="20"/>
          </p:nvPr>
        </p:nvSpPr>
        <p:spPr>
          <a:xfrm>
            <a:off x="4667350" y="6169322"/>
            <a:ext cx="2851228" cy="169297"/>
          </a:xfrm>
        </p:spPr>
        <p:txBody>
          <a:bodyPr anchor="t" anchorCtr="0">
            <a:spAutoFit/>
          </a:bodyPr>
          <a:lstStyle>
            <a:lvl1pPr marL="0" indent="0">
              <a:buNone/>
              <a:defRPr sz="1100">
                <a:solidFill>
                  <a:schemeClr val="accent1"/>
                </a:solidFill>
              </a:defRPr>
            </a:lvl1pPr>
          </a:lstStyle>
          <a:p>
            <a:pPr lvl="0"/>
            <a:r>
              <a:rPr lang="en-US"/>
              <a:t>Click to edit Master text styles</a:t>
            </a:r>
          </a:p>
        </p:txBody>
      </p:sp>
      <p:sp>
        <p:nvSpPr>
          <p:cNvPr id="17" name="Plassholder for tekst 14">
            <a:extLst>
              <a:ext uri="{FF2B5EF4-FFF2-40B4-BE49-F238E27FC236}">
                <a16:creationId xmlns:a16="http://schemas.microsoft.com/office/drawing/2014/main" id="{9CD2A0B5-4FBE-49E7-BA82-B505553B063C}"/>
              </a:ext>
            </a:extLst>
          </p:cNvPr>
          <p:cNvSpPr>
            <a:spLocks noGrp="1"/>
          </p:cNvSpPr>
          <p:nvPr>
            <p:ph type="body" sz="quarter" idx="21"/>
          </p:nvPr>
        </p:nvSpPr>
        <p:spPr>
          <a:xfrm>
            <a:off x="8317442" y="6169322"/>
            <a:ext cx="2851228" cy="169297"/>
          </a:xfrm>
        </p:spPr>
        <p:txBody>
          <a:bodyPr anchor="t" anchorCtr="0">
            <a:spAutoFit/>
          </a:bodyPr>
          <a:lstStyle>
            <a:lvl1pPr marL="0" indent="0">
              <a:buNone/>
              <a:defRPr sz="1100">
                <a:solidFill>
                  <a:schemeClr val="accent1"/>
                </a:solidFill>
              </a:defRPr>
            </a:lvl1pPr>
          </a:lstStyle>
          <a:p>
            <a:pPr lvl="0"/>
            <a:r>
              <a:rPr lang="en-US"/>
              <a:t>Click to edit Master text styles</a:t>
            </a:r>
          </a:p>
        </p:txBody>
      </p:sp>
      <p:cxnSp>
        <p:nvCxnSpPr>
          <p:cNvPr id="19" name="Rett linje 18">
            <a:extLst>
              <a:ext uri="{FF2B5EF4-FFF2-40B4-BE49-F238E27FC236}">
                <a16:creationId xmlns:a16="http://schemas.microsoft.com/office/drawing/2014/main" id="{4A899A8B-19F0-428D-A105-B26A07C3F4E9}"/>
              </a:ext>
            </a:extLst>
          </p:cNvPr>
          <p:cNvCxnSpPr/>
          <p:nvPr userDrawn="1"/>
        </p:nvCxnSpPr>
        <p:spPr>
          <a:xfrm>
            <a:off x="8317441"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E5B36F21-3C26-48B4-BB04-D5D9412E407E}"/>
              </a:ext>
            </a:extLst>
          </p:cNvPr>
          <p:cNvCxnSpPr/>
          <p:nvPr userDrawn="1"/>
        </p:nvCxnSpPr>
        <p:spPr>
          <a:xfrm>
            <a:off x="1017259"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3986C4A8-060B-4596-A50C-245042F96E8E}"/>
              </a:ext>
            </a:extLst>
          </p:cNvPr>
          <p:cNvCxnSpPr/>
          <p:nvPr userDrawn="1"/>
        </p:nvCxnSpPr>
        <p:spPr>
          <a:xfrm>
            <a:off x="466735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Bilde 9">
            <a:extLst>
              <a:ext uri="{FF2B5EF4-FFF2-40B4-BE49-F238E27FC236}">
                <a16:creationId xmlns:a16="http://schemas.microsoft.com/office/drawing/2014/main" id="{416CF58B-8B5A-42B6-8470-C1B2894743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9638" y="217579"/>
            <a:ext cx="370800" cy="325855"/>
          </a:xfrm>
          <a:prstGeom prst="rect">
            <a:avLst/>
          </a:prstGeom>
        </p:spPr>
      </p:pic>
      <p:sp>
        <p:nvSpPr>
          <p:cNvPr id="22" name="Plassholder for dato 2">
            <a:extLst>
              <a:ext uri="{FF2B5EF4-FFF2-40B4-BE49-F238E27FC236}">
                <a16:creationId xmlns:a16="http://schemas.microsoft.com/office/drawing/2014/main" id="{730FE3A3-5492-4EBB-BB07-0D83129BF591}"/>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21.06.2022</a:t>
            </a:fld>
            <a:endParaRPr lang="nb-NO"/>
          </a:p>
        </p:txBody>
      </p:sp>
      <p:sp>
        <p:nvSpPr>
          <p:cNvPr id="23" name="Plassholder for lysbildenummer 4">
            <a:extLst>
              <a:ext uri="{FF2B5EF4-FFF2-40B4-BE49-F238E27FC236}">
                <a16:creationId xmlns:a16="http://schemas.microsoft.com/office/drawing/2014/main" id="{4595BB3A-6347-4A26-B7AB-9C45CFD58E7D}"/>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1265200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re diagrammer (blå)">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02769A89-0C21-4792-BB60-48E5885EE7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72431"/>
            <a:ext cx="12192001" cy="6185569"/>
          </a:xfrm>
          <a:prstGeom prst="rect">
            <a:avLst/>
          </a:prstGeom>
        </p:spPr>
      </p:pic>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nb-NO"/>
          </a:p>
        </p:txBody>
      </p:sp>
      <p:sp>
        <p:nvSpPr>
          <p:cNvPr id="4" name="Plassholder for bunntekst 3">
            <a:extLst>
              <a:ext uri="{FF2B5EF4-FFF2-40B4-BE49-F238E27FC236}">
                <a16:creationId xmlns:a16="http://schemas.microsoft.com/office/drawing/2014/main" id="{4460BC35-CFBB-4836-9C81-7831FE02DDA0}"/>
              </a:ext>
            </a:extLst>
          </p:cNvPr>
          <p:cNvSpPr>
            <a:spLocks noGrp="1"/>
          </p:cNvSpPr>
          <p:nvPr>
            <p:ph type="ftr" sz="quarter" idx="11"/>
          </p:nvPr>
        </p:nvSpPr>
        <p:spPr/>
        <p:txBody>
          <a:bodyPr/>
          <a:lstStyle/>
          <a:p>
            <a:endParaRPr lang="nb-NO"/>
          </a:p>
        </p:txBody>
      </p:sp>
      <p:sp>
        <p:nvSpPr>
          <p:cNvPr id="8" name="Plassholder for diagram 5">
            <a:extLst>
              <a:ext uri="{FF2B5EF4-FFF2-40B4-BE49-F238E27FC236}">
                <a16:creationId xmlns:a16="http://schemas.microsoft.com/office/drawing/2014/main" id="{EF6563F3-BDFD-4CED-8949-7184A70726B6}"/>
              </a:ext>
            </a:extLst>
          </p:cNvPr>
          <p:cNvSpPr>
            <a:spLocks noGrp="1"/>
          </p:cNvSpPr>
          <p:nvPr>
            <p:ph type="chart" sz="quarter" idx="16"/>
          </p:nvPr>
        </p:nvSpPr>
        <p:spPr>
          <a:xfrm>
            <a:off x="1017259" y="2845129"/>
            <a:ext cx="2851228" cy="2804812"/>
          </a:xfrm>
        </p:spPr>
        <p:txBody>
          <a:bodyPr/>
          <a:lstStyle>
            <a:lvl1pPr>
              <a:defRPr>
                <a:solidFill>
                  <a:schemeClr val="bg1"/>
                </a:solidFill>
              </a:defRPr>
            </a:lvl1pPr>
          </a:lstStyle>
          <a:p>
            <a:r>
              <a:rPr lang="en-US"/>
              <a:t>Click icon to add chart</a:t>
            </a:r>
            <a:endParaRPr lang="nb-NO"/>
          </a:p>
        </p:txBody>
      </p:sp>
      <p:sp>
        <p:nvSpPr>
          <p:cNvPr id="9" name="Plassholder for diagram 5">
            <a:extLst>
              <a:ext uri="{FF2B5EF4-FFF2-40B4-BE49-F238E27FC236}">
                <a16:creationId xmlns:a16="http://schemas.microsoft.com/office/drawing/2014/main" id="{C58A1879-AA5A-436A-B535-18E34CCE998D}"/>
              </a:ext>
            </a:extLst>
          </p:cNvPr>
          <p:cNvSpPr>
            <a:spLocks noGrp="1"/>
          </p:cNvSpPr>
          <p:nvPr>
            <p:ph type="chart" sz="quarter" idx="17"/>
          </p:nvPr>
        </p:nvSpPr>
        <p:spPr>
          <a:xfrm>
            <a:off x="8317441" y="2845129"/>
            <a:ext cx="2851228" cy="2804812"/>
          </a:xfrm>
        </p:spPr>
        <p:txBody>
          <a:bodyPr/>
          <a:lstStyle>
            <a:lvl1pPr>
              <a:defRPr>
                <a:solidFill>
                  <a:schemeClr val="bg1"/>
                </a:solidFill>
              </a:defRPr>
            </a:lvl1pPr>
          </a:lstStyle>
          <a:p>
            <a:r>
              <a:rPr lang="en-US"/>
              <a:t>Click icon to add chart</a:t>
            </a:r>
            <a:endParaRPr lang="nb-NO"/>
          </a:p>
        </p:txBody>
      </p:sp>
      <p:sp>
        <p:nvSpPr>
          <p:cNvPr id="10" name="Plassholder for diagram 5">
            <a:extLst>
              <a:ext uri="{FF2B5EF4-FFF2-40B4-BE49-F238E27FC236}">
                <a16:creationId xmlns:a16="http://schemas.microsoft.com/office/drawing/2014/main" id="{93C3AC41-356A-43FD-B4D8-2A1DC67E21C0}"/>
              </a:ext>
            </a:extLst>
          </p:cNvPr>
          <p:cNvSpPr>
            <a:spLocks noGrp="1"/>
          </p:cNvSpPr>
          <p:nvPr>
            <p:ph type="chart" sz="quarter" idx="18"/>
          </p:nvPr>
        </p:nvSpPr>
        <p:spPr>
          <a:xfrm>
            <a:off x="4667350" y="2845129"/>
            <a:ext cx="2851228" cy="2804812"/>
          </a:xfrm>
        </p:spPr>
        <p:txBody>
          <a:bodyPr/>
          <a:lstStyle>
            <a:lvl1pPr>
              <a:defRPr>
                <a:solidFill>
                  <a:schemeClr val="bg1"/>
                </a:solidFill>
              </a:defRPr>
            </a:lvl1pPr>
          </a:lstStyle>
          <a:p>
            <a:r>
              <a:rPr lang="en-US"/>
              <a:t>Click icon to add chart</a:t>
            </a:r>
            <a:endParaRPr lang="nb-NO"/>
          </a:p>
        </p:txBody>
      </p:sp>
      <p:sp>
        <p:nvSpPr>
          <p:cNvPr id="15" name="Plassholder for tekst 14">
            <a:extLst>
              <a:ext uri="{FF2B5EF4-FFF2-40B4-BE49-F238E27FC236}">
                <a16:creationId xmlns:a16="http://schemas.microsoft.com/office/drawing/2014/main" id="{D484E0DD-0D38-48E9-964C-BD3C03CE677F}"/>
              </a:ext>
            </a:extLst>
          </p:cNvPr>
          <p:cNvSpPr>
            <a:spLocks noGrp="1"/>
          </p:cNvSpPr>
          <p:nvPr>
            <p:ph type="body" sz="quarter" idx="19"/>
          </p:nvPr>
        </p:nvSpPr>
        <p:spPr>
          <a:xfrm>
            <a:off x="1017259" y="6015741"/>
            <a:ext cx="2851229" cy="492175"/>
          </a:xfrm>
          <a:solidFill>
            <a:schemeClr val="accent6"/>
          </a:solidFill>
        </p:spPr>
        <p:txBody>
          <a:bodyPr anchor="ctr" anchorCtr="0">
            <a:normAutofit/>
          </a:bodyPr>
          <a:lstStyle>
            <a:lvl1pPr marL="0" indent="0">
              <a:buNone/>
              <a:defRPr sz="1100">
                <a:solidFill>
                  <a:schemeClr val="bg1"/>
                </a:solidFill>
              </a:defRPr>
            </a:lvl1pPr>
          </a:lstStyle>
          <a:p>
            <a:pPr lvl="0"/>
            <a:r>
              <a:rPr lang="en-US"/>
              <a:t>Click to edit Master text styles</a:t>
            </a:r>
          </a:p>
        </p:txBody>
      </p:sp>
      <p:sp>
        <p:nvSpPr>
          <p:cNvPr id="16" name="Plassholder for tekst 14">
            <a:extLst>
              <a:ext uri="{FF2B5EF4-FFF2-40B4-BE49-F238E27FC236}">
                <a16:creationId xmlns:a16="http://schemas.microsoft.com/office/drawing/2014/main" id="{1DA203A3-976A-4309-A1EC-B3E4C7584B68}"/>
              </a:ext>
            </a:extLst>
          </p:cNvPr>
          <p:cNvSpPr>
            <a:spLocks noGrp="1"/>
          </p:cNvSpPr>
          <p:nvPr>
            <p:ph type="body" sz="quarter" idx="20"/>
          </p:nvPr>
        </p:nvSpPr>
        <p:spPr>
          <a:xfrm>
            <a:off x="4667349" y="6015741"/>
            <a:ext cx="2851229" cy="492175"/>
          </a:xfrm>
          <a:solidFill>
            <a:schemeClr val="accent6"/>
          </a:solidFill>
        </p:spPr>
        <p:txBody>
          <a:bodyPr anchor="ctr" anchorCtr="0">
            <a:normAutofit/>
          </a:bodyPr>
          <a:lstStyle>
            <a:lvl1pPr marL="0" indent="0">
              <a:buNone/>
              <a:defRPr sz="1100">
                <a:solidFill>
                  <a:schemeClr val="bg1"/>
                </a:solidFill>
              </a:defRPr>
            </a:lvl1pPr>
          </a:lstStyle>
          <a:p>
            <a:pPr lvl="0"/>
            <a:r>
              <a:rPr lang="en-US"/>
              <a:t>Click to edit Master text styles</a:t>
            </a:r>
          </a:p>
        </p:txBody>
      </p:sp>
      <p:sp>
        <p:nvSpPr>
          <p:cNvPr id="17" name="Plassholder for tekst 14">
            <a:extLst>
              <a:ext uri="{FF2B5EF4-FFF2-40B4-BE49-F238E27FC236}">
                <a16:creationId xmlns:a16="http://schemas.microsoft.com/office/drawing/2014/main" id="{9CD2A0B5-4FBE-49E7-BA82-B505553B063C}"/>
              </a:ext>
            </a:extLst>
          </p:cNvPr>
          <p:cNvSpPr>
            <a:spLocks noGrp="1"/>
          </p:cNvSpPr>
          <p:nvPr>
            <p:ph type="body" sz="quarter" idx="21"/>
          </p:nvPr>
        </p:nvSpPr>
        <p:spPr>
          <a:xfrm>
            <a:off x="8317441" y="6015741"/>
            <a:ext cx="2851229" cy="492175"/>
          </a:xfrm>
          <a:solidFill>
            <a:schemeClr val="accent6"/>
          </a:solidFill>
        </p:spPr>
        <p:txBody>
          <a:bodyPr anchor="ctr" anchorCtr="0">
            <a:normAutofit/>
          </a:bodyPr>
          <a:lstStyle>
            <a:lvl1pPr marL="0" indent="0">
              <a:buNone/>
              <a:defRPr sz="1100">
                <a:solidFill>
                  <a:schemeClr val="bg1"/>
                </a:solidFill>
              </a:defRPr>
            </a:lvl1pPr>
          </a:lstStyle>
          <a:p>
            <a:pPr lvl="0"/>
            <a:r>
              <a:rPr lang="en-US"/>
              <a:t>Click to edit Master text styles</a:t>
            </a:r>
          </a:p>
        </p:txBody>
      </p:sp>
      <p:cxnSp>
        <p:nvCxnSpPr>
          <p:cNvPr id="19" name="Rett linje 18">
            <a:extLst>
              <a:ext uri="{FF2B5EF4-FFF2-40B4-BE49-F238E27FC236}">
                <a16:creationId xmlns:a16="http://schemas.microsoft.com/office/drawing/2014/main" id="{4A899A8B-19F0-428D-A105-B26A07C3F4E9}"/>
              </a:ext>
            </a:extLst>
          </p:cNvPr>
          <p:cNvCxnSpPr/>
          <p:nvPr userDrawn="1"/>
        </p:nvCxnSpPr>
        <p:spPr>
          <a:xfrm>
            <a:off x="8317441"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E5B36F21-3C26-48B4-BB04-D5D9412E407E}"/>
              </a:ext>
            </a:extLst>
          </p:cNvPr>
          <p:cNvCxnSpPr/>
          <p:nvPr userDrawn="1"/>
        </p:nvCxnSpPr>
        <p:spPr>
          <a:xfrm>
            <a:off x="1017259"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3986C4A8-060B-4596-A50C-245042F96E8E}"/>
              </a:ext>
            </a:extLst>
          </p:cNvPr>
          <p:cNvCxnSpPr/>
          <p:nvPr userDrawn="1"/>
        </p:nvCxnSpPr>
        <p:spPr>
          <a:xfrm>
            <a:off x="466735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Bilde 9">
            <a:extLst>
              <a:ext uri="{FF2B5EF4-FFF2-40B4-BE49-F238E27FC236}">
                <a16:creationId xmlns:a16="http://schemas.microsoft.com/office/drawing/2014/main" id="{C96C8E0B-8A30-4EBE-BF28-1C91DAEEB0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9638" y="217579"/>
            <a:ext cx="370800" cy="325855"/>
          </a:xfrm>
          <a:prstGeom prst="rect">
            <a:avLst/>
          </a:prstGeom>
        </p:spPr>
      </p:pic>
      <p:sp>
        <p:nvSpPr>
          <p:cNvPr id="22" name="Plassholder for dato 2">
            <a:extLst>
              <a:ext uri="{FF2B5EF4-FFF2-40B4-BE49-F238E27FC236}">
                <a16:creationId xmlns:a16="http://schemas.microsoft.com/office/drawing/2014/main" id="{A59E6AF8-2C79-423C-A4DE-731019A409AB}"/>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21.06.2022</a:t>
            </a:fld>
            <a:endParaRPr lang="nb-NO"/>
          </a:p>
        </p:txBody>
      </p:sp>
      <p:sp>
        <p:nvSpPr>
          <p:cNvPr id="23" name="Plassholder for lysbildenummer 4">
            <a:extLst>
              <a:ext uri="{FF2B5EF4-FFF2-40B4-BE49-F238E27FC236}">
                <a16:creationId xmlns:a16="http://schemas.microsoft.com/office/drawing/2014/main" id="{C2E48F2F-5BBA-4BF3-9EB1-1D2067F2BF58}"/>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2434490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o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68115A-3481-4E61-A3D9-E1E52AA7EA7A}"/>
              </a:ext>
            </a:extLst>
          </p:cNvPr>
          <p:cNvSpPr>
            <a:spLocks noGrp="1"/>
          </p:cNvSpPr>
          <p:nvPr>
            <p:ph type="title"/>
          </p:nvPr>
        </p:nvSpPr>
        <p:spPr/>
        <p:txBody>
          <a:bodyPr/>
          <a:lstStyle/>
          <a:p>
            <a:r>
              <a:rPr lang="en-US"/>
              <a:t>Click to edit Master title style</a:t>
            </a:r>
            <a:endParaRPr lang="nb-NO"/>
          </a:p>
        </p:txBody>
      </p:sp>
      <p:sp>
        <p:nvSpPr>
          <p:cNvPr id="3" name="Plassholder for innhold 2">
            <a:extLst>
              <a:ext uri="{FF2B5EF4-FFF2-40B4-BE49-F238E27FC236}">
                <a16:creationId xmlns:a16="http://schemas.microsoft.com/office/drawing/2014/main" id="{03B58D14-3117-4F57-B880-870F0E05CF88}"/>
              </a:ext>
            </a:extLst>
          </p:cNvPr>
          <p:cNvSpPr>
            <a:spLocks noGrp="1"/>
          </p:cNvSpPr>
          <p:nvPr>
            <p:ph idx="1"/>
          </p:nvPr>
        </p:nvSpPr>
        <p:spPr>
          <a:xfrm>
            <a:off x="1017260" y="2677824"/>
            <a:ext cx="4903067" cy="3829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bunntekst 4">
            <a:extLst>
              <a:ext uri="{FF2B5EF4-FFF2-40B4-BE49-F238E27FC236}">
                <a16:creationId xmlns:a16="http://schemas.microsoft.com/office/drawing/2014/main" id="{E3064FA1-EECA-49B5-8115-293B57F613FB}"/>
              </a:ext>
            </a:extLst>
          </p:cNvPr>
          <p:cNvSpPr>
            <a:spLocks noGrp="1"/>
          </p:cNvSpPr>
          <p:nvPr>
            <p:ph type="ftr" sz="quarter" idx="11"/>
          </p:nvPr>
        </p:nvSpPr>
        <p:spPr/>
        <p:txBody>
          <a:bodyPr/>
          <a:lstStyle/>
          <a:p>
            <a:endParaRPr lang="nb-NO"/>
          </a:p>
        </p:txBody>
      </p:sp>
      <p:sp>
        <p:nvSpPr>
          <p:cNvPr id="7" name="Plassholder for innhold 2">
            <a:extLst>
              <a:ext uri="{FF2B5EF4-FFF2-40B4-BE49-F238E27FC236}">
                <a16:creationId xmlns:a16="http://schemas.microsoft.com/office/drawing/2014/main" id="{FDF4D5FB-E6A4-4CEA-8D14-3BD9C979DC67}"/>
              </a:ext>
            </a:extLst>
          </p:cNvPr>
          <p:cNvSpPr>
            <a:spLocks noGrp="1"/>
          </p:cNvSpPr>
          <p:nvPr>
            <p:ph idx="13"/>
          </p:nvPr>
        </p:nvSpPr>
        <p:spPr>
          <a:xfrm>
            <a:off x="6272801" y="2677823"/>
            <a:ext cx="4903067" cy="3829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1" name="Plassholder for dato 2">
            <a:extLst>
              <a:ext uri="{FF2B5EF4-FFF2-40B4-BE49-F238E27FC236}">
                <a16:creationId xmlns:a16="http://schemas.microsoft.com/office/drawing/2014/main" id="{58C0512D-9C3C-4456-AD70-7526121C03B6}"/>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21.06.2022</a:t>
            </a:fld>
            <a:endParaRPr lang="nb-NO"/>
          </a:p>
        </p:txBody>
      </p:sp>
      <p:sp>
        <p:nvSpPr>
          <p:cNvPr id="12" name="Plassholder for lysbildenummer 4">
            <a:extLst>
              <a:ext uri="{FF2B5EF4-FFF2-40B4-BE49-F238E27FC236}">
                <a16:creationId xmlns:a16="http://schemas.microsoft.com/office/drawing/2014/main" id="{2CF4DC50-4B88-48CD-B745-766200A7CDEA}"/>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pic>
        <p:nvPicPr>
          <p:cNvPr id="8" name="Bilde 9">
            <a:extLst>
              <a:ext uri="{FF2B5EF4-FFF2-40B4-BE49-F238E27FC236}">
                <a16:creationId xmlns:a16="http://schemas.microsoft.com/office/drawing/2014/main" id="{F3E89BA1-5E3F-4FEC-A5A5-CC33FCE1E4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9638" y="217579"/>
            <a:ext cx="370800" cy="325855"/>
          </a:xfrm>
          <a:prstGeom prst="rect">
            <a:avLst/>
          </a:prstGeom>
        </p:spPr>
      </p:pic>
    </p:spTree>
    <p:extLst>
      <p:ext uri="{BB962C8B-B14F-4D97-AF65-F5344CB8AC3E}">
        <p14:creationId xmlns:p14="http://schemas.microsoft.com/office/powerpoint/2010/main" val="841546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Én spalt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68115A-3481-4E61-A3D9-E1E52AA7EA7A}"/>
              </a:ext>
            </a:extLst>
          </p:cNvPr>
          <p:cNvSpPr>
            <a:spLocks noGrp="1"/>
          </p:cNvSpPr>
          <p:nvPr>
            <p:ph type="title"/>
          </p:nvPr>
        </p:nvSpPr>
        <p:spPr/>
        <p:txBody>
          <a:bodyPr/>
          <a:lstStyle/>
          <a:p>
            <a:r>
              <a:rPr lang="en-US"/>
              <a:t>Click to edit Master title style</a:t>
            </a:r>
            <a:endParaRPr lang="nb-NO"/>
          </a:p>
        </p:txBody>
      </p:sp>
      <p:sp>
        <p:nvSpPr>
          <p:cNvPr id="3" name="Plassholder for innhold 2">
            <a:extLst>
              <a:ext uri="{FF2B5EF4-FFF2-40B4-BE49-F238E27FC236}">
                <a16:creationId xmlns:a16="http://schemas.microsoft.com/office/drawing/2014/main" id="{03B58D14-3117-4F57-B880-870F0E05CF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bunntekst 4">
            <a:extLst>
              <a:ext uri="{FF2B5EF4-FFF2-40B4-BE49-F238E27FC236}">
                <a16:creationId xmlns:a16="http://schemas.microsoft.com/office/drawing/2014/main" id="{E3064FA1-EECA-49B5-8115-293B57F613FB}"/>
              </a:ext>
            </a:extLst>
          </p:cNvPr>
          <p:cNvSpPr>
            <a:spLocks noGrp="1"/>
          </p:cNvSpPr>
          <p:nvPr>
            <p:ph type="ftr" sz="quarter" idx="11"/>
          </p:nvPr>
        </p:nvSpPr>
        <p:spPr/>
        <p:txBody>
          <a:bodyPr/>
          <a:lstStyle/>
          <a:p>
            <a:endParaRPr lang="nb-NO"/>
          </a:p>
        </p:txBody>
      </p:sp>
      <p:pic>
        <p:nvPicPr>
          <p:cNvPr id="7" name="Bilde 9">
            <a:extLst>
              <a:ext uri="{FF2B5EF4-FFF2-40B4-BE49-F238E27FC236}">
                <a16:creationId xmlns:a16="http://schemas.microsoft.com/office/drawing/2014/main" id="{B069E81B-3ADD-4553-8F6B-E68E19E64E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9638" y="217579"/>
            <a:ext cx="370800" cy="325855"/>
          </a:xfrm>
          <a:prstGeom prst="rect">
            <a:avLst/>
          </a:prstGeom>
        </p:spPr>
      </p:pic>
      <p:sp>
        <p:nvSpPr>
          <p:cNvPr id="8" name="Plassholder for dato 2">
            <a:extLst>
              <a:ext uri="{FF2B5EF4-FFF2-40B4-BE49-F238E27FC236}">
                <a16:creationId xmlns:a16="http://schemas.microsoft.com/office/drawing/2014/main" id="{67D0544F-A22A-485A-A97A-0A6CDF5F5A97}"/>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21.06.2022</a:t>
            </a:fld>
            <a:endParaRPr lang="nb-NO"/>
          </a:p>
        </p:txBody>
      </p:sp>
      <p:sp>
        <p:nvSpPr>
          <p:cNvPr id="9" name="Plassholder for lysbildenummer 4">
            <a:extLst>
              <a:ext uri="{FF2B5EF4-FFF2-40B4-BE49-F238E27FC236}">
                <a16:creationId xmlns:a16="http://schemas.microsoft.com/office/drawing/2014/main" id="{1611375F-E10E-462B-96EB-4D28F3998658}"/>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1342610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p>
            <a:r>
              <a:rPr lang="en-US"/>
              <a:t>Click to edit Master title style</a:t>
            </a:r>
            <a:endParaRPr lang="nb-NO"/>
          </a:p>
        </p:txBody>
      </p:sp>
      <p:sp>
        <p:nvSpPr>
          <p:cNvPr id="4" name="Plassholder for bunntekst 3">
            <a:extLst>
              <a:ext uri="{FF2B5EF4-FFF2-40B4-BE49-F238E27FC236}">
                <a16:creationId xmlns:a16="http://schemas.microsoft.com/office/drawing/2014/main" id="{4460BC35-CFBB-4836-9C81-7831FE02DDA0}"/>
              </a:ext>
            </a:extLst>
          </p:cNvPr>
          <p:cNvSpPr>
            <a:spLocks noGrp="1"/>
          </p:cNvSpPr>
          <p:nvPr>
            <p:ph type="ftr" sz="quarter" idx="11"/>
          </p:nvPr>
        </p:nvSpPr>
        <p:spPr/>
        <p:txBody>
          <a:bodyPr/>
          <a:lstStyle/>
          <a:p>
            <a:endParaRPr lang="nb-NO"/>
          </a:p>
        </p:txBody>
      </p:sp>
      <p:pic>
        <p:nvPicPr>
          <p:cNvPr id="6" name="Bilde 9">
            <a:extLst>
              <a:ext uri="{FF2B5EF4-FFF2-40B4-BE49-F238E27FC236}">
                <a16:creationId xmlns:a16="http://schemas.microsoft.com/office/drawing/2014/main" id="{51BE5212-3761-4EB9-A768-985CF45F43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9638" y="217579"/>
            <a:ext cx="370800" cy="325855"/>
          </a:xfrm>
          <a:prstGeom prst="rect">
            <a:avLst/>
          </a:prstGeom>
        </p:spPr>
      </p:pic>
      <p:sp>
        <p:nvSpPr>
          <p:cNvPr id="7" name="Plassholder for dato 2">
            <a:extLst>
              <a:ext uri="{FF2B5EF4-FFF2-40B4-BE49-F238E27FC236}">
                <a16:creationId xmlns:a16="http://schemas.microsoft.com/office/drawing/2014/main" id="{9B1DB728-C6CF-47F3-878A-2C52F54F40A1}"/>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21.06.2022</a:t>
            </a:fld>
            <a:endParaRPr lang="nb-NO"/>
          </a:p>
        </p:txBody>
      </p:sp>
      <p:sp>
        <p:nvSpPr>
          <p:cNvPr id="8" name="Plassholder for lysbildenummer 4">
            <a:extLst>
              <a:ext uri="{FF2B5EF4-FFF2-40B4-BE49-F238E27FC236}">
                <a16:creationId xmlns:a16="http://schemas.microsoft.com/office/drawing/2014/main" id="{25491575-2FD0-4C08-AAF0-7B06BC3C9C36}"/>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2115414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FF98056C-C90F-4ECA-9227-98DCB01AE7D0}"/>
              </a:ext>
            </a:extLst>
          </p:cNvPr>
          <p:cNvSpPr>
            <a:spLocks noGrp="1"/>
          </p:cNvSpPr>
          <p:nvPr>
            <p:ph type="ftr" sz="quarter" idx="11"/>
          </p:nvPr>
        </p:nvSpPr>
        <p:spPr/>
        <p:txBody>
          <a:bodyPr/>
          <a:lstStyle/>
          <a:p>
            <a:endParaRPr lang="nb-NO"/>
          </a:p>
        </p:txBody>
      </p:sp>
      <p:pic>
        <p:nvPicPr>
          <p:cNvPr id="5" name="Bilde 9">
            <a:extLst>
              <a:ext uri="{FF2B5EF4-FFF2-40B4-BE49-F238E27FC236}">
                <a16:creationId xmlns:a16="http://schemas.microsoft.com/office/drawing/2014/main" id="{E4EE27E0-9E1C-44B5-A408-D2F9EEFDF5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9638" y="217579"/>
            <a:ext cx="370800" cy="325855"/>
          </a:xfrm>
          <a:prstGeom prst="rect">
            <a:avLst/>
          </a:prstGeom>
        </p:spPr>
      </p:pic>
      <p:sp>
        <p:nvSpPr>
          <p:cNvPr id="6" name="Plassholder for dato 2">
            <a:extLst>
              <a:ext uri="{FF2B5EF4-FFF2-40B4-BE49-F238E27FC236}">
                <a16:creationId xmlns:a16="http://schemas.microsoft.com/office/drawing/2014/main" id="{CAA998EA-76FE-433F-B490-44EF9FB1CD3E}"/>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21.06.2022</a:t>
            </a:fld>
            <a:endParaRPr lang="nb-NO"/>
          </a:p>
        </p:txBody>
      </p:sp>
      <p:sp>
        <p:nvSpPr>
          <p:cNvPr id="7" name="Plassholder for lysbildenummer 4">
            <a:extLst>
              <a:ext uri="{FF2B5EF4-FFF2-40B4-BE49-F238E27FC236}">
                <a16:creationId xmlns:a16="http://schemas.microsoft.com/office/drawing/2014/main" id="{BE323D98-E5A6-490B-9724-FC2FD255E3BF}"/>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325519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11301305-9B1D-4779-A0F9-84D5D285C5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00"/>
          </a:xfrm>
          <a:prstGeom prst="rect">
            <a:avLst/>
          </a:prstGeom>
        </p:spPr>
      </p:pic>
      <p:sp>
        <p:nvSpPr>
          <p:cNvPr id="6" name="Plassholder for tekst 5">
            <a:extLst>
              <a:ext uri="{FF2B5EF4-FFF2-40B4-BE49-F238E27FC236}">
                <a16:creationId xmlns:a16="http://schemas.microsoft.com/office/drawing/2014/main" id="{BA7F79C2-60CD-4417-A8A4-ADDE30553B6F}"/>
              </a:ext>
            </a:extLst>
          </p:cNvPr>
          <p:cNvSpPr>
            <a:spLocks noGrp="1"/>
          </p:cNvSpPr>
          <p:nvPr>
            <p:ph type="body" sz="quarter" idx="10"/>
          </p:nvPr>
        </p:nvSpPr>
        <p:spPr>
          <a:xfrm>
            <a:off x="3688640" y="3140557"/>
            <a:ext cx="4814720" cy="430937"/>
          </a:xfrm>
        </p:spPr>
        <p:txBody>
          <a:bodyPr anchor="b" anchorCtr="0">
            <a:normAutofit/>
          </a:bodyPr>
          <a:lstStyle>
            <a:lvl1pPr marL="0" indent="0" algn="ctr">
              <a:spcBef>
                <a:spcPts val="0"/>
              </a:spcBef>
              <a:buNone/>
              <a:defRPr>
                <a:solidFill>
                  <a:schemeClr val="bg2"/>
                </a:solidFill>
                <a:latin typeface="+mj-lt"/>
              </a:defRPr>
            </a:lvl1pPr>
          </a:lstStyle>
          <a:p>
            <a:pPr lvl="0"/>
            <a:r>
              <a:rPr lang="en-US"/>
              <a:t>Click to edit Master text styles</a:t>
            </a:r>
          </a:p>
        </p:txBody>
      </p:sp>
      <p:sp>
        <p:nvSpPr>
          <p:cNvPr id="7" name="Plassholder for tekst 5">
            <a:extLst>
              <a:ext uri="{FF2B5EF4-FFF2-40B4-BE49-F238E27FC236}">
                <a16:creationId xmlns:a16="http://schemas.microsoft.com/office/drawing/2014/main" id="{BC2FD59A-23FA-48AB-9569-45424E2B3393}"/>
              </a:ext>
            </a:extLst>
          </p:cNvPr>
          <p:cNvSpPr>
            <a:spLocks noGrp="1"/>
          </p:cNvSpPr>
          <p:nvPr>
            <p:ph type="body" sz="quarter" idx="11" hasCustomPrompt="1"/>
          </p:nvPr>
        </p:nvSpPr>
        <p:spPr>
          <a:xfrm>
            <a:off x="3688640" y="4145143"/>
            <a:ext cx="4814720" cy="215468"/>
          </a:xfrm>
        </p:spPr>
        <p:txBody>
          <a:bodyPr anchor="t" anchorCtr="0">
            <a:normAutofit/>
          </a:bodyPr>
          <a:lstStyle>
            <a:lvl1pPr marL="0" indent="0" algn="ctr">
              <a:spcBef>
                <a:spcPts val="0"/>
              </a:spcBef>
              <a:buNone/>
              <a:defRPr>
                <a:solidFill>
                  <a:schemeClr val="bg2"/>
                </a:solidFill>
                <a:latin typeface="+mn-lt"/>
              </a:defRPr>
            </a:lvl1pPr>
          </a:lstStyle>
          <a:p>
            <a:pPr lvl="0"/>
            <a:r>
              <a:rPr lang="nb-NO"/>
              <a:t>Navn </a:t>
            </a:r>
            <a:r>
              <a:rPr lang="nb-NO" err="1"/>
              <a:t>Navnesen</a:t>
            </a:r>
            <a:endParaRPr lang="nb-NO"/>
          </a:p>
        </p:txBody>
      </p:sp>
      <p:sp>
        <p:nvSpPr>
          <p:cNvPr id="8" name="Plassholder for tekst 5">
            <a:extLst>
              <a:ext uri="{FF2B5EF4-FFF2-40B4-BE49-F238E27FC236}">
                <a16:creationId xmlns:a16="http://schemas.microsoft.com/office/drawing/2014/main" id="{C4A3D18B-38FB-41A9-A39A-A96CD064A346}"/>
              </a:ext>
            </a:extLst>
          </p:cNvPr>
          <p:cNvSpPr>
            <a:spLocks noGrp="1"/>
          </p:cNvSpPr>
          <p:nvPr>
            <p:ph type="body" sz="quarter" idx="12" hasCustomPrompt="1"/>
          </p:nvPr>
        </p:nvSpPr>
        <p:spPr>
          <a:xfrm>
            <a:off x="3688640" y="4367517"/>
            <a:ext cx="4814720" cy="184687"/>
          </a:xfrm>
        </p:spPr>
        <p:txBody>
          <a:bodyPr anchor="t" anchorCtr="0">
            <a:normAutofit/>
          </a:bodyPr>
          <a:lstStyle>
            <a:lvl1pPr marL="0" indent="0" algn="ctr">
              <a:spcBef>
                <a:spcPts val="0"/>
              </a:spcBef>
              <a:buNone/>
              <a:defRPr sz="1200" i="1">
                <a:solidFill>
                  <a:schemeClr val="bg2"/>
                </a:solidFill>
                <a:latin typeface="+mn-lt"/>
              </a:defRPr>
            </a:lvl1pPr>
          </a:lstStyle>
          <a:p>
            <a:pPr lvl="0"/>
            <a:r>
              <a:rPr lang="nb-NO"/>
              <a:t>Jobbtittel</a:t>
            </a:r>
          </a:p>
        </p:txBody>
      </p:sp>
      <p:sp>
        <p:nvSpPr>
          <p:cNvPr id="9" name="Plassholder for tekst 5">
            <a:extLst>
              <a:ext uri="{FF2B5EF4-FFF2-40B4-BE49-F238E27FC236}">
                <a16:creationId xmlns:a16="http://schemas.microsoft.com/office/drawing/2014/main" id="{3265E5E8-C198-428D-8453-37059386F7FC}"/>
              </a:ext>
            </a:extLst>
          </p:cNvPr>
          <p:cNvSpPr>
            <a:spLocks noGrp="1"/>
          </p:cNvSpPr>
          <p:nvPr>
            <p:ph type="body" sz="quarter" idx="13" hasCustomPrompt="1"/>
          </p:nvPr>
        </p:nvSpPr>
        <p:spPr>
          <a:xfrm>
            <a:off x="3688640" y="4959865"/>
            <a:ext cx="4814720" cy="184687"/>
          </a:xfrm>
        </p:spPr>
        <p:txBody>
          <a:bodyPr anchor="t" anchorCtr="0">
            <a:normAutofit/>
          </a:bodyPr>
          <a:lstStyle>
            <a:lvl1pPr marL="0" indent="0" algn="ctr">
              <a:spcBef>
                <a:spcPts val="0"/>
              </a:spcBef>
              <a:buNone/>
              <a:defRPr sz="1200">
                <a:solidFill>
                  <a:schemeClr val="bg2"/>
                </a:solidFill>
                <a:latin typeface="+mn-lt"/>
              </a:defRPr>
            </a:lvl1pPr>
          </a:lstStyle>
          <a:p>
            <a:pPr lvl="0"/>
            <a:r>
              <a:rPr lang="nb-NO"/>
              <a:t>@</a:t>
            </a:r>
            <a:r>
              <a:rPr lang="nb-NO" err="1"/>
              <a:t>navn_navnesen</a:t>
            </a:r>
            <a:endParaRPr lang="nb-NO"/>
          </a:p>
        </p:txBody>
      </p:sp>
      <p:sp>
        <p:nvSpPr>
          <p:cNvPr id="14" name="Rektangel 13">
            <a:extLst>
              <a:ext uri="{FF2B5EF4-FFF2-40B4-BE49-F238E27FC236}">
                <a16:creationId xmlns:a16="http://schemas.microsoft.com/office/drawing/2014/main" id="{168A8C16-9910-4A27-AD53-077908728F53}"/>
              </a:ext>
            </a:extLst>
          </p:cNvPr>
          <p:cNvSpPr/>
          <p:nvPr userDrawn="1"/>
        </p:nvSpPr>
        <p:spPr>
          <a:xfrm>
            <a:off x="4430575" y="3870932"/>
            <a:ext cx="3330850" cy="14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19" name="Plassholder for tekst 18">
            <a:extLst>
              <a:ext uri="{FF2B5EF4-FFF2-40B4-BE49-F238E27FC236}">
                <a16:creationId xmlns:a16="http://schemas.microsoft.com/office/drawing/2014/main" id="{460589EB-4579-4758-9C4B-2B2CA5D7F820}"/>
              </a:ext>
            </a:extLst>
          </p:cNvPr>
          <p:cNvSpPr>
            <a:spLocks noGrp="1"/>
          </p:cNvSpPr>
          <p:nvPr>
            <p:ph type="body" sz="quarter" idx="14" hasCustomPrompt="1"/>
          </p:nvPr>
        </p:nvSpPr>
        <p:spPr>
          <a:xfrm>
            <a:off x="5222380" y="4966855"/>
            <a:ext cx="172235" cy="170708"/>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90854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side (blå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defRPr>
            </a:lvl1pPr>
          </a:lstStyle>
          <a:p>
            <a:r>
              <a:rPr lang="en-US"/>
              <a:t>Click to edit Master title style</a:t>
            </a:r>
            <a:endParaRPr lang="nb-NO"/>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extLst>
                <a:ext uri="{28A0092B-C50C-407E-A947-70E740481C1C}">
                  <a14:useLocalDpi xmlns:a14="http://schemas.microsoft.com/office/drawing/2010/main" val="0"/>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extLst>
                <a:ext uri="{28A0092B-C50C-407E-A947-70E740481C1C}">
                  <a14:useLocalDpi xmlns:a14="http://schemas.microsoft.com/office/drawing/2010/main" val="0"/>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extLst>
                <a:ext uri="{28A0092B-C50C-407E-A947-70E740481C1C}">
                  <a14:useLocalDpi xmlns:a14="http://schemas.microsoft.com/office/drawing/2010/main" val="0"/>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pic>
        <p:nvPicPr>
          <p:cNvPr id="14" name="Bilde 13">
            <a:extLst>
              <a:ext uri="{FF2B5EF4-FFF2-40B4-BE49-F238E27FC236}">
                <a16:creationId xmlns:a16="http://schemas.microsoft.com/office/drawing/2014/main" id="{A03A5CC2-DD26-4CEE-AEBC-66C216D5CE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6262" y="738178"/>
            <a:ext cx="885561" cy="778856"/>
          </a:xfrm>
          <a:prstGeom prst="rect">
            <a:avLst/>
          </a:prstGeom>
        </p:spPr>
      </p:pic>
    </p:spTree>
    <p:extLst>
      <p:ext uri="{BB962C8B-B14F-4D97-AF65-F5344CB8AC3E}">
        <p14:creationId xmlns:p14="http://schemas.microsoft.com/office/powerpoint/2010/main" val="52623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side (blå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defRPr>
            </a:lvl1pPr>
          </a:lstStyle>
          <a:p>
            <a:r>
              <a:rPr lang="en-US"/>
              <a:t>Click to edit Master title style</a:t>
            </a:r>
            <a:endParaRPr lang="nb-NO"/>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extLst>
                <a:ext uri="{28A0092B-C50C-407E-A947-70E740481C1C}">
                  <a14:useLocalDpi xmlns:a14="http://schemas.microsoft.com/office/drawing/2010/main" val="0"/>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extLst>
                <a:ext uri="{28A0092B-C50C-407E-A947-70E740481C1C}">
                  <a14:useLocalDpi xmlns:a14="http://schemas.microsoft.com/office/drawing/2010/main" val="0"/>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extLst>
                <a:ext uri="{28A0092B-C50C-407E-A947-70E740481C1C}">
                  <a14:useLocalDpi xmlns:a14="http://schemas.microsoft.com/office/drawing/2010/main" val="0"/>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pic>
        <p:nvPicPr>
          <p:cNvPr id="14" name="Bilde 13">
            <a:extLst>
              <a:ext uri="{FF2B5EF4-FFF2-40B4-BE49-F238E27FC236}">
                <a16:creationId xmlns:a16="http://schemas.microsoft.com/office/drawing/2014/main" id="{A03A5CC2-DD26-4CEE-AEBC-66C216D5CE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6262" y="738178"/>
            <a:ext cx="885561" cy="778856"/>
          </a:xfrm>
          <a:prstGeom prst="rect">
            <a:avLst/>
          </a:prstGeom>
        </p:spPr>
      </p:pic>
    </p:spTree>
    <p:extLst>
      <p:ext uri="{BB962C8B-B14F-4D97-AF65-F5344CB8AC3E}">
        <p14:creationId xmlns:p14="http://schemas.microsoft.com/office/powerpoint/2010/main" val="346408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side (blå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defRPr>
            </a:lvl1pPr>
          </a:lstStyle>
          <a:p>
            <a:r>
              <a:rPr lang="en-US"/>
              <a:t>Click to edit Master title style</a:t>
            </a:r>
            <a:endParaRPr lang="nb-NO"/>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extLst>
                <a:ext uri="{28A0092B-C50C-407E-A947-70E740481C1C}">
                  <a14:useLocalDpi xmlns:a14="http://schemas.microsoft.com/office/drawing/2010/main" val="0"/>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extLst>
                <a:ext uri="{28A0092B-C50C-407E-A947-70E740481C1C}">
                  <a14:useLocalDpi xmlns:a14="http://schemas.microsoft.com/office/drawing/2010/main" val="0"/>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extLst>
                <a:ext uri="{28A0092B-C50C-407E-A947-70E740481C1C}">
                  <a14:useLocalDpi xmlns:a14="http://schemas.microsoft.com/office/drawing/2010/main" val="0"/>
                </a:ext>
              </a:extLst>
            </a:blip>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pic>
        <p:nvPicPr>
          <p:cNvPr id="14" name="Bilde 13">
            <a:extLst>
              <a:ext uri="{FF2B5EF4-FFF2-40B4-BE49-F238E27FC236}">
                <a16:creationId xmlns:a16="http://schemas.microsoft.com/office/drawing/2014/main" id="{A03A5CC2-DD26-4CEE-AEBC-66C216D5CE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6262" y="738178"/>
            <a:ext cx="885561" cy="778856"/>
          </a:xfrm>
          <a:prstGeom prst="rect">
            <a:avLst/>
          </a:prstGeom>
        </p:spPr>
      </p:pic>
    </p:spTree>
    <p:extLst>
      <p:ext uri="{BB962C8B-B14F-4D97-AF65-F5344CB8AC3E}">
        <p14:creationId xmlns:p14="http://schemas.microsoft.com/office/powerpoint/2010/main" val="359778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side (bilde)">
    <p:bg>
      <p:bgPr>
        <a:solidFill>
          <a:schemeClr val="accent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89752454-695E-4C55-9441-5E1695F528B0}"/>
              </a:ext>
            </a:extLst>
          </p:cNvPr>
          <p:cNvSpPr>
            <a:spLocks noGrp="1"/>
          </p:cNvSpPr>
          <p:nvPr>
            <p:ph type="pic" sz="quarter" idx="14"/>
          </p:nvPr>
        </p:nvSpPr>
        <p:spPr>
          <a:xfrm>
            <a:off x="0"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nb-NO"/>
          </a:p>
        </p:txBody>
      </p:sp>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nb-NO"/>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spcBef>
                <a:spcPts val="0"/>
              </a:spcBef>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extLst>
                <a:ext uri="{28A0092B-C50C-407E-A947-70E740481C1C}">
                  <a14:useLocalDpi xmlns:a14="http://schemas.microsoft.com/office/drawing/2010/main" val="0"/>
                </a:ext>
              </a:extLst>
            </a:blip>
            <a:srcRect/>
            <a:tile tx="0" ty="0" sx="100000" sy="100000" flip="none" algn="l"/>
          </a:blipFill>
        </p:spPr>
        <p:txBody>
          <a:bodyPr lIns="360000" anchor="b" anchorCtr="0">
            <a:normAutofit/>
          </a:bodyPr>
          <a:lstStyle>
            <a:lvl1pPr marL="0" indent="0">
              <a:spcBef>
                <a:spcPts val="0"/>
              </a:spcBef>
              <a:buNone/>
              <a:defRPr sz="1400">
                <a:solidFill>
                  <a:schemeClr val="accent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extLst>
                <a:ext uri="{28A0092B-C50C-407E-A947-70E740481C1C}">
                  <a14:useLocalDpi xmlns:a14="http://schemas.microsoft.com/office/drawing/2010/main" val="0"/>
                </a:ext>
              </a:extLst>
            </a:blip>
            <a:srcRect/>
            <a:tile tx="0" ty="0" sx="100000" sy="100000" flip="none" algn="l"/>
          </a:blipFill>
        </p:spPr>
        <p:txBody>
          <a:bodyPr lIns="360000" anchor="b" anchorCtr="0">
            <a:normAutofit/>
          </a:bodyPr>
          <a:lstStyle>
            <a:lvl1pPr marL="0" indent="0">
              <a:spcBef>
                <a:spcPts val="0"/>
              </a:spcBef>
              <a:buNone/>
              <a:defRPr sz="1400">
                <a:solidFill>
                  <a:schemeClr val="accent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extLst>
                <a:ext uri="{28A0092B-C50C-407E-A947-70E740481C1C}">
                  <a14:useLocalDpi xmlns:a14="http://schemas.microsoft.com/office/drawing/2010/main" val="0"/>
                </a:ext>
              </a:extLst>
            </a:blip>
            <a:srcRect/>
            <a:tile tx="0" ty="0" sx="100000" sy="100000" flip="none" algn="l"/>
          </a:blipFill>
        </p:spPr>
        <p:txBody>
          <a:bodyPr lIns="360000" anchor="b" anchorCtr="0">
            <a:normAutofit/>
          </a:bodyPr>
          <a:lstStyle>
            <a:lvl1pPr marL="0" indent="0">
              <a:spcBef>
                <a:spcPts val="0"/>
              </a:spcBef>
              <a:buNone/>
              <a:defRPr sz="1400">
                <a:solidFill>
                  <a:schemeClr val="accent1"/>
                </a:solidFill>
                <a:latin typeface="+mn-lt"/>
              </a:defRPr>
            </a:lvl1pPr>
          </a:lstStyle>
          <a:p>
            <a:pPr lvl="0"/>
            <a:r>
              <a:rPr lang="en-US"/>
              <a:t>Click to edit Master text styles</a:t>
            </a:r>
          </a:p>
        </p:txBody>
      </p:sp>
      <p:sp>
        <p:nvSpPr>
          <p:cNvPr id="8" name="Plassholder for tekst 7">
            <a:extLst>
              <a:ext uri="{FF2B5EF4-FFF2-40B4-BE49-F238E27FC236}">
                <a16:creationId xmlns:a16="http://schemas.microsoft.com/office/drawing/2014/main" id="{BA5B87B6-1779-4797-9099-A12513B2FB53}"/>
              </a:ext>
            </a:extLst>
          </p:cNvPr>
          <p:cNvSpPr>
            <a:spLocks noGrp="1"/>
          </p:cNvSpPr>
          <p:nvPr>
            <p:ph type="body" sz="quarter" idx="15" hasCustomPrompt="1"/>
          </p:nvPr>
        </p:nvSpPr>
        <p:spPr>
          <a:xfrm>
            <a:off x="1026262" y="738178"/>
            <a:ext cx="885561" cy="778856"/>
          </a:xfrm>
          <a:prstGeom prst="rect">
            <a:avLst/>
          </a:prstGeom>
          <a:blipFill>
            <a:blip r:embed="rId4">
              <a:extLst>
                <a:ext uri="{28A0092B-C50C-407E-A947-70E740481C1C}">
                  <a14:useLocalDpi xmlns:a14="http://schemas.microsoft.com/office/drawing/2010/main" val="0"/>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25921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blå)">
    <p:bg>
      <p:bgPr>
        <a:solidFill>
          <a:schemeClr val="accent1"/>
        </a:solidFill>
        <a:effectLst/>
      </p:bgPr>
    </p:bg>
    <p:spTree>
      <p:nvGrpSpPr>
        <p:cNvPr id="1" name=""/>
        <p:cNvGrpSpPr/>
        <p:nvPr/>
      </p:nvGrpSpPr>
      <p:grpSpPr>
        <a:xfrm>
          <a:off x="0" y="0"/>
          <a:ext cx="0" cy="0"/>
          <a:chOff x="0" y="0"/>
          <a:chExt cx="0" cy="0"/>
        </a:xfrm>
      </p:grpSpPr>
      <p:sp>
        <p:nvSpPr>
          <p:cNvPr id="8" name="Plassholder for tabell 7">
            <a:extLst>
              <a:ext uri="{FF2B5EF4-FFF2-40B4-BE49-F238E27FC236}">
                <a16:creationId xmlns:a16="http://schemas.microsoft.com/office/drawing/2014/main" id="{40EA89DF-6330-4538-A0FF-73E918FCB95F}"/>
              </a:ext>
            </a:extLst>
          </p:cNvPr>
          <p:cNvSpPr>
            <a:spLocks noGrp="1"/>
          </p:cNvSpPr>
          <p:nvPr>
            <p:ph type="tbl" sz="quarter" idx="10"/>
          </p:nvPr>
        </p:nvSpPr>
        <p:spPr>
          <a:xfrm>
            <a:off x="5923512" y="508853"/>
            <a:ext cx="5252356" cy="5999063"/>
          </a:xfrm>
        </p:spPr>
        <p:txBody>
          <a:bodyPr/>
          <a:lstStyle>
            <a:lvl1pPr>
              <a:defRPr>
                <a:solidFill>
                  <a:schemeClr val="bg1"/>
                </a:solidFill>
              </a:defRPr>
            </a:lvl1pPr>
          </a:lstStyle>
          <a:p>
            <a:r>
              <a:rPr lang="en-US"/>
              <a:t>Click icon to add table</a:t>
            </a:r>
            <a:endParaRPr lang="nb-NO"/>
          </a:p>
        </p:txBody>
      </p:sp>
      <p:sp>
        <p:nvSpPr>
          <p:cNvPr id="11" name="Plassholder for tekst 8">
            <a:extLst>
              <a:ext uri="{FF2B5EF4-FFF2-40B4-BE49-F238E27FC236}">
                <a16:creationId xmlns:a16="http://schemas.microsoft.com/office/drawing/2014/main" id="{252F7E2D-12D7-4663-B780-1BB8B3616028}"/>
              </a:ext>
            </a:extLst>
          </p:cNvPr>
          <p:cNvSpPr>
            <a:spLocks noGrp="1"/>
          </p:cNvSpPr>
          <p:nvPr>
            <p:ph type="body" sz="quarter" idx="13"/>
          </p:nvPr>
        </p:nvSpPr>
        <p:spPr>
          <a:xfrm>
            <a:off x="1593407" y="2597908"/>
            <a:ext cx="3879988" cy="1662186"/>
          </a:xfrm>
        </p:spPr>
        <p:txBody>
          <a:bodyPr anchor="ctr" anchorCtr="0">
            <a:normAutofit/>
          </a:bodyPr>
          <a:lstStyle>
            <a:lvl1pPr marL="0" indent="0">
              <a:spcBef>
                <a:spcPts val="0"/>
              </a:spcBef>
              <a:buNone/>
              <a:defRPr sz="370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58677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oransje)">
    <p:bg>
      <p:bgPr>
        <a:solidFill>
          <a:schemeClr val="accent2"/>
        </a:solidFill>
        <a:effectLst/>
      </p:bgPr>
    </p:bg>
    <p:spTree>
      <p:nvGrpSpPr>
        <p:cNvPr id="1" name=""/>
        <p:cNvGrpSpPr/>
        <p:nvPr/>
      </p:nvGrpSpPr>
      <p:grpSpPr>
        <a:xfrm>
          <a:off x="0" y="0"/>
          <a:ext cx="0" cy="0"/>
          <a:chOff x="0" y="0"/>
          <a:chExt cx="0" cy="0"/>
        </a:xfrm>
      </p:grpSpPr>
      <p:sp>
        <p:nvSpPr>
          <p:cNvPr id="8" name="Plassholder for tabell 7">
            <a:extLst>
              <a:ext uri="{FF2B5EF4-FFF2-40B4-BE49-F238E27FC236}">
                <a16:creationId xmlns:a16="http://schemas.microsoft.com/office/drawing/2014/main" id="{40EA89DF-6330-4538-A0FF-73E918FCB95F}"/>
              </a:ext>
            </a:extLst>
          </p:cNvPr>
          <p:cNvSpPr>
            <a:spLocks noGrp="1"/>
          </p:cNvSpPr>
          <p:nvPr>
            <p:ph type="tbl" sz="quarter" idx="10"/>
          </p:nvPr>
        </p:nvSpPr>
        <p:spPr>
          <a:xfrm>
            <a:off x="5923512" y="508853"/>
            <a:ext cx="5252356" cy="5999063"/>
          </a:xfrm>
        </p:spPr>
        <p:txBody>
          <a:bodyPr/>
          <a:lstStyle>
            <a:lvl1pPr>
              <a:defRPr>
                <a:solidFill>
                  <a:schemeClr val="bg1"/>
                </a:solidFill>
              </a:defRPr>
            </a:lvl1pPr>
          </a:lstStyle>
          <a:p>
            <a:r>
              <a:rPr lang="en-US"/>
              <a:t>Click icon to add table</a:t>
            </a:r>
            <a:endParaRPr lang="nb-NO"/>
          </a:p>
        </p:txBody>
      </p:sp>
      <p:sp>
        <p:nvSpPr>
          <p:cNvPr id="11" name="Plassholder for tekst 8">
            <a:extLst>
              <a:ext uri="{FF2B5EF4-FFF2-40B4-BE49-F238E27FC236}">
                <a16:creationId xmlns:a16="http://schemas.microsoft.com/office/drawing/2014/main" id="{252F7E2D-12D7-4663-B780-1BB8B3616028}"/>
              </a:ext>
            </a:extLst>
          </p:cNvPr>
          <p:cNvSpPr>
            <a:spLocks noGrp="1"/>
          </p:cNvSpPr>
          <p:nvPr>
            <p:ph type="body" sz="quarter" idx="13"/>
          </p:nvPr>
        </p:nvSpPr>
        <p:spPr>
          <a:xfrm>
            <a:off x="1593407" y="2597908"/>
            <a:ext cx="3879988" cy="1662186"/>
          </a:xfrm>
        </p:spPr>
        <p:txBody>
          <a:bodyPr anchor="ctr" anchorCtr="0">
            <a:normAutofit/>
          </a:bodyPr>
          <a:lstStyle>
            <a:lvl1pPr marL="0" indent="0">
              <a:spcBef>
                <a:spcPts val="0"/>
              </a:spcBef>
              <a:buNone/>
              <a:defRPr sz="370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15935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o spalter tekst og diagram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8026448" y="0"/>
            <a:ext cx="41655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2" name="Tittel 1">
            <a:extLst>
              <a:ext uri="{FF2B5EF4-FFF2-40B4-BE49-F238E27FC236}">
                <a16:creationId xmlns:a16="http://schemas.microsoft.com/office/drawing/2014/main" id="{CB86CC93-E3EB-426D-A477-0B497F31AB6F}"/>
              </a:ext>
            </a:extLst>
          </p:cNvPr>
          <p:cNvSpPr>
            <a:spLocks noGrp="1"/>
          </p:cNvSpPr>
          <p:nvPr>
            <p:ph type="title"/>
          </p:nvPr>
        </p:nvSpPr>
        <p:spPr>
          <a:xfrm>
            <a:off x="1017259" y="1660975"/>
            <a:ext cx="6809948" cy="1138905"/>
          </a:xfrm>
        </p:spPr>
        <p:txBody>
          <a:bodyPr/>
          <a:lstStyle/>
          <a:p>
            <a:r>
              <a:rPr lang="en-US"/>
              <a:t>Click to edit Master title style</a:t>
            </a:r>
            <a:endParaRPr lang="nb-NO"/>
          </a:p>
        </p:txBody>
      </p:sp>
      <p:sp>
        <p:nvSpPr>
          <p:cNvPr id="8" name="Plassholder for tekst 7">
            <a:extLst>
              <a:ext uri="{FF2B5EF4-FFF2-40B4-BE49-F238E27FC236}">
                <a16:creationId xmlns:a16="http://schemas.microsoft.com/office/drawing/2014/main" id="{F4B4FF87-522B-423A-A716-36CB204E90EC}"/>
              </a:ext>
            </a:extLst>
          </p:cNvPr>
          <p:cNvSpPr>
            <a:spLocks noGrp="1"/>
          </p:cNvSpPr>
          <p:nvPr>
            <p:ph type="body" sz="quarter" idx="16"/>
          </p:nvPr>
        </p:nvSpPr>
        <p:spPr>
          <a:xfrm>
            <a:off x="1017259" y="3175367"/>
            <a:ext cx="3295185"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diagram 5">
            <a:extLst>
              <a:ext uri="{FF2B5EF4-FFF2-40B4-BE49-F238E27FC236}">
                <a16:creationId xmlns:a16="http://schemas.microsoft.com/office/drawing/2014/main" id="{36A98C1F-0A54-4851-BF7B-676BCED6CD65}"/>
              </a:ext>
            </a:extLst>
          </p:cNvPr>
          <p:cNvSpPr>
            <a:spLocks noGrp="1"/>
          </p:cNvSpPr>
          <p:nvPr>
            <p:ph type="chart" sz="quarter" idx="15"/>
          </p:nvPr>
        </p:nvSpPr>
        <p:spPr>
          <a:xfrm>
            <a:off x="8425468" y="916728"/>
            <a:ext cx="2743201" cy="4850559"/>
          </a:xfrm>
        </p:spPr>
        <p:txBody>
          <a:bodyPr/>
          <a:lstStyle>
            <a:lvl1pPr>
              <a:defRPr>
                <a:solidFill>
                  <a:schemeClr val="bg1"/>
                </a:solidFill>
              </a:defRPr>
            </a:lvl1pPr>
          </a:lstStyle>
          <a:p>
            <a:r>
              <a:rPr lang="en-US"/>
              <a:t>Click icon to add chart</a:t>
            </a:r>
            <a:endParaRPr lang="nb-NO"/>
          </a:p>
        </p:txBody>
      </p:sp>
      <p:sp>
        <p:nvSpPr>
          <p:cNvPr id="10" name="Plassholder for tekst 14">
            <a:extLst>
              <a:ext uri="{FF2B5EF4-FFF2-40B4-BE49-F238E27FC236}">
                <a16:creationId xmlns:a16="http://schemas.microsoft.com/office/drawing/2014/main" id="{8EFDD3B3-3A56-4827-B21D-79B607062421}"/>
              </a:ext>
            </a:extLst>
          </p:cNvPr>
          <p:cNvSpPr>
            <a:spLocks noGrp="1"/>
          </p:cNvSpPr>
          <p:nvPr>
            <p:ph type="body" sz="quarter" idx="19"/>
          </p:nvPr>
        </p:nvSpPr>
        <p:spPr>
          <a:xfrm>
            <a:off x="8425468" y="6169322"/>
            <a:ext cx="2743201" cy="338593"/>
          </a:xfrm>
        </p:spPr>
        <p:txBody>
          <a:bodyPr anchor="t" anchorCtr="0">
            <a:normAutofit/>
          </a:bodyPr>
          <a:lstStyle>
            <a:lvl1pPr marL="0" indent="0">
              <a:buNone/>
              <a:defRPr sz="1100">
                <a:solidFill>
                  <a:schemeClr val="bg2"/>
                </a:solidFill>
              </a:defRPr>
            </a:lvl1pPr>
          </a:lstStyle>
          <a:p>
            <a:pPr lvl="0"/>
            <a:r>
              <a:rPr lang="en-US"/>
              <a:t>Click to edit Master text styles</a:t>
            </a:r>
          </a:p>
        </p:txBody>
      </p:sp>
      <p:cxnSp>
        <p:nvCxnSpPr>
          <p:cNvPr id="12" name="Rett linje 11">
            <a:extLst>
              <a:ext uri="{FF2B5EF4-FFF2-40B4-BE49-F238E27FC236}">
                <a16:creationId xmlns:a16="http://schemas.microsoft.com/office/drawing/2014/main" id="{5A8FD016-FDF5-4260-924F-328217691375}"/>
              </a:ext>
            </a:extLst>
          </p:cNvPr>
          <p:cNvCxnSpPr/>
          <p:nvPr userDrawn="1"/>
        </p:nvCxnSpPr>
        <p:spPr>
          <a:xfrm>
            <a:off x="8425468"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lassholder for tekst 7">
            <a:extLst>
              <a:ext uri="{FF2B5EF4-FFF2-40B4-BE49-F238E27FC236}">
                <a16:creationId xmlns:a16="http://schemas.microsoft.com/office/drawing/2014/main" id="{E49B7884-3C05-4B62-9A00-0C2FF4625188}"/>
              </a:ext>
            </a:extLst>
          </p:cNvPr>
          <p:cNvSpPr>
            <a:spLocks noGrp="1"/>
          </p:cNvSpPr>
          <p:nvPr>
            <p:ph type="body" sz="quarter" idx="20"/>
          </p:nvPr>
        </p:nvSpPr>
        <p:spPr>
          <a:xfrm>
            <a:off x="4531753" y="3175367"/>
            <a:ext cx="3295185"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4" name="Plassholder for dato 2">
            <a:extLst>
              <a:ext uri="{FF2B5EF4-FFF2-40B4-BE49-F238E27FC236}">
                <a16:creationId xmlns:a16="http://schemas.microsoft.com/office/drawing/2014/main" id="{BCF6CAB0-2CF9-435C-9B5D-D7DAAC5EF1C7}"/>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21.06.2022</a:t>
            </a:fld>
            <a:endParaRPr lang="nb-NO"/>
          </a:p>
        </p:txBody>
      </p:sp>
      <p:sp>
        <p:nvSpPr>
          <p:cNvPr id="15" name="Plassholder for bunntekst 3">
            <a:extLst>
              <a:ext uri="{FF2B5EF4-FFF2-40B4-BE49-F238E27FC236}">
                <a16:creationId xmlns:a16="http://schemas.microsoft.com/office/drawing/2014/main" id="{FD5BB5F5-36A4-4E72-9626-798BB65BA093}"/>
              </a:ext>
            </a:extLst>
          </p:cNvPr>
          <p:cNvSpPr>
            <a:spLocks noGrp="1"/>
          </p:cNvSpPr>
          <p:nvPr>
            <p:ph type="ftr" sz="quarter" idx="11"/>
          </p:nvPr>
        </p:nvSpPr>
        <p:spPr>
          <a:xfrm>
            <a:off x="4038600" y="254339"/>
            <a:ext cx="4114800" cy="252334"/>
          </a:xfrm>
        </p:spPr>
        <p:txBody>
          <a:bodyPr/>
          <a:lstStyle/>
          <a:p>
            <a:endParaRPr lang="nb-NO"/>
          </a:p>
        </p:txBody>
      </p:sp>
      <p:sp>
        <p:nvSpPr>
          <p:cNvPr id="16" name="Plassholder for lysbildenummer 4">
            <a:extLst>
              <a:ext uri="{FF2B5EF4-FFF2-40B4-BE49-F238E27FC236}">
                <a16:creationId xmlns:a16="http://schemas.microsoft.com/office/drawing/2014/main" id="{D6D94D77-DCAC-49A4-B3E5-E0B785CD61DA}"/>
              </a:ext>
            </a:extLst>
          </p:cNvPr>
          <p:cNvSpPr>
            <a:spLocks noGrp="1"/>
          </p:cNvSpPr>
          <p:nvPr>
            <p:ph type="sldNum" sz="quarter" idx="12"/>
          </p:nvPr>
        </p:nvSpPr>
        <p:spPr>
          <a:xfrm>
            <a:off x="8324772" y="254339"/>
            <a:ext cx="2851228" cy="252334"/>
          </a:xfrm>
          <a:noFill/>
        </p:spPr>
        <p:txBody>
          <a:bodyPr/>
          <a:lstStyle>
            <a:lvl1pPr algn="r">
              <a:defRPr/>
            </a:lvl1pPr>
          </a:lstStyle>
          <a:p>
            <a:fld id="{BC9DEAA0-3EDB-4C7B-956D-2146C6DE9633}" type="slidenum">
              <a:rPr lang="nb-NO" smtClean="0"/>
              <a:pPr/>
              <a:t>‹#›</a:t>
            </a:fld>
            <a:endParaRPr lang="nb-NO"/>
          </a:p>
        </p:txBody>
      </p:sp>
      <p:pic>
        <p:nvPicPr>
          <p:cNvPr id="17" name="Picture 16">
            <a:extLst>
              <a:ext uri="{FF2B5EF4-FFF2-40B4-BE49-F238E27FC236}">
                <a16:creationId xmlns:a16="http://schemas.microsoft.com/office/drawing/2014/main" id="{FBF217B0-D1EB-4161-A473-2C71FCD966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289286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8B30A50-2FA3-4B03-A4C1-03FA3141A818}"/>
              </a:ext>
            </a:extLst>
          </p:cNvPr>
          <p:cNvSpPr>
            <a:spLocks noGrp="1"/>
          </p:cNvSpPr>
          <p:nvPr>
            <p:ph type="title"/>
          </p:nvPr>
        </p:nvSpPr>
        <p:spPr>
          <a:xfrm>
            <a:off x="1017259" y="1097258"/>
            <a:ext cx="10157483" cy="1138905"/>
          </a:xfrm>
          <a:prstGeom prst="rect">
            <a:avLst/>
          </a:prstGeom>
        </p:spPr>
        <p:txBody>
          <a:bodyPr vert="horz" wrap="square" lIns="0" tIns="0" rIns="0" bIns="0" rtlCol="0" anchor="b" anchorCtr="0">
            <a:normAutofit/>
          </a:bodyPr>
          <a:lstStyle/>
          <a:p>
            <a:r>
              <a:rPr lang="nb-NO"/>
              <a:t>Klikk for å redigere tittelstil</a:t>
            </a:r>
          </a:p>
        </p:txBody>
      </p:sp>
      <p:sp>
        <p:nvSpPr>
          <p:cNvPr id="3" name="Plassholder for tekst 2">
            <a:extLst>
              <a:ext uri="{FF2B5EF4-FFF2-40B4-BE49-F238E27FC236}">
                <a16:creationId xmlns:a16="http://schemas.microsoft.com/office/drawing/2014/main" id="{8DF10BB0-BA0B-43D2-BD37-29944CA37A5A}"/>
              </a:ext>
            </a:extLst>
          </p:cNvPr>
          <p:cNvSpPr>
            <a:spLocks noGrp="1"/>
          </p:cNvSpPr>
          <p:nvPr>
            <p:ph type="body" idx="1"/>
          </p:nvPr>
        </p:nvSpPr>
        <p:spPr>
          <a:xfrm>
            <a:off x="1017259" y="2677824"/>
            <a:ext cx="10157483" cy="3829546"/>
          </a:xfrm>
          <a:prstGeom prst="rect">
            <a:avLst/>
          </a:prstGeom>
        </p:spPr>
        <p:txBody>
          <a:bodyPr vert="horz" lIns="0" tIns="0" rIns="0" bIns="0" rtlCol="0" anchor="t" anchorCtr="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595EA39-B489-4082-92B3-0AE4B7E3D927}"/>
              </a:ext>
            </a:extLst>
          </p:cNvPr>
          <p:cNvSpPr>
            <a:spLocks noGrp="1"/>
          </p:cNvSpPr>
          <p:nvPr>
            <p:ph type="dt" sz="half" idx="2"/>
          </p:nvPr>
        </p:nvSpPr>
        <p:spPr>
          <a:xfrm>
            <a:off x="8425469" y="254339"/>
            <a:ext cx="2743200" cy="252334"/>
          </a:xfrm>
          <a:prstGeom prst="rect">
            <a:avLst/>
          </a:prstGeom>
        </p:spPr>
        <p:txBody>
          <a:bodyPr vert="horz" lIns="0" tIns="0" rIns="0" bIns="0" rtlCol="0" anchor="ctr" anchorCtr="0">
            <a:noAutofit/>
          </a:bodyPr>
          <a:lstStyle>
            <a:lvl1pPr algn="r">
              <a:lnSpc>
                <a:spcPct val="100000"/>
              </a:lnSpc>
              <a:spcBef>
                <a:spcPts val="0"/>
              </a:spcBef>
              <a:defRPr sz="1900">
                <a:solidFill>
                  <a:schemeClr val="accent2"/>
                </a:solidFill>
                <a:latin typeface="+mn-lt"/>
              </a:defRPr>
            </a:lvl1pPr>
          </a:lstStyle>
          <a:p>
            <a:fld id="{D9E970DD-032A-4D66-A9D5-DBDEE2DF195D}" type="datetime1">
              <a:rPr lang="nb-NO" smtClean="0"/>
              <a:pPr/>
              <a:t>21.06.2022</a:t>
            </a:fld>
            <a:endParaRPr lang="nb-NO"/>
          </a:p>
        </p:txBody>
      </p:sp>
      <p:sp>
        <p:nvSpPr>
          <p:cNvPr id="5" name="Plassholder for bunntekst 4">
            <a:extLst>
              <a:ext uri="{FF2B5EF4-FFF2-40B4-BE49-F238E27FC236}">
                <a16:creationId xmlns:a16="http://schemas.microsoft.com/office/drawing/2014/main" id="{3345BE62-4EB9-467D-9408-F771C4B32588}"/>
              </a:ext>
            </a:extLst>
          </p:cNvPr>
          <p:cNvSpPr>
            <a:spLocks noGrp="1"/>
          </p:cNvSpPr>
          <p:nvPr>
            <p:ph type="ftr" sz="quarter" idx="3"/>
          </p:nvPr>
        </p:nvSpPr>
        <p:spPr>
          <a:xfrm>
            <a:off x="4038600" y="254339"/>
            <a:ext cx="4114800" cy="252334"/>
          </a:xfrm>
          <a:prstGeom prst="rect">
            <a:avLst/>
          </a:prstGeom>
        </p:spPr>
        <p:txBody>
          <a:bodyPr vert="horz" lIns="0" tIns="0" rIns="0" bIns="0" rtlCol="0" anchor="ctr" anchorCtr="0">
            <a:normAutofit/>
          </a:bodyPr>
          <a:lstStyle>
            <a:lvl1pPr algn="ctr">
              <a:lnSpc>
                <a:spcPct val="100000"/>
              </a:lnSpc>
              <a:spcBef>
                <a:spcPts val="0"/>
              </a:spcBef>
              <a:defRPr sz="1900">
                <a:solidFill>
                  <a:schemeClr val="accent2"/>
                </a:solidFill>
                <a:latin typeface="+mn-lt"/>
              </a:defRPr>
            </a:lvl1pPr>
          </a:lstStyle>
          <a:p>
            <a:endParaRPr lang="nb-NO"/>
          </a:p>
        </p:txBody>
      </p:sp>
      <p:sp>
        <p:nvSpPr>
          <p:cNvPr id="6" name="Plassholder for lysbildenummer 5">
            <a:extLst>
              <a:ext uri="{FF2B5EF4-FFF2-40B4-BE49-F238E27FC236}">
                <a16:creationId xmlns:a16="http://schemas.microsoft.com/office/drawing/2014/main" id="{2842EEA6-1EB5-4319-B1D4-F827A5DF4F8B}"/>
              </a:ext>
            </a:extLst>
          </p:cNvPr>
          <p:cNvSpPr>
            <a:spLocks noGrp="1"/>
          </p:cNvSpPr>
          <p:nvPr>
            <p:ph type="sldNum" sz="quarter" idx="4"/>
          </p:nvPr>
        </p:nvSpPr>
        <p:spPr>
          <a:xfrm>
            <a:off x="1017259" y="254339"/>
            <a:ext cx="2851228" cy="252334"/>
          </a:xfrm>
          <a:prstGeom prst="rect">
            <a:avLst/>
          </a:prstGeom>
          <a:blipFill dpi="0" rotWithShape="1">
            <a:blip r:embed="rId30">
              <a:extLst>
                <a:ext uri="{28A0092B-C50C-407E-A947-70E740481C1C}">
                  <a14:useLocalDpi xmlns:a14="http://schemas.microsoft.com/office/drawing/2010/main" val="0"/>
                </a:ext>
              </a:extLst>
            </a:blip>
            <a:srcRect/>
            <a:tile tx="0" ty="0" sx="100000" sy="100000" flip="none" algn="l"/>
          </a:blipFill>
        </p:spPr>
        <p:txBody>
          <a:bodyPr vert="horz" lIns="216000" tIns="0" rIns="0" bIns="0" rtlCol="0" anchor="ctr" anchorCtr="0">
            <a:noAutofit/>
          </a:bodyPr>
          <a:lstStyle>
            <a:lvl1pPr algn="l">
              <a:lnSpc>
                <a:spcPct val="100000"/>
              </a:lnSpc>
              <a:spcBef>
                <a:spcPts val="0"/>
              </a:spcBef>
              <a:defRPr sz="1900">
                <a:solidFill>
                  <a:schemeClr val="accent2"/>
                </a:solidFill>
                <a:latin typeface="+mn-lt"/>
              </a:defRPr>
            </a:lvl1pPr>
          </a:lstStyle>
          <a:p>
            <a:fld id="{BC9DEAA0-3EDB-4C7B-956D-2146C6DE9633}" type="slidenum">
              <a:rPr lang="nb-NO" smtClean="0"/>
              <a:pPr/>
              <a:t>‹#›</a:t>
            </a:fld>
            <a:endParaRPr lang="nb-NO"/>
          </a:p>
        </p:txBody>
      </p:sp>
      <p:pic>
        <p:nvPicPr>
          <p:cNvPr id="10" name="Bilde 9">
            <a:extLst>
              <a:ext uri="{FF2B5EF4-FFF2-40B4-BE49-F238E27FC236}">
                <a16:creationId xmlns:a16="http://schemas.microsoft.com/office/drawing/2014/main" id="{DBDCB2CB-FDCC-4A41-8505-64A91C2C89E0}"/>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288294" y="217579"/>
            <a:ext cx="370800" cy="325855"/>
          </a:xfrm>
          <a:prstGeom prst="rect">
            <a:avLst/>
          </a:prstGeom>
        </p:spPr>
      </p:pic>
    </p:spTree>
    <p:extLst>
      <p:ext uri="{BB962C8B-B14F-4D97-AF65-F5344CB8AC3E}">
        <p14:creationId xmlns:p14="http://schemas.microsoft.com/office/powerpoint/2010/main" val="10409300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9" r:id="rId3"/>
    <p:sldLayoutId id="2147483680" r:id="rId4"/>
    <p:sldLayoutId id="2147483681" r:id="rId5"/>
    <p:sldLayoutId id="2147483661" r:id="rId6"/>
    <p:sldLayoutId id="2147483662" r:id="rId7"/>
    <p:sldLayoutId id="2147483682" r:id="rId8"/>
    <p:sldLayoutId id="2147483676" r:id="rId9"/>
    <p:sldLayoutId id="2147483663" r:id="rId10"/>
    <p:sldLayoutId id="2147483664" r:id="rId11"/>
    <p:sldLayoutId id="2147483665" r:id="rId12"/>
    <p:sldLayoutId id="2147483667" r:id="rId13"/>
    <p:sldLayoutId id="2147483683" r:id="rId14"/>
    <p:sldLayoutId id="2147483666" r:id="rId15"/>
    <p:sldLayoutId id="2147483668" r:id="rId16"/>
    <p:sldLayoutId id="2147483675" r:id="rId17"/>
    <p:sldLayoutId id="2147483669" r:id="rId18"/>
    <p:sldLayoutId id="2147483670" r:id="rId19"/>
    <p:sldLayoutId id="2147483671" r:id="rId20"/>
    <p:sldLayoutId id="2147483677" r:id="rId21"/>
    <p:sldLayoutId id="2147483673" r:id="rId22"/>
    <p:sldLayoutId id="2147483674" r:id="rId23"/>
    <p:sldLayoutId id="2147483672" r:id="rId24"/>
    <p:sldLayoutId id="2147483650" r:id="rId25"/>
    <p:sldLayoutId id="2147483654" r:id="rId26"/>
    <p:sldLayoutId id="2147483655" r:id="rId27"/>
    <p:sldLayoutId id="2147483678" r:id="rId28"/>
  </p:sldLayoutIdLst>
  <p:hf hdr="0" ftr="0" dt="0"/>
  <p:txStyles>
    <p:titleStyle>
      <a:lvl1pPr algn="l" defTabSz="457291" rtl="0" eaLnBrk="1" latinLnBrk="0" hangingPunct="1">
        <a:lnSpc>
          <a:spcPct val="100000"/>
        </a:lnSpc>
        <a:spcBef>
          <a:spcPts val="0"/>
        </a:spcBef>
        <a:buNone/>
        <a:defRPr sz="3701" kern="1200">
          <a:solidFill>
            <a:schemeClr val="accent1"/>
          </a:solidFill>
          <a:latin typeface="+mj-lt"/>
          <a:ea typeface="+mj-ea"/>
          <a:cs typeface="+mj-cs"/>
        </a:defRPr>
      </a:lvl1pPr>
    </p:titleStyle>
    <p:bodyStyle>
      <a:lvl1pPr marL="198040" indent="-198040" algn="l" defTabSz="457291" rtl="0" eaLnBrk="1" latinLnBrk="0" hangingPunct="1">
        <a:lnSpc>
          <a:spcPct val="100000"/>
        </a:lnSpc>
        <a:spcBef>
          <a:spcPts val="700"/>
        </a:spcBef>
        <a:buClr>
          <a:schemeClr val="accent2"/>
        </a:buClr>
        <a:buFont typeface="Arial" panose="020B0604020202020204" pitchFamily="34" charset="0"/>
        <a:buChar char="•"/>
        <a:defRPr sz="1800" kern="1200">
          <a:solidFill>
            <a:schemeClr val="dk2"/>
          </a:solidFill>
          <a:latin typeface="+mn-lt"/>
          <a:ea typeface="+mn-ea"/>
          <a:cs typeface="+mn-cs"/>
        </a:defRPr>
      </a:lvl1pPr>
      <a:lvl2pPr marL="396079" indent="-198040" algn="l" defTabSz="457291" rtl="0" eaLnBrk="1" latinLnBrk="0" hangingPunct="1">
        <a:lnSpc>
          <a:spcPct val="100000"/>
        </a:lnSpc>
        <a:spcBef>
          <a:spcPts val="0"/>
        </a:spcBef>
        <a:buClr>
          <a:schemeClr val="accent2"/>
        </a:buClr>
        <a:buFont typeface="Arial" panose="020B0604020202020204" pitchFamily="34" charset="0"/>
        <a:buChar char="•"/>
        <a:defRPr sz="1600" kern="1200">
          <a:solidFill>
            <a:schemeClr val="dk2"/>
          </a:solidFill>
          <a:latin typeface="+mn-lt"/>
          <a:ea typeface="+mn-ea"/>
          <a:cs typeface="+mn-cs"/>
        </a:defRPr>
      </a:lvl2pPr>
      <a:lvl3pPr marL="594119" indent="-198040" algn="l" defTabSz="457291" rtl="0" eaLnBrk="1" latinLnBrk="0" hangingPunct="1">
        <a:lnSpc>
          <a:spcPct val="100000"/>
        </a:lnSpc>
        <a:spcBef>
          <a:spcPts val="0"/>
        </a:spcBef>
        <a:buClr>
          <a:schemeClr val="accent2"/>
        </a:buClr>
        <a:buFont typeface="Arial" panose="020B0604020202020204" pitchFamily="34" charset="0"/>
        <a:buChar char="•"/>
        <a:defRPr sz="1400" kern="1200">
          <a:solidFill>
            <a:schemeClr val="dk2"/>
          </a:solidFill>
          <a:latin typeface="+mn-lt"/>
          <a:ea typeface="+mn-ea"/>
          <a:cs typeface="+mn-cs"/>
        </a:defRPr>
      </a:lvl3pPr>
      <a:lvl4pPr marL="792158" indent="-198040" algn="l" defTabSz="457291" rtl="0" eaLnBrk="1" latinLnBrk="0" hangingPunct="1">
        <a:lnSpc>
          <a:spcPct val="100000"/>
        </a:lnSpc>
        <a:spcBef>
          <a:spcPts val="0"/>
        </a:spcBef>
        <a:buClr>
          <a:schemeClr val="accent2"/>
        </a:buClr>
        <a:buFont typeface="Arial" panose="020B0604020202020204" pitchFamily="34" charset="0"/>
        <a:buChar char="•"/>
        <a:defRPr sz="1200" kern="1200">
          <a:solidFill>
            <a:schemeClr val="dk2"/>
          </a:solidFill>
          <a:latin typeface="+mn-lt"/>
          <a:ea typeface="+mn-ea"/>
          <a:cs typeface="+mn-cs"/>
        </a:defRPr>
      </a:lvl4pPr>
      <a:lvl5pPr marL="990198" indent="-198040" algn="l" defTabSz="457291" rtl="0" eaLnBrk="1" latinLnBrk="0" hangingPunct="1">
        <a:lnSpc>
          <a:spcPct val="100000"/>
        </a:lnSpc>
        <a:spcBef>
          <a:spcPts val="0"/>
        </a:spcBef>
        <a:buClr>
          <a:schemeClr val="accent2"/>
        </a:buClr>
        <a:buFont typeface="Arial" panose="020B0604020202020204" pitchFamily="34" charset="0"/>
        <a:buChar char="•"/>
        <a:defRPr sz="1100" kern="1200">
          <a:solidFill>
            <a:schemeClr val="dk2"/>
          </a:solidFill>
          <a:latin typeface="+mn-lt"/>
          <a:ea typeface="+mn-ea"/>
          <a:cs typeface="+mn-cs"/>
        </a:defRPr>
      </a:lvl5pPr>
      <a:lvl6pPr marL="1257551"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6197"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843"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489"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nb-NO"/>
      </a:defPPr>
      <a:lvl1pPr marL="0" algn="l" defTabSz="457291" rtl="0" eaLnBrk="1" latinLnBrk="0" hangingPunct="1">
        <a:defRPr sz="900" kern="1200">
          <a:solidFill>
            <a:schemeClr val="tx1"/>
          </a:solidFill>
          <a:latin typeface="+mn-lt"/>
          <a:ea typeface="+mn-ea"/>
          <a:cs typeface="+mn-cs"/>
        </a:defRPr>
      </a:lvl1pPr>
      <a:lvl2pPr marL="228646" algn="l" defTabSz="457291" rtl="0" eaLnBrk="1" latinLnBrk="0" hangingPunct="1">
        <a:defRPr sz="900" kern="1200">
          <a:solidFill>
            <a:schemeClr val="tx1"/>
          </a:solidFill>
          <a:latin typeface="+mn-lt"/>
          <a:ea typeface="+mn-ea"/>
          <a:cs typeface="+mn-cs"/>
        </a:defRPr>
      </a:lvl2pPr>
      <a:lvl3pPr marL="457291" algn="l" defTabSz="457291" rtl="0" eaLnBrk="1" latinLnBrk="0" hangingPunct="1">
        <a:defRPr sz="900" kern="1200">
          <a:solidFill>
            <a:schemeClr val="tx1"/>
          </a:solidFill>
          <a:latin typeface="+mn-lt"/>
          <a:ea typeface="+mn-ea"/>
          <a:cs typeface="+mn-cs"/>
        </a:defRPr>
      </a:lvl3pPr>
      <a:lvl4pPr marL="685937" algn="l" defTabSz="457291" rtl="0" eaLnBrk="1" latinLnBrk="0" hangingPunct="1">
        <a:defRPr sz="900" kern="1200">
          <a:solidFill>
            <a:schemeClr val="tx1"/>
          </a:solidFill>
          <a:latin typeface="+mn-lt"/>
          <a:ea typeface="+mn-ea"/>
          <a:cs typeface="+mn-cs"/>
        </a:defRPr>
      </a:lvl4pPr>
      <a:lvl5pPr marL="914583" algn="l" defTabSz="457291" rtl="0" eaLnBrk="1" latinLnBrk="0" hangingPunct="1">
        <a:defRPr sz="900" kern="1200">
          <a:solidFill>
            <a:schemeClr val="tx1"/>
          </a:solidFill>
          <a:latin typeface="+mn-lt"/>
          <a:ea typeface="+mn-ea"/>
          <a:cs typeface="+mn-cs"/>
        </a:defRPr>
      </a:lvl5pPr>
      <a:lvl6pPr marL="1143229" algn="l" defTabSz="457291" rtl="0" eaLnBrk="1" latinLnBrk="0" hangingPunct="1">
        <a:defRPr sz="900" kern="1200">
          <a:solidFill>
            <a:schemeClr val="tx1"/>
          </a:solidFill>
          <a:latin typeface="+mn-lt"/>
          <a:ea typeface="+mn-ea"/>
          <a:cs typeface="+mn-cs"/>
        </a:defRPr>
      </a:lvl6pPr>
      <a:lvl7pPr marL="1371874" algn="l" defTabSz="457291" rtl="0" eaLnBrk="1" latinLnBrk="0" hangingPunct="1">
        <a:defRPr sz="900" kern="1200">
          <a:solidFill>
            <a:schemeClr val="tx1"/>
          </a:solidFill>
          <a:latin typeface="+mn-lt"/>
          <a:ea typeface="+mn-ea"/>
          <a:cs typeface="+mn-cs"/>
        </a:defRPr>
      </a:lvl7pPr>
      <a:lvl8pPr marL="1600520" algn="l" defTabSz="457291" rtl="0" eaLnBrk="1" latinLnBrk="0" hangingPunct="1">
        <a:defRPr sz="900" kern="1200">
          <a:solidFill>
            <a:schemeClr val="tx1"/>
          </a:solidFill>
          <a:latin typeface="+mn-lt"/>
          <a:ea typeface="+mn-ea"/>
          <a:cs typeface="+mn-cs"/>
        </a:defRPr>
      </a:lvl8pPr>
      <a:lvl9pPr marL="1829166" algn="l" defTabSz="457291"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040" userDrawn="1">
          <p15:clr>
            <a:srgbClr val="F26B43"/>
          </p15:clr>
        </p15:guide>
        <p15:guide id="4" pos="641" userDrawn="1">
          <p15:clr>
            <a:srgbClr val="F26B43"/>
          </p15:clr>
        </p15:guide>
        <p15:guide id="5" orient="horz" pos="1792" userDrawn="1">
          <p15:clr>
            <a:srgbClr val="F26B43"/>
          </p15:clr>
        </p15:guide>
        <p15:guide id="6" orient="horz" pos="1317" userDrawn="1">
          <p15:clr>
            <a:srgbClr val="F26B43"/>
          </p15:clr>
        </p15:guide>
        <p15:guide id="7" orient="horz" pos="4099" userDrawn="1">
          <p15:clr>
            <a:srgbClr val="F26B43"/>
          </p15:clr>
        </p15:guide>
        <p15:guide id="8" orient="horz" pos="32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tiff"/><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27.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tiff"/><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7.jpeg"/><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gif"/><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A8E301D-38C0-4B32-901F-7D6D2D974A72}"/>
              </a:ext>
            </a:extLst>
          </p:cNvPr>
          <p:cNvSpPr>
            <a:spLocks noGrp="1"/>
          </p:cNvSpPr>
          <p:nvPr>
            <p:ph type="ctrTitle"/>
          </p:nvPr>
        </p:nvSpPr>
        <p:spPr/>
        <p:txBody>
          <a:bodyPr>
            <a:normAutofit fontScale="90000"/>
          </a:bodyPr>
          <a:lstStyle/>
          <a:p>
            <a:r>
              <a:rPr lang="en-US" dirty="0"/>
              <a:t>The Challenge of Assessing Human Performance and Human Reliability for First-of-a-Kind Technologies</a:t>
            </a:r>
          </a:p>
        </p:txBody>
      </p:sp>
      <p:sp>
        <p:nvSpPr>
          <p:cNvPr id="14" name="Text Placeholder 13">
            <a:extLst>
              <a:ext uri="{FF2B5EF4-FFF2-40B4-BE49-F238E27FC236}">
                <a16:creationId xmlns:a16="http://schemas.microsoft.com/office/drawing/2014/main" id="{52765132-9FA6-4AEF-A447-BF16B8F93C4E}"/>
              </a:ext>
            </a:extLst>
          </p:cNvPr>
          <p:cNvSpPr>
            <a:spLocks noGrp="1"/>
          </p:cNvSpPr>
          <p:nvPr>
            <p:ph type="body" sz="quarter" idx="10"/>
          </p:nvPr>
        </p:nvSpPr>
        <p:spPr>
          <a:xfrm>
            <a:off x="2772707" y="4209459"/>
            <a:ext cx="6385922" cy="369332"/>
          </a:xfrm>
        </p:spPr>
        <p:txBody>
          <a:bodyPr/>
          <a:lstStyle/>
          <a:p>
            <a:r>
              <a:rPr lang="en-US" sz="2400" b="1" dirty="0"/>
              <a:t>Claire Blackett</a:t>
            </a:r>
            <a:r>
              <a:rPr lang="en-US" dirty="0"/>
              <a:t>, Maren H. Rø Eitrheim, Andreas Bye</a:t>
            </a:r>
          </a:p>
        </p:txBody>
      </p:sp>
      <p:sp>
        <p:nvSpPr>
          <p:cNvPr id="15" name="Text Placeholder 14">
            <a:extLst>
              <a:ext uri="{FF2B5EF4-FFF2-40B4-BE49-F238E27FC236}">
                <a16:creationId xmlns:a16="http://schemas.microsoft.com/office/drawing/2014/main" id="{EC6ED7DD-9A17-4B4B-9779-BDBF0331DD33}"/>
              </a:ext>
            </a:extLst>
          </p:cNvPr>
          <p:cNvSpPr>
            <a:spLocks noGrp="1"/>
          </p:cNvSpPr>
          <p:nvPr>
            <p:ph type="body" sz="quarter" idx="11"/>
          </p:nvPr>
        </p:nvSpPr>
        <p:spPr/>
        <p:txBody>
          <a:bodyPr/>
          <a:lstStyle/>
          <a:p>
            <a:r>
              <a:rPr lang="en-US"/>
              <a:t>Research for a better future</a:t>
            </a:r>
          </a:p>
        </p:txBody>
      </p:sp>
      <p:sp>
        <p:nvSpPr>
          <p:cNvPr id="16" name="Text Placeholder 15">
            <a:extLst>
              <a:ext uri="{FF2B5EF4-FFF2-40B4-BE49-F238E27FC236}">
                <a16:creationId xmlns:a16="http://schemas.microsoft.com/office/drawing/2014/main" id="{13A1B5DE-F417-43D3-9B0E-C8C5068E1215}"/>
              </a:ext>
            </a:extLst>
          </p:cNvPr>
          <p:cNvSpPr>
            <a:spLocks noGrp="1"/>
          </p:cNvSpPr>
          <p:nvPr>
            <p:ph type="body" sz="quarter" idx="12"/>
          </p:nvPr>
        </p:nvSpPr>
        <p:spPr/>
        <p:txBody>
          <a:bodyPr/>
          <a:lstStyle/>
          <a:p>
            <a:r>
              <a:rPr lang="en-US"/>
              <a:t>Digital Systems Sector</a:t>
            </a:r>
          </a:p>
        </p:txBody>
      </p:sp>
      <p:sp>
        <p:nvSpPr>
          <p:cNvPr id="17" name="Text Placeholder 16">
            <a:extLst>
              <a:ext uri="{FF2B5EF4-FFF2-40B4-BE49-F238E27FC236}">
                <a16:creationId xmlns:a16="http://schemas.microsoft.com/office/drawing/2014/main" id="{9696B0B5-20A5-4D5E-9DC5-A0D5C90CB88F}"/>
              </a:ext>
            </a:extLst>
          </p:cNvPr>
          <p:cNvSpPr>
            <a:spLocks noGrp="1"/>
          </p:cNvSpPr>
          <p:nvPr>
            <p:ph type="body" sz="quarter" idx="13"/>
          </p:nvPr>
        </p:nvSpPr>
        <p:spPr/>
        <p:txBody>
          <a:bodyPr anchor="b"/>
          <a:lstStyle/>
          <a:p>
            <a:r>
              <a:rPr lang="en-US" dirty="0"/>
              <a:t>PSAM 16 </a:t>
            </a:r>
          </a:p>
          <a:p>
            <a:r>
              <a:rPr lang="en-US" dirty="0"/>
              <a:t>June 2022</a:t>
            </a:r>
          </a:p>
        </p:txBody>
      </p:sp>
    </p:spTree>
    <p:extLst>
      <p:ext uri="{BB962C8B-B14F-4D97-AF65-F5344CB8AC3E}">
        <p14:creationId xmlns:p14="http://schemas.microsoft.com/office/powerpoint/2010/main" val="3124314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ABB63E53-D3B4-439D-2A88-A9AF802F9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506" y="1538654"/>
            <a:ext cx="5160494" cy="4934036"/>
          </a:xfrm>
          <a:prstGeom prst="rect">
            <a:avLst/>
          </a:prstGeom>
        </p:spPr>
      </p:pic>
      <p:sp>
        <p:nvSpPr>
          <p:cNvPr id="7" name="Title 6">
            <a:extLst>
              <a:ext uri="{FF2B5EF4-FFF2-40B4-BE49-F238E27FC236}">
                <a16:creationId xmlns:a16="http://schemas.microsoft.com/office/drawing/2014/main" id="{F2924B4B-7046-8A45-4FB1-39AF6B3EA2E8}"/>
              </a:ext>
            </a:extLst>
          </p:cNvPr>
          <p:cNvSpPr>
            <a:spLocks noGrp="1"/>
          </p:cNvSpPr>
          <p:nvPr>
            <p:ph type="title"/>
          </p:nvPr>
        </p:nvSpPr>
        <p:spPr/>
        <p:txBody>
          <a:bodyPr/>
          <a:lstStyle/>
          <a:p>
            <a:r>
              <a:rPr lang="en-US" dirty="0"/>
              <a:t>Contextual data is essential for HRA</a:t>
            </a:r>
          </a:p>
        </p:txBody>
      </p:sp>
      <p:sp>
        <p:nvSpPr>
          <p:cNvPr id="10" name="Content Placeholder 9">
            <a:extLst>
              <a:ext uri="{FF2B5EF4-FFF2-40B4-BE49-F238E27FC236}">
                <a16:creationId xmlns:a16="http://schemas.microsoft.com/office/drawing/2014/main" id="{EE1858FB-C1BF-10DE-CD99-327D52DB8BD6}"/>
              </a:ext>
            </a:extLst>
          </p:cNvPr>
          <p:cNvSpPr>
            <a:spLocks noGrp="1"/>
          </p:cNvSpPr>
          <p:nvPr>
            <p:ph idx="1"/>
          </p:nvPr>
        </p:nvSpPr>
        <p:spPr>
          <a:xfrm>
            <a:off x="1017260" y="2677824"/>
            <a:ext cx="6043416" cy="3829546"/>
          </a:xfrm>
        </p:spPr>
        <p:txBody>
          <a:bodyPr>
            <a:normAutofit fontScale="92500" lnSpcReduction="20000"/>
          </a:bodyPr>
          <a:lstStyle/>
          <a:p>
            <a:r>
              <a:rPr lang="en-US" dirty="0"/>
              <a:t>All HRA methods include a </a:t>
            </a:r>
            <a:r>
              <a:rPr lang="en-US" sz="2000" b="1" dirty="0"/>
              <a:t>systematic evaluation of human performance shaping factors </a:t>
            </a:r>
            <a:r>
              <a:rPr lang="en-US" dirty="0"/>
              <a:t>(PSFs) to better understand how human operators can contribute to (and prevent / mitigate) the overall risk of an adverse event, under different operating conditions and in different circumstances. </a:t>
            </a:r>
          </a:p>
          <a:p>
            <a:r>
              <a:rPr lang="en-US" dirty="0"/>
              <a:t>Nominal human error probabilities (NHEPs) are defined in HRA methods for generic task types relevant to nuclear power plant operation. </a:t>
            </a:r>
          </a:p>
          <a:p>
            <a:r>
              <a:rPr lang="en-US" dirty="0"/>
              <a:t>NHEPs are then adjusted based on contextual information about </a:t>
            </a:r>
            <a:r>
              <a:rPr lang="en-US" sz="2000" b="1" dirty="0"/>
              <a:t>where, when and how specific operator tasks are performed</a:t>
            </a:r>
            <a:r>
              <a:rPr lang="en-US" dirty="0"/>
              <a:t>, to more realistically estimate the overall human error probability for a specific task at a specific plant. </a:t>
            </a:r>
          </a:p>
          <a:p>
            <a:r>
              <a:rPr lang="en-US" dirty="0"/>
              <a:t>Extremely difficult (impossible?) to do for FOAK plants, yet HRA is still needed as part of the design engineering and regulatory licensing processes.</a:t>
            </a:r>
          </a:p>
        </p:txBody>
      </p:sp>
      <p:sp>
        <p:nvSpPr>
          <p:cNvPr id="6" name="Slide Number Placeholder 5">
            <a:extLst>
              <a:ext uri="{FF2B5EF4-FFF2-40B4-BE49-F238E27FC236}">
                <a16:creationId xmlns:a16="http://schemas.microsoft.com/office/drawing/2014/main" id="{2AF1C47B-DC2D-08A6-8380-9291DD6803A5}"/>
              </a:ext>
            </a:extLst>
          </p:cNvPr>
          <p:cNvSpPr>
            <a:spLocks noGrp="1"/>
          </p:cNvSpPr>
          <p:nvPr>
            <p:ph type="sldNum" sz="quarter" idx="12"/>
          </p:nvPr>
        </p:nvSpPr>
        <p:spPr/>
        <p:txBody>
          <a:bodyPr/>
          <a:lstStyle/>
          <a:p>
            <a:fld id="{BC9DEAA0-3EDB-4C7B-956D-2146C6DE9633}" type="slidenum">
              <a:rPr lang="nb-NO" smtClean="0"/>
              <a:pPr/>
              <a:t>10</a:t>
            </a:fld>
            <a:endParaRPr lang="nb-NO"/>
          </a:p>
        </p:txBody>
      </p:sp>
      <p:sp>
        <p:nvSpPr>
          <p:cNvPr id="13" name="TextBox 12">
            <a:extLst>
              <a:ext uri="{FF2B5EF4-FFF2-40B4-BE49-F238E27FC236}">
                <a16:creationId xmlns:a16="http://schemas.microsoft.com/office/drawing/2014/main" id="{ABB14FC8-9D7D-EDA3-4213-B31D5469B808}"/>
              </a:ext>
            </a:extLst>
          </p:cNvPr>
          <p:cNvSpPr txBox="1"/>
          <p:nvPr/>
        </p:nvSpPr>
        <p:spPr>
          <a:xfrm>
            <a:off x="8693542" y="6488668"/>
            <a:ext cx="3496855" cy="369332"/>
          </a:xfrm>
          <a:prstGeom prst="rect">
            <a:avLst/>
          </a:prstGeom>
          <a:noFill/>
        </p:spPr>
        <p:txBody>
          <a:bodyPr wrap="none" rtlCol="0">
            <a:spAutoFit/>
          </a:bodyPr>
          <a:lstStyle/>
          <a:p>
            <a:r>
              <a:rPr lang="en-US" i="1" dirty="0">
                <a:solidFill>
                  <a:schemeClr val="bg1">
                    <a:lumMod val="65000"/>
                  </a:schemeClr>
                </a:solidFill>
              </a:rPr>
              <a:t>Figure adapted from: Kirwan (1994)</a:t>
            </a:r>
          </a:p>
        </p:txBody>
      </p:sp>
      <p:pic>
        <p:nvPicPr>
          <p:cNvPr id="11" name="Picture 10" descr="A picture containing text, clipart&#10;&#10;Description automatically generated">
            <a:extLst>
              <a:ext uri="{FF2B5EF4-FFF2-40B4-BE49-F238E27FC236}">
                <a16:creationId xmlns:a16="http://schemas.microsoft.com/office/drawing/2014/main" id="{97A145C4-842D-9308-5F4A-A32AAB7FF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43690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text, floor, indoor, ceiling&#10;&#10;Description automatically generated">
            <a:extLst>
              <a:ext uri="{FF2B5EF4-FFF2-40B4-BE49-F238E27FC236}">
                <a16:creationId xmlns:a16="http://schemas.microsoft.com/office/drawing/2014/main" id="{E64ECEF1-473A-C170-0B37-10BB6D817847}"/>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a:stretch/>
        </p:blipFill>
        <p:spPr>
          <a:xfrm>
            <a:off x="6269200" y="0"/>
            <a:ext cx="5922800" cy="6858000"/>
          </a:xfrm>
        </p:spPr>
      </p:pic>
      <p:sp>
        <p:nvSpPr>
          <p:cNvPr id="9" name="Title 8">
            <a:extLst>
              <a:ext uri="{FF2B5EF4-FFF2-40B4-BE49-F238E27FC236}">
                <a16:creationId xmlns:a16="http://schemas.microsoft.com/office/drawing/2014/main" id="{A8BA0ADD-0146-CCE4-3F1D-467B777EB168}"/>
              </a:ext>
            </a:extLst>
          </p:cNvPr>
          <p:cNvSpPr>
            <a:spLocks noGrp="1"/>
          </p:cNvSpPr>
          <p:nvPr>
            <p:ph type="title"/>
          </p:nvPr>
        </p:nvSpPr>
        <p:spPr/>
        <p:txBody>
          <a:bodyPr/>
          <a:lstStyle/>
          <a:p>
            <a:r>
              <a:rPr lang="en-US" dirty="0"/>
              <a:t>Simulators can provide important contextual data</a:t>
            </a:r>
          </a:p>
        </p:txBody>
      </p:sp>
      <p:sp>
        <p:nvSpPr>
          <p:cNvPr id="11" name="Text Placeholder 10">
            <a:extLst>
              <a:ext uri="{FF2B5EF4-FFF2-40B4-BE49-F238E27FC236}">
                <a16:creationId xmlns:a16="http://schemas.microsoft.com/office/drawing/2014/main" id="{6DF3C03E-2EDF-F305-9844-7E753DC1FA3A}"/>
              </a:ext>
            </a:extLst>
          </p:cNvPr>
          <p:cNvSpPr>
            <a:spLocks noGrp="1"/>
          </p:cNvSpPr>
          <p:nvPr>
            <p:ph type="body" sz="quarter" idx="16"/>
          </p:nvPr>
        </p:nvSpPr>
        <p:spPr/>
        <p:txBody>
          <a:bodyPr/>
          <a:lstStyle/>
          <a:p>
            <a:r>
              <a:rPr lang="en-US" dirty="0"/>
              <a:t>Possible to observe and measure </a:t>
            </a:r>
            <a:r>
              <a:rPr lang="en-US" sz="1800" b="1" dirty="0"/>
              <a:t>where, when and how specific operator tasks are performed</a:t>
            </a:r>
            <a:r>
              <a:rPr lang="en-US" dirty="0"/>
              <a:t> in different scenarios and under different operating conditions. </a:t>
            </a:r>
          </a:p>
          <a:p>
            <a:r>
              <a:rPr lang="en-US" dirty="0"/>
              <a:t>The OECD Halden Reactor Project / Halden Human Technology </a:t>
            </a:r>
            <a:r>
              <a:rPr lang="en-US" dirty="0" err="1"/>
              <a:t>Organisation</a:t>
            </a:r>
            <a:r>
              <a:rPr lang="en-US" dirty="0"/>
              <a:t> (HTO) project uses simulation to provide qualitative and quantitative </a:t>
            </a:r>
            <a:r>
              <a:rPr lang="en-US" sz="2000" b="1" dirty="0"/>
              <a:t>human performance data </a:t>
            </a:r>
            <a:r>
              <a:rPr lang="en-US" dirty="0"/>
              <a:t>in support of nuclear safety, design and engineering. </a:t>
            </a:r>
          </a:p>
        </p:txBody>
      </p:sp>
      <p:sp>
        <p:nvSpPr>
          <p:cNvPr id="5" name="Slide Number Placeholder 4">
            <a:extLst>
              <a:ext uri="{FF2B5EF4-FFF2-40B4-BE49-F238E27FC236}">
                <a16:creationId xmlns:a16="http://schemas.microsoft.com/office/drawing/2014/main" id="{AC7DA380-1F81-A962-CA08-4912CCE33400}"/>
              </a:ext>
            </a:extLst>
          </p:cNvPr>
          <p:cNvSpPr>
            <a:spLocks noGrp="1"/>
          </p:cNvSpPr>
          <p:nvPr>
            <p:ph type="sldNum" sz="quarter" idx="12"/>
          </p:nvPr>
        </p:nvSpPr>
        <p:spPr/>
        <p:txBody>
          <a:bodyPr/>
          <a:lstStyle/>
          <a:p>
            <a:fld id="{BC9DEAA0-3EDB-4C7B-956D-2146C6DE9633}" type="slidenum">
              <a:rPr lang="nb-NO" smtClean="0"/>
              <a:pPr/>
              <a:t>11</a:t>
            </a:fld>
            <a:endParaRPr lang="nb-NO"/>
          </a:p>
        </p:txBody>
      </p:sp>
      <p:sp>
        <p:nvSpPr>
          <p:cNvPr id="12" name="Text Placeholder 11">
            <a:extLst>
              <a:ext uri="{FF2B5EF4-FFF2-40B4-BE49-F238E27FC236}">
                <a16:creationId xmlns:a16="http://schemas.microsoft.com/office/drawing/2014/main" id="{BEC02546-F47D-74F5-0012-DE6BA6C8FC57}"/>
              </a:ext>
            </a:extLst>
          </p:cNvPr>
          <p:cNvSpPr>
            <a:spLocks noGrp="1"/>
          </p:cNvSpPr>
          <p:nvPr>
            <p:ph type="body" sz="quarter" idx="21"/>
          </p:nvPr>
        </p:nvSpPr>
        <p:spPr/>
        <p:txBody>
          <a:bodyPr/>
          <a:lstStyle/>
          <a:p>
            <a:endParaRPr lang="en-US"/>
          </a:p>
        </p:txBody>
      </p:sp>
      <p:pic>
        <p:nvPicPr>
          <p:cNvPr id="15" name="Picture 14" descr="A picture containing text, clipart&#10;&#10;Description automatically generated">
            <a:extLst>
              <a:ext uri="{FF2B5EF4-FFF2-40B4-BE49-F238E27FC236}">
                <a16:creationId xmlns:a16="http://schemas.microsoft.com/office/drawing/2014/main" id="{82230B43-6F81-8F46-EF45-EC5860AE6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385" y="5779350"/>
            <a:ext cx="2640709" cy="845027"/>
          </a:xfrm>
          <a:prstGeom prst="rect">
            <a:avLst/>
          </a:prstGeom>
        </p:spPr>
      </p:pic>
      <p:pic>
        <p:nvPicPr>
          <p:cNvPr id="16" name="Picture 2" descr="IFE, Institutt for energiteknikk, Forskning for en bedre fremtid">
            <a:extLst>
              <a:ext uri="{FF2B5EF4-FFF2-40B4-BE49-F238E27FC236}">
                <a16:creationId xmlns:a16="http://schemas.microsoft.com/office/drawing/2014/main" id="{CEDD1D3B-483A-98F1-ACCF-2C56AF231E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405089" y="5664948"/>
            <a:ext cx="1218189" cy="1073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034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DBC472E9-8D38-6258-E7F6-7ECE089BB669}"/>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a:stretch/>
        </p:blipFill>
        <p:spPr>
          <a:xfrm>
            <a:off x="8026448" y="0"/>
            <a:ext cx="4165552" cy="6858000"/>
          </a:xfrm>
        </p:spPr>
      </p:pic>
      <p:sp>
        <p:nvSpPr>
          <p:cNvPr id="2" name="Title 1">
            <a:extLst>
              <a:ext uri="{FF2B5EF4-FFF2-40B4-BE49-F238E27FC236}">
                <a16:creationId xmlns:a16="http://schemas.microsoft.com/office/drawing/2014/main" id="{7C1E5143-2208-FEC8-4D82-149256814F71}"/>
              </a:ext>
            </a:extLst>
          </p:cNvPr>
          <p:cNvSpPr>
            <a:spLocks noGrp="1"/>
          </p:cNvSpPr>
          <p:nvPr>
            <p:ph type="title"/>
          </p:nvPr>
        </p:nvSpPr>
        <p:spPr/>
        <p:txBody>
          <a:bodyPr/>
          <a:lstStyle/>
          <a:p>
            <a:r>
              <a:rPr lang="en-US" dirty="0"/>
              <a:t>About the OECD NEA Halden Reactor / HTO Project</a:t>
            </a:r>
          </a:p>
        </p:txBody>
      </p:sp>
      <p:sp>
        <p:nvSpPr>
          <p:cNvPr id="3" name="Content Placeholder 2">
            <a:extLst>
              <a:ext uri="{FF2B5EF4-FFF2-40B4-BE49-F238E27FC236}">
                <a16:creationId xmlns:a16="http://schemas.microsoft.com/office/drawing/2014/main" id="{0542C9AB-67C1-793C-7390-9E3E8550A9F8}"/>
              </a:ext>
            </a:extLst>
          </p:cNvPr>
          <p:cNvSpPr>
            <a:spLocks noGrp="1"/>
          </p:cNvSpPr>
          <p:nvPr>
            <p:ph type="body" sz="quarter" idx="16"/>
          </p:nvPr>
        </p:nvSpPr>
        <p:spPr/>
        <p:txBody>
          <a:bodyPr/>
          <a:lstStyle/>
          <a:p>
            <a:r>
              <a:rPr lang="en-US" dirty="0"/>
              <a:t>Established in Halden, Norway in 1958; renewed every 3 years since then.</a:t>
            </a:r>
          </a:p>
          <a:p>
            <a:r>
              <a:rPr lang="en-US" dirty="0"/>
              <a:t>The longest-running nuclear research project in the world.</a:t>
            </a:r>
          </a:p>
          <a:p>
            <a:r>
              <a:rPr lang="en-US" dirty="0"/>
              <a:t>Two research programs:</a:t>
            </a:r>
          </a:p>
          <a:p>
            <a:pPr lvl="1"/>
            <a:r>
              <a:rPr lang="en-US" dirty="0"/>
              <a:t>Fuels &amp; Materials</a:t>
            </a:r>
          </a:p>
          <a:p>
            <a:pPr lvl="1"/>
            <a:r>
              <a:rPr lang="en-US" dirty="0"/>
              <a:t>Man – Technology – </a:t>
            </a:r>
            <a:r>
              <a:rPr lang="en-US" dirty="0" err="1"/>
              <a:t>Organisation</a:t>
            </a:r>
            <a:endParaRPr lang="en-US" dirty="0"/>
          </a:p>
          <a:p>
            <a:r>
              <a:rPr lang="en-US" dirty="0"/>
              <a:t>Funded by over 100 </a:t>
            </a:r>
            <a:r>
              <a:rPr lang="en-US" dirty="0" err="1"/>
              <a:t>organisations</a:t>
            </a:r>
            <a:r>
              <a:rPr lang="en-US" dirty="0"/>
              <a:t> in 20 countries worldwide.</a:t>
            </a:r>
          </a:p>
        </p:txBody>
      </p:sp>
      <p:sp>
        <p:nvSpPr>
          <p:cNvPr id="8" name="Text Placeholder 7">
            <a:extLst>
              <a:ext uri="{FF2B5EF4-FFF2-40B4-BE49-F238E27FC236}">
                <a16:creationId xmlns:a16="http://schemas.microsoft.com/office/drawing/2014/main" id="{DEE5BF9D-29EA-1F9A-84C7-62E5E9A39E8E}"/>
              </a:ext>
            </a:extLst>
          </p:cNvPr>
          <p:cNvSpPr>
            <a:spLocks noGrp="1"/>
          </p:cNvSpPr>
          <p:nvPr>
            <p:ph type="body" sz="quarter" idx="20"/>
          </p:nvPr>
        </p:nvSpPr>
        <p:spPr/>
        <p:txBody>
          <a:bodyPr/>
          <a:lstStyle/>
          <a:p>
            <a:r>
              <a:rPr lang="en-US" dirty="0"/>
              <a:t>The Halden reactor was permanently closed in 2018 after 60 years of service.</a:t>
            </a:r>
          </a:p>
          <a:p>
            <a:r>
              <a:rPr lang="en-US" dirty="0"/>
              <a:t>The HRP F&amp;M program finishes in 2023.</a:t>
            </a:r>
          </a:p>
          <a:p>
            <a:r>
              <a:rPr lang="en-US" dirty="0"/>
              <a:t>The HRP MTO program became the Human Technology Program in 2021, and continues today, supported by 20 </a:t>
            </a:r>
            <a:r>
              <a:rPr lang="en-US" dirty="0" err="1"/>
              <a:t>organisations</a:t>
            </a:r>
            <a:r>
              <a:rPr lang="en-US" dirty="0"/>
              <a:t> in 12 countries. </a:t>
            </a:r>
          </a:p>
        </p:txBody>
      </p:sp>
      <p:sp>
        <p:nvSpPr>
          <p:cNvPr id="5" name="Slide Number Placeholder 4">
            <a:extLst>
              <a:ext uri="{FF2B5EF4-FFF2-40B4-BE49-F238E27FC236}">
                <a16:creationId xmlns:a16="http://schemas.microsoft.com/office/drawing/2014/main" id="{C10C86EE-2DFC-A967-2F06-4AE739CACDAA}"/>
              </a:ext>
            </a:extLst>
          </p:cNvPr>
          <p:cNvSpPr>
            <a:spLocks noGrp="1"/>
          </p:cNvSpPr>
          <p:nvPr>
            <p:ph type="sldNum" sz="quarter" idx="12"/>
          </p:nvPr>
        </p:nvSpPr>
        <p:spPr/>
        <p:txBody>
          <a:bodyPr/>
          <a:lstStyle/>
          <a:p>
            <a:fld id="{BC9DEAA0-3EDB-4C7B-956D-2146C6DE9633}" type="slidenum">
              <a:rPr lang="nb-NO" smtClean="0"/>
              <a:pPr/>
              <a:t>12</a:t>
            </a:fld>
            <a:endParaRPr lang="nb-NO"/>
          </a:p>
        </p:txBody>
      </p:sp>
      <p:sp>
        <p:nvSpPr>
          <p:cNvPr id="9" name="Text Placeholder 8">
            <a:extLst>
              <a:ext uri="{FF2B5EF4-FFF2-40B4-BE49-F238E27FC236}">
                <a16:creationId xmlns:a16="http://schemas.microsoft.com/office/drawing/2014/main" id="{465F6584-C838-4241-ACDE-737659B7E6E2}"/>
              </a:ext>
            </a:extLst>
          </p:cNvPr>
          <p:cNvSpPr>
            <a:spLocks noGrp="1"/>
          </p:cNvSpPr>
          <p:nvPr>
            <p:ph type="body" sz="quarter" idx="21"/>
          </p:nvPr>
        </p:nvSpPr>
        <p:spPr/>
        <p:txBody>
          <a:bodyPr/>
          <a:lstStyle/>
          <a:p>
            <a:endParaRPr lang="en-US"/>
          </a:p>
        </p:txBody>
      </p:sp>
      <p:pic>
        <p:nvPicPr>
          <p:cNvPr id="6" name="Picture 5" descr="A picture containing text, clipart&#10;&#10;Description automatically generated">
            <a:extLst>
              <a:ext uri="{FF2B5EF4-FFF2-40B4-BE49-F238E27FC236}">
                <a16:creationId xmlns:a16="http://schemas.microsoft.com/office/drawing/2014/main" id="{990F6291-9AFA-6F91-10DE-0E1FBFF4C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13520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fade">
                                      <p:cBhvr>
                                        <p:cTn id="38" dur="500"/>
                                        <p:tgtEl>
                                          <p:spTgt spid="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5DD96-457F-4E51-A745-2CA7D5DCF637}"/>
              </a:ext>
            </a:extLst>
          </p:cNvPr>
          <p:cNvSpPr>
            <a:spLocks noGrp="1"/>
          </p:cNvSpPr>
          <p:nvPr>
            <p:ph type="title"/>
          </p:nvPr>
        </p:nvSpPr>
        <p:spPr/>
        <p:txBody>
          <a:bodyPr/>
          <a:lstStyle/>
          <a:p>
            <a:r>
              <a:rPr lang="en-US"/>
              <a:t>SMR research in the HRP/Halden HTO Project</a:t>
            </a:r>
          </a:p>
        </p:txBody>
      </p:sp>
      <p:sp>
        <p:nvSpPr>
          <p:cNvPr id="16" name="Content Placeholder 15">
            <a:extLst>
              <a:ext uri="{FF2B5EF4-FFF2-40B4-BE49-F238E27FC236}">
                <a16:creationId xmlns:a16="http://schemas.microsoft.com/office/drawing/2014/main" id="{667E88AC-53A9-4984-BBAE-B17D60371DA9}"/>
              </a:ext>
            </a:extLst>
          </p:cNvPr>
          <p:cNvSpPr>
            <a:spLocks noGrp="1"/>
          </p:cNvSpPr>
          <p:nvPr>
            <p:ph idx="1"/>
          </p:nvPr>
        </p:nvSpPr>
        <p:spPr/>
        <p:txBody>
          <a:bodyPr/>
          <a:lstStyle/>
          <a:p>
            <a:endParaRPr lang="en-US"/>
          </a:p>
        </p:txBody>
      </p:sp>
      <p:sp>
        <p:nvSpPr>
          <p:cNvPr id="17" name="Content Placeholder 16">
            <a:extLst>
              <a:ext uri="{FF2B5EF4-FFF2-40B4-BE49-F238E27FC236}">
                <a16:creationId xmlns:a16="http://schemas.microsoft.com/office/drawing/2014/main" id="{F869EB24-3772-4E29-A53B-376896F30035}"/>
              </a:ext>
            </a:extLst>
          </p:cNvPr>
          <p:cNvSpPr>
            <a:spLocks noGrp="1"/>
          </p:cNvSpPr>
          <p:nvPr>
            <p:ph idx="13"/>
          </p:nvPr>
        </p:nvSpPr>
        <p:spPr>
          <a:xfrm>
            <a:off x="6700188" y="2394239"/>
            <a:ext cx="4903067" cy="4287610"/>
          </a:xfrm>
        </p:spPr>
        <p:txBody>
          <a:bodyPr>
            <a:normAutofit lnSpcReduction="10000"/>
          </a:bodyPr>
          <a:lstStyle/>
          <a:p>
            <a:r>
              <a:rPr lang="en-US" dirty="0"/>
              <a:t>A research activity titled “Operation of Multiple SMRs” was initiated in 2018, with an initial focus on cross-industry learning from multi-unit operation (CANDU reactors; hydropower; aviation; petroleum)</a:t>
            </a:r>
          </a:p>
          <a:p>
            <a:r>
              <a:rPr lang="en-US" dirty="0"/>
              <a:t>In 2019, a </a:t>
            </a:r>
            <a:r>
              <a:rPr lang="en-US" sz="1900" b="1" dirty="0"/>
              <a:t>basic principle iPWR control room </a:t>
            </a:r>
            <a:r>
              <a:rPr lang="en-US" dirty="0"/>
              <a:t>simulator was installed in the Halden HTO labs.</a:t>
            </a:r>
          </a:p>
          <a:p>
            <a:r>
              <a:rPr lang="en-US" dirty="0"/>
              <a:t>A first simulator study was carried out in late 2019 with the goal to explore how one operator would monitor multiple (3) reactors at the same time, during four scenarios of increasing complexity.</a:t>
            </a:r>
          </a:p>
          <a:p>
            <a:r>
              <a:rPr lang="en-US" dirty="0"/>
              <a:t>We are currently installing a </a:t>
            </a:r>
            <a:r>
              <a:rPr lang="en-US" sz="1900" b="1" dirty="0"/>
              <a:t>full-scope iPWR control room simulator</a:t>
            </a:r>
            <a:r>
              <a:rPr lang="en-US" dirty="0"/>
              <a:t>, capable of simulating up to 12 units operating in parallel and enabling experimental data collection for more complex and challenging scenarios. </a:t>
            </a:r>
          </a:p>
        </p:txBody>
      </p:sp>
      <p:sp>
        <p:nvSpPr>
          <p:cNvPr id="4" name="Slide Number Placeholder 3">
            <a:extLst>
              <a:ext uri="{FF2B5EF4-FFF2-40B4-BE49-F238E27FC236}">
                <a16:creationId xmlns:a16="http://schemas.microsoft.com/office/drawing/2014/main" id="{1DB4716B-D26A-44F0-B8C6-567FC4468952}"/>
              </a:ext>
            </a:extLst>
          </p:cNvPr>
          <p:cNvSpPr>
            <a:spLocks noGrp="1"/>
          </p:cNvSpPr>
          <p:nvPr>
            <p:ph type="sldNum" sz="quarter" idx="12"/>
          </p:nvPr>
        </p:nvSpPr>
        <p:spPr/>
        <p:txBody>
          <a:bodyPr/>
          <a:lstStyle/>
          <a:p>
            <a:fld id="{BC9DEAA0-3EDB-4C7B-956D-2146C6DE9633}" type="slidenum">
              <a:rPr lang="nb-NO" smtClean="0"/>
              <a:pPr/>
              <a:t>13</a:t>
            </a:fld>
            <a:endParaRPr lang="nb-NO"/>
          </a:p>
        </p:txBody>
      </p:sp>
      <p:pic>
        <p:nvPicPr>
          <p:cNvPr id="15" name="Picture 14" descr="A picture containing text, indoor, person, computer&#10;&#10;Description automatically generated">
            <a:extLst>
              <a:ext uri="{FF2B5EF4-FFF2-40B4-BE49-F238E27FC236}">
                <a16:creationId xmlns:a16="http://schemas.microsoft.com/office/drawing/2014/main" id="{92C4F1CB-CC55-45C7-867E-284B7C364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47" y="2444477"/>
            <a:ext cx="6283115" cy="4187511"/>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C237A6D3-3702-AC5A-02E4-9BF2F7ACD2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388144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D67B-848E-9171-B82A-A39FC61A47F9}"/>
              </a:ext>
            </a:extLst>
          </p:cNvPr>
          <p:cNvSpPr>
            <a:spLocks noGrp="1"/>
          </p:cNvSpPr>
          <p:nvPr>
            <p:ph type="title"/>
          </p:nvPr>
        </p:nvSpPr>
        <p:spPr/>
        <p:txBody>
          <a:bodyPr/>
          <a:lstStyle/>
          <a:p>
            <a:r>
              <a:rPr lang="en-US" dirty="0"/>
              <a:t>Other relevant human performance data from the OECD NEA Halden HTO project – reduced staffing</a:t>
            </a:r>
          </a:p>
        </p:txBody>
      </p:sp>
      <p:sp>
        <p:nvSpPr>
          <p:cNvPr id="3" name="Content Placeholder 2">
            <a:extLst>
              <a:ext uri="{FF2B5EF4-FFF2-40B4-BE49-F238E27FC236}">
                <a16:creationId xmlns:a16="http://schemas.microsoft.com/office/drawing/2014/main" id="{4125709B-C04D-24ED-153A-28E6A4E31B31}"/>
              </a:ext>
            </a:extLst>
          </p:cNvPr>
          <p:cNvSpPr>
            <a:spLocks noGrp="1"/>
          </p:cNvSpPr>
          <p:nvPr>
            <p:ph idx="1"/>
          </p:nvPr>
        </p:nvSpPr>
        <p:spPr/>
        <p:txBody>
          <a:bodyPr>
            <a:normAutofit/>
          </a:bodyPr>
          <a:lstStyle/>
          <a:p>
            <a:r>
              <a:rPr lang="en-US" dirty="0"/>
              <a:t>HAMMLAB experiments on reduced staffing in 2000 – reduced staffing from a crew of 4 to a crew of 3 operators in a conventional plant setup and then a crew of 2 operators in an advanced plant setup.</a:t>
            </a:r>
          </a:p>
          <a:p>
            <a:r>
              <a:rPr lang="en-US" dirty="0"/>
              <a:t>Findings showed that 2-operator crews performed better than the 4-operator crews in the advanced plant, indicating that </a:t>
            </a:r>
            <a:r>
              <a:rPr lang="en-US" sz="2000" b="1" dirty="0"/>
              <a:t>advanced plant features </a:t>
            </a:r>
            <a:r>
              <a:rPr lang="en-US" dirty="0"/>
              <a:t>such as passive safety systems, automation and more compact, integrated control room designs </a:t>
            </a:r>
            <a:r>
              <a:rPr lang="en-US" sz="2000" b="1" dirty="0"/>
              <a:t>may better accommodate flexible and possibly smaller crew configurations with new operator roles</a:t>
            </a:r>
            <a:r>
              <a:rPr lang="en-US" dirty="0"/>
              <a:t>.</a:t>
            </a:r>
          </a:p>
        </p:txBody>
      </p:sp>
      <p:sp>
        <p:nvSpPr>
          <p:cNvPr id="4" name="Content Placeholder 3">
            <a:extLst>
              <a:ext uri="{FF2B5EF4-FFF2-40B4-BE49-F238E27FC236}">
                <a16:creationId xmlns:a16="http://schemas.microsoft.com/office/drawing/2014/main" id="{FA68AF7D-79CE-2B48-FFB7-2C12ED21150D}"/>
              </a:ext>
            </a:extLst>
          </p:cNvPr>
          <p:cNvSpPr>
            <a:spLocks noGrp="1"/>
          </p:cNvSpPr>
          <p:nvPr>
            <p:ph idx="13"/>
          </p:nvPr>
        </p:nvSpPr>
        <p:spPr/>
        <p:txBody>
          <a:bodyPr>
            <a:normAutofit lnSpcReduction="10000"/>
          </a:bodyPr>
          <a:lstStyle/>
          <a:p>
            <a:r>
              <a:rPr lang="en-US" dirty="0"/>
              <a:t>HAMMLAB experiments on alternative staffing strategies and new operator roles in 2009 – tested whether a 3-operator crew could simultaneously control two nuclear processes.</a:t>
            </a:r>
          </a:p>
          <a:p>
            <a:r>
              <a:rPr lang="en-US" dirty="0"/>
              <a:t>Findings showed that the crews’ situation awareness was higher when controlling simultaneous processes, indicating that </a:t>
            </a:r>
            <a:r>
              <a:rPr lang="en-US" sz="2000" b="1" dirty="0"/>
              <a:t>operators may prioritize situation awareness </a:t>
            </a:r>
            <a:r>
              <a:rPr lang="en-US" dirty="0"/>
              <a:t>in such situations, at the expense of other tasks</a:t>
            </a:r>
          </a:p>
          <a:p>
            <a:r>
              <a:rPr lang="en-US" dirty="0"/>
              <a:t>Findings also showed that the increased workload may have prompted participants to utilize </a:t>
            </a:r>
            <a:r>
              <a:rPr lang="en-US" sz="2000" b="1" dirty="0"/>
              <a:t>dedicated tools for monitoring automation activities</a:t>
            </a:r>
            <a:r>
              <a:rPr lang="en-US" dirty="0"/>
              <a:t> that were introduced in the study. </a:t>
            </a:r>
          </a:p>
        </p:txBody>
      </p:sp>
      <p:sp>
        <p:nvSpPr>
          <p:cNvPr id="5" name="Slide Number Placeholder 4">
            <a:extLst>
              <a:ext uri="{FF2B5EF4-FFF2-40B4-BE49-F238E27FC236}">
                <a16:creationId xmlns:a16="http://schemas.microsoft.com/office/drawing/2014/main" id="{7E037002-9D95-7AC6-2AA0-734F01321AC9}"/>
              </a:ext>
            </a:extLst>
          </p:cNvPr>
          <p:cNvSpPr>
            <a:spLocks noGrp="1"/>
          </p:cNvSpPr>
          <p:nvPr>
            <p:ph type="sldNum" sz="quarter" idx="12"/>
          </p:nvPr>
        </p:nvSpPr>
        <p:spPr/>
        <p:txBody>
          <a:bodyPr/>
          <a:lstStyle/>
          <a:p>
            <a:fld id="{BC9DEAA0-3EDB-4C7B-956D-2146C6DE9633}" type="slidenum">
              <a:rPr lang="nb-NO" smtClean="0"/>
              <a:pPr/>
              <a:t>14</a:t>
            </a:fld>
            <a:endParaRPr lang="nb-NO"/>
          </a:p>
        </p:txBody>
      </p:sp>
      <p:pic>
        <p:nvPicPr>
          <p:cNvPr id="6" name="Picture 5" descr="A picture containing text, clipart&#10;&#10;Description automatically generated">
            <a:extLst>
              <a:ext uri="{FF2B5EF4-FFF2-40B4-BE49-F238E27FC236}">
                <a16:creationId xmlns:a16="http://schemas.microsoft.com/office/drawing/2014/main" id="{D0C25FF9-445D-99A9-4D07-072F048CC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356636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5EB6030-FA09-1690-0B9B-64E81F6B3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6569" y="4403386"/>
            <a:ext cx="3133725" cy="2200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D47D67B-848E-9171-B82A-A39FC61A47F9}"/>
              </a:ext>
            </a:extLst>
          </p:cNvPr>
          <p:cNvSpPr>
            <a:spLocks noGrp="1"/>
          </p:cNvSpPr>
          <p:nvPr>
            <p:ph type="title"/>
          </p:nvPr>
        </p:nvSpPr>
        <p:spPr/>
        <p:txBody>
          <a:bodyPr/>
          <a:lstStyle/>
          <a:p>
            <a:r>
              <a:rPr lang="en-US" dirty="0"/>
              <a:t>Other relevant human performance data from the OECD NEA Halden HTO project – automation</a:t>
            </a:r>
          </a:p>
        </p:txBody>
      </p:sp>
      <p:sp>
        <p:nvSpPr>
          <p:cNvPr id="11" name="Content Placeholder 10">
            <a:extLst>
              <a:ext uri="{FF2B5EF4-FFF2-40B4-BE49-F238E27FC236}">
                <a16:creationId xmlns:a16="http://schemas.microsoft.com/office/drawing/2014/main" id="{51D56593-1183-A3F0-92C3-08EC51753D81}"/>
              </a:ext>
            </a:extLst>
          </p:cNvPr>
          <p:cNvSpPr>
            <a:spLocks noGrp="1"/>
          </p:cNvSpPr>
          <p:nvPr>
            <p:ph idx="1"/>
          </p:nvPr>
        </p:nvSpPr>
        <p:spPr>
          <a:xfrm>
            <a:off x="1017260" y="2677824"/>
            <a:ext cx="6051756" cy="3829546"/>
          </a:xfrm>
        </p:spPr>
        <p:txBody>
          <a:bodyPr>
            <a:normAutofit fontScale="92500" lnSpcReduction="10000"/>
          </a:bodyPr>
          <a:lstStyle/>
          <a:p>
            <a:r>
              <a:rPr lang="en-US" dirty="0"/>
              <a:t>Studies on automation have been performed since the mid-1990s, including topics such as:</a:t>
            </a:r>
          </a:p>
          <a:p>
            <a:endParaRPr lang="en-US" sz="800" dirty="0"/>
          </a:p>
          <a:p>
            <a:pPr lvl="1"/>
            <a:r>
              <a:rPr lang="en-US" dirty="0"/>
              <a:t>Levels of automation</a:t>
            </a:r>
          </a:p>
          <a:p>
            <a:pPr lvl="1"/>
            <a:r>
              <a:rPr lang="en-US" dirty="0"/>
              <a:t>Operator trust in automation</a:t>
            </a:r>
          </a:p>
          <a:p>
            <a:pPr lvl="1"/>
            <a:r>
              <a:rPr lang="en-US" dirty="0"/>
              <a:t>Automation transparency</a:t>
            </a:r>
          </a:p>
          <a:p>
            <a:pPr lvl="1"/>
            <a:r>
              <a:rPr lang="en-US" dirty="0"/>
              <a:t>Out-of-the-loop unfamiliarity</a:t>
            </a:r>
          </a:p>
          <a:p>
            <a:pPr lvl="1"/>
            <a:r>
              <a:rPr lang="en-US" dirty="0"/>
              <a:t>Automation malfunction / failure</a:t>
            </a:r>
          </a:p>
          <a:p>
            <a:endParaRPr lang="en-US" sz="800" dirty="0"/>
          </a:p>
          <a:p>
            <a:r>
              <a:rPr lang="en-US" dirty="0"/>
              <a:t>The Halden FutureLab was established to prototype plausible conceptual control room designs for operation of highly automated plants, with the goal of further </a:t>
            </a:r>
            <a:r>
              <a:rPr lang="en-US" sz="1900" b="1" dirty="0"/>
              <a:t>understanding how operators might realistically work in such environments</a:t>
            </a:r>
            <a:r>
              <a:rPr lang="en-US" dirty="0"/>
              <a:t>. </a:t>
            </a:r>
          </a:p>
          <a:p>
            <a:r>
              <a:rPr lang="en-US" dirty="0"/>
              <a:t>Automation research continues in the current HTO program, with a renewed focus on simulation studies in highly-automated control room setups, such as SMRs. </a:t>
            </a:r>
          </a:p>
        </p:txBody>
      </p:sp>
      <p:sp>
        <p:nvSpPr>
          <p:cNvPr id="5" name="Slide Number Placeholder 4">
            <a:extLst>
              <a:ext uri="{FF2B5EF4-FFF2-40B4-BE49-F238E27FC236}">
                <a16:creationId xmlns:a16="http://schemas.microsoft.com/office/drawing/2014/main" id="{7E037002-9D95-7AC6-2AA0-734F01321AC9}"/>
              </a:ext>
            </a:extLst>
          </p:cNvPr>
          <p:cNvSpPr>
            <a:spLocks noGrp="1"/>
          </p:cNvSpPr>
          <p:nvPr>
            <p:ph type="sldNum" sz="quarter" idx="12"/>
          </p:nvPr>
        </p:nvSpPr>
        <p:spPr/>
        <p:txBody>
          <a:bodyPr/>
          <a:lstStyle/>
          <a:p>
            <a:fld id="{BC9DEAA0-3EDB-4C7B-956D-2146C6DE9633}" type="slidenum">
              <a:rPr lang="nb-NO" smtClean="0"/>
              <a:pPr/>
              <a:t>15</a:t>
            </a:fld>
            <a:endParaRPr lang="nb-NO"/>
          </a:p>
        </p:txBody>
      </p:sp>
      <p:pic>
        <p:nvPicPr>
          <p:cNvPr id="6" name="Picture 5" descr="A picture containing text, clipart&#10;&#10;Description automatically generated">
            <a:extLst>
              <a:ext uri="{FF2B5EF4-FFF2-40B4-BE49-F238E27FC236}">
                <a16:creationId xmlns:a16="http://schemas.microsoft.com/office/drawing/2014/main" id="{D0C25FF9-445D-99A9-4D07-072F048CCC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747" y="207391"/>
            <a:ext cx="1870512" cy="598564"/>
          </a:xfrm>
          <a:prstGeom prst="rect">
            <a:avLst/>
          </a:prstGeom>
        </p:spPr>
      </p:pic>
      <p:pic>
        <p:nvPicPr>
          <p:cNvPr id="1028" name="Picture 4">
            <a:extLst>
              <a:ext uri="{FF2B5EF4-FFF2-40B4-BE49-F238E27FC236}">
                <a16:creationId xmlns:a16="http://schemas.microsoft.com/office/drawing/2014/main" id="{9DC9172C-8E95-EBDD-E251-4280D51D9E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466" y="2320071"/>
            <a:ext cx="3458940" cy="230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05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500"/>
                                        <p:tgtEl>
                                          <p:spTgt spid="11">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fade">
                                      <p:cBhvr>
                                        <p:cTn id="16" dur="500"/>
                                        <p:tgtEl>
                                          <p:spTgt spid="11">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Effect transition="in" filter="fade">
                                      <p:cBhvr>
                                        <p:cTn id="19" dur="500"/>
                                        <p:tgtEl>
                                          <p:spTgt spid="11">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animEffect transition="in" filter="fade">
                                      <p:cBhvr>
                                        <p:cTn id="27" dur="500"/>
                                        <p:tgtEl>
                                          <p:spTgt spid="1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9" end="9"/>
                                            </p:txEl>
                                          </p:spTgt>
                                        </p:tgtEl>
                                        <p:attrNameLst>
                                          <p:attrName>style.visibility</p:attrName>
                                        </p:attrNameLst>
                                      </p:cBhvr>
                                      <p:to>
                                        <p:strVal val="visible"/>
                                      </p:to>
                                    </p:set>
                                    <p:animEffect transition="in" filter="fade">
                                      <p:cBhvr>
                                        <p:cTn id="32"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E9560388-806C-7668-19BC-730CF32F7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506" y="1538654"/>
            <a:ext cx="5160494" cy="4934036"/>
          </a:xfrm>
          <a:prstGeom prst="rect">
            <a:avLst/>
          </a:prstGeom>
        </p:spPr>
      </p:pic>
      <p:sp>
        <p:nvSpPr>
          <p:cNvPr id="2" name="Title 1">
            <a:extLst>
              <a:ext uri="{FF2B5EF4-FFF2-40B4-BE49-F238E27FC236}">
                <a16:creationId xmlns:a16="http://schemas.microsoft.com/office/drawing/2014/main" id="{94583329-DFA1-4E74-B895-687283AB7D54}"/>
              </a:ext>
            </a:extLst>
          </p:cNvPr>
          <p:cNvSpPr>
            <a:spLocks noGrp="1"/>
          </p:cNvSpPr>
          <p:nvPr>
            <p:ph type="title"/>
          </p:nvPr>
        </p:nvSpPr>
        <p:spPr/>
        <p:txBody>
          <a:bodyPr/>
          <a:lstStyle/>
          <a:p>
            <a:r>
              <a:rPr lang="en-US" dirty="0"/>
              <a:t>Utilizing experimental data for HRA</a:t>
            </a:r>
          </a:p>
        </p:txBody>
      </p:sp>
      <p:sp>
        <p:nvSpPr>
          <p:cNvPr id="3" name="Content Placeholder 2">
            <a:extLst>
              <a:ext uri="{FF2B5EF4-FFF2-40B4-BE49-F238E27FC236}">
                <a16:creationId xmlns:a16="http://schemas.microsoft.com/office/drawing/2014/main" id="{1B876589-0AA2-4FB0-A92E-02DE46DDE33B}"/>
              </a:ext>
            </a:extLst>
          </p:cNvPr>
          <p:cNvSpPr>
            <a:spLocks noGrp="1"/>
          </p:cNvSpPr>
          <p:nvPr>
            <p:ph idx="1"/>
          </p:nvPr>
        </p:nvSpPr>
        <p:spPr>
          <a:xfrm>
            <a:off x="1017259" y="2677824"/>
            <a:ext cx="6014247" cy="3829546"/>
          </a:xfrm>
        </p:spPr>
        <p:txBody>
          <a:bodyPr>
            <a:normAutofit lnSpcReduction="10000"/>
          </a:bodyPr>
          <a:lstStyle/>
          <a:p>
            <a:r>
              <a:rPr lang="en-US" dirty="0"/>
              <a:t>In conventional plants, OPEX from reference plants of similar design can be used to inform predictive HRA.</a:t>
            </a:r>
          </a:p>
          <a:p>
            <a:r>
              <a:rPr lang="en-US" dirty="0"/>
              <a:t>FOAK designs do not have reference plants and so the level of </a:t>
            </a:r>
            <a:r>
              <a:rPr lang="en-US" sz="2000" b="1" dirty="0"/>
              <a:t>uncertainty in the HRA can be very high</a:t>
            </a:r>
            <a:r>
              <a:rPr lang="en-US" dirty="0"/>
              <a:t>.</a:t>
            </a:r>
          </a:p>
          <a:p>
            <a:r>
              <a:rPr lang="en-US" dirty="0"/>
              <a:t>The expected changes in COO for SMR plants means that there is even higher uncertainty about whether new error modes could be introduced, and how multi-unit operation could affect human performance and safety. </a:t>
            </a:r>
          </a:p>
          <a:p>
            <a:r>
              <a:rPr lang="en-US" dirty="0"/>
              <a:t>Simulator studies exploring and measuring human performance can help analysts to </a:t>
            </a:r>
            <a:r>
              <a:rPr lang="en-US" sz="2000" b="1" dirty="0"/>
              <a:t>make more informed decisions and judgements </a:t>
            </a:r>
            <a:r>
              <a:rPr lang="en-US" dirty="0"/>
              <a:t>about potential new/different error modes and how operators tend to respond in different situations and circumstances. </a:t>
            </a:r>
          </a:p>
        </p:txBody>
      </p:sp>
      <p:sp>
        <p:nvSpPr>
          <p:cNvPr id="4" name="Slide Number Placeholder 3">
            <a:extLst>
              <a:ext uri="{FF2B5EF4-FFF2-40B4-BE49-F238E27FC236}">
                <a16:creationId xmlns:a16="http://schemas.microsoft.com/office/drawing/2014/main" id="{E4F44A6D-CFB9-4FC5-82A0-0CD74346D7C0}"/>
              </a:ext>
            </a:extLst>
          </p:cNvPr>
          <p:cNvSpPr>
            <a:spLocks noGrp="1"/>
          </p:cNvSpPr>
          <p:nvPr>
            <p:ph type="sldNum" sz="quarter" idx="12"/>
          </p:nvPr>
        </p:nvSpPr>
        <p:spPr/>
        <p:txBody>
          <a:bodyPr/>
          <a:lstStyle/>
          <a:p>
            <a:fld id="{BC9DEAA0-3EDB-4C7B-956D-2146C6DE9633}" type="slidenum">
              <a:rPr lang="nb-NO" smtClean="0"/>
              <a:pPr/>
              <a:t>16</a:t>
            </a:fld>
            <a:endParaRPr lang="nb-NO"/>
          </a:p>
        </p:txBody>
      </p:sp>
      <p:sp>
        <p:nvSpPr>
          <p:cNvPr id="6" name="TextBox 5">
            <a:extLst>
              <a:ext uri="{FF2B5EF4-FFF2-40B4-BE49-F238E27FC236}">
                <a16:creationId xmlns:a16="http://schemas.microsoft.com/office/drawing/2014/main" id="{157BE4AD-CDDD-BC15-8DC3-F741FAF9E8FF}"/>
              </a:ext>
            </a:extLst>
          </p:cNvPr>
          <p:cNvSpPr txBox="1"/>
          <p:nvPr/>
        </p:nvSpPr>
        <p:spPr>
          <a:xfrm>
            <a:off x="8693542" y="6488668"/>
            <a:ext cx="3496855" cy="369332"/>
          </a:xfrm>
          <a:prstGeom prst="rect">
            <a:avLst/>
          </a:prstGeom>
          <a:noFill/>
        </p:spPr>
        <p:txBody>
          <a:bodyPr wrap="none" rtlCol="0">
            <a:spAutoFit/>
          </a:bodyPr>
          <a:lstStyle/>
          <a:p>
            <a:r>
              <a:rPr lang="en-US" i="1" dirty="0">
                <a:solidFill>
                  <a:schemeClr val="bg1">
                    <a:lumMod val="65000"/>
                  </a:schemeClr>
                </a:solidFill>
              </a:rPr>
              <a:t>Figure adapted from: Kirwan (1994)</a:t>
            </a:r>
          </a:p>
        </p:txBody>
      </p:sp>
      <p:sp>
        <p:nvSpPr>
          <p:cNvPr id="7" name="Oval 6">
            <a:extLst>
              <a:ext uri="{FF2B5EF4-FFF2-40B4-BE49-F238E27FC236}">
                <a16:creationId xmlns:a16="http://schemas.microsoft.com/office/drawing/2014/main" id="{32ABE662-C728-AF6D-703C-6BD0A460BFD0}"/>
              </a:ext>
            </a:extLst>
          </p:cNvPr>
          <p:cNvSpPr/>
          <p:nvPr/>
        </p:nvSpPr>
        <p:spPr>
          <a:xfrm>
            <a:off x="10902462" y="2677824"/>
            <a:ext cx="1143000" cy="148093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ipart&#10;&#10;Description automatically generated">
            <a:extLst>
              <a:ext uri="{FF2B5EF4-FFF2-40B4-BE49-F238E27FC236}">
                <a16:creationId xmlns:a16="http://schemas.microsoft.com/office/drawing/2014/main" id="{08957C4C-6AAA-E0E2-550C-C0AFE6DD3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212060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8740-CA8A-D498-8927-16E2C5C78E54}"/>
              </a:ext>
            </a:extLst>
          </p:cNvPr>
          <p:cNvSpPr>
            <a:spLocks noGrp="1"/>
          </p:cNvSpPr>
          <p:nvPr>
            <p:ph type="title"/>
          </p:nvPr>
        </p:nvSpPr>
        <p:spPr/>
        <p:txBody>
          <a:bodyPr/>
          <a:lstStyle/>
          <a:p>
            <a:r>
              <a:rPr lang="en-US" dirty="0"/>
              <a:t>Challenges with using simulator data for FOAK</a:t>
            </a:r>
          </a:p>
        </p:txBody>
      </p:sp>
      <p:sp>
        <p:nvSpPr>
          <p:cNvPr id="5" name="Content Placeholder 4">
            <a:extLst>
              <a:ext uri="{FF2B5EF4-FFF2-40B4-BE49-F238E27FC236}">
                <a16:creationId xmlns:a16="http://schemas.microsoft.com/office/drawing/2014/main" id="{B9CFE42F-B2C8-7455-AD26-A53B55C6E632}"/>
              </a:ext>
            </a:extLst>
          </p:cNvPr>
          <p:cNvSpPr>
            <a:spLocks noGrp="1"/>
          </p:cNvSpPr>
          <p:nvPr>
            <p:ph idx="1"/>
          </p:nvPr>
        </p:nvSpPr>
        <p:spPr>
          <a:xfrm>
            <a:off x="1017260" y="2677824"/>
            <a:ext cx="5414149" cy="3829546"/>
          </a:xfrm>
        </p:spPr>
        <p:txBody>
          <a:bodyPr>
            <a:normAutofit lnSpcReduction="10000"/>
          </a:bodyPr>
          <a:lstStyle/>
          <a:p>
            <a:r>
              <a:rPr lang="en-US" dirty="0"/>
              <a:t>There may be questions about the </a:t>
            </a:r>
            <a:r>
              <a:rPr lang="en-US" sz="2000" b="1" dirty="0"/>
              <a:t>ecological validity</a:t>
            </a:r>
            <a:r>
              <a:rPr lang="en-US" dirty="0"/>
              <a:t>, or </a:t>
            </a:r>
            <a:r>
              <a:rPr lang="en-US" sz="2000" b="1" dirty="0"/>
              <a:t>generalizability</a:t>
            </a:r>
            <a:r>
              <a:rPr lang="en-US" dirty="0"/>
              <a:t> of the simulator data.</a:t>
            </a:r>
          </a:p>
          <a:p>
            <a:pPr lvl="1"/>
            <a:r>
              <a:rPr lang="en-US" dirty="0"/>
              <a:t>Are results from conventional plant simulators generalizable to FOAK designs?</a:t>
            </a:r>
          </a:p>
          <a:p>
            <a:pPr lvl="1"/>
            <a:r>
              <a:rPr lang="en-US" dirty="0"/>
              <a:t>Are the similar task dimensions and factors between the conventional plant and the FOAK design that help with generalizability?</a:t>
            </a:r>
          </a:p>
          <a:p>
            <a:r>
              <a:rPr lang="en-US" dirty="0"/>
              <a:t>Halden studies are performed using licensed operators working in realistic operating scenarios in a high-fidelity environment, thus ensuring high ecological validity and generalizability to other settings. </a:t>
            </a:r>
          </a:p>
          <a:p>
            <a:r>
              <a:rPr lang="en-US" dirty="0"/>
              <a:t>Design characteristics of different types of multi-unit SMR plants may make generalizability more difficult for analysts, especially for some performance factors such as the impact of scalability on workload. </a:t>
            </a:r>
          </a:p>
        </p:txBody>
      </p:sp>
      <p:sp>
        <p:nvSpPr>
          <p:cNvPr id="4" name="Slide Number Placeholder 3">
            <a:extLst>
              <a:ext uri="{FF2B5EF4-FFF2-40B4-BE49-F238E27FC236}">
                <a16:creationId xmlns:a16="http://schemas.microsoft.com/office/drawing/2014/main" id="{BF0E8C4E-DBDF-B6F3-B031-C751B86CFD28}"/>
              </a:ext>
            </a:extLst>
          </p:cNvPr>
          <p:cNvSpPr>
            <a:spLocks noGrp="1"/>
          </p:cNvSpPr>
          <p:nvPr>
            <p:ph type="sldNum" sz="quarter" idx="12"/>
          </p:nvPr>
        </p:nvSpPr>
        <p:spPr/>
        <p:txBody>
          <a:bodyPr/>
          <a:lstStyle/>
          <a:p>
            <a:fld id="{BC9DEAA0-3EDB-4C7B-956D-2146C6DE9633}" type="slidenum">
              <a:rPr lang="nb-NO" smtClean="0"/>
              <a:pPr/>
              <a:t>17</a:t>
            </a:fld>
            <a:endParaRPr lang="nb-NO"/>
          </a:p>
        </p:txBody>
      </p:sp>
      <p:pic>
        <p:nvPicPr>
          <p:cNvPr id="8" name="Picture 2" descr="The countries building miniature nuclear reactors - BBC Future">
            <a:extLst>
              <a:ext uri="{FF2B5EF4-FFF2-40B4-BE49-F238E27FC236}">
                <a16:creationId xmlns:a16="http://schemas.microsoft.com/office/drawing/2014/main" id="{A37B3105-30C2-92CB-4DB6-826FE010B3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459868" y="4466537"/>
            <a:ext cx="5584587" cy="22335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BD5F582-801B-3392-8274-F54848A1108A}"/>
              </a:ext>
            </a:extLst>
          </p:cNvPr>
          <p:cNvSpPr txBox="1"/>
          <p:nvPr/>
        </p:nvSpPr>
        <p:spPr>
          <a:xfrm>
            <a:off x="8988608" y="6330724"/>
            <a:ext cx="3084306" cy="369332"/>
          </a:xfrm>
          <a:prstGeom prst="rect">
            <a:avLst/>
          </a:prstGeom>
          <a:noFill/>
        </p:spPr>
        <p:txBody>
          <a:bodyPr wrap="none" rtlCol="0">
            <a:spAutoFit/>
          </a:bodyPr>
          <a:lstStyle/>
          <a:p>
            <a:r>
              <a:rPr lang="en-US" i="1" dirty="0">
                <a:solidFill>
                  <a:schemeClr val="bg1">
                    <a:lumMod val="65000"/>
                  </a:schemeClr>
                </a:solidFill>
              </a:rPr>
              <a:t>Image from: nuscalepower.com</a:t>
            </a:r>
          </a:p>
        </p:txBody>
      </p:sp>
      <p:pic>
        <p:nvPicPr>
          <p:cNvPr id="7" name="Picture 6" descr="A picture containing text, indoor, person, computer&#10;&#10;Description automatically generated">
            <a:extLst>
              <a:ext uri="{FF2B5EF4-FFF2-40B4-BE49-F238E27FC236}">
                <a16:creationId xmlns:a16="http://schemas.microsoft.com/office/drawing/2014/main" id="{A097D994-79E4-5741-9D17-3DA39CBB6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429" y="2236163"/>
            <a:ext cx="4071914" cy="2713811"/>
          </a:xfrm>
          <a:prstGeom prst="rect">
            <a:avLst/>
          </a:prstGeom>
        </p:spPr>
      </p:pic>
      <p:pic>
        <p:nvPicPr>
          <p:cNvPr id="11" name="Picture 10" descr="A picture containing night sky&#10;&#10;Description automatically generated">
            <a:extLst>
              <a:ext uri="{FF2B5EF4-FFF2-40B4-BE49-F238E27FC236}">
                <a16:creationId xmlns:a16="http://schemas.microsoft.com/office/drawing/2014/main" id="{AA7F6C1D-A1DE-E292-B7C7-BF2223F376E1}"/>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5240240">
            <a:off x="6497122" y="2967616"/>
            <a:ext cx="2170117" cy="1996073"/>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CAA34121-2635-995E-DAD9-DE65282E5B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330312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Diagram&#10;&#10;Description automatically generated">
            <a:extLst>
              <a:ext uri="{FF2B5EF4-FFF2-40B4-BE49-F238E27FC236}">
                <a16:creationId xmlns:a16="http://schemas.microsoft.com/office/drawing/2014/main" id="{3952BD4E-DDD7-7059-79BC-DB104F63C8A1}"/>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a:stretch/>
        </p:blipFill>
        <p:spPr>
          <a:xfrm>
            <a:off x="6269200" y="0"/>
            <a:ext cx="5922800" cy="6858000"/>
          </a:xfrm>
        </p:spPr>
      </p:pic>
      <p:sp>
        <p:nvSpPr>
          <p:cNvPr id="2" name="Title 1">
            <a:extLst>
              <a:ext uri="{FF2B5EF4-FFF2-40B4-BE49-F238E27FC236}">
                <a16:creationId xmlns:a16="http://schemas.microsoft.com/office/drawing/2014/main" id="{FAF927B0-39D7-1892-038C-E74209D5B3EA}"/>
              </a:ext>
            </a:extLst>
          </p:cNvPr>
          <p:cNvSpPr>
            <a:spLocks noGrp="1"/>
          </p:cNvSpPr>
          <p:nvPr>
            <p:ph type="title"/>
          </p:nvPr>
        </p:nvSpPr>
        <p:spPr/>
        <p:txBody>
          <a:bodyPr/>
          <a:lstStyle/>
          <a:p>
            <a:r>
              <a:rPr lang="en-US" dirty="0"/>
              <a:t>Advantages with using simulator data for FOAK</a:t>
            </a:r>
          </a:p>
        </p:txBody>
      </p:sp>
      <p:sp>
        <p:nvSpPr>
          <p:cNvPr id="7" name="Text Placeholder 6">
            <a:extLst>
              <a:ext uri="{FF2B5EF4-FFF2-40B4-BE49-F238E27FC236}">
                <a16:creationId xmlns:a16="http://schemas.microsoft.com/office/drawing/2014/main" id="{50700D8B-3853-7C95-20A6-2E00A31BE910}"/>
              </a:ext>
            </a:extLst>
          </p:cNvPr>
          <p:cNvSpPr>
            <a:spLocks noGrp="1"/>
          </p:cNvSpPr>
          <p:nvPr>
            <p:ph type="body" sz="quarter" idx="16"/>
          </p:nvPr>
        </p:nvSpPr>
        <p:spPr/>
        <p:txBody>
          <a:bodyPr>
            <a:normAutofit lnSpcReduction="10000"/>
          </a:bodyPr>
          <a:lstStyle/>
          <a:p>
            <a:r>
              <a:rPr lang="en-US" dirty="0"/>
              <a:t>Ability to explore safety-critical situations in an environment that is </a:t>
            </a:r>
            <a:r>
              <a:rPr lang="en-US" sz="2000" b="1" dirty="0"/>
              <a:t>safe, controllable and observable</a:t>
            </a:r>
            <a:r>
              <a:rPr lang="en-US" dirty="0"/>
              <a:t>. </a:t>
            </a:r>
          </a:p>
          <a:p>
            <a:pPr lvl="1"/>
            <a:r>
              <a:rPr lang="en-US" dirty="0"/>
              <a:t>E.g., manipulation of task complexity to study the how the crew manages the situation as a team and the impact on the operator’s performance. </a:t>
            </a:r>
          </a:p>
          <a:p>
            <a:pPr lvl="1"/>
            <a:r>
              <a:rPr lang="en-US" dirty="0"/>
              <a:t>Very difficult to do in an operational setting due to the potential risk of unintended consequences on plant operation and safety.</a:t>
            </a:r>
          </a:p>
          <a:p>
            <a:r>
              <a:rPr lang="en-US" dirty="0"/>
              <a:t>Experimental settings allow for </a:t>
            </a:r>
            <a:r>
              <a:rPr lang="en-US" sz="2000" b="1" dirty="0"/>
              <a:t>tighter control over variables</a:t>
            </a:r>
            <a:r>
              <a:rPr lang="en-US" dirty="0"/>
              <a:t> that can affect performance to determine which specific factor(s) affect performance, and by how much. </a:t>
            </a:r>
          </a:p>
        </p:txBody>
      </p:sp>
      <p:sp>
        <p:nvSpPr>
          <p:cNvPr id="5" name="Slide Number Placeholder 4">
            <a:extLst>
              <a:ext uri="{FF2B5EF4-FFF2-40B4-BE49-F238E27FC236}">
                <a16:creationId xmlns:a16="http://schemas.microsoft.com/office/drawing/2014/main" id="{6805CDED-67E7-44D8-B5DE-A910B557E46D}"/>
              </a:ext>
            </a:extLst>
          </p:cNvPr>
          <p:cNvSpPr>
            <a:spLocks noGrp="1"/>
          </p:cNvSpPr>
          <p:nvPr>
            <p:ph type="sldNum" sz="quarter" idx="12"/>
          </p:nvPr>
        </p:nvSpPr>
        <p:spPr/>
        <p:txBody>
          <a:bodyPr/>
          <a:lstStyle/>
          <a:p>
            <a:fld id="{BC9DEAA0-3EDB-4C7B-956D-2146C6DE9633}" type="slidenum">
              <a:rPr lang="nb-NO" smtClean="0"/>
              <a:pPr/>
              <a:t>18</a:t>
            </a:fld>
            <a:endParaRPr lang="nb-NO"/>
          </a:p>
        </p:txBody>
      </p:sp>
      <p:sp>
        <p:nvSpPr>
          <p:cNvPr id="8" name="Text Placeholder 7">
            <a:extLst>
              <a:ext uri="{FF2B5EF4-FFF2-40B4-BE49-F238E27FC236}">
                <a16:creationId xmlns:a16="http://schemas.microsoft.com/office/drawing/2014/main" id="{98D44874-5EDF-EBB9-2E7B-576A8E9B0F5D}"/>
              </a:ext>
            </a:extLst>
          </p:cNvPr>
          <p:cNvSpPr>
            <a:spLocks noGrp="1"/>
          </p:cNvSpPr>
          <p:nvPr>
            <p:ph type="body" sz="quarter" idx="21"/>
          </p:nvPr>
        </p:nvSpPr>
        <p:spPr/>
        <p:txBody>
          <a:bodyPr/>
          <a:lstStyle/>
          <a:p>
            <a:endParaRPr lang="en-US"/>
          </a:p>
        </p:txBody>
      </p:sp>
      <p:pic>
        <p:nvPicPr>
          <p:cNvPr id="11" name="Picture 10" descr="A picture containing text, clipart&#10;&#10;Description automatically generated">
            <a:extLst>
              <a:ext uri="{FF2B5EF4-FFF2-40B4-BE49-F238E27FC236}">
                <a16:creationId xmlns:a16="http://schemas.microsoft.com/office/drawing/2014/main" id="{556B66EB-B898-A62D-A2B8-5B8994DCF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30509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03E48-E207-4CC0-9298-B1175443BBE1}"/>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EC4B9AFE-8D28-467F-8B9E-CBB9B8EC85AF}"/>
              </a:ext>
            </a:extLst>
          </p:cNvPr>
          <p:cNvSpPr>
            <a:spLocks noGrp="1"/>
          </p:cNvSpPr>
          <p:nvPr>
            <p:ph idx="1"/>
          </p:nvPr>
        </p:nvSpPr>
        <p:spPr/>
        <p:txBody>
          <a:bodyPr/>
          <a:lstStyle/>
          <a:p>
            <a:r>
              <a:rPr lang="en-US" dirty="0"/>
              <a:t>SMR designs are expected to result in a significant change to control room operations, due to features such as increased use of passive safety systems and higher levels of automation.</a:t>
            </a:r>
          </a:p>
          <a:p>
            <a:r>
              <a:rPr lang="en-US" dirty="0"/>
              <a:t>Rather than reducing the need for human reliability analysis, we argue that a new understanding of human performance and its effect on reliability and safety will be needed.</a:t>
            </a:r>
          </a:p>
          <a:p>
            <a:r>
              <a:rPr lang="en-US" dirty="0"/>
              <a:t>There are high levels of uncertainty about human performance and human reliability for SMRs as these are FOAK designs, and there are few/no reference plants from which relevant OPEX can be collected.</a:t>
            </a:r>
          </a:p>
          <a:p>
            <a:r>
              <a:rPr lang="en-US" dirty="0"/>
              <a:t>Simulator studies, such as those performed by the Halden Project, can provide invaluable information about potential new failure modes related to multi-unit operation, high levels of automation, changes to staffing models, increased use of passive safety systems, etc. </a:t>
            </a:r>
          </a:p>
          <a:p>
            <a:r>
              <a:rPr lang="en-US" dirty="0"/>
              <a:t>Current Halden Project research activities on SMR operation and human-automation collaboration are of particular interest, as these will utilize a new full-scope iPWR simulator installed in the Halden HTO research laboratories in Norway. </a:t>
            </a:r>
          </a:p>
        </p:txBody>
      </p:sp>
      <p:sp>
        <p:nvSpPr>
          <p:cNvPr id="4" name="Slide Number Placeholder 3">
            <a:extLst>
              <a:ext uri="{FF2B5EF4-FFF2-40B4-BE49-F238E27FC236}">
                <a16:creationId xmlns:a16="http://schemas.microsoft.com/office/drawing/2014/main" id="{9386BFA4-206D-432D-8325-1379EF969EFA}"/>
              </a:ext>
            </a:extLst>
          </p:cNvPr>
          <p:cNvSpPr>
            <a:spLocks noGrp="1"/>
          </p:cNvSpPr>
          <p:nvPr>
            <p:ph type="sldNum" sz="quarter" idx="12"/>
          </p:nvPr>
        </p:nvSpPr>
        <p:spPr/>
        <p:txBody>
          <a:bodyPr/>
          <a:lstStyle/>
          <a:p>
            <a:fld id="{BC9DEAA0-3EDB-4C7B-956D-2146C6DE9633}" type="slidenum">
              <a:rPr lang="nb-NO" smtClean="0"/>
              <a:pPr/>
              <a:t>19</a:t>
            </a:fld>
            <a:endParaRPr lang="nb-NO"/>
          </a:p>
        </p:txBody>
      </p:sp>
      <p:pic>
        <p:nvPicPr>
          <p:cNvPr id="5" name="Picture 4" descr="A picture containing text, clipart&#10;&#10;Description automatically generated">
            <a:extLst>
              <a:ext uri="{FF2B5EF4-FFF2-40B4-BE49-F238E27FC236}">
                <a16:creationId xmlns:a16="http://schemas.microsoft.com/office/drawing/2014/main" id="{218048B7-4353-BAA0-DBB6-F0AD2BF27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241843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000B2BF-481F-2B45-8DFD-2B22AD964AAB}"/>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a:stretch/>
        </p:blipFill>
        <p:spPr>
          <a:xfrm>
            <a:off x="8026448" y="0"/>
            <a:ext cx="4165552" cy="6858000"/>
          </a:xfrm>
        </p:spPr>
      </p:pic>
      <p:sp>
        <p:nvSpPr>
          <p:cNvPr id="3" name="Title 2">
            <a:extLst>
              <a:ext uri="{FF2B5EF4-FFF2-40B4-BE49-F238E27FC236}">
                <a16:creationId xmlns:a16="http://schemas.microsoft.com/office/drawing/2014/main" id="{3B7429C3-15E5-4D7A-1D15-86AEEBDD1BF9}"/>
              </a:ext>
            </a:extLst>
          </p:cNvPr>
          <p:cNvSpPr>
            <a:spLocks noGrp="1"/>
          </p:cNvSpPr>
          <p:nvPr>
            <p:ph type="title"/>
          </p:nvPr>
        </p:nvSpPr>
        <p:spPr/>
        <p:txBody>
          <a:bodyPr/>
          <a:lstStyle/>
          <a:p>
            <a:r>
              <a:rPr lang="en-US" dirty="0"/>
              <a:t>Introduction: </a:t>
            </a:r>
            <a:br>
              <a:rPr lang="en-US" dirty="0"/>
            </a:br>
            <a:r>
              <a:rPr lang="en-US" dirty="0"/>
              <a:t>What is a Small Modular Reactor? </a:t>
            </a:r>
          </a:p>
        </p:txBody>
      </p:sp>
      <p:sp>
        <p:nvSpPr>
          <p:cNvPr id="4" name="Text Placeholder 3">
            <a:extLst>
              <a:ext uri="{FF2B5EF4-FFF2-40B4-BE49-F238E27FC236}">
                <a16:creationId xmlns:a16="http://schemas.microsoft.com/office/drawing/2014/main" id="{BEDEAC21-A843-FE85-2525-3BCACD421E25}"/>
              </a:ext>
            </a:extLst>
          </p:cNvPr>
          <p:cNvSpPr>
            <a:spLocks noGrp="1"/>
          </p:cNvSpPr>
          <p:nvPr>
            <p:ph type="body" sz="quarter" idx="16"/>
          </p:nvPr>
        </p:nvSpPr>
        <p:spPr/>
        <p:txBody>
          <a:bodyPr>
            <a:normAutofit fontScale="92500" lnSpcReduction="10000"/>
          </a:bodyPr>
          <a:lstStyle/>
          <a:p>
            <a:r>
              <a:rPr lang="en-US" dirty="0"/>
              <a:t>There is growing interest worldwide in the potential of advanced reactor technologies such as </a:t>
            </a:r>
            <a:r>
              <a:rPr lang="en-US" sz="2000" b="1" dirty="0"/>
              <a:t>Small Modular Reactors</a:t>
            </a:r>
            <a:r>
              <a:rPr lang="en-US" dirty="0"/>
              <a:t> (SMRs) as a more competitive, more efficient and greener way to meet future energy needs. </a:t>
            </a:r>
          </a:p>
          <a:p>
            <a:endParaRPr lang="en-US" sz="900" dirty="0"/>
          </a:p>
          <a:p>
            <a:r>
              <a:rPr lang="en-US" dirty="0"/>
              <a:t>SMRs represent a significant departure from the design of current generation nuclear power plants (NPP) and can be considered </a:t>
            </a:r>
            <a:r>
              <a:rPr lang="en-US" sz="2000" b="1" dirty="0"/>
              <a:t>First-of-a-Kind</a:t>
            </a:r>
            <a:r>
              <a:rPr lang="en-US" dirty="0"/>
              <a:t> (FOAK) technology. </a:t>
            </a:r>
          </a:p>
        </p:txBody>
      </p:sp>
      <p:sp>
        <p:nvSpPr>
          <p:cNvPr id="5" name="Text Placeholder 4">
            <a:extLst>
              <a:ext uri="{FF2B5EF4-FFF2-40B4-BE49-F238E27FC236}">
                <a16:creationId xmlns:a16="http://schemas.microsoft.com/office/drawing/2014/main" id="{BF7327C1-7045-5CDE-38E7-A5581937943D}"/>
              </a:ext>
            </a:extLst>
          </p:cNvPr>
          <p:cNvSpPr>
            <a:spLocks noGrp="1"/>
          </p:cNvSpPr>
          <p:nvPr>
            <p:ph type="body" sz="quarter" idx="20"/>
          </p:nvPr>
        </p:nvSpPr>
        <p:spPr/>
        <p:txBody>
          <a:bodyPr>
            <a:normAutofit fontScale="92500" lnSpcReduction="20000"/>
          </a:bodyPr>
          <a:lstStyle/>
          <a:p>
            <a:r>
              <a:rPr lang="en-US" dirty="0"/>
              <a:t>SMRs are scalable plants with a power output </a:t>
            </a:r>
            <a:r>
              <a:rPr lang="en-US" sz="2100" b="1" dirty="0"/>
              <a:t>below 300 MWe</a:t>
            </a:r>
            <a:r>
              <a:rPr lang="en-US" dirty="0"/>
              <a:t> per module.</a:t>
            </a:r>
          </a:p>
          <a:p>
            <a:endParaRPr lang="en-US" sz="900" dirty="0"/>
          </a:p>
          <a:p>
            <a:r>
              <a:rPr lang="en-US" dirty="0"/>
              <a:t>Can be broadly classified into four major groups, based on reactor coolant type:</a:t>
            </a:r>
          </a:p>
          <a:p>
            <a:pPr lvl="1"/>
            <a:r>
              <a:rPr lang="en-US" dirty="0"/>
              <a:t>Water-cooled</a:t>
            </a:r>
          </a:p>
          <a:p>
            <a:pPr lvl="1"/>
            <a:r>
              <a:rPr lang="en-US" dirty="0"/>
              <a:t>Gas-cooled</a:t>
            </a:r>
          </a:p>
          <a:p>
            <a:pPr lvl="1"/>
            <a:r>
              <a:rPr lang="en-US" dirty="0"/>
              <a:t>Liquid metal-cooled</a:t>
            </a:r>
          </a:p>
          <a:p>
            <a:pPr lvl="1"/>
            <a:r>
              <a:rPr lang="en-US" dirty="0"/>
              <a:t>Molten salt-cooled</a:t>
            </a:r>
          </a:p>
          <a:p>
            <a:pPr lvl="1"/>
            <a:endParaRPr lang="en-US" sz="900" dirty="0"/>
          </a:p>
          <a:p>
            <a:r>
              <a:rPr lang="en-US" dirty="0"/>
              <a:t>In 2020, the IAEA identified that there are </a:t>
            </a:r>
            <a:r>
              <a:rPr lang="en-US" sz="2100" b="1" dirty="0"/>
              <a:t>over 70 SMR designs </a:t>
            </a:r>
            <a:r>
              <a:rPr lang="en-US" dirty="0"/>
              <a:t>in development worldwide</a:t>
            </a:r>
          </a:p>
        </p:txBody>
      </p:sp>
      <p:sp>
        <p:nvSpPr>
          <p:cNvPr id="6" name="Slide Number Placeholder 5">
            <a:extLst>
              <a:ext uri="{FF2B5EF4-FFF2-40B4-BE49-F238E27FC236}">
                <a16:creationId xmlns:a16="http://schemas.microsoft.com/office/drawing/2014/main" id="{21A13982-EF42-D665-4F15-6F1D1A6358AE}"/>
              </a:ext>
            </a:extLst>
          </p:cNvPr>
          <p:cNvSpPr>
            <a:spLocks noGrp="1"/>
          </p:cNvSpPr>
          <p:nvPr>
            <p:ph type="sldNum" sz="quarter" idx="12"/>
          </p:nvPr>
        </p:nvSpPr>
        <p:spPr/>
        <p:txBody>
          <a:bodyPr/>
          <a:lstStyle/>
          <a:p>
            <a:fld id="{BC9DEAA0-3EDB-4C7B-956D-2146C6DE9633}" type="slidenum">
              <a:rPr lang="nb-NO" smtClean="0"/>
              <a:pPr/>
              <a:t>2</a:t>
            </a:fld>
            <a:endParaRPr lang="nb-NO"/>
          </a:p>
        </p:txBody>
      </p:sp>
      <p:sp>
        <p:nvSpPr>
          <p:cNvPr id="7" name="Text Placeholder 6">
            <a:extLst>
              <a:ext uri="{FF2B5EF4-FFF2-40B4-BE49-F238E27FC236}">
                <a16:creationId xmlns:a16="http://schemas.microsoft.com/office/drawing/2014/main" id="{53356EF8-DF60-15E4-D64F-3F375FCDD4BE}"/>
              </a:ext>
            </a:extLst>
          </p:cNvPr>
          <p:cNvSpPr>
            <a:spLocks noGrp="1"/>
          </p:cNvSpPr>
          <p:nvPr>
            <p:ph type="body" sz="quarter" idx="21"/>
          </p:nvPr>
        </p:nvSpPr>
        <p:spPr/>
        <p:txBody>
          <a:bodyPr/>
          <a:lstStyle/>
          <a:p>
            <a:endParaRPr lang="en-US" dirty="0"/>
          </a:p>
        </p:txBody>
      </p:sp>
      <p:sp>
        <p:nvSpPr>
          <p:cNvPr id="10" name="TextBox 9">
            <a:extLst>
              <a:ext uri="{FF2B5EF4-FFF2-40B4-BE49-F238E27FC236}">
                <a16:creationId xmlns:a16="http://schemas.microsoft.com/office/drawing/2014/main" id="{C187BFC9-5B5F-5441-51B4-C3ADF24A62C5}"/>
              </a:ext>
            </a:extLst>
          </p:cNvPr>
          <p:cNvSpPr txBox="1"/>
          <p:nvPr/>
        </p:nvSpPr>
        <p:spPr>
          <a:xfrm>
            <a:off x="9803333" y="6455814"/>
            <a:ext cx="2388667" cy="369332"/>
          </a:xfrm>
          <a:prstGeom prst="rect">
            <a:avLst/>
          </a:prstGeom>
          <a:noFill/>
        </p:spPr>
        <p:txBody>
          <a:bodyPr wrap="none" rtlCol="0">
            <a:spAutoFit/>
          </a:bodyPr>
          <a:lstStyle/>
          <a:p>
            <a:r>
              <a:rPr lang="en-US" i="1" dirty="0">
                <a:solidFill>
                  <a:schemeClr val="bg1"/>
                </a:solidFill>
              </a:rPr>
              <a:t>Image from: bibalex.org</a:t>
            </a:r>
          </a:p>
        </p:txBody>
      </p:sp>
      <p:pic>
        <p:nvPicPr>
          <p:cNvPr id="11" name="Picture 10" descr="A picture containing text, clipart&#10;&#10;Description automatically generated">
            <a:extLst>
              <a:ext uri="{FF2B5EF4-FFF2-40B4-BE49-F238E27FC236}">
                <a16:creationId xmlns:a16="http://schemas.microsoft.com/office/drawing/2014/main" id="{5A9724A1-B53D-EDD0-B327-D685CC3B7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418476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500"/>
                                        <p:tgtEl>
                                          <p:spTgt spid="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97EF4F-66A3-2B64-BB2F-9ACEA85FA7FC}"/>
              </a:ext>
            </a:extLst>
          </p:cNvPr>
          <p:cNvSpPr>
            <a:spLocks noGrp="1"/>
          </p:cNvSpPr>
          <p:nvPr>
            <p:ph type="body" sz="quarter" idx="10"/>
          </p:nvPr>
        </p:nvSpPr>
        <p:spPr/>
        <p:txBody>
          <a:bodyPr/>
          <a:lstStyle/>
          <a:p>
            <a:r>
              <a:rPr lang="en-US" dirty="0"/>
              <a:t>Thank you!</a:t>
            </a:r>
          </a:p>
        </p:txBody>
      </p:sp>
      <p:sp>
        <p:nvSpPr>
          <p:cNvPr id="3" name="Text Placeholder 2">
            <a:extLst>
              <a:ext uri="{FF2B5EF4-FFF2-40B4-BE49-F238E27FC236}">
                <a16:creationId xmlns:a16="http://schemas.microsoft.com/office/drawing/2014/main" id="{21EBEDD9-66F5-97B6-6FB8-99376BF75330}"/>
              </a:ext>
            </a:extLst>
          </p:cNvPr>
          <p:cNvSpPr>
            <a:spLocks noGrp="1"/>
          </p:cNvSpPr>
          <p:nvPr>
            <p:ph type="body" sz="quarter" idx="11"/>
          </p:nvPr>
        </p:nvSpPr>
        <p:spPr/>
        <p:txBody>
          <a:bodyPr>
            <a:normAutofit fontScale="92500" lnSpcReduction="20000"/>
          </a:bodyPr>
          <a:lstStyle/>
          <a:p>
            <a:r>
              <a:rPr lang="en-US" dirty="0"/>
              <a:t>Dr. Claire Blackett</a:t>
            </a:r>
          </a:p>
        </p:txBody>
      </p:sp>
      <p:sp>
        <p:nvSpPr>
          <p:cNvPr id="4" name="Text Placeholder 3">
            <a:extLst>
              <a:ext uri="{FF2B5EF4-FFF2-40B4-BE49-F238E27FC236}">
                <a16:creationId xmlns:a16="http://schemas.microsoft.com/office/drawing/2014/main" id="{2CF7D212-868A-4F04-A54F-8767008642DD}"/>
              </a:ext>
            </a:extLst>
          </p:cNvPr>
          <p:cNvSpPr>
            <a:spLocks noGrp="1"/>
          </p:cNvSpPr>
          <p:nvPr>
            <p:ph type="body" sz="quarter" idx="12"/>
          </p:nvPr>
        </p:nvSpPr>
        <p:spPr>
          <a:xfrm>
            <a:off x="3688640" y="4367517"/>
            <a:ext cx="4814720" cy="1022168"/>
          </a:xfrm>
        </p:spPr>
        <p:txBody>
          <a:bodyPr/>
          <a:lstStyle/>
          <a:p>
            <a:r>
              <a:rPr lang="en-US" dirty="0"/>
              <a:t>Senior Research Scientist</a:t>
            </a:r>
            <a:br>
              <a:rPr lang="en-US" dirty="0"/>
            </a:br>
            <a:r>
              <a:rPr lang="en-US" i="0" dirty="0"/>
              <a:t>claire.blackettife.no</a:t>
            </a:r>
            <a:endParaRPr lang="en-US" dirty="0"/>
          </a:p>
        </p:txBody>
      </p:sp>
    </p:spTree>
    <p:extLst>
      <p:ext uri="{BB962C8B-B14F-4D97-AF65-F5344CB8AC3E}">
        <p14:creationId xmlns:p14="http://schemas.microsoft.com/office/powerpoint/2010/main" val="178187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5BB7C60-35CF-4CC4-A3AE-19A5AE55A5A3}"/>
              </a:ext>
            </a:extLst>
          </p:cNvPr>
          <p:cNvSpPr>
            <a:spLocks noGrp="1"/>
          </p:cNvSpPr>
          <p:nvPr>
            <p:ph type="title"/>
          </p:nvPr>
        </p:nvSpPr>
        <p:spPr>
          <a:xfrm>
            <a:off x="1017259" y="1097258"/>
            <a:ext cx="6583075" cy="1138905"/>
          </a:xfrm>
        </p:spPr>
        <p:txBody>
          <a:bodyPr/>
          <a:lstStyle/>
          <a:p>
            <a:r>
              <a:rPr lang="en-US" dirty="0"/>
              <a:t>Design features of a typical SMR</a:t>
            </a:r>
          </a:p>
        </p:txBody>
      </p:sp>
      <p:sp>
        <p:nvSpPr>
          <p:cNvPr id="15" name="Content Placeholder 14">
            <a:extLst>
              <a:ext uri="{FF2B5EF4-FFF2-40B4-BE49-F238E27FC236}">
                <a16:creationId xmlns:a16="http://schemas.microsoft.com/office/drawing/2014/main" id="{522A0D2D-C59B-461B-9EF0-F7BD80046A11}"/>
              </a:ext>
            </a:extLst>
          </p:cNvPr>
          <p:cNvSpPr>
            <a:spLocks noGrp="1"/>
          </p:cNvSpPr>
          <p:nvPr>
            <p:ph idx="1"/>
          </p:nvPr>
        </p:nvSpPr>
        <p:spPr>
          <a:xfrm>
            <a:off x="1017260" y="2677824"/>
            <a:ext cx="5928663" cy="3829546"/>
          </a:xfrm>
        </p:spPr>
        <p:txBody>
          <a:bodyPr>
            <a:normAutofit fontScale="92500" lnSpcReduction="10000"/>
          </a:bodyPr>
          <a:lstStyle/>
          <a:p>
            <a:r>
              <a:rPr lang="en-US" sz="2000" b="1" dirty="0"/>
              <a:t>Smaller reactor cores </a:t>
            </a:r>
            <a:r>
              <a:rPr lang="en-US" dirty="0"/>
              <a:t>and an </a:t>
            </a:r>
            <a:r>
              <a:rPr lang="en-US" sz="2000" b="1" dirty="0"/>
              <a:t>integral design </a:t>
            </a:r>
            <a:r>
              <a:rPr lang="en-US" dirty="0"/>
              <a:t>mean that the footprint for SMRs is significantly smaller than for a conventional NPP.</a:t>
            </a:r>
          </a:p>
          <a:p>
            <a:r>
              <a:rPr lang="en-US" dirty="0"/>
              <a:t>The </a:t>
            </a:r>
            <a:r>
              <a:rPr lang="en-US" sz="2000" b="1" dirty="0"/>
              <a:t>modular design </a:t>
            </a:r>
            <a:r>
              <a:rPr lang="en-US" dirty="0"/>
              <a:t>means that major components (modules) can be fabricated and assembled in a factory, and shipped to site for installation, fueling and commissioning.</a:t>
            </a:r>
          </a:p>
          <a:p>
            <a:r>
              <a:rPr lang="en-US" sz="2000" b="1" dirty="0"/>
              <a:t>Passive safety systems</a:t>
            </a:r>
            <a:r>
              <a:rPr lang="en-US" dirty="0"/>
              <a:t> take advantage of natural forces such as gravity, differential pressure or natural heat convection to maintain cooling and shutdown in an abnormal event. </a:t>
            </a:r>
          </a:p>
          <a:p>
            <a:r>
              <a:rPr lang="en-US" sz="2000" b="1" dirty="0"/>
              <a:t>Scalability</a:t>
            </a:r>
            <a:r>
              <a:rPr lang="en-US" dirty="0"/>
              <a:t> means that additional SMR units can be installed onsite over time if the energy demand increases.</a:t>
            </a:r>
          </a:p>
          <a:p>
            <a:r>
              <a:rPr lang="en-US" sz="2000" b="1" dirty="0"/>
              <a:t>Flexible deployment </a:t>
            </a:r>
            <a:r>
              <a:rPr lang="en-US" dirty="0"/>
              <a:t>means that SMRs can be used for baseload energy generation, load following with other power sources (e.g.  renewables), seawater desalination, hydrogen production, etc. </a:t>
            </a:r>
          </a:p>
        </p:txBody>
      </p:sp>
      <p:pic>
        <p:nvPicPr>
          <p:cNvPr id="22" name="Bilde 9">
            <a:extLst>
              <a:ext uri="{FF2B5EF4-FFF2-40B4-BE49-F238E27FC236}">
                <a16:creationId xmlns:a16="http://schemas.microsoft.com/office/drawing/2014/main" id="{C724C13E-EB4B-4F53-92B2-F24BA754E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9638" y="217579"/>
            <a:ext cx="370800" cy="325855"/>
          </a:xfrm>
          <a:prstGeom prst="rect">
            <a:avLst/>
          </a:prstGeom>
        </p:spPr>
      </p:pic>
      <p:sp>
        <p:nvSpPr>
          <p:cNvPr id="25" name="Slide Number Placeholder 3">
            <a:extLst>
              <a:ext uri="{FF2B5EF4-FFF2-40B4-BE49-F238E27FC236}">
                <a16:creationId xmlns:a16="http://schemas.microsoft.com/office/drawing/2014/main" id="{2D10CBF6-16C9-41BF-8DC0-821DA5553A52}"/>
              </a:ext>
            </a:extLst>
          </p:cNvPr>
          <p:cNvSpPr>
            <a:spLocks noGrp="1"/>
          </p:cNvSpPr>
          <p:nvPr>
            <p:ph type="sldNum" sz="quarter" idx="12"/>
          </p:nvPr>
        </p:nvSpPr>
        <p:spPr>
          <a:xfrm>
            <a:off x="8324772" y="254339"/>
            <a:ext cx="2851228" cy="252334"/>
          </a:xfrm>
        </p:spPr>
        <p:txBody>
          <a:bodyPr/>
          <a:lstStyle/>
          <a:p>
            <a:fld id="{BC9DEAA0-3EDB-4C7B-956D-2146C6DE9633}" type="slidenum">
              <a:rPr lang="nb-NO" smtClean="0"/>
              <a:pPr/>
              <a:t>3</a:t>
            </a:fld>
            <a:endParaRPr lang="nb-NO" dirty="0"/>
          </a:p>
        </p:txBody>
      </p:sp>
      <p:pic>
        <p:nvPicPr>
          <p:cNvPr id="6" name="Picture 5" descr="Diagram&#10;&#10;Description automatically generated">
            <a:extLst>
              <a:ext uri="{FF2B5EF4-FFF2-40B4-BE49-F238E27FC236}">
                <a16:creationId xmlns:a16="http://schemas.microsoft.com/office/drawing/2014/main" id="{439A1230-4BDE-4286-A62E-1697638785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6142" y="811121"/>
            <a:ext cx="4596387" cy="5829300"/>
          </a:xfrm>
          <a:prstGeom prst="rect">
            <a:avLst/>
          </a:prstGeom>
        </p:spPr>
      </p:pic>
      <p:sp>
        <p:nvSpPr>
          <p:cNvPr id="23" name="TextBox 22">
            <a:extLst>
              <a:ext uri="{FF2B5EF4-FFF2-40B4-BE49-F238E27FC236}">
                <a16:creationId xmlns:a16="http://schemas.microsoft.com/office/drawing/2014/main" id="{A7341D0F-1182-4DF0-B014-458A0FD7523D}"/>
              </a:ext>
            </a:extLst>
          </p:cNvPr>
          <p:cNvSpPr txBox="1"/>
          <p:nvPr/>
        </p:nvSpPr>
        <p:spPr>
          <a:xfrm>
            <a:off x="9358199" y="6488668"/>
            <a:ext cx="2913426" cy="369332"/>
          </a:xfrm>
          <a:prstGeom prst="rect">
            <a:avLst/>
          </a:prstGeom>
          <a:noFill/>
        </p:spPr>
        <p:txBody>
          <a:bodyPr wrap="none" rtlCol="0">
            <a:spAutoFit/>
          </a:bodyPr>
          <a:lstStyle/>
          <a:p>
            <a:r>
              <a:rPr lang="en-US" i="1" dirty="0">
                <a:solidFill>
                  <a:schemeClr val="bg1">
                    <a:lumMod val="65000"/>
                  </a:schemeClr>
                </a:solidFill>
              </a:rPr>
              <a:t>Image from: </a:t>
            </a:r>
            <a:r>
              <a:rPr lang="en-US" i="1" dirty="0" err="1">
                <a:solidFill>
                  <a:schemeClr val="bg1">
                    <a:lumMod val="65000"/>
                  </a:schemeClr>
                </a:solidFill>
              </a:rPr>
              <a:t>Ahn</a:t>
            </a:r>
            <a:r>
              <a:rPr lang="en-US" i="1" dirty="0">
                <a:solidFill>
                  <a:schemeClr val="bg1">
                    <a:lumMod val="65000"/>
                  </a:schemeClr>
                </a:solidFill>
              </a:rPr>
              <a:t> et al. (2020)</a:t>
            </a:r>
          </a:p>
        </p:txBody>
      </p:sp>
      <p:pic>
        <p:nvPicPr>
          <p:cNvPr id="9" name="Picture 8" descr="A picture containing text, clipart&#10;&#10;Description automatically generated">
            <a:extLst>
              <a:ext uri="{FF2B5EF4-FFF2-40B4-BE49-F238E27FC236}">
                <a16:creationId xmlns:a16="http://schemas.microsoft.com/office/drawing/2014/main" id="{63FCC8C6-F992-6297-4E87-682C926EDE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135012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F5914-C7A2-4857-9A8A-300575A432B6}"/>
              </a:ext>
            </a:extLst>
          </p:cNvPr>
          <p:cNvSpPr>
            <a:spLocks noGrp="1"/>
          </p:cNvSpPr>
          <p:nvPr>
            <p:ph type="title"/>
          </p:nvPr>
        </p:nvSpPr>
        <p:spPr/>
        <p:txBody>
          <a:bodyPr/>
          <a:lstStyle/>
          <a:p>
            <a:r>
              <a:rPr lang="en-US" dirty="0"/>
              <a:t>SMRs as FOAK technology</a:t>
            </a:r>
          </a:p>
        </p:txBody>
      </p:sp>
      <p:sp>
        <p:nvSpPr>
          <p:cNvPr id="14" name="Text Placeholder 13">
            <a:extLst>
              <a:ext uri="{FF2B5EF4-FFF2-40B4-BE49-F238E27FC236}">
                <a16:creationId xmlns:a16="http://schemas.microsoft.com/office/drawing/2014/main" id="{A98FE049-3C9F-40BA-B08E-121B7FCB34C4}"/>
              </a:ext>
            </a:extLst>
          </p:cNvPr>
          <p:cNvSpPr>
            <a:spLocks noGrp="1"/>
          </p:cNvSpPr>
          <p:nvPr>
            <p:ph type="body" sz="quarter" idx="16"/>
          </p:nvPr>
        </p:nvSpPr>
        <p:spPr/>
        <p:txBody>
          <a:bodyPr>
            <a:normAutofit fontScale="92500" lnSpcReduction="10000"/>
          </a:bodyPr>
          <a:lstStyle/>
          <a:p>
            <a:r>
              <a:rPr lang="en-US" dirty="0"/>
              <a:t>The key design characteristics of SMRs are a somewhat radical departure from conventional NPPs:</a:t>
            </a:r>
          </a:p>
          <a:p>
            <a:pPr lvl="1"/>
            <a:endParaRPr lang="en-US" sz="800" dirty="0"/>
          </a:p>
          <a:p>
            <a:pPr lvl="1"/>
            <a:r>
              <a:rPr lang="en-US" dirty="0"/>
              <a:t>Reduced control room staffing levels per unit</a:t>
            </a:r>
          </a:p>
          <a:p>
            <a:pPr lvl="1"/>
            <a:r>
              <a:rPr lang="en-US" dirty="0"/>
              <a:t>Increased use of passive safety systems</a:t>
            </a:r>
          </a:p>
          <a:p>
            <a:pPr lvl="1"/>
            <a:r>
              <a:rPr lang="en-US" dirty="0"/>
              <a:t>Multi-unit approach &amp; flexible deployment</a:t>
            </a:r>
          </a:p>
          <a:p>
            <a:endParaRPr lang="en-US" sz="800" dirty="0"/>
          </a:p>
          <a:p>
            <a:r>
              <a:rPr lang="en-US" dirty="0"/>
              <a:t>We expect to see a </a:t>
            </a:r>
            <a:r>
              <a:rPr lang="en-US" sz="2000" b="1" dirty="0"/>
              <a:t>significant change in the role of the control room operator</a:t>
            </a:r>
            <a:r>
              <a:rPr lang="en-US" dirty="0"/>
              <a:t>, from that of active management and control of the plant, to that of supervision of passive and automation functions, with occasional intervention in abnormal situations.</a:t>
            </a:r>
          </a:p>
          <a:p>
            <a:r>
              <a:rPr lang="en-US" dirty="0"/>
              <a:t>This will likely result in the need for a new conduct of operations (COO) for SMR NPPs. </a:t>
            </a:r>
          </a:p>
        </p:txBody>
      </p:sp>
      <p:sp>
        <p:nvSpPr>
          <p:cNvPr id="5" name="Slide Number Placeholder 4">
            <a:extLst>
              <a:ext uri="{FF2B5EF4-FFF2-40B4-BE49-F238E27FC236}">
                <a16:creationId xmlns:a16="http://schemas.microsoft.com/office/drawing/2014/main" id="{99D6253B-1649-47AB-A6A1-F6A068A972F1}"/>
              </a:ext>
            </a:extLst>
          </p:cNvPr>
          <p:cNvSpPr>
            <a:spLocks noGrp="1"/>
          </p:cNvSpPr>
          <p:nvPr>
            <p:ph type="sldNum" sz="quarter" idx="12"/>
          </p:nvPr>
        </p:nvSpPr>
        <p:spPr/>
        <p:txBody>
          <a:bodyPr/>
          <a:lstStyle/>
          <a:p>
            <a:fld id="{BC9DEAA0-3EDB-4C7B-956D-2146C6DE9633}" type="slidenum">
              <a:rPr lang="nb-NO" smtClean="0"/>
              <a:pPr/>
              <a:t>4</a:t>
            </a:fld>
            <a:endParaRPr lang="nb-NO"/>
          </a:p>
        </p:txBody>
      </p:sp>
      <p:sp>
        <p:nvSpPr>
          <p:cNvPr id="16" name="TextBox 15">
            <a:extLst>
              <a:ext uri="{FF2B5EF4-FFF2-40B4-BE49-F238E27FC236}">
                <a16:creationId xmlns:a16="http://schemas.microsoft.com/office/drawing/2014/main" id="{B3AAE247-165C-4030-A632-1CDC05B3A67A}"/>
              </a:ext>
            </a:extLst>
          </p:cNvPr>
          <p:cNvSpPr txBox="1"/>
          <p:nvPr/>
        </p:nvSpPr>
        <p:spPr>
          <a:xfrm>
            <a:off x="7123842" y="982176"/>
            <a:ext cx="4325816" cy="4893647"/>
          </a:xfrm>
          <a:prstGeom prst="rect">
            <a:avLst/>
          </a:prstGeom>
          <a:noFill/>
        </p:spPr>
        <p:txBody>
          <a:bodyPr wrap="square" rtlCol="0">
            <a:spAutoFit/>
          </a:bodyPr>
          <a:lstStyle/>
          <a:p>
            <a:r>
              <a:rPr lang="en-GB" sz="2400" dirty="0">
                <a:solidFill>
                  <a:schemeClr val="bg1"/>
                </a:solidFill>
                <a:effectLst/>
                <a:ea typeface="PMingLiU" panose="02020500000000000000" pitchFamily="18" charset="-120"/>
              </a:rPr>
              <a:t>A first-of-a-kind (FOAK) plant refers to:</a:t>
            </a:r>
          </a:p>
          <a:p>
            <a:endParaRPr lang="en-GB" sz="2400" dirty="0">
              <a:solidFill>
                <a:schemeClr val="bg1"/>
              </a:solidFill>
              <a:ea typeface="PMingLiU" panose="02020500000000000000" pitchFamily="18" charset="-120"/>
            </a:endParaRPr>
          </a:p>
          <a:p>
            <a:pPr lvl="1"/>
            <a:r>
              <a:rPr lang="en-GB" sz="2400" i="1" dirty="0">
                <a:solidFill>
                  <a:schemeClr val="bg1"/>
                </a:solidFill>
                <a:effectLst/>
                <a:ea typeface="PMingLiU" panose="02020500000000000000" pitchFamily="18" charset="-120"/>
              </a:rPr>
              <a:t>“the first commercial plant of a particular design where prior operational experiences and lessons learned will play a part, but ultimately the majority of experience is to be gained during operation of this specific plant design”</a:t>
            </a:r>
            <a:endParaRPr lang="en-GB" sz="2400" dirty="0">
              <a:solidFill>
                <a:schemeClr val="bg1"/>
              </a:solidFill>
              <a:effectLst/>
              <a:ea typeface="PMingLiU" panose="02020500000000000000" pitchFamily="18" charset="-120"/>
            </a:endParaRPr>
          </a:p>
          <a:p>
            <a:pPr lvl="1"/>
            <a:endParaRPr lang="en-GB" sz="2400" i="1" dirty="0">
              <a:solidFill>
                <a:schemeClr val="bg1"/>
              </a:solidFill>
              <a:ea typeface="PMingLiU" panose="02020500000000000000" pitchFamily="18" charset="-120"/>
            </a:endParaRPr>
          </a:p>
          <a:p>
            <a:pPr lvl="1" algn="r"/>
            <a:r>
              <a:rPr lang="en-GB" sz="2400" i="1" dirty="0">
                <a:solidFill>
                  <a:schemeClr val="bg1"/>
                </a:solidFill>
                <a:ea typeface="PMingLiU" panose="02020500000000000000" pitchFamily="18" charset="-120"/>
              </a:rPr>
              <a:t>- Boldin &amp; Sabharwall (2014)</a:t>
            </a:r>
            <a:endParaRPr lang="en-US" sz="2400" i="1" dirty="0">
              <a:solidFill>
                <a:schemeClr val="bg1"/>
              </a:solidFill>
            </a:endParaRPr>
          </a:p>
        </p:txBody>
      </p:sp>
      <p:pic>
        <p:nvPicPr>
          <p:cNvPr id="6" name="Picture 5" descr="A picture containing text, clipart&#10;&#10;Description automatically generated">
            <a:extLst>
              <a:ext uri="{FF2B5EF4-FFF2-40B4-BE49-F238E27FC236}">
                <a16:creationId xmlns:a16="http://schemas.microsoft.com/office/drawing/2014/main" id="{0126134C-1ADC-7EBB-D183-66488F130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36730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3" end="3"/>
                                            </p:txEl>
                                          </p:spTgt>
                                        </p:tgtEl>
                                        <p:attrNameLst>
                                          <p:attrName>style.visibility</p:attrName>
                                        </p:attrNameLst>
                                      </p:cBhvr>
                                      <p:to>
                                        <p:strVal val="visible"/>
                                      </p:to>
                                    </p:set>
                                    <p:animEffect transition="in" filter="fade">
                                      <p:cBhvr>
                                        <p:cTn id="18" dur="500"/>
                                        <p:tgtEl>
                                          <p:spTgt spid="1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animEffect transition="in" filter="fade">
                                      <p:cBhvr>
                                        <p:cTn id="21" dur="500"/>
                                        <p:tgtEl>
                                          <p:spTgt spid="1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xEl>
                                              <p:pRg st="6" end="6"/>
                                            </p:txEl>
                                          </p:spTgt>
                                        </p:tgtEl>
                                        <p:attrNameLst>
                                          <p:attrName>style.visibility</p:attrName>
                                        </p:attrNameLst>
                                      </p:cBhvr>
                                      <p:to>
                                        <p:strVal val="visible"/>
                                      </p:to>
                                    </p:set>
                                    <p:animEffect transition="in" filter="fade">
                                      <p:cBhvr>
                                        <p:cTn id="26" dur="500"/>
                                        <p:tgtEl>
                                          <p:spTgt spid="1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animEffect transition="in" filter="fade">
                                      <p:cBhvr>
                                        <p:cTn id="31"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30C5451A-988E-4435-94B1-EB3A718D6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945" y="1254224"/>
            <a:ext cx="5643330" cy="2995712"/>
          </a:xfrm>
          <a:prstGeom prst="rect">
            <a:avLst/>
          </a:prstGeom>
        </p:spPr>
      </p:pic>
      <p:sp>
        <p:nvSpPr>
          <p:cNvPr id="2" name="Title 1">
            <a:extLst>
              <a:ext uri="{FF2B5EF4-FFF2-40B4-BE49-F238E27FC236}">
                <a16:creationId xmlns:a16="http://schemas.microsoft.com/office/drawing/2014/main" id="{D52FD52B-4AA7-4F02-A7C6-1DFFB9E36507}"/>
              </a:ext>
            </a:extLst>
          </p:cNvPr>
          <p:cNvSpPr>
            <a:spLocks noGrp="1"/>
          </p:cNvSpPr>
          <p:nvPr>
            <p:ph type="title"/>
          </p:nvPr>
        </p:nvSpPr>
        <p:spPr/>
        <p:txBody>
          <a:bodyPr/>
          <a:lstStyle/>
          <a:p>
            <a:r>
              <a:rPr lang="en-US" dirty="0"/>
              <a:t>A new staffing model</a:t>
            </a:r>
          </a:p>
        </p:txBody>
      </p:sp>
      <p:sp>
        <p:nvSpPr>
          <p:cNvPr id="3" name="Content Placeholder 2">
            <a:extLst>
              <a:ext uri="{FF2B5EF4-FFF2-40B4-BE49-F238E27FC236}">
                <a16:creationId xmlns:a16="http://schemas.microsoft.com/office/drawing/2014/main" id="{D1BBC77E-671E-4373-B312-A3CD10632092}"/>
              </a:ext>
            </a:extLst>
          </p:cNvPr>
          <p:cNvSpPr>
            <a:spLocks noGrp="1"/>
          </p:cNvSpPr>
          <p:nvPr>
            <p:ph idx="1"/>
          </p:nvPr>
        </p:nvSpPr>
        <p:spPr/>
        <p:txBody>
          <a:bodyPr>
            <a:normAutofit lnSpcReduction="10000"/>
          </a:bodyPr>
          <a:lstStyle/>
          <a:p>
            <a:r>
              <a:rPr lang="en-US" dirty="0"/>
              <a:t>We can assume that most SMR plants will adopt a </a:t>
            </a:r>
            <a:r>
              <a:rPr lang="en-US" sz="2000" b="1" dirty="0"/>
              <a:t>multi-unit approach</a:t>
            </a:r>
            <a:r>
              <a:rPr lang="en-US" dirty="0"/>
              <a:t>, monitored and managed from a single control room; this will require a </a:t>
            </a:r>
            <a:r>
              <a:rPr lang="en-US" sz="2000" b="1" dirty="0"/>
              <a:t>new staffing model</a:t>
            </a:r>
            <a:r>
              <a:rPr lang="en-US" dirty="0"/>
              <a:t>.</a:t>
            </a:r>
          </a:p>
          <a:p>
            <a:r>
              <a:rPr lang="en-US" dirty="0"/>
              <a:t>NuScale example:</a:t>
            </a:r>
          </a:p>
          <a:p>
            <a:pPr lvl="1"/>
            <a:r>
              <a:rPr lang="en-US" dirty="0"/>
              <a:t>Plant design of up to 12 SMR units</a:t>
            </a:r>
          </a:p>
          <a:p>
            <a:pPr lvl="1"/>
            <a:r>
              <a:rPr lang="en-US" dirty="0"/>
              <a:t>Single, </a:t>
            </a:r>
            <a:r>
              <a:rPr lang="en-US" dirty="0" err="1"/>
              <a:t>centralised</a:t>
            </a:r>
            <a:r>
              <a:rPr lang="en-US" dirty="0"/>
              <a:t> control room</a:t>
            </a:r>
          </a:p>
          <a:p>
            <a:pPr lvl="1"/>
            <a:r>
              <a:rPr lang="en-US" dirty="0"/>
              <a:t>Minimum shift of 3 reactor operators - 2 Senior Reactor Operators (SRO) and 1 Reactor Operator (RO)</a:t>
            </a:r>
          </a:p>
          <a:p>
            <a:pPr lvl="1"/>
            <a:r>
              <a:rPr lang="en-US" dirty="0"/>
              <a:t>One of the SRO positions would combine the functions of a Shift Technical Advisor (STA) and Shift Manager/Control Room Supervisor)</a:t>
            </a:r>
          </a:p>
          <a:p>
            <a:r>
              <a:rPr lang="en-US" dirty="0"/>
              <a:t>NuScale is not necessarily a benchmark, but this may set a precedent for other SMR staffing models.</a:t>
            </a:r>
          </a:p>
        </p:txBody>
      </p:sp>
      <p:sp>
        <p:nvSpPr>
          <p:cNvPr id="5" name="Slide Number Placeholder 4">
            <a:extLst>
              <a:ext uri="{FF2B5EF4-FFF2-40B4-BE49-F238E27FC236}">
                <a16:creationId xmlns:a16="http://schemas.microsoft.com/office/drawing/2014/main" id="{8C297850-8FB7-4CB5-A4B6-BA876358043B}"/>
              </a:ext>
            </a:extLst>
          </p:cNvPr>
          <p:cNvSpPr>
            <a:spLocks noGrp="1"/>
          </p:cNvSpPr>
          <p:nvPr>
            <p:ph type="sldNum" sz="quarter" idx="12"/>
          </p:nvPr>
        </p:nvSpPr>
        <p:spPr/>
        <p:txBody>
          <a:bodyPr/>
          <a:lstStyle/>
          <a:p>
            <a:fld id="{BC9DEAA0-3EDB-4C7B-956D-2146C6DE9633}" type="slidenum">
              <a:rPr lang="nb-NO" smtClean="0"/>
              <a:pPr/>
              <a:t>5</a:t>
            </a:fld>
            <a:endParaRPr lang="nb-NO"/>
          </a:p>
        </p:txBody>
      </p:sp>
      <p:pic>
        <p:nvPicPr>
          <p:cNvPr id="11" name="Bilde 9">
            <a:extLst>
              <a:ext uri="{FF2B5EF4-FFF2-40B4-BE49-F238E27FC236}">
                <a16:creationId xmlns:a16="http://schemas.microsoft.com/office/drawing/2014/main" id="{BFAF804E-29FE-40BF-B15E-E429E3D0F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9638" y="217579"/>
            <a:ext cx="370800" cy="325855"/>
          </a:xfrm>
          <a:prstGeom prst="rect">
            <a:avLst/>
          </a:prstGeom>
        </p:spPr>
      </p:pic>
      <p:sp>
        <p:nvSpPr>
          <p:cNvPr id="12" name="TextBox 11">
            <a:extLst>
              <a:ext uri="{FF2B5EF4-FFF2-40B4-BE49-F238E27FC236}">
                <a16:creationId xmlns:a16="http://schemas.microsoft.com/office/drawing/2014/main" id="{2C8678E3-D409-4887-8E1E-3892376845DF}"/>
              </a:ext>
            </a:extLst>
          </p:cNvPr>
          <p:cNvSpPr txBox="1"/>
          <p:nvPr/>
        </p:nvSpPr>
        <p:spPr>
          <a:xfrm>
            <a:off x="8849162" y="866116"/>
            <a:ext cx="3342838" cy="369332"/>
          </a:xfrm>
          <a:prstGeom prst="rect">
            <a:avLst/>
          </a:prstGeom>
          <a:noFill/>
        </p:spPr>
        <p:txBody>
          <a:bodyPr wrap="none" rtlCol="0">
            <a:spAutoFit/>
          </a:bodyPr>
          <a:lstStyle/>
          <a:p>
            <a:r>
              <a:rPr lang="en-US" i="1" dirty="0">
                <a:solidFill>
                  <a:schemeClr val="bg1">
                    <a:lumMod val="65000"/>
                  </a:schemeClr>
                </a:solidFill>
              </a:rPr>
              <a:t>Image from: </a:t>
            </a:r>
            <a:r>
              <a:rPr lang="en-US" i="1" dirty="0" err="1">
                <a:solidFill>
                  <a:schemeClr val="bg1">
                    <a:lumMod val="65000"/>
                  </a:schemeClr>
                </a:solidFill>
              </a:rPr>
              <a:t>Fakhraei</a:t>
            </a:r>
            <a:r>
              <a:rPr lang="en-US" i="1" dirty="0">
                <a:solidFill>
                  <a:schemeClr val="bg1">
                    <a:lumMod val="65000"/>
                  </a:schemeClr>
                </a:solidFill>
              </a:rPr>
              <a:t> et al. (2021)</a:t>
            </a:r>
          </a:p>
        </p:txBody>
      </p:sp>
      <p:pic>
        <p:nvPicPr>
          <p:cNvPr id="13" name="Picture 2" descr="The countries building miniature nuclear reactors - BBC Future">
            <a:extLst>
              <a:ext uri="{FF2B5EF4-FFF2-40B4-BE49-F238E27FC236}">
                <a16:creationId xmlns:a16="http://schemas.microsoft.com/office/drawing/2014/main" id="{E999D172-B3A6-4DB8-AF80-4D92CF9726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449688" y="4406902"/>
            <a:ext cx="5584587" cy="22335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4F59905-FB01-4A30-B27C-908F6D2ADBA6}"/>
              </a:ext>
            </a:extLst>
          </p:cNvPr>
          <p:cNvSpPr txBox="1"/>
          <p:nvPr/>
        </p:nvSpPr>
        <p:spPr>
          <a:xfrm>
            <a:off x="8978428" y="6271089"/>
            <a:ext cx="3084306" cy="369332"/>
          </a:xfrm>
          <a:prstGeom prst="rect">
            <a:avLst/>
          </a:prstGeom>
          <a:noFill/>
        </p:spPr>
        <p:txBody>
          <a:bodyPr wrap="none" rtlCol="0">
            <a:spAutoFit/>
          </a:bodyPr>
          <a:lstStyle/>
          <a:p>
            <a:r>
              <a:rPr lang="en-US" i="1" dirty="0">
                <a:solidFill>
                  <a:schemeClr val="bg1">
                    <a:lumMod val="65000"/>
                  </a:schemeClr>
                </a:solidFill>
              </a:rPr>
              <a:t>Image from: nuscalepower.com</a:t>
            </a:r>
          </a:p>
        </p:txBody>
      </p:sp>
      <p:pic>
        <p:nvPicPr>
          <p:cNvPr id="15" name="Picture 14" descr="A picture containing text, clipart&#10;&#10;Description automatically generated">
            <a:extLst>
              <a:ext uri="{FF2B5EF4-FFF2-40B4-BE49-F238E27FC236}">
                <a16:creationId xmlns:a16="http://schemas.microsoft.com/office/drawing/2014/main" id="{8085A111-958A-D4AA-BE63-1C5659316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160378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08D6AEFB-D71C-452C-800E-45A4D55AB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8670" y="420303"/>
            <a:ext cx="3291768" cy="6049108"/>
          </a:xfrm>
          <a:prstGeom prst="rect">
            <a:avLst/>
          </a:prstGeom>
        </p:spPr>
      </p:pic>
      <p:sp>
        <p:nvSpPr>
          <p:cNvPr id="2" name="Title 1">
            <a:extLst>
              <a:ext uri="{FF2B5EF4-FFF2-40B4-BE49-F238E27FC236}">
                <a16:creationId xmlns:a16="http://schemas.microsoft.com/office/drawing/2014/main" id="{071B6E90-95AE-450D-8AFA-9DA6972FB342}"/>
              </a:ext>
            </a:extLst>
          </p:cNvPr>
          <p:cNvSpPr>
            <a:spLocks noGrp="1"/>
          </p:cNvSpPr>
          <p:nvPr>
            <p:ph type="title"/>
          </p:nvPr>
        </p:nvSpPr>
        <p:spPr/>
        <p:txBody>
          <a:bodyPr/>
          <a:lstStyle/>
          <a:p>
            <a:r>
              <a:rPr lang="en-US" dirty="0"/>
              <a:t>Passive safety systems &amp; automation</a:t>
            </a:r>
          </a:p>
        </p:txBody>
      </p:sp>
      <p:sp>
        <p:nvSpPr>
          <p:cNvPr id="3" name="Content Placeholder 2">
            <a:extLst>
              <a:ext uri="{FF2B5EF4-FFF2-40B4-BE49-F238E27FC236}">
                <a16:creationId xmlns:a16="http://schemas.microsoft.com/office/drawing/2014/main" id="{BE52DB72-E607-45B7-8281-CC615F01EFE4}"/>
              </a:ext>
            </a:extLst>
          </p:cNvPr>
          <p:cNvSpPr>
            <a:spLocks noGrp="1"/>
          </p:cNvSpPr>
          <p:nvPr>
            <p:ph idx="1"/>
          </p:nvPr>
        </p:nvSpPr>
        <p:spPr>
          <a:xfrm>
            <a:off x="1017260" y="2677824"/>
            <a:ext cx="7307512" cy="3829546"/>
          </a:xfrm>
        </p:spPr>
        <p:txBody>
          <a:bodyPr>
            <a:normAutofit/>
          </a:bodyPr>
          <a:lstStyle/>
          <a:p>
            <a:r>
              <a:rPr lang="en-US" dirty="0"/>
              <a:t>We expect to see higher utilization of </a:t>
            </a:r>
            <a:r>
              <a:rPr lang="en-US" sz="2000" b="1" dirty="0"/>
              <a:t>passive safety systems </a:t>
            </a:r>
            <a:r>
              <a:rPr lang="en-US" dirty="0"/>
              <a:t>in SMRs, as well as higher levels of </a:t>
            </a:r>
            <a:r>
              <a:rPr lang="en-US" sz="2000" b="1" dirty="0"/>
              <a:t>task automation</a:t>
            </a:r>
            <a:r>
              <a:rPr lang="en-US" dirty="0"/>
              <a:t>, compared to conventional NPPs.</a:t>
            </a:r>
          </a:p>
          <a:p>
            <a:r>
              <a:rPr lang="en-US" dirty="0"/>
              <a:t>Passive safety systems rely on natural phenomena, such as gravity, differential pressure or natural heat convection (shown right) to maintain cooling and shutdown in an abnormal event.</a:t>
            </a:r>
          </a:p>
          <a:p>
            <a:endParaRPr lang="en-US" dirty="0"/>
          </a:p>
          <a:p>
            <a:pPr lvl="1"/>
            <a:r>
              <a:rPr lang="en-US" i="1" dirty="0"/>
              <a:t>“With a passive safety system, a microreactor design would not require significant human or automation intervention to maintain a safe state. Thus, human and/or automated tasks may serve as a secondary safety check rather than a primary function to operate the reactor.”</a:t>
            </a:r>
          </a:p>
          <a:p>
            <a:pPr lvl="1" algn="r">
              <a:buFontTx/>
              <a:buChar char="-"/>
            </a:pPr>
            <a:r>
              <a:rPr lang="en-US" i="1" dirty="0"/>
              <a:t>Fleming et al., 2020</a:t>
            </a:r>
            <a:endParaRPr lang="en-US" dirty="0"/>
          </a:p>
          <a:p>
            <a:r>
              <a:rPr lang="en-US" dirty="0"/>
              <a:t>The combination of passive safety &amp; automation will shift the role of the operator </a:t>
            </a:r>
            <a:r>
              <a:rPr lang="en-US" sz="2000" b="1" dirty="0"/>
              <a:t>from active management to passive monitoring</a:t>
            </a:r>
            <a:r>
              <a:rPr lang="en-US" dirty="0"/>
              <a:t>.</a:t>
            </a:r>
          </a:p>
        </p:txBody>
      </p:sp>
      <p:sp>
        <p:nvSpPr>
          <p:cNvPr id="5" name="Slide Number Placeholder 4">
            <a:extLst>
              <a:ext uri="{FF2B5EF4-FFF2-40B4-BE49-F238E27FC236}">
                <a16:creationId xmlns:a16="http://schemas.microsoft.com/office/drawing/2014/main" id="{24B42562-5F75-455B-9B53-FA9A08E9A9C9}"/>
              </a:ext>
            </a:extLst>
          </p:cNvPr>
          <p:cNvSpPr>
            <a:spLocks noGrp="1"/>
          </p:cNvSpPr>
          <p:nvPr>
            <p:ph type="sldNum" sz="quarter" idx="12"/>
          </p:nvPr>
        </p:nvSpPr>
        <p:spPr/>
        <p:txBody>
          <a:bodyPr/>
          <a:lstStyle/>
          <a:p>
            <a:fld id="{BC9DEAA0-3EDB-4C7B-956D-2146C6DE9633}" type="slidenum">
              <a:rPr lang="nb-NO" smtClean="0"/>
              <a:pPr/>
              <a:t>6</a:t>
            </a:fld>
            <a:endParaRPr lang="nb-NO"/>
          </a:p>
        </p:txBody>
      </p:sp>
      <p:pic>
        <p:nvPicPr>
          <p:cNvPr id="6" name="Bilde 9">
            <a:extLst>
              <a:ext uri="{FF2B5EF4-FFF2-40B4-BE49-F238E27FC236}">
                <a16:creationId xmlns:a16="http://schemas.microsoft.com/office/drawing/2014/main" id="{371E795F-DF2C-4566-9F99-0CFE289FE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9638" y="217579"/>
            <a:ext cx="370800" cy="325855"/>
          </a:xfrm>
          <a:prstGeom prst="rect">
            <a:avLst/>
          </a:prstGeom>
        </p:spPr>
      </p:pic>
      <p:sp>
        <p:nvSpPr>
          <p:cNvPr id="11" name="TextBox 10">
            <a:extLst>
              <a:ext uri="{FF2B5EF4-FFF2-40B4-BE49-F238E27FC236}">
                <a16:creationId xmlns:a16="http://schemas.microsoft.com/office/drawing/2014/main" id="{D435C762-5778-4E33-8D25-10BDB73B9E60}"/>
              </a:ext>
            </a:extLst>
          </p:cNvPr>
          <p:cNvSpPr txBox="1"/>
          <p:nvPr/>
        </p:nvSpPr>
        <p:spPr>
          <a:xfrm>
            <a:off x="9003560" y="6488668"/>
            <a:ext cx="3046347" cy="369332"/>
          </a:xfrm>
          <a:prstGeom prst="rect">
            <a:avLst/>
          </a:prstGeom>
          <a:noFill/>
        </p:spPr>
        <p:txBody>
          <a:bodyPr wrap="none" rtlCol="0">
            <a:spAutoFit/>
          </a:bodyPr>
          <a:lstStyle/>
          <a:p>
            <a:r>
              <a:rPr lang="en-US" i="1" dirty="0">
                <a:solidFill>
                  <a:schemeClr val="bg1">
                    <a:lumMod val="65000"/>
                  </a:schemeClr>
                </a:solidFill>
              </a:rPr>
              <a:t>Image from: neutronbytes.com</a:t>
            </a:r>
          </a:p>
        </p:txBody>
      </p:sp>
      <p:pic>
        <p:nvPicPr>
          <p:cNvPr id="8" name="Picture 7" descr="A picture containing text, clipart&#10;&#10;Description automatically generated">
            <a:extLst>
              <a:ext uri="{FF2B5EF4-FFF2-40B4-BE49-F238E27FC236}">
                <a16:creationId xmlns:a16="http://schemas.microsoft.com/office/drawing/2014/main" id="{9B65FF4C-A598-0572-F48F-F69CF37DAE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399688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7B20-B261-4075-BA17-FEDAB2B4F6DE}"/>
              </a:ext>
            </a:extLst>
          </p:cNvPr>
          <p:cNvSpPr>
            <a:spLocks noGrp="1"/>
          </p:cNvSpPr>
          <p:nvPr>
            <p:ph type="title"/>
          </p:nvPr>
        </p:nvSpPr>
        <p:spPr/>
        <p:txBody>
          <a:bodyPr/>
          <a:lstStyle/>
          <a:p>
            <a:r>
              <a:rPr lang="en-US" dirty="0"/>
              <a:t>Scalability &amp; flexibility</a:t>
            </a:r>
          </a:p>
        </p:txBody>
      </p:sp>
      <p:sp>
        <p:nvSpPr>
          <p:cNvPr id="3" name="Content Placeholder 2">
            <a:extLst>
              <a:ext uri="{FF2B5EF4-FFF2-40B4-BE49-F238E27FC236}">
                <a16:creationId xmlns:a16="http://schemas.microsoft.com/office/drawing/2014/main" id="{1075C9E5-20C3-4454-8174-035E12CF5E40}"/>
              </a:ext>
            </a:extLst>
          </p:cNvPr>
          <p:cNvSpPr>
            <a:spLocks noGrp="1"/>
          </p:cNvSpPr>
          <p:nvPr>
            <p:ph idx="1"/>
          </p:nvPr>
        </p:nvSpPr>
        <p:spPr/>
        <p:txBody>
          <a:bodyPr>
            <a:normAutofit fontScale="92500" lnSpcReduction="10000"/>
          </a:bodyPr>
          <a:lstStyle/>
          <a:p>
            <a:r>
              <a:rPr lang="en-US" dirty="0"/>
              <a:t>We expect that SMR NPPs may start with fewer units but </a:t>
            </a:r>
            <a:r>
              <a:rPr lang="en-US" sz="2200" b="1" dirty="0"/>
              <a:t>add more over time </a:t>
            </a:r>
            <a:r>
              <a:rPr lang="en-US" dirty="0"/>
              <a:t>to increase the total power output from the NPP.</a:t>
            </a:r>
          </a:p>
          <a:p>
            <a:pPr lvl="1"/>
            <a:r>
              <a:rPr lang="en-US" dirty="0"/>
              <a:t>Possible that subsequent SMR units will have incorporated design changes as a result of operating experience.</a:t>
            </a:r>
          </a:p>
          <a:p>
            <a:pPr lvl="1"/>
            <a:endParaRPr lang="en-US" dirty="0"/>
          </a:p>
          <a:p>
            <a:r>
              <a:rPr lang="en-US" dirty="0"/>
              <a:t>We expect to see </a:t>
            </a:r>
            <a:r>
              <a:rPr lang="en-US" sz="2200" b="1" dirty="0"/>
              <a:t>more flexible deployment </a:t>
            </a:r>
            <a:r>
              <a:rPr lang="en-US" dirty="0"/>
              <a:t>of SMRs beyond baseload electricity production, which may change how the SMR should be monitored and controlled.</a:t>
            </a:r>
          </a:p>
          <a:p>
            <a:pPr lvl="1"/>
            <a:endParaRPr lang="en-US" dirty="0"/>
          </a:p>
          <a:p>
            <a:r>
              <a:rPr lang="en-US" dirty="0"/>
              <a:t>It’s feasible that future plants could include a </a:t>
            </a:r>
            <a:r>
              <a:rPr lang="en-US" sz="2200" b="1" dirty="0"/>
              <a:t>combination of design maturity levels</a:t>
            </a:r>
            <a:r>
              <a:rPr lang="en-US" dirty="0"/>
              <a:t>, and even a </a:t>
            </a:r>
            <a:r>
              <a:rPr lang="en-US" sz="2200" b="1" dirty="0"/>
              <a:t>combination of functions </a:t>
            </a:r>
            <a:r>
              <a:rPr lang="en-US" dirty="0"/>
              <a:t>within a single plant, maybe managed from a single control room.</a:t>
            </a:r>
          </a:p>
        </p:txBody>
      </p:sp>
      <p:sp>
        <p:nvSpPr>
          <p:cNvPr id="5" name="Slide Number Placeholder 4">
            <a:extLst>
              <a:ext uri="{FF2B5EF4-FFF2-40B4-BE49-F238E27FC236}">
                <a16:creationId xmlns:a16="http://schemas.microsoft.com/office/drawing/2014/main" id="{00EB3CF9-509A-4DC9-90E0-50E81C0BBF65}"/>
              </a:ext>
            </a:extLst>
          </p:cNvPr>
          <p:cNvSpPr>
            <a:spLocks noGrp="1"/>
          </p:cNvSpPr>
          <p:nvPr>
            <p:ph type="sldNum" sz="quarter" idx="12"/>
          </p:nvPr>
        </p:nvSpPr>
        <p:spPr/>
        <p:txBody>
          <a:bodyPr/>
          <a:lstStyle/>
          <a:p>
            <a:fld id="{BC9DEAA0-3EDB-4C7B-956D-2146C6DE9633}" type="slidenum">
              <a:rPr lang="nb-NO" smtClean="0"/>
              <a:pPr/>
              <a:t>7</a:t>
            </a:fld>
            <a:endParaRPr lang="nb-NO"/>
          </a:p>
        </p:txBody>
      </p:sp>
      <p:pic>
        <p:nvPicPr>
          <p:cNvPr id="3074" name="Picture 2">
            <a:extLst>
              <a:ext uri="{FF2B5EF4-FFF2-40B4-BE49-F238E27FC236}">
                <a16:creationId xmlns:a16="http://schemas.microsoft.com/office/drawing/2014/main" id="{5961A8DC-AC53-4359-8C75-A85A3ED5B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575" y="2002045"/>
            <a:ext cx="5953125" cy="4505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2417CD-EE2D-4157-AD6E-7806A00284EB}"/>
              </a:ext>
            </a:extLst>
          </p:cNvPr>
          <p:cNvSpPr txBox="1"/>
          <p:nvPr/>
        </p:nvSpPr>
        <p:spPr>
          <a:xfrm>
            <a:off x="8910011" y="6488668"/>
            <a:ext cx="3281989" cy="369332"/>
          </a:xfrm>
          <a:prstGeom prst="rect">
            <a:avLst/>
          </a:prstGeom>
          <a:noFill/>
        </p:spPr>
        <p:txBody>
          <a:bodyPr wrap="none" rtlCol="0">
            <a:spAutoFit/>
          </a:bodyPr>
          <a:lstStyle/>
          <a:p>
            <a:r>
              <a:rPr lang="en-US" i="1" dirty="0">
                <a:solidFill>
                  <a:schemeClr val="bg1">
                    <a:lumMod val="65000"/>
                  </a:schemeClr>
                </a:solidFill>
              </a:rPr>
              <a:t>Image from: tractebel-engie.com</a:t>
            </a:r>
          </a:p>
        </p:txBody>
      </p:sp>
      <p:pic>
        <p:nvPicPr>
          <p:cNvPr id="8" name="Picture 7" descr="A picture containing text, clipart&#10;&#10;Description automatically generated">
            <a:extLst>
              <a:ext uri="{FF2B5EF4-FFF2-40B4-BE49-F238E27FC236}">
                <a16:creationId xmlns:a16="http://schemas.microsoft.com/office/drawing/2014/main" id="{364A5898-39CB-8C69-A6BA-7BE2B56A7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106207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people in an office&#10;&#10;Description automatically generated with low confidence">
            <a:extLst>
              <a:ext uri="{FF2B5EF4-FFF2-40B4-BE49-F238E27FC236}">
                <a16:creationId xmlns:a16="http://schemas.microsoft.com/office/drawing/2014/main" id="{8254E81A-D5D2-137D-3E8E-80D3213BDD09}"/>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a:stretch/>
        </p:blipFill>
        <p:spPr>
          <a:xfrm>
            <a:off x="6269200" y="0"/>
            <a:ext cx="5922800" cy="6858000"/>
          </a:xfrm>
        </p:spPr>
      </p:pic>
      <p:sp>
        <p:nvSpPr>
          <p:cNvPr id="6" name="Title 5">
            <a:extLst>
              <a:ext uri="{FF2B5EF4-FFF2-40B4-BE49-F238E27FC236}">
                <a16:creationId xmlns:a16="http://schemas.microsoft.com/office/drawing/2014/main" id="{70EF2ACF-62D7-4C03-AD6B-CFEFD2B3D65C}"/>
              </a:ext>
            </a:extLst>
          </p:cNvPr>
          <p:cNvSpPr>
            <a:spLocks noGrp="1"/>
          </p:cNvSpPr>
          <p:nvPr>
            <p:ph type="title"/>
          </p:nvPr>
        </p:nvSpPr>
        <p:spPr/>
        <p:txBody>
          <a:bodyPr>
            <a:normAutofit/>
          </a:bodyPr>
          <a:lstStyle/>
          <a:p>
            <a:r>
              <a:rPr lang="en-US" dirty="0"/>
              <a:t>How will a new COO affect human performance?</a:t>
            </a:r>
          </a:p>
        </p:txBody>
      </p:sp>
      <p:sp>
        <p:nvSpPr>
          <p:cNvPr id="8" name="Text Placeholder 7">
            <a:extLst>
              <a:ext uri="{FF2B5EF4-FFF2-40B4-BE49-F238E27FC236}">
                <a16:creationId xmlns:a16="http://schemas.microsoft.com/office/drawing/2014/main" id="{73BE455F-B879-470C-8B0C-02FC830D51A7}"/>
              </a:ext>
            </a:extLst>
          </p:cNvPr>
          <p:cNvSpPr>
            <a:spLocks noGrp="1"/>
          </p:cNvSpPr>
          <p:nvPr>
            <p:ph type="body" sz="quarter" idx="16"/>
          </p:nvPr>
        </p:nvSpPr>
        <p:spPr/>
        <p:txBody>
          <a:bodyPr>
            <a:normAutofit fontScale="92500" lnSpcReduction="10000"/>
          </a:bodyPr>
          <a:lstStyle/>
          <a:p>
            <a:r>
              <a:rPr lang="en-US" dirty="0"/>
              <a:t>How will operators distribute &amp; </a:t>
            </a:r>
            <a:r>
              <a:rPr lang="en-US" dirty="0" err="1"/>
              <a:t>prioritise</a:t>
            </a:r>
            <a:r>
              <a:rPr lang="en-US" dirty="0"/>
              <a:t> tasks in a multi-unit control room?</a:t>
            </a:r>
          </a:p>
          <a:p>
            <a:r>
              <a:rPr lang="en-US" dirty="0"/>
              <a:t>How will operators share responsibilities &amp; communicate under the new staffing model?</a:t>
            </a:r>
          </a:p>
          <a:p>
            <a:r>
              <a:rPr lang="en-US" dirty="0"/>
              <a:t>How can you maintain sufficient “human-in-the-loop” awareness with higher levels of passive safety systems and automation?</a:t>
            </a:r>
          </a:p>
          <a:p>
            <a:r>
              <a:rPr lang="en-US" dirty="0"/>
              <a:t>How can you maintain operator familiarity and competence for different unit designs, remote units and/or different functionalities?</a:t>
            </a:r>
          </a:p>
          <a:p>
            <a:r>
              <a:rPr lang="en-US" dirty="0"/>
              <a:t>How will these aspects differ from normal operations to single unit disturbances to multi-unit disturbances?</a:t>
            </a:r>
          </a:p>
        </p:txBody>
      </p:sp>
      <p:sp>
        <p:nvSpPr>
          <p:cNvPr id="5" name="Slide Number Placeholder 4">
            <a:extLst>
              <a:ext uri="{FF2B5EF4-FFF2-40B4-BE49-F238E27FC236}">
                <a16:creationId xmlns:a16="http://schemas.microsoft.com/office/drawing/2014/main" id="{B380226F-E45D-4E86-8DA0-6E12E31AD519}"/>
              </a:ext>
            </a:extLst>
          </p:cNvPr>
          <p:cNvSpPr>
            <a:spLocks noGrp="1"/>
          </p:cNvSpPr>
          <p:nvPr>
            <p:ph type="sldNum" sz="quarter" idx="12"/>
          </p:nvPr>
        </p:nvSpPr>
        <p:spPr/>
        <p:txBody>
          <a:bodyPr/>
          <a:lstStyle/>
          <a:p>
            <a:fld id="{BC9DEAA0-3EDB-4C7B-956D-2146C6DE9633}" type="slidenum">
              <a:rPr lang="nb-NO" smtClean="0"/>
              <a:pPr/>
              <a:t>8</a:t>
            </a:fld>
            <a:endParaRPr lang="nb-NO"/>
          </a:p>
        </p:txBody>
      </p:sp>
      <p:sp>
        <p:nvSpPr>
          <p:cNvPr id="9" name="Text Placeholder 8">
            <a:extLst>
              <a:ext uri="{FF2B5EF4-FFF2-40B4-BE49-F238E27FC236}">
                <a16:creationId xmlns:a16="http://schemas.microsoft.com/office/drawing/2014/main" id="{267A067B-C312-433E-8EAF-24B36CB2C389}"/>
              </a:ext>
            </a:extLst>
          </p:cNvPr>
          <p:cNvSpPr>
            <a:spLocks noGrp="1"/>
          </p:cNvSpPr>
          <p:nvPr>
            <p:ph type="body" sz="quarter" idx="21"/>
          </p:nvPr>
        </p:nvSpPr>
        <p:spPr/>
        <p:txBody>
          <a:bodyPr/>
          <a:lstStyle/>
          <a:p>
            <a:endParaRPr lang="en-US"/>
          </a:p>
        </p:txBody>
      </p:sp>
      <p:pic>
        <p:nvPicPr>
          <p:cNvPr id="13" name="Picture 12" descr="A picture containing text, clipart&#10;&#10;Description automatically generated">
            <a:extLst>
              <a:ext uri="{FF2B5EF4-FFF2-40B4-BE49-F238E27FC236}">
                <a16:creationId xmlns:a16="http://schemas.microsoft.com/office/drawing/2014/main" id="{67B3C3E1-39BF-55CE-CA03-62F9240F2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273778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F5914-C7A2-4857-9A8A-300575A432B6}"/>
              </a:ext>
            </a:extLst>
          </p:cNvPr>
          <p:cNvSpPr>
            <a:spLocks noGrp="1"/>
          </p:cNvSpPr>
          <p:nvPr>
            <p:ph type="title"/>
          </p:nvPr>
        </p:nvSpPr>
        <p:spPr/>
        <p:txBody>
          <a:bodyPr>
            <a:noAutofit/>
          </a:bodyPr>
          <a:lstStyle/>
          <a:p>
            <a:r>
              <a:rPr lang="en-US" sz="2800" dirty="0"/>
              <a:t>Human Performance &amp; Human Reliability Assessments for SMRs</a:t>
            </a:r>
          </a:p>
        </p:txBody>
      </p:sp>
      <p:sp>
        <p:nvSpPr>
          <p:cNvPr id="14" name="Text Placeholder 13">
            <a:extLst>
              <a:ext uri="{FF2B5EF4-FFF2-40B4-BE49-F238E27FC236}">
                <a16:creationId xmlns:a16="http://schemas.microsoft.com/office/drawing/2014/main" id="{A98FE049-3C9F-40BA-B08E-121B7FCB34C4}"/>
              </a:ext>
            </a:extLst>
          </p:cNvPr>
          <p:cNvSpPr>
            <a:spLocks noGrp="1"/>
          </p:cNvSpPr>
          <p:nvPr>
            <p:ph type="body" sz="quarter" idx="16"/>
          </p:nvPr>
        </p:nvSpPr>
        <p:spPr/>
        <p:txBody>
          <a:bodyPr>
            <a:normAutofit fontScale="92500"/>
          </a:bodyPr>
          <a:lstStyle/>
          <a:p>
            <a:r>
              <a:rPr lang="en-US" dirty="0"/>
              <a:t>Human Reliability Analysis (HRA) is a well-established tool in the nuclear industry to evaluate the </a:t>
            </a:r>
            <a:r>
              <a:rPr lang="en-US" sz="2000" b="1" dirty="0"/>
              <a:t>human contribution to safety and risk</a:t>
            </a:r>
            <a:r>
              <a:rPr lang="en-US" dirty="0"/>
              <a:t>. </a:t>
            </a:r>
          </a:p>
          <a:p>
            <a:r>
              <a:rPr lang="en-US" dirty="0"/>
              <a:t>Even with more passive safety &amp; higher automation, human operators will still be responsible for overseeing operations, so </a:t>
            </a:r>
            <a:r>
              <a:rPr lang="en-US" sz="2000" b="1" dirty="0"/>
              <a:t>HRA (in some form) will be needed</a:t>
            </a:r>
            <a:r>
              <a:rPr lang="en-US" dirty="0"/>
              <a:t>. </a:t>
            </a:r>
          </a:p>
          <a:p>
            <a:r>
              <a:rPr lang="en-US" dirty="0"/>
              <a:t>HRA depends on human performance data for credible assessment of error probabilities. </a:t>
            </a:r>
          </a:p>
          <a:p>
            <a:r>
              <a:rPr lang="en-US" dirty="0"/>
              <a:t>Human performance data is often collected from operating experience (OPEX), but this is not possible for FOAK designs. </a:t>
            </a:r>
          </a:p>
        </p:txBody>
      </p:sp>
      <p:sp>
        <p:nvSpPr>
          <p:cNvPr id="5" name="Slide Number Placeholder 4">
            <a:extLst>
              <a:ext uri="{FF2B5EF4-FFF2-40B4-BE49-F238E27FC236}">
                <a16:creationId xmlns:a16="http://schemas.microsoft.com/office/drawing/2014/main" id="{99D6253B-1649-47AB-A6A1-F6A068A972F1}"/>
              </a:ext>
            </a:extLst>
          </p:cNvPr>
          <p:cNvSpPr>
            <a:spLocks noGrp="1"/>
          </p:cNvSpPr>
          <p:nvPr>
            <p:ph type="sldNum" sz="quarter" idx="12"/>
          </p:nvPr>
        </p:nvSpPr>
        <p:spPr/>
        <p:txBody>
          <a:bodyPr/>
          <a:lstStyle/>
          <a:p>
            <a:fld id="{BC9DEAA0-3EDB-4C7B-956D-2146C6DE9633}" type="slidenum">
              <a:rPr lang="nb-NO" smtClean="0"/>
              <a:pPr/>
              <a:t>9</a:t>
            </a:fld>
            <a:endParaRPr lang="nb-NO"/>
          </a:p>
        </p:txBody>
      </p:sp>
      <p:sp>
        <p:nvSpPr>
          <p:cNvPr id="16" name="TextBox 15">
            <a:extLst>
              <a:ext uri="{FF2B5EF4-FFF2-40B4-BE49-F238E27FC236}">
                <a16:creationId xmlns:a16="http://schemas.microsoft.com/office/drawing/2014/main" id="{B3AAE247-165C-4030-A632-1CDC05B3A67A}"/>
              </a:ext>
            </a:extLst>
          </p:cNvPr>
          <p:cNvSpPr txBox="1"/>
          <p:nvPr/>
        </p:nvSpPr>
        <p:spPr>
          <a:xfrm>
            <a:off x="7123842" y="982176"/>
            <a:ext cx="4325816" cy="5262979"/>
          </a:xfrm>
          <a:prstGeom prst="rect">
            <a:avLst/>
          </a:prstGeom>
          <a:noFill/>
        </p:spPr>
        <p:txBody>
          <a:bodyPr wrap="square" rtlCol="0">
            <a:spAutoFit/>
          </a:bodyPr>
          <a:lstStyle/>
          <a:p>
            <a:r>
              <a:rPr lang="en-GB" sz="2400" dirty="0">
                <a:solidFill>
                  <a:schemeClr val="bg1"/>
                </a:solidFill>
                <a:ea typeface="PMingLiU" panose="02020500000000000000" pitchFamily="18" charset="-120"/>
              </a:rPr>
              <a:t>The challenge for FOAK designs:</a:t>
            </a:r>
          </a:p>
          <a:p>
            <a:endParaRPr lang="en-GB" sz="2400" dirty="0">
              <a:solidFill>
                <a:schemeClr val="bg1"/>
              </a:solidFill>
              <a:ea typeface="PMingLiU" panose="02020500000000000000" pitchFamily="18" charset="-120"/>
            </a:endParaRPr>
          </a:p>
          <a:p>
            <a:pPr lvl="1"/>
            <a:r>
              <a:rPr lang="en-US" sz="2400" i="1" dirty="0">
                <a:solidFill>
                  <a:schemeClr val="bg1"/>
                </a:solidFill>
                <a:effectLst/>
                <a:ea typeface="PMingLiU" panose="02020500000000000000" pitchFamily="18" charset="-120"/>
              </a:rPr>
              <a:t>“it may be</a:t>
            </a:r>
          </a:p>
          <a:p>
            <a:pPr lvl="1"/>
            <a:r>
              <a:rPr lang="en-US" sz="2400" i="1" dirty="0">
                <a:solidFill>
                  <a:schemeClr val="bg1"/>
                </a:solidFill>
                <a:effectLst/>
                <a:ea typeface="PMingLiU" panose="02020500000000000000" pitchFamily="18" charset="-120"/>
              </a:rPr>
              <a:t>argued that only data collected from the actual context in which a task is performed should be used to</a:t>
            </a:r>
          </a:p>
          <a:p>
            <a:pPr lvl="1"/>
            <a:r>
              <a:rPr lang="en-US" sz="2400" i="1" dirty="0">
                <a:solidFill>
                  <a:schemeClr val="bg1"/>
                </a:solidFill>
                <a:effectLst/>
                <a:ea typeface="PMingLiU" panose="02020500000000000000" pitchFamily="18" charset="-120"/>
              </a:rPr>
              <a:t>predict future failures in that situation. This is because human performance is extremely dependent upon</a:t>
            </a:r>
          </a:p>
          <a:p>
            <a:pPr lvl="1"/>
            <a:r>
              <a:rPr lang="en-US" sz="2400" i="1" dirty="0">
                <a:solidFill>
                  <a:schemeClr val="bg1"/>
                </a:solidFill>
                <a:effectLst/>
                <a:ea typeface="PMingLiU" panose="02020500000000000000" pitchFamily="18" charset="-120"/>
              </a:rPr>
              <a:t>task conditions</a:t>
            </a:r>
            <a:r>
              <a:rPr lang="en-GB" sz="2400" i="1" dirty="0">
                <a:solidFill>
                  <a:schemeClr val="bg1"/>
                </a:solidFill>
                <a:effectLst/>
                <a:ea typeface="PMingLiU" panose="02020500000000000000" pitchFamily="18" charset="-120"/>
              </a:rPr>
              <a:t>”</a:t>
            </a:r>
            <a:endParaRPr lang="en-GB" sz="2400" dirty="0">
              <a:solidFill>
                <a:schemeClr val="bg1"/>
              </a:solidFill>
              <a:effectLst/>
              <a:ea typeface="PMingLiU" panose="02020500000000000000" pitchFamily="18" charset="-120"/>
            </a:endParaRPr>
          </a:p>
          <a:p>
            <a:pPr lvl="1"/>
            <a:endParaRPr lang="en-GB" sz="2400" i="1" dirty="0">
              <a:solidFill>
                <a:schemeClr val="bg1"/>
              </a:solidFill>
              <a:ea typeface="PMingLiU" panose="02020500000000000000" pitchFamily="18" charset="-120"/>
            </a:endParaRPr>
          </a:p>
          <a:p>
            <a:pPr lvl="1" algn="r"/>
            <a:r>
              <a:rPr lang="en-GB" sz="2400" i="1" dirty="0">
                <a:solidFill>
                  <a:schemeClr val="bg1"/>
                </a:solidFill>
                <a:ea typeface="PMingLiU" panose="02020500000000000000" pitchFamily="18" charset="-120"/>
              </a:rPr>
              <a:t>- Energy Institute (2012)</a:t>
            </a:r>
            <a:endParaRPr lang="en-US" sz="2400" i="1" dirty="0">
              <a:solidFill>
                <a:schemeClr val="bg1"/>
              </a:solidFill>
            </a:endParaRPr>
          </a:p>
        </p:txBody>
      </p:sp>
      <p:pic>
        <p:nvPicPr>
          <p:cNvPr id="6" name="Picture 5" descr="A picture containing text, clipart&#10;&#10;Description automatically generated">
            <a:extLst>
              <a:ext uri="{FF2B5EF4-FFF2-40B4-BE49-F238E27FC236}">
                <a16:creationId xmlns:a16="http://schemas.microsoft.com/office/drawing/2014/main" id="{FDA1E8CC-9345-4018-7C91-338F8C7D9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47" y="207391"/>
            <a:ext cx="1870512" cy="598564"/>
          </a:xfrm>
          <a:prstGeom prst="rect">
            <a:avLst/>
          </a:prstGeom>
        </p:spPr>
      </p:pic>
    </p:spTree>
    <p:extLst>
      <p:ext uri="{BB962C8B-B14F-4D97-AF65-F5344CB8AC3E}">
        <p14:creationId xmlns:p14="http://schemas.microsoft.com/office/powerpoint/2010/main" val="229710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6" grpId="0"/>
    </p:bldLst>
  </p:timing>
</p:sld>
</file>

<file path=ppt/theme/theme1.xml><?xml version="1.0" encoding="utf-8"?>
<a:theme xmlns:a="http://schemas.openxmlformats.org/drawingml/2006/main" name="IFE">
  <a:themeElements>
    <a:clrScheme name="Egendefinert 7">
      <a:dk1>
        <a:sysClr val="windowText" lastClr="000000"/>
      </a:dk1>
      <a:lt1>
        <a:sysClr val="window" lastClr="FFFFFF"/>
      </a:lt1>
      <a:dk2>
        <a:srgbClr val="292D2E"/>
      </a:dk2>
      <a:lt2>
        <a:srgbClr val="F2F4F6"/>
      </a:lt2>
      <a:accent1>
        <a:srgbClr val="1D2982"/>
      </a:accent1>
      <a:accent2>
        <a:srgbClr val="E04A1B"/>
      </a:accent2>
      <a:accent3>
        <a:srgbClr val="CA904A"/>
      </a:accent3>
      <a:accent4>
        <a:srgbClr val="D5DDDF"/>
      </a:accent4>
      <a:accent5>
        <a:srgbClr val="FFFFFF"/>
      </a:accent5>
      <a:accent6>
        <a:srgbClr val="22307B"/>
      </a:accent6>
      <a:hlink>
        <a:srgbClr val="0563C1"/>
      </a:hlink>
      <a:folHlink>
        <a:srgbClr val="954F72"/>
      </a:folHlink>
    </a:clrScheme>
    <a:fontScheme name="Custom 19">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E_PPT.potx" id="{75E63D74-B8D3-4E8F-936C-A2A8134EFACD}" vid="{58678063-E241-4806-9091-AA87D14FDBB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C4D200B-2586-4910-8451-B612B55BC15E}">
  <we:reference id="e5cd6e9d-7b34-4a7f-bf8d-5ce0ff163be8" version="1.0.0.1"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C7E43A3F1F1444AA5FD64FAA033970" ma:contentTypeVersion="17" ma:contentTypeDescription="Create a new document." ma:contentTypeScope="" ma:versionID="161f0f401e05ffd8893ad7e03d657b92">
  <xsd:schema xmlns:xsd="http://www.w3.org/2001/XMLSchema" xmlns:xs="http://www.w3.org/2001/XMLSchema" xmlns:p="http://schemas.microsoft.com/office/2006/metadata/properties" xmlns:ns2="b4efcdbf-c86c-43ff-812f-e6a6682636dc" xmlns:ns3="caa250dc-3a1a-4690-b59e-f1869678b90e" targetNamespace="http://schemas.microsoft.com/office/2006/metadata/properties" ma:root="true" ma:fieldsID="db7d27fd19f1b9be4f540ba9919b7401" ns2:_="" ns3:_="">
    <xsd:import namespace="b4efcdbf-c86c-43ff-812f-e6a6682636dc"/>
    <xsd:import namespace="caa250dc-3a1a-4690-b59e-f1869678b9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efcdbf-c86c-43ff-812f-e6a6682636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Flow_SignoffStatus" ma:index="19" nillable="true" ma:displayName="Sign-off status" ma:internalName="Sign_x002d_off_x0020_status">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5dab25a-14c2-47ab-abd4-e00fc9844b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a250dc-3a1a-4690-b59e-f1869678b9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41da228-bd45-4eb8-b8af-15874ca6bce7}" ma:internalName="TaxCatchAll" ma:showField="CatchAllData" ma:web="caa250dc-3a1a-4690-b59e-f1869678b9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b4efcdbf-c86c-43ff-812f-e6a6682636dc" xsi:nil="true"/>
    <TaxCatchAll xmlns="caa250dc-3a1a-4690-b59e-f1869678b90e" xsi:nil="true"/>
    <lcf76f155ced4ddcb4097134ff3c332f xmlns="b4efcdbf-c86c-43ff-812f-e6a6682636d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373A85-51C8-4543-95F0-DB68CE0ACAEA}">
  <ds:schemaRefs>
    <ds:schemaRef ds:uri="http://schemas.microsoft.com/sharepoint/v3/contenttype/forms"/>
  </ds:schemaRefs>
</ds:datastoreItem>
</file>

<file path=customXml/itemProps2.xml><?xml version="1.0" encoding="utf-8"?>
<ds:datastoreItem xmlns:ds="http://schemas.openxmlformats.org/officeDocument/2006/customXml" ds:itemID="{22E436DA-A5EC-4E21-8DA9-F29EAC7E33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efcdbf-c86c-43ff-812f-e6a6682636dc"/>
    <ds:schemaRef ds:uri="caa250dc-3a1a-4690-b59e-f1869678b9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480D30-24D5-4BD6-B0C5-08DB8A16FEBD}">
  <ds:schemaRefs>
    <ds:schemaRef ds:uri="http://schemas.microsoft.com/office/2006/metadata/properties"/>
    <ds:schemaRef ds:uri="http://schemas.microsoft.com/office/infopath/2007/PartnerControls"/>
    <ds:schemaRef ds:uri="b4efcdbf-c86c-43ff-812f-e6a6682636dc"/>
    <ds:schemaRef ds:uri="caa250dc-3a1a-4690-b59e-f1869678b90e"/>
  </ds:schemaRefs>
</ds:datastoreItem>
</file>

<file path=docProps/app.xml><?xml version="1.0" encoding="utf-8"?>
<Properties xmlns="http://schemas.openxmlformats.org/officeDocument/2006/extended-properties" xmlns:vt="http://schemas.openxmlformats.org/officeDocument/2006/docPropsVTypes">
  <TotalTime>2420</TotalTime>
  <Words>2482</Words>
  <Application>Microsoft Office PowerPoint</Application>
  <PresentationFormat>Widescreen</PresentationFormat>
  <Paragraphs>180</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CIDFont+F1</vt:lpstr>
      <vt:lpstr>IFE</vt:lpstr>
      <vt:lpstr>The Challenge of Assessing Human Performance and Human Reliability for First-of-a-Kind Technologies</vt:lpstr>
      <vt:lpstr>Introduction:  What is a Small Modular Reactor? </vt:lpstr>
      <vt:lpstr>Design features of a typical SMR</vt:lpstr>
      <vt:lpstr>SMRs as FOAK technology</vt:lpstr>
      <vt:lpstr>A new staffing model</vt:lpstr>
      <vt:lpstr>Passive safety systems &amp; automation</vt:lpstr>
      <vt:lpstr>Scalability &amp; flexibility</vt:lpstr>
      <vt:lpstr>How will a new COO affect human performance?</vt:lpstr>
      <vt:lpstr>Human Performance &amp; Human Reliability Assessments for SMRs</vt:lpstr>
      <vt:lpstr>Contextual data is essential for HRA</vt:lpstr>
      <vt:lpstr>Simulators can provide important contextual data</vt:lpstr>
      <vt:lpstr>About the OECD NEA Halden Reactor / HTO Project</vt:lpstr>
      <vt:lpstr>SMR research in the HRP/Halden HTO Project</vt:lpstr>
      <vt:lpstr>Other relevant human performance data from the OECD NEA Halden HTO project – reduced staffing</vt:lpstr>
      <vt:lpstr>Other relevant human performance data from the OECD NEA Halden HTO project – automation</vt:lpstr>
      <vt:lpstr>Utilizing experimental data for HRA</vt:lpstr>
      <vt:lpstr>Challenges with using simulator data for FOAK</vt:lpstr>
      <vt:lpstr>Advantages with using simulator data for FOAK</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Human-Robot Interaction for Nuclear Decommissioning</dc:title>
  <dc:creator>Claire Blackett</dc:creator>
  <cp:lastModifiedBy>Claire Blackett</cp:lastModifiedBy>
  <cp:revision>42</cp:revision>
  <dcterms:created xsi:type="dcterms:W3CDTF">2020-11-25T20:24:38Z</dcterms:created>
  <dcterms:modified xsi:type="dcterms:W3CDTF">2022-06-21T21:24:25Z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0x01010049C7E43A3F1F1444AA5FD64FAA033970</vt:lpwstr>
  </property>
  <property fmtid="{D5CDD505-2E9C-101B-9397-08002B2CF9AE}" pid="3" name="MediaServiceImageTags">
    <vt:lpwstr/>
  </property>
</Properties>
</file>