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90" r:id="rId4"/>
    <p:sldId id="282" r:id="rId5"/>
    <p:sldId id="297" r:id="rId6"/>
    <p:sldId id="350" r:id="rId7"/>
    <p:sldId id="348" r:id="rId8"/>
    <p:sldId id="352" r:id="rId9"/>
    <p:sldId id="351" r:id="rId10"/>
    <p:sldId id="462" r:id="rId11"/>
    <p:sldId id="258" r:id="rId12"/>
    <p:sldId id="916" r:id="rId13"/>
    <p:sldId id="345" r:id="rId14"/>
    <p:sldId id="918" r:id="rId15"/>
    <p:sldId id="917" r:id="rId16"/>
    <p:sldId id="9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66863" autoAdjust="0"/>
  </p:normalViewPr>
  <p:slideViewPr>
    <p:cSldViewPr snapToGrid="0">
      <p:cViewPr varScale="1">
        <p:scale>
          <a:sx n="76" d="100"/>
          <a:sy n="76" d="100"/>
        </p:scale>
        <p:origin x="1668"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ulis, Antonios" userId="ee2d7269-dd71-4eb0-8673-ada0819cba49" providerId="ADAL" clId="{D8F7D9E9-7C1E-4E1E-AF62-49EB6E4FEAEE}"/>
    <pc:docChg chg="undo custSel addSld modSld sldOrd">
      <pc:chgData name="Zoulis, Antonios" userId="ee2d7269-dd71-4eb0-8673-ada0819cba49" providerId="ADAL" clId="{D8F7D9E9-7C1E-4E1E-AF62-49EB6E4FEAEE}" dt="2022-06-21T19:52:19.448" v="853"/>
      <pc:docMkLst>
        <pc:docMk/>
      </pc:docMkLst>
      <pc:sldChg chg="modSp mod">
        <pc:chgData name="Zoulis, Antonios" userId="ee2d7269-dd71-4eb0-8673-ada0819cba49" providerId="ADAL" clId="{D8F7D9E9-7C1E-4E1E-AF62-49EB6E4FEAEE}" dt="2022-06-21T19:14:27.385" v="5" actId="20577"/>
        <pc:sldMkLst>
          <pc:docMk/>
          <pc:sldMk cId="201156321" sldId="290"/>
        </pc:sldMkLst>
        <pc:spChg chg="mod">
          <ac:chgData name="Zoulis, Antonios" userId="ee2d7269-dd71-4eb0-8673-ada0819cba49" providerId="ADAL" clId="{D8F7D9E9-7C1E-4E1E-AF62-49EB6E4FEAEE}" dt="2022-06-21T19:14:27.385" v="5" actId="20577"/>
          <ac:spMkLst>
            <pc:docMk/>
            <pc:sldMk cId="201156321" sldId="290"/>
            <ac:spMk id="13" creationId="{ED0FF4C8-79B0-425E-B2E9-146058F57975}"/>
          </ac:spMkLst>
        </pc:spChg>
      </pc:sldChg>
      <pc:sldChg chg="modNotesTx">
        <pc:chgData name="Zoulis, Antonios" userId="ee2d7269-dd71-4eb0-8673-ada0819cba49" providerId="ADAL" clId="{D8F7D9E9-7C1E-4E1E-AF62-49EB6E4FEAEE}" dt="2022-06-21T19:52:19.448" v="853"/>
        <pc:sldMkLst>
          <pc:docMk/>
          <pc:sldMk cId="3892886451" sldId="351"/>
        </pc:sldMkLst>
      </pc:sldChg>
      <pc:sldChg chg="modSp mod">
        <pc:chgData name="Zoulis, Antonios" userId="ee2d7269-dd71-4eb0-8673-ada0819cba49" providerId="ADAL" clId="{D8F7D9E9-7C1E-4E1E-AF62-49EB6E4FEAEE}" dt="2022-06-21T19:16:55.077" v="50" actId="20577"/>
        <pc:sldMkLst>
          <pc:docMk/>
          <pc:sldMk cId="763032560" sldId="352"/>
        </pc:sldMkLst>
        <pc:spChg chg="mod">
          <ac:chgData name="Zoulis, Antonios" userId="ee2d7269-dd71-4eb0-8673-ada0819cba49" providerId="ADAL" clId="{D8F7D9E9-7C1E-4E1E-AF62-49EB6E4FEAEE}" dt="2022-06-21T19:16:55.077" v="50" actId="20577"/>
          <ac:spMkLst>
            <pc:docMk/>
            <pc:sldMk cId="763032560" sldId="352"/>
            <ac:spMk id="3" creationId="{982FC9E7-BDF8-4860-BB31-66B218CA5715}"/>
          </ac:spMkLst>
        </pc:spChg>
      </pc:sldChg>
      <pc:sldChg chg="ord">
        <pc:chgData name="Zoulis, Antonios" userId="ee2d7269-dd71-4eb0-8673-ada0819cba49" providerId="ADAL" clId="{D8F7D9E9-7C1E-4E1E-AF62-49EB6E4FEAEE}" dt="2022-06-21T19:44:27.283" v="849"/>
        <pc:sldMkLst>
          <pc:docMk/>
          <pc:sldMk cId="1872666901" sldId="917"/>
        </pc:sldMkLst>
      </pc:sldChg>
      <pc:sldChg chg="modSp add mod">
        <pc:chgData name="Zoulis, Antonios" userId="ee2d7269-dd71-4eb0-8673-ada0819cba49" providerId="ADAL" clId="{D8F7D9E9-7C1E-4E1E-AF62-49EB6E4FEAEE}" dt="2022-06-21T19:37:27.707" v="845" actId="1076"/>
        <pc:sldMkLst>
          <pc:docMk/>
          <pc:sldMk cId="1216253262" sldId="919"/>
        </pc:sldMkLst>
        <pc:spChg chg="mod">
          <ac:chgData name="Zoulis, Antonios" userId="ee2d7269-dd71-4eb0-8673-ada0819cba49" providerId="ADAL" clId="{D8F7D9E9-7C1E-4E1E-AF62-49EB6E4FEAEE}" dt="2022-06-21T19:37:21.735" v="844" actId="1076"/>
          <ac:spMkLst>
            <pc:docMk/>
            <pc:sldMk cId="1216253262" sldId="919"/>
            <ac:spMk id="2" creationId="{F672DDF5-2D36-4E3B-8C6A-336E92E31C23}"/>
          </ac:spMkLst>
        </pc:spChg>
        <pc:spChg chg="mod">
          <ac:chgData name="Zoulis, Antonios" userId="ee2d7269-dd71-4eb0-8673-ada0819cba49" providerId="ADAL" clId="{D8F7D9E9-7C1E-4E1E-AF62-49EB6E4FEAEE}" dt="2022-06-21T19:37:27.707" v="845" actId="1076"/>
          <ac:spMkLst>
            <pc:docMk/>
            <pc:sldMk cId="1216253262" sldId="919"/>
            <ac:spMk id="3" creationId="{C12DF0AB-9FCF-49F2-8B11-89798E2F357C}"/>
          </ac:spMkLst>
        </pc:spChg>
      </pc:sldChg>
    </pc:docChg>
  </pc:docChgLst>
  <pc:docChgLst>
    <pc:chgData name="Zoulis, Antonios" userId="ee2d7269-dd71-4eb0-8673-ada0819cba49" providerId="ADAL" clId="{6A47E23C-7D2D-4029-8273-EAB0377DF773}"/>
    <pc:docChg chg="undo custSel addSld delSld modSld sldOrd">
      <pc:chgData name="Zoulis, Antonios" userId="ee2d7269-dd71-4eb0-8673-ada0819cba49" providerId="ADAL" clId="{6A47E23C-7D2D-4029-8273-EAB0377DF773}" dt="2022-06-17T19:43:02.938" v="228" actId="12788"/>
      <pc:docMkLst>
        <pc:docMk/>
      </pc:docMkLst>
      <pc:sldChg chg="modSp mod">
        <pc:chgData name="Zoulis, Antonios" userId="ee2d7269-dd71-4eb0-8673-ada0819cba49" providerId="ADAL" clId="{6A47E23C-7D2D-4029-8273-EAB0377DF773}" dt="2022-06-17T19:43:02.938" v="228" actId="12788"/>
        <pc:sldMkLst>
          <pc:docMk/>
          <pc:sldMk cId="4209234785" sldId="256"/>
        </pc:sldMkLst>
        <pc:spChg chg="mod">
          <ac:chgData name="Zoulis, Antonios" userId="ee2d7269-dd71-4eb0-8673-ada0819cba49" providerId="ADAL" clId="{6A47E23C-7D2D-4029-8273-EAB0377DF773}" dt="2022-06-17T19:43:02.938" v="228" actId="12788"/>
          <ac:spMkLst>
            <pc:docMk/>
            <pc:sldMk cId="4209234785" sldId="256"/>
            <ac:spMk id="2" creationId="{D28A422A-C2E2-49A9-A66D-0BAD6DE1E202}"/>
          </ac:spMkLst>
        </pc:spChg>
        <pc:spChg chg="mod">
          <ac:chgData name="Zoulis, Antonios" userId="ee2d7269-dd71-4eb0-8673-ada0819cba49" providerId="ADAL" clId="{6A47E23C-7D2D-4029-8273-EAB0377DF773}" dt="2022-06-17T19:43:02.938" v="228" actId="12788"/>
          <ac:spMkLst>
            <pc:docMk/>
            <pc:sldMk cId="4209234785" sldId="256"/>
            <ac:spMk id="3" creationId="{8F463AEB-ADD6-48D8-A18B-6AB044439D9D}"/>
          </ac:spMkLst>
        </pc:spChg>
      </pc:sldChg>
      <pc:sldChg chg="delSp modSp add mod">
        <pc:chgData name="Zoulis, Antonios" userId="ee2d7269-dd71-4eb0-8673-ada0819cba49" providerId="ADAL" clId="{6A47E23C-7D2D-4029-8273-EAB0377DF773}" dt="2022-06-17T19:30:44.068" v="67" actId="1076"/>
        <pc:sldMkLst>
          <pc:docMk/>
          <pc:sldMk cId="591200536" sldId="282"/>
        </pc:sldMkLst>
        <pc:spChg chg="mod">
          <ac:chgData name="Zoulis, Antonios" userId="ee2d7269-dd71-4eb0-8673-ada0819cba49" providerId="ADAL" clId="{6A47E23C-7D2D-4029-8273-EAB0377DF773}" dt="2022-06-17T19:30:44.068" v="67" actId="1076"/>
          <ac:spMkLst>
            <pc:docMk/>
            <pc:sldMk cId="591200536" sldId="282"/>
            <ac:spMk id="2" creationId="{00000000-0000-0000-0000-000000000000}"/>
          </ac:spMkLst>
        </pc:spChg>
        <pc:spChg chg="del mod">
          <ac:chgData name="Zoulis, Antonios" userId="ee2d7269-dd71-4eb0-8673-ada0819cba49" providerId="ADAL" clId="{6A47E23C-7D2D-4029-8273-EAB0377DF773}" dt="2022-06-17T19:30:26.768" v="65" actId="478"/>
          <ac:spMkLst>
            <pc:docMk/>
            <pc:sldMk cId="591200536" sldId="282"/>
            <ac:spMk id="12" creationId="{34A2DCA9-3B64-4A3B-8C08-77CF602B30F3}"/>
          </ac:spMkLst>
        </pc:spChg>
        <pc:spChg chg="mod">
          <ac:chgData name="Zoulis, Antonios" userId="ee2d7269-dd71-4eb0-8673-ada0819cba49" providerId="ADAL" clId="{6A47E23C-7D2D-4029-8273-EAB0377DF773}" dt="2022-06-17T19:30:21.003" v="63" actId="1076"/>
          <ac:spMkLst>
            <pc:docMk/>
            <pc:sldMk cId="591200536" sldId="282"/>
            <ac:spMk id="13" creationId="{B2320512-295A-4049-86EF-1C254F39B24B}"/>
          </ac:spMkLst>
        </pc:spChg>
        <pc:graphicFrameChg chg="mod">
          <ac:chgData name="Zoulis, Antonios" userId="ee2d7269-dd71-4eb0-8673-ada0819cba49" providerId="ADAL" clId="{6A47E23C-7D2D-4029-8273-EAB0377DF773}" dt="2022-06-17T19:30:32.185" v="66" actId="1076"/>
          <ac:graphicFrameMkLst>
            <pc:docMk/>
            <pc:sldMk cId="591200536" sldId="282"/>
            <ac:graphicFrameMk id="4" creationId="{E34442A0-EDFB-4AB8-A75A-6FF16DE215AB}"/>
          </ac:graphicFrameMkLst>
        </pc:graphicFrameChg>
      </pc:sldChg>
      <pc:sldChg chg="addSp delSp modSp add mod modClrScheme chgLayout">
        <pc:chgData name="Zoulis, Antonios" userId="ee2d7269-dd71-4eb0-8673-ada0819cba49" providerId="ADAL" clId="{6A47E23C-7D2D-4029-8273-EAB0377DF773}" dt="2022-06-17T19:29:53.083" v="59" actId="207"/>
        <pc:sldMkLst>
          <pc:docMk/>
          <pc:sldMk cId="201156321" sldId="290"/>
        </pc:sldMkLst>
        <pc:spChg chg="del mod">
          <ac:chgData name="Zoulis, Antonios" userId="ee2d7269-dd71-4eb0-8673-ada0819cba49" providerId="ADAL" clId="{6A47E23C-7D2D-4029-8273-EAB0377DF773}" dt="2022-06-17T19:27:53.043" v="41" actId="478"/>
          <ac:spMkLst>
            <pc:docMk/>
            <pc:sldMk cId="201156321" sldId="290"/>
            <ac:spMk id="2" creationId="{00000000-0000-0000-0000-000000000000}"/>
          </ac:spMkLst>
        </pc:spChg>
        <pc:spChg chg="add del mod">
          <ac:chgData name="Zoulis, Antonios" userId="ee2d7269-dd71-4eb0-8673-ada0819cba49" providerId="ADAL" clId="{6A47E23C-7D2D-4029-8273-EAB0377DF773}" dt="2022-06-17T19:27:55.429" v="42"/>
          <ac:spMkLst>
            <pc:docMk/>
            <pc:sldMk cId="201156321" sldId="290"/>
            <ac:spMk id="5" creationId="{C330BC83-BE29-4E83-8463-D4836E437262}"/>
          </ac:spMkLst>
        </pc:spChg>
        <pc:spChg chg="add del mod ord">
          <ac:chgData name="Zoulis, Antonios" userId="ee2d7269-dd71-4eb0-8673-ada0819cba49" providerId="ADAL" clId="{6A47E23C-7D2D-4029-8273-EAB0377DF773}" dt="2022-06-17T19:28:57.783" v="53" actId="478"/>
          <ac:spMkLst>
            <pc:docMk/>
            <pc:sldMk cId="201156321" sldId="290"/>
            <ac:spMk id="6" creationId="{2AD89488-6216-46A7-96D1-E53B48A44937}"/>
          </ac:spMkLst>
        </pc:spChg>
        <pc:spChg chg="add mod ord">
          <ac:chgData name="Zoulis, Antonios" userId="ee2d7269-dd71-4eb0-8673-ada0819cba49" providerId="ADAL" clId="{6A47E23C-7D2D-4029-8273-EAB0377DF773}" dt="2022-06-17T19:28:51.403" v="52" actId="1076"/>
          <ac:spMkLst>
            <pc:docMk/>
            <pc:sldMk cId="201156321" sldId="290"/>
            <ac:spMk id="8" creationId="{307A9FF3-42F6-4B2B-8012-9F32F3608AD1}"/>
          </ac:spMkLst>
        </pc:spChg>
        <pc:spChg chg="mod">
          <ac:chgData name="Zoulis, Antonios" userId="ee2d7269-dd71-4eb0-8673-ada0819cba49" providerId="ADAL" clId="{6A47E23C-7D2D-4029-8273-EAB0377DF773}" dt="2022-06-17T19:29:08.437" v="55" actId="1076"/>
          <ac:spMkLst>
            <pc:docMk/>
            <pc:sldMk cId="201156321" sldId="290"/>
            <ac:spMk id="12" creationId="{DFF4D208-9E10-4358-8154-8A34E2DBE1E5}"/>
          </ac:spMkLst>
        </pc:spChg>
        <pc:spChg chg="mod">
          <ac:chgData name="Zoulis, Antonios" userId="ee2d7269-dd71-4eb0-8673-ada0819cba49" providerId="ADAL" clId="{6A47E23C-7D2D-4029-8273-EAB0377DF773}" dt="2022-06-17T19:29:05.605" v="54" actId="1076"/>
          <ac:spMkLst>
            <pc:docMk/>
            <pc:sldMk cId="201156321" sldId="290"/>
            <ac:spMk id="13" creationId="{ED0FF4C8-79B0-425E-B2E9-146058F57975}"/>
          </ac:spMkLst>
        </pc:spChg>
        <pc:graphicFrameChg chg="mod">
          <ac:chgData name="Zoulis, Antonios" userId="ee2d7269-dd71-4eb0-8673-ada0819cba49" providerId="ADAL" clId="{6A47E23C-7D2D-4029-8273-EAB0377DF773}" dt="2022-06-17T19:29:53.083" v="59" actId="207"/>
          <ac:graphicFrameMkLst>
            <pc:docMk/>
            <pc:sldMk cId="201156321" sldId="290"/>
            <ac:graphicFrameMk id="3" creationId="{68D8B5E0-C405-4C4F-8BCF-74A50A19D240}"/>
          </ac:graphicFrameMkLst>
        </pc:graphicFrameChg>
      </pc:sldChg>
      <pc:sldChg chg="addSp delSp modSp mod modClrScheme chgLayout">
        <pc:chgData name="Zoulis, Antonios" userId="ee2d7269-dd71-4eb0-8673-ada0819cba49" providerId="ADAL" clId="{6A47E23C-7D2D-4029-8273-EAB0377DF773}" dt="2022-06-17T19:38:39.834" v="172" actId="1076"/>
        <pc:sldMkLst>
          <pc:docMk/>
          <pc:sldMk cId="3647660319" sldId="297"/>
        </pc:sldMkLst>
        <pc:spChg chg="mod">
          <ac:chgData name="Zoulis, Antonios" userId="ee2d7269-dd71-4eb0-8673-ada0819cba49" providerId="ADAL" clId="{6A47E23C-7D2D-4029-8273-EAB0377DF773}" dt="2022-06-17T19:32:50.482" v="83" actId="1076"/>
          <ac:spMkLst>
            <pc:docMk/>
            <pc:sldMk cId="3647660319" sldId="297"/>
            <ac:spMk id="2" creationId="{1F454745-F207-4418-82A8-2E91014B3A5A}"/>
          </ac:spMkLst>
        </pc:spChg>
        <pc:spChg chg="add del mod">
          <ac:chgData name="Zoulis, Antonios" userId="ee2d7269-dd71-4eb0-8673-ada0819cba49" providerId="ADAL" clId="{6A47E23C-7D2D-4029-8273-EAB0377DF773}" dt="2022-06-17T19:31:59.803" v="74"/>
          <ac:spMkLst>
            <pc:docMk/>
            <pc:sldMk cId="3647660319" sldId="297"/>
            <ac:spMk id="5" creationId="{69088B12-5028-4831-99F7-9C9B1D81FD15}"/>
          </ac:spMkLst>
        </pc:spChg>
        <pc:spChg chg="add del mod">
          <ac:chgData name="Zoulis, Antonios" userId="ee2d7269-dd71-4eb0-8673-ada0819cba49" providerId="ADAL" clId="{6A47E23C-7D2D-4029-8273-EAB0377DF773}" dt="2022-06-17T19:31:59.803" v="74"/>
          <ac:spMkLst>
            <pc:docMk/>
            <pc:sldMk cId="3647660319" sldId="297"/>
            <ac:spMk id="6" creationId="{4BF9EADE-1B5C-4B04-B457-5FDE3661A9C9}"/>
          </ac:spMkLst>
        </pc:spChg>
        <pc:spChg chg="add del mod">
          <ac:chgData name="Zoulis, Antonios" userId="ee2d7269-dd71-4eb0-8673-ada0819cba49" providerId="ADAL" clId="{6A47E23C-7D2D-4029-8273-EAB0377DF773}" dt="2022-06-17T19:31:59.803" v="74"/>
          <ac:spMkLst>
            <pc:docMk/>
            <pc:sldMk cId="3647660319" sldId="297"/>
            <ac:spMk id="7" creationId="{76E50371-5D58-4CA3-B25E-49585F4F8F43}"/>
          </ac:spMkLst>
        </pc:spChg>
        <pc:spChg chg="del mod topLvl">
          <ac:chgData name="Zoulis, Antonios" userId="ee2d7269-dd71-4eb0-8673-ada0819cba49" providerId="ADAL" clId="{6A47E23C-7D2D-4029-8273-EAB0377DF773}" dt="2022-06-17T19:34:38.989" v="101" actId="478"/>
          <ac:spMkLst>
            <pc:docMk/>
            <pc:sldMk cId="3647660319" sldId="297"/>
            <ac:spMk id="9" creationId="{6129A061-BD6C-4B3F-ABA7-3CB477B33C98}"/>
          </ac:spMkLst>
        </pc:spChg>
        <pc:spChg chg="del mod topLvl">
          <ac:chgData name="Zoulis, Antonios" userId="ee2d7269-dd71-4eb0-8673-ada0819cba49" providerId="ADAL" clId="{6A47E23C-7D2D-4029-8273-EAB0377DF773}" dt="2022-06-17T19:38:24.224" v="169" actId="478"/>
          <ac:spMkLst>
            <pc:docMk/>
            <pc:sldMk cId="3647660319" sldId="297"/>
            <ac:spMk id="10" creationId="{A8247D9D-1AF5-400C-9B75-BF462E075492}"/>
          </ac:spMkLst>
        </pc:spChg>
        <pc:spChg chg="add del mod ord">
          <ac:chgData name="Zoulis, Antonios" userId="ee2d7269-dd71-4eb0-8673-ada0819cba49" providerId="ADAL" clId="{6A47E23C-7D2D-4029-8273-EAB0377DF773}" dt="2022-06-17T19:32:19.708" v="77" actId="478"/>
          <ac:spMkLst>
            <pc:docMk/>
            <pc:sldMk cId="3647660319" sldId="297"/>
            <ac:spMk id="11" creationId="{4369C691-5EF4-44EC-9DD3-7012BE3A0422}"/>
          </ac:spMkLst>
        </pc:spChg>
        <pc:spChg chg="add del mod ord">
          <ac:chgData name="Zoulis, Antonios" userId="ee2d7269-dd71-4eb0-8673-ada0819cba49" providerId="ADAL" clId="{6A47E23C-7D2D-4029-8273-EAB0377DF773}" dt="2022-06-17T19:32:32.599" v="80" actId="478"/>
          <ac:spMkLst>
            <pc:docMk/>
            <pc:sldMk cId="3647660319" sldId="297"/>
            <ac:spMk id="13" creationId="{71A4D795-E458-46C9-A520-6B5F209EB48A}"/>
          </ac:spMkLst>
        </pc:spChg>
        <pc:spChg chg="add del">
          <ac:chgData name="Zoulis, Antonios" userId="ee2d7269-dd71-4eb0-8673-ada0819cba49" providerId="ADAL" clId="{6A47E23C-7D2D-4029-8273-EAB0377DF773}" dt="2022-06-17T19:35:01.567" v="104" actId="11529"/>
          <ac:spMkLst>
            <pc:docMk/>
            <pc:sldMk cId="3647660319" sldId="297"/>
            <ac:spMk id="14" creationId="{E0186FAC-3110-4E75-997B-F1DF3318799D}"/>
          </ac:spMkLst>
        </pc:spChg>
        <pc:spChg chg="add mod">
          <ac:chgData name="Zoulis, Antonios" userId="ee2d7269-dd71-4eb0-8673-ada0819cba49" providerId="ADAL" clId="{6A47E23C-7D2D-4029-8273-EAB0377DF773}" dt="2022-06-17T19:38:32.165" v="171" actId="1076"/>
          <ac:spMkLst>
            <pc:docMk/>
            <pc:sldMk cId="3647660319" sldId="297"/>
            <ac:spMk id="17" creationId="{88DE4CEA-D1C2-4EB3-85A4-5751A3B3FCF5}"/>
          </ac:spMkLst>
        </pc:spChg>
        <pc:spChg chg="mod ord">
          <ac:chgData name="Zoulis, Antonios" userId="ee2d7269-dd71-4eb0-8673-ada0819cba49" providerId="ADAL" clId="{6A47E23C-7D2D-4029-8273-EAB0377DF773}" dt="2022-06-17T19:32:38.364" v="81" actId="14100"/>
          <ac:spMkLst>
            <pc:docMk/>
            <pc:sldMk cId="3647660319" sldId="297"/>
            <ac:spMk id="37" creationId="{00000000-0000-0000-0000-000000000000}"/>
          </ac:spMkLst>
        </pc:spChg>
        <pc:spChg chg="mod">
          <ac:chgData name="Zoulis, Antonios" userId="ee2d7269-dd71-4eb0-8673-ada0819cba49" providerId="ADAL" clId="{6A47E23C-7D2D-4029-8273-EAB0377DF773}" dt="2022-06-17T19:16:21.194" v="6" actId="255"/>
          <ac:spMkLst>
            <pc:docMk/>
            <pc:sldMk cId="3647660319" sldId="297"/>
            <ac:spMk id="100" creationId="{00000000-0000-0000-0000-000000000000}"/>
          </ac:spMkLst>
        </pc:spChg>
        <pc:grpChg chg="del mod">
          <ac:chgData name="Zoulis, Antonios" userId="ee2d7269-dd71-4eb0-8673-ada0819cba49" providerId="ADAL" clId="{6A47E23C-7D2D-4029-8273-EAB0377DF773}" dt="2022-06-17T19:34:38.989" v="101" actId="478"/>
          <ac:grpSpMkLst>
            <pc:docMk/>
            <pc:sldMk cId="3647660319" sldId="297"/>
            <ac:grpSpMk id="8" creationId="{01AA0A1B-198A-49B3-8E2A-6CAC5024FAA5}"/>
          </ac:grpSpMkLst>
        </pc:grpChg>
        <pc:graphicFrameChg chg="mod modGraphic">
          <ac:chgData name="Zoulis, Antonios" userId="ee2d7269-dd71-4eb0-8673-ada0819cba49" providerId="ADAL" clId="{6A47E23C-7D2D-4029-8273-EAB0377DF773}" dt="2022-06-17T19:38:39.834" v="172" actId="1076"/>
          <ac:graphicFrameMkLst>
            <pc:docMk/>
            <pc:sldMk cId="3647660319" sldId="297"/>
            <ac:graphicFrameMk id="4" creationId="{A61C5B4E-8CE6-4B80-AC8F-477AD087B2DD}"/>
          </ac:graphicFrameMkLst>
        </pc:graphicFrameChg>
        <pc:picChg chg="mod">
          <ac:chgData name="Zoulis, Antonios" userId="ee2d7269-dd71-4eb0-8673-ada0819cba49" providerId="ADAL" clId="{6A47E23C-7D2D-4029-8273-EAB0377DF773}" dt="2022-06-17T19:32:24.853" v="79" actId="1076"/>
          <ac:picMkLst>
            <pc:docMk/>
            <pc:sldMk cId="3647660319" sldId="297"/>
            <ac:picMk id="12" creationId="{E938366F-3950-4971-88B4-C7F87D6AF7E7}"/>
          </ac:picMkLst>
        </pc:picChg>
        <pc:cxnChg chg="mod">
          <ac:chgData name="Zoulis, Antonios" userId="ee2d7269-dd71-4eb0-8673-ada0819cba49" providerId="ADAL" clId="{6A47E23C-7D2D-4029-8273-EAB0377DF773}" dt="2022-06-17T19:32:57.083" v="85" actId="1076"/>
          <ac:cxnSpMkLst>
            <pc:docMk/>
            <pc:sldMk cId="3647660319" sldId="297"/>
            <ac:cxnSpMk id="3" creationId="{DF65E2AD-86AF-46E4-93F3-07D7D987E0F6}"/>
          </ac:cxnSpMkLst>
        </pc:cxnChg>
      </pc:sldChg>
      <pc:sldChg chg="addSp delSp modSp del mod">
        <pc:chgData name="Zoulis, Antonios" userId="ee2d7269-dd71-4eb0-8673-ada0819cba49" providerId="ADAL" clId="{6A47E23C-7D2D-4029-8273-EAB0377DF773}" dt="2022-06-17T19:30:49.015" v="68" actId="47"/>
        <pc:sldMkLst>
          <pc:docMk/>
          <pc:sldMk cId="4057935819" sldId="347"/>
        </pc:sldMkLst>
        <pc:picChg chg="mod">
          <ac:chgData name="Zoulis, Antonios" userId="ee2d7269-dd71-4eb0-8673-ada0819cba49" providerId="ADAL" clId="{6A47E23C-7D2D-4029-8273-EAB0377DF773}" dt="2022-06-17T19:26:29.460" v="36" actId="1076"/>
          <ac:picMkLst>
            <pc:docMk/>
            <pc:sldMk cId="4057935819" sldId="347"/>
            <ac:picMk id="3" creationId="{7EDD266A-6200-4B21-BB52-A0F2D95DA006}"/>
          </ac:picMkLst>
        </pc:picChg>
        <pc:picChg chg="mod">
          <ac:chgData name="Zoulis, Antonios" userId="ee2d7269-dd71-4eb0-8673-ada0819cba49" providerId="ADAL" clId="{6A47E23C-7D2D-4029-8273-EAB0377DF773}" dt="2022-06-17T19:26:23.764" v="35" actId="1076"/>
          <ac:picMkLst>
            <pc:docMk/>
            <pc:sldMk cId="4057935819" sldId="347"/>
            <ac:picMk id="5" creationId="{CD743A65-792C-4388-AC7A-21D24A4F3131}"/>
          </ac:picMkLst>
        </pc:picChg>
        <pc:picChg chg="add mod">
          <ac:chgData name="Zoulis, Antonios" userId="ee2d7269-dd71-4eb0-8673-ada0819cba49" providerId="ADAL" clId="{6A47E23C-7D2D-4029-8273-EAB0377DF773}" dt="2022-06-17T19:26:19.913" v="34" actId="14100"/>
          <ac:picMkLst>
            <pc:docMk/>
            <pc:sldMk cId="4057935819" sldId="347"/>
            <ac:picMk id="6" creationId="{2A76EC36-E8F5-49FE-8A3D-996F876FCD82}"/>
          </ac:picMkLst>
        </pc:picChg>
        <pc:picChg chg="add del mod">
          <ac:chgData name="Zoulis, Antonios" userId="ee2d7269-dd71-4eb0-8673-ada0819cba49" providerId="ADAL" clId="{6A47E23C-7D2D-4029-8273-EAB0377DF773}" dt="2022-06-17T19:20:52.567" v="17" actId="478"/>
          <ac:picMkLst>
            <pc:docMk/>
            <pc:sldMk cId="4057935819" sldId="347"/>
            <ac:picMk id="7" creationId="{93BE1BD1-ABB7-49D3-9622-802C0CF951AA}"/>
          </ac:picMkLst>
        </pc:picChg>
        <pc:picChg chg="del">
          <ac:chgData name="Zoulis, Antonios" userId="ee2d7269-dd71-4eb0-8673-ada0819cba49" providerId="ADAL" clId="{6A47E23C-7D2D-4029-8273-EAB0377DF773}" dt="2022-06-17T19:20:21.704" v="14" actId="478"/>
          <ac:picMkLst>
            <pc:docMk/>
            <pc:sldMk cId="4057935819" sldId="347"/>
            <ac:picMk id="12" creationId="{A5D5F617-0D79-424B-9748-CB84362D8186}"/>
          </ac:picMkLst>
        </pc:picChg>
      </pc:sldChg>
      <pc:sldChg chg="modSp mod">
        <pc:chgData name="Zoulis, Antonios" userId="ee2d7269-dd71-4eb0-8673-ada0819cba49" providerId="ADAL" clId="{6A47E23C-7D2D-4029-8273-EAB0377DF773}" dt="2022-06-17T19:31:15.705" v="70" actId="255"/>
        <pc:sldMkLst>
          <pc:docMk/>
          <pc:sldMk cId="3797911413" sldId="348"/>
        </pc:sldMkLst>
        <pc:spChg chg="mod">
          <ac:chgData name="Zoulis, Antonios" userId="ee2d7269-dd71-4eb0-8673-ada0819cba49" providerId="ADAL" clId="{6A47E23C-7D2D-4029-8273-EAB0377DF773}" dt="2022-06-17T19:31:15.705" v="70" actId="255"/>
          <ac:spMkLst>
            <pc:docMk/>
            <pc:sldMk cId="3797911413" sldId="348"/>
            <ac:spMk id="9" creationId="{8580FC82-F434-4DFC-A212-D9B87F524D26}"/>
          </ac:spMkLst>
        </pc:spChg>
        <pc:spChg chg="mod">
          <ac:chgData name="Zoulis, Antonios" userId="ee2d7269-dd71-4eb0-8673-ada0819cba49" providerId="ADAL" clId="{6A47E23C-7D2D-4029-8273-EAB0377DF773}" dt="2022-06-17T19:31:11.538" v="69" actId="255"/>
          <ac:spMkLst>
            <pc:docMk/>
            <pc:sldMk cId="3797911413" sldId="348"/>
            <ac:spMk id="10" creationId="{6DFF6B51-A628-49A2-BCB8-861D431FE011}"/>
          </ac:spMkLst>
        </pc:spChg>
      </pc:sldChg>
      <pc:sldChg chg="del">
        <pc:chgData name="Zoulis, Antonios" userId="ee2d7269-dd71-4eb0-8673-ada0819cba49" providerId="ADAL" clId="{6A47E23C-7D2D-4029-8273-EAB0377DF773}" dt="2022-06-17T19:18:08.262" v="13" actId="47"/>
        <pc:sldMkLst>
          <pc:docMk/>
          <pc:sldMk cId="1155940851" sldId="458"/>
        </pc:sldMkLst>
      </pc:sldChg>
      <pc:sldChg chg="ord">
        <pc:chgData name="Zoulis, Antonios" userId="ee2d7269-dd71-4eb0-8673-ada0819cba49" providerId="ADAL" clId="{6A47E23C-7D2D-4029-8273-EAB0377DF773}" dt="2022-06-17T19:39:57.078" v="174"/>
        <pc:sldMkLst>
          <pc:docMk/>
          <pc:sldMk cId="529488219" sldId="462"/>
        </pc:sldMkLst>
      </pc:sldChg>
      <pc:sldChg chg="modSp mod">
        <pc:chgData name="Zoulis, Antonios" userId="ee2d7269-dd71-4eb0-8673-ada0819cba49" providerId="ADAL" clId="{6A47E23C-7D2D-4029-8273-EAB0377DF773}" dt="2022-06-17T19:17:55.788" v="12" actId="2711"/>
        <pc:sldMkLst>
          <pc:docMk/>
          <pc:sldMk cId="2406899102" sldId="916"/>
        </pc:sldMkLst>
        <pc:spChg chg="mod">
          <ac:chgData name="Zoulis, Antonios" userId="ee2d7269-dd71-4eb0-8673-ada0819cba49" providerId="ADAL" clId="{6A47E23C-7D2D-4029-8273-EAB0377DF773}" dt="2022-06-17T19:17:55.788" v="12" actId="2711"/>
          <ac:spMkLst>
            <pc:docMk/>
            <pc:sldMk cId="2406899102" sldId="916"/>
            <ac:spMk id="2" creationId="{185EE88C-50AE-46B2-9473-A90EEF67B1DA}"/>
          </ac:spMkLst>
        </pc:spChg>
        <pc:graphicFrameChg chg="mod">
          <ac:chgData name="Zoulis, Antonios" userId="ee2d7269-dd71-4eb0-8673-ada0819cba49" providerId="ADAL" clId="{6A47E23C-7D2D-4029-8273-EAB0377DF773}" dt="2022-06-17T19:17:29.869" v="10" actId="1076"/>
          <ac:graphicFrameMkLst>
            <pc:docMk/>
            <pc:sldMk cId="2406899102" sldId="916"/>
            <ac:graphicFrameMk id="4" creationId="{2279C525-E62C-494F-947F-BAAFB46B3DBD}"/>
          </ac:graphicFrameMkLst>
        </pc:graphicFrameChg>
      </pc:sldChg>
      <pc:sldChg chg="addSp delSp modSp new del mod">
        <pc:chgData name="Zoulis, Antonios" userId="ee2d7269-dd71-4eb0-8673-ada0819cba49" providerId="ADAL" clId="{6A47E23C-7D2D-4029-8273-EAB0377DF773}" dt="2022-06-17T19:38:20.177" v="168" actId="47"/>
        <pc:sldMkLst>
          <pc:docMk/>
          <pc:sldMk cId="515966121" sldId="919"/>
        </pc:sldMkLst>
        <pc:spChg chg="add del mod">
          <ac:chgData name="Zoulis, Antonios" userId="ee2d7269-dd71-4eb0-8673-ada0819cba49" providerId="ADAL" clId="{6A47E23C-7D2D-4029-8273-EAB0377DF773}" dt="2022-06-17T19:38:17.889" v="167" actId="21"/>
          <ac:spMkLst>
            <pc:docMk/>
            <pc:sldMk cId="515966121" sldId="919"/>
            <ac:spMk id="5" creationId="{A76D63FD-744A-49AC-AE19-9F8BD0D9C46D}"/>
          </ac:spMkLst>
        </pc:spChg>
      </pc:sldChg>
      <pc:sldChg chg="addSp delSp modSp new del mod">
        <pc:chgData name="Zoulis, Antonios" userId="ee2d7269-dd71-4eb0-8673-ada0819cba49" providerId="ADAL" clId="{6A47E23C-7D2D-4029-8273-EAB0377DF773}" dt="2022-06-17T19:26:47.483" v="37" actId="47"/>
        <pc:sldMkLst>
          <pc:docMk/>
          <pc:sldMk cId="862683145" sldId="919"/>
        </pc:sldMkLst>
        <pc:spChg chg="add">
          <ac:chgData name="Zoulis, Antonios" userId="ee2d7269-dd71-4eb0-8673-ada0819cba49" providerId="ADAL" clId="{6A47E23C-7D2D-4029-8273-EAB0377DF773}" dt="2022-06-17T19:24:11.621" v="19" actId="22"/>
          <ac:spMkLst>
            <pc:docMk/>
            <pc:sldMk cId="862683145" sldId="919"/>
            <ac:spMk id="4" creationId="{822A1763-4A8A-4791-B8EF-421D81D63BF6}"/>
          </ac:spMkLst>
        </pc:spChg>
        <pc:spChg chg="add del">
          <ac:chgData name="Zoulis, Antonios" userId="ee2d7269-dd71-4eb0-8673-ada0819cba49" providerId="ADAL" clId="{6A47E23C-7D2D-4029-8273-EAB0377DF773}" dt="2022-06-17T19:24:29.997" v="21" actId="478"/>
          <ac:spMkLst>
            <pc:docMk/>
            <pc:sldMk cId="862683145" sldId="919"/>
            <ac:spMk id="6" creationId="{F5A57C65-46B9-4FEE-99A9-E86E9214ADE5}"/>
          </ac:spMkLst>
        </pc:spChg>
        <pc:spChg chg="add del mod">
          <ac:chgData name="Zoulis, Antonios" userId="ee2d7269-dd71-4eb0-8673-ada0819cba49" providerId="ADAL" clId="{6A47E23C-7D2D-4029-8273-EAB0377DF773}" dt="2022-06-17T19:25:23.979" v="25"/>
          <ac:spMkLst>
            <pc:docMk/>
            <pc:sldMk cId="862683145" sldId="919"/>
            <ac:spMk id="9" creationId="{4D369FEF-433E-4F4E-85AF-CB22D9EF76DC}"/>
          </ac:spMkLst>
        </pc:spChg>
        <pc:spChg chg="add del mod">
          <ac:chgData name="Zoulis, Antonios" userId="ee2d7269-dd71-4eb0-8673-ada0819cba49" providerId="ADAL" clId="{6A47E23C-7D2D-4029-8273-EAB0377DF773}" dt="2022-06-17T19:25:23.979" v="25"/>
          <ac:spMkLst>
            <pc:docMk/>
            <pc:sldMk cId="862683145" sldId="919"/>
            <ac:spMk id="10" creationId="{522E9B89-BCFE-46A0-BD59-11905C443861}"/>
          </ac:spMkLst>
        </pc:spChg>
        <pc:graphicFrameChg chg="add del mod">
          <ac:chgData name="Zoulis, Antonios" userId="ee2d7269-dd71-4eb0-8673-ada0819cba49" providerId="ADAL" clId="{6A47E23C-7D2D-4029-8273-EAB0377DF773}" dt="2022-06-17T19:25:23.979" v="25"/>
          <ac:graphicFrameMkLst>
            <pc:docMk/>
            <pc:sldMk cId="862683145" sldId="919"/>
            <ac:graphicFrameMk id="8" creationId="{E3B7BFC2-BF1A-46F6-9B1A-CB02E89D1EB0}"/>
          </ac:graphicFrameMkLst>
        </pc:graphicFrameChg>
        <pc:picChg chg="add del">
          <ac:chgData name="Zoulis, Antonios" userId="ee2d7269-dd71-4eb0-8673-ada0819cba49" providerId="ADAL" clId="{6A47E23C-7D2D-4029-8273-EAB0377DF773}" dt="2022-06-17T19:25:59.331" v="27" actId="21"/>
          <ac:picMkLst>
            <pc:docMk/>
            <pc:sldMk cId="862683145" sldId="919"/>
            <ac:picMk id="7" creationId="{D12D43A7-B8DB-47A7-BACA-9E320F363E4F}"/>
          </ac:picMkLst>
        </pc:picChg>
        <pc:picChg chg="add del">
          <ac:chgData name="Zoulis, Antonios" userId="ee2d7269-dd71-4eb0-8673-ada0819cba49" providerId="ADAL" clId="{6A47E23C-7D2D-4029-8273-EAB0377DF773}" dt="2022-06-17T19:24:34.887" v="23" actId="478"/>
          <ac:picMkLst>
            <pc:docMk/>
            <pc:sldMk cId="862683145" sldId="919"/>
            <ac:picMk id="1026" creationId="{3B21CC77-B108-44D6-9174-13F56B1030C9}"/>
          </ac:picMkLst>
        </pc:picChg>
      </pc:sldChg>
    </pc:docChg>
  </pc:docChgLst>
  <pc:docChgLst>
    <pc:chgData name="Zoulis, Antonios" userId="ee2d7269-dd71-4eb0-8673-ada0819cba49" providerId="ADAL" clId="{C4544258-3EF2-4A3D-B70E-4E97ED301E17}"/>
    <pc:docChg chg="undo redo custSel addSld delSld modSld sldOrd">
      <pc:chgData name="Zoulis, Antonios" userId="ee2d7269-dd71-4eb0-8673-ada0819cba49" providerId="ADAL" clId="{C4544258-3EF2-4A3D-B70E-4E97ED301E17}" dt="2022-06-07T20:54:21.431" v="418" actId="1076"/>
      <pc:docMkLst>
        <pc:docMk/>
      </pc:docMkLst>
      <pc:sldChg chg="ord">
        <pc:chgData name="Zoulis, Antonios" userId="ee2d7269-dd71-4eb0-8673-ada0819cba49" providerId="ADAL" clId="{C4544258-3EF2-4A3D-B70E-4E97ED301E17}" dt="2022-06-07T20:40:27.993" v="253"/>
        <pc:sldMkLst>
          <pc:docMk/>
          <pc:sldMk cId="186244975" sldId="258"/>
        </pc:sldMkLst>
      </pc:sldChg>
      <pc:sldChg chg="add">
        <pc:chgData name="Zoulis, Antonios" userId="ee2d7269-dd71-4eb0-8673-ada0819cba49" providerId="ADAL" clId="{C4544258-3EF2-4A3D-B70E-4E97ED301E17}" dt="2022-06-07T20:38:33.734" v="244"/>
        <pc:sldMkLst>
          <pc:docMk/>
          <pc:sldMk cId="3647660319" sldId="297"/>
        </pc:sldMkLst>
      </pc:sldChg>
      <pc:sldChg chg="addSp delSp modSp del mod">
        <pc:chgData name="Zoulis, Antonios" userId="ee2d7269-dd71-4eb0-8673-ada0819cba49" providerId="ADAL" clId="{C4544258-3EF2-4A3D-B70E-4E97ED301E17}" dt="2022-06-07T20:31:22.056" v="66" actId="47"/>
        <pc:sldMkLst>
          <pc:docMk/>
          <pc:sldMk cId="583108342" sldId="349"/>
        </pc:sldMkLst>
        <pc:spChg chg="add del mod">
          <ac:chgData name="Zoulis, Antonios" userId="ee2d7269-dd71-4eb0-8673-ada0819cba49" providerId="ADAL" clId="{C4544258-3EF2-4A3D-B70E-4E97ED301E17}" dt="2022-06-07T20:09:55.960" v="1"/>
          <ac:spMkLst>
            <pc:docMk/>
            <pc:sldMk cId="583108342" sldId="349"/>
            <ac:spMk id="6" creationId="{0A034A2A-C65E-46BF-99BC-C149501D3476}"/>
          </ac:spMkLst>
        </pc:spChg>
        <pc:spChg chg="add del mod">
          <ac:chgData name="Zoulis, Antonios" userId="ee2d7269-dd71-4eb0-8673-ada0819cba49" providerId="ADAL" clId="{C4544258-3EF2-4A3D-B70E-4E97ED301E17}" dt="2022-06-07T20:10:57.553" v="8" actId="478"/>
          <ac:spMkLst>
            <pc:docMk/>
            <pc:sldMk cId="583108342" sldId="349"/>
            <ac:spMk id="7" creationId="{56237B10-B8AF-4792-9C49-91B2C77E4516}"/>
          </ac:spMkLst>
        </pc:spChg>
        <pc:spChg chg="add del mod">
          <ac:chgData name="Zoulis, Antonios" userId="ee2d7269-dd71-4eb0-8673-ada0819cba49" providerId="ADAL" clId="{C4544258-3EF2-4A3D-B70E-4E97ED301E17}" dt="2022-06-07T20:31:04.104" v="64" actId="21"/>
          <ac:spMkLst>
            <pc:docMk/>
            <pc:sldMk cId="583108342" sldId="349"/>
            <ac:spMk id="9" creationId="{65C51160-E345-4B1C-B8E3-E1632C24A890}"/>
          </ac:spMkLst>
        </pc:spChg>
        <pc:spChg chg="add del mod">
          <ac:chgData name="Zoulis, Antonios" userId="ee2d7269-dd71-4eb0-8673-ada0819cba49" providerId="ADAL" clId="{C4544258-3EF2-4A3D-B70E-4E97ED301E17}" dt="2022-06-07T20:31:04.104" v="64" actId="21"/>
          <ac:spMkLst>
            <pc:docMk/>
            <pc:sldMk cId="583108342" sldId="349"/>
            <ac:spMk id="10" creationId="{D1A029D6-11DF-4DB9-AA36-79C0F2CD99D5}"/>
          </ac:spMkLst>
        </pc:spChg>
        <pc:graphicFrameChg chg="del">
          <ac:chgData name="Zoulis, Antonios" userId="ee2d7269-dd71-4eb0-8673-ada0819cba49" providerId="ADAL" clId="{C4544258-3EF2-4A3D-B70E-4E97ED301E17}" dt="2022-06-07T20:00:24.233" v="0" actId="478"/>
          <ac:graphicFrameMkLst>
            <pc:docMk/>
            <pc:sldMk cId="583108342" sldId="349"/>
            <ac:graphicFrameMk id="4" creationId="{D8E20329-4BB7-4B98-8596-84DEBF164036}"/>
          </ac:graphicFrameMkLst>
        </pc:graphicFrameChg>
        <pc:picChg chg="add del mod">
          <ac:chgData name="Zoulis, Antonios" userId="ee2d7269-dd71-4eb0-8673-ada0819cba49" providerId="ADAL" clId="{C4544258-3EF2-4A3D-B70E-4E97ED301E17}" dt="2022-06-07T20:31:04.104" v="64" actId="21"/>
          <ac:picMkLst>
            <pc:docMk/>
            <pc:sldMk cId="583108342" sldId="349"/>
            <ac:picMk id="8" creationId="{031A9B2C-532F-4890-8424-ADB195A283E3}"/>
          </ac:picMkLst>
        </pc:picChg>
        <pc:picChg chg="add del mod">
          <ac:chgData name="Zoulis, Antonios" userId="ee2d7269-dd71-4eb0-8673-ada0819cba49" providerId="ADAL" clId="{C4544258-3EF2-4A3D-B70E-4E97ED301E17}" dt="2022-06-07T20:10:27.194" v="4" actId="478"/>
          <ac:picMkLst>
            <pc:docMk/>
            <pc:sldMk cId="583108342" sldId="349"/>
            <ac:picMk id="1026" creationId="{98620B27-EB62-4C5A-8514-50BCF99FF3D2}"/>
          </ac:picMkLst>
        </pc:picChg>
      </pc:sldChg>
      <pc:sldChg chg="addSp delSp modSp new mod ord">
        <pc:chgData name="Zoulis, Antonios" userId="ee2d7269-dd71-4eb0-8673-ada0819cba49" providerId="ADAL" clId="{C4544258-3EF2-4A3D-B70E-4E97ED301E17}" dt="2022-06-07T20:36:43.053" v="240" actId="1076"/>
        <pc:sldMkLst>
          <pc:docMk/>
          <pc:sldMk cId="2772055707" sldId="350"/>
        </pc:sldMkLst>
        <pc:spChg chg="mod">
          <ac:chgData name="Zoulis, Antonios" userId="ee2d7269-dd71-4eb0-8673-ada0819cba49" providerId="ADAL" clId="{C4544258-3EF2-4A3D-B70E-4E97ED301E17}" dt="2022-06-07T20:12:42.716" v="29" actId="122"/>
          <ac:spMkLst>
            <pc:docMk/>
            <pc:sldMk cId="2772055707" sldId="350"/>
            <ac:spMk id="2" creationId="{6A30CE59-8FB6-451D-A9EE-F91598AF470F}"/>
          </ac:spMkLst>
        </pc:spChg>
        <pc:spChg chg="del">
          <ac:chgData name="Zoulis, Antonios" userId="ee2d7269-dd71-4eb0-8673-ada0819cba49" providerId="ADAL" clId="{C4544258-3EF2-4A3D-B70E-4E97ED301E17}" dt="2022-06-07T20:36:37.377" v="238" actId="478"/>
          <ac:spMkLst>
            <pc:docMk/>
            <pc:sldMk cId="2772055707" sldId="350"/>
            <ac:spMk id="3" creationId="{1DD78E62-A7BC-4D86-85FA-A368983A50ED}"/>
          </ac:spMkLst>
        </pc:spChg>
        <pc:spChg chg="add del mod">
          <ac:chgData name="Zoulis, Antonios" userId="ee2d7269-dd71-4eb0-8673-ada0819cba49" providerId="ADAL" clId="{C4544258-3EF2-4A3D-B70E-4E97ED301E17}" dt="2022-06-07T20:35:16.520" v="145" actId="478"/>
          <ac:spMkLst>
            <pc:docMk/>
            <pc:sldMk cId="2772055707" sldId="350"/>
            <ac:spMk id="6" creationId="{780CE8F9-0B40-495D-A5BB-4993C5A67805}"/>
          </ac:spMkLst>
        </pc:spChg>
        <pc:spChg chg="add mod">
          <ac:chgData name="Zoulis, Antonios" userId="ee2d7269-dd71-4eb0-8673-ada0819cba49" providerId="ADAL" clId="{C4544258-3EF2-4A3D-B70E-4E97ED301E17}" dt="2022-06-07T20:36:43.053" v="240" actId="1076"/>
          <ac:spMkLst>
            <pc:docMk/>
            <pc:sldMk cId="2772055707" sldId="350"/>
            <ac:spMk id="7" creationId="{7CFA014A-2BDF-46C7-A118-CD19F4F189D0}"/>
          </ac:spMkLst>
        </pc:spChg>
        <pc:spChg chg="add mod">
          <ac:chgData name="Zoulis, Antonios" userId="ee2d7269-dd71-4eb0-8673-ada0819cba49" providerId="ADAL" clId="{C4544258-3EF2-4A3D-B70E-4E97ED301E17}" dt="2022-06-07T20:36:18.350" v="236" actId="1076"/>
          <ac:spMkLst>
            <pc:docMk/>
            <pc:sldMk cId="2772055707" sldId="350"/>
            <ac:spMk id="8" creationId="{31401A62-F574-4D03-8630-32B1CA9478E9}"/>
          </ac:spMkLst>
        </pc:spChg>
        <pc:picChg chg="add mod">
          <ac:chgData name="Zoulis, Antonios" userId="ee2d7269-dd71-4eb0-8673-ada0819cba49" providerId="ADAL" clId="{C4544258-3EF2-4A3D-B70E-4E97ED301E17}" dt="2022-06-07T20:36:40.101" v="239" actId="1076"/>
          <ac:picMkLst>
            <pc:docMk/>
            <pc:sldMk cId="2772055707" sldId="350"/>
            <ac:picMk id="5" creationId="{AF9208D4-07D0-4682-B7E9-C13EA614A499}"/>
          </ac:picMkLst>
        </pc:picChg>
      </pc:sldChg>
      <pc:sldChg chg="addSp delSp modSp add mod ord">
        <pc:chgData name="Zoulis, Antonios" userId="ee2d7269-dd71-4eb0-8673-ada0819cba49" providerId="ADAL" clId="{C4544258-3EF2-4A3D-B70E-4E97ED301E17}" dt="2022-06-07T20:39:46.012" v="251" actId="1076"/>
        <pc:sldMkLst>
          <pc:docMk/>
          <pc:sldMk cId="3892886451" sldId="351"/>
        </pc:sldMkLst>
        <pc:spChg chg="del">
          <ac:chgData name="Zoulis, Antonios" userId="ee2d7269-dd71-4eb0-8673-ada0819cba49" providerId="ADAL" clId="{C4544258-3EF2-4A3D-B70E-4E97ED301E17}" dt="2022-06-07T20:28:38.388" v="31" actId="478"/>
          <ac:spMkLst>
            <pc:docMk/>
            <pc:sldMk cId="3892886451" sldId="351"/>
            <ac:spMk id="9" creationId="{65C51160-E345-4B1C-B8E3-E1632C24A890}"/>
          </ac:spMkLst>
        </pc:spChg>
        <pc:spChg chg="del">
          <ac:chgData name="Zoulis, Antonios" userId="ee2d7269-dd71-4eb0-8673-ada0819cba49" providerId="ADAL" clId="{C4544258-3EF2-4A3D-B70E-4E97ED301E17}" dt="2022-06-07T20:28:42.185" v="33" actId="478"/>
          <ac:spMkLst>
            <pc:docMk/>
            <pc:sldMk cId="3892886451" sldId="351"/>
            <ac:spMk id="10" creationId="{D1A029D6-11DF-4DB9-AA36-79C0F2CD99D5}"/>
          </ac:spMkLst>
        </pc:spChg>
        <pc:spChg chg="add del">
          <ac:chgData name="Zoulis, Antonios" userId="ee2d7269-dd71-4eb0-8673-ada0819cba49" providerId="ADAL" clId="{C4544258-3EF2-4A3D-B70E-4E97ED301E17}" dt="2022-06-07T20:28:56.575" v="35" actId="22"/>
          <ac:spMkLst>
            <pc:docMk/>
            <pc:sldMk cId="3892886451" sldId="351"/>
            <ac:spMk id="11" creationId="{0EFBB357-F0EF-4DDF-8330-BA4EC4594E41}"/>
          </ac:spMkLst>
        </pc:spChg>
        <pc:picChg chg="del">
          <ac:chgData name="Zoulis, Antonios" userId="ee2d7269-dd71-4eb0-8673-ada0819cba49" providerId="ADAL" clId="{C4544258-3EF2-4A3D-B70E-4E97ED301E17}" dt="2022-06-07T20:28:39.763" v="32" actId="478"/>
          <ac:picMkLst>
            <pc:docMk/>
            <pc:sldMk cId="3892886451" sldId="351"/>
            <ac:picMk id="8" creationId="{031A9B2C-532F-4890-8424-ADB195A283E3}"/>
          </ac:picMkLst>
        </pc:picChg>
        <pc:picChg chg="add mod">
          <ac:chgData name="Zoulis, Antonios" userId="ee2d7269-dd71-4eb0-8673-ada0819cba49" providerId="ADAL" clId="{C4544258-3EF2-4A3D-B70E-4E97ED301E17}" dt="2022-06-07T20:39:46.012" v="251" actId="1076"/>
          <ac:picMkLst>
            <pc:docMk/>
            <pc:sldMk cId="3892886451" sldId="351"/>
            <ac:picMk id="12" creationId="{F905BA8E-A3D8-4483-BF39-ED5768FB0BAE}"/>
          </ac:picMkLst>
        </pc:picChg>
      </pc:sldChg>
      <pc:sldChg chg="modSp new mod">
        <pc:chgData name="Zoulis, Antonios" userId="ee2d7269-dd71-4eb0-8673-ada0819cba49" providerId="ADAL" clId="{C4544258-3EF2-4A3D-B70E-4E97ED301E17}" dt="2022-06-07T20:30:24.170" v="58" actId="1076"/>
        <pc:sldMkLst>
          <pc:docMk/>
          <pc:sldMk cId="763032560" sldId="352"/>
        </pc:sldMkLst>
        <pc:spChg chg="mod">
          <ac:chgData name="Zoulis, Antonios" userId="ee2d7269-dd71-4eb0-8673-ada0819cba49" providerId="ADAL" clId="{C4544258-3EF2-4A3D-B70E-4E97ED301E17}" dt="2022-06-07T20:30:24.170" v="58" actId="1076"/>
          <ac:spMkLst>
            <pc:docMk/>
            <pc:sldMk cId="763032560" sldId="352"/>
            <ac:spMk id="2" creationId="{F763BD7A-C4B9-493F-BE6E-6F5866D2C525}"/>
          </ac:spMkLst>
        </pc:spChg>
        <pc:spChg chg="mod">
          <ac:chgData name="Zoulis, Antonios" userId="ee2d7269-dd71-4eb0-8673-ada0819cba49" providerId="ADAL" clId="{C4544258-3EF2-4A3D-B70E-4E97ED301E17}" dt="2022-06-07T20:30:14.808" v="57" actId="6549"/>
          <ac:spMkLst>
            <pc:docMk/>
            <pc:sldMk cId="763032560" sldId="352"/>
            <ac:spMk id="3" creationId="{982FC9E7-BDF8-4860-BB31-66B218CA5715}"/>
          </ac:spMkLst>
        </pc:spChg>
      </pc:sldChg>
      <pc:sldChg chg="modSp add mod">
        <pc:chgData name="Zoulis, Antonios" userId="ee2d7269-dd71-4eb0-8673-ada0819cba49" providerId="ADAL" clId="{C4544258-3EF2-4A3D-B70E-4E97ED301E17}" dt="2022-06-07T20:34:55.567" v="144" actId="1076"/>
        <pc:sldMkLst>
          <pc:docMk/>
          <pc:sldMk cId="1155940851" sldId="458"/>
        </pc:sldMkLst>
        <pc:spChg chg="mod">
          <ac:chgData name="Zoulis, Antonios" userId="ee2d7269-dd71-4eb0-8673-ada0819cba49" providerId="ADAL" clId="{C4544258-3EF2-4A3D-B70E-4E97ED301E17}" dt="2022-06-07T20:33:58.740" v="116" actId="20577"/>
          <ac:spMkLst>
            <pc:docMk/>
            <pc:sldMk cId="1155940851" sldId="458"/>
            <ac:spMk id="2" creationId="{C83FC023-63D1-4943-8226-02623D16BEC1}"/>
          </ac:spMkLst>
        </pc:spChg>
        <pc:spChg chg="mod">
          <ac:chgData name="Zoulis, Antonios" userId="ee2d7269-dd71-4eb0-8673-ada0819cba49" providerId="ADAL" clId="{C4544258-3EF2-4A3D-B70E-4E97ED301E17}" dt="2022-06-07T20:34:16.240" v="122" actId="6549"/>
          <ac:spMkLst>
            <pc:docMk/>
            <pc:sldMk cId="1155940851" sldId="458"/>
            <ac:spMk id="6" creationId="{01DAA4AE-EE96-4A54-B66B-26737300439E}"/>
          </ac:spMkLst>
        </pc:spChg>
        <pc:spChg chg="mod">
          <ac:chgData name="Zoulis, Antonios" userId="ee2d7269-dd71-4eb0-8673-ada0819cba49" providerId="ADAL" clId="{C4544258-3EF2-4A3D-B70E-4E97ED301E17}" dt="2022-06-07T20:34:50.339" v="141" actId="20577"/>
          <ac:spMkLst>
            <pc:docMk/>
            <pc:sldMk cId="1155940851" sldId="458"/>
            <ac:spMk id="7" creationId="{7ACA19D3-A25B-4D54-8F3F-72A14BE4595B}"/>
          </ac:spMkLst>
        </pc:spChg>
        <pc:spChg chg="mod">
          <ac:chgData name="Zoulis, Antonios" userId="ee2d7269-dd71-4eb0-8673-ada0819cba49" providerId="ADAL" clId="{C4544258-3EF2-4A3D-B70E-4E97ED301E17}" dt="2022-06-07T20:34:20.459" v="129" actId="20577"/>
          <ac:spMkLst>
            <pc:docMk/>
            <pc:sldMk cId="1155940851" sldId="458"/>
            <ac:spMk id="8" creationId="{3BEAAA10-99E6-40A2-8773-36CCBB447169}"/>
          </ac:spMkLst>
        </pc:spChg>
        <pc:picChg chg="mod">
          <ac:chgData name="Zoulis, Antonios" userId="ee2d7269-dd71-4eb0-8673-ada0819cba49" providerId="ADAL" clId="{C4544258-3EF2-4A3D-B70E-4E97ED301E17}" dt="2022-06-07T20:34:55.567" v="144" actId="1076"/>
          <ac:picMkLst>
            <pc:docMk/>
            <pc:sldMk cId="1155940851" sldId="458"/>
            <ac:picMk id="5" creationId="{D9454686-F049-42E1-9EB4-3A869F1341AE}"/>
          </ac:picMkLst>
        </pc:picChg>
      </pc:sldChg>
      <pc:sldChg chg="delSp modSp add mod ord">
        <pc:chgData name="Zoulis, Antonios" userId="ee2d7269-dd71-4eb0-8673-ada0819cba49" providerId="ADAL" clId="{C4544258-3EF2-4A3D-B70E-4E97ED301E17}" dt="2022-06-07T20:40:34.849" v="255"/>
        <pc:sldMkLst>
          <pc:docMk/>
          <pc:sldMk cId="529488219" sldId="462"/>
        </pc:sldMkLst>
        <pc:spChg chg="mod">
          <ac:chgData name="Zoulis, Antonios" userId="ee2d7269-dd71-4eb0-8673-ada0819cba49" providerId="ADAL" clId="{C4544258-3EF2-4A3D-B70E-4E97ED301E17}" dt="2022-06-07T20:33:08.070" v="110" actId="20577"/>
          <ac:spMkLst>
            <pc:docMk/>
            <pc:sldMk cId="529488219" sldId="462"/>
            <ac:spMk id="2" creationId="{AC363B47-F41C-48CC-B6BC-4960182E92AC}"/>
          </ac:spMkLst>
        </pc:spChg>
        <pc:spChg chg="del mod">
          <ac:chgData name="Zoulis, Antonios" userId="ee2d7269-dd71-4eb0-8673-ada0819cba49" providerId="ADAL" clId="{C4544258-3EF2-4A3D-B70E-4E97ED301E17}" dt="2022-06-07T20:33:16.835" v="113"/>
          <ac:spMkLst>
            <pc:docMk/>
            <pc:sldMk cId="529488219" sldId="462"/>
            <ac:spMk id="7" creationId="{04761D7A-2826-4D01-B718-8992CD38D087}"/>
          </ac:spMkLst>
        </pc:spChg>
        <pc:graphicFrameChg chg="mod modGraphic">
          <ac:chgData name="Zoulis, Antonios" userId="ee2d7269-dd71-4eb0-8673-ada0819cba49" providerId="ADAL" clId="{C4544258-3EF2-4A3D-B70E-4E97ED301E17}" dt="2022-06-07T20:33:15.761" v="111" actId="1076"/>
          <ac:graphicFrameMkLst>
            <pc:docMk/>
            <pc:sldMk cId="529488219" sldId="462"/>
            <ac:graphicFrameMk id="4" creationId="{5F062FC2-E9BA-4EDA-B286-3DC9695E924B}"/>
          </ac:graphicFrameMkLst>
        </pc:graphicFrameChg>
      </pc:sldChg>
      <pc:sldChg chg="add ord">
        <pc:chgData name="Zoulis, Antonios" userId="ee2d7269-dd71-4eb0-8673-ada0819cba49" providerId="ADAL" clId="{C4544258-3EF2-4A3D-B70E-4E97ED301E17}" dt="2022-06-07T20:37:31.655" v="243"/>
        <pc:sldMkLst>
          <pc:docMk/>
          <pc:sldMk cId="2406899102" sldId="916"/>
        </pc:sldMkLst>
      </pc:sldChg>
      <pc:sldChg chg="addSp delSp modSp new mod ord setBg">
        <pc:chgData name="Zoulis, Antonios" userId="ee2d7269-dd71-4eb0-8673-ada0819cba49" providerId="ADAL" clId="{C4544258-3EF2-4A3D-B70E-4E97ED301E17}" dt="2022-06-07T20:44:50.428" v="265" actId="26606"/>
        <pc:sldMkLst>
          <pc:docMk/>
          <pc:sldMk cId="1872666901" sldId="917"/>
        </pc:sldMkLst>
        <pc:spChg chg="del">
          <ac:chgData name="Zoulis, Antonios" userId="ee2d7269-dd71-4eb0-8673-ada0819cba49" providerId="ADAL" clId="{C4544258-3EF2-4A3D-B70E-4E97ED301E17}" dt="2022-06-07T20:44:50.428" v="265" actId="26606"/>
          <ac:spMkLst>
            <pc:docMk/>
            <pc:sldMk cId="1872666901" sldId="917"/>
            <ac:spMk id="2" creationId="{08690688-1BDE-4345-9A50-795BFE0E0ECA}"/>
          </ac:spMkLst>
        </pc:spChg>
        <pc:spChg chg="del">
          <ac:chgData name="Zoulis, Antonios" userId="ee2d7269-dd71-4eb0-8673-ada0819cba49" providerId="ADAL" clId="{C4544258-3EF2-4A3D-B70E-4E97ED301E17}" dt="2022-06-07T20:44:38.554" v="259" actId="931"/>
          <ac:spMkLst>
            <pc:docMk/>
            <pc:sldMk cId="1872666901" sldId="917"/>
            <ac:spMk id="3" creationId="{588B12A7-1A91-4E24-8CF8-31D68ADFE03E}"/>
          </ac:spMkLst>
        </pc:spChg>
        <pc:spChg chg="mod">
          <ac:chgData name="Zoulis, Antonios" userId="ee2d7269-dd71-4eb0-8673-ada0819cba49" providerId="ADAL" clId="{C4544258-3EF2-4A3D-B70E-4E97ED301E17}" dt="2022-06-07T20:44:50.428" v="265" actId="26606"/>
          <ac:spMkLst>
            <pc:docMk/>
            <pc:sldMk cId="1872666901" sldId="917"/>
            <ac:spMk id="4" creationId="{70436BFD-64F1-4B6B-88F2-7821766BE589}"/>
          </ac:spMkLst>
        </pc:spChg>
        <pc:spChg chg="add del mod">
          <ac:chgData name="Zoulis, Antonios" userId="ee2d7269-dd71-4eb0-8673-ada0819cba49" providerId="ADAL" clId="{C4544258-3EF2-4A3D-B70E-4E97ED301E17}" dt="2022-06-07T20:44:48.065" v="264" actId="478"/>
          <ac:spMkLst>
            <pc:docMk/>
            <pc:sldMk cId="1872666901" sldId="917"/>
            <ac:spMk id="7" creationId="{7DCA62EC-A300-4FFD-A8A3-9AAACF931358}"/>
          </ac:spMkLst>
        </pc:spChg>
        <pc:spChg chg="add del mod">
          <ac:chgData name="Zoulis, Antonios" userId="ee2d7269-dd71-4eb0-8673-ada0819cba49" providerId="ADAL" clId="{C4544258-3EF2-4A3D-B70E-4E97ED301E17}" dt="2022-06-07T20:44:45.001" v="263" actId="478"/>
          <ac:spMkLst>
            <pc:docMk/>
            <pc:sldMk cId="1872666901" sldId="917"/>
            <ac:spMk id="9" creationId="{386C547A-5F15-4E4B-A869-F9F2818C9252}"/>
          </ac:spMkLst>
        </pc:spChg>
        <pc:spChg chg="add">
          <ac:chgData name="Zoulis, Antonios" userId="ee2d7269-dd71-4eb0-8673-ada0819cba49" providerId="ADAL" clId="{C4544258-3EF2-4A3D-B70E-4E97ED301E17}" dt="2022-06-07T20:44:50.428" v="265" actId="26606"/>
          <ac:spMkLst>
            <pc:docMk/>
            <pc:sldMk cId="1872666901" sldId="917"/>
            <ac:spMk id="11" creationId="{B670DBD5-770C-4383-9F54-5B86E86BD5BB}"/>
          </ac:spMkLst>
        </pc:spChg>
        <pc:picChg chg="add del mod">
          <ac:chgData name="Zoulis, Antonios" userId="ee2d7269-dd71-4eb0-8673-ada0819cba49" providerId="ADAL" clId="{C4544258-3EF2-4A3D-B70E-4E97ED301E17}" dt="2022-06-07T20:44:50.428" v="265" actId="26606"/>
          <ac:picMkLst>
            <pc:docMk/>
            <pc:sldMk cId="1872666901" sldId="917"/>
            <ac:picMk id="6" creationId="{0AA860C9-E526-4D03-9C28-22D1449E89D3}"/>
          </ac:picMkLst>
        </pc:picChg>
      </pc:sldChg>
      <pc:sldChg chg="modSp new mod">
        <pc:chgData name="Zoulis, Antonios" userId="ee2d7269-dd71-4eb0-8673-ada0819cba49" providerId="ADAL" clId="{C4544258-3EF2-4A3D-B70E-4E97ED301E17}" dt="2022-06-07T20:54:21.431" v="418" actId="1076"/>
        <pc:sldMkLst>
          <pc:docMk/>
          <pc:sldMk cId="3267453439" sldId="918"/>
        </pc:sldMkLst>
        <pc:spChg chg="mod">
          <ac:chgData name="Zoulis, Antonios" userId="ee2d7269-dd71-4eb0-8673-ada0819cba49" providerId="ADAL" clId="{C4544258-3EF2-4A3D-B70E-4E97ED301E17}" dt="2022-06-07T20:45:15.869" v="283" actId="122"/>
          <ac:spMkLst>
            <pc:docMk/>
            <pc:sldMk cId="3267453439" sldId="918"/>
            <ac:spMk id="2" creationId="{F672DDF5-2D36-4E3B-8C6A-336E92E31C23}"/>
          </ac:spMkLst>
        </pc:spChg>
        <pc:spChg chg="mod">
          <ac:chgData name="Zoulis, Antonios" userId="ee2d7269-dd71-4eb0-8673-ada0819cba49" providerId="ADAL" clId="{C4544258-3EF2-4A3D-B70E-4E97ED301E17}" dt="2022-06-07T20:54:21.431" v="418" actId="1076"/>
          <ac:spMkLst>
            <pc:docMk/>
            <pc:sldMk cId="3267453439" sldId="918"/>
            <ac:spMk id="3" creationId="{C12DF0AB-9FCF-49F2-8B11-89798E2F35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B92F0-E57D-429A-9DAA-C8E3B6FE649B}" type="doc">
      <dgm:prSet loTypeId="urn:microsoft.com/office/officeart/2005/8/layout/equation2" loCatId="process" qsTypeId="urn:microsoft.com/office/officeart/2005/8/quickstyle/simple1" qsCatId="simple" csTypeId="urn:microsoft.com/office/officeart/2005/8/colors/colorful1" csCatId="colorful" phldr="1"/>
      <dgm:spPr/>
    </dgm:pt>
    <dgm:pt modelId="{5BBEFA2D-863D-48F8-9BFA-8EAE0CAE5785}">
      <dgm:prSet phldrT="[Text]"/>
      <dgm:spPr>
        <a:solidFill>
          <a:srgbClr val="FF0000"/>
        </a:solidFill>
      </dgm:spPr>
      <dgm:t>
        <a:bodyPr/>
        <a:lstStyle/>
        <a:p>
          <a:r>
            <a:rPr lang="en-US"/>
            <a:t>IDP</a:t>
          </a:r>
        </a:p>
      </dgm:t>
    </dgm:pt>
    <dgm:pt modelId="{0389DD4A-6915-4A6D-9262-F76233AAFF94}" type="parTrans" cxnId="{E0ED4DF8-A457-4DF9-AA45-760490BBDC31}">
      <dgm:prSet/>
      <dgm:spPr/>
      <dgm:t>
        <a:bodyPr/>
        <a:lstStyle/>
        <a:p>
          <a:endParaRPr lang="en-US"/>
        </a:p>
      </dgm:t>
    </dgm:pt>
    <dgm:pt modelId="{AC643162-D0FF-43AB-8F25-FA4D68709AB6}" type="sibTrans" cxnId="{E0ED4DF8-A457-4DF9-AA45-760490BBDC31}">
      <dgm:prSet/>
      <dgm:spPr/>
      <dgm:t>
        <a:bodyPr/>
        <a:lstStyle/>
        <a:p>
          <a:endParaRPr lang="en-US"/>
        </a:p>
      </dgm:t>
    </dgm:pt>
    <dgm:pt modelId="{2AF1400A-D0C5-4F5B-8971-91CCD1DF1205}">
      <dgm:prSet phldrT="[Text]"/>
      <dgm:spPr>
        <a:solidFill>
          <a:srgbClr val="00B050"/>
        </a:solidFill>
      </dgm:spPr>
      <dgm:t>
        <a:bodyPr/>
        <a:lstStyle/>
        <a:p>
          <a:r>
            <a:rPr lang="en-US"/>
            <a:t>PRA</a:t>
          </a:r>
        </a:p>
      </dgm:t>
    </dgm:pt>
    <dgm:pt modelId="{51C6866C-66CF-4C32-8EE4-734C1CFC7CAC}" type="parTrans" cxnId="{9AE9FA09-CE2A-4916-A8C3-A17BB54384E1}">
      <dgm:prSet/>
      <dgm:spPr/>
      <dgm:t>
        <a:bodyPr/>
        <a:lstStyle/>
        <a:p>
          <a:endParaRPr lang="en-US"/>
        </a:p>
      </dgm:t>
    </dgm:pt>
    <dgm:pt modelId="{734ACEFE-AC6F-4060-BDB3-F2FF07284A95}" type="sibTrans" cxnId="{9AE9FA09-CE2A-4916-A8C3-A17BB54384E1}">
      <dgm:prSet/>
      <dgm:spPr/>
      <dgm:t>
        <a:bodyPr/>
        <a:lstStyle/>
        <a:p>
          <a:endParaRPr lang="en-US"/>
        </a:p>
      </dgm:t>
    </dgm:pt>
    <dgm:pt modelId="{63FDB3AF-5D7A-4D1C-A7DD-9704EE414B56}">
      <dgm:prSet phldrT="[Text]" custT="1"/>
      <dgm:spPr>
        <a:solidFill>
          <a:srgbClr val="0070C0"/>
        </a:solidFill>
      </dgm:spPr>
      <dgm:t>
        <a:bodyPr/>
        <a:lstStyle/>
        <a:p>
          <a:r>
            <a:rPr lang="en-US" sz="4400" dirty="0"/>
            <a:t>RIPE</a:t>
          </a:r>
        </a:p>
        <a:p>
          <a:r>
            <a:rPr lang="en-US" sz="2400" dirty="0"/>
            <a:t>(using existing regulations)</a:t>
          </a:r>
        </a:p>
      </dgm:t>
    </dgm:pt>
    <dgm:pt modelId="{3D8339F8-3AD9-4A31-B0E0-DEC938644128}" type="parTrans" cxnId="{A033DE8E-94D8-40E0-9B23-01FFAC787029}">
      <dgm:prSet/>
      <dgm:spPr/>
      <dgm:t>
        <a:bodyPr/>
        <a:lstStyle/>
        <a:p>
          <a:endParaRPr lang="en-US"/>
        </a:p>
      </dgm:t>
    </dgm:pt>
    <dgm:pt modelId="{F0C35FC5-3A8E-4CF5-B810-3B20628F3C60}" type="sibTrans" cxnId="{A033DE8E-94D8-40E0-9B23-01FFAC787029}">
      <dgm:prSet/>
      <dgm:spPr/>
      <dgm:t>
        <a:bodyPr/>
        <a:lstStyle/>
        <a:p>
          <a:endParaRPr lang="en-US"/>
        </a:p>
      </dgm:t>
    </dgm:pt>
    <dgm:pt modelId="{E9E06A2A-CD19-40B7-ACFD-B21D819BF4E0}" type="pres">
      <dgm:prSet presAssocID="{E7CB92F0-E57D-429A-9DAA-C8E3B6FE649B}" presName="Name0" presStyleCnt="0">
        <dgm:presLayoutVars>
          <dgm:dir/>
          <dgm:resizeHandles val="exact"/>
        </dgm:presLayoutVars>
      </dgm:prSet>
      <dgm:spPr/>
    </dgm:pt>
    <dgm:pt modelId="{C023EBA7-1510-4FD5-B625-AC1BA8111B07}" type="pres">
      <dgm:prSet presAssocID="{E7CB92F0-E57D-429A-9DAA-C8E3B6FE649B}" presName="vNodes" presStyleCnt="0"/>
      <dgm:spPr/>
    </dgm:pt>
    <dgm:pt modelId="{ABE6AA65-65B8-44E4-A4D3-C1322AF5BB94}" type="pres">
      <dgm:prSet presAssocID="{5BBEFA2D-863D-48F8-9BFA-8EAE0CAE5785}" presName="node" presStyleLbl="node1" presStyleIdx="0" presStyleCnt="3">
        <dgm:presLayoutVars>
          <dgm:bulletEnabled val="1"/>
        </dgm:presLayoutVars>
      </dgm:prSet>
      <dgm:spPr/>
    </dgm:pt>
    <dgm:pt modelId="{6FC6CB01-3915-4223-ABED-58181BFD18DE}" type="pres">
      <dgm:prSet presAssocID="{AC643162-D0FF-43AB-8F25-FA4D68709AB6}" presName="spacerT" presStyleCnt="0"/>
      <dgm:spPr/>
    </dgm:pt>
    <dgm:pt modelId="{B45EF377-9BD0-44D4-A90C-B37C39A7519B}" type="pres">
      <dgm:prSet presAssocID="{AC643162-D0FF-43AB-8F25-FA4D68709AB6}" presName="sibTrans" presStyleLbl="sibTrans2D1" presStyleIdx="0" presStyleCnt="2"/>
      <dgm:spPr/>
    </dgm:pt>
    <dgm:pt modelId="{E2C350CE-4C50-421F-A565-652DCA17D66B}" type="pres">
      <dgm:prSet presAssocID="{AC643162-D0FF-43AB-8F25-FA4D68709AB6}" presName="spacerB" presStyleCnt="0"/>
      <dgm:spPr/>
    </dgm:pt>
    <dgm:pt modelId="{8CA3D6FD-21A9-4548-9710-2036680E484E}" type="pres">
      <dgm:prSet presAssocID="{2AF1400A-D0C5-4F5B-8971-91CCD1DF1205}" presName="node" presStyleLbl="node1" presStyleIdx="1" presStyleCnt="3">
        <dgm:presLayoutVars>
          <dgm:bulletEnabled val="1"/>
        </dgm:presLayoutVars>
      </dgm:prSet>
      <dgm:spPr/>
    </dgm:pt>
    <dgm:pt modelId="{ACE4F625-A478-4C90-B7AD-CD4B38A424D2}" type="pres">
      <dgm:prSet presAssocID="{E7CB92F0-E57D-429A-9DAA-C8E3B6FE649B}" presName="sibTransLast" presStyleLbl="sibTrans2D1" presStyleIdx="1" presStyleCnt="2"/>
      <dgm:spPr/>
    </dgm:pt>
    <dgm:pt modelId="{B66593CA-6D76-423F-8345-5ABE915B8AAC}" type="pres">
      <dgm:prSet presAssocID="{E7CB92F0-E57D-429A-9DAA-C8E3B6FE649B}" presName="connectorText" presStyleLbl="sibTrans2D1" presStyleIdx="1" presStyleCnt="2"/>
      <dgm:spPr/>
    </dgm:pt>
    <dgm:pt modelId="{00DD65CE-F82A-4378-87C7-68540A465677}" type="pres">
      <dgm:prSet presAssocID="{E7CB92F0-E57D-429A-9DAA-C8E3B6FE649B}" presName="lastNode" presStyleLbl="node1" presStyleIdx="2" presStyleCnt="3">
        <dgm:presLayoutVars>
          <dgm:bulletEnabled val="1"/>
        </dgm:presLayoutVars>
      </dgm:prSet>
      <dgm:spPr/>
    </dgm:pt>
  </dgm:ptLst>
  <dgm:cxnLst>
    <dgm:cxn modelId="{9AE9FA09-CE2A-4916-A8C3-A17BB54384E1}" srcId="{E7CB92F0-E57D-429A-9DAA-C8E3B6FE649B}" destId="{2AF1400A-D0C5-4F5B-8971-91CCD1DF1205}" srcOrd="1" destOrd="0" parTransId="{51C6866C-66CF-4C32-8EE4-734C1CFC7CAC}" sibTransId="{734ACEFE-AC6F-4060-BDB3-F2FF07284A95}"/>
    <dgm:cxn modelId="{6157FB33-2EF6-4760-8BB1-BA6DE4184133}" type="presOf" srcId="{AC643162-D0FF-43AB-8F25-FA4D68709AB6}" destId="{B45EF377-9BD0-44D4-A90C-B37C39A7519B}" srcOrd="0" destOrd="0" presId="urn:microsoft.com/office/officeart/2005/8/layout/equation2"/>
    <dgm:cxn modelId="{5151DB47-81AC-457A-AA70-5FED85683908}" type="presOf" srcId="{734ACEFE-AC6F-4060-BDB3-F2FF07284A95}" destId="{B66593CA-6D76-423F-8345-5ABE915B8AAC}" srcOrd="1" destOrd="0" presId="urn:microsoft.com/office/officeart/2005/8/layout/equation2"/>
    <dgm:cxn modelId="{1057648E-2A56-45B7-AFFA-D2AF1E969777}" type="presOf" srcId="{E7CB92F0-E57D-429A-9DAA-C8E3B6FE649B}" destId="{E9E06A2A-CD19-40B7-ACFD-B21D819BF4E0}" srcOrd="0" destOrd="0" presId="urn:microsoft.com/office/officeart/2005/8/layout/equation2"/>
    <dgm:cxn modelId="{A033DE8E-94D8-40E0-9B23-01FFAC787029}" srcId="{E7CB92F0-E57D-429A-9DAA-C8E3B6FE649B}" destId="{63FDB3AF-5D7A-4D1C-A7DD-9704EE414B56}" srcOrd="2" destOrd="0" parTransId="{3D8339F8-3AD9-4A31-B0E0-DEC938644128}" sibTransId="{F0C35FC5-3A8E-4CF5-B810-3B20628F3C60}"/>
    <dgm:cxn modelId="{B87339B6-3E30-40C2-AABB-281E70B6B327}" type="presOf" srcId="{5BBEFA2D-863D-48F8-9BFA-8EAE0CAE5785}" destId="{ABE6AA65-65B8-44E4-A4D3-C1322AF5BB94}" srcOrd="0" destOrd="0" presId="urn:microsoft.com/office/officeart/2005/8/layout/equation2"/>
    <dgm:cxn modelId="{D7E420E3-B5CD-4F35-9D4F-5E56EEB96F51}" type="presOf" srcId="{63FDB3AF-5D7A-4D1C-A7DD-9704EE414B56}" destId="{00DD65CE-F82A-4378-87C7-68540A465677}" srcOrd="0" destOrd="0" presId="urn:microsoft.com/office/officeart/2005/8/layout/equation2"/>
    <dgm:cxn modelId="{E0ED4DF8-A457-4DF9-AA45-760490BBDC31}" srcId="{E7CB92F0-E57D-429A-9DAA-C8E3B6FE649B}" destId="{5BBEFA2D-863D-48F8-9BFA-8EAE0CAE5785}" srcOrd="0" destOrd="0" parTransId="{0389DD4A-6915-4A6D-9262-F76233AAFF94}" sibTransId="{AC643162-D0FF-43AB-8F25-FA4D68709AB6}"/>
    <dgm:cxn modelId="{2044B6FC-BA29-4958-9052-99A8E1DC80B0}" type="presOf" srcId="{2AF1400A-D0C5-4F5B-8971-91CCD1DF1205}" destId="{8CA3D6FD-21A9-4548-9710-2036680E484E}" srcOrd="0" destOrd="0" presId="urn:microsoft.com/office/officeart/2005/8/layout/equation2"/>
    <dgm:cxn modelId="{94BF6AFF-CA29-4679-97C2-C610E1E94FED}" type="presOf" srcId="{734ACEFE-AC6F-4060-BDB3-F2FF07284A95}" destId="{ACE4F625-A478-4C90-B7AD-CD4B38A424D2}" srcOrd="0" destOrd="0" presId="urn:microsoft.com/office/officeart/2005/8/layout/equation2"/>
    <dgm:cxn modelId="{5DF5A0E2-8CE0-4FA9-ABF4-06D6261D8894}" type="presParOf" srcId="{E9E06A2A-CD19-40B7-ACFD-B21D819BF4E0}" destId="{C023EBA7-1510-4FD5-B625-AC1BA8111B07}" srcOrd="0" destOrd="0" presId="urn:microsoft.com/office/officeart/2005/8/layout/equation2"/>
    <dgm:cxn modelId="{3F73150E-5519-487B-BDE5-A5E2C5C67C42}" type="presParOf" srcId="{C023EBA7-1510-4FD5-B625-AC1BA8111B07}" destId="{ABE6AA65-65B8-44E4-A4D3-C1322AF5BB94}" srcOrd="0" destOrd="0" presId="urn:microsoft.com/office/officeart/2005/8/layout/equation2"/>
    <dgm:cxn modelId="{9AF856D0-EF5E-4955-A15F-9037F0503D82}" type="presParOf" srcId="{C023EBA7-1510-4FD5-B625-AC1BA8111B07}" destId="{6FC6CB01-3915-4223-ABED-58181BFD18DE}" srcOrd="1" destOrd="0" presId="urn:microsoft.com/office/officeart/2005/8/layout/equation2"/>
    <dgm:cxn modelId="{AF848814-7807-4AA8-A6BE-368E11913D3E}" type="presParOf" srcId="{C023EBA7-1510-4FD5-B625-AC1BA8111B07}" destId="{B45EF377-9BD0-44D4-A90C-B37C39A7519B}" srcOrd="2" destOrd="0" presId="urn:microsoft.com/office/officeart/2005/8/layout/equation2"/>
    <dgm:cxn modelId="{8F504431-9076-4903-A918-0CB89CF273CB}" type="presParOf" srcId="{C023EBA7-1510-4FD5-B625-AC1BA8111B07}" destId="{E2C350CE-4C50-421F-A565-652DCA17D66B}" srcOrd="3" destOrd="0" presId="urn:microsoft.com/office/officeart/2005/8/layout/equation2"/>
    <dgm:cxn modelId="{74AE7E19-E430-4F39-AD78-CF43497CA5FE}" type="presParOf" srcId="{C023EBA7-1510-4FD5-B625-AC1BA8111B07}" destId="{8CA3D6FD-21A9-4548-9710-2036680E484E}" srcOrd="4" destOrd="0" presId="urn:microsoft.com/office/officeart/2005/8/layout/equation2"/>
    <dgm:cxn modelId="{F63B6F0D-5C71-4F18-BB0F-27FFE3FE3689}" type="presParOf" srcId="{E9E06A2A-CD19-40B7-ACFD-B21D819BF4E0}" destId="{ACE4F625-A478-4C90-B7AD-CD4B38A424D2}" srcOrd="1" destOrd="0" presId="urn:microsoft.com/office/officeart/2005/8/layout/equation2"/>
    <dgm:cxn modelId="{EE9C6EDE-7516-4891-9C45-180A03003FCA}" type="presParOf" srcId="{ACE4F625-A478-4C90-B7AD-CD4B38A424D2}" destId="{B66593CA-6D76-423F-8345-5ABE915B8AAC}" srcOrd="0" destOrd="0" presId="urn:microsoft.com/office/officeart/2005/8/layout/equation2"/>
    <dgm:cxn modelId="{8B992DA2-353F-4E5B-AB43-779CDF7D3632}" type="presParOf" srcId="{E9E06A2A-CD19-40B7-ACFD-B21D819BF4E0}" destId="{00DD65CE-F82A-4378-87C7-68540A46567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6299E-6FF9-40EA-953F-FBFC516EC3F5}" type="doc">
      <dgm:prSet loTypeId="urn:microsoft.com/office/officeart/2005/8/layout/arrow2" loCatId="process" qsTypeId="urn:microsoft.com/office/officeart/2005/8/quickstyle/simple1" qsCatId="simple" csTypeId="urn:microsoft.com/office/officeart/2005/8/colors/accent0_1" csCatId="mainScheme" phldr="1"/>
      <dgm:spPr/>
    </dgm:pt>
    <dgm:pt modelId="{255C1B81-4741-4A0C-A978-F4C0A2136C44}">
      <dgm:prSet phldrT="[Text]" custT="1"/>
      <dgm:spPr/>
      <dgm:t>
        <a:bodyPr/>
        <a:lstStyle/>
        <a:p>
          <a:r>
            <a:rPr lang="en-US" sz="2200">
              <a:solidFill>
                <a:schemeClr val="bg1"/>
              </a:solidFill>
            </a:rPr>
            <a:t>Define licensing issue</a:t>
          </a:r>
        </a:p>
      </dgm:t>
    </dgm:pt>
    <dgm:pt modelId="{4286F9E6-163E-4B0F-A3E1-804A6A52D7C4}" type="parTrans" cxnId="{7C545A3E-4936-4AD5-B431-72B30B827CF5}">
      <dgm:prSet/>
      <dgm:spPr/>
      <dgm:t>
        <a:bodyPr/>
        <a:lstStyle/>
        <a:p>
          <a:endParaRPr lang="en-US" sz="2200">
            <a:solidFill>
              <a:schemeClr val="bg1"/>
            </a:solidFill>
          </a:endParaRPr>
        </a:p>
      </dgm:t>
    </dgm:pt>
    <dgm:pt modelId="{C8C95C48-19CC-450B-9AAD-161DE9375A09}" type="sibTrans" cxnId="{7C545A3E-4936-4AD5-B431-72B30B827CF5}">
      <dgm:prSet/>
      <dgm:spPr/>
      <dgm:t>
        <a:bodyPr/>
        <a:lstStyle/>
        <a:p>
          <a:endParaRPr lang="en-US" sz="2200">
            <a:solidFill>
              <a:schemeClr val="bg1"/>
            </a:solidFill>
          </a:endParaRPr>
        </a:p>
      </dgm:t>
    </dgm:pt>
    <dgm:pt modelId="{5DC95065-63EC-4EA9-801D-76E37E7CDF06}">
      <dgm:prSet phldrT="[Text]" custT="1"/>
      <dgm:spPr/>
      <dgm:t>
        <a:bodyPr/>
        <a:lstStyle/>
        <a:p>
          <a:r>
            <a:rPr lang="en-US" sz="2200">
              <a:solidFill>
                <a:schemeClr val="bg1"/>
              </a:solidFill>
            </a:rPr>
            <a:t>Evaluate using IDP and assess plant-specific risk</a:t>
          </a:r>
        </a:p>
      </dgm:t>
    </dgm:pt>
    <dgm:pt modelId="{60874E6E-8691-492A-A5DC-5C9783BDEB7C}" type="parTrans" cxnId="{C933A6C3-5998-4273-AB9E-F60826F0A4FC}">
      <dgm:prSet/>
      <dgm:spPr/>
      <dgm:t>
        <a:bodyPr/>
        <a:lstStyle/>
        <a:p>
          <a:endParaRPr lang="en-US" sz="2200">
            <a:solidFill>
              <a:schemeClr val="bg1"/>
            </a:solidFill>
          </a:endParaRPr>
        </a:p>
      </dgm:t>
    </dgm:pt>
    <dgm:pt modelId="{4EDDBDC0-BC73-4E5E-AAB9-1756BD34C98A}" type="sibTrans" cxnId="{C933A6C3-5998-4273-AB9E-F60826F0A4FC}">
      <dgm:prSet/>
      <dgm:spPr/>
      <dgm:t>
        <a:bodyPr/>
        <a:lstStyle/>
        <a:p>
          <a:endParaRPr lang="en-US" sz="2200">
            <a:solidFill>
              <a:schemeClr val="bg1"/>
            </a:solidFill>
          </a:endParaRPr>
        </a:p>
      </dgm:t>
    </dgm:pt>
    <dgm:pt modelId="{EEFBE8CE-2226-4972-A2E7-A4B08FCD3BD9}">
      <dgm:prSet phldrT="[Text]" custT="1"/>
      <dgm:spPr/>
      <dgm:t>
        <a:bodyPr/>
        <a:lstStyle/>
        <a:p>
          <a:r>
            <a:rPr lang="en-US" sz="2200">
              <a:solidFill>
                <a:schemeClr val="bg1"/>
              </a:solidFill>
            </a:rPr>
            <a:t>Assess cumulative risk</a:t>
          </a:r>
        </a:p>
      </dgm:t>
    </dgm:pt>
    <dgm:pt modelId="{20E15D41-4E20-4886-B259-3253D3793AFD}" type="parTrans" cxnId="{0716E0C4-DB69-442F-83E3-879B48F0F696}">
      <dgm:prSet/>
      <dgm:spPr/>
      <dgm:t>
        <a:bodyPr/>
        <a:lstStyle/>
        <a:p>
          <a:endParaRPr lang="en-US" sz="2200">
            <a:solidFill>
              <a:schemeClr val="bg1"/>
            </a:solidFill>
          </a:endParaRPr>
        </a:p>
      </dgm:t>
    </dgm:pt>
    <dgm:pt modelId="{0542BC22-5CAC-424E-8C1A-9CA641FDE03F}" type="sibTrans" cxnId="{0716E0C4-DB69-442F-83E3-879B48F0F696}">
      <dgm:prSet/>
      <dgm:spPr/>
      <dgm:t>
        <a:bodyPr/>
        <a:lstStyle/>
        <a:p>
          <a:endParaRPr lang="en-US" sz="2200">
            <a:solidFill>
              <a:schemeClr val="bg1"/>
            </a:solidFill>
          </a:endParaRPr>
        </a:p>
      </dgm:t>
    </dgm:pt>
    <dgm:pt modelId="{6048FC11-0606-43A2-A1A6-768367A8A6A9}">
      <dgm:prSet phldrT="[Text]" custT="1"/>
      <dgm:spPr/>
      <dgm:t>
        <a:bodyPr/>
        <a:lstStyle/>
        <a:p>
          <a:r>
            <a:rPr lang="en-US" sz="2200" dirty="0">
              <a:solidFill>
                <a:schemeClr val="bg1"/>
              </a:solidFill>
            </a:rPr>
            <a:t>Identify risk management actions as necessary</a:t>
          </a:r>
        </a:p>
      </dgm:t>
    </dgm:pt>
    <dgm:pt modelId="{B4DC2517-1C2C-47B6-8CF9-653E2E728BB2}" type="parTrans" cxnId="{593DD789-1F08-4A13-BF78-AC054CFCDBC5}">
      <dgm:prSet/>
      <dgm:spPr/>
      <dgm:t>
        <a:bodyPr/>
        <a:lstStyle/>
        <a:p>
          <a:endParaRPr lang="en-US" sz="2200">
            <a:solidFill>
              <a:schemeClr val="bg1"/>
            </a:solidFill>
          </a:endParaRPr>
        </a:p>
      </dgm:t>
    </dgm:pt>
    <dgm:pt modelId="{27F14FFF-4573-4B48-8FE5-CCBF539260EC}" type="sibTrans" cxnId="{593DD789-1F08-4A13-BF78-AC054CFCDBC5}">
      <dgm:prSet/>
      <dgm:spPr/>
      <dgm:t>
        <a:bodyPr/>
        <a:lstStyle/>
        <a:p>
          <a:endParaRPr lang="en-US" sz="2200">
            <a:solidFill>
              <a:schemeClr val="bg1"/>
            </a:solidFill>
          </a:endParaRPr>
        </a:p>
      </dgm:t>
    </dgm:pt>
    <dgm:pt modelId="{DEE9794D-71EA-4ACC-9192-838D51635F2F}" type="pres">
      <dgm:prSet presAssocID="{F336299E-6FF9-40EA-953F-FBFC516EC3F5}" presName="arrowDiagram" presStyleCnt="0">
        <dgm:presLayoutVars>
          <dgm:chMax val="5"/>
          <dgm:dir/>
          <dgm:resizeHandles val="exact"/>
        </dgm:presLayoutVars>
      </dgm:prSet>
      <dgm:spPr/>
    </dgm:pt>
    <dgm:pt modelId="{65E62110-127E-41E7-9FE3-A0E771BE656B}" type="pres">
      <dgm:prSet presAssocID="{F336299E-6FF9-40EA-953F-FBFC516EC3F5}" presName="arrow" presStyleLbl="bgShp" presStyleIdx="0" presStyleCnt="1"/>
      <dgm:spPr/>
    </dgm:pt>
    <dgm:pt modelId="{4673225C-DC2F-43BB-95A0-D05678DA44C2}" type="pres">
      <dgm:prSet presAssocID="{F336299E-6FF9-40EA-953F-FBFC516EC3F5}" presName="arrowDiagram4" presStyleCnt="0"/>
      <dgm:spPr/>
    </dgm:pt>
    <dgm:pt modelId="{1DDBF9ED-FE0C-4B79-909C-9312C7B123AB}" type="pres">
      <dgm:prSet presAssocID="{255C1B81-4741-4A0C-A978-F4C0A2136C44}" presName="bullet4a" presStyleLbl="node1" presStyleIdx="0" presStyleCnt="4"/>
      <dgm:spPr/>
    </dgm:pt>
    <dgm:pt modelId="{906606B8-4ECB-448D-8EA6-A6A0FE40EF72}" type="pres">
      <dgm:prSet presAssocID="{255C1B81-4741-4A0C-A978-F4C0A2136C44}" presName="textBox4a" presStyleLbl="revTx" presStyleIdx="0" presStyleCnt="4" custScaleX="127654" custLinFactNeighborX="-10360" custLinFactNeighborY="22842">
        <dgm:presLayoutVars>
          <dgm:bulletEnabled val="1"/>
        </dgm:presLayoutVars>
      </dgm:prSet>
      <dgm:spPr/>
    </dgm:pt>
    <dgm:pt modelId="{4C5AD2EF-55D7-4376-A1F2-9723E208F6AC}" type="pres">
      <dgm:prSet presAssocID="{5DC95065-63EC-4EA9-801D-76E37E7CDF06}" presName="bullet4b" presStyleLbl="node1" presStyleIdx="1" presStyleCnt="4"/>
      <dgm:spPr/>
    </dgm:pt>
    <dgm:pt modelId="{98871B92-C73F-41B7-AC8E-7F2166226FFB}" type="pres">
      <dgm:prSet presAssocID="{5DC95065-63EC-4EA9-801D-76E37E7CDF06}" presName="textBox4b" presStyleLbl="revTx" presStyleIdx="1" presStyleCnt="4" custLinFactNeighborX="-10296" custLinFactNeighborY="18372">
        <dgm:presLayoutVars>
          <dgm:bulletEnabled val="1"/>
        </dgm:presLayoutVars>
      </dgm:prSet>
      <dgm:spPr/>
    </dgm:pt>
    <dgm:pt modelId="{2FFEE166-35D4-49FF-95AE-30E1B1FCED8E}" type="pres">
      <dgm:prSet presAssocID="{6048FC11-0606-43A2-A1A6-768367A8A6A9}" presName="bullet4c" presStyleLbl="node1" presStyleIdx="2" presStyleCnt="4"/>
      <dgm:spPr/>
    </dgm:pt>
    <dgm:pt modelId="{26DC9493-0DFE-47C5-B990-48E6423B0C83}" type="pres">
      <dgm:prSet presAssocID="{6048FC11-0606-43A2-A1A6-768367A8A6A9}" presName="textBox4c" presStyleLbl="revTx" presStyleIdx="2" presStyleCnt="4" custScaleX="136167" custLinFactNeighborX="216" custLinFactNeighborY="23165">
        <dgm:presLayoutVars>
          <dgm:bulletEnabled val="1"/>
        </dgm:presLayoutVars>
      </dgm:prSet>
      <dgm:spPr/>
    </dgm:pt>
    <dgm:pt modelId="{E162E5BB-4FD6-47E5-BEF2-592BD69D3F24}" type="pres">
      <dgm:prSet presAssocID="{EEFBE8CE-2226-4972-A2E7-A4B08FCD3BD9}" presName="bullet4d" presStyleLbl="node1" presStyleIdx="3" presStyleCnt="4"/>
      <dgm:spPr/>
    </dgm:pt>
    <dgm:pt modelId="{F9883A2F-DDBA-42ED-A9B9-358A4F30A87B}" type="pres">
      <dgm:prSet presAssocID="{EEFBE8CE-2226-4972-A2E7-A4B08FCD3BD9}" presName="textBox4d" presStyleLbl="revTx" presStyleIdx="3" presStyleCnt="4" custScaleX="127841" custLinFactNeighborX="-7695" custLinFactNeighborY="14035">
        <dgm:presLayoutVars>
          <dgm:bulletEnabled val="1"/>
        </dgm:presLayoutVars>
      </dgm:prSet>
      <dgm:spPr/>
    </dgm:pt>
  </dgm:ptLst>
  <dgm:cxnLst>
    <dgm:cxn modelId="{1C02E33B-107C-45AF-B7B2-E8112D6DECC2}" type="presOf" srcId="{255C1B81-4741-4A0C-A978-F4C0A2136C44}" destId="{906606B8-4ECB-448D-8EA6-A6A0FE40EF72}" srcOrd="0" destOrd="0" presId="urn:microsoft.com/office/officeart/2005/8/layout/arrow2"/>
    <dgm:cxn modelId="{7C545A3E-4936-4AD5-B431-72B30B827CF5}" srcId="{F336299E-6FF9-40EA-953F-FBFC516EC3F5}" destId="{255C1B81-4741-4A0C-A978-F4C0A2136C44}" srcOrd="0" destOrd="0" parTransId="{4286F9E6-163E-4B0F-A3E1-804A6A52D7C4}" sibTransId="{C8C95C48-19CC-450B-9AAD-161DE9375A09}"/>
    <dgm:cxn modelId="{461A5A64-F3E9-4ED0-8CE5-5F57F0DE76F2}" type="presOf" srcId="{F336299E-6FF9-40EA-953F-FBFC516EC3F5}" destId="{DEE9794D-71EA-4ACC-9192-838D51635F2F}" srcOrd="0" destOrd="0" presId="urn:microsoft.com/office/officeart/2005/8/layout/arrow2"/>
    <dgm:cxn modelId="{89E97853-F628-402E-8776-375D5A33E380}" type="presOf" srcId="{EEFBE8CE-2226-4972-A2E7-A4B08FCD3BD9}" destId="{F9883A2F-DDBA-42ED-A9B9-358A4F30A87B}" srcOrd="0" destOrd="0" presId="urn:microsoft.com/office/officeart/2005/8/layout/arrow2"/>
    <dgm:cxn modelId="{593DD789-1F08-4A13-BF78-AC054CFCDBC5}" srcId="{F336299E-6FF9-40EA-953F-FBFC516EC3F5}" destId="{6048FC11-0606-43A2-A1A6-768367A8A6A9}" srcOrd="2" destOrd="0" parTransId="{B4DC2517-1C2C-47B6-8CF9-653E2E728BB2}" sibTransId="{27F14FFF-4573-4B48-8FE5-CCBF539260EC}"/>
    <dgm:cxn modelId="{8A390FC3-69B2-40F5-83EC-17A5255A8FCC}" type="presOf" srcId="{5DC95065-63EC-4EA9-801D-76E37E7CDF06}" destId="{98871B92-C73F-41B7-AC8E-7F2166226FFB}" srcOrd="0" destOrd="0" presId="urn:microsoft.com/office/officeart/2005/8/layout/arrow2"/>
    <dgm:cxn modelId="{C933A6C3-5998-4273-AB9E-F60826F0A4FC}" srcId="{F336299E-6FF9-40EA-953F-FBFC516EC3F5}" destId="{5DC95065-63EC-4EA9-801D-76E37E7CDF06}" srcOrd="1" destOrd="0" parTransId="{60874E6E-8691-492A-A5DC-5C9783BDEB7C}" sibTransId="{4EDDBDC0-BC73-4E5E-AAB9-1756BD34C98A}"/>
    <dgm:cxn modelId="{0716E0C4-DB69-442F-83E3-879B48F0F696}" srcId="{F336299E-6FF9-40EA-953F-FBFC516EC3F5}" destId="{EEFBE8CE-2226-4972-A2E7-A4B08FCD3BD9}" srcOrd="3" destOrd="0" parTransId="{20E15D41-4E20-4886-B259-3253D3793AFD}" sibTransId="{0542BC22-5CAC-424E-8C1A-9CA641FDE03F}"/>
    <dgm:cxn modelId="{ED5AAFF1-E097-4A02-8CA3-8F7FD60CF2B7}" type="presOf" srcId="{6048FC11-0606-43A2-A1A6-768367A8A6A9}" destId="{26DC9493-0DFE-47C5-B990-48E6423B0C83}" srcOrd="0" destOrd="0" presId="urn:microsoft.com/office/officeart/2005/8/layout/arrow2"/>
    <dgm:cxn modelId="{F727A0FD-A48C-4B39-8BC6-62540EA31C3E}" type="presParOf" srcId="{DEE9794D-71EA-4ACC-9192-838D51635F2F}" destId="{65E62110-127E-41E7-9FE3-A0E771BE656B}" srcOrd="0" destOrd="0" presId="urn:microsoft.com/office/officeart/2005/8/layout/arrow2"/>
    <dgm:cxn modelId="{0464E56B-5731-47B1-AB01-7C8ABC696D00}" type="presParOf" srcId="{DEE9794D-71EA-4ACC-9192-838D51635F2F}" destId="{4673225C-DC2F-43BB-95A0-D05678DA44C2}" srcOrd="1" destOrd="0" presId="urn:microsoft.com/office/officeart/2005/8/layout/arrow2"/>
    <dgm:cxn modelId="{38C7D2AF-0F27-4CB3-AB72-7BCAD367B1D2}" type="presParOf" srcId="{4673225C-DC2F-43BB-95A0-D05678DA44C2}" destId="{1DDBF9ED-FE0C-4B79-909C-9312C7B123AB}" srcOrd="0" destOrd="0" presId="urn:microsoft.com/office/officeart/2005/8/layout/arrow2"/>
    <dgm:cxn modelId="{979FC3B9-6D64-4EC7-B9FE-1E987FF2D032}" type="presParOf" srcId="{4673225C-DC2F-43BB-95A0-D05678DA44C2}" destId="{906606B8-4ECB-448D-8EA6-A6A0FE40EF72}" srcOrd="1" destOrd="0" presId="urn:microsoft.com/office/officeart/2005/8/layout/arrow2"/>
    <dgm:cxn modelId="{A2E945D8-057F-4FFE-9737-8B7A2A4989B1}" type="presParOf" srcId="{4673225C-DC2F-43BB-95A0-D05678DA44C2}" destId="{4C5AD2EF-55D7-4376-A1F2-9723E208F6AC}" srcOrd="2" destOrd="0" presId="urn:microsoft.com/office/officeart/2005/8/layout/arrow2"/>
    <dgm:cxn modelId="{CCE1F5B9-2A1C-4668-A69A-AA04FF4BF6D1}" type="presParOf" srcId="{4673225C-DC2F-43BB-95A0-D05678DA44C2}" destId="{98871B92-C73F-41B7-AC8E-7F2166226FFB}" srcOrd="3" destOrd="0" presId="urn:microsoft.com/office/officeart/2005/8/layout/arrow2"/>
    <dgm:cxn modelId="{F8732546-99F0-455C-8552-E2E034154C22}" type="presParOf" srcId="{4673225C-DC2F-43BB-95A0-D05678DA44C2}" destId="{2FFEE166-35D4-49FF-95AE-30E1B1FCED8E}" srcOrd="4" destOrd="0" presId="urn:microsoft.com/office/officeart/2005/8/layout/arrow2"/>
    <dgm:cxn modelId="{9E37BA96-6A75-4F1B-A50D-6A1C77D6F155}" type="presParOf" srcId="{4673225C-DC2F-43BB-95A0-D05678DA44C2}" destId="{26DC9493-0DFE-47C5-B990-48E6423B0C83}" srcOrd="5" destOrd="0" presId="urn:microsoft.com/office/officeart/2005/8/layout/arrow2"/>
    <dgm:cxn modelId="{E504E426-8419-4960-ADE7-70A6D6EE8949}" type="presParOf" srcId="{4673225C-DC2F-43BB-95A0-D05678DA44C2}" destId="{E162E5BB-4FD6-47E5-BEF2-592BD69D3F24}" srcOrd="6" destOrd="0" presId="urn:microsoft.com/office/officeart/2005/8/layout/arrow2"/>
    <dgm:cxn modelId="{6781F71D-FE59-4BE1-B079-A0F04BC65ACF}" type="presParOf" srcId="{4673225C-DC2F-43BB-95A0-D05678DA44C2}" destId="{F9883A2F-DDBA-42ED-A9B9-358A4F30A87B}"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997D59-6ECF-48EC-86BE-FED5B306684E}" type="doc">
      <dgm:prSet loTypeId="urn:microsoft.com/office/officeart/2005/8/layout/process2" loCatId="process" qsTypeId="urn:microsoft.com/office/officeart/2005/8/quickstyle/simple1" qsCatId="simple" csTypeId="urn:microsoft.com/office/officeart/2005/8/colors/accent1_2" csCatId="accent1" phldr="1"/>
      <dgm:spPr/>
    </dgm:pt>
    <dgm:pt modelId="{AA70AF63-1C23-47FB-8483-10E28671E49A}">
      <dgm:prSet phldrT="[Text]" custT="1"/>
      <dgm:spPr>
        <a:solidFill>
          <a:schemeClr val="accent3"/>
        </a:solidFill>
      </dgm:spPr>
      <dgm:t>
        <a:bodyPr/>
        <a:lstStyle/>
        <a:p>
          <a:r>
            <a:rPr lang="en-US" sz="2000" dirty="0">
              <a:solidFill>
                <a:schemeClr val="bg1"/>
              </a:solidFill>
            </a:rPr>
            <a:t>Consider risk management actions</a:t>
          </a:r>
        </a:p>
      </dgm:t>
    </dgm:pt>
    <dgm:pt modelId="{3ECB7172-65E9-420D-A42E-AE1513C9D53C}" type="parTrans" cxnId="{AE435272-2C98-4495-A79D-47AD921FBC55}">
      <dgm:prSet/>
      <dgm:spPr/>
      <dgm:t>
        <a:bodyPr/>
        <a:lstStyle/>
        <a:p>
          <a:endParaRPr lang="en-US" sz="1400">
            <a:solidFill>
              <a:schemeClr val="bg1"/>
            </a:solidFill>
          </a:endParaRPr>
        </a:p>
      </dgm:t>
    </dgm:pt>
    <dgm:pt modelId="{3C6EBB4A-F131-45CB-8523-FBBA1173A885}" type="sibTrans" cxnId="{AE435272-2C98-4495-A79D-47AD921FBC55}">
      <dgm:prSet custT="1"/>
      <dgm:spPr/>
      <dgm:t>
        <a:bodyPr/>
        <a:lstStyle/>
        <a:p>
          <a:endParaRPr lang="en-US" sz="1400">
            <a:solidFill>
              <a:schemeClr val="bg1"/>
            </a:solidFill>
          </a:endParaRPr>
        </a:p>
      </dgm:t>
    </dgm:pt>
    <dgm:pt modelId="{7F5FB4BE-ADC5-4077-A69E-CD94C0FAF931}">
      <dgm:prSet phldrT="[Text]" custT="1"/>
      <dgm:spPr>
        <a:solidFill>
          <a:schemeClr val="accent3"/>
        </a:solidFill>
      </dgm:spPr>
      <dgm:t>
        <a:bodyPr/>
        <a:lstStyle/>
        <a:p>
          <a:r>
            <a:rPr lang="en-US" sz="2000" dirty="0">
              <a:solidFill>
                <a:schemeClr val="bg1"/>
              </a:solidFill>
            </a:rPr>
            <a:t>Assess the cumulative risk</a:t>
          </a:r>
        </a:p>
      </dgm:t>
    </dgm:pt>
    <dgm:pt modelId="{0CDC4C2D-67E9-4E89-8352-8B1F494E829F}" type="parTrans" cxnId="{EA691548-430B-489E-AE75-F6F0D3A78F56}">
      <dgm:prSet/>
      <dgm:spPr/>
      <dgm:t>
        <a:bodyPr/>
        <a:lstStyle/>
        <a:p>
          <a:endParaRPr lang="en-US" sz="1400">
            <a:solidFill>
              <a:schemeClr val="bg1"/>
            </a:solidFill>
          </a:endParaRPr>
        </a:p>
      </dgm:t>
    </dgm:pt>
    <dgm:pt modelId="{BE458F38-1763-4A38-A0B4-0659B1E27534}" type="sibTrans" cxnId="{EA691548-430B-489E-AE75-F6F0D3A78F56}">
      <dgm:prSet custT="1"/>
      <dgm:spPr/>
      <dgm:t>
        <a:bodyPr/>
        <a:lstStyle/>
        <a:p>
          <a:endParaRPr lang="en-US" sz="1400">
            <a:solidFill>
              <a:schemeClr val="bg1"/>
            </a:solidFill>
          </a:endParaRPr>
        </a:p>
      </dgm:t>
    </dgm:pt>
    <dgm:pt modelId="{7D1AB45F-1C52-41BA-A9C2-9E3A9AC399EC}">
      <dgm:prSet phldrT="[Text]" custT="1"/>
      <dgm:spPr>
        <a:solidFill>
          <a:schemeClr val="accent3"/>
        </a:solidFill>
      </dgm:spPr>
      <dgm:t>
        <a:bodyPr/>
        <a:lstStyle/>
        <a:p>
          <a:r>
            <a:rPr lang="en-US" sz="2000">
              <a:solidFill>
                <a:schemeClr val="bg1"/>
              </a:solidFill>
            </a:rPr>
            <a:t>Is the risk impact minimal?</a:t>
          </a:r>
          <a:endParaRPr lang="en-US" sz="1800">
            <a:solidFill>
              <a:schemeClr val="bg1"/>
            </a:solidFill>
          </a:endParaRPr>
        </a:p>
      </dgm:t>
    </dgm:pt>
    <dgm:pt modelId="{64DDA6CB-2FB0-45C5-BC5F-F89C883EA332}" type="parTrans" cxnId="{A5777D67-34E7-4724-A14B-BB850E0CB958}">
      <dgm:prSet/>
      <dgm:spPr/>
      <dgm:t>
        <a:bodyPr/>
        <a:lstStyle/>
        <a:p>
          <a:endParaRPr lang="en-US" sz="1400">
            <a:solidFill>
              <a:schemeClr val="bg1"/>
            </a:solidFill>
          </a:endParaRPr>
        </a:p>
      </dgm:t>
    </dgm:pt>
    <dgm:pt modelId="{C82B53AB-4098-46E1-ADC2-6294C1179418}" type="sibTrans" cxnId="{A5777D67-34E7-4724-A14B-BB850E0CB958}">
      <dgm:prSet custT="1"/>
      <dgm:spPr/>
      <dgm:t>
        <a:bodyPr/>
        <a:lstStyle/>
        <a:p>
          <a:endParaRPr lang="en-US" sz="1400">
            <a:solidFill>
              <a:schemeClr val="bg1"/>
            </a:solidFill>
          </a:endParaRPr>
        </a:p>
      </dgm:t>
    </dgm:pt>
    <dgm:pt modelId="{A8113C55-3238-4C35-B518-38998A006F88}">
      <dgm:prSet phldrT="[Text]" custT="1"/>
      <dgm:spPr>
        <a:solidFill>
          <a:schemeClr val="accent3"/>
        </a:solidFill>
      </dgm:spPr>
      <dgm:t>
        <a:bodyPr/>
        <a:lstStyle/>
        <a:p>
          <a:r>
            <a:rPr lang="en-US" sz="1800" dirty="0">
              <a:solidFill>
                <a:schemeClr val="bg1"/>
              </a:solidFill>
            </a:rPr>
            <a:t>Characterize the issue as having a minimal safety impact</a:t>
          </a:r>
        </a:p>
      </dgm:t>
    </dgm:pt>
    <dgm:pt modelId="{0D887497-DB1B-46F2-94ED-F30D0331DEF6}" type="parTrans" cxnId="{89522669-943D-4470-AE62-CA8706627AC8}">
      <dgm:prSet/>
      <dgm:spPr/>
      <dgm:t>
        <a:bodyPr/>
        <a:lstStyle/>
        <a:p>
          <a:endParaRPr lang="en-US" sz="1400">
            <a:solidFill>
              <a:schemeClr val="bg1"/>
            </a:solidFill>
          </a:endParaRPr>
        </a:p>
      </dgm:t>
    </dgm:pt>
    <dgm:pt modelId="{FA460A8F-1BE6-40F5-AB77-DBAB511354E5}" type="sibTrans" cxnId="{89522669-943D-4470-AE62-CA8706627AC8}">
      <dgm:prSet/>
      <dgm:spPr/>
      <dgm:t>
        <a:bodyPr/>
        <a:lstStyle/>
        <a:p>
          <a:endParaRPr lang="en-US" sz="1400">
            <a:solidFill>
              <a:schemeClr val="bg1"/>
            </a:solidFill>
          </a:endParaRPr>
        </a:p>
      </dgm:t>
    </dgm:pt>
    <dgm:pt modelId="{8CFB2E17-0870-48C5-8C68-23B8659ECB59}" type="pres">
      <dgm:prSet presAssocID="{5B997D59-6ECF-48EC-86BE-FED5B306684E}" presName="linearFlow" presStyleCnt="0">
        <dgm:presLayoutVars>
          <dgm:resizeHandles val="exact"/>
        </dgm:presLayoutVars>
      </dgm:prSet>
      <dgm:spPr/>
    </dgm:pt>
    <dgm:pt modelId="{0E26C6D6-604D-4CD2-881D-BF3420362DE8}" type="pres">
      <dgm:prSet presAssocID="{AA70AF63-1C23-47FB-8483-10E28671E49A}" presName="node" presStyleLbl="node1" presStyleIdx="0" presStyleCnt="4" custScaleX="139576">
        <dgm:presLayoutVars>
          <dgm:bulletEnabled val="1"/>
        </dgm:presLayoutVars>
      </dgm:prSet>
      <dgm:spPr/>
    </dgm:pt>
    <dgm:pt modelId="{D1E5B4B4-F5FB-4B3B-B81E-718F571D8AE1}" type="pres">
      <dgm:prSet presAssocID="{3C6EBB4A-F131-45CB-8523-FBBA1173A885}" presName="sibTrans" presStyleLbl="sibTrans2D1" presStyleIdx="0" presStyleCnt="3"/>
      <dgm:spPr/>
    </dgm:pt>
    <dgm:pt modelId="{DECB33B5-D923-4731-BC71-DEEA417D79AE}" type="pres">
      <dgm:prSet presAssocID="{3C6EBB4A-F131-45CB-8523-FBBA1173A885}" presName="connectorText" presStyleLbl="sibTrans2D1" presStyleIdx="0" presStyleCnt="3"/>
      <dgm:spPr/>
    </dgm:pt>
    <dgm:pt modelId="{ED94ABFE-CC84-4594-A1BD-F510422B9F0D}" type="pres">
      <dgm:prSet presAssocID="{7F5FB4BE-ADC5-4077-A69E-CD94C0FAF931}" presName="node" presStyleLbl="node1" presStyleIdx="1" presStyleCnt="4" custScaleX="139576">
        <dgm:presLayoutVars>
          <dgm:bulletEnabled val="1"/>
        </dgm:presLayoutVars>
      </dgm:prSet>
      <dgm:spPr/>
    </dgm:pt>
    <dgm:pt modelId="{0E28DB1C-ACBA-437B-AF80-76060788AEA7}" type="pres">
      <dgm:prSet presAssocID="{BE458F38-1763-4A38-A0B4-0659B1E27534}" presName="sibTrans" presStyleLbl="sibTrans2D1" presStyleIdx="1" presStyleCnt="3"/>
      <dgm:spPr/>
    </dgm:pt>
    <dgm:pt modelId="{3A0D1328-1B2A-489C-A9FC-FDADE7C560AD}" type="pres">
      <dgm:prSet presAssocID="{BE458F38-1763-4A38-A0B4-0659B1E27534}" presName="connectorText" presStyleLbl="sibTrans2D1" presStyleIdx="1" presStyleCnt="3"/>
      <dgm:spPr/>
    </dgm:pt>
    <dgm:pt modelId="{87183A34-E4C8-4105-9DCF-4896B2B05558}" type="pres">
      <dgm:prSet presAssocID="{7D1AB45F-1C52-41BA-A9C2-9E3A9AC399EC}" presName="node" presStyleLbl="node1" presStyleIdx="2" presStyleCnt="4" custScaleY="282274">
        <dgm:presLayoutVars>
          <dgm:bulletEnabled val="1"/>
        </dgm:presLayoutVars>
      </dgm:prSet>
      <dgm:spPr>
        <a:prstGeom prst="diamond">
          <a:avLst/>
        </a:prstGeom>
      </dgm:spPr>
    </dgm:pt>
    <dgm:pt modelId="{1FC87FD3-4F91-4B36-BDDB-0D94FCAA7CDF}" type="pres">
      <dgm:prSet presAssocID="{C82B53AB-4098-46E1-ADC2-6294C1179418}" presName="sibTrans" presStyleLbl="sibTrans2D1" presStyleIdx="2" presStyleCnt="3"/>
      <dgm:spPr/>
    </dgm:pt>
    <dgm:pt modelId="{B1859D1A-6D94-4B6B-ACA6-58504216513C}" type="pres">
      <dgm:prSet presAssocID="{C82B53AB-4098-46E1-ADC2-6294C1179418}" presName="connectorText" presStyleLbl="sibTrans2D1" presStyleIdx="2" presStyleCnt="3"/>
      <dgm:spPr/>
    </dgm:pt>
    <dgm:pt modelId="{74B714C8-3354-40D7-913A-6F4D904B0645}" type="pres">
      <dgm:prSet presAssocID="{A8113C55-3238-4C35-B518-38998A006F88}" presName="node" presStyleLbl="node1" presStyleIdx="3" presStyleCnt="4" custScaleX="102207" custScaleY="223873">
        <dgm:presLayoutVars>
          <dgm:bulletEnabled val="1"/>
        </dgm:presLayoutVars>
      </dgm:prSet>
      <dgm:spPr/>
    </dgm:pt>
  </dgm:ptLst>
  <dgm:cxnLst>
    <dgm:cxn modelId="{81EAB903-AEA0-42B2-A1A7-A80C4F0A73D4}" type="presOf" srcId="{5B997D59-6ECF-48EC-86BE-FED5B306684E}" destId="{8CFB2E17-0870-48C5-8C68-23B8659ECB59}" srcOrd="0" destOrd="0" presId="urn:microsoft.com/office/officeart/2005/8/layout/process2"/>
    <dgm:cxn modelId="{102E860D-BD88-4B6F-A93E-E302C15745D3}" type="presOf" srcId="{7D1AB45F-1C52-41BA-A9C2-9E3A9AC399EC}" destId="{87183A34-E4C8-4105-9DCF-4896B2B05558}" srcOrd="0" destOrd="0" presId="urn:microsoft.com/office/officeart/2005/8/layout/process2"/>
    <dgm:cxn modelId="{99848B3D-2A1C-405E-8219-7D14AB49BF90}" type="presOf" srcId="{3C6EBB4A-F131-45CB-8523-FBBA1173A885}" destId="{D1E5B4B4-F5FB-4B3B-B81E-718F571D8AE1}" srcOrd="0" destOrd="0" presId="urn:microsoft.com/office/officeart/2005/8/layout/process2"/>
    <dgm:cxn modelId="{A5777D67-34E7-4724-A14B-BB850E0CB958}" srcId="{5B997D59-6ECF-48EC-86BE-FED5B306684E}" destId="{7D1AB45F-1C52-41BA-A9C2-9E3A9AC399EC}" srcOrd="2" destOrd="0" parTransId="{64DDA6CB-2FB0-45C5-BC5F-F89C883EA332}" sibTransId="{C82B53AB-4098-46E1-ADC2-6294C1179418}"/>
    <dgm:cxn modelId="{EA691548-430B-489E-AE75-F6F0D3A78F56}" srcId="{5B997D59-6ECF-48EC-86BE-FED5B306684E}" destId="{7F5FB4BE-ADC5-4077-A69E-CD94C0FAF931}" srcOrd="1" destOrd="0" parTransId="{0CDC4C2D-67E9-4E89-8352-8B1F494E829F}" sibTransId="{BE458F38-1763-4A38-A0B4-0659B1E27534}"/>
    <dgm:cxn modelId="{89522669-943D-4470-AE62-CA8706627AC8}" srcId="{5B997D59-6ECF-48EC-86BE-FED5B306684E}" destId="{A8113C55-3238-4C35-B518-38998A006F88}" srcOrd="3" destOrd="0" parTransId="{0D887497-DB1B-46F2-94ED-F30D0331DEF6}" sibTransId="{FA460A8F-1BE6-40F5-AB77-DBAB511354E5}"/>
    <dgm:cxn modelId="{AE435272-2C98-4495-A79D-47AD921FBC55}" srcId="{5B997D59-6ECF-48EC-86BE-FED5B306684E}" destId="{AA70AF63-1C23-47FB-8483-10E28671E49A}" srcOrd="0" destOrd="0" parTransId="{3ECB7172-65E9-420D-A42E-AE1513C9D53C}" sibTransId="{3C6EBB4A-F131-45CB-8523-FBBA1173A885}"/>
    <dgm:cxn modelId="{AB863A96-E833-48F5-9C3E-FFF611DF0D93}" type="presOf" srcId="{7F5FB4BE-ADC5-4077-A69E-CD94C0FAF931}" destId="{ED94ABFE-CC84-4594-A1BD-F510422B9F0D}" srcOrd="0" destOrd="0" presId="urn:microsoft.com/office/officeart/2005/8/layout/process2"/>
    <dgm:cxn modelId="{72C7D8A7-3AF3-4CE4-981D-E1CE337020E6}" type="presOf" srcId="{BE458F38-1763-4A38-A0B4-0659B1E27534}" destId="{0E28DB1C-ACBA-437B-AF80-76060788AEA7}" srcOrd="0" destOrd="0" presId="urn:microsoft.com/office/officeart/2005/8/layout/process2"/>
    <dgm:cxn modelId="{329B2EB2-534D-465C-B281-13299851BC56}" type="presOf" srcId="{C82B53AB-4098-46E1-ADC2-6294C1179418}" destId="{B1859D1A-6D94-4B6B-ACA6-58504216513C}" srcOrd="1" destOrd="0" presId="urn:microsoft.com/office/officeart/2005/8/layout/process2"/>
    <dgm:cxn modelId="{6E3750C6-E2F9-48E5-B79C-7409B3B78215}" type="presOf" srcId="{AA70AF63-1C23-47FB-8483-10E28671E49A}" destId="{0E26C6D6-604D-4CD2-881D-BF3420362DE8}" srcOrd="0" destOrd="0" presId="urn:microsoft.com/office/officeart/2005/8/layout/process2"/>
    <dgm:cxn modelId="{6F9F24D0-A841-45FF-A751-DC0A32FF4ACB}" type="presOf" srcId="{A8113C55-3238-4C35-B518-38998A006F88}" destId="{74B714C8-3354-40D7-913A-6F4D904B0645}" srcOrd="0" destOrd="0" presId="urn:microsoft.com/office/officeart/2005/8/layout/process2"/>
    <dgm:cxn modelId="{507EC3D1-779A-4EBF-8688-9A9A2388F15E}" type="presOf" srcId="{BE458F38-1763-4A38-A0B4-0659B1E27534}" destId="{3A0D1328-1B2A-489C-A9FC-FDADE7C560AD}" srcOrd="1" destOrd="0" presId="urn:microsoft.com/office/officeart/2005/8/layout/process2"/>
    <dgm:cxn modelId="{138CD4D5-C620-413E-BB52-27B34D87C8DC}" type="presOf" srcId="{C82B53AB-4098-46E1-ADC2-6294C1179418}" destId="{1FC87FD3-4F91-4B36-BDDB-0D94FCAA7CDF}" srcOrd="0" destOrd="0" presId="urn:microsoft.com/office/officeart/2005/8/layout/process2"/>
    <dgm:cxn modelId="{3C5720DA-CD88-45BA-B66A-3CFE841D83E0}" type="presOf" srcId="{3C6EBB4A-F131-45CB-8523-FBBA1173A885}" destId="{DECB33B5-D923-4731-BC71-DEEA417D79AE}" srcOrd="1" destOrd="0" presId="urn:microsoft.com/office/officeart/2005/8/layout/process2"/>
    <dgm:cxn modelId="{5B9656D9-5CD9-46D9-B3A2-2AA713C9F299}" type="presParOf" srcId="{8CFB2E17-0870-48C5-8C68-23B8659ECB59}" destId="{0E26C6D6-604D-4CD2-881D-BF3420362DE8}" srcOrd="0" destOrd="0" presId="urn:microsoft.com/office/officeart/2005/8/layout/process2"/>
    <dgm:cxn modelId="{8A0E085C-23F2-4FA4-8BAE-8D7BFE26FD62}" type="presParOf" srcId="{8CFB2E17-0870-48C5-8C68-23B8659ECB59}" destId="{D1E5B4B4-F5FB-4B3B-B81E-718F571D8AE1}" srcOrd="1" destOrd="0" presId="urn:microsoft.com/office/officeart/2005/8/layout/process2"/>
    <dgm:cxn modelId="{4247BB64-EA80-436F-8DF7-D3A7F7901F44}" type="presParOf" srcId="{D1E5B4B4-F5FB-4B3B-B81E-718F571D8AE1}" destId="{DECB33B5-D923-4731-BC71-DEEA417D79AE}" srcOrd="0" destOrd="0" presId="urn:microsoft.com/office/officeart/2005/8/layout/process2"/>
    <dgm:cxn modelId="{1839E539-C59C-44C9-BB28-3CA82F9B48F4}" type="presParOf" srcId="{8CFB2E17-0870-48C5-8C68-23B8659ECB59}" destId="{ED94ABFE-CC84-4594-A1BD-F510422B9F0D}" srcOrd="2" destOrd="0" presId="urn:microsoft.com/office/officeart/2005/8/layout/process2"/>
    <dgm:cxn modelId="{A6C2E33D-7315-43AD-8622-6FD6CF9BB9A2}" type="presParOf" srcId="{8CFB2E17-0870-48C5-8C68-23B8659ECB59}" destId="{0E28DB1C-ACBA-437B-AF80-76060788AEA7}" srcOrd="3" destOrd="0" presId="urn:microsoft.com/office/officeart/2005/8/layout/process2"/>
    <dgm:cxn modelId="{433C40C6-1FA2-43C4-BB5A-5E06BBD7D5B1}" type="presParOf" srcId="{0E28DB1C-ACBA-437B-AF80-76060788AEA7}" destId="{3A0D1328-1B2A-489C-A9FC-FDADE7C560AD}" srcOrd="0" destOrd="0" presId="urn:microsoft.com/office/officeart/2005/8/layout/process2"/>
    <dgm:cxn modelId="{E8E61B9D-F44A-4670-A6ED-BD5ED99E98AB}" type="presParOf" srcId="{8CFB2E17-0870-48C5-8C68-23B8659ECB59}" destId="{87183A34-E4C8-4105-9DCF-4896B2B05558}" srcOrd="4" destOrd="0" presId="urn:microsoft.com/office/officeart/2005/8/layout/process2"/>
    <dgm:cxn modelId="{E66C7CA1-8B0C-4A0C-A20E-B7333AA3BED9}" type="presParOf" srcId="{8CFB2E17-0870-48C5-8C68-23B8659ECB59}" destId="{1FC87FD3-4F91-4B36-BDDB-0D94FCAA7CDF}" srcOrd="5" destOrd="0" presId="urn:microsoft.com/office/officeart/2005/8/layout/process2"/>
    <dgm:cxn modelId="{97548F2A-126F-4EC1-82CA-F489DA2B7F60}" type="presParOf" srcId="{1FC87FD3-4F91-4B36-BDDB-0D94FCAA7CDF}" destId="{B1859D1A-6D94-4B6B-ACA6-58504216513C}" srcOrd="0" destOrd="0" presId="urn:microsoft.com/office/officeart/2005/8/layout/process2"/>
    <dgm:cxn modelId="{4D5F15D3-D9A0-4AD3-9D6A-4E037C9D9596}" type="presParOf" srcId="{8CFB2E17-0870-48C5-8C68-23B8659ECB59}" destId="{74B714C8-3354-40D7-913A-6F4D904B0645}" srcOrd="6"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0F4ECC-F3C1-4A93-BE61-59505819919E}" type="doc">
      <dgm:prSet loTypeId="urn:microsoft.com/office/officeart/2005/8/layout/pyramid2" loCatId="list" qsTypeId="urn:microsoft.com/office/officeart/2005/8/quickstyle/simple1" qsCatId="simple" csTypeId="urn:microsoft.com/office/officeart/2005/8/colors/colorful1" csCatId="colorful" phldr="1"/>
      <dgm:spPr/>
    </dgm:pt>
    <dgm:pt modelId="{E96E21B1-A554-4C3E-8D33-F09B1D3062F6}">
      <dgm:prSet phldrT="[Text]"/>
      <dgm:spPr>
        <a:solidFill>
          <a:schemeClr val="accent4">
            <a:alpha val="90000"/>
          </a:schemeClr>
        </a:solidFill>
        <a:ln w="12700">
          <a:solidFill>
            <a:schemeClr val="tx1"/>
          </a:solidFill>
        </a:ln>
      </dgm:spPr>
      <dgm:t>
        <a:bodyPr/>
        <a:lstStyle/>
        <a:p>
          <a:r>
            <a:rPr lang="en-US" dirty="0"/>
            <a:t>50.69 &amp; TSTF 505</a:t>
          </a:r>
        </a:p>
      </dgm:t>
    </dgm:pt>
    <dgm:pt modelId="{929D5B20-94D8-48EF-B796-05935FB23B21}" type="parTrans" cxnId="{E1EB7A04-692A-40A2-A192-5A3D2F3FDE51}">
      <dgm:prSet/>
      <dgm:spPr/>
      <dgm:t>
        <a:bodyPr/>
        <a:lstStyle/>
        <a:p>
          <a:endParaRPr lang="en-US"/>
        </a:p>
      </dgm:t>
    </dgm:pt>
    <dgm:pt modelId="{98D671E6-1F3B-490D-A77B-822440987F52}" type="sibTrans" cxnId="{E1EB7A04-692A-40A2-A192-5A3D2F3FDE51}">
      <dgm:prSet/>
      <dgm:spPr/>
      <dgm:t>
        <a:bodyPr/>
        <a:lstStyle/>
        <a:p>
          <a:endParaRPr lang="en-US"/>
        </a:p>
      </dgm:t>
    </dgm:pt>
    <dgm:pt modelId="{380DBBB8-10DE-43A4-9758-12BDEC3D1E5C}">
      <dgm:prSet phldrT="[Text]"/>
      <dgm:spPr>
        <a:solidFill>
          <a:schemeClr val="accent3">
            <a:lumMod val="60000"/>
            <a:lumOff val="40000"/>
            <a:alpha val="90000"/>
          </a:schemeClr>
        </a:solidFill>
        <a:ln w="12700">
          <a:solidFill>
            <a:schemeClr val="tx1"/>
          </a:solidFill>
        </a:ln>
      </dgm:spPr>
      <dgm:t>
        <a:bodyPr/>
        <a:lstStyle/>
        <a:p>
          <a:r>
            <a:rPr lang="en-US" dirty="0"/>
            <a:t>IDP Equivalent and TSTF-505</a:t>
          </a:r>
        </a:p>
      </dgm:t>
    </dgm:pt>
    <dgm:pt modelId="{1F906D1A-BDD1-47B2-8F57-77801354245A}" type="parTrans" cxnId="{9CDD1144-8F6E-47AC-92F1-6495829DE92C}">
      <dgm:prSet/>
      <dgm:spPr/>
      <dgm:t>
        <a:bodyPr/>
        <a:lstStyle/>
        <a:p>
          <a:endParaRPr lang="en-US"/>
        </a:p>
      </dgm:t>
    </dgm:pt>
    <dgm:pt modelId="{ED50CB13-D6F7-4F6F-AC3B-3A4F0F1195C1}" type="sibTrans" cxnId="{9CDD1144-8F6E-47AC-92F1-6495829DE92C}">
      <dgm:prSet/>
      <dgm:spPr/>
      <dgm:t>
        <a:bodyPr/>
        <a:lstStyle/>
        <a:p>
          <a:endParaRPr lang="en-US"/>
        </a:p>
      </dgm:t>
    </dgm:pt>
    <dgm:pt modelId="{051F5060-F4F0-47EC-BCEB-FD60DC876D90}">
      <dgm:prSet phldrT="[Text]"/>
      <dgm:spPr>
        <a:ln w="12700">
          <a:solidFill>
            <a:schemeClr val="tx1"/>
          </a:solidFill>
        </a:ln>
      </dgm:spPr>
      <dgm:t>
        <a:bodyPr/>
        <a:lstStyle/>
        <a:p>
          <a:r>
            <a:rPr lang="en-US" dirty="0"/>
            <a:t>TSTF-425</a:t>
          </a:r>
        </a:p>
      </dgm:t>
    </dgm:pt>
    <dgm:pt modelId="{7E9D0DBB-54AD-4B01-9587-1D76ED5FC0AA}" type="parTrans" cxnId="{18252629-74B3-49A4-8749-7113BFA5F5A7}">
      <dgm:prSet/>
      <dgm:spPr/>
      <dgm:t>
        <a:bodyPr/>
        <a:lstStyle/>
        <a:p>
          <a:endParaRPr lang="en-US"/>
        </a:p>
      </dgm:t>
    </dgm:pt>
    <dgm:pt modelId="{01F88311-5CBD-4DE7-A1D9-A22BE298F9B5}" type="sibTrans" cxnId="{18252629-74B3-49A4-8749-7113BFA5F5A7}">
      <dgm:prSet/>
      <dgm:spPr/>
      <dgm:t>
        <a:bodyPr/>
        <a:lstStyle/>
        <a:p>
          <a:endParaRPr lang="en-US"/>
        </a:p>
      </dgm:t>
    </dgm:pt>
    <dgm:pt modelId="{9C87CA7E-3A7D-4DEE-AB4E-61997C901BCB}" type="pres">
      <dgm:prSet presAssocID="{100F4ECC-F3C1-4A93-BE61-59505819919E}" presName="compositeShape" presStyleCnt="0">
        <dgm:presLayoutVars>
          <dgm:dir/>
          <dgm:resizeHandles/>
        </dgm:presLayoutVars>
      </dgm:prSet>
      <dgm:spPr/>
    </dgm:pt>
    <dgm:pt modelId="{82C541D0-F894-4235-888E-FEE6102DD8C0}" type="pres">
      <dgm:prSet presAssocID="{100F4ECC-F3C1-4A93-BE61-59505819919E}" presName="pyramid" presStyleLbl="node1" presStyleIdx="0" presStyleCnt="1"/>
      <dgm:spPr>
        <a:gradFill rotWithShape="0">
          <a:gsLst>
            <a:gs pos="86000">
              <a:schemeClr val="tx2">
                <a:lumMod val="75000"/>
              </a:schemeClr>
            </a:gs>
            <a:gs pos="27000">
              <a:schemeClr val="tx2">
                <a:lumMod val="40000"/>
                <a:lumOff val="60000"/>
              </a:schemeClr>
            </a:gs>
            <a:gs pos="53000">
              <a:schemeClr val="tx2">
                <a:lumMod val="60000"/>
                <a:lumOff val="40000"/>
              </a:schemeClr>
            </a:gs>
            <a:gs pos="100000">
              <a:schemeClr val="tx2">
                <a:lumMod val="50000"/>
              </a:schemeClr>
            </a:gs>
          </a:gsLst>
          <a:lin ang="5400000" scaled="1"/>
        </a:gradFill>
      </dgm:spPr>
    </dgm:pt>
    <dgm:pt modelId="{B12EA42A-C003-41C7-A3A2-0F1DF862C32B}" type="pres">
      <dgm:prSet presAssocID="{100F4ECC-F3C1-4A93-BE61-59505819919E}" presName="theList" presStyleCnt="0"/>
      <dgm:spPr/>
    </dgm:pt>
    <dgm:pt modelId="{EF0E4F4D-5010-4DD8-A933-57E565788D65}" type="pres">
      <dgm:prSet presAssocID="{E96E21B1-A554-4C3E-8D33-F09B1D3062F6}" presName="aNode" presStyleLbl="fgAcc1" presStyleIdx="0" presStyleCnt="3" custLinFactY="4314" custLinFactNeighborX="4899" custLinFactNeighborY="100000">
        <dgm:presLayoutVars>
          <dgm:bulletEnabled val="1"/>
        </dgm:presLayoutVars>
      </dgm:prSet>
      <dgm:spPr/>
    </dgm:pt>
    <dgm:pt modelId="{4DA215B6-E791-4FAE-9394-41957B18B7A9}" type="pres">
      <dgm:prSet presAssocID="{E96E21B1-A554-4C3E-8D33-F09B1D3062F6}" presName="aSpace" presStyleCnt="0"/>
      <dgm:spPr/>
    </dgm:pt>
    <dgm:pt modelId="{995E7A21-97CE-4A18-8D89-FBD18403050D}" type="pres">
      <dgm:prSet presAssocID="{380DBBB8-10DE-43A4-9758-12BDEC3D1E5C}" presName="aNode" presStyleLbl="fgAcc1" presStyleIdx="1" presStyleCnt="3" custLinFactY="13672" custLinFactNeighborX="4490" custLinFactNeighborY="100000">
        <dgm:presLayoutVars>
          <dgm:bulletEnabled val="1"/>
        </dgm:presLayoutVars>
      </dgm:prSet>
      <dgm:spPr/>
    </dgm:pt>
    <dgm:pt modelId="{5F6C78E4-EE97-4A4A-A99E-C570BC20C1E0}" type="pres">
      <dgm:prSet presAssocID="{380DBBB8-10DE-43A4-9758-12BDEC3D1E5C}" presName="aSpace" presStyleCnt="0"/>
      <dgm:spPr/>
    </dgm:pt>
    <dgm:pt modelId="{8CAB77DB-806B-4BAC-9D49-D661C4EDBCB8}" type="pres">
      <dgm:prSet presAssocID="{051F5060-F4F0-47EC-BCEB-FD60DC876D90}" presName="aNode" presStyleLbl="fgAcc1" presStyleIdx="2" presStyleCnt="3" custLinFactY="23861" custLinFactNeighborX="4780" custLinFactNeighborY="100000">
        <dgm:presLayoutVars>
          <dgm:bulletEnabled val="1"/>
        </dgm:presLayoutVars>
      </dgm:prSet>
      <dgm:spPr/>
    </dgm:pt>
    <dgm:pt modelId="{4889B864-CEB4-4905-97F7-A5DBF0321495}" type="pres">
      <dgm:prSet presAssocID="{051F5060-F4F0-47EC-BCEB-FD60DC876D90}" presName="aSpace" presStyleCnt="0"/>
      <dgm:spPr/>
    </dgm:pt>
  </dgm:ptLst>
  <dgm:cxnLst>
    <dgm:cxn modelId="{E1EB7A04-692A-40A2-A192-5A3D2F3FDE51}" srcId="{100F4ECC-F3C1-4A93-BE61-59505819919E}" destId="{E96E21B1-A554-4C3E-8D33-F09B1D3062F6}" srcOrd="0" destOrd="0" parTransId="{929D5B20-94D8-48EF-B796-05935FB23B21}" sibTransId="{98D671E6-1F3B-490D-A77B-822440987F52}"/>
    <dgm:cxn modelId="{18252629-74B3-49A4-8749-7113BFA5F5A7}" srcId="{100F4ECC-F3C1-4A93-BE61-59505819919E}" destId="{051F5060-F4F0-47EC-BCEB-FD60DC876D90}" srcOrd="2" destOrd="0" parTransId="{7E9D0DBB-54AD-4B01-9587-1D76ED5FC0AA}" sibTransId="{01F88311-5CBD-4DE7-A1D9-A22BE298F9B5}"/>
    <dgm:cxn modelId="{7924E33E-C4B0-41F1-9D55-B24E9BD2CA5B}" type="presOf" srcId="{051F5060-F4F0-47EC-BCEB-FD60DC876D90}" destId="{8CAB77DB-806B-4BAC-9D49-D661C4EDBCB8}" srcOrd="0" destOrd="0" presId="urn:microsoft.com/office/officeart/2005/8/layout/pyramid2"/>
    <dgm:cxn modelId="{9CDD1144-8F6E-47AC-92F1-6495829DE92C}" srcId="{100F4ECC-F3C1-4A93-BE61-59505819919E}" destId="{380DBBB8-10DE-43A4-9758-12BDEC3D1E5C}" srcOrd="1" destOrd="0" parTransId="{1F906D1A-BDD1-47B2-8F57-77801354245A}" sibTransId="{ED50CB13-D6F7-4F6F-AC3B-3A4F0F1195C1}"/>
    <dgm:cxn modelId="{BFEE8F67-A372-466B-A257-567756BDD412}" type="presOf" srcId="{E96E21B1-A554-4C3E-8D33-F09B1D3062F6}" destId="{EF0E4F4D-5010-4DD8-A933-57E565788D65}" srcOrd="0" destOrd="0" presId="urn:microsoft.com/office/officeart/2005/8/layout/pyramid2"/>
    <dgm:cxn modelId="{D6FB9286-A07E-474A-A9FB-0B3793BE9B77}" type="presOf" srcId="{100F4ECC-F3C1-4A93-BE61-59505819919E}" destId="{9C87CA7E-3A7D-4DEE-AB4E-61997C901BCB}" srcOrd="0" destOrd="0" presId="urn:microsoft.com/office/officeart/2005/8/layout/pyramid2"/>
    <dgm:cxn modelId="{0E0496F6-3752-4CDD-94E9-3B9360AEE1B9}" type="presOf" srcId="{380DBBB8-10DE-43A4-9758-12BDEC3D1E5C}" destId="{995E7A21-97CE-4A18-8D89-FBD18403050D}" srcOrd="0" destOrd="0" presId="urn:microsoft.com/office/officeart/2005/8/layout/pyramid2"/>
    <dgm:cxn modelId="{29CE08CA-7F8B-4605-AF93-C4C382BA2F28}" type="presParOf" srcId="{9C87CA7E-3A7D-4DEE-AB4E-61997C901BCB}" destId="{82C541D0-F894-4235-888E-FEE6102DD8C0}" srcOrd="0" destOrd="0" presId="urn:microsoft.com/office/officeart/2005/8/layout/pyramid2"/>
    <dgm:cxn modelId="{B36E550D-16D8-470E-9B86-0B256F4997CD}" type="presParOf" srcId="{9C87CA7E-3A7D-4DEE-AB4E-61997C901BCB}" destId="{B12EA42A-C003-41C7-A3A2-0F1DF862C32B}" srcOrd="1" destOrd="0" presId="urn:microsoft.com/office/officeart/2005/8/layout/pyramid2"/>
    <dgm:cxn modelId="{1C7F192D-D144-4A14-B5C9-9F71FFF9F286}" type="presParOf" srcId="{B12EA42A-C003-41C7-A3A2-0F1DF862C32B}" destId="{EF0E4F4D-5010-4DD8-A933-57E565788D65}" srcOrd="0" destOrd="0" presId="urn:microsoft.com/office/officeart/2005/8/layout/pyramid2"/>
    <dgm:cxn modelId="{4C9B2275-2C0F-4097-AC1A-B0E911E9D68B}" type="presParOf" srcId="{B12EA42A-C003-41C7-A3A2-0F1DF862C32B}" destId="{4DA215B6-E791-4FAE-9394-41957B18B7A9}" srcOrd="1" destOrd="0" presId="urn:microsoft.com/office/officeart/2005/8/layout/pyramid2"/>
    <dgm:cxn modelId="{5730DAD0-D224-4085-A125-FDA3E4AE2AEF}" type="presParOf" srcId="{B12EA42A-C003-41C7-A3A2-0F1DF862C32B}" destId="{995E7A21-97CE-4A18-8D89-FBD18403050D}" srcOrd="2" destOrd="0" presId="urn:microsoft.com/office/officeart/2005/8/layout/pyramid2"/>
    <dgm:cxn modelId="{B9BD5681-45B7-448D-8BC2-C242F2760014}" type="presParOf" srcId="{B12EA42A-C003-41C7-A3A2-0F1DF862C32B}" destId="{5F6C78E4-EE97-4A4A-A99E-C570BC20C1E0}" srcOrd="3" destOrd="0" presId="urn:microsoft.com/office/officeart/2005/8/layout/pyramid2"/>
    <dgm:cxn modelId="{5E772A1A-3774-4739-A41E-052822BCACBB}" type="presParOf" srcId="{B12EA42A-C003-41C7-A3A2-0F1DF862C32B}" destId="{8CAB77DB-806B-4BAC-9D49-D661C4EDBCB8}" srcOrd="4" destOrd="0" presId="urn:microsoft.com/office/officeart/2005/8/layout/pyramid2"/>
    <dgm:cxn modelId="{421E3218-A7BF-441A-B572-21624FB230D8}" type="presParOf" srcId="{B12EA42A-C003-41C7-A3A2-0F1DF862C32B}" destId="{4889B864-CEB4-4905-97F7-A5DBF032149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E830DF-4BEA-4539-A967-6CCEE17DAAF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C60E727-52D8-4D45-A2BC-87978299DF7B}">
      <dgm:prSet phldrT="[Text]"/>
      <dgm:spPr/>
      <dgm:t>
        <a:bodyPr/>
        <a:lstStyle/>
        <a:p>
          <a:r>
            <a:rPr lang="en-US">
              <a:solidFill>
                <a:schemeClr val="bg1">
                  <a:lumMod val="95000"/>
                </a:schemeClr>
              </a:solidFill>
            </a:rPr>
            <a:t>1</a:t>
          </a:r>
          <a:r>
            <a:rPr lang="en-US" baseline="30000">
              <a:solidFill>
                <a:schemeClr val="bg1">
                  <a:lumMod val="95000"/>
                </a:schemeClr>
              </a:solidFill>
            </a:rPr>
            <a:t>st</a:t>
          </a:r>
          <a:r>
            <a:rPr lang="en-US">
              <a:solidFill>
                <a:schemeClr val="bg1">
                  <a:lumMod val="95000"/>
                </a:schemeClr>
              </a:solidFill>
            </a:rPr>
            <a:t> Pre-Submittal Meeting</a:t>
          </a:r>
        </a:p>
        <a:p>
          <a:r>
            <a:rPr lang="en-US">
              <a:solidFill>
                <a:schemeClr val="bg1">
                  <a:lumMod val="95000"/>
                </a:schemeClr>
              </a:solidFill>
            </a:rPr>
            <a:t>Sept 2021</a:t>
          </a:r>
        </a:p>
      </dgm:t>
    </dgm:pt>
    <dgm:pt modelId="{212E5830-4F13-433C-90C4-3E38DBB6CA40}" type="parTrans" cxnId="{19AB70C4-CD81-4547-8700-0BAC2D506FDB}">
      <dgm:prSet/>
      <dgm:spPr/>
      <dgm:t>
        <a:bodyPr/>
        <a:lstStyle/>
        <a:p>
          <a:endParaRPr lang="en-US">
            <a:solidFill>
              <a:schemeClr val="bg1">
                <a:lumMod val="95000"/>
              </a:schemeClr>
            </a:solidFill>
          </a:endParaRPr>
        </a:p>
      </dgm:t>
    </dgm:pt>
    <dgm:pt modelId="{391E25E9-80E5-430D-BFBF-371E36EEF3A4}" type="sibTrans" cxnId="{19AB70C4-CD81-4547-8700-0BAC2D506FDB}">
      <dgm:prSet/>
      <dgm:spPr/>
      <dgm:t>
        <a:bodyPr/>
        <a:lstStyle/>
        <a:p>
          <a:endParaRPr lang="en-US">
            <a:solidFill>
              <a:schemeClr val="bg1">
                <a:lumMod val="95000"/>
              </a:schemeClr>
            </a:solidFill>
          </a:endParaRPr>
        </a:p>
      </dgm:t>
    </dgm:pt>
    <dgm:pt modelId="{5727FB9D-A8F6-408F-B9F2-EC73BA10E230}">
      <dgm:prSet phldrT="[Text]"/>
      <dgm:spPr/>
      <dgm:t>
        <a:bodyPr/>
        <a:lstStyle/>
        <a:p>
          <a:r>
            <a:rPr lang="en-US">
              <a:solidFill>
                <a:schemeClr val="bg1">
                  <a:lumMod val="95000"/>
                </a:schemeClr>
              </a:solidFill>
            </a:rPr>
            <a:t>NRC Staff Observation of IDP</a:t>
          </a:r>
        </a:p>
        <a:p>
          <a:r>
            <a:rPr lang="en-US">
              <a:solidFill>
                <a:schemeClr val="bg1">
                  <a:lumMod val="95000"/>
                </a:schemeClr>
              </a:solidFill>
            </a:rPr>
            <a:t>Sept 2021</a:t>
          </a:r>
        </a:p>
      </dgm:t>
    </dgm:pt>
    <dgm:pt modelId="{8BEF3B89-3CB8-45C1-9213-0C935EE94E92}" type="parTrans" cxnId="{359531E2-FC49-4F2E-99F9-38201AA703B1}">
      <dgm:prSet/>
      <dgm:spPr/>
      <dgm:t>
        <a:bodyPr/>
        <a:lstStyle/>
        <a:p>
          <a:endParaRPr lang="en-US">
            <a:solidFill>
              <a:schemeClr val="bg1">
                <a:lumMod val="95000"/>
              </a:schemeClr>
            </a:solidFill>
          </a:endParaRPr>
        </a:p>
      </dgm:t>
    </dgm:pt>
    <dgm:pt modelId="{0EEE2C24-1B71-4CF6-927D-E39C924A2985}" type="sibTrans" cxnId="{359531E2-FC49-4F2E-99F9-38201AA703B1}">
      <dgm:prSet/>
      <dgm:spPr/>
      <dgm:t>
        <a:bodyPr/>
        <a:lstStyle/>
        <a:p>
          <a:endParaRPr lang="en-US">
            <a:solidFill>
              <a:schemeClr val="bg1">
                <a:lumMod val="95000"/>
              </a:schemeClr>
            </a:solidFill>
          </a:endParaRPr>
        </a:p>
      </dgm:t>
    </dgm:pt>
    <dgm:pt modelId="{E9C43709-1B02-4F6A-96F7-F486033E6C44}">
      <dgm:prSet phldrT="[Text]"/>
      <dgm:spPr/>
      <dgm:t>
        <a:bodyPr/>
        <a:lstStyle/>
        <a:p>
          <a:r>
            <a:rPr lang="en-US" dirty="0">
              <a:solidFill>
                <a:schemeClr val="bg1">
                  <a:lumMod val="95000"/>
                </a:schemeClr>
              </a:solidFill>
            </a:rPr>
            <a:t>2</a:t>
          </a:r>
          <a:r>
            <a:rPr lang="en-US" baseline="30000" dirty="0">
              <a:solidFill>
                <a:schemeClr val="bg1">
                  <a:lumMod val="95000"/>
                </a:schemeClr>
              </a:solidFill>
            </a:rPr>
            <a:t>nd</a:t>
          </a:r>
          <a:r>
            <a:rPr lang="en-US" dirty="0">
              <a:solidFill>
                <a:schemeClr val="bg1">
                  <a:lumMod val="95000"/>
                </a:schemeClr>
              </a:solidFill>
            </a:rPr>
            <a:t> Pre-Submittal Meeting</a:t>
          </a:r>
        </a:p>
        <a:p>
          <a:r>
            <a:rPr lang="en-US" dirty="0">
              <a:solidFill>
                <a:schemeClr val="bg1">
                  <a:lumMod val="95000"/>
                </a:schemeClr>
              </a:solidFill>
            </a:rPr>
            <a:t>Nov 2021</a:t>
          </a:r>
        </a:p>
      </dgm:t>
    </dgm:pt>
    <dgm:pt modelId="{0E533F4F-3D4E-4F3D-B5D5-E47C8BCBAB83}" type="parTrans" cxnId="{E87BEE83-975D-48D4-B4F9-B3982E6DEE2F}">
      <dgm:prSet/>
      <dgm:spPr/>
      <dgm:t>
        <a:bodyPr/>
        <a:lstStyle/>
        <a:p>
          <a:endParaRPr lang="en-US">
            <a:solidFill>
              <a:schemeClr val="bg1">
                <a:lumMod val="95000"/>
              </a:schemeClr>
            </a:solidFill>
          </a:endParaRPr>
        </a:p>
      </dgm:t>
    </dgm:pt>
    <dgm:pt modelId="{C4EDD8FC-5D2B-40E5-9F17-970AC465B399}" type="sibTrans" cxnId="{E87BEE83-975D-48D4-B4F9-B3982E6DEE2F}">
      <dgm:prSet/>
      <dgm:spPr/>
      <dgm:t>
        <a:bodyPr/>
        <a:lstStyle/>
        <a:p>
          <a:endParaRPr lang="en-US">
            <a:solidFill>
              <a:schemeClr val="bg1">
                <a:lumMod val="95000"/>
              </a:schemeClr>
            </a:solidFill>
          </a:endParaRPr>
        </a:p>
      </dgm:t>
    </dgm:pt>
    <dgm:pt modelId="{D0788FE6-A573-495E-BCF5-D5DFEC5CFE16}">
      <dgm:prSet/>
      <dgm:spPr/>
      <dgm:t>
        <a:bodyPr/>
        <a:lstStyle/>
        <a:p>
          <a:r>
            <a:rPr lang="en-US">
              <a:solidFill>
                <a:schemeClr val="bg1">
                  <a:lumMod val="95000"/>
                </a:schemeClr>
              </a:solidFill>
            </a:rPr>
            <a:t>Application Received</a:t>
          </a:r>
        </a:p>
        <a:p>
          <a:r>
            <a:rPr lang="en-US">
              <a:solidFill>
                <a:schemeClr val="bg1">
                  <a:lumMod val="95000"/>
                </a:schemeClr>
              </a:solidFill>
            </a:rPr>
            <a:t> Jan 2022</a:t>
          </a:r>
        </a:p>
      </dgm:t>
    </dgm:pt>
    <dgm:pt modelId="{9A4C0BB1-FBC5-410E-929A-01B235BD33CD}" type="parTrans" cxnId="{4DE63D8F-86A9-498B-9508-DC2EB6008F46}">
      <dgm:prSet/>
      <dgm:spPr/>
      <dgm:t>
        <a:bodyPr/>
        <a:lstStyle/>
        <a:p>
          <a:endParaRPr lang="en-US">
            <a:solidFill>
              <a:schemeClr val="bg1">
                <a:lumMod val="95000"/>
              </a:schemeClr>
            </a:solidFill>
          </a:endParaRPr>
        </a:p>
      </dgm:t>
    </dgm:pt>
    <dgm:pt modelId="{8D0F437F-BF42-4977-BF95-EB31414FDF57}" type="sibTrans" cxnId="{4DE63D8F-86A9-498B-9508-DC2EB6008F46}">
      <dgm:prSet/>
      <dgm:spPr/>
      <dgm:t>
        <a:bodyPr/>
        <a:lstStyle/>
        <a:p>
          <a:endParaRPr lang="en-US">
            <a:solidFill>
              <a:schemeClr val="bg1">
                <a:lumMod val="95000"/>
              </a:schemeClr>
            </a:solidFill>
          </a:endParaRPr>
        </a:p>
      </dgm:t>
    </dgm:pt>
    <dgm:pt modelId="{D4DA935D-F1E6-43D7-BB06-C30E63F79E05}">
      <dgm:prSet/>
      <dgm:spPr/>
      <dgm:t>
        <a:bodyPr/>
        <a:lstStyle/>
        <a:p>
          <a:r>
            <a:rPr lang="en-US" dirty="0">
              <a:solidFill>
                <a:schemeClr val="bg1">
                  <a:lumMod val="95000"/>
                </a:schemeClr>
              </a:solidFill>
            </a:rPr>
            <a:t>NTO Review Complete / Draft RCIs Submitted</a:t>
          </a:r>
        </a:p>
        <a:p>
          <a:r>
            <a:rPr lang="en-US" dirty="0">
              <a:solidFill>
                <a:schemeClr val="bg1">
                  <a:lumMod val="95000"/>
                </a:schemeClr>
              </a:solidFill>
            </a:rPr>
            <a:t>Jan 2022</a:t>
          </a:r>
        </a:p>
      </dgm:t>
    </dgm:pt>
    <dgm:pt modelId="{C893BD37-A6FA-4E9C-9F46-A335D31D5FDA}" type="parTrans" cxnId="{0292DFAE-0665-44D2-A17A-554B8949DF7E}">
      <dgm:prSet/>
      <dgm:spPr/>
      <dgm:t>
        <a:bodyPr/>
        <a:lstStyle/>
        <a:p>
          <a:endParaRPr lang="en-US">
            <a:solidFill>
              <a:schemeClr val="bg1">
                <a:lumMod val="95000"/>
              </a:schemeClr>
            </a:solidFill>
          </a:endParaRPr>
        </a:p>
      </dgm:t>
    </dgm:pt>
    <dgm:pt modelId="{227EDDEC-645B-4CED-B53F-9FF3C0F39199}" type="sibTrans" cxnId="{0292DFAE-0665-44D2-A17A-554B8949DF7E}">
      <dgm:prSet/>
      <dgm:spPr/>
      <dgm:t>
        <a:bodyPr/>
        <a:lstStyle/>
        <a:p>
          <a:endParaRPr lang="en-US">
            <a:solidFill>
              <a:schemeClr val="bg1">
                <a:lumMod val="95000"/>
              </a:schemeClr>
            </a:solidFill>
          </a:endParaRPr>
        </a:p>
      </dgm:t>
    </dgm:pt>
    <dgm:pt modelId="{7AE5C03D-B521-40A9-B6AC-3846FD126038}">
      <dgm:prSet/>
      <dgm:spPr/>
      <dgm:t>
        <a:bodyPr/>
        <a:lstStyle/>
        <a:p>
          <a:r>
            <a:rPr lang="en-US">
              <a:solidFill>
                <a:schemeClr val="bg1">
                  <a:lumMod val="95000"/>
                </a:schemeClr>
              </a:solidFill>
            </a:rPr>
            <a:t>RCI Responses Received</a:t>
          </a:r>
        </a:p>
        <a:p>
          <a:r>
            <a:rPr lang="en-US">
              <a:solidFill>
                <a:schemeClr val="bg1">
                  <a:lumMod val="95000"/>
                </a:schemeClr>
              </a:solidFill>
            </a:rPr>
            <a:t>Feb 2022 </a:t>
          </a:r>
        </a:p>
      </dgm:t>
    </dgm:pt>
    <dgm:pt modelId="{2D1122D4-534B-4D0B-948E-F08C86778BD2}" type="parTrans" cxnId="{37F46898-75CD-4D45-9B86-067932AF8A2F}">
      <dgm:prSet/>
      <dgm:spPr/>
      <dgm:t>
        <a:bodyPr/>
        <a:lstStyle/>
        <a:p>
          <a:endParaRPr lang="en-US">
            <a:solidFill>
              <a:schemeClr val="bg1">
                <a:lumMod val="95000"/>
              </a:schemeClr>
            </a:solidFill>
          </a:endParaRPr>
        </a:p>
      </dgm:t>
    </dgm:pt>
    <dgm:pt modelId="{2EB81C7B-5E13-4DBA-9AEE-CBC4AD9F49E3}" type="sibTrans" cxnId="{37F46898-75CD-4D45-9B86-067932AF8A2F}">
      <dgm:prSet/>
      <dgm:spPr/>
      <dgm:t>
        <a:bodyPr/>
        <a:lstStyle/>
        <a:p>
          <a:endParaRPr lang="en-US">
            <a:solidFill>
              <a:schemeClr val="bg1">
                <a:lumMod val="95000"/>
              </a:schemeClr>
            </a:solidFill>
          </a:endParaRPr>
        </a:p>
      </dgm:t>
    </dgm:pt>
    <dgm:pt modelId="{D1A17DC0-D6B7-4F3F-9B83-BA6DFF937EE9}">
      <dgm:prSet/>
      <dgm:spPr/>
      <dgm:t>
        <a:bodyPr/>
        <a:lstStyle/>
        <a:p>
          <a:r>
            <a:rPr lang="en-US">
              <a:solidFill>
                <a:schemeClr val="bg1">
                  <a:lumMod val="95000"/>
                </a:schemeClr>
              </a:solidFill>
            </a:rPr>
            <a:t>Exemption Issued</a:t>
          </a:r>
        </a:p>
        <a:p>
          <a:r>
            <a:rPr lang="en-US">
              <a:solidFill>
                <a:schemeClr val="bg1">
                  <a:lumMod val="95000"/>
                </a:schemeClr>
              </a:solidFill>
            </a:rPr>
            <a:t> March 2022</a:t>
          </a:r>
        </a:p>
      </dgm:t>
    </dgm:pt>
    <dgm:pt modelId="{9E15CCD3-3B6A-4377-AA36-D0B4BE064E66}" type="parTrans" cxnId="{858BACB4-0A60-4149-B7DB-71EA07643866}">
      <dgm:prSet/>
      <dgm:spPr/>
      <dgm:t>
        <a:bodyPr/>
        <a:lstStyle/>
        <a:p>
          <a:endParaRPr lang="en-US">
            <a:solidFill>
              <a:schemeClr val="bg1">
                <a:lumMod val="95000"/>
              </a:schemeClr>
            </a:solidFill>
          </a:endParaRPr>
        </a:p>
      </dgm:t>
    </dgm:pt>
    <dgm:pt modelId="{A31D1650-F758-44D2-BE0D-52BFD89D28CC}" type="sibTrans" cxnId="{858BACB4-0A60-4149-B7DB-71EA07643866}">
      <dgm:prSet/>
      <dgm:spPr/>
      <dgm:t>
        <a:bodyPr/>
        <a:lstStyle/>
        <a:p>
          <a:endParaRPr lang="en-US">
            <a:solidFill>
              <a:schemeClr val="bg1">
                <a:lumMod val="95000"/>
              </a:schemeClr>
            </a:solidFill>
          </a:endParaRPr>
        </a:p>
      </dgm:t>
    </dgm:pt>
    <dgm:pt modelId="{C5C2336D-A637-41BF-8C05-79444843A139}" type="pres">
      <dgm:prSet presAssocID="{C9E830DF-4BEA-4539-A967-6CCEE17DAAF4}" presName="Name0" presStyleCnt="0">
        <dgm:presLayoutVars>
          <dgm:dir/>
          <dgm:resizeHandles val="exact"/>
        </dgm:presLayoutVars>
      </dgm:prSet>
      <dgm:spPr/>
    </dgm:pt>
    <dgm:pt modelId="{F542BDA9-D9EC-4F29-B780-E9ECC1F903B4}" type="pres">
      <dgm:prSet presAssocID="{C9E830DF-4BEA-4539-A967-6CCEE17DAAF4}" presName="arrow" presStyleLbl="bgShp" presStyleIdx="0" presStyleCnt="1"/>
      <dgm:spPr/>
    </dgm:pt>
    <dgm:pt modelId="{F7109DD0-556C-490B-8650-7A47F32DF921}" type="pres">
      <dgm:prSet presAssocID="{C9E830DF-4BEA-4539-A967-6CCEE17DAAF4}" presName="points" presStyleCnt="0"/>
      <dgm:spPr/>
    </dgm:pt>
    <dgm:pt modelId="{E5CFA417-8416-4874-9DF6-53DE0CD65725}" type="pres">
      <dgm:prSet presAssocID="{0C60E727-52D8-4D45-A2BC-87978299DF7B}" presName="compositeA" presStyleCnt="0"/>
      <dgm:spPr/>
    </dgm:pt>
    <dgm:pt modelId="{DC53D93B-750A-443A-9A50-8E6DE3366C07}" type="pres">
      <dgm:prSet presAssocID="{0C60E727-52D8-4D45-A2BC-87978299DF7B}" presName="textA" presStyleLbl="revTx" presStyleIdx="0" presStyleCnt="7">
        <dgm:presLayoutVars>
          <dgm:bulletEnabled val="1"/>
        </dgm:presLayoutVars>
      </dgm:prSet>
      <dgm:spPr/>
    </dgm:pt>
    <dgm:pt modelId="{BD85BAB2-46EB-43FC-90B8-25185B4DA601}" type="pres">
      <dgm:prSet presAssocID="{0C60E727-52D8-4D45-A2BC-87978299DF7B}" presName="circleA" presStyleLbl="node1" presStyleIdx="0" presStyleCnt="7"/>
      <dgm:spPr>
        <a:solidFill>
          <a:schemeClr val="accent2"/>
        </a:solidFill>
      </dgm:spPr>
    </dgm:pt>
    <dgm:pt modelId="{9BEDD1F9-EB7A-42D9-8C59-9EC6FDCEEE86}" type="pres">
      <dgm:prSet presAssocID="{0C60E727-52D8-4D45-A2BC-87978299DF7B}" presName="spaceA" presStyleCnt="0"/>
      <dgm:spPr/>
    </dgm:pt>
    <dgm:pt modelId="{2B8D8949-27B2-416B-BACA-F01D84C9B512}" type="pres">
      <dgm:prSet presAssocID="{391E25E9-80E5-430D-BFBF-371E36EEF3A4}" presName="space" presStyleCnt="0"/>
      <dgm:spPr/>
    </dgm:pt>
    <dgm:pt modelId="{51E4E465-235A-46B9-BE51-BD97C3CACE9C}" type="pres">
      <dgm:prSet presAssocID="{5727FB9D-A8F6-408F-B9F2-EC73BA10E230}" presName="compositeB" presStyleCnt="0"/>
      <dgm:spPr/>
    </dgm:pt>
    <dgm:pt modelId="{E52BF25D-BCE6-4731-AEC7-C912549D2A37}" type="pres">
      <dgm:prSet presAssocID="{5727FB9D-A8F6-408F-B9F2-EC73BA10E230}" presName="textB" presStyleLbl="revTx" presStyleIdx="1" presStyleCnt="7">
        <dgm:presLayoutVars>
          <dgm:bulletEnabled val="1"/>
        </dgm:presLayoutVars>
      </dgm:prSet>
      <dgm:spPr/>
    </dgm:pt>
    <dgm:pt modelId="{96C3CE57-D3B8-4882-959E-30936C352B8D}" type="pres">
      <dgm:prSet presAssocID="{5727FB9D-A8F6-408F-B9F2-EC73BA10E230}" presName="circleB" presStyleLbl="node1" presStyleIdx="1" presStyleCnt="7"/>
      <dgm:spPr>
        <a:solidFill>
          <a:schemeClr val="accent2"/>
        </a:solidFill>
      </dgm:spPr>
    </dgm:pt>
    <dgm:pt modelId="{C28343F6-D7D7-4B9F-9A5D-A4445F2F158A}" type="pres">
      <dgm:prSet presAssocID="{5727FB9D-A8F6-408F-B9F2-EC73BA10E230}" presName="spaceB" presStyleCnt="0"/>
      <dgm:spPr/>
    </dgm:pt>
    <dgm:pt modelId="{E91AF124-F3AF-4645-B64E-BAB49FD69FF6}" type="pres">
      <dgm:prSet presAssocID="{0EEE2C24-1B71-4CF6-927D-E39C924A2985}" presName="space" presStyleCnt="0"/>
      <dgm:spPr/>
    </dgm:pt>
    <dgm:pt modelId="{82959998-6025-41C3-B70E-BA53350D919E}" type="pres">
      <dgm:prSet presAssocID="{E9C43709-1B02-4F6A-96F7-F486033E6C44}" presName="compositeA" presStyleCnt="0"/>
      <dgm:spPr/>
    </dgm:pt>
    <dgm:pt modelId="{7B1ACE3F-C7FD-44BC-AB48-C15286AC6160}" type="pres">
      <dgm:prSet presAssocID="{E9C43709-1B02-4F6A-96F7-F486033E6C44}" presName="textA" presStyleLbl="revTx" presStyleIdx="2" presStyleCnt="7">
        <dgm:presLayoutVars>
          <dgm:bulletEnabled val="1"/>
        </dgm:presLayoutVars>
      </dgm:prSet>
      <dgm:spPr/>
    </dgm:pt>
    <dgm:pt modelId="{0925825C-9CAF-4092-A74A-2687108E560A}" type="pres">
      <dgm:prSet presAssocID="{E9C43709-1B02-4F6A-96F7-F486033E6C44}" presName="circleA" presStyleLbl="node1" presStyleIdx="2" presStyleCnt="7"/>
      <dgm:spPr>
        <a:solidFill>
          <a:schemeClr val="accent2"/>
        </a:solidFill>
      </dgm:spPr>
    </dgm:pt>
    <dgm:pt modelId="{DFDA20D2-7159-4B61-A03D-8C6397ADA364}" type="pres">
      <dgm:prSet presAssocID="{E9C43709-1B02-4F6A-96F7-F486033E6C44}" presName="spaceA" presStyleCnt="0"/>
      <dgm:spPr/>
    </dgm:pt>
    <dgm:pt modelId="{5BF40999-8A96-4789-B760-09EB277DBF79}" type="pres">
      <dgm:prSet presAssocID="{C4EDD8FC-5D2B-40E5-9F17-970AC465B399}" presName="space" presStyleCnt="0"/>
      <dgm:spPr/>
    </dgm:pt>
    <dgm:pt modelId="{6DBC4BBF-B1F8-469F-B935-D7F1096B1051}" type="pres">
      <dgm:prSet presAssocID="{D0788FE6-A573-495E-BCF5-D5DFEC5CFE16}" presName="compositeB" presStyleCnt="0"/>
      <dgm:spPr/>
    </dgm:pt>
    <dgm:pt modelId="{3844305F-EC98-4E90-99B9-AA27794BE178}" type="pres">
      <dgm:prSet presAssocID="{D0788FE6-A573-495E-BCF5-D5DFEC5CFE16}" presName="textB" presStyleLbl="revTx" presStyleIdx="3" presStyleCnt="7" custLinFactNeighborX="70273" custLinFactNeighborY="-1366">
        <dgm:presLayoutVars>
          <dgm:bulletEnabled val="1"/>
        </dgm:presLayoutVars>
      </dgm:prSet>
      <dgm:spPr/>
    </dgm:pt>
    <dgm:pt modelId="{6AC2A724-6780-45C1-8A6F-2C0209D82DA2}" type="pres">
      <dgm:prSet presAssocID="{D0788FE6-A573-495E-BCF5-D5DFEC5CFE16}" presName="circleB" presStyleLbl="node1" presStyleIdx="3" presStyleCnt="7" custLinFactX="100000" custLinFactNeighborX="157218" custLinFactNeighborY="71"/>
      <dgm:spPr/>
    </dgm:pt>
    <dgm:pt modelId="{1218060B-2284-4DC0-A64A-3CD021A38C5F}" type="pres">
      <dgm:prSet presAssocID="{D0788FE6-A573-495E-BCF5-D5DFEC5CFE16}" presName="spaceB" presStyleCnt="0"/>
      <dgm:spPr/>
    </dgm:pt>
    <dgm:pt modelId="{ECC3F487-77A1-49E1-AD96-F88E522D28A8}" type="pres">
      <dgm:prSet presAssocID="{8D0F437F-BF42-4977-BF95-EB31414FDF57}" presName="space" presStyleCnt="0"/>
      <dgm:spPr/>
    </dgm:pt>
    <dgm:pt modelId="{0E7FCBC3-0FDD-4D89-9468-BF8242D1FB6D}" type="pres">
      <dgm:prSet presAssocID="{D4DA935D-F1E6-43D7-BB06-C30E63F79E05}" presName="compositeA" presStyleCnt="0"/>
      <dgm:spPr/>
    </dgm:pt>
    <dgm:pt modelId="{EE123B2B-8715-4448-AF97-825768EE762E}" type="pres">
      <dgm:prSet presAssocID="{D4DA935D-F1E6-43D7-BB06-C30E63F79E05}" presName="textA" presStyleLbl="revTx" presStyleIdx="4" presStyleCnt="7" custLinFactNeighborX="64936" custLinFactNeighborY="-1366">
        <dgm:presLayoutVars>
          <dgm:bulletEnabled val="1"/>
        </dgm:presLayoutVars>
      </dgm:prSet>
      <dgm:spPr/>
    </dgm:pt>
    <dgm:pt modelId="{C3948A1A-2110-4CAF-8330-670BD6BC3400}" type="pres">
      <dgm:prSet presAssocID="{D4DA935D-F1E6-43D7-BB06-C30E63F79E05}" presName="circleA" presStyleLbl="node1" presStyleIdx="4" presStyleCnt="7" custLinFactX="100000" custLinFactNeighborX="130300" custLinFactNeighborY="-509"/>
      <dgm:spPr/>
    </dgm:pt>
    <dgm:pt modelId="{4E3904B8-51AC-4042-A862-20DD87F9AFBF}" type="pres">
      <dgm:prSet presAssocID="{D4DA935D-F1E6-43D7-BB06-C30E63F79E05}" presName="spaceA" presStyleCnt="0"/>
      <dgm:spPr/>
    </dgm:pt>
    <dgm:pt modelId="{196C7C00-CFF2-4070-9B00-58494AC454AE}" type="pres">
      <dgm:prSet presAssocID="{227EDDEC-645B-4CED-B53F-9FF3C0F39199}" presName="space" presStyleCnt="0"/>
      <dgm:spPr/>
    </dgm:pt>
    <dgm:pt modelId="{7107BDE5-CBF4-40A9-8E3C-5C65D9DAEB5F}" type="pres">
      <dgm:prSet presAssocID="{7AE5C03D-B521-40A9-B6AC-3846FD126038}" presName="compositeB" presStyleCnt="0"/>
      <dgm:spPr/>
    </dgm:pt>
    <dgm:pt modelId="{7397D87F-680E-4A88-92B8-96A7380E9876}" type="pres">
      <dgm:prSet presAssocID="{7AE5C03D-B521-40A9-B6AC-3846FD126038}" presName="textB" presStyleLbl="revTx" presStyleIdx="5" presStyleCnt="7" custLinFactNeighborX="53372" custLinFactNeighborY="-1854">
        <dgm:presLayoutVars>
          <dgm:bulletEnabled val="1"/>
        </dgm:presLayoutVars>
      </dgm:prSet>
      <dgm:spPr/>
    </dgm:pt>
    <dgm:pt modelId="{AAB7A6C6-E01B-4D38-A6D4-F8F013E39816}" type="pres">
      <dgm:prSet presAssocID="{7AE5C03D-B521-40A9-B6AC-3846FD126038}" presName="circleB" presStyleLbl="node1" presStyleIdx="5" presStyleCnt="7" custLinFactX="78861" custLinFactNeighborX="100000" custLinFactNeighborY="71"/>
      <dgm:spPr/>
    </dgm:pt>
    <dgm:pt modelId="{9D28F899-B384-4F2D-8767-754BA195351E}" type="pres">
      <dgm:prSet presAssocID="{7AE5C03D-B521-40A9-B6AC-3846FD126038}" presName="spaceB" presStyleCnt="0"/>
      <dgm:spPr/>
    </dgm:pt>
    <dgm:pt modelId="{93779E71-AACA-4AAC-90D1-A4C703AF82E5}" type="pres">
      <dgm:prSet presAssocID="{2EB81C7B-5E13-4DBA-9AEE-CBC4AD9F49E3}" presName="space" presStyleCnt="0"/>
      <dgm:spPr/>
    </dgm:pt>
    <dgm:pt modelId="{81E189CC-95C1-4183-B308-649995315D48}" type="pres">
      <dgm:prSet presAssocID="{D1A17DC0-D6B7-4F3F-9B83-BA6DFF937EE9}" presName="compositeA" presStyleCnt="0"/>
      <dgm:spPr/>
    </dgm:pt>
    <dgm:pt modelId="{1A9CD16C-7F88-47E1-9557-8E114B32DC7C}" type="pres">
      <dgm:prSet presAssocID="{D1A17DC0-D6B7-4F3F-9B83-BA6DFF937EE9}" presName="textA" presStyleLbl="revTx" presStyleIdx="6" presStyleCnt="7" custLinFactNeighborX="28465">
        <dgm:presLayoutVars>
          <dgm:bulletEnabled val="1"/>
        </dgm:presLayoutVars>
      </dgm:prSet>
      <dgm:spPr/>
    </dgm:pt>
    <dgm:pt modelId="{DFA84D2D-3852-47E9-9112-3EA70F09464C}" type="pres">
      <dgm:prSet presAssocID="{D1A17DC0-D6B7-4F3F-9B83-BA6DFF937EE9}" presName="circleA" presStyleLbl="node1" presStyleIdx="6" presStyleCnt="7" custLinFactX="25617" custLinFactNeighborX="100000" custLinFactNeighborY="71"/>
      <dgm:spPr/>
    </dgm:pt>
    <dgm:pt modelId="{1AF66C11-AFDB-47C2-B283-927939B2F221}" type="pres">
      <dgm:prSet presAssocID="{D1A17DC0-D6B7-4F3F-9B83-BA6DFF937EE9}" presName="spaceA" presStyleCnt="0"/>
      <dgm:spPr/>
    </dgm:pt>
  </dgm:ptLst>
  <dgm:cxnLst>
    <dgm:cxn modelId="{31D9AF1A-036E-4159-9BAA-33EB63AC8EED}" type="presOf" srcId="{D4DA935D-F1E6-43D7-BB06-C30E63F79E05}" destId="{EE123B2B-8715-4448-AF97-825768EE762E}" srcOrd="0" destOrd="0" presId="urn:microsoft.com/office/officeart/2005/8/layout/hProcess11"/>
    <dgm:cxn modelId="{F113134D-7EC6-4E68-BF50-BDFADAEED2DF}" type="presOf" srcId="{D1A17DC0-D6B7-4F3F-9B83-BA6DFF937EE9}" destId="{1A9CD16C-7F88-47E1-9557-8E114B32DC7C}" srcOrd="0" destOrd="0" presId="urn:microsoft.com/office/officeart/2005/8/layout/hProcess11"/>
    <dgm:cxn modelId="{1AD3BB7F-ACF5-4805-8176-B0825D7F2E32}" type="presOf" srcId="{7AE5C03D-B521-40A9-B6AC-3846FD126038}" destId="{7397D87F-680E-4A88-92B8-96A7380E9876}" srcOrd="0" destOrd="0" presId="urn:microsoft.com/office/officeart/2005/8/layout/hProcess11"/>
    <dgm:cxn modelId="{E87BEE83-975D-48D4-B4F9-B3982E6DEE2F}" srcId="{C9E830DF-4BEA-4539-A967-6CCEE17DAAF4}" destId="{E9C43709-1B02-4F6A-96F7-F486033E6C44}" srcOrd="2" destOrd="0" parTransId="{0E533F4F-3D4E-4F3D-B5D5-E47C8BCBAB83}" sibTransId="{C4EDD8FC-5D2B-40E5-9F17-970AC465B399}"/>
    <dgm:cxn modelId="{DB9EC984-7BCF-48D2-A3FB-49405CE266AA}" type="presOf" srcId="{E9C43709-1B02-4F6A-96F7-F486033E6C44}" destId="{7B1ACE3F-C7FD-44BC-AB48-C15286AC6160}" srcOrd="0" destOrd="0" presId="urn:microsoft.com/office/officeart/2005/8/layout/hProcess11"/>
    <dgm:cxn modelId="{4DE63D8F-86A9-498B-9508-DC2EB6008F46}" srcId="{C9E830DF-4BEA-4539-A967-6CCEE17DAAF4}" destId="{D0788FE6-A573-495E-BCF5-D5DFEC5CFE16}" srcOrd="3" destOrd="0" parTransId="{9A4C0BB1-FBC5-410E-929A-01B235BD33CD}" sibTransId="{8D0F437F-BF42-4977-BF95-EB31414FDF57}"/>
    <dgm:cxn modelId="{99DCBB96-9DD3-4AA6-9D28-EA10F6333009}" type="presOf" srcId="{D0788FE6-A573-495E-BCF5-D5DFEC5CFE16}" destId="{3844305F-EC98-4E90-99B9-AA27794BE178}" srcOrd="0" destOrd="0" presId="urn:microsoft.com/office/officeart/2005/8/layout/hProcess11"/>
    <dgm:cxn modelId="{37F46898-75CD-4D45-9B86-067932AF8A2F}" srcId="{C9E830DF-4BEA-4539-A967-6CCEE17DAAF4}" destId="{7AE5C03D-B521-40A9-B6AC-3846FD126038}" srcOrd="5" destOrd="0" parTransId="{2D1122D4-534B-4D0B-948E-F08C86778BD2}" sibTransId="{2EB81C7B-5E13-4DBA-9AEE-CBC4AD9F49E3}"/>
    <dgm:cxn modelId="{0292DFAE-0665-44D2-A17A-554B8949DF7E}" srcId="{C9E830DF-4BEA-4539-A967-6CCEE17DAAF4}" destId="{D4DA935D-F1E6-43D7-BB06-C30E63F79E05}" srcOrd="4" destOrd="0" parTransId="{C893BD37-A6FA-4E9C-9F46-A335D31D5FDA}" sibTransId="{227EDDEC-645B-4CED-B53F-9FF3C0F39199}"/>
    <dgm:cxn modelId="{858BACB4-0A60-4149-B7DB-71EA07643866}" srcId="{C9E830DF-4BEA-4539-A967-6CCEE17DAAF4}" destId="{D1A17DC0-D6B7-4F3F-9B83-BA6DFF937EE9}" srcOrd="6" destOrd="0" parTransId="{9E15CCD3-3B6A-4377-AA36-D0B4BE064E66}" sibTransId="{A31D1650-F758-44D2-BE0D-52BFD89D28CC}"/>
    <dgm:cxn modelId="{A8338BBD-C43E-4924-BC03-FE7D5D2F57D0}" type="presOf" srcId="{5727FB9D-A8F6-408F-B9F2-EC73BA10E230}" destId="{E52BF25D-BCE6-4731-AEC7-C912549D2A37}" srcOrd="0" destOrd="0" presId="urn:microsoft.com/office/officeart/2005/8/layout/hProcess11"/>
    <dgm:cxn modelId="{19AB70C4-CD81-4547-8700-0BAC2D506FDB}" srcId="{C9E830DF-4BEA-4539-A967-6CCEE17DAAF4}" destId="{0C60E727-52D8-4D45-A2BC-87978299DF7B}" srcOrd="0" destOrd="0" parTransId="{212E5830-4F13-433C-90C4-3E38DBB6CA40}" sibTransId="{391E25E9-80E5-430D-BFBF-371E36EEF3A4}"/>
    <dgm:cxn modelId="{9959CFD4-89DF-4A8F-827E-3D30A00A4E1D}" type="presOf" srcId="{C9E830DF-4BEA-4539-A967-6CCEE17DAAF4}" destId="{C5C2336D-A637-41BF-8C05-79444843A139}" srcOrd="0" destOrd="0" presId="urn:microsoft.com/office/officeart/2005/8/layout/hProcess11"/>
    <dgm:cxn modelId="{359531E2-FC49-4F2E-99F9-38201AA703B1}" srcId="{C9E830DF-4BEA-4539-A967-6CCEE17DAAF4}" destId="{5727FB9D-A8F6-408F-B9F2-EC73BA10E230}" srcOrd="1" destOrd="0" parTransId="{8BEF3B89-3CB8-45C1-9213-0C935EE94E92}" sibTransId="{0EEE2C24-1B71-4CF6-927D-E39C924A2985}"/>
    <dgm:cxn modelId="{9DCE86E6-AEA2-4A4E-8D11-94C83884C9AB}" type="presOf" srcId="{0C60E727-52D8-4D45-A2BC-87978299DF7B}" destId="{DC53D93B-750A-443A-9A50-8E6DE3366C07}" srcOrd="0" destOrd="0" presId="urn:microsoft.com/office/officeart/2005/8/layout/hProcess11"/>
    <dgm:cxn modelId="{9D8FC80F-BD44-4E28-BADB-9EEAECA94B82}" type="presParOf" srcId="{C5C2336D-A637-41BF-8C05-79444843A139}" destId="{F542BDA9-D9EC-4F29-B780-E9ECC1F903B4}" srcOrd="0" destOrd="0" presId="urn:microsoft.com/office/officeart/2005/8/layout/hProcess11"/>
    <dgm:cxn modelId="{40A61C34-D86F-4821-B176-C4DF10709A72}" type="presParOf" srcId="{C5C2336D-A637-41BF-8C05-79444843A139}" destId="{F7109DD0-556C-490B-8650-7A47F32DF921}" srcOrd="1" destOrd="0" presId="urn:microsoft.com/office/officeart/2005/8/layout/hProcess11"/>
    <dgm:cxn modelId="{6AEA8C7C-72D7-470D-8115-38B0E7A6C03A}" type="presParOf" srcId="{F7109DD0-556C-490B-8650-7A47F32DF921}" destId="{E5CFA417-8416-4874-9DF6-53DE0CD65725}" srcOrd="0" destOrd="0" presId="urn:microsoft.com/office/officeart/2005/8/layout/hProcess11"/>
    <dgm:cxn modelId="{C28A67A1-B807-422B-BB8B-C0D2E1082E74}" type="presParOf" srcId="{E5CFA417-8416-4874-9DF6-53DE0CD65725}" destId="{DC53D93B-750A-443A-9A50-8E6DE3366C07}" srcOrd="0" destOrd="0" presId="urn:microsoft.com/office/officeart/2005/8/layout/hProcess11"/>
    <dgm:cxn modelId="{FF7CDC79-6837-444C-861C-238C4EFAE256}" type="presParOf" srcId="{E5CFA417-8416-4874-9DF6-53DE0CD65725}" destId="{BD85BAB2-46EB-43FC-90B8-25185B4DA601}" srcOrd="1" destOrd="0" presId="urn:microsoft.com/office/officeart/2005/8/layout/hProcess11"/>
    <dgm:cxn modelId="{22BFA439-35F8-4501-B436-0A588CCDF8F9}" type="presParOf" srcId="{E5CFA417-8416-4874-9DF6-53DE0CD65725}" destId="{9BEDD1F9-EB7A-42D9-8C59-9EC6FDCEEE86}" srcOrd="2" destOrd="0" presId="urn:microsoft.com/office/officeart/2005/8/layout/hProcess11"/>
    <dgm:cxn modelId="{9CFD3452-51F3-49DE-B0FA-797DFD21D4C3}" type="presParOf" srcId="{F7109DD0-556C-490B-8650-7A47F32DF921}" destId="{2B8D8949-27B2-416B-BACA-F01D84C9B512}" srcOrd="1" destOrd="0" presId="urn:microsoft.com/office/officeart/2005/8/layout/hProcess11"/>
    <dgm:cxn modelId="{D4E3F0A5-E0D3-4E3B-AE2A-970693D0EF82}" type="presParOf" srcId="{F7109DD0-556C-490B-8650-7A47F32DF921}" destId="{51E4E465-235A-46B9-BE51-BD97C3CACE9C}" srcOrd="2" destOrd="0" presId="urn:microsoft.com/office/officeart/2005/8/layout/hProcess11"/>
    <dgm:cxn modelId="{5CC00C32-0D01-415B-BADF-A6B8C8783220}" type="presParOf" srcId="{51E4E465-235A-46B9-BE51-BD97C3CACE9C}" destId="{E52BF25D-BCE6-4731-AEC7-C912549D2A37}" srcOrd="0" destOrd="0" presId="urn:microsoft.com/office/officeart/2005/8/layout/hProcess11"/>
    <dgm:cxn modelId="{24892C49-3A3C-49F3-A512-27C071B82514}" type="presParOf" srcId="{51E4E465-235A-46B9-BE51-BD97C3CACE9C}" destId="{96C3CE57-D3B8-4882-959E-30936C352B8D}" srcOrd="1" destOrd="0" presId="urn:microsoft.com/office/officeart/2005/8/layout/hProcess11"/>
    <dgm:cxn modelId="{53CC2ABD-5C8D-4A36-9D43-084922F76D3E}" type="presParOf" srcId="{51E4E465-235A-46B9-BE51-BD97C3CACE9C}" destId="{C28343F6-D7D7-4B9F-9A5D-A4445F2F158A}" srcOrd="2" destOrd="0" presId="urn:microsoft.com/office/officeart/2005/8/layout/hProcess11"/>
    <dgm:cxn modelId="{99622983-FFCA-4E46-A34A-BCD34540558F}" type="presParOf" srcId="{F7109DD0-556C-490B-8650-7A47F32DF921}" destId="{E91AF124-F3AF-4645-B64E-BAB49FD69FF6}" srcOrd="3" destOrd="0" presId="urn:microsoft.com/office/officeart/2005/8/layout/hProcess11"/>
    <dgm:cxn modelId="{5249ACF0-1C33-4369-9CF4-9F7492106466}" type="presParOf" srcId="{F7109DD0-556C-490B-8650-7A47F32DF921}" destId="{82959998-6025-41C3-B70E-BA53350D919E}" srcOrd="4" destOrd="0" presId="urn:microsoft.com/office/officeart/2005/8/layout/hProcess11"/>
    <dgm:cxn modelId="{5C8F0CF1-14D3-4CFE-A1B9-990E14B804AE}" type="presParOf" srcId="{82959998-6025-41C3-B70E-BA53350D919E}" destId="{7B1ACE3F-C7FD-44BC-AB48-C15286AC6160}" srcOrd="0" destOrd="0" presId="urn:microsoft.com/office/officeart/2005/8/layout/hProcess11"/>
    <dgm:cxn modelId="{549C4D42-0F4D-4039-9FCF-EE37114FF1B6}" type="presParOf" srcId="{82959998-6025-41C3-B70E-BA53350D919E}" destId="{0925825C-9CAF-4092-A74A-2687108E560A}" srcOrd="1" destOrd="0" presId="urn:microsoft.com/office/officeart/2005/8/layout/hProcess11"/>
    <dgm:cxn modelId="{544CDC38-3E91-4064-8C71-2B253DADF95B}" type="presParOf" srcId="{82959998-6025-41C3-B70E-BA53350D919E}" destId="{DFDA20D2-7159-4B61-A03D-8C6397ADA364}" srcOrd="2" destOrd="0" presId="urn:microsoft.com/office/officeart/2005/8/layout/hProcess11"/>
    <dgm:cxn modelId="{EF098615-6F52-4A19-99FB-25290F920345}" type="presParOf" srcId="{F7109DD0-556C-490B-8650-7A47F32DF921}" destId="{5BF40999-8A96-4789-B760-09EB277DBF79}" srcOrd="5" destOrd="0" presId="urn:microsoft.com/office/officeart/2005/8/layout/hProcess11"/>
    <dgm:cxn modelId="{2FB614DD-56DD-4E8C-AC36-342BA30F7424}" type="presParOf" srcId="{F7109DD0-556C-490B-8650-7A47F32DF921}" destId="{6DBC4BBF-B1F8-469F-B935-D7F1096B1051}" srcOrd="6" destOrd="0" presId="urn:microsoft.com/office/officeart/2005/8/layout/hProcess11"/>
    <dgm:cxn modelId="{240A6BAB-B9E1-48A1-B3E3-EE1F4D95DC06}" type="presParOf" srcId="{6DBC4BBF-B1F8-469F-B935-D7F1096B1051}" destId="{3844305F-EC98-4E90-99B9-AA27794BE178}" srcOrd="0" destOrd="0" presId="urn:microsoft.com/office/officeart/2005/8/layout/hProcess11"/>
    <dgm:cxn modelId="{4DE09A3D-C45F-4381-964E-0786D54249F1}" type="presParOf" srcId="{6DBC4BBF-B1F8-469F-B935-D7F1096B1051}" destId="{6AC2A724-6780-45C1-8A6F-2C0209D82DA2}" srcOrd="1" destOrd="0" presId="urn:microsoft.com/office/officeart/2005/8/layout/hProcess11"/>
    <dgm:cxn modelId="{F9DBCFC5-C852-4FDA-A27E-DA42FE0291C0}" type="presParOf" srcId="{6DBC4BBF-B1F8-469F-B935-D7F1096B1051}" destId="{1218060B-2284-4DC0-A64A-3CD021A38C5F}" srcOrd="2" destOrd="0" presId="urn:microsoft.com/office/officeart/2005/8/layout/hProcess11"/>
    <dgm:cxn modelId="{116D59B9-F5E3-424E-AE4F-6D5E09E94069}" type="presParOf" srcId="{F7109DD0-556C-490B-8650-7A47F32DF921}" destId="{ECC3F487-77A1-49E1-AD96-F88E522D28A8}" srcOrd="7" destOrd="0" presId="urn:microsoft.com/office/officeart/2005/8/layout/hProcess11"/>
    <dgm:cxn modelId="{4413C0EA-8469-45EB-81D8-164DD89733DB}" type="presParOf" srcId="{F7109DD0-556C-490B-8650-7A47F32DF921}" destId="{0E7FCBC3-0FDD-4D89-9468-BF8242D1FB6D}" srcOrd="8" destOrd="0" presId="urn:microsoft.com/office/officeart/2005/8/layout/hProcess11"/>
    <dgm:cxn modelId="{F2E1E740-60DA-4E23-943C-584993A8396C}" type="presParOf" srcId="{0E7FCBC3-0FDD-4D89-9468-BF8242D1FB6D}" destId="{EE123B2B-8715-4448-AF97-825768EE762E}" srcOrd="0" destOrd="0" presId="urn:microsoft.com/office/officeart/2005/8/layout/hProcess11"/>
    <dgm:cxn modelId="{BC6DA1C1-F435-431C-B88D-6BBB992B6469}" type="presParOf" srcId="{0E7FCBC3-0FDD-4D89-9468-BF8242D1FB6D}" destId="{C3948A1A-2110-4CAF-8330-670BD6BC3400}" srcOrd="1" destOrd="0" presId="urn:microsoft.com/office/officeart/2005/8/layout/hProcess11"/>
    <dgm:cxn modelId="{BD8291FC-D877-474C-8BC4-321444270C4A}" type="presParOf" srcId="{0E7FCBC3-0FDD-4D89-9468-BF8242D1FB6D}" destId="{4E3904B8-51AC-4042-A862-20DD87F9AFBF}" srcOrd="2" destOrd="0" presId="urn:microsoft.com/office/officeart/2005/8/layout/hProcess11"/>
    <dgm:cxn modelId="{0FBDEA77-BFE1-42B1-A305-874B32DF78DD}" type="presParOf" srcId="{F7109DD0-556C-490B-8650-7A47F32DF921}" destId="{196C7C00-CFF2-4070-9B00-58494AC454AE}" srcOrd="9" destOrd="0" presId="urn:microsoft.com/office/officeart/2005/8/layout/hProcess11"/>
    <dgm:cxn modelId="{2F94709A-C2D4-49E0-AA3F-B3D245A256EE}" type="presParOf" srcId="{F7109DD0-556C-490B-8650-7A47F32DF921}" destId="{7107BDE5-CBF4-40A9-8E3C-5C65D9DAEB5F}" srcOrd="10" destOrd="0" presId="urn:microsoft.com/office/officeart/2005/8/layout/hProcess11"/>
    <dgm:cxn modelId="{3F901301-4E98-4902-BCA3-6DC00E18C4D2}" type="presParOf" srcId="{7107BDE5-CBF4-40A9-8E3C-5C65D9DAEB5F}" destId="{7397D87F-680E-4A88-92B8-96A7380E9876}" srcOrd="0" destOrd="0" presId="urn:microsoft.com/office/officeart/2005/8/layout/hProcess11"/>
    <dgm:cxn modelId="{13BB9FA8-1C6C-4032-8C9E-EB5E2D79F00E}" type="presParOf" srcId="{7107BDE5-CBF4-40A9-8E3C-5C65D9DAEB5F}" destId="{AAB7A6C6-E01B-4D38-A6D4-F8F013E39816}" srcOrd="1" destOrd="0" presId="urn:microsoft.com/office/officeart/2005/8/layout/hProcess11"/>
    <dgm:cxn modelId="{C65B6DC2-D57D-4D9D-AA01-8ED950ABF1FF}" type="presParOf" srcId="{7107BDE5-CBF4-40A9-8E3C-5C65D9DAEB5F}" destId="{9D28F899-B384-4F2D-8767-754BA195351E}" srcOrd="2" destOrd="0" presId="urn:microsoft.com/office/officeart/2005/8/layout/hProcess11"/>
    <dgm:cxn modelId="{AC83C2C2-4BA5-4697-92CA-4EB3031F881D}" type="presParOf" srcId="{F7109DD0-556C-490B-8650-7A47F32DF921}" destId="{93779E71-AACA-4AAC-90D1-A4C703AF82E5}" srcOrd="11" destOrd="0" presId="urn:microsoft.com/office/officeart/2005/8/layout/hProcess11"/>
    <dgm:cxn modelId="{3A8D1EF7-198C-4A1D-A513-5B7C57C29C8D}" type="presParOf" srcId="{F7109DD0-556C-490B-8650-7A47F32DF921}" destId="{81E189CC-95C1-4183-B308-649995315D48}" srcOrd="12" destOrd="0" presId="urn:microsoft.com/office/officeart/2005/8/layout/hProcess11"/>
    <dgm:cxn modelId="{F66F43E5-8A9D-4893-8D61-47681484D8F9}" type="presParOf" srcId="{81E189CC-95C1-4183-B308-649995315D48}" destId="{1A9CD16C-7F88-47E1-9557-8E114B32DC7C}" srcOrd="0" destOrd="0" presId="urn:microsoft.com/office/officeart/2005/8/layout/hProcess11"/>
    <dgm:cxn modelId="{0843B21C-7A42-4895-8542-71742CA51D8A}" type="presParOf" srcId="{81E189CC-95C1-4183-B308-649995315D48}" destId="{DFA84D2D-3852-47E9-9112-3EA70F09464C}" srcOrd="1" destOrd="0" presId="urn:microsoft.com/office/officeart/2005/8/layout/hProcess11"/>
    <dgm:cxn modelId="{E9F96836-7AC2-4184-A880-81D9FEBB300C}" type="presParOf" srcId="{81E189CC-95C1-4183-B308-649995315D48}" destId="{1AF66C11-AFDB-47C2-B283-927939B2F22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B8BF6B-8C92-482C-8683-A8A614B886A9}"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7FF77486-429D-449C-A1E7-FE978C9C8B0F}">
      <dgm:prSet phldrT="[Text]"/>
      <dgm:spPr>
        <a:solidFill>
          <a:schemeClr val="accent4">
            <a:lumMod val="75000"/>
          </a:schemeClr>
        </a:solidFill>
      </dgm:spPr>
      <dgm:t>
        <a:bodyPr/>
        <a:lstStyle/>
        <a:p>
          <a:r>
            <a:rPr lang="en-US" dirty="0"/>
            <a:t>Successful Implementation</a:t>
          </a:r>
        </a:p>
      </dgm:t>
    </dgm:pt>
    <dgm:pt modelId="{BA44E25D-81F3-4A53-AF31-EB68014BC3D0}" type="parTrans" cxnId="{37D6FB85-3E92-4995-9326-53BBC637D30F}">
      <dgm:prSet/>
      <dgm:spPr/>
      <dgm:t>
        <a:bodyPr/>
        <a:lstStyle/>
        <a:p>
          <a:endParaRPr lang="en-US"/>
        </a:p>
      </dgm:t>
    </dgm:pt>
    <dgm:pt modelId="{0A710156-3766-4B8E-8F80-D04BC23FDC3F}" type="sibTrans" cxnId="{37D6FB85-3E92-4995-9326-53BBC637D30F}">
      <dgm:prSet/>
      <dgm:spPr>
        <a:solidFill>
          <a:schemeClr val="accent4">
            <a:lumMod val="75000"/>
          </a:schemeClr>
        </a:solidFill>
      </dgm:spPr>
      <dgm:t>
        <a:bodyPr/>
        <a:lstStyle/>
        <a:p>
          <a:endParaRPr lang="en-US"/>
        </a:p>
      </dgm:t>
    </dgm:pt>
    <dgm:pt modelId="{A174D38A-8C14-4A18-8160-11309F65995C}">
      <dgm:prSet phldrT="[Text]"/>
      <dgm:spPr/>
      <dgm:t>
        <a:bodyPr/>
        <a:lstStyle/>
        <a:p>
          <a:r>
            <a:rPr lang="en-US" dirty="0"/>
            <a:t>First-of-a-kind exemption request</a:t>
          </a:r>
        </a:p>
      </dgm:t>
    </dgm:pt>
    <dgm:pt modelId="{A31432DF-3E7A-4745-8094-53F6F0ED217A}" type="parTrans" cxnId="{BBFA84DA-FC70-4F36-82A2-44DC86C8F6C5}">
      <dgm:prSet/>
      <dgm:spPr/>
      <dgm:t>
        <a:bodyPr/>
        <a:lstStyle/>
        <a:p>
          <a:endParaRPr lang="en-US"/>
        </a:p>
      </dgm:t>
    </dgm:pt>
    <dgm:pt modelId="{6C7C9C33-46F1-4157-9ED5-7C70F09A7554}" type="sibTrans" cxnId="{BBFA84DA-FC70-4F36-82A2-44DC86C8F6C5}">
      <dgm:prSet/>
      <dgm:spPr/>
      <dgm:t>
        <a:bodyPr/>
        <a:lstStyle/>
        <a:p>
          <a:endParaRPr lang="en-US"/>
        </a:p>
      </dgm:t>
    </dgm:pt>
    <dgm:pt modelId="{40068222-695D-4026-BEB1-09752467B300}">
      <dgm:prSet phldrT="[Text]"/>
      <dgm:spPr>
        <a:solidFill>
          <a:schemeClr val="accent6">
            <a:lumMod val="75000"/>
          </a:schemeClr>
        </a:solidFill>
      </dgm:spPr>
      <dgm:t>
        <a:bodyPr/>
        <a:lstStyle/>
        <a:p>
          <a:r>
            <a:rPr lang="en-US" dirty="0"/>
            <a:t>Lessons-Learned</a:t>
          </a:r>
        </a:p>
      </dgm:t>
    </dgm:pt>
    <dgm:pt modelId="{CB5E9303-2AF9-442B-9AA7-3F97BD1EB19D}" type="parTrans" cxnId="{79E0D637-67E9-4DF8-BA5B-A34AF42F5314}">
      <dgm:prSet/>
      <dgm:spPr/>
      <dgm:t>
        <a:bodyPr/>
        <a:lstStyle/>
        <a:p>
          <a:endParaRPr lang="en-US"/>
        </a:p>
      </dgm:t>
    </dgm:pt>
    <dgm:pt modelId="{E67DADB8-28DA-4090-9BEB-880DE4B7188B}" type="sibTrans" cxnId="{79E0D637-67E9-4DF8-BA5B-A34AF42F5314}">
      <dgm:prSet/>
      <dgm:spPr>
        <a:solidFill>
          <a:schemeClr val="accent6">
            <a:lumMod val="75000"/>
          </a:schemeClr>
        </a:solidFill>
      </dgm:spPr>
      <dgm:t>
        <a:bodyPr/>
        <a:lstStyle/>
        <a:p>
          <a:endParaRPr lang="en-US"/>
        </a:p>
      </dgm:t>
    </dgm:pt>
    <dgm:pt modelId="{BD0EFBAE-4BE9-4933-82EE-543F275F16CF}">
      <dgm:prSet phldrT="[Text]"/>
      <dgm:spPr/>
      <dgm:t>
        <a:bodyPr/>
        <a:lstStyle/>
        <a:p>
          <a:r>
            <a:rPr lang="en-US" dirty="0"/>
            <a:t>Continuous Improvement</a:t>
          </a:r>
        </a:p>
      </dgm:t>
    </dgm:pt>
    <dgm:pt modelId="{FB6CEE64-F795-483B-BD07-790E630B4051}" type="parTrans" cxnId="{1235AED8-A44E-4EDF-A6A1-D5BB92224662}">
      <dgm:prSet/>
      <dgm:spPr/>
      <dgm:t>
        <a:bodyPr/>
        <a:lstStyle/>
        <a:p>
          <a:endParaRPr lang="en-US"/>
        </a:p>
      </dgm:t>
    </dgm:pt>
    <dgm:pt modelId="{4918AEFA-189E-45C5-A7C5-E1F5A624177C}" type="sibTrans" cxnId="{1235AED8-A44E-4EDF-A6A1-D5BB92224662}">
      <dgm:prSet/>
      <dgm:spPr/>
      <dgm:t>
        <a:bodyPr/>
        <a:lstStyle/>
        <a:p>
          <a:endParaRPr lang="en-US"/>
        </a:p>
      </dgm:t>
    </dgm:pt>
    <dgm:pt modelId="{A88D9AD1-CF5E-42C5-970E-B8249429DCB0}">
      <dgm:prSet phldrT="[Text]"/>
      <dgm:spPr/>
      <dgm:t>
        <a:bodyPr/>
        <a:lstStyle/>
        <a:p>
          <a:r>
            <a:rPr lang="en-US" dirty="0"/>
            <a:t>RIDM Workshops</a:t>
          </a:r>
        </a:p>
      </dgm:t>
    </dgm:pt>
    <dgm:pt modelId="{9B7CAB17-1BE8-4616-8015-BAA2ED260523}" type="parTrans" cxnId="{12A698BB-2098-4E38-8D93-00F3FF3559A7}">
      <dgm:prSet/>
      <dgm:spPr/>
      <dgm:t>
        <a:bodyPr/>
        <a:lstStyle/>
        <a:p>
          <a:endParaRPr lang="en-US"/>
        </a:p>
      </dgm:t>
    </dgm:pt>
    <dgm:pt modelId="{36C4E8E1-A52E-4F30-B149-93AEEE715F03}" type="sibTrans" cxnId="{12A698BB-2098-4E38-8D93-00F3FF3559A7}">
      <dgm:prSet/>
      <dgm:spPr/>
      <dgm:t>
        <a:bodyPr/>
        <a:lstStyle/>
        <a:p>
          <a:endParaRPr lang="en-US"/>
        </a:p>
      </dgm:t>
    </dgm:pt>
    <dgm:pt modelId="{9FE9890C-5648-4CBD-AF76-857E8058A926}">
      <dgm:prSet phldrT="[Text]"/>
      <dgm:spPr/>
      <dgm:t>
        <a:bodyPr/>
        <a:lstStyle/>
        <a:p>
          <a:r>
            <a:rPr lang="en-US" dirty="0"/>
            <a:t>Enhanced guidance</a:t>
          </a:r>
        </a:p>
      </dgm:t>
    </dgm:pt>
    <dgm:pt modelId="{E7C1E33B-2491-4994-9164-9C32199EEEE1}" type="parTrans" cxnId="{646B8BA4-C1DF-45A9-A568-52EC6C3BA08D}">
      <dgm:prSet/>
      <dgm:spPr/>
      <dgm:t>
        <a:bodyPr/>
        <a:lstStyle/>
        <a:p>
          <a:endParaRPr lang="en-US"/>
        </a:p>
      </dgm:t>
    </dgm:pt>
    <dgm:pt modelId="{874DDDA9-EF19-4EAD-B155-84FEEE47915A}" type="sibTrans" cxnId="{646B8BA4-C1DF-45A9-A568-52EC6C3BA08D}">
      <dgm:prSet/>
      <dgm:spPr/>
      <dgm:t>
        <a:bodyPr/>
        <a:lstStyle/>
        <a:p>
          <a:endParaRPr lang="en-US"/>
        </a:p>
      </dgm:t>
    </dgm:pt>
    <dgm:pt modelId="{816991E7-6147-4704-969B-FD63EAFE99A4}">
      <dgm:prSet phldrT="[Text]"/>
      <dgm:spPr/>
      <dgm:t>
        <a:bodyPr/>
        <a:lstStyle/>
        <a:p>
          <a:r>
            <a:rPr lang="en-US" dirty="0"/>
            <a:t>~ 100 hours of staff review</a:t>
          </a:r>
        </a:p>
      </dgm:t>
    </dgm:pt>
    <dgm:pt modelId="{ABDA2191-B951-4E10-9674-95953F56BD56}" type="parTrans" cxnId="{178D0F81-4AA6-4C81-8265-3CAF09C92B69}">
      <dgm:prSet/>
      <dgm:spPr/>
      <dgm:t>
        <a:bodyPr/>
        <a:lstStyle/>
        <a:p>
          <a:endParaRPr lang="en-US"/>
        </a:p>
      </dgm:t>
    </dgm:pt>
    <dgm:pt modelId="{42D9473B-5A24-4D7E-A46D-148BEB2FA1F1}" type="sibTrans" cxnId="{178D0F81-4AA6-4C81-8265-3CAF09C92B69}">
      <dgm:prSet/>
      <dgm:spPr/>
      <dgm:t>
        <a:bodyPr/>
        <a:lstStyle/>
        <a:p>
          <a:endParaRPr lang="en-US"/>
        </a:p>
      </dgm:t>
    </dgm:pt>
    <dgm:pt modelId="{ED889FD1-8F6F-4D95-B98F-D4195DE52150}">
      <dgm:prSet phldrT="[Text]"/>
      <dgm:spPr/>
      <dgm:t>
        <a:bodyPr/>
        <a:lstStyle/>
        <a:p>
          <a:r>
            <a:rPr lang="en-US" dirty="0"/>
            <a:t>Identified Challenges</a:t>
          </a:r>
        </a:p>
      </dgm:t>
    </dgm:pt>
    <dgm:pt modelId="{428D266B-2077-4915-BB0A-B24177CB49E6}" type="parTrans" cxnId="{D88517B2-B3D2-4187-BF3E-D880487B032B}">
      <dgm:prSet/>
      <dgm:spPr/>
      <dgm:t>
        <a:bodyPr/>
        <a:lstStyle/>
        <a:p>
          <a:endParaRPr lang="en-US"/>
        </a:p>
      </dgm:t>
    </dgm:pt>
    <dgm:pt modelId="{47DB961F-0926-4792-873D-83DE977A8FD4}" type="sibTrans" cxnId="{D88517B2-B3D2-4187-BF3E-D880487B032B}">
      <dgm:prSet/>
      <dgm:spPr/>
      <dgm:t>
        <a:bodyPr/>
        <a:lstStyle/>
        <a:p>
          <a:endParaRPr lang="en-US"/>
        </a:p>
      </dgm:t>
    </dgm:pt>
    <dgm:pt modelId="{9C4D4D31-A611-41BB-B445-C87A47DC535A}" type="pres">
      <dgm:prSet presAssocID="{1EB8BF6B-8C92-482C-8683-A8A614B886A9}" presName="Name0" presStyleCnt="0">
        <dgm:presLayoutVars>
          <dgm:dir/>
          <dgm:animLvl val="lvl"/>
          <dgm:resizeHandles val="exact"/>
        </dgm:presLayoutVars>
      </dgm:prSet>
      <dgm:spPr/>
    </dgm:pt>
    <dgm:pt modelId="{72F25368-8A26-4B3A-9BA6-8D693D06F521}" type="pres">
      <dgm:prSet presAssocID="{1EB8BF6B-8C92-482C-8683-A8A614B886A9}" presName="tSp" presStyleCnt="0"/>
      <dgm:spPr/>
    </dgm:pt>
    <dgm:pt modelId="{74C28212-04BC-4228-83A1-1CEE6FBB878E}" type="pres">
      <dgm:prSet presAssocID="{1EB8BF6B-8C92-482C-8683-A8A614B886A9}" presName="bSp" presStyleCnt="0"/>
      <dgm:spPr/>
    </dgm:pt>
    <dgm:pt modelId="{FE55D897-656C-45C2-9776-CA5A084C080B}" type="pres">
      <dgm:prSet presAssocID="{1EB8BF6B-8C92-482C-8683-A8A614B886A9}" presName="process" presStyleCnt="0"/>
      <dgm:spPr/>
    </dgm:pt>
    <dgm:pt modelId="{497FAE4C-C7CA-4C39-B0D0-3E0FAE4CB129}" type="pres">
      <dgm:prSet presAssocID="{7FF77486-429D-449C-A1E7-FE978C9C8B0F}" presName="composite1" presStyleCnt="0"/>
      <dgm:spPr/>
    </dgm:pt>
    <dgm:pt modelId="{48395862-25FF-4816-BAB2-497ACA770BDA}" type="pres">
      <dgm:prSet presAssocID="{7FF77486-429D-449C-A1E7-FE978C9C8B0F}" presName="dummyNode1" presStyleLbl="node1" presStyleIdx="0" presStyleCnt="3"/>
      <dgm:spPr/>
    </dgm:pt>
    <dgm:pt modelId="{DFEC814A-3E2C-4797-9A13-CC7AF4F6CE87}" type="pres">
      <dgm:prSet presAssocID="{7FF77486-429D-449C-A1E7-FE978C9C8B0F}" presName="childNode1" presStyleLbl="bgAcc1" presStyleIdx="0" presStyleCnt="3">
        <dgm:presLayoutVars>
          <dgm:bulletEnabled val="1"/>
        </dgm:presLayoutVars>
      </dgm:prSet>
      <dgm:spPr/>
    </dgm:pt>
    <dgm:pt modelId="{94D16FFA-BDEB-4294-8B08-BAE9986B10A3}" type="pres">
      <dgm:prSet presAssocID="{7FF77486-429D-449C-A1E7-FE978C9C8B0F}" presName="childNode1tx" presStyleLbl="bgAcc1" presStyleIdx="0" presStyleCnt="3">
        <dgm:presLayoutVars>
          <dgm:bulletEnabled val="1"/>
        </dgm:presLayoutVars>
      </dgm:prSet>
      <dgm:spPr/>
    </dgm:pt>
    <dgm:pt modelId="{4438A5C3-992F-4926-81DA-93FC6544D641}" type="pres">
      <dgm:prSet presAssocID="{7FF77486-429D-449C-A1E7-FE978C9C8B0F}" presName="parentNode1" presStyleLbl="node1" presStyleIdx="0" presStyleCnt="3">
        <dgm:presLayoutVars>
          <dgm:chMax val="1"/>
          <dgm:bulletEnabled val="1"/>
        </dgm:presLayoutVars>
      </dgm:prSet>
      <dgm:spPr/>
    </dgm:pt>
    <dgm:pt modelId="{D3260A4A-80D1-4458-B156-001B2225DB66}" type="pres">
      <dgm:prSet presAssocID="{7FF77486-429D-449C-A1E7-FE978C9C8B0F}" presName="connSite1" presStyleCnt="0"/>
      <dgm:spPr/>
    </dgm:pt>
    <dgm:pt modelId="{9E8D558D-2C9A-4F9C-9288-4D1468FA90C5}" type="pres">
      <dgm:prSet presAssocID="{0A710156-3766-4B8E-8F80-D04BC23FDC3F}" presName="Name9" presStyleLbl="sibTrans2D1" presStyleIdx="0" presStyleCnt="2"/>
      <dgm:spPr/>
    </dgm:pt>
    <dgm:pt modelId="{6CBCAFBE-9D26-4B79-95DC-B4C93BAB6F9E}" type="pres">
      <dgm:prSet presAssocID="{40068222-695D-4026-BEB1-09752467B300}" presName="composite2" presStyleCnt="0"/>
      <dgm:spPr/>
    </dgm:pt>
    <dgm:pt modelId="{10DEF4A8-2AAB-423C-9C75-8AED3D171E0E}" type="pres">
      <dgm:prSet presAssocID="{40068222-695D-4026-BEB1-09752467B300}" presName="dummyNode2" presStyleLbl="node1" presStyleIdx="0" presStyleCnt="3"/>
      <dgm:spPr/>
    </dgm:pt>
    <dgm:pt modelId="{94488588-7A4A-4F1B-8377-F5C697C5547D}" type="pres">
      <dgm:prSet presAssocID="{40068222-695D-4026-BEB1-09752467B300}" presName="childNode2" presStyleLbl="bgAcc1" presStyleIdx="1" presStyleCnt="3">
        <dgm:presLayoutVars>
          <dgm:bulletEnabled val="1"/>
        </dgm:presLayoutVars>
      </dgm:prSet>
      <dgm:spPr/>
    </dgm:pt>
    <dgm:pt modelId="{AE74ED56-F285-4DDA-994E-5074718F4676}" type="pres">
      <dgm:prSet presAssocID="{40068222-695D-4026-BEB1-09752467B300}" presName="childNode2tx" presStyleLbl="bgAcc1" presStyleIdx="1" presStyleCnt="3">
        <dgm:presLayoutVars>
          <dgm:bulletEnabled val="1"/>
        </dgm:presLayoutVars>
      </dgm:prSet>
      <dgm:spPr/>
    </dgm:pt>
    <dgm:pt modelId="{C7005066-ECA4-4803-B737-CA0EDFD87BDD}" type="pres">
      <dgm:prSet presAssocID="{40068222-695D-4026-BEB1-09752467B300}" presName="parentNode2" presStyleLbl="node1" presStyleIdx="1" presStyleCnt="3">
        <dgm:presLayoutVars>
          <dgm:chMax val="0"/>
          <dgm:bulletEnabled val="1"/>
        </dgm:presLayoutVars>
      </dgm:prSet>
      <dgm:spPr/>
    </dgm:pt>
    <dgm:pt modelId="{75A0318D-A98F-4EFD-866F-08FE1F60A572}" type="pres">
      <dgm:prSet presAssocID="{40068222-695D-4026-BEB1-09752467B300}" presName="connSite2" presStyleCnt="0"/>
      <dgm:spPr/>
    </dgm:pt>
    <dgm:pt modelId="{1851902A-EC3F-48C4-80BA-1BAE848CD24E}" type="pres">
      <dgm:prSet presAssocID="{E67DADB8-28DA-4090-9BEB-880DE4B7188B}" presName="Name18" presStyleLbl="sibTrans2D1" presStyleIdx="1" presStyleCnt="2"/>
      <dgm:spPr/>
    </dgm:pt>
    <dgm:pt modelId="{17F35A09-124C-4C2E-BBF8-6CEEB5D5D6C0}" type="pres">
      <dgm:prSet presAssocID="{BD0EFBAE-4BE9-4933-82EE-543F275F16CF}" presName="composite1" presStyleCnt="0"/>
      <dgm:spPr/>
    </dgm:pt>
    <dgm:pt modelId="{BBA24DE7-4470-488C-B99B-D1AEB89B6D6C}" type="pres">
      <dgm:prSet presAssocID="{BD0EFBAE-4BE9-4933-82EE-543F275F16CF}" presName="dummyNode1" presStyleLbl="node1" presStyleIdx="1" presStyleCnt="3"/>
      <dgm:spPr/>
    </dgm:pt>
    <dgm:pt modelId="{85AA5566-4E33-41D7-9AC0-D972343722FA}" type="pres">
      <dgm:prSet presAssocID="{BD0EFBAE-4BE9-4933-82EE-543F275F16CF}" presName="childNode1" presStyleLbl="bgAcc1" presStyleIdx="2" presStyleCnt="3">
        <dgm:presLayoutVars>
          <dgm:bulletEnabled val="1"/>
        </dgm:presLayoutVars>
      </dgm:prSet>
      <dgm:spPr/>
    </dgm:pt>
    <dgm:pt modelId="{78F0A240-DF15-48B1-B039-FB3C024B5F74}" type="pres">
      <dgm:prSet presAssocID="{BD0EFBAE-4BE9-4933-82EE-543F275F16CF}" presName="childNode1tx" presStyleLbl="bgAcc1" presStyleIdx="2" presStyleCnt="3">
        <dgm:presLayoutVars>
          <dgm:bulletEnabled val="1"/>
        </dgm:presLayoutVars>
      </dgm:prSet>
      <dgm:spPr/>
    </dgm:pt>
    <dgm:pt modelId="{41000D8E-7294-456A-9FE3-EC6B1B9A63AF}" type="pres">
      <dgm:prSet presAssocID="{BD0EFBAE-4BE9-4933-82EE-543F275F16CF}" presName="parentNode1" presStyleLbl="node1" presStyleIdx="2" presStyleCnt="3">
        <dgm:presLayoutVars>
          <dgm:chMax val="1"/>
          <dgm:bulletEnabled val="1"/>
        </dgm:presLayoutVars>
      </dgm:prSet>
      <dgm:spPr/>
    </dgm:pt>
    <dgm:pt modelId="{D3C71852-9AE6-4E27-9F3B-4F4DBA15A8B5}" type="pres">
      <dgm:prSet presAssocID="{BD0EFBAE-4BE9-4933-82EE-543F275F16CF}" presName="connSite1" presStyleCnt="0"/>
      <dgm:spPr/>
    </dgm:pt>
  </dgm:ptLst>
  <dgm:cxnLst>
    <dgm:cxn modelId="{D62B010D-49FC-4070-A446-80D1B099170E}" type="presOf" srcId="{816991E7-6147-4704-969B-FD63EAFE99A4}" destId="{94488588-7A4A-4F1B-8377-F5C697C5547D}" srcOrd="0" destOrd="0" presId="urn:microsoft.com/office/officeart/2005/8/layout/hProcess4"/>
    <dgm:cxn modelId="{65F06F25-910A-4DB8-B1F4-A1F432F74AED}" type="presOf" srcId="{ED889FD1-8F6F-4D95-B98F-D4195DE52150}" destId="{AE74ED56-F285-4DDA-994E-5074718F4676}" srcOrd="1" destOrd="1" presId="urn:microsoft.com/office/officeart/2005/8/layout/hProcess4"/>
    <dgm:cxn modelId="{2C76CF28-30E4-41FE-B52E-D82A6E598DE1}" type="presOf" srcId="{816991E7-6147-4704-969B-FD63EAFE99A4}" destId="{AE74ED56-F285-4DDA-994E-5074718F4676}" srcOrd="1" destOrd="0" presId="urn:microsoft.com/office/officeart/2005/8/layout/hProcess4"/>
    <dgm:cxn modelId="{79E0D637-67E9-4DF8-BA5B-A34AF42F5314}" srcId="{1EB8BF6B-8C92-482C-8683-A8A614B886A9}" destId="{40068222-695D-4026-BEB1-09752467B300}" srcOrd="1" destOrd="0" parTransId="{CB5E9303-2AF9-442B-9AA7-3F97BD1EB19D}" sibTransId="{E67DADB8-28DA-4090-9BEB-880DE4B7188B}"/>
    <dgm:cxn modelId="{6302D33E-D6B3-434C-BA12-6626D28C47B1}" type="presOf" srcId="{A174D38A-8C14-4A18-8160-11309F65995C}" destId="{DFEC814A-3E2C-4797-9A13-CC7AF4F6CE87}" srcOrd="0" destOrd="0" presId="urn:microsoft.com/office/officeart/2005/8/layout/hProcess4"/>
    <dgm:cxn modelId="{1149CD63-2525-45E2-AB4F-F961E9AA8B2B}" type="presOf" srcId="{9FE9890C-5648-4CBD-AF76-857E8058A926}" destId="{85AA5566-4E33-41D7-9AC0-D972343722FA}" srcOrd="0" destOrd="1" presId="urn:microsoft.com/office/officeart/2005/8/layout/hProcess4"/>
    <dgm:cxn modelId="{DEFD6149-B4D2-4A69-A34A-90D06912E900}" type="presOf" srcId="{ED889FD1-8F6F-4D95-B98F-D4195DE52150}" destId="{94488588-7A4A-4F1B-8377-F5C697C5547D}" srcOrd="0" destOrd="1" presId="urn:microsoft.com/office/officeart/2005/8/layout/hProcess4"/>
    <dgm:cxn modelId="{6353307B-1717-4741-995F-F271E4752648}" type="presOf" srcId="{1EB8BF6B-8C92-482C-8683-A8A614B886A9}" destId="{9C4D4D31-A611-41BB-B445-C87A47DC535A}" srcOrd="0" destOrd="0" presId="urn:microsoft.com/office/officeart/2005/8/layout/hProcess4"/>
    <dgm:cxn modelId="{178D0F81-4AA6-4C81-8265-3CAF09C92B69}" srcId="{40068222-695D-4026-BEB1-09752467B300}" destId="{816991E7-6147-4704-969B-FD63EAFE99A4}" srcOrd="0" destOrd="0" parTransId="{ABDA2191-B951-4E10-9674-95953F56BD56}" sibTransId="{42D9473B-5A24-4D7E-A46D-148BEB2FA1F1}"/>
    <dgm:cxn modelId="{37D6FB85-3E92-4995-9326-53BBC637D30F}" srcId="{1EB8BF6B-8C92-482C-8683-A8A614B886A9}" destId="{7FF77486-429D-449C-A1E7-FE978C9C8B0F}" srcOrd="0" destOrd="0" parTransId="{BA44E25D-81F3-4A53-AF31-EB68014BC3D0}" sibTransId="{0A710156-3766-4B8E-8F80-D04BC23FDC3F}"/>
    <dgm:cxn modelId="{DD71DF8B-6DAE-41AF-845D-D84E817D1117}" type="presOf" srcId="{9FE9890C-5648-4CBD-AF76-857E8058A926}" destId="{78F0A240-DF15-48B1-B039-FB3C024B5F74}" srcOrd="1" destOrd="1" presId="urn:microsoft.com/office/officeart/2005/8/layout/hProcess4"/>
    <dgm:cxn modelId="{23359691-2ED2-4965-B3A9-0E9B5185843E}" type="presOf" srcId="{E67DADB8-28DA-4090-9BEB-880DE4B7188B}" destId="{1851902A-EC3F-48C4-80BA-1BAE848CD24E}" srcOrd="0" destOrd="0" presId="urn:microsoft.com/office/officeart/2005/8/layout/hProcess4"/>
    <dgm:cxn modelId="{7B29C491-D4F8-47B2-9BBE-67C18C508F4F}" type="presOf" srcId="{40068222-695D-4026-BEB1-09752467B300}" destId="{C7005066-ECA4-4803-B737-CA0EDFD87BDD}" srcOrd="0" destOrd="0" presId="urn:microsoft.com/office/officeart/2005/8/layout/hProcess4"/>
    <dgm:cxn modelId="{113C3FA1-BE66-46EA-9824-E7347B6A4FB0}" type="presOf" srcId="{0A710156-3766-4B8E-8F80-D04BC23FDC3F}" destId="{9E8D558D-2C9A-4F9C-9288-4D1468FA90C5}" srcOrd="0" destOrd="0" presId="urn:microsoft.com/office/officeart/2005/8/layout/hProcess4"/>
    <dgm:cxn modelId="{646B8BA4-C1DF-45A9-A568-52EC6C3BA08D}" srcId="{BD0EFBAE-4BE9-4933-82EE-543F275F16CF}" destId="{9FE9890C-5648-4CBD-AF76-857E8058A926}" srcOrd="1" destOrd="0" parTransId="{E7C1E33B-2491-4994-9164-9C32199EEEE1}" sibTransId="{874DDDA9-EF19-4EAD-B155-84FEEE47915A}"/>
    <dgm:cxn modelId="{D88517B2-B3D2-4187-BF3E-D880487B032B}" srcId="{40068222-695D-4026-BEB1-09752467B300}" destId="{ED889FD1-8F6F-4D95-B98F-D4195DE52150}" srcOrd="1" destOrd="0" parTransId="{428D266B-2077-4915-BB0A-B24177CB49E6}" sibTransId="{47DB961F-0926-4792-873D-83DE977A8FD4}"/>
    <dgm:cxn modelId="{0C7DC7B4-14EB-42DB-96EE-039B51E4F644}" type="presOf" srcId="{A88D9AD1-CF5E-42C5-970E-B8249429DCB0}" destId="{85AA5566-4E33-41D7-9AC0-D972343722FA}" srcOrd="0" destOrd="0" presId="urn:microsoft.com/office/officeart/2005/8/layout/hProcess4"/>
    <dgm:cxn modelId="{263891B6-DEC8-4055-B9D0-56BAB3189033}" type="presOf" srcId="{BD0EFBAE-4BE9-4933-82EE-543F275F16CF}" destId="{41000D8E-7294-456A-9FE3-EC6B1B9A63AF}" srcOrd="0" destOrd="0" presId="urn:microsoft.com/office/officeart/2005/8/layout/hProcess4"/>
    <dgm:cxn modelId="{12A698BB-2098-4E38-8D93-00F3FF3559A7}" srcId="{BD0EFBAE-4BE9-4933-82EE-543F275F16CF}" destId="{A88D9AD1-CF5E-42C5-970E-B8249429DCB0}" srcOrd="0" destOrd="0" parTransId="{9B7CAB17-1BE8-4616-8015-BAA2ED260523}" sibTransId="{36C4E8E1-A52E-4F30-B149-93AEEE715F03}"/>
    <dgm:cxn modelId="{CD0442CC-889B-44EF-A2FE-5BAA7674598D}" type="presOf" srcId="{A174D38A-8C14-4A18-8160-11309F65995C}" destId="{94D16FFA-BDEB-4294-8B08-BAE9986B10A3}" srcOrd="1" destOrd="0" presId="urn:microsoft.com/office/officeart/2005/8/layout/hProcess4"/>
    <dgm:cxn modelId="{1235AED8-A44E-4EDF-A6A1-D5BB92224662}" srcId="{1EB8BF6B-8C92-482C-8683-A8A614B886A9}" destId="{BD0EFBAE-4BE9-4933-82EE-543F275F16CF}" srcOrd="2" destOrd="0" parTransId="{FB6CEE64-F795-483B-BD07-790E630B4051}" sibTransId="{4918AEFA-189E-45C5-A7C5-E1F5A624177C}"/>
    <dgm:cxn modelId="{BBFA84DA-FC70-4F36-82A2-44DC86C8F6C5}" srcId="{7FF77486-429D-449C-A1E7-FE978C9C8B0F}" destId="{A174D38A-8C14-4A18-8160-11309F65995C}" srcOrd="0" destOrd="0" parTransId="{A31432DF-3E7A-4745-8094-53F6F0ED217A}" sibTransId="{6C7C9C33-46F1-4157-9ED5-7C70F09A7554}"/>
    <dgm:cxn modelId="{880186E1-9860-4B12-BE39-2AF1AA900870}" type="presOf" srcId="{A88D9AD1-CF5E-42C5-970E-B8249429DCB0}" destId="{78F0A240-DF15-48B1-B039-FB3C024B5F74}" srcOrd="1" destOrd="0" presId="urn:microsoft.com/office/officeart/2005/8/layout/hProcess4"/>
    <dgm:cxn modelId="{382E83F4-5CF3-43C9-BAE2-4F3BB775E071}" type="presOf" srcId="{7FF77486-429D-449C-A1E7-FE978C9C8B0F}" destId="{4438A5C3-992F-4926-81DA-93FC6544D641}" srcOrd="0" destOrd="0" presId="urn:microsoft.com/office/officeart/2005/8/layout/hProcess4"/>
    <dgm:cxn modelId="{1AD9E88C-8CDF-4418-9D97-5C1850AA8592}" type="presParOf" srcId="{9C4D4D31-A611-41BB-B445-C87A47DC535A}" destId="{72F25368-8A26-4B3A-9BA6-8D693D06F521}" srcOrd="0" destOrd="0" presId="urn:microsoft.com/office/officeart/2005/8/layout/hProcess4"/>
    <dgm:cxn modelId="{CE3C02F3-4F53-40E9-8C9C-71250011E46D}" type="presParOf" srcId="{9C4D4D31-A611-41BB-B445-C87A47DC535A}" destId="{74C28212-04BC-4228-83A1-1CEE6FBB878E}" srcOrd="1" destOrd="0" presId="urn:microsoft.com/office/officeart/2005/8/layout/hProcess4"/>
    <dgm:cxn modelId="{2F4EDE55-5319-4BF1-9E7B-49AAF2F72A64}" type="presParOf" srcId="{9C4D4D31-A611-41BB-B445-C87A47DC535A}" destId="{FE55D897-656C-45C2-9776-CA5A084C080B}" srcOrd="2" destOrd="0" presId="urn:microsoft.com/office/officeart/2005/8/layout/hProcess4"/>
    <dgm:cxn modelId="{6DB0238D-C2F1-4ABA-913C-5EF46F419646}" type="presParOf" srcId="{FE55D897-656C-45C2-9776-CA5A084C080B}" destId="{497FAE4C-C7CA-4C39-B0D0-3E0FAE4CB129}" srcOrd="0" destOrd="0" presId="urn:microsoft.com/office/officeart/2005/8/layout/hProcess4"/>
    <dgm:cxn modelId="{BA3496AE-F62F-423D-8DCE-7B3DB271BC97}" type="presParOf" srcId="{497FAE4C-C7CA-4C39-B0D0-3E0FAE4CB129}" destId="{48395862-25FF-4816-BAB2-497ACA770BDA}" srcOrd="0" destOrd="0" presId="urn:microsoft.com/office/officeart/2005/8/layout/hProcess4"/>
    <dgm:cxn modelId="{0C00C39E-EDA2-475D-B347-6516EA05EC39}" type="presParOf" srcId="{497FAE4C-C7CA-4C39-B0D0-3E0FAE4CB129}" destId="{DFEC814A-3E2C-4797-9A13-CC7AF4F6CE87}" srcOrd="1" destOrd="0" presId="urn:microsoft.com/office/officeart/2005/8/layout/hProcess4"/>
    <dgm:cxn modelId="{AB19A43E-9E9B-4B83-8569-9D4F65FF71FF}" type="presParOf" srcId="{497FAE4C-C7CA-4C39-B0D0-3E0FAE4CB129}" destId="{94D16FFA-BDEB-4294-8B08-BAE9986B10A3}" srcOrd="2" destOrd="0" presId="urn:microsoft.com/office/officeart/2005/8/layout/hProcess4"/>
    <dgm:cxn modelId="{D69035EC-5ABB-4E62-AC72-AEFD7F8047DA}" type="presParOf" srcId="{497FAE4C-C7CA-4C39-B0D0-3E0FAE4CB129}" destId="{4438A5C3-992F-4926-81DA-93FC6544D641}" srcOrd="3" destOrd="0" presId="urn:microsoft.com/office/officeart/2005/8/layout/hProcess4"/>
    <dgm:cxn modelId="{F037702D-D49B-4580-A0D4-051EBF696A78}" type="presParOf" srcId="{497FAE4C-C7CA-4C39-B0D0-3E0FAE4CB129}" destId="{D3260A4A-80D1-4458-B156-001B2225DB66}" srcOrd="4" destOrd="0" presId="urn:microsoft.com/office/officeart/2005/8/layout/hProcess4"/>
    <dgm:cxn modelId="{21887DB8-1586-480B-AF7C-9DCACB6EC3DB}" type="presParOf" srcId="{FE55D897-656C-45C2-9776-CA5A084C080B}" destId="{9E8D558D-2C9A-4F9C-9288-4D1468FA90C5}" srcOrd="1" destOrd="0" presId="urn:microsoft.com/office/officeart/2005/8/layout/hProcess4"/>
    <dgm:cxn modelId="{AA4EE72D-88E0-43BD-BAB8-B35B170C35BB}" type="presParOf" srcId="{FE55D897-656C-45C2-9776-CA5A084C080B}" destId="{6CBCAFBE-9D26-4B79-95DC-B4C93BAB6F9E}" srcOrd="2" destOrd="0" presId="urn:microsoft.com/office/officeart/2005/8/layout/hProcess4"/>
    <dgm:cxn modelId="{037D5F14-6BFA-4F44-842F-5322FAD9E02A}" type="presParOf" srcId="{6CBCAFBE-9D26-4B79-95DC-B4C93BAB6F9E}" destId="{10DEF4A8-2AAB-423C-9C75-8AED3D171E0E}" srcOrd="0" destOrd="0" presId="urn:microsoft.com/office/officeart/2005/8/layout/hProcess4"/>
    <dgm:cxn modelId="{079392A2-EDD1-40E3-9FE2-0FCCF7E838CE}" type="presParOf" srcId="{6CBCAFBE-9D26-4B79-95DC-B4C93BAB6F9E}" destId="{94488588-7A4A-4F1B-8377-F5C697C5547D}" srcOrd="1" destOrd="0" presId="urn:microsoft.com/office/officeart/2005/8/layout/hProcess4"/>
    <dgm:cxn modelId="{2CC1B29C-F244-461F-9EF4-0974AF36DD1A}" type="presParOf" srcId="{6CBCAFBE-9D26-4B79-95DC-B4C93BAB6F9E}" destId="{AE74ED56-F285-4DDA-994E-5074718F4676}" srcOrd="2" destOrd="0" presId="urn:microsoft.com/office/officeart/2005/8/layout/hProcess4"/>
    <dgm:cxn modelId="{C8C6F9C6-D27B-4C73-A82D-DDEB30B0FC2A}" type="presParOf" srcId="{6CBCAFBE-9D26-4B79-95DC-B4C93BAB6F9E}" destId="{C7005066-ECA4-4803-B737-CA0EDFD87BDD}" srcOrd="3" destOrd="0" presId="urn:microsoft.com/office/officeart/2005/8/layout/hProcess4"/>
    <dgm:cxn modelId="{1F6FA77B-8563-4910-9F6C-C1228BD01C60}" type="presParOf" srcId="{6CBCAFBE-9D26-4B79-95DC-B4C93BAB6F9E}" destId="{75A0318D-A98F-4EFD-866F-08FE1F60A572}" srcOrd="4" destOrd="0" presId="urn:microsoft.com/office/officeart/2005/8/layout/hProcess4"/>
    <dgm:cxn modelId="{6FC0705A-43D2-405A-9D83-EC670BCAE38F}" type="presParOf" srcId="{FE55D897-656C-45C2-9776-CA5A084C080B}" destId="{1851902A-EC3F-48C4-80BA-1BAE848CD24E}" srcOrd="3" destOrd="0" presId="urn:microsoft.com/office/officeart/2005/8/layout/hProcess4"/>
    <dgm:cxn modelId="{2B173ECE-2A07-422C-B9D1-F1F1E0F77F8A}" type="presParOf" srcId="{FE55D897-656C-45C2-9776-CA5A084C080B}" destId="{17F35A09-124C-4C2E-BBF8-6CEEB5D5D6C0}" srcOrd="4" destOrd="0" presId="urn:microsoft.com/office/officeart/2005/8/layout/hProcess4"/>
    <dgm:cxn modelId="{3DF1DA57-3C91-4B55-A806-34A6FB1D52A2}" type="presParOf" srcId="{17F35A09-124C-4C2E-BBF8-6CEEB5D5D6C0}" destId="{BBA24DE7-4470-488C-B99B-D1AEB89B6D6C}" srcOrd="0" destOrd="0" presId="urn:microsoft.com/office/officeart/2005/8/layout/hProcess4"/>
    <dgm:cxn modelId="{1EE5EA59-3050-47FB-9B7C-E6A5D717F55D}" type="presParOf" srcId="{17F35A09-124C-4C2E-BBF8-6CEEB5D5D6C0}" destId="{85AA5566-4E33-41D7-9AC0-D972343722FA}" srcOrd="1" destOrd="0" presId="urn:microsoft.com/office/officeart/2005/8/layout/hProcess4"/>
    <dgm:cxn modelId="{940DD7DC-AF09-4ACB-A01A-7D3B367CC2B5}" type="presParOf" srcId="{17F35A09-124C-4C2E-BBF8-6CEEB5D5D6C0}" destId="{78F0A240-DF15-48B1-B039-FB3C024B5F74}" srcOrd="2" destOrd="0" presId="urn:microsoft.com/office/officeart/2005/8/layout/hProcess4"/>
    <dgm:cxn modelId="{E928ABCF-D73D-4F12-9440-FADF40BDD128}" type="presParOf" srcId="{17F35A09-124C-4C2E-BBF8-6CEEB5D5D6C0}" destId="{41000D8E-7294-456A-9FE3-EC6B1B9A63AF}" srcOrd="3" destOrd="0" presId="urn:microsoft.com/office/officeart/2005/8/layout/hProcess4"/>
    <dgm:cxn modelId="{1E4142DF-74C6-46DF-930C-59E25BCE5547}" type="presParOf" srcId="{17F35A09-124C-4C2E-BBF8-6CEEB5D5D6C0}" destId="{D3C71852-9AE6-4E27-9F3B-4F4DBA15A8B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19CFF0-740A-4EE1-B0DD-C74C666091C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55AA860C-981C-4A27-8E67-B39B3400A9D9}">
      <dgm:prSet phldrT="[Text]" custT="1"/>
      <dgm:spPr/>
      <dgm:t>
        <a:bodyPr/>
        <a:lstStyle/>
        <a:p>
          <a:r>
            <a:rPr lang="en-US" sz="3600">
              <a:latin typeface="Century Gothic"/>
            </a:rPr>
            <a:t>Lessons Learned</a:t>
          </a:r>
        </a:p>
      </dgm:t>
    </dgm:pt>
    <dgm:pt modelId="{ED594F32-3197-4872-BDBA-5F5280FC2A06}" type="parTrans" cxnId="{47662755-CC38-4C92-BEFB-71A4ABB69FC9}">
      <dgm:prSet/>
      <dgm:spPr/>
      <dgm:t>
        <a:bodyPr/>
        <a:lstStyle/>
        <a:p>
          <a:endParaRPr lang="en-US"/>
        </a:p>
      </dgm:t>
    </dgm:pt>
    <dgm:pt modelId="{692C47E5-E865-4C61-9CF6-371912890DCB}" type="sibTrans" cxnId="{47662755-CC38-4C92-BEFB-71A4ABB69FC9}">
      <dgm:prSet/>
      <dgm:spPr/>
      <dgm:t>
        <a:bodyPr/>
        <a:lstStyle/>
        <a:p>
          <a:endParaRPr lang="en-US"/>
        </a:p>
      </dgm:t>
    </dgm:pt>
    <dgm:pt modelId="{2776F653-E725-488E-9C6A-99FEB9D7D88C}">
      <dgm:prSet phldrT="[Text]"/>
      <dgm:spPr/>
      <dgm:t>
        <a:bodyPr/>
        <a:lstStyle/>
        <a:p>
          <a:r>
            <a:rPr lang="en-US">
              <a:latin typeface="Century Gothic"/>
            </a:rPr>
            <a:t>Revise Internal Staff Guidance</a:t>
          </a:r>
        </a:p>
      </dgm:t>
    </dgm:pt>
    <dgm:pt modelId="{9E6CEB9A-25A7-420F-8BEC-A7C4CDA05D0B}" type="parTrans" cxnId="{AC62B5E9-22F3-44A6-81B9-DA37704B613A}">
      <dgm:prSet/>
      <dgm:spPr/>
      <dgm:t>
        <a:bodyPr/>
        <a:lstStyle/>
        <a:p>
          <a:endParaRPr lang="en-US"/>
        </a:p>
      </dgm:t>
    </dgm:pt>
    <dgm:pt modelId="{DCCD2FA8-77A4-44C3-B9FA-796D87DC3145}" type="sibTrans" cxnId="{AC62B5E9-22F3-44A6-81B9-DA37704B613A}">
      <dgm:prSet/>
      <dgm:spPr/>
      <dgm:t>
        <a:bodyPr/>
        <a:lstStyle/>
        <a:p>
          <a:endParaRPr lang="en-US"/>
        </a:p>
      </dgm:t>
    </dgm:pt>
    <dgm:pt modelId="{90A00958-1C81-4EF7-B7DC-338BFFA885DF}">
      <dgm:prSet phldrT="[Text]"/>
      <dgm:spPr/>
      <dgm:t>
        <a:bodyPr/>
        <a:lstStyle/>
        <a:p>
          <a:r>
            <a:rPr lang="en-US" dirty="0">
              <a:latin typeface="Century Gothic"/>
            </a:rPr>
            <a:t>Model SE</a:t>
          </a:r>
        </a:p>
      </dgm:t>
    </dgm:pt>
    <dgm:pt modelId="{A9A54C3E-D9C0-4D50-A705-653BF10A6759}" type="parTrans" cxnId="{24B077A3-88B5-4BC7-9518-46B4D28BB991}">
      <dgm:prSet/>
      <dgm:spPr/>
      <dgm:t>
        <a:bodyPr/>
        <a:lstStyle/>
        <a:p>
          <a:endParaRPr lang="en-US"/>
        </a:p>
      </dgm:t>
    </dgm:pt>
    <dgm:pt modelId="{A6571093-D6B1-4984-939A-7E767E93BFEB}" type="sibTrans" cxnId="{24B077A3-88B5-4BC7-9518-46B4D28BB991}">
      <dgm:prSet/>
      <dgm:spPr/>
      <dgm:t>
        <a:bodyPr/>
        <a:lstStyle/>
        <a:p>
          <a:endParaRPr lang="en-US"/>
        </a:p>
      </dgm:t>
    </dgm:pt>
    <dgm:pt modelId="{9FF182E6-EACB-42F6-85D8-5F8E1EC7D942}">
      <dgm:prSet phldrT="[Text]"/>
      <dgm:spPr/>
      <dgm:t>
        <a:bodyPr/>
        <a:lstStyle/>
        <a:p>
          <a:r>
            <a:rPr lang="en-US">
              <a:latin typeface="Century Gothic"/>
            </a:rPr>
            <a:t>Internal RIDM Workshops</a:t>
          </a:r>
        </a:p>
      </dgm:t>
    </dgm:pt>
    <dgm:pt modelId="{09B3DBC0-DEF9-4F7F-A43B-9FC5D00DAC75}" type="parTrans" cxnId="{8AC55D84-8E74-463E-A22B-41387D5B0505}">
      <dgm:prSet/>
      <dgm:spPr/>
      <dgm:t>
        <a:bodyPr/>
        <a:lstStyle/>
        <a:p>
          <a:endParaRPr lang="en-US"/>
        </a:p>
      </dgm:t>
    </dgm:pt>
    <dgm:pt modelId="{37C893B6-C10E-4BB4-AC0A-6669D683D74E}" type="sibTrans" cxnId="{8AC55D84-8E74-463E-A22B-41387D5B0505}">
      <dgm:prSet/>
      <dgm:spPr/>
      <dgm:t>
        <a:bodyPr/>
        <a:lstStyle/>
        <a:p>
          <a:endParaRPr lang="en-US"/>
        </a:p>
      </dgm:t>
    </dgm:pt>
    <dgm:pt modelId="{60839B5F-AF4C-43B1-B949-47745BABA200}">
      <dgm:prSet phldrT="[Text]" custT="1"/>
      <dgm:spPr/>
      <dgm:t>
        <a:bodyPr/>
        <a:lstStyle/>
        <a:p>
          <a:r>
            <a:rPr lang="en-US" sz="3200">
              <a:latin typeface="Century Gothic"/>
            </a:rPr>
            <a:t>IDP Observation and Results</a:t>
          </a:r>
        </a:p>
      </dgm:t>
    </dgm:pt>
    <dgm:pt modelId="{5D4A70A3-3936-40A0-AD2B-1CAA480217A6}" type="parTrans" cxnId="{083E5038-B12E-4606-8B75-6543DA70049B}">
      <dgm:prSet/>
      <dgm:spPr/>
      <dgm:t>
        <a:bodyPr/>
        <a:lstStyle/>
        <a:p>
          <a:endParaRPr lang="en-US"/>
        </a:p>
      </dgm:t>
    </dgm:pt>
    <dgm:pt modelId="{DDBD6E25-3872-4D58-941B-D775FAEE1A70}" type="sibTrans" cxnId="{083E5038-B12E-4606-8B75-6543DA70049B}">
      <dgm:prSet/>
      <dgm:spPr/>
      <dgm:t>
        <a:bodyPr/>
        <a:lstStyle/>
        <a:p>
          <a:endParaRPr lang="en-US"/>
        </a:p>
      </dgm:t>
    </dgm:pt>
    <dgm:pt modelId="{D5525CAD-80E0-4B68-9827-B30D89DAB591}" type="pres">
      <dgm:prSet presAssocID="{AF19CFF0-740A-4EE1-B0DD-C74C666091C0}" presName="cycle" presStyleCnt="0">
        <dgm:presLayoutVars>
          <dgm:chMax val="1"/>
          <dgm:dir/>
          <dgm:animLvl val="ctr"/>
          <dgm:resizeHandles val="exact"/>
        </dgm:presLayoutVars>
      </dgm:prSet>
      <dgm:spPr/>
    </dgm:pt>
    <dgm:pt modelId="{87FE4B8C-5ADB-40FA-9B3F-B2A8137E5F9B}" type="pres">
      <dgm:prSet presAssocID="{55AA860C-981C-4A27-8E67-B39B3400A9D9}" presName="centerShape" presStyleLbl="node0" presStyleIdx="0" presStyleCnt="1" custScaleX="107035" custLinFactNeighborX="884" custLinFactNeighborY="-1405"/>
      <dgm:spPr/>
    </dgm:pt>
    <dgm:pt modelId="{0CEAB495-E60C-4D3F-95E4-1F0225359400}" type="pres">
      <dgm:prSet presAssocID="{9E6CEB9A-25A7-420F-8BEC-A7C4CDA05D0B}" presName="parTrans" presStyleLbl="bgSibTrans2D1" presStyleIdx="0" presStyleCnt="4"/>
      <dgm:spPr/>
    </dgm:pt>
    <dgm:pt modelId="{91577BDD-9F81-437A-B772-7B9E245A1849}" type="pres">
      <dgm:prSet presAssocID="{2776F653-E725-488E-9C6A-99FEB9D7D88C}" presName="node" presStyleLbl="node1" presStyleIdx="0" presStyleCnt="4" custRadScaleRad="108237" custRadScaleInc="-3981">
        <dgm:presLayoutVars>
          <dgm:bulletEnabled val="1"/>
        </dgm:presLayoutVars>
      </dgm:prSet>
      <dgm:spPr/>
    </dgm:pt>
    <dgm:pt modelId="{AF889A25-1449-42C9-9F76-FE3A4F6CE79D}" type="pres">
      <dgm:prSet presAssocID="{A9A54C3E-D9C0-4D50-A705-653BF10A6759}" presName="parTrans" presStyleLbl="bgSibTrans2D1" presStyleIdx="1" presStyleCnt="4"/>
      <dgm:spPr/>
    </dgm:pt>
    <dgm:pt modelId="{3A119C3B-963D-4155-8FE1-32375F3FC27E}" type="pres">
      <dgm:prSet presAssocID="{90A00958-1C81-4EF7-B7DC-338BFFA885DF}" presName="node" presStyleLbl="node1" presStyleIdx="1" presStyleCnt="4">
        <dgm:presLayoutVars>
          <dgm:bulletEnabled val="1"/>
        </dgm:presLayoutVars>
      </dgm:prSet>
      <dgm:spPr/>
    </dgm:pt>
    <dgm:pt modelId="{A943381F-F7E2-4EBF-8E4B-A61020E4647E}" type="pres">
      <dgm:prSet presAssocID="{09B3DBC0-DEF9-4F7F-A43B-9FC5D00DAC75}" presName="parTrans" presStyleLbl="bgSibTrans2D1" presStyleIdx="2" presStyleCnt="4" custLinFactNeighborX="647" custLinFactNeighborY="0"/>
      <dgm:spPr/>
    </dgm:pt>
    <dgm:pt modelId="{86585951-BCE4-4997-A6F5-AD9C991F8775}" type="pres">
      <dgm:prSet presAssocID="{9FF182E6-EACB-42F6-85D8-5F8E1EC7D942}" presName="node" presStyleLbl="node1" presStyleIdx="2" presStyleCnt="4">
        <dgm:presLayoutVars>
          <dgm:bulletEnabled val="1"/>
        </dgm:presLayoutVars>
      </dgm:prSet>
      <dgm:spPr/>
    </dgm:pt>
    <dgm:pt modelId="{19D8536B-D560-4FCE-8987-C56BA16F3F7B}" type="pres">
      <dgm:prSet presAssocID="{5D4A70A3-3936-40A0-AD2B-1CAA480217A6}" presName="parTrans" presStyleLbl="bgSibTrans2D1" presStyleIdx="3" presStyleCnt="4" custLinFactNeighborX="-3252" custLinFactNeighborY="-3173"/>
      <dgm:spPr/>
    </dgm:pt>
    <dgm:pt modelId="{2926EC7B-2718-4A82-A7B4-04CE81F19EA0}" type="pres">
      <dgm:prSet presAssocID="{60839B5F-AF4C-43B1-B949-47745BABA200}" presName="node" presStyleLbl="node1" presStyleIdx="3" presStyleCnt="4" custScaleX="119331" custRadScaleRad="112345" custRadScaleInc="5073">
        <dgm:presLayoutVars>
          <dgm:bulletEnabled val="1"/>
        </dgm:presLayoutVars>
      </dgm:prSet>
      <dgm:spPr/>
    </dgm:pt>
  </dgm:ptLst>
  <dgm:cxnLst>
    <dgm:cxn modelId="{017DFB27-8365-41B5-961C-EF40ADF74BDD}" type="presOf" srcId="{60839B5F-AF4C-43B1-B949-47745BABA200}" destId="{2926EC7B-2718-4A82-A7B4-04CE81F19EA0}" srcOrd="0" destOrd="0" presId="urn:microsoft.com/office/officeart/2005/8/layout/radial4"/>
    <dgm:cxn modelId="{0AD6582B-363E-4503-887C-EFDA218FA1B2}" type="presOf" srcId="{9FF182E6-EACB-42F6-85D8-5F8E1EC7D942}" destId="{86585951-BCE4-4997-A6F5-AD9C991F8775}" srcOrd="0" destOrd="0" presId="urn:microsoft.com/office/officeart/2005/8/layout/radial4"/>
    <dgm:cxn modelId="{7A10C330-A6CE-4E7D-A4B1-D51430323419}" type="presOf" srcId="{9E6CEB9A-25A7-420F-8BEC-A7C4CDA05D0B}" destId="{0CEAB495-E60C-4D3F-95E4-1F0225359400}" srcOrd="0" destOrd="0" presId="urn:microsoft.com/office/officeart/2005/8/layout/radial4"/>
    <dgm:cxn modelId="{083E5038-B12E-4606-8B75-6543DA70049B}" srcId="{55AA860C-981C-4A27-8E67-B39B3400A9D9}" destId="{60839B5F-AF4C-43B1-B949-47745BABA200}" srcOrd="3" destOrd="0" parTransId="{5D4A70A3-3936-40A0-AD2B-1CAA480217A6}" sibTransId="{DDBD6E25-3872-4D58-941B-D775FAEE1A70}"/>
    <dgm:cxn modelId="{0E4E1E39-AB9F-4052-98D5-9DED35BB17CE}" type="presOf" srcId="{90A00958-1C81-4EF7-B7DC-338BFFA885DF}" destId="{3A119C3B-963D-4155-8FE1-32375F3FC27E}" srcOrd="0" destOrd="0" presId="urn:microsoft.com/office/officeart/2005/8/layout/radial4"/>
    <dgm:cxn modelId="{95170747-CE90-4786-A8D3-7337C30D4194}" type="presOf" srcId="{5D4A70A3-3936-40A0-AD2B-1CAA480217A6}" destId="{19D8536B-D560-4FCE-8987-C56BA16F3F7B}" srcOrd="0" destOrd="0" presId="urn:microsoft.com/office/officeart/2005/8/layout/radial4"/>
    <dgm:cxn modelId="{C461DA4D-73AF-43A3-920F-CC6407016CB1}" type="presOf" srcId="{55AA860C-981C-4A27-8E67-B39B3400A9D9}" destId="{87FE4B8C-5ADB-40FA-9B3F-B2A8137E5F9B}" srcOrd="0" destOrd="0" presId="urn:microsoft.com/office/officeart/2005/8/layout/radial4"/>
    <dgm:cxn modelId="{47662755-CC38-4C92-BEFB-71A4ABB69FC9}" srcId="{AF19CFF0-740A-4EE1-B0DD-C74C666091C0}" destId="{55AA860C-981C-4A27-8E67-B39B3400A9D9}" srcOrd="0" destOrd="0" parTransId="{ED594F32-3197-4872-BDBA-5F5280FC2A06}" sibTransId="{692C47E5-E865-4C61-9CF6-371912890DCB}"/>
    <dgm:cxn modelId="{A7F61478-2227-4051-9B6C-10B57568FA70}" type="presOf" srcId="{AF19CFF0-740A-4EE1-B0DD-C74C666091C0}" destId="{D5525CAD-80E0-4B68-9827-B30D89DAB591}" srcOrd="0" destOrd="0" presId="urn:microsoft.com/office/officeart/2005/8/layout/radial4"/>
    <dgm:cxn modelId="{18C6697D-4485-4338-B59C-93536E6ECCE5}" type="presOf" srcId="{09B3DBC0-DEF9-4F7F-A43B-9FC5D00DAC75}" destId="{A943381F-F7E2-4EBF-8E4B-A61020E4647E}" srcOrd="0" destOrd="0" presId="urn:microsoft.com/office/officeart/2005/8/layout/radial4"/>
    <dgm:cxn modelId="{8AC55D84-8E74-463E-A22B-41387D5B0505}" srcId="{55AA860C-981C-4A27-8E67-B39B3400A9D9}" destId="{9FF182E6-EACB-42F6-85D8-5F8E1EC7D942}" srcOrd="2" destOrd="0" parTransId="{09B3DBC0-DEF9-4F7F-A43B-9FC5D00DAC75}" sibTransId="{37C893B6-C10E-4BB4-AC0A-6669D683D74E}"/>
    <dgm:cxn modelId="{A9146084-2CD5-4365-BF6E-1AA8BEE8D830}" type="presOf" srcId="{2776F653-E725-488E-9C6A-99FEB9D7D88C}" destId="{91577BDD-9F81-437A-B772-7B9E245A1849}" srcOrd="0" destOrd="0" presId="urn:microsoft.com/office/officeart/2005/8/layout/radial4"/>
    <dgm:cxn modelId="{24B077A3-88B5-4BC7-9518-46B4D28BB991}" srcId="{55AA860C-981C-4A27-8E67-B39B3400A9D9}" destId="{90A00958-1C81-4EF7-B7DC-338BFFA885DF}" srcOrd="1" destOrd="0" parTransId="{A9A54C3E-D9C0-4D50-A705-653BF10A6759}" sibTransId="{A6571093-D6B1-4984-939A-7E767E93BFEB}"/>
    <dgm:cxn modelId="{AF02F2DD-34BA-4444-B55C-B802C18C9EE4}" type="presOf" srcId="{A9A54C3E-D9C0-4D50-A705-653BF10A6759}" destId="{AF889A25-1449-42C9-9F76-FE3A4F6CE79D}" srcOrd="0" destOrd="0" presId="urn:microsoft.com/office/officeart/2005/8/layout/radial4"/>
    <dgm:cxn modelId="{AC62B5E9-22F3-44A6-81B9-DA37704B613A}" srcId="{55AA860C-981C-4A27-8E67-B39B3400A9D9}" destId="{2776F653-E725-488E-9C6A-99FEB9D7D88C}" srcOrd="0" destOrd="0" parTransId="{9E6CEB9A-25A7-420F-8BEC-A7C4CDA05D0B}" sibTransId="{DCCD2FA8-77A4-44C3-B9FA-796D87DC3145}"/>
    <dgm:cxn modelId="{51D3D97B-755E-4B62-ACC2-2ECADCB01EC8}" type="presParOf" srcId="{D5525CAD-80E0-4B68-9827-B30D89DAB591}" destId="{87FE4B8C-5ADB-40FA-9B3F-B2A8137E5F9B}" srcOrd="0" destOrd="0" presId="urn:microsoft.com/office/officeart/2005/8/layout/radial4"/>
    <dgm:cxn modelId="{736F328E-8A56-40E7-9575-E6CA72C06D68}" type="presParOf" srcId="{D5525CAD-80E0-4B68-9827-B30D89DAB591}" destId="{0CEAB495-E60C-4D3F-95E4-1F0225359400}" srcOrd="1" destOrd="0" presId="urn:microsoft.com/office/officeart/2005/8/layout/radial4"/>
    <dgm:cxn modelId="{05EE204F-CF21-480A-ACDB-E933C89875DC}" type="presParOf" srcId="{D5525CAD-80E0-4B68-9827-B30D89DAB591}" destId="{91577BDD-9F81-437A-B772-7B9E245A1849}" srcOrd="2" destOrd="0" presId="urn:microsoft.com/office/officeart/2005/8/layout/radial4"/>
    <dgm:cxn modelId="{D72DC5A5-28B8-4A0D-BB28-89EB785DF084}" type="presParOf" srcId="{D5525CAD-80E0-4B68-9827-B30D89DAB591}" destId="{AF889A25-1449-42C9-9F76-FE3A4F6CE79D}" srcOrd="3" destOrd="0" presId="urn:microsoft.com/office/officeart/2005/8/layout/radial4"/>
    <dgm:cxn modelId="{DE85EA55-813C-488E-A1DD-4F00F801E3FA}" type="presParOf" srcId="{D5525CAD-80E0-4B68-9827-B30D89DAB591}" destId="{3A119C3B-963D-4155-8FE1-32375F3FC27E}" srcOrd="4" destOrd="0" presId="urn:microsoft.com/office/officeart/2005/8/layout/radial4"/>
    <dgm:cxn modelId="{E24BC110-953B-4178-BAED-E3CD79424AAD}" type="presParOf" srcId="{D5525CAD-80E0-4B68-9827-B30D89DAB591}" destId="{A943381F-F7E2-4EBF-8E4B-A61020E4647E}" srcOrd="5" destOrd="0" presId="urn:microsoft.com/office/officeart/2005/8/layout/radial4"/>
    <dgm:cxn modelId="{7FDAED10-EB8A-44CA-A84A-09FB852724D5}" type="presParOf" srcId="{D5525CAD-80E0-4B68-9827-B30D89DAB591}" destId="{86585951-BCE4-4997-A6F5-AD9C991F8775}" srcOrd="6" destOrd="0" presId="urn:microsoft.com/office/officeart/2005/8/layout/radial4"/>
    <dgm:cxn modelId="{C4E40DE6-158F-4419-8329-6955DC427263}" type="presParOf" srcId="{D5525CAD-80E0-4B68-9827-B30D89DAB591}" destId="{19D8536B-D560-4FCE-8987-C56BA16F3F7B}" srcOrd="7" destOrd="0" presId="urn:microsoft.com/office/officeart/2005/8/layout/radial4"/>
    <dgm:cxn modelId="{2772C5D8-1C9F-40D4-B1E3-0785FAABA4BA}" type="presParOf" srcId="{D5525CAD-80E0-4B68-9827-B30D89DAB591}" destId="{2926EC7B-2718-4A82-A7B4-04CE81F19EA0}"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6AA65-65B8-44E4-A4D3-C1322AF5BB94}">
      <dsp:nvSpPr>
        <dsp:cNvPr id="0" name=""/>
        <dsp:cNvSpPr/>
      </dsp:nvSpPr>
      <dsp:spPr>
        <a:xfrm>
          <a:off x="376257" y="1004"/>
          <a:ext cx="1681857" cy="168185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IDP</a:t>
          </a:r>
        </a:p>
      </dsp:txBody>
      <dsp:txXfrm>
        <a:off x="622559" y="247306"/>
        <a:ext cx="1189253" cy="1189253"/>
      </dsp:txXfrm>
    </dsp:sp>
    <dsp:sp modelId="{B45EF377-9BD0-44D4-A90C-B37C39A7519B}">
      <dsp:nvSpPr>
        <dsp:cNvPr id="0" name=""/>
        <dsp:cNvSpPr/>
      </dsp:nvSpPr>
      <dsp:spPr>
        <a:xfrm>
          <a:off x="729447" y="1819427"/>
          <a:ext cx="975477" cy="97547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58746" y="2192449"/>
        <a:ext cx="716879" cy="229433"/>
      </dsp:txXfrm>
    </dsp:sp>
    <dsp:sp modelId="{8CA3D6FD-21A9-4548-9710-2036680E484E}">
      <dsp:nvSpPr>
        <dsp:cNvPr id="0" name=""/>
        <dsp:cNvSpPr/>
      </dsp:nvSpPr>
      <dsp:spPr>
        <a:xfrm>
          <a:off x="376257" y="2931471"/>
          <a:ext cx="1681857" cy="168185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PRA</a:t>
          </a:r>
        </a:p>
      </dsp:txBody>
      <dsp:txXfrm>
        <a:off x="622559" y="3177773"/>
        <a:ext cx="1189253" cy="1189253"/>
      </dsp:txXfrm>
    </dsp:sp>
    <dsp:sp modelId="{ACE4F625-A478-4C90-B7AD-CD4B38A424D2}">
      <dsp:nvSpPr>
        <dsp:cNvPr id="0" name=""/>
        <dsp:cNvSpPr/>
      </dsp:nvSpPr>
      <dsp:spPr>
        <a:xfrm>
          <a:off x="2310392" y="1994341"/>
          <a:ext cx="534830" cy="6256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310392" y="2119471"/>
        <a:ext cx="374381" cy="375390"/>
      </dsp:txXfrm>
    </dsp:sp>
    <dsp:sp modelId="{00DD65CE-F82A-4378-87C7-68540A465677}">
      <dsp:nvSpPr>
        <dsp:cNvPr id="0" name=""/>
        <dsp:cNvSpPr/>
      </dsp:nvSpPr>
      <dsp:spPr>
        <a:xfrm>
          <a:off x="3067228" y="625309"/>
          <a:ext cx="3363714" cy="336371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RIPE</a:t>
          </a:r>
        </a:p>
        <a:p>
          <a:pPr marL="0" lvl="0" indent="0" algn="ctr" defTabSz="1955800">
            <a:lnSpc>
              <a:spcPct val="90000"/>
            </a:lnSpc>
            <a:spcBef>
              <a:spcPct val="0"/>
            </a:spcBef>
            <a:spcAft>
              <a:spcPct val="35000"/>
            </a:spcAft>
            <a:buNone/>
          </a:pPr>
          <a:r>
            <a:rPr lang="en-US" sz="2400" kern="1200" dirty="0"/>
            <a:t>(using existing regulations)</a:t>
          </a:r>
        </a:p>
      </dsp:txBody>
      <dsp:txXfrm>
        <a:off x="3559833" y="1117914"/>
        <a:ext cx="2378504" cy="237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2110-127E-41E7-9FE3-A0E771BE656B}">
      <dsp:nvSpPr>
        <dsp:cNvPr id="0" name=""/>
        <dsp:cNvSpPr/>
      </dsp:nvSpPr>
      <dsp:spPr>
        <a:xfrm>
          <a:off x="0" y="422842"/>
          <a:ext cx="7003503" cy="4377189"/>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BF9ED-FE0C-4B79-909C-9312C7B123AB}">
      <dsp:nvSpPr>
        <dsp:cNvPr id="0" name=""/>
        <dsp:cNvSpPr/>
      </dsp:nvSpPr>
      <dsp:spPr>
        <a:xfrm>
          <a:off x="689845" y="3677720"/>
          <a:ext cx="161080" cy="16108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606B8-4ECB-448D-8EA6-A6A0FE40EF72}">
      <dsp:nvSpPr>
        <dsp:cNvPr id="0" name=""/>
        <dsp:cNvSpPr/>
      </dsp:nvSpPr>
      <dsp:spPr>
        <a:xfrm>
          <a:off x="480722" y="3996222"/>
          <a:ext cx="1528783" cy="104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53" tIns="0" rIns="0" bIns="0" numCol="1" spcCol="1270" anchor="t" anchorCtr="0">
          <a:noAutofit/>
        </a:bodyPr>
        <a:lstStyle/>
        <a:p>
          <a:pPr marL="0" lvl="0" indent="0" algn="l" defTabSz="977900">
            <a:lnSpc>
              <a:spcPct val="90000"/>
            </a:lnSpc>
            <a:spcBef>
              <a:spcPct val="0"/>
            </a:spcBef>
            <a:spcAft>
              <a:spcPct val="35000"/>
            </a:spcAft>
            <a:buNone/>
          </a:pPr>
          <a:r>
            <a:rPr lang="en-US" sz="2200" kern="1200">
              <a:solidFill>
                <a:schemeClr val="bg1"/>
              </a:solidFill>
            </a:rPr>
            <a:t>Define licensing issue</a:t>
          </a:r>
        </a:p>
      </dsp:txBody>
      <dsp:txXfrm>
        <a:off x="480722" y="3996222"/>
        <a:ext cx="1528783" cy="1041771"/>
      </dsp:txXfrm>
    </dsp:sp>
    <dsp:sp modelId="{4C5AD2EF-55D7-4376-A1F2-9723E208F6AC}">
      <dsp:nvSpPr>
        <dsp:cNvPr id="0" name=""/>
        <dsp:cNvSpPr/>
      </dsp:nvSpPr>
      <dsp:spPr>
        <a:xfrm>
          <a:off x="1827914" y="2659586"/>
          <a:ext cx="280140" cy="28014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71B92-C73F-41B7-AC8E-7F2166226FFB}">
      <dsp:nvSpPr>
        <dsp:cNvPr id="0" name=""/>
        <dsp:cNvSpPr/>
      </dsp:nvSpPr>
      <dsp:spPr>
        <a:xfrm>
          <a:off x="1816557" y="3167165"/>
          <a:ext cx="1470735" cy="200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40" tIns="0" rIns="0" bIns="0" numCol="1" spcCol="1270" anchor="t" anchorCtr="0">
          <a:noAutofit/>
        </a:bodyPr>
        <a:lstStyle/>
        <a:p>
          <a:pPr marL="0" lvl="0" indent="0" algn="l" defTabSz="977900">
            <a:lnSpc>
              <a:spcPct val="90000"/>
            </a:lnSpc>
            <a:spcBef>
              <a:spcPct val="0"/>
            </a:spcBef>
            <a:spcAft>
              <a:spcPct val="35000"/>
            </a:spcAft>
            <a:buNone/>
          </a:pPr>
          <a:r>
            <a:rPr lang="en-US" sz="2200" kern="1200">
              <a:solidFill>
                <a:schemeClr val="bg1"/>
              </a:solidFill>
            </a:rPr>
            <a:t>Evaluate using IDP and assess plant-specific risk</a:t>
          </a:r>
        </a:p>
      </dsp:txBody>
      <dsp:txXfrm>
        <a:off x="1816557" y="3167165"/>
        <a:ext cx="1470735" cy="2000375"/>
      </dsp:txXfrm>
    </dsp:sp>
    <dsp:sp modelId="{2FFEE166-35D4-49FF-95AE-30E1B1FCED8E}">
      <dsp:nvSpPr>
        <dsp:cNvPr id="0" name=""/>
        <dsp:cNvSpPr/>
      </dsp:nvSpPr>
      <dsp:spPr>
        <a:xfrm>
          <a:off x="3281141" y="1909336"/>
          <a:ext cx="371185" cy="37118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DC9493-0DFE-47C5-B990-48E6423B0C83}">
      <dsp:nvSpPr>
        <dsp:cNvPr id="0" name=""/>
        <dsp:cNvSpPr/>
      </dsp:nvSpPr>
      <dsp:spPr>
        <a:xfrm>
          <a:off x="3203950" y="2517771"/>
          <a:ext cx="2002656" cy="2705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84" tIns="0" rIns="0" bIns="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Identify risk management actions as necessary</a:t>
          </a:r>
        </a:p>
      </dsp:txBody>
      <dsp:txXfrm>
        <a:off x="3203950" y="2517771"/>
        <a:ext cx="2002656" cy="2705103"/>
      </dsp:txXfrm>
    </dsp:sp>
    <dsp:sp modelId="{E162E5BB-4FD6-47E5-BEF2-592BD69D3F24}">
      <dsp:nvSpPr>
        <dsp:cNvPr id="0" name=""/>
        <dsp:cNvSpPr/>
      </dsp:nvSpPr>
      <dsp:spPr>
        <a:xfrm>
          <a:off x="4863932" y="1412963"/>
          <a:ext cx="497248" cy="49724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83A2F-DDBA-42ED-A9B9-358A4F30A87B}">
      <dsp:nvSpPr>
        <dsp:cNvPr id="0" name=""/>
        <dsp:cNvSpPr/>
      </dsp:nvSpPr>
      <dsp:spPr>
        <a:xfrm>
          <a:off x="4794650" y="2084430"/>
          <a:ext cx="1880203" cy="3138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482" tIns="0" rIns="0" bIns="0" numCol="1" spcCol="1270" anchor="t" anchorCtr="0">
          <a:noAutofit/>
        </a:bodyPr>
        <a:lstStyle/>
        <a:p>
          <a:pPr marL="0" lvl="0" indent="0" algn="l" defTabSz="977900">
            <a:lnSpc>
              <a:spcPct val="90000"/>
            </a:lnSpc>
            <a:spcBef>
              <a:spcPct val="0"/>
            </a:spcBef>
            <a:spcAft>
              <a:spcPct val="35000"/>
            </a:spcAft>
            <a:buNone/>
          </a:pPr>
          <a:r>
            <a:rPr lang="en-US" sz="2200" kern="1200">
              <a:solidFill>
                <a:schemeClr val="bg1"/>
              </a:solidFill>
            </a:rPr>
            <a:t>Assess cumulative risk</a:t>
          </a:r>
        </a:p>
      </dsp:txBody>
      <dsp:txXfrm>
        <a:off x="4794650" y="2084430"/>
        <a:ext cx="1880203" cy="31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6C6D6-604D-4CD2-881D-BF3420362DE8}">
      <dsp:nvSpPr>
        <dsp:cNvPr id="0" name=""/>
        <dsp:cNvSpPr/>
      </dsp:nvSpPr>
      <dsp:spPr>
        <a:xfrm>
          <a:off x="3186761" y="4828"/>
          <a:ext cx="3381440" cy="60566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Consider risk management actions</a:t>
          </a:r>
        </a:p>
      </dsp:txBody>
      <dsp:txXfrm>
        <a:off x="3204500" y="22567"/>
        <a:ext cx="3345962" cy="570184"/>
      </dsp:txXfrm>
    </dsp:sp>
    <dsp:sp modelId="{D1E5B4B4-F5FB-4B3B-B81E-718F571D8AE1}">
      <dsp:nvSpPr>
        <dsp:cNvPr id="0" name=""/>
        <dsp:cNvSpPr/>
      </dsp:nvSpPr>
      <dsp:spPr>
        <a:xfrm rot="5400000">
          <a:off x="4763920" y="625632"/>
          <a:ext cx="227123" cy="272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endParaRPr>
        </a:p>
      </dsp:txBody>
      <dsp:txXfrm rot="-5400000">
        <a:off x="4795718" y="648345"/>
        <a:ext cx="163528" cy="158986"/>
      </dsp:txXfrm>
    </dsp:sp>
    <dsp:sp modelId="{ED94ABFE-CC84-4594-A1BD-F510422B9F0D}">
      <dsp:nvSpPr>
        <dsp:cNvPr id="0" name=""/>
        <dsp:cNvSpPr/>
      </dsp:nvSpPr>
      <dsp:spPr>
        <a:xfrm>
          <a:off x="3186761" y="913322"/>
          <a:ext cx="3381440" cy="60566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Assess the cumulative risk</a:t>
          </a:r>
        </a:p>
      </dsp:txBody>
      <dsp:txXfrm>
        <a:off x="3204500" y="931061"/>
        <a:ext cx="3345962" cy="570184"/>
      </dsp:txXfrm>
    </dsp:sp>
    <dsp:sp modelId="{0E28DB1C-ACBA-437B-AF80-76060788AEA7}">
      <dsp:nvSpPr>
        <dsp:cNvPr id="0" name=""/>
        <dsp:cNvSpPr/>
      </dsp:nvSpPr>
      <dsp:spPr>
        <a:xfrm rot="5400000">
          <a:off x="4763920" y="1534127"/>
          <a:ext cx="227123" cy="272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endParaRPr>
        </a:p>
      </dsp:txBody>
      <dsp:txXfrm rot="-5400000">
        <a:off x="4795718" y="1556840"/>
        <a:ext cx="163528" cy="158986"/>
      </dsp:txXfrm>
    </dsp:sp>
    <dsp:sp modelId="{87183A34-E4C8-4105-9DCF-4896B2B05558}">
      <dsp:nvSpPr>
        <dsp:cNvPr id="0" name=""/>
        <dsp:cNvSpPr/>
      </dsp:nvSpPr>
      <dsp:spPr>
        <a:xfrm>
          <a:off x="3666156" y="1821817"/>
          <a:ext cx="2422651" cy="1709629"/>
        </a:xfrm>
        <a:prstGeom prst="diamond">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Is the risk impact minimal?</a:t>
          </a:r>
          <a:endParaRPr lang="en-US" sz="1800" kern="1200">
            <a:solidFill>
              <a:schemeClr val="bg1"/>
            </a:solidFill>
          </a:endParaRPr>
        </a:p>
      </dsp:txBody>
      <dsp:txXfrm>
        <a:off x="4271819" y="2249224"/>
        <a:ext cx="1211325" cy="854815"/>
      </dsp:txXfrm>
    </dsp:sp>
    <dsp:sp modelId="{1FC87FD3-4F91-4B36-BDDB-0D94FCAA7CDF}">
      <dsp:nvSpPr>
        <dsp:cNvPr id="0" name=""/>
        <dsp:cNvSpPr/>
      </dsp:nvSpPr>
      <dsp:spPr>
        <a:xfrm rot="5400000">
          <a:off x="4763920" y="3546587"/>
          <a:ext cx="227123" cy="2725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bg1"/>
            </a:solidFill>
          </a:endParaRPr>
        </a:p>
      </dsp:txBody>
      <dsp:txXfrm rot="-5400000">
        <a:off x="4795718" y="3569300"/>
        <a:ext cx="163528" cy="158986"/>
      </dsp:txXfrm>
    </dsp:sp>
    <dsp:sp modelId="{74B714C8-3354-40D7-913A-6F4D904B0645}">
      <dsp:nvSpPr>
        <dsp:cNvPr id="0" name=""/>
        <dsp:cNvSpPr/>
      </dsp:nvSpPr>
      <dsp:spPr>
        <a:xfrm>
          <a:off x="3639422" y="3834277"/>
          <a:ext cx="2476119" cy="1355915"/>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Characterize the issue as having a minimal safety impact</a:t>
          </a:r>
        </a:p>
      </dsp:txBody>
      <dsp:txXfrm>
        <a:off x="3679135" y="3873990"/>
        <a:ext cx="2396693" cy="1276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541D0-F894-4235-888E-FEE6102DD8C0}">
      <dsp:nvSpPr>
        <dsp:cNvPr id="0" name=""/>
        <dsp:cNvSpPr/>
      </dsp:nvSpPr>
      <dsp:spPr>
        <a:xfrm>
          <a:off x="2755780" y="0"/>
          <a:ext cx="4351338" cy="4351338"/>
        </a:xfrm>
        <a:prstGeom prst="triangle">
          <a:avLst/>
        </a:prstGeom>
        <a:gradFill rotWithShape="0">
          <a:gsLst>
            <a:gs pos="86000">
              <a:schemeClr val="tx2">
                <a:lumMod val="75000"/>
              </a:schemeClr>
            </a:gs>
            <a:gs pos="27000">
              <a:schemeClr val="tx2">
                <a:lumMod val="40000"/>
                <a:lumOff val="60000"/>
              </a:schemeClr>
            </a:gs>
            <a:gs pos="53000">
              <a:schemeClr val="tx2">
                <a:lumMod val="60000"/>
                <a:lumOff val="40000"/>
              </a:schemeClr>
            </a:gs>
            <a:gs pos="100000">
              <a:schemeClr val="tx2">
                <a:lumMod val="5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E4F4D-5010-4DD8-A933-57E565788D65}">
      <dsp:nvSpPr>
        <dsp:cNvPr id="0" name=""/>
        <dsp:cNvSpPr/>
      </dsp:nvSpPr>
      <dsp:spPr>
        <a:xfrm>
          <a:off x="5070011" y="610662"/>
          <a:ext cx="2828369" cy="1030043"/>
        </a:xfrm>
        <a:prstGeom prst="roundRect">
          <a:avLst/>
        </a:prstGeom>
        <a:solidFill>
          <a:schemeClr val="accent4">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50.69 &amp; TSTF 505</a:t>
          </a:r>
        </a:p>
      </dsp:txBody>
      <dsp:txXfrm>
        <a:off x="5120294" y="660945"/>
        <a:ext cx="2727803" cy="929477"/>
      </dsp:txXfrm>
    </dsp:sp>
    <dsp:sp modelId="{995E7A21-97CE-4A18-8D89-FBD18403050D}">
      <dsp:nvSpPr>
        <dsp:cNvPr id="0" name=""/>
        <dsp:cNvSpPr/>
      </dsp:nvSpPr>
      <dsp:spPr>
        <a:xfrm>
          <a:off x="5058443" y="1865852"/>
          <a:ext cx="2828369" cy="1030043"/>
        </a:xfrm>
        <a:prstGeom prst="roundRect">
          <a:avLst/>
        </a:prstGeom>
        <a:solidFill>
          <a:schemeClr val="accent3">
            <a:lumMod val="60000"/>
            <a:lumOff val="4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IDP Equivalent and TSTF-505</a:t>
          </a:r>
        </a:p>
      </dsp:txBody>
      <dsp:txXfrm>
        <a:off x="5108726" y="1916135"/>
        <a:ext cx="2727803" cy="929477"/>
      </dsp:txXfrm>
    </dsp:sp>
    <dsp:sp modelId="{8CAB77DB-806B-4BAC-9D49-D661C4EDBCB8}">
      <dsp:nvSpPr>
        <dsp:cNvPr id="0" name=""/>
        <dsp:cNvSpPr/>
      </dsp:nvSpPr>
      <dsp:spPr>
        <a:xfrm>
          <a:off x="5066645" y="3129602"/>
          <a:ext cx="2828369" cy="1030043"/>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TSTF-425</a:t>
          </a:r>
        </a:p>
      </dsp:txBody>
      <dsp:txXfrm>
        <a:off x="5116928" y="3179885"/>
        <a:ext cx="2727803" cy="929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2BDA9-D9EC-4F29-B780-E9ECC1F903B4}">
      <dsp:nvSpPr>
        <dsp:cNvPr id="0" name=""/>
        <dsp:cNvSpPr/>
      </dsp:nvSpPr>
      <dsp:spPr>
        <a:xfrm>
          <a:off x="0" y="1206817"/>
          <a:ext cx="10972800" cy="16090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3D93B-750A-443A-9A50-8E6DE3366C07}">
      <dsp:nvSpPr>
        <dsp:cNvPr id="0" name=""/>
        <dsp:cNvSpPr/>
      </dsp:nvSpPr>
      <dsp:spPr>
        <a:xfrm>
          <a:off x="843" y="0"/>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a:solidFill>
                <a:schemeClr val="bg1">
                  <a:lumMod val="95000"/>
                </a:schemeClr>
              </a:solidFill>
            </a:rPr>
            <a:t>1</a:t>
          </a:r>
          <a:r>
            <a:rPr lang="en-US" sz="1700" kern="1200" baseline="30000">
              <a:solidFill>
                <a:schemeClr val="bg1">
                  <a:lumMod val="95000"/>
                </a:schemeClr>
              </a:solidFill>
            </a:rPr>
            <a:t>st</a:t>
          </a:r>
          <a:r>
            <a:rPr lang="en-US" sz="1700" kern="1200">
              <a:solidFill>
                <a:schemeClr val="bg1">
                  <a:lumMod val="95000"/>
                </a:schemeClr>
              </a:solidFill>
            </a:rPr>
            <a:t> Pre-Submittal Meeting</a:t>
          </a:r>
        </a:p>
        <a:p>
          <a:pPr marL="0" lvl="0" indent="0" algn="ctr" defTabSz="755650">
            <a:lnSpc>
              <a:spcPct val="90000"/>
            </a:lnSpc>
            <a:spcBef>
              <a:spcPct val="0"/>
            </a:spcBef>
            <a:spcAft>
              <a:spcPct val="35000"/>
            </a:spcAft>
            <a:buNone/>
          </a:pPr>
          <a:r>
            <a:rPr lang="en-US" sz="1700" kern="1200">
              <a:solidFill>
                <a:schemeClr val="bg1">
                  <a:lumMod val="95000"/>
                </a:schemeClr>
              </a:solidFill>
            </a:rPr>
            <a:t>Sept 2021</a:t>
          </a:r>
        </a:p>
      </dsp:txBody>
      <dsp:txXfrm>
        <a:off x="843" y="0"/>
        <a:ext cx="1352579" cy="1609089"/>
      </dsp:txXfrm>
    </dsp:sp>
    <dsp:sp modelId="{BD85BAB2-46EB-43FC-90B8-25185B4DA601}">
      <dsp:nvSpPr>
        <dsp:cNvPr id="0" name=""/>
        <dsp:cNvSpPr/>
      </dsp:nvSpPr>
      <dsp:spPr>
        <a:xfrm>
          <a:off x="475997" y="1810225"/>
          <a:ext cx="402272" cy="40227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BF25D-BCE6-4731-AEC7-C912549D2A37}">
      <dsp:nvSpPr>
        <dsp:cNvPr id="0" name=""/>
        <dsp:cNvSpPr/>
      </dsp:nvSpPr>
      <dsp:spPr>
        <a:xfrm>
          <a:off x="1421052" y="2413634"/>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a:solidFill>
                <a:schemeClr val="bg1">
                  <a:lumMod val="95000"/>
                </a:schemeClr>
              </a:solidFill>
            </a:rPr>
            <a:t>NRC Staff Observation of IDP</a:t>
          </a:r>
        </a:p>
        <a:p>
          <a:pPr marL="0" lvl="0" indent="0" algn="ctr" defTabSz="755650">
            <a:lnSpc>
              <a:spcPct val="90000"/>
            </a:lnSpc>
            <a:spcBef>
              <a:spcPct val="0"/>
            </a:spcBef>
            <a:spcAft>
              <a:spcPct val="35000"/>
            </a:spcAft>
            <a:buNone/>
          </a:pPr>
          <a:r>
            <a:rPr lang="en-US" sz="1700" kern="1200">
              <a:solidFill>
                <a:schemeClr val="bg1">
                  <a:lumMod val="95000"/>
                </a:schemeClr>
              </a:solidFill>
            </a:rPr>
            <a:t>Sept 2021</a:t>
          </a:r>
        </a:p>
      </dsp:txBody>
      <dsp:txXfrm>
        <a:off x="1421052" y="2413634"/>
        <a:ext cx="1352579" cy="1609089"/>
      </dsp:txXfrm>
    </dsp:sp>
    <dsp:sp modelId="{96C3CE57-D3B8-4882-959E-30936C352B8D}">
      <dsp:nvSpPr>
        <dsp:cNvPr id="0" name=""/>
        <dsp:cNvSpPr/>
      </dsp:nvSpPr>
      <dsp:spPr>
        <a:xfrm>
          <a:off x="1896206" y="1810225"/>
          <a:ext cx="402272" cy="40227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ACE3F-C7FD-44BC-AB48-C15286AC6160}">
      <dsp:nvSpPr>
        <dsp:cNvPr id="0" name=""/>
        <dsp:cNvSpPr/>
      </dsp:nvSpPr>
      <dsp:spPr>
        <a:xfrm>
          <a:off x="2841261" y="0"/>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solidFill>
                <a:schemeClr val="bg1">
                  <a:lumMod val="95000"/>
                </a:schemeClr>
              </a:solidFill>
            </a:rPr>
            <a:t>2</a:t>
          </a:r>
          <a:r>
            <a:rPr lang="en-US" sz="1700" kern="1200" baseline="30000" dirty="0">
              <a:solidFill>
                <a:schemeClr val="bg1">
                  <a:lumMod val="95000"/>
                </a:schemeClr>
              </a:solidFill>
            </a:rPr>
            <a:t>nd</a:t>
          </a:r>
          <a:r>
            <a:rPr lang="en-US" sz="1700" kern="1200" dirty="0">
              <a:solidFill>
                <a:schemeClr val="bg1">
                  <a:lumMod val="95000"/>
                </a:schemeClr>
              </a:solidFill>
            </a:rPr>
            <a:t> Pre-Submittal Meeting</a:t>
          </a:r>
        </a:p>
        <a:p>
          <a:pPr marL="0" lvl="0" indent="0" algn="ctr" defTabSz="755650">
            <a:lnSpc>
              <a:spcPct val="90000"/>
            </a:lnSpc>
            <a:spcBef>
              <a:spcPct val="0"/>
            </a:spcBef>
            <a:spcAft>
              <a:spcPct val="35000"/>
            </a:spcAft>
            <a:buNone/>
          </a:pPr>
          <a:r>
            <a:rPr lang="en-US" sz="1700" kern="1200" dirty="0">
              <a:solidFill>
                <a:schemeClr val="bg1">
                  <a:lumMod val="95000"/>
                </a:schemeClr>
              </a:solidFill>
            </a:rPr>
            <a:t>Nov 2021</a:t>
          </a:r>
        </a:p>
      </dsp:txBody>
      <dsp:txXfrm>
        <a:off x="2841261" y="0"/>
        <a:ext cx="1352579" cy="1609089"/>
      </dsp:txXfrm>
    </dsp:sp>
    <dsp:sp modelId="{0925825C-9CAF-4092-A74A-2687108E560A}">
      <dsp:nvSpPr>
        <dsp:cNvPr id="0" name=""/>
        <dsp:cNvSpPr/>
      </dsp:nvSpPr>
      <dsp:spPr>
        <a:xfrm>
          <a:off x="3316415" y="1810225"/>
          <a:ext cx="402272" cy="40227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4305F-EC98-4E90-99B9-AA27794BE178}">
      <dsp:nvSpPr>
        <dsp:cNvPr id="0" name=""/>
        <dsp:cNvSpPr/>
      </dsp:nvSpPr>
      <dsp:spPr>
        <a:xfrm>
          <a:off x="5211968" y="2391654"/>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a:solidFill>
                <a:schemeClr val="bg1">
                  <a:lumMod val="95000"/>
                </a:schemeClr>
              </a:solidFill>
            </a:rPr>
            <a:t>Application Received</a:t>
          </a:r>
        </a:p>
        <a:p>
          <a:pPr marL="0" lvl="0" indent="0" algn="ctr" defTabSz="755650">
            <a:lnSpc>
              <a:spcPct val="90000"/>
            </a:lnSpc>
            <a:spcBef>
              <a:spcPct val="0"/>
            </a:spcBef>
            <a:spcAft>
              <a:spcPct val="35000"/>
            </a:spcAft>
            <a:buNone/>
          </a:pPr>
          <a:r>
            <a:rPr lang="en-US" sz="1700" kern="1200">
              <a:solidFill>
                <a:schemeClr val="bg1">
                  <a:lumMod val="95000"/>
                </a:schemeClr>
              </a:solidFill>
            </a:rPr>
            <a:t> Jan 2022</a:t>
          </a:r>
        </a:p>
      </dsp:txBody>
      <dsp:txXfrm>
        <a:off x="5211968" y="2391654"/>
        <a:ext cx="1352579" cy="1609089"/>
      </dsp:txXfrm>
    </dsp:sp>
    <dsp:sp modelId="{6AC2A724-6780-45C1-8A6F-2C0209D82DA2}">
      <dsp:nvSpPr>
        <dsp:cNvPr id="0" name=""/>
        <dsp:cNvSpPr/>
      </dsp:nvSpPr>
      <dsp:spPr>
        <a:xfrm>
          <a:off x="5771340" y="1810511"/>
          <a:ext cx="402272" cy="402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23B2B-8715-4448-AF97-825768EE762E}">
      <dsp:nvSpPr>
        <dsp:cNvPr id="0" name=""/>
        <dsp:cNvSpPr/>
      </dsp:nvSpPr>
      <dsp:spPr>
        <a:xfrm>
          <a:off x="6559990" y="0"/>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solidFill>
                <a:schemeClr val="bg1">
                  <a:lumMod val="95000"/>
                </a:schemeClr>
              </a:solidFill>
            </a:rPr>
            <a:t>NTO Review Complete / Draft RCIs Submitted</a:t>
          </a:r>
        </a:p>
        <a:p>
          <a:pPr marL="0" lvl="0" indent="0" algn="ctr" defTabSz="755650">
            <a:lnSpc>
              <a:spcPct val="90000"/>
            </a:lnSpc>
            <a:spcBef>
              <a:spcPct val="0"/>
            </a:spcBef>
            <a:spcAft>
              <a:spcPct val="35000"/>
            </a:spcAft>
            <a:buNone/>
          </a:pPr>
          <a:r>
            <a:rPr lang="en-US" sz="1700" kern="1200" dirty="0">
              <a:solidFill>
                <a:schemeClr val="bg1">
                  <a:lumMod val="95000"/>
                </a:schemeClr>
              </a:solidFill>
            </a:rPr>
            <a:t>Jan 2022</a:t>
          </a:r>
        </a:p>
      </dsp:txBody>
      <dsp:txXfrm>
        <a:off x="6559990" y="0"/>
        <a:ext cx="1352579" cy="1609089"/>
      </dsp:txXfrm>
    </dsp:sp>
    <dsp:sp modelId="{C3948A1A-2110-4CAF-8330-670BD6BC3400}">
      <dsp:nvSpPr>
        <dsp:cNvPr id="0" name=""/>
        <dsp:cNvSpPr/>
      </dsp:nvSpPr>
      <dsp:spPr>
        <a:xfrm>
          <a:off x="7083265" y="1808178"/>
          <a:ext cx="402272" cy="402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7D87F-680E-4A88-92B8-96A7380E9876}">
      <dsp:nvSpPr>
        <dsp:cNvPr id="0" name=""/>
        <dsp:cNvSpPr/>
      </dsp:nvSpPr>
      <dsp:spPr>
        <a:xfrm>
          <a:off x="7823786" y="2383801"/>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a:solidFill>
                <a:schemeClr val="bg1">
                  <a:lumMod val="95000"/>
                </a:schemeClr>
              </a:solidFill>
            </a:rPr>
            <a:t>RCI Responses Received</a:t>
          </a:r>
        </a:p>
        <a:p>
          <a:pPr marL="0" lvl="0" indent="0" algn="ctr" defTabSz="755650">
            <a:lnSpc>
              <a:spcPct val="90000"/>
            </a:lnSpc>
            <a:spcBef>
              <a:spcPct val="0"/>
            </a:spcBef>
            <a:spcAft>
              <a:spcPct val="35000"/>
            </a:spcAft>
            <a:buNone/>
          </a:pPr>
          <a:r>
            <a:rPr lang="en-US" sz="1700" kern="1200">
              <a:solidFill>
                <a:schemeClr val="bg1">
                  <a:lumMod val="95000"/>
                </a:schemeClr>
              </a:solidFill>
            </a:rPr>
            <a:t>Feb 2022 </a:t>
          </a:r>
        </a:p>
      </dsp:txBody>
      <dsp:txXfrm>
        <a:off x="7823786" y="2383801"/>
        <a:ext cx="1352579" cy="1609089"/>
      </dsp:txXfrm>
    </dsp:sp>
    <dsp:sp modelId="{AAB7A6C6-E01B-4D38-A6D4-F8F013E39816}">
      <dsp:nvSpPr>
        <dsp:cNvPr id="0" name=""/>
        <dsp:cNvSpPr/>
      </dsp:nvSpPr>
      <dsp:spPr>
        <a:xfrm>
          <a:off x="8296549" y="1810511"/>
          <a:ext cx="402272" cy="402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CD16C-7F88-47E1-9557-8E114B32DC7C}">
      <dsp:nvSpPr>
        <dsp:cNvPr id="0" name=""/>
        <dsp:cNvSpPr/>
      </dsp:nvSpPr>
      <dsp:spPr>
        <a:xfrm>
          <a:off x="8907108" y="0"/>
          <a:ext cx="1352579" cy="160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a:solidFill>
                <a:schemeClr val="bg1">
                  <a:lumMod val="95000"/>
                </a:schemeClr>
              </a:solidFill>
            </a:rPr>
            <a:t>Exemption Issued</a:t>
          </a:r>
        </a:p>
        <a:p>
          <a:pPr marL="0" lvl="0" indent="0" algn="ctr" defTabSz="755650">
            <a:lnSpc>
              <a:spcPct val="90000"/>
            </a:lnSpc>
            <a:spcBef>
              <a:spcPct val="0"/>
            </a:spcBef>
            <a:spcAft>
              <a:spcPct val="35000"/>
            </a:spcAft>
            <a:buNone/>
          </a:pPr>
          <a:r>
            <a:rPr lang="en-US" sz="1700" kern="1200">
              <a:solidFill>
                <a:schemeClr val="bg1">
                  <a:lumMod val="95000"/>
                </a:schemeClr>
              </a:solidFill>
            </a:rPr>
            <a:t> March 2022</a:t>
          </a:r>
        </a:p>
      </dsp:txBody>
      <dsp:txXfrm>
        <a:off x="8907108" y="0"/>
        <a:ext cx="1352579" cy="1609089"/>
      </dsp:txXfrm>
    </dsp:sp>
    <dsp:sp modelId="{DFA84D2D-3852-47E9-9112-3EA70F09464C}">
      <dsp:nvSpPr>
        <dsp:cNvPr id="0" name=""/>
        <dsp:cNvSpPr/>
      </dsp:nvSpPr>
      <dsp:spPr>
        <a:xfrm>
          <a:off x="9502572" y="1810511"/>
          <a:ext cx="402272" cy="402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C814A-3E2C-4797-9A13-CC7AF4F6CE87}">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First-of-a-kind exemption request</a:t>
          </a:r>
        </a:p>
      </dsp:txBody>
      <dsp:txXfrm>
        <a:off x="472609" y="1158658"/>
        <a:ext cx="2486952" cy="1577131"/>
      </dsp:txXfrm>
    </dsp:sp>
    <dsp:sp modelId="{9E8D558D-2C9A-4F9C-9288-4D1468FA90C5}">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438A5C3-992F-4926-81DA-93FC6544D641}">
      <dsp:nvSpPr>
        <dsp:cNvPr id="0" name=""/>
        <dsp:cNvSpPr/>
      </dsp:nvSpPr>
      <dsp:spPr>
        <a:xfrm>
          <a:off x="998006" y="2784856"/>
          <a:ext cx="2297854" cy="91378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Successful Implementation</a:t>
          </a:r>
        </a:p>
      </dsp:txBody>
      <dsp:txXfrm>
        <a:off x="1024770" y="2811620"/>
        <a:ext cx="2244326" cy="860252"/>
      </dsp:txXfrm>
    </dsp:sp>
    <dsp:sp modelId="{94488588-7A4A-4F1B-8377-F5C697C5547D}">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 100 hours of staff review</a:t>
          </a:r>
        </a:p>
        <a:p>
          <a:pPr marL="228600" lvl="1" indent="-228600" algn="l" defTabSz="1111250">
            <a:lnSpc>
              <a:spcPct val="90000"/>
            </a:lnSpc>
            <a:spcBef>
              <a:spcPct val="0"/>
            </a:spcBef>
            <a:spcAft>
              <a:spcPct val="15000"/>
            </a:spcAft>
            <a:buChar char="•"/>
          </a:pPr>
          <a:r>
            <a:rPr lang="en-US" sz="2500" kern="1200" dirty="0"/>
            <a:t>Identified Challenges</a:t>
          </a:r>
        </a:p>
      </dsp:txBody>
      <dsp:txXfrm>
        <a:off x="3870707" y="1615548"/>
        <a:ext cx="2486952" cy="1577131"/>
      </dsp:txXfrm>
    </dsp:sp>
    <dsp:sp modelId="{1851902A-EC3F-48C4-80BA-1BAE848CD24E}">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7005066-ECA4-4803-B737-CA0EDFD87BDD}">
      <dsp:nvSpPr>
        <dsp:cNvPr id="0" name=""/>
        <dsp:cNvSpPr/>
      </dsp:nvSpPr>
      <dsp:spPr>
        <a:xfrm>
          <a:off x="4396104" y="652700"/>
          <a:ext cx="2297854" cy="91378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Lessons-Learned</a:t>
          </a:r>
        </a:p>
      </dsp:txBody>
      <dsp:txXfrm>
        <a:off x="4422868" y="679464"/>
        <a:ext cx="2244326" cy="860252"/>
      </dsp:txXfrm>
    </dsp:sp>
    <dsp:sp modelId="{85AA5566-4E33-41D7-9AC0-D972343722FA}">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RIDM Workshops</a:t>
          </a:r>
        </a:p>
        <a:p>
          <a:pPr marL="228600" lvl="1" indent="-228600" algn="l" defTabSz="1111250">
            <a:lnSpc>
              <a:spcPct val="90000"/>
            </a:lnSpc>
            <a:spcBef>
              <a:spcPct val="0"/>
            </a:spcBef>
            <a:spcAft>
              <a:spcPct val="15000"/>
            </a:spcAft>
            <a:buChar char="•"/>
          </a:pPr>
          <a:r>
            <a:rPr lang="en-US" sz="2500" kern="1200" dirty="0"/>
            <a:t>Enhanced guidance</a:t>
          </a:r>
        </a:p>
      </dsp:txBody>
      <dsp:txXfrm>
        <a:off x="7268806" y="1158658"/>
        <a:ext cx="2486952" cy="1577131"/>
      </dsp:txXfrm>
    </dsp:sp>
    <dsp:sp modelId="{41000D8E-7294-456A-9FE3-EC6B1B9A63AF}">
      <dsp:nvSpPr>
        <dsp:cNvPr id="0" name=""/>
        <dsp:cNvSpPr/>
      </dsp:nvSpPr>
      <dsp:spPr>
        <a:xfrm>
          <a:off x="7794202" y="2784856"/>
          <a:ext cx="2297854" cy="913780"/>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Continuous Improvement</a:t>
          </a:r>
        </a:p>
      </dsp:txBody>
      <dsp:txXfrm>
        <a:off x="7820966" y="2811620"/>
        <a:ext cx="2244326" cy="8602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E4B8C-5ADB-40FA-9B3F-B2A8137E5F9B}">
      <dsp:nvSpPr>
        <dsp:cNvPr id="0" name=""/>
        <dsp:cNvSpPr/>
      </dsp:nvSpPr>
      <dsp:spPr>
        <a:xfrm>
          <a:off x="4786531" y="2587820"/>
          <a:ext cx="2740140" cy="2560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latin typeface="Century Gothic"/>
            </a:rPr>
            <a:t>Lessons Learned</a:t>
          </a:r>
        </a:p>
      </dsp:txBody>
      <dsp:txXfrm>
        <a:off x="5187815" y="2962729"/>
        <a:ext cx="1937572" cy="1810223"/>
      </dsp:txXfrm>
    </dsp:sp>
    <dsp:sp modelId="{0CEAB495-E60C-4D3F-95E4-1F0225359400}">
      <dsp:nvSpPr>
        <dsp:cNvPr id="0" name=""/>
        <dsp:cNvSpPr/>
      </dsp:nvSpPr>
      <dsp:spPr>
        <a:xfrm rot="11493805">
          <a:off x="2604469" y="2992585"/>
          <a:ext cx="2114662" cy="72961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577BDD-9F81-437A-B772-7B9E245A1849}">
      <dsp:nvSpPr>
        <dsp:cNvPr id="0" name=""/>
        <dsp:cNvSpPr/>
      </dsp:nvSpPr>
      <dsp:spPr>
        <a:xfrm>
          <a:off x="1409909" y="2172630"/>
          <a:ext cx="2432039" cy="19456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Century Gothic"/>
            </a:rPr>
            <a:t>Revise Internal Staff Guidance</a:t>
          </a:r>
        </a:p>
      </dsp:txBody>
      <dsp:txXfrm>
        <a:off x="1466895" y="2229616"/>
        <a:ext cx="2318067" cy="1831659"/>
      </dsp:txXfrm>
    </dsp:sp>
    <dsp:sp modelId="{AF889A25-1449-42C9-9F76-FE3A4F6CE79D}">
      <dsp:nvSpPr>
        <dsp:cNvPr id="0" name=""/>
        <dsp:cNvSpPr/>
      </dsp:nvSpPr>
      <dsp:spPr>
        <a:xfrm rot="14602359">
          <a:off x="4199681" y="1428754"/>
          <a:ext cx="1833917" cy="72961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119C3B-963D-4155-8FE1-32375F3FC27E}">
      <dsp:nvSpPr>
        <dsp:cNvPr id="0" name=""/>
        <dsp:cNvSpPr/>
      </dsp:nvSpPr>
      <dsp:spPr>
        <a:xfrm>
          <a:off x="3489652" y="1037"/>
          <a:ext cx="2432039" cy="19456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entury Gothic"/>
            </a:rPr>
            <a:t>Model SE</a:t>
          </a:r>
        </a:p>
      </dsp:txBody>
      <dsp:txXfrm>
        <a:off x="3546638" y="58023"/>
        <a:ext cx="2318067" cy="1831659"/>
      </dsp:txXfrm>
    </dsp:sp>
    <dsp:sp modelId="{A943381F-F7E2-4EBF-8E4B-A61020E4647E}">
      <dsp:nvSpPr>
        <dsp:cNvPr id="0" name=""/>
        <dsp:cNvSpPr/>
      </dsp:nvSpPr>
      <dsp:spPr>
        <a:xfrm rot="17685255">
          <a:off x="6234085" y="1420996"/>
          <a:ext cx="1788211" cy="72961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85951-BCE4-4997-A6F5-AD9C991F8775}">
      <dsp:nvSpPr>
        <dsp:cNvPr id="0" name=""/>
        <dsp:cNvSpPr/>
      </dsp:nvSpPr>
      <dsp:spPr>
        <a:xfrm>
          <a:off x="6274988" y="1037"/>
          <a:ext cx="2432039" cy="19456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Century Gothic"/>
            </a:rPr>
            <a:t>Internal RIDM Workshops</a:t>
          </a:r>
        </a:p>
      </dsp:txBody>
      <dsp:txXfrm>
        <a:off x="6331974" y="58023"/>
        <a:ext cx="2318067" cy="1831659"/>
      </dsp:txXfrm>
    </dsp:sp>
    <dsp:sp modelId="{19D8536B-D560-4FCE-8987-C56BA16F3F7B}">
      <dsp:nvSpPr>
        <dsp:cNvPr id="0" name=""/>
        <dsp:cNvSpPr/>
      </dsp:nvSpPr>
      <dsp:spPr>
        <a:xfrm rot="20910460">
          <a:off x="7526280" y="2970220"/>
          <a:ext cx="2135347" cy="72961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6EC7B-2718-4A82-A7B4-04CE81F19EA0}">
      <dsp:nvSpPr>
        <dsp:cNvPr id="0" name=""/>
        <dsp:cNvSpPr/>
      </dsp:nvSpPr>
      <dsp:spPr>
        <a:xfrm>
          <a:off x="8258575" y="2172641"/>
          <a:ext cx="2902177" cy="19456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entury Gothic"/>
            </a:rPr>
            <a:t>IDP Observation and Results</a:t>
          </a:r>
        </a:p>
      </dsp:txBody>
      <dsp:txXfrm>
        <a:off x="8315561" y="2229627"/>
        <a:ext cx="2788205" cy="18316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DA0E4-F2BF-418F-8C8B-1C34CD5328CD}"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AD95A-085D-4F06-8E38-B2CE36617DEA}" type="slidenum">
              <a:rPr lang="en-US" smtClean="0"/>
              <a:t>‹#›</a:t>
            </a:fld>
            <a:endParaRPr lang="en-US"/>
          </a:p>
        </p:txBody>
      </p:sp>
    </p:spTree>
    <p:extLst>
      <p:ext uri="{BB962C8B-B14F-4D97-AF65-F5344CB8AC3E}">
        <p14:creationId xmlns:p14="http://schemas.microsoft.com/office/powerpoint/2010/main" val="394273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FAD95A-085D-4F06-8E38-B2CE36617DEA}" type="slidenum">
              <a:rPr lang="en-US" smtClean="0"/>
              <a:t>1</a:t>
            </a:fld>
            <a:endParaRPr lang="en-US"/>
          </a:p>
        </p:txBody>
      </p:sp>
    </p:spTree>
    <p:extLst>
      <p:ext uri="{BB962C8B-B14F-4D97-AF65-F5344CB8AC3E}">
        <p14:creationId xmlns:p14="http://schemas.microsoft.com/office/powerpoint/2010/main" val="379764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1A9C1-10A4-4062-9296-7CF8EBCA00C7}" type="slidenum">
              <a:rPr lang="en-US" smtClean="0"/>
              <a:t>12</a:t>
            </a:fld>
            <a:endParaRPr lang="en-US"/>
          </a:p>
        </p:txBody>
      </p:sp>
    </p:spTree>
    <p:extLst>
      <p:ext uri="{BB962C8B-B14F-4D97-AF65-F5344CB8AC3E}">
        <p14:creationId xmlns:p14="http://schemas.microsoft.com/office/powerpoint/2010/main" val="252530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0B3A0A-1096-49FB-8706-F8085DE7BEC7}" type="slidenum">
              <a:rPr lang="en-US" smtClean="0"/>
              <a:t>13</a:t>
            </a:fld>
            <a:endParaRPr lang="en-US"/>
          </a:p>
        </p:txBody>
      </p:sp>
    </p:spTree>
    <p:extLst>
      <p:ext uri="{BB962C8B-B14F-4D97-AF65-F5344CB8AC3E}">
        <p14:creationId xmlns:p14="http://schemas.microsoft.com/office/powerpoint/2010/main" val="180290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FAD95A-085D-4F06-8E38-B2CE36617DEA}" type="slidenum">
              <a:rPr lang="en-US" smtClean="0"/>
              <a:t>2</a:t>
            </a:fld>
            <a:endParaRPr lang="en-US"/>
          </a:p>
        </p:txBody>
      </p:sp>
    </p:spTree>
    <p:extLst>
      <p:ext uri="{BB962C8B-B14F-4D97-AF65-F5344CB8AC3E}">
        <p14:creationId xmlns:p14="http://schemas.microsoft.com/office/powerpoint/2010/main" val="28637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B6E569-139B-44B2-9168-8269348ED077}" type="slidenum">
              <a:rPr lang="en-US" smtClean="0"/>
              <a:pPr>
                <a:defRPr/>
              </a:pPr>
              <a:t>3</a:t>
            </a:fld>
            <a:endParaRPr lang="en-US"/>
          </a:p>
        </p:txBody>
      </p:sp>
    </p:spTree>
    <p:extLst>
      <p:ext uri="{BB962C8B-B14F-4D97-AF65-F5344CB8AC3E}">
        <p14:creationId xmlns:p14="http://schemas.microsoft.com/office/powerpoint/2010/main" val="247750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B6E569-139B-44B2-9168-8269348ED077}" type="slidenum">
              <a:rPr lang="en-US" smtClean="0"/>
              <a:pPr>
                <a:defRPr/>
              </a:pPr>
              <a:t>4</a:t>
            </a:fld>
            <a:endParaRPr lang="en-US"/>
          </a:p>
        </p:txBody>
      </p:sp>
    </p:spTree>
    <p:extLst>
      <p:ext uri="{BB962C8B-B14F-4D97-AF65-F5344CB8AC3E}">
        <p14:creationId xmlns:p14="http://schemas.microsoft.com/office/powerpoint/2010/main" val="114040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The plant IDP reviews the issue until it has confidence that the safety impact characterization results would not change if additional information was obtained or developed. </a:t>
            </a:r>
            <a:r>
              <a:rPr lang="en-US"/>
              <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Next, RMAs are considered for any issues that have a minimal safety impact. However, the impacts of RMAs may not included be in the quantitative risk results.</a:t>
            </a:r>
            <a:endParaRPr lang="en-US"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Then, the cumulative risk impact is evaluated based on the plant-specific baseline core damage frequency (CDF) and large early release frequency (LERF) once the proposed change is incorporated.</a:t>
            </a:r>
            <a:r>
              <a:rPr lang="en-US"/>
              <a:t>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All of the following must apply in order to characterize an issue as having a minimal safety impact that can submitted to the NRC for a streamlined RIPE review:</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issue contributes less than 1 x 10</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/year to CDF.</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issue contributes less than 1 x 10</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/year to LERF.</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issue screens to no impact or minimal impact using the screening questions.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Cumulative risk is acceptable.</a:t>
            </a:r>
            <a:r>
              <a:rPr lang="en-US"/>
              <a:t>  </a:t>
            </a:r>
            <a:endParaRPr lang="en-US" sz="1200" kern="1200">
              <a:solidFill>
                <a:schemeClr val="tx1"/>
              </a:solidFill>
              <a:effectLst/>
              <a:latin typeface="+mn-lt"/>
              <a:cs typeface="Calibri"/>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0" lvl="0" indent="0">
              <a:buFont typeface="Arial" panose="020B0604020202020204" pitchFamily="34" charset="0"/>
              <a:buNone/>
            </a:pPr>
            <a:r>
              <a:rPr lang="en-US" sz="1200" kern="1200">
                <a:solidFill>
                  <a:schemeClr val="tx1"/>
                </a:solidFill>
                <a:effectLst/>
                <a:latin typeface="+mn-lt"/>
                <a:ea typeface="+mn-ea"/>
                <a:cs typeface="+mn-cs"/>
              </a:rPr>
              <a:t>If the issue can be characterized as having a minimal safety impact, it can be submitted for a RIPE streamlined review.</a:t>
            </a:r>
          </a:p>
        </p:txBody>
      </p:sp>
      <p:sp>
        <p:nvSpPr>
          <p:cNvPr id="4" name="Slide Number Placeholder 3"/>
          <p:cNvSpPr>
            <a:spLocks noGrp="1"/>
          </p:cNvSpPr>
          <p:nvPr>
            <p:ph type="sldNum" sz="quarter" idx="10"/>
          </p:nvPr>
        </p:nvSpPr>
        <p:spPr/>
        <p:txBody>
          <a:bodyPr/>
          <a:lstStyle/>
          <a:p>
            <a:fld id="{F39E612D-8ADF-4732-A01B-2349EDBDD8BA}" type="slidenum">
              <a:rPr lang="en-US" smtClean="0"/>
              <a:t>5</a:t>
            </a:fld>
            <a:endParaRPr lang="en-US"/>
          </a:p>
        </p:txBody>
      </p:sp>
    </p:spTree>
    <p:extLst>
      <p:ext uri="{BB962C8B-B14F-4D97-AF65-F5344CB8AC3E}">
        <p14:creationId xmlns:p14="http://schemas.microsoft.com/office/powerpoint/2010/main" val="311527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FAD95A-085D-4F06-8E38-B2CE36617DEA}" type="slidenum">
              <a:rPr lang="en-US" smtClean="0"/>
              <a:t>7</a:t>
            </a:fld>
            <a:endParaRPr lang="en-US"/>
          </a:p>
        </p:txBody>
      </p:sp>
    </p:spTree>
    <p:extLst>
      <p:ext uri="{BB962C8B-B14F-4D97-AF65-F5344CB8AC3E}">
        <p14:creationId xmlns:p14="http://schemas.microsoft.com/office/powerpoint/2010/main" val="385772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PMingLiU" panose="02020500000000000000" pitchFamily="18" charset="-120"/>
              </a:rPr>
              <a:t>The resultant core damage frequency (CDF) for this scenario is approximately 1E-10 per year. This assumed no other mitigating actions such as emergency boratian or other actions that could mitigate the consequences of the accident but would not preclude core damage. </a:t>
            </a:r>
            <a:endParaRPr lang="en-US" dirty="0"/>
          </a:p>
          <a:p>
            <a:endParaRPr lang="en-US" dirty="0"/>
          </a:p>
          <a:p>
            <a:r>
              <a:rPr lang="en-US" dirty="0"/>
              <a:t>The resultant core damage probability, assuming failure of the reactor protection system, successful actuation of the diverse reactor trip system, and failure of the operators to actuate auxiliary feedwater system given the failure of the automatic system, was approximately 8E-11 CDF/year</a:t>
            </a:r>
          </a:p>
        </p:txBody>
      </p:sp>
      <p:sp>
        <p:nvSpPr>
          <p:cNvPr id="4" name="Slide Number Placeholder 3"/>
          <p:cNvSpPr>
            <a:spLocks noGrp="1"/>
          </p:cNvSpPr>
          <p:nvPr>
            <p:ph type="sldNum" sz="quarter" idx="5"/>
          </p:nvPr>
        </p:nvSpPr>
        <p:spPr/>
        <p:txBody>
          <a:bodyPr/>
          <a:lstStyle/>
          <a:p>
            <a:fld id="{76FAD95A-085D-4F06-8E38-B2CE36617DEA}" type="slidenum">
              <a:rPr lang="en-US" smtClean="0"/>
              <a:t>9</a:t>
            </a:fld>
            <a:endParaRPr lang="en-US"/>
          </a:p>
        </p:txBody>
      </p:sp>
    </p:spTree>
    <p:extLst>
      <p:ext uri="{BB962C8B-B14F-4D97-AF65-F5344CB8AC3E}">
        <p14:creationId xmlns:p14="http://schemas.microsoft.com/office/powerpoint/2010/main" val="84583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 review from Jan-Mar expended about 100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Lessons learned feedback session held with PV reviewers in April.</a:t>
            </a:r>
          </a:p>
          <a:p>
            <a:endParaRPr lang="en-US"/>
          </a:p>
        </p:txBody>
      </p:sp>
      <p:sp>
        <p:nvSpPr>
          <p:cNvPr id="4" name="Slide Number Placeholder 3"/>
          <p:cNvSpPr>
            <a:spLocks noGrp="1"/>
          </p:cNvSpPr>
          <p:nvPr>
            <p:ph type="sldNum" sz="quarter" idx="5"/>
          </p:nvPr>
        </p:nvSpPr>
        <p:spPr/>
        <p:txBody>
          <a:bodyPr/>
          <a:lstStyle/>
          <a:p>
            <a:fld id="{F39E612D-8ADF-4732-A01B-2349EDBDD8BA}" type="slidenum">
              <a:rPr lang="en-US" smtClean="0"/>
              <a:t>10</a:t>
            </a:fld>
            <a:endParaRPr lang="en-US"/>
          </a:p>
        </p:txBody>
      </p:sp>
    </p:spTree>
    <p:extLst>
      <p:ext uri="{BB962C8B-B14F-4D97-AF65-F5344CB8AC3E}">
        <p14:creationId xmlns:p14="http://schemas.microsoft.com/office/powerpoint/2010/main" val="322473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FAD95A-085D-4F06-8E38-B2CE36617DEA}" type="slidenum">
              <a:rPr lang="en-US" smtClean="0"/>
              <a:t>11</a:t>
            </a:fld>
            <a:endParaRPr lang="en-US"/>
          </a:p>
        </p:txBody>
      </p:sp>
    </p:spTree>
    <p:extLst>
      <p:ext uri="{BB962C8B-B14F-4D97-AF65-F5344CB8AC3E}">
        <p14:creationId xmlns:p14="http://schemas.microsoft.com/office/powerpoint/2010/main" val="1260956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3A4836-9CCE-435B-810A-8922F85D15D2}"/>
              </a:ext>
            </a:extLst>
          </p:cNvPr>
          <p:cNvPicPr>
            <a:picLocks noChangeAspect="1"/>
          </p:cNvPicPr>
          <p:nvPr userDrawn="1"/>
        </p:nvPicPr>
        <p:blipFill>
          <a:blip r:embed="rId2"/>
          <a:stretch>
            <a:fillRect/>
          </a:stretch>
        </p:blipFill>
        <p:spPr>
          <a:xfrm>
            <a:off x="4732" y="0"/>
            <a:ext cx="12182535" cy="6858000"/>
          </a:xfrm>
          <a:prstGeom prst="rect">
            <a:avLst/>
          </a:prstGeom>
        </p:spPr>
      </p:pic>
      <p:pic>
        <p:nvPicPr>
          <p:cNvPr id="7" name="Picture 6">
            <a:extLst>
              <a:ext uri="{FF2B5EF4-FFF2-40B4-BE49-F238E27FC236}">
                <a16:creationId xmlns:a16="http://schemas.microsoft.com/office/drawing/2014/main" id="{F7CF71CD-62E5-4C96-9D23-DB92821641FA}"/>
              </a:ext>
            </a:extLst>
          </p:cNvPr>
          <p:cNvPicPr>
            <a:picLocks noChangeAspect="1"/>
          </p:cNvPicPr>
          <p:nvPr userDrawn="1"/>
        </p:nvPicPr>
        <p:blipFill>
          <a:blip r:embed="rId3"/>
          <a:stretch>
            <a:fillRect/>
          </a:stretch>
        </p:blipFill>
        <p:spPr>
          <a:xfrm>
            <a:off x="0" y="4287347"/>
            <a:ext cx="12192000" cy="2633472"/>
          </a:xfrm>
          <a:prstGeom prst="rect">
            <a:avLst/>
          </a:prstGeom>
        </p:spPr>
      </p:pic>
      <p:sp>
        <p:nvSpPr>
          <p:cNvPr id="2" name="Title 1">
            <a:extLst>
              <a:ext uri="{FF2B5EF4-FFF2-40B4-BE49-F238E27FC236}">
                <a16:creationId xmlns:a16="http://schemas.microsoft.com/office/drawing/2014/main" id="{4E270B7F-1C87-4D6E-A5B5-66BE982ECE5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FD431F5-51B0-4A3A-A01D-0156D4D87F8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34F63F-B8EB-4A21-B131-6C7B5DA0CB4E}"/>
              </a:ext>
            </a:extLst>
          </p:cNvPr>
          <p:cNvSpPr>
            <a:spLocks noGrp="1"/>
          </p:cNvSpPr>
          <p:nvPr>
            <p:ph type="dt" sz="half" idx="10"/>
          </p:nvPr>
        </p:nvSpPr>
        <p:spPr/>
        <p:txBody>
          <a:bodyPr/>
          <a:lstStyle>
            <a:lvl1pPr>
              <a:defRPr>
                <a:solidFill>
                  <a:schemeClr val="bg1"/>
                </a:solidFill>
              </a:defRPr>
            </a:lvl1pPr>
          </a:lstStyle>
          <a:p>
            <a:fld id="{5BE333D8-C5BF-4046-8A9B-8F29970EAF11}" type="datetime1">
              <a:rPr lang="en-US" smtClean="0"/>
              <a:t>6/21/2022</a:t>
            </a:fld>
            <a:endParaRPr lang="en-US"/>
          </a:p>
        </p:txBody>
      </p:sp>
      <p:sp>
        <p:nvSpPr>
          <p:cNvPr id="5" name="Footer Placeholder 4">
            <a:extLst>
              <a:ext uri="{FF2B5EF4-FFF2-40B4-BE49-F238E27FC236}">
                <a16:creationId xmlns:a16="http://schemas.microsoft.com/office/drawing/2014/main" id="{20984DCA-D387-492E-8253-E180059BB502}"/>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0E5B7CC-491A-422C-844A-36BFB8303D19}"/>
              </a:ext>
            </a:extLst>
          </p:cNvPr>
          <p:cNvSpPr>
            <a:spLocks noGrp="1"/>
          </p:cNvSpPr>
          <p:nvPr>
            <p:ph type="sldNum" sz="quarter" idx="12"/>
          </p:nvPr>
        </p:nvSpPr>
        <p:spPr/>
        <p:txBody>
          <a:bodyPr/>
          <a:lstStyle>
            <a:lvl1pPr>
              <a:defRPr>
                <a:solidFill>
                  <a:schemeClr val="bg1"/>
                </a:solidFill>
              </a:defRPr>
            </a:lvl1pPr>
          </a:lstStyle>
          <a:p>
            <a:fld id="{C6542165-3DA4-4201-A01D-C5099ABC25AF}" type="slidenum">
              <a:rPr lang="en-US" smtClean="0"/>
              <a:pPr/>
              <a:t>‹#›</a:t>
            </a:fld>
            <a:endParaRPr lang="en-US"/>
          </a:p>
        </p:txBody>
      </p:sp>
    </p:spTree>
    <p:extLst>
      <p:ext uri="{BB962C8B-B14F-4D97-AF65-F5344CB8AC3E}">
        <p14:creationId xmlns:p14="http://schemas.microsoft.com/office/powerpoint/2010/main" val="102571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FCCA-BB4D-4D70-8441-93BE8D2F2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1A5C08-14D8-4473-A518-22F63176DD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9A82C-D183-41B9-BE65-87A186817FEA}"/>
              </a:ext>
            </a:extLst>
          </p:cNvPr>
          <p:cNvSpPr>
            <a:spLocks noGrp="1"/>
          </p:cNvSpPr>
          <p:nvPr>
            <p:ph type="dt" sz="half" idx="10"/>
          </p:nvPr>
        </p:nvSpPr>
        <p:spPr/>
        <p:txBody>
          <a:bodyPr/>
          <a:lstStyle/>
          <a:p>
            <a:fld id="{44212E70-0743-4FD2-983A-D1B8BB5D1170}" type="datetime1">
              <a:rPr lang="en-US" smtClean="0"/>
              <a:t>6/21/2022</a:t>
            </a:fld>
            <a:endParaRPr lang="en-US"/>
          </a:p>
        </p:txBody>
      </p:sp>
      <p:sp>
        <p:nvSpPr>
          <p:cNvPr id="5" name="Footer Placeholder 4">
            <a:extLst>
              <a:ext uri="{FF2B5EF4-FFF2-40B4-BE49-F238E27FC236}">
                <a16:creationId xmlns:a16="http://schemas.microsoft.com/office/drawing/2014/main" id="{3A380A87-C439-4912-A59B-55C82BD56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42508-6604-4C1B-A7B1-86B0DCF0E604}"/>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232518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AD3E78-62E0-42FE-AD52-99A2952C4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518A5-8A54-441D-8F76-45BAF17815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E9274-BE53-40E1-805B-688C856E1F60}"/>
              </a:ext>
            </a:extLst>
          </p:cNvPr>
          <p:cNvSpPr>
            <a:spLocks noGrp="1"/>
          </p:cNvSpPr>
          <p:nvPr>
            <p:ph type="dt" sz="half" idx="10"/>
          </p:nvPr>
        </p:nvSpPr>
        <p:spPr/>
        <p:txBody>
          <a:bodyPr/>
          <a:lstStyle/>
          <a:p>
            <a:fld id="{3117EE8A-A32B-4E72-990F-F7FA03C5FE7A}" type="datetime1">
              <a:rPr lang="en-US" smtClean="0"/>
              <a:t>6/21/2022</a:t>
            </a:fld>
            <a:endParaRPr lang="en-US"/>
          </a:p>
        </p:txBody>
      </p:sp>
      <p:sp>
        <p:nvSpPr>
          <p:cNvPr id="5" name="Footer Placeholder 4">
            <a:extLst>
              <a:ext uri="{FF2B5EF4-FFF2-40B4-BE49-F238E27FC236}">
                <a16:creationId xmlns:a16="http://schemas.microsoft.com/office/drawing/2014/main" id="{0FDBCD70-CA24-48EE-9F40-41DA1A007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E3818-DF55-47DC-87E2-EFB52D64955B}"/>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48556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3F944B-91D4-4686-87A9-06EE8744C80E}"/>
              </a:ext>
            </a:extLst>
          </p:cNvPr>
          <p:cNvPicPr>
            <a:picLocks noChangeAspect="1"/>
          </p:cNvPicPr>
          <p:nvPr userDrawn="1"/>
        </p:nvPicPr>
        <p:blipFill>
          <a:blip r:embed="rId2"/>
          <a:stretch>
            <a:fillRect/>
          </a:stretch>
        </p:blipFill>
        <p:spPr>
          <a:xfrm>
            <a:off x="4732" y="0"/>
            <a:ext cx="12182535" cy="6858000"/>
          </a:xfrm>
          <a:prstGeom prst="rect">
            <a:avLst/>
          </a:prstGeom>
        </p:spPr>
      </p:pic>
      <p:pic>
        <p:nvPicPr>
          <p:cNvPr id="7" name="Picture 6">
            <a:extLst>
              <a:ext uri="{FF2B5EF4-FFF2-40B4-BE49-F238E27FC236}">
                <a16:creationId xmlns:a16="http://schemas.microsoft.com/office/drawing/2014/main" id="{4530DF50-87BC-4D06-9F77-D34D0ADC5D73}"/>
              </a:ext>
            </a:extLst>
          </p:cNvPr>
          <p:cNvPicPr>
            <a:picLocks noChangeAspect="1"/>
          </p:cNvPicPr>
          <p:nvPr userDrawn="1"/>
        </p:nvPicPr>
        <p:blipFill>
          <a:blip r:embed="rId3"/>
          <a:stretch>
            <a:fillRect/>
          </a:stretch>
        </p:blipFill>
        <p:spPr>
          <a:xfrm>
            <a:off x="0" y="0"/>
            <a:ext cx="2109399" cy="6815919"/>
          </a:xfrm>
          <a:prstGeom prst="rect">
            <a:avLst/>
          </a:prstGeom>
        </p:spPr>
      </p:pic>
      <p:sp>
        <p:nvSpPr>
          <p:cNvPr id="2" name="Title 1">
            <a:extLst>
              <a:ext uri="{FF2B5EF4-FFF2-40B4-BE49-F238E27FC236}">
                <a16:creationId xmlns:a16="http://schemas.microsoft.com/office/drawing/2014/main" id="{3582FB25-E96E-46B1-8706-2DA2C4DCAF2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F602B91-A09F-41AE-83A5-D9938E5C675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0E8C06-7135-49A1-9E55-3FCF2E4D4E0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EE6C52E-300B-406C-9EB3-B2A245689FBF}"/>
              </a:ext>
            </a:extLst>
          </p:cNvPr>
          <p:cNvSpPr>
            <a:spLocks noGrp="1"/>
          </p:cNvSpPr>
          <p:nvPr>
            <p:ph type="sldNum" sz="quarter" idx="12"/>
          </p:nvPr>
        </p:nvSpPr>
        <p:spPr>
          <a:xfrm>
            <a:off x="929640" y="6356350"/>
            <a:ext cx="2743200" cy="365125"/>
          </a:xfrm>
        </p:spPr>
        <p:txBody>
          <a:bodyPr/>
          <a:lstStyle>
            <a:lvl1pPr>
              <a:defRPr>
                <a:solidFill>
                  <a:schemeClr val="bg1"/>
                </a:solidFill>
              </a:defRPr>
            </a:lvl1pPr>
          </a:lstStyle>
          <a:p>
            <a:pPr algn="l"/>
            <a:fld id="{C6542165-3DA4-4201-A01D-C5099ABC25AF}" type="slidenum">
              <a:rPr lang="en-US" smtClean="0"/>
              <a:pPr algn="l"/>
              <a:t>‹#›</a:t>
            </a:fld>
            <a:endParaRPr lang="en-US" dirty="0"/>
          </a:p>
        </p:txBody>
      </p:sp>
      <p:pic>
        <p:nvPicPr>
          <p:cNvPr id="10" name="Picture 9" descr="Text&#10;&#10;Description automatically generated">
            <a:extLst>
              <a:ext uri="{FF2B5EF4-FFF2-40B4-BE49-F238E27FC236}">
                <a16:creationId xmlns:a16="http://schemas.microsoft.com/office/drawing/2014/main" id="{0A98D6F0-E199-4C1A-8CBC-165D17A18B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70209" y="6253056"/>
            <a:ext cx="1621791" cy="616281"/>
          </a:xfrm>
          <a:prstGeom prst="rect">
            <a:avLst/>
          </a:prstGeom>
        </p:spPr>
      </p:pic>
    </p:spTree>
    <p:extLst>
      <p:ext uri="{BB962C8B-B14F-4D97-AF65-F5344CB8AC3E}">
        <p14:creationId xmlns:p14="http://schemas.microsoft.com/office/powerpoint/2010/main" val="27587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C4DE-FCA4-40F2-86B4-4287089853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4ED21-F4F7-411B-A47C-671FB0D42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8BFDB-BDDF-4088-8B38-674C407FC966}"/>
              </a:ext>
            </a:extLst>
          </p:cNvPr>
          <p:cNvSpPr>
            <a:spLocks noGrp="1"/>
          </p:cNvSpPr>
          <p:nvPr>
            <p:ph type="dt" sz="half" idx="10"/>
          </p:nvPr>
        </p:nvSpPr>
        <p:spPr/>
        <p:txBody>
          <a:bodyPr/>
          <a:lstStyle/>
          <a:p>
            <a:fld id="{E1AA7F8F-B62A-4ED1-9AF2-E56DCCD75D84}" type="datetime1">
              <a:rPr lang="en-US" smtClean="0"/>
              <a:t>6/21/2022</a:t>
            </a:fld>
            <a:endParaRPr lang="en-US"/>
          </a:p>
        </p:txBody>
      </p:sp>
      <p:sp>
        <p:nvSpPr>
          <p:cNvPr id="5" name="Footer Placeholder 4">
            <a:extLst>
              <a:ext uri="{FF2B5EF4-FFF2-40B4-BE49-F238E27FC236}">
                <a16:creationId xmlns:a16="http://schemas.microsoft.com/office/drawing/2014/main" id="{3888249F-3294-4BAC-A389-84D1ABDE1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612DE-72A2-4DED-824B-03D5B4E2E2AB}"/>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97973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EDF2-537F-4F89-A87A-B65F2EEC6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977B4-F914-442D-8604-759D8BC1E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78BB7C-679B-442B-ABB8-EDDB30765F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5FF0FD-4613-442B-98E7-2D0925148965}"/>
              </a:ext>
            </a:extLst>
          </p:cNvPr>
          <p:cNvSpPr>
            <a:spLocks noGrp="1"/>
          </p:cNvSpPr>
          <p:nvPr>
            <p:ph type="dt" sz="half" idx="10"/>
          </p:nvPr>
        </p:nvSpPr>
        <p:spPr/>
        <p:txBody>
          <a:bodyPr/>
          <a:lstStyle/>
          <a:p>
            <a:fld id="{C4A91EBD-4C05-448D-AAF8-BCD90DDAB88C}" type="datetime1">
              <a:rPr lang="en-US" smtClean="0"/>
              <a:t>6/21/2022</a:t>
            </a:fld>
            <a:endParaRPr lang="en-US"/>
          </a:p>
        </p:txBody>
      </p:sp>
      <p:sp>
        <p:nvSpPr>
          <p:cNvPr id="6" name="Footer Placeholder 5">
            <a:extLst>
              <a:ext uri="{FF2B5EF4-FFF2-40B4-BE49-F238E27FC236}">
                <a16:creationId xmlns:a16="http://schemas.microsoft.com/office/drawing/2014/main" id="{1DB8DA2D-669D-4A34-A7AF-40012493C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C572A-BF56-464B-BC08-EAA97468FCD7}"/>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4859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DAD2-A2CF-4CF4-A10F-8975315E02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53EDDE-A920-47FC-938A-E680C3436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0E6919-0530-49F6-B093-B84DB2EE41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A7CD9-D118-4C11-B93D-AF8337376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55C578-D51B-4E19-902F-34D60D1CBA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613BA-26CB-40E9-A925-8F49EA88E613}"/>
              </a:ext>
            </a:extLst>
          </p:cNvPr>
          <p:cNvSpPr>
            <a:spLocks noGrp="1"/>
          </p:cNvSpPr>
          <p:nvPr>
            <p:ph type="dt" sz="half" idx="10"/>
          </p:nvPr>
        </p:nvSpPr>
        <p:spPr/>
        <p:txBody>
          <a:bodyPr/>
          <a:lstStyle/>
          <a:p>
            <a:fld id="{6EDF339A-8597-4AB1-BBBA-13A75E7D267D}" type="datetime1">
              <a:rPr lang="en-US" smtClean="0"/>
              <a:t>6/21/2022</a:t>
            </a:fld>
            <a:endParaRPr lang="en-US"/>
          </a:p>
        </p:txBody>
      </p:sp>
      <p:sp>
        <p:nvSpPr>
          <p:cNvPr id="8" name="Footer Placeholder 7">
            <a:extLst>
              <a:ext uri="{FF2B5EF4-FFF2-40B4-BE49-F238E27FC236}">
                <a16:creationId xmlns:a16="http://schemas.microsoft.com/office/drawing/2014/main" id="{CC4FDDC7-B61E-41A7-9745-292BFBC0D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5DAC6B-664D-4283-93C3-2E68B3BBD240}"/>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415855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33E1-B3D5-43A6-A820-D37AB63DB9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3C60A-4E64-4DC3-BA64-02E965CEE721}"/>
              </a:ext>
            </a:extLst>
          </p:cNvPr>
          <p:cNvSpPr>
            <a:spLocks noGrp="1"/>
          </p:cNvSpPr>
          <p:nvPr>
            <p:ph type="dt" sz="half" idx="10"/>
          </p:nvPr>
        </p:nvSpPr>
        <p:spPr/>
        <p:txBody>
          <a:bodyPr/>
          <a:lstStyle/>
          <a:p>
            <a:fld id="{73E3FCB4-1396-49FD-9B56-9B6BC8534974}" type="datetime1">
              <a:rPr lang="en-US" smtClean="0"/>
              <a:t>6/21/2022</a:t>
            </a:fld>
            <a:endParaRPr lang="en-US"/>
          </a:p>
        </p:txBody>
      </p:sp>
      <p:sp>
        <p:nvSpPr>
          <p:cNvPr id="4" name="Footer Placeholder 3">
            <a:extLst>
              <a:ext uri="{FF2B5EF4-FFF2-40B4-BE49-F238E27FC236}">
                <a16:creationId xmlns:a16="http://schemas.microsoft.com/office/drawing/2014/main" id="{22CF5469-4C81-4A39-94A5-347BCC3B6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87CDD-BE57-44EE-B7EE-597E93272BDF}"/>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25929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8BF8C6-D62A-49A5-95ED-B08C546071CB}"/>
              </a:ext>
            </a:extLst>
          </p:cNvPr>
          <p:cNvSpPr>
            <a:spLocks noGrp="1"/>
          </p:cNvSpPr>
          <p:nvPr>
            <p:ph type="dt" sz="half" idx="10"/>
          </p:nvPr>
        </p:nvSpPr>
        <p:spPr/>
        <p:txBody>
          <a:bodyPr/>
          <a:lstStyle/>
          <a:p>
            <a:fld id="{B7F36CD3-DF20-432B-B880-E194F9A4C423}" type="datetime1">
              <a:rPr lang="en-US" smtClean="0"/>
              <a:t>6/21/2022</a:t>
            </a:fld>
            <a:endParaRPr lang="en-US"/>
          </a:p>
        </p:txBody>
      </p:sp>
      <p:sp>
        <p:nvSpPr>
          <p:cNvPr id="3" name="Footer Placeholder 2">
            <a:extLst>
              <a:ext uri="{FF2B5EF4-FFF2-40B4-BE49-F238E27FC236}">
                <a16:creationId xmlns:a16="http://schemas.microsoft.com/office/drawing/2014/main" id="{F67C779D-0E6A-4A48-BBA6-39FC558722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1D000-3BC7-4623-B239-971512203E0B}"/>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103809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DF63-5650-45E8-BC72-59FCE86D4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7E4E0-EAF8-48BB-896D-60C9C80DC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8A2B39-F2EC-4BB2-B3AB-CBC964F79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ECC3B-70FC-4B9E-8041-2C8FA286F44D}"/>
              </a:ext>
            </a:extLst>
          </p:cNvPr>
          <p:cNvSpPr>
            <a:spLocks noGrp="1"/>
          </p:cNvSpPr>
          <p:nvPr>
            <p:ph type="dt" sz="half" idx="10"/>
          </p:nvPr>
        </p:nvSpPr>
        <p:spPr/>
        <p:txBody>
          <a:bodyPr/>
          <a:lstStyle/>
          <a:p>
            <a:fld id="{F9BE54E7-0378-48A9-BC45-2C8CE3924A18}" type="datetime1">
              <a:rPr lang="en-US" smtClean="0"/>
              <a:t>6/21/2022</a:t>
            </a:fld>
            <a:endParaRPr lang="en-US"/>
          </a:p>
        </p:txBody>
      </p:sp>
      <p:sp>
        <p:nvSpPr>
          <p:cNvPr id="6" name="Footer Placeholder 5">
            <a:extLst>
              <a:ext uri="{FF2B5EF4-FFF2-40B4-BE49-F238E27FC236}">
                <a16:creationId xmlns:a16="http://schemas.microsoft.com/office/drawing/2014/main" id="{27B9B549-F1B0-4B58-BEF3-7BEC08C07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E87DE-46FB-4D72-A0A7-78FBCF0D54A4}"/>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226724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B8D7-2E04-45BC-A41B-64D60DF2C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51EC7-998C-4113-9EC0-D01294E01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4DAC7-F7A7-454E-A36A-87F3ACE4E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A2DCB-5A98-4693-B47C-E03BB5C86873}"/>
              </a:ext>
            </a:extLst>
          </p:cNvPr>
          <p:cNvSpPr>
            <a:spLocks noGrp="1"/>
          </p:cNvSpPr>
          <p:nvPr>
            <p:ph type="dt" sz="half" idx="10"/>
          </p:nvPr>
        </p:nvSpPr>
        <p:spPr/>
        <p:txBody>
          <a:bodyPr/>
          <a:lstStyle/>
          <a:p>
            <a:fld id="{43C613BE-197F-4F56-B1C1-E7344990B1B7}" type="datetime1">
              <a:rPr lang="en-US" smtClean="0"/>
              <a:t>6/21/2022</a:t>
            </a:fld>
            <a:endParaRPr lang="en-US"/>
          </a:p>
        </p:txBody>
      </p:sp>
      <p:sp>
        <p:nvSpPr>
          <p:cNvPr id="6" name="Footer Placeholder 5">
            <a:extLst>
              <a:ext uri="{FF2B5EF4-FFF2-40B4-BE49-F238E27FC236}">
                <a16:creationId xmlns:a16="http://schemas.microsoft.com/office/drawing/2014/main" id="{C15D4371-2A7C-412A-B20D-A276CA9D4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D65A8-3C03-4A33-BD18-1AD0D694C83B}"/>
              </a:ext>
            </a:extLst>
          </p:cNvPr>
          <p:cNvSpPr>
            <a:spLocks noGrp="1"/>
          </p:cNvSpPr>
          <p:nvPr>
            <p:ph type="sldNum" sz="quarter" idx="12"/>
          </p:nvPr>
        </p:nvSpPr>
        <p:spPr/>
        <p:txBody>
          <a:bodyPr/>
          <a:lstStyle/>
          <a:p>
            <a:fld id="{C6542165-3DA4-4201-A01D-C5099ABC25AF}" type="slidenum">
              <a:rPr lang="en-US" smtClean="0"/>
              <a:t>‹#›</a:t>
            </a:fld>
            <a:endParaRPr lang="en-US"/>
          </a:p>
        </p:txBody>
      </p:sp>
    </p:spTree>
    <p:extLst>
      <p:ext uri="{BB962C8B-B14F-4D97-AF65-F5344CB8AC3E}">
        <p14:creationId xmlns:p14="http://schemas.microsoft.com/office/powerpoint/2010/main" val="186732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7EB865-9FA8-4B54-9872-9E66CC0AD7C0}"/>
              </a:ext>
            </a:extLst>
          </p:cNvPr>
          <p:cNvPicPr>
            <a:picLocks noChangeAspect="1"/>
          </p:cNvPicPr>
          <p:nvPr userDrawn="1"/>
        </p:nvPicPr>
        <p:blipFill>
          <a:blip r:embed="rId13"/>
          <a:stretch>
            <a:fillRect/>
          </a:stretch>
        </p:blipFill>
        <p:spPr>
          <a:xfrm>
            <a:off x="6095" y="0"/>
            <a:ext cx="12179809" cy="6858000"/>
          </a:xfrm>
          <a:prstGeom prst="rect">
            <a:avLst/>
          </a:prstGeom>
        </p:spPr>
      </p:pic>
      <p:pic>
        <p:nvPicPr>
          <p:cNvPr id="7" name="Picture 6">
            <a:extLst>
              <a:ext uri="{FF2B5EF4-FFF2-40B4-BE49-F238E27FC236}">
                <a16:creationId xmlns:a16="http://schemas.microsoft.com/office/drawing/2014/main" id="{EB91BB79-9169-4C76-8A48-9CABDF57E5EF}"/>
              </a:ext>
            </a:extLst>
          </p:cNvPr>
          <p:cNvPicPr>
            <a:picLocks noChangeAspect="1"/>
          </p:cNvPicPr>
          <p:nvPr userDrawn="1"/>
        </p:nvPicPr>
        <p:blipFill>
          <a:blip r:embed="rId14"/>
          <a:stretch>
            <a:fillRect/>
          </a:stretch>
        </p:blipFill>
        <p:spPr>
          <a:xfrm rot="10800000">
            <a:off x="10082600" y="21039"/>
            <a:ext cx="2109399" cy="6836960"/>
          </a:xfrm>
          <a:prstGeom prst="rect">
            <a:avLst/>
          </a:prstGeom>
        </p:spPr>
      </p:pic>
      <p:sp>
        <p:nvSpPr>
          <p:cNvPr id="2" name="Title Placeholder 1">
            <a:extLst>
              <a:ext uri="{FF2B5EF4-FFF2-40B4-BE49-F238E27FC236}">
                <a16:creationId xmlns:a16="http://schemas.microsoft.com/office/drawing/2014/main" id="{996AE2A6-3A4F-43BF-90E0-1FEBF7B18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BE922-C870-4EA5-AB26-929B133D6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64A80-3B67-40E1-9A1D-931F6E878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F82F3D9-092B-4696-9493-6A675C52E2D7}" type="datetime1">
              <a:rPr lang="en-US" smtClean="0"/>
              <a:t>6/21/2022</a:t>
            </a:fld>
            <a:endParaRPr lang="en-US"/>
          </a:p>
        </p:txBody>
      </p:sp>
      <p:sp>
        <p:nvSpPr>
          <p:cNvPr id="5" name="Footer Placeholder 4">
            <a:extLst>
              <a:ext uri="{FF2B5EF4-FFF2-40B4-BE49-F238E27FC236}">
                <a16:creationId xmlns:a16="http://schemas.microsoft.com/office/drawing/2014/main" id="{E650F82F-79DF-4CE0-9086-B1B10978A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D3A6DA6-4403-40E6-90BD-57ACAA936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6542165-3DA4-4201-A01D-C5099ABC25AF}" type="slidenum">
              <a:rPr lang="en-US" smtClean="0"/>
              <a:pPr/>
              <a:t>‹#›</a:t>
            </a:fld>
            <a:endParaRPr lang="en-US"/>
          </a:p>
        </p:txBody>
      </p:sp>
    </p:spTree>
    <p:extLst>
      <p:ext uri="{BB962C8B-B14F-4D97-AF65-F5344CB8AC3E}">
        <p14:creationId xmlns:p14="http://schemas.microsoft.com/office/powerpoint/2010/main" val="41950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oleObject" Target="../embeddings/oleObject1.bin"/><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aliem.com/2014/05/improving-debriefing-skills-pathways-grid/250px-teammeeting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422A-C2E2-49A9-A66D-0BAD6DE1E202}"/>
              </a:ext>
            </a:extLst>
          </p:cNvPr>
          <p:cNvSpPr>
            <a:spLocks noGrp="1"/>
          </p:cNvSpPr>
          <p:nvPr>
            <p:ph type="ctrTitle"/>
          </p:nvPr>
        </p:nvSpPr>
        <p:spPr>
          <a:xfrm>
            <a:off x="1524000" y="1122363"/>
            <a:ext cx="9144000" cy="2387600"/>
          </a:xfrm>
        </p:spPr>
        <p:txBody>
          <a:bodyPr>
            <a:normAutofit fontScale="90000"/>
          </a:bodyPr>
          <a:lstStyle/>
          <a:p>
            <a:r>
              <a:rPr lang="en-US" dirty="0"/>
              <a:t>Risk-Informed Process for Evaluations Expansion and Use</a:t>
            </a:r>
            <a:br>
              <a:rPr lang="en-US" dirty="0"/>
            </a:br>
            <a:br>
              <a:rPr lang="en-US" dirty="0"/>
            </a:br>
            <a:r>
              <a:rPr lang="en-US" sz="3600" dirty="0"/>
              <a:t>Antonios M. Zoulis</a:t>
            </a:r>
          </a:p>
        </p:txBody>
      </p:sp>
      <p:sp>
        <p:nvSpPr>
          <p:cNvPr id="3" name="Subtitle 2">
            <a:extLst>
              <a:ext uri="{FF2B5EF4-FFF2-40B4-BE49-F238E27FC236}">
                <a16:creationId xmlns:a16="http://schemas.microsoft.com/office/drawing/2014/main" id="{8F463AEB-ADD6-48D8-A18B-6AB044439D9D}"/>
              </a:ext>
            </a:extLst>
          </p:cNvPr>
          <p:cNvSpPr>
            <a:spLocks noGrp="1"/>
          </p:cNvSpPr>
          <p:nvPr>
            <p:ph type="subTitle" idx="1"/>
          </p:nvPr>
        </p:nvSpPr>
        <p:spPr>
          <a:xfrm>
            <a:off x="1524000" y="3702706"/>
            <a:ext cx="9144000" cy="1655762"/>
          </a:xfrm>
        </p:spPr>
        <p:txBody>
          <a:bodyPr>
            <a:normAutofit fontScale="77500" lnSpcReduction="20000"/>
          </a:bodyPr>
          <a:lstStyle/>
          <a:p>
            <a:pPr algn="ctr"/>
            <a:r>
              <a:rPr lang="en-US" sz="2400" i="1" dirty="0"/>
              <a:t>PSAM16</a:t>
            </a:r>
          </a:p>
          <a:p>
            <a:r>
              <a:rPr lang="en-US" sz="2400" dirty="0"/>
              <a:t> 16</a:t>
            </a:r>
            <a:r>
              <a:rPr lang="en-US" sz="2400" baseline="30000" dirty="0"/>
              <a:t>th </a:t>
            </a:r>
            <a:r>
              <a:rPr lang="en-US" sz="2400" dirty="0"/>
              <a:t>International Probabilistic Safety Assessment and </a:t>
            </a:r>
          </a:p>
          <a:p>
            <a:r>
              <a:rPr lang="en-US" sz="2400" dirty="0"/>
              <a:t>Management Conference</a:t>
            </a:r>
          </a:p>
          <a:p>
            <a:pPr algn="ctr"/>
            <a:r>
              <a:rPr lang="en-US" sz="2400" i="1" dirty="0"/>
              <a:t>Honolulu, HI</a:t>
            </a:r>
          </a:p>
          <a:p>
            <a:pPr algn="ctr"/>
            <a:r>
              <a:rPr lang="en-US" sz="2400" i="1" dirty="0"/>
              <a:t>June 27 – July 1, 2022</a:t>
            </a:r>
            <a:endParaRPr lang="en-US" sz="2400" dirty="0"/>
          </a:p>
        </p:txBody>
      </p:sp>
    </p:spTree>
    <p:extLst>
      <p:ext uri="{BB962C8B-B14F-4D97-AF65-F5344CB8AC3E}">
        <p14:creationId xmlns:p14="http://schemas.microsoft.com/office/powerpoint/2010/main" val="420923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3B47-F41C-48CC-B6BC-4960182E92AC}"/>
              </a:ext>
            </a:extLst>
          </p:cNvPr>
          <p:cNvSpPr>
            <a:spLocks noGrp="1"/>
          </p:cNvSpPr>
          <p:nvPr>
            <p:ph type="title"/>
          </p:nvPr>
        </p:nvSpPr>
        <p:spPr>
          <a:xfrm>
            <a:off x="838200" y="205734"/>
            <a:ext cx="10515600" cy="1325563"/>
          </a:xfrm>
        </p:spPr>
        <p:txBody>
          <a:bodyPr/>
          <a:lstStyle/>
          <a:p>
            <a:pPr algn="ctr"/>
            <a:r>
              <a:rPr lang="en-US" dirty="0"/>
              <a:t>Application of RIPE -  Timeline</a:t>
            </a:r>
          </a:p>
        </p:txBody>
      </p:sp>
      <p:graphicFrame>
        <p:nvGraphicFramePr>
          <p:cNvPr id="4" name="Content Placeholder 3">
            <a:extLst>
              <a:ext uri="{FF2B5EF4-FFF2-40B4-BE49-F238E27FC236}">
                <a16:creationId xmlns:a16="http://schemas.microsoft.com/office/drawing/2014/main" id="{5F062FC2-E9BA-4EDA-B286-3DC9695E924B}"/>
              </a:ext>
            </a:extLst>
          </p:cNvPr>
          <p:cNvGraphicFramePr>
            <a:graphicFrameLocks noGrp="1"/>
          </p:cNvGraphicFramePr>
          <p:nvPr>
            <p:ph idx="1"/>
            <p:extLst>
              <p:ext uri="{D42A27DB-BD31-4B8C-83A1-F6EECF244321}">
                <p14:modId xmlns:p14="http://schemas.microsoft.com/office/powerpoint/2010/main" val="2525186144"/>
              </p:ext>
            </p:extLst>
          </p:nvPr>
        </p:nvGraphicFramePr>
        <p:xfrm>
          <a:off x="1154884" y="1947139"/>
          <a:ext cx="10972800" cy="402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48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B05F-19FB-476C-8C24-3655ABF5F857}"/>
              </a:ext>
            </a:extLst>
          </p:cNvPr>
          <p:cNvSpPr>
            <a:spLocks noGrp="1"/>
          </p:cNvSpPr>
          <p:nvPr>
            <p:ph type="title"/>
          </p:nvPr>
        </p:nvSpPr>
        <p:spPr/>
        <p:txBody>
          <a:bodyPr/>
          <a:lstStyle/>
          <a:p>
            <a:pPr algn="ctr"/>
            <a:r>
              <a:rPr lang="en-US" dirty="0"/>
              <a:t>Application of RIPE</a:t>
            </a:r>
          </a:p>
        </p:txBody>
      </p:sp>
      <p:graphicFrame>
        <p:nvGraphicFramePr>
          <p:cNvPr id="4" name="Content Placeholder 3">
            <a:extLst>
              <a:ext uri="{FF2B5EF4-FFF2-40B4-BE49-F238E27FC236}">
                <a16:creationId xmlns:a16="http://schemas.microsoft.com/office/drawing/2014/main" id="{D8E20329-4BB7-4B98-8596-84DEBF164036}"/>
              </a:ext>
            </a:extLst>
          </p:cNvPr>
          <p:cNvGraphicFramePr>
            <a:graphicFrameLocks noGrp="1"/>
          </p:cNvGraphicFramePr>
          <p:nvPr>
            <p:ph idx="1"/>
            <p:extLst>
              <p:ext uri="{D42A27DB-BD31-4B8C-83A1-F6EECF244321}">
                <p14:modId xmlns:p14="http://schemas.microsoft.com/office/powerpoint/2010/main" val="3194876258"/>
              </p:ext>
            </p:extLst>
          </p:nvPr>
        </p:nvGraphicFramePr>
        <p:xfrm>
          <a:off x="838200" y="15457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1CFA8A5-FF22-4FA5-B103-8E7D5AC48F6A}"/>
              </a:ext>
            </a:extLst>
          </p:cNvPr>
          <p:cNvSpPr>
            <a:spLocks noGrp="1"/>
          </p:cNvSpPr>
          <p:nvPr>
            <p:ph type="sldNum" sz="quarter" idx="12"/>
          </p:nvPr>
        </p:nvSpPr>
        <p:spPr/>
        <p:txBody>
          <a:bodyPr/>
          <a:lstStyle/>
          <a:p>
            <a:pPr algn="l"/>
            <a:fld id="{C6542165-3DA4-4201-A01D-C5099ABC25AF}" type="slidenum">
              <a:rPr lang="en-US" smtClean="0"/>
              <a:pPr algn="l"/>
              <a:t>11</a:t>
            </a:fld>
            <a:endParaRPr lang="en-US" dirty="0"/>
          </a:p>
        </p:txBody>
      </p:sp>
    </p:spTree>
    <p:extLst>
      <p:ext uri="{BB962C8B-B14F-4D97-AF65-F5344CB8AC3E}">
        <p14:creationId xmlns:p14="http://schemas.microsoft.com/office/powerpoint/2010/main" val="18624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E88C-50AE-46B2-9473-A90EEF67B1DA}"/>
              </a:ext>
            </a:extLst>
          </p:cNvPr>
          <p:cNvSpPr>
            <a:spLocks noGrp="1"/>
          </p:cNvSpPr>
          <p:nvPr>
            <p:ph type="title"/>
          </p:nvPr>
        </p:nvSpPr>
        <p:spPr>
          <a:xfrm>
            <a:off x="838199" y="138188"/>
            <a:ext cx="10515600" cy="1325563"/>
          </a:xfrm>
        </p:spPr>
        <p:txBody>
          <a:bodyPr>
            <a:normAutofit/>
          </a:bodyPr>
          <a:lstStyle/>
          <a:p>
            <a:pPr algn="ctr"/>
            <a:r>
              <a:rPr lang="en-US" dirty="0"/>
              <a:t>Lessons-Learned</a:t>
            </a:r>
          </a:p>
        </p:txBody>
      </p:sp>
      <p:graphicFrame>
        <p:nvGraphicFramePr>
          <p:cNvPr id="4" name="Content Placeholder 3">
            <a:extLst>
              <a:ext uri="{FF2B5EF4-FFF2-40B4-BE49-F238E27FC236}">
                <a16:creationId xmlns:a16="http://schemas.microsoft.com/office/drawing/2014/main" id="{2279C525-E62C-494F-947F-BAAFB46B3DBD}"/>
              </a:ext>
            </a:extLst>
          </p:cNvPr>
          <p:cNvGraphicFramePr>
            <a:graphicFrameLocks noGrp="1"/>
          </p:cNvGraphicFramePr>
          <p:nvPr>
            <p:ph idx="1"/>
            <p:extLst>
              <p:ext uri="{D42A27DB-BD31-4B8C-83A1-F6EECF244321}">
                <p14:modId xmlns:p14="http://schemas.microsoft.com/office/powerpoint/2010/main" val="3425035914"/>
              </p:ext>
            </p:extLst>
          </p:nvPr>
        </p:nvGraphicFramePr>
        <p:xfrm>
          <a:off x="-119875" y="1616501"/>
          <a:ext cx="12431749" cy="524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89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4BA90-49E1-46D0-B936-C708C714F137}"/>
              </a:ext>
            </a:extLst>
          </p:cNvPr>
          <p:cNvSpPr>
            <a:spLocks noGrp="1"/>
          </p:cNvSpPr>
          <p:nvPr>
            <p:ph type="sldNum" sz="quarter" idx="12"/>
          </p:nvPr>
        </p:nvSpPr>
        <p:spPr>
          <a:xfrm>
            <a:off x="8777990" y="6366488"/>
            <a:ext cx="2844800" cy="365125"/>
          </a:xfrm>
        </p:spPr>
        <p:txBody>
          <a:bodyPr/>
          <a:lstStyle/>
          <a:p>
            <a:fld id="{78C9FED6-5643-491D-A880-49ECC1D2F6FF}" type="slidenum">
              <a:rPr lang="en-US" smtClean="0"/>
              <a:t>13</a:t>
            </a:fld>
            <a:endParaRPr lang="en-US" dirty="0"/>
          </a:p>
        </p:txBody>
      </p:sp>
      <p:sp>
        <p:nvSpPr>
          <p:cNvPr id="13" name="Title 1">
            <a:extLst>
              <a:ext uri="{FF2B5EF4-FFF2-40B4-BE49-F238E27FC236}">
                <a16:creationId xmlns:a16="http://schemas.microsoft.com/office/drawing/2014/main" id="{F45A50EA-1696-4F7B-8EBF-09453121CA20}"/>
              </a:ext>
            </a:extLst>
          </p:cNvPr>
          <p:cNvSpPr txBox="1">
            <a:spLocks/>
          </p:cNvSpPr>
          <p:nvPr/>
        </p:nvSpPr>
        <p:spPr>
          <a:xfrm>
            <a:off x="4635552" y="-170665"/>
            <a:ext cx="3407435" cy="13572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Why RIPE?</a:t>
            </a:r>
          </a:p>
        </p:txBody>
      </p:sp>
      <p:sp>
        <p:nvSpPr>
          <p:cNvPr id="20" name="Rectangle 19">
            <a:extLst>
              <a:ext uri="{FF2B5EF4-FFF2-40B4-BE49-F238E27FC236}">
                <a16:creationId xmlns:a16="http://schemas.microsoft.com/office/drawing/2014/main" id="{0D55043F-559C-464D-8098-37582388391B}"/>
              </a:ext>
            </a:extLst>
          </p:cNvPr>
          <p:cNvSpPr/>
          <p:nvPr/>
        </p:nvSpPr>
        <p:spPr>
          <a:xfrm>
            <a:off x="2144877" y="1068829"/>
            <a:ext cx="7924800" cy="1084568"/>
          </a:xfrm>
          <a:prstGeom prst="rect">
            <a:avLst/>
          </a:prstGeom>
          <a:solidFill>
            <a:schemeClr val="tx1"/>
          </a:solidFill>
          <a:ln w="31750" cap="flat" cmpd="sng" algn="ctr">
            <a:solidFill>
              <a:srgbClr val="FF0000"/>
            </a:solidFill>
            <a:prstDash val="solid"/>
            <a:miter lim="800000"/>
          </a:ln>
          <a:effectLst/>
        </p:spPr>
        <p:txBody>
          <a:bodyPr lIns="91438" tIns="45719" rIns="91438" bIns="45719"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8BAC8B0D-380E-425A-9E41-10F6F6431D81}"/>
              </a:ext>
            </a:extLst>
          </p:cNvPr>
          <p:cNvGrpSpPr/>
          <p:nvPr/>
        </p:nvGrpSpPr>
        <p:grpSpPr>
          <a:xfrm>
            <a:off x="1592412" y="1031503"/>
            <a:ext cx="1159220" cy="1159220"/>
            <a:chOff x="4653220" y="879606"/>
            <a:chExt cx="1592105" cy="1592105"/>
          </a:xfrm>
        </p:grpSpPr>
        <p:sp>
          <p:nvSpPr>
            <p:cNvPr id="22" name="Oval 21">
              <a:extLst>
                <a:ext uri="{FF2B5EF4-FFF2-40B4-BE49-F238E27FC236}">
                  <a16:creationId xmlns:a16="http://schemas.microsoft.com/office/drawing/2014/main" id="{75953C73-50B8-41D1-B86B-2F66A44282EA}"/>
                </a:ext>
              </a:extLst>
            </p:cNvPr>
            <p:cNvSpPr/>
            <p:nvPr/>
          </p:nvSpPr>
          <p:spPr>
            <a:xfrm>
              <a:off x="4653220" y="879606"/>
              <a:ext cx="1592105" cy="1592105"/>
            </a:xfrm>
            <a:prstGeom prst="ellipse">
              <a:avLst/>
            </a:prstGeom>
            <a:solidFill>
              <a:srgbClr val="FFFFFF"/>
            </a:solidFill>
            <a:ln w="12700" cap="flat" cmpd="sng" algn="ctr">
              <a:noFill/>
              <a:prstDash val="solid"/>
              <a:miter lim="800000"/>
            </a:ln>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EECFB777-FFCC-4A5F-87AE-7E3FF7A3E342}"/>
                </a:ext>
              </a:extLst>
            </p:cNvPr>
            <p:cNvSpPr/>
            <p:nvPr/>
          </p:nvSpPr>
          <p:spPr>
            <a:xfrm>
              <a:off x="4745784" y="972170"/>
              <a:ext cx="1406977" cy="1406977"/>
            </a:xfrm>
            <a:prstGeom prst="ellipse">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808181D6-6D3B-4274-8B9F-BB2685988BD4}"/>
              </a:ext>
            </a:extLst>
          </p:cNvPr>
          <p:cNvSpPr txBox="1"/>
          <p:nvPr/>
        </p:nvSpPr>
        <p:spPr>
          <a:xfrm>
            <a:off x="2864359" y="1130715"/>
            <a:ext cx="6698857" cy="523220"/>
          </a:xfrm>
          <a:prstGeom prst="rect">
            <a:avLst/>
          </a:prstGeom>
          <a:noFill/>
        </p:spPr>
        <p:txBody>
          <a:bodyPr wrap="square" lIns="91438" tIns="45719" rIns="91438" bIns="45719" rtlCol="0">
            <a:noAutofit/>
          </a:bodyPr>
          <a:lstStyle/>
          <a:p>
            <a:pPr defTabSz="914377"/>
            <a:r>
              <a:rPr lang="en-US" sz="2800" dirty="0">
                <a:solidFill>
                  <a:schemeClr val="bg1"/>
                </a:solidFill>
                <a:latin typeface="+mj-lt"/>
              </a:rPr>
              <a:t>Focuses NRC and licensee resources on the most safety significant issues</a:t>
            </a:r>
            <a:endParaRPr lang="en-US" sz="2800" dirty="0">
              <a:solidFill>
                <a:srgbClr val="FFFFFF">
                  <a:lumMod val="95000"/>
                </a:srgbClr>
              </a:solidFill>
              <a:latin typeface="+mj-lt"/>
            </a:endParaRPr>
          </a:p>
        </p:txBody>
      </p:sp>
      <p:sp>
        <p:nvSpPr>
          <p:cNvPr id="34" name="Rectangle 44">
            <a:extLst>
              <a:ext uri="{FF2B5EF4-FFF2-40B4-BE49-F238E27FC236}">
                <a16:creationId xmlns:a16="http://schemas.microsoft.com/office/drawing/2014/main" id="{E1022AB3-E332-42CD-8A2E-3FE7280E9C8C}"/>
              </a:ext>
            </a:extLst>
          </p:cNvPr>
          <p:cNvSpPr/>
          <p:nvPr/>
        </p:nvSpPr>
        <p:spPr>
          <a:xfrm flipH="1">
            <a:off x="2177366" y="2494272"/>
            <a:ext cx="7789982" cy="1104592"/>
          </a:xfrm>
          <a:prstGeom prst="rect">
            <a:avLst/>
          </a:prstGeom>
          <a:solidFill>
            <a:schemeClr val="tx1"/>
          </a:solidFill>
          <a:ln w="31750" cap="flat" cmpd="sng" algn="ctr">
            <a:solidFill>
              <a:srgbClr val="33CCCC"/>
            </a:solidFill>
            <a:prstDash val="solid"/>
            <a:miter lim="800000"/>
          </a:ln>
          <a:effectLst/>
        </p:spPr>
        <p:txBody>
          <a:bodyPr lIns="91438" tIns="45719" rIns="91438" bIns="45719"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83374A94-32DB-4D13-9478-529E773B87D9}"/>
              </a:ext>
            </a:extLst>
          </p:cNvPr>
          <p:cNvGrpSpPr/>
          <p:nvPr/>
        </p:nvGrpSpPr>
        <p:grpSpPr>
          <a:xfrm flipH="1">
            <a:off x="9272099" y="2466958"/>
            <a:ext cx="1254782" cy="1159220"/>
            <a:chOff x="4653220" y="879606"/>
            <a:chExt cx="1592105" cy="1592105"/>
          </a:xfrm>
        </p:grpSpPr>
        <p:sp>
          <p:nvSpPr>
            <p:cNvPr id="37" name="Oval 36">
              <a:extLst>
                <a:ext uri="{FF2B5EF4-FFF2-40B4-BE49-F238E27FC236}">
                  <a16:creationId xmlns:a16="http://schemas.microsoft.com/office/drawing/2014/main" id="{AE8CA2BC-0C40-4DED-A0C3-43986522133E}"/>
                </a:ext>
              </a:extLst>
            </p:cNvPr>
            <p:cNvSpPr/>
            <p:nvPr/>
          </p:nvSpPr>
          <p:spPr>
            <a:xfrm>
              <a:off x="4653220" y="879606"/>
              <a:ext cx="1592105" cy="1592105"/>
            </a:xfrm>
            <a:prstGeom prst="ellipse">
              <a:avLst/>
            </a:prstGeom>
            <a:solidFill>
              <a:srgbClr val="FFFFFF"/>
            </a:solidFill>
            <a:ln w="12700" cap="flat" cmpd="sng" algn="ctr">
              <a:noFill/>
              <a:prstDash val="solid"/>
              <a:miter lim="800000"/>
            </a:ln>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D947094C-4DBA-48A3-AA57-5F2E7B50CE46}"/>
                </a:ext>
              </a:extLst>
            </p:cNvPr>
            <p:cNvSpPr/>
            <p:nvPr/>
          </p:nvSpPr>
          <p:spPr>
            <a:xfrm>
              <a:off x="4745784" y="972170"/>
              <a:ext cx="1406977" cy="1406977"/>
            </a:xfrm>
            <a:prstGeom prst="ellipse">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55" name="TextBox 54">
            <a:extLst>
              <a:ext uri="{FF2B5EF4-FFF2-40B4-BE49-F238E27FC236}">
                <a16:creationId xmlns:a16="http://schemas.microsoft.com/office/drawing/2014/main" id="{83F8A5B2-3DC0-4A25-9E25-93354D55AC46}"/>
              </a:ext>
            </a:extLst>
          </p:cNvPr>
          <p:cNvSpPr txBox="1"/>
          <p:nvPr/>
        </p:nvSpPr>
        <p:spPr>
          <a:xfrm flipH="1">
            <a:off x="2252907" y="2565543"/>
            <a:ext cx="7092144" cy="523220"/>
          </a:xfrm>
          <a:prstGeom prst="rect">
            <a:avLst/>
          </a:prstGeom>
          <a:noFill/>
        </p:spPr>
        <p:txBody>
          <a:bodyPr wrap="square" lIns="91438" tIns="45719" rIns="91438" bIns="45719" rtlCol="0">
            <a:noAutofit/>
          </a:bodyPr>
          <a:lstStyle/>
          <a:p>
            <a:pPr defTabSz="914377"/>
            <a:r>
              <a:rPr lang="en-US" sz="2800" dirty="0">
                <a:solidFill>
                  <a:schemeClr val="bg1"/>
                </a:solidFill>
                <a:latin typeface="+mj-lt"/>
              </a:rPr>
              <a:t>Address low safety significant issues in an efficient and predictable manner</a:t>
            </a:r>
            <a:endParaRPr lang="en-US" sz="2800" dirty="0">
              <a:solidFill>
                <a:srgbClr val="FFFFFF">
                  <a:lumMod val="95000"/>
                </a:srgbClr>
              </a:solidFill>
              <a:latin typeface="Calibri" panose="020F0502020204030204"/>
            </a:endParaRPr>
          </a:p>
        </p:txBody>
      </p:sp>
      <p:sp>
        <p:nvSpPr>
          <p:cNvPr id="56" name="Rectangle 44">
            <a:extLst>
              <a:ext uri="{FF2B5EF4-FFF2-40B4-BE49-F238E27FC236}">
                <a16:creationId xmlns:a16="http://schemas.microsoft.com/office/drawing/2014/main" id="{E33518FE-7B13-40C5-A884-21A7C3CA6BD4}"/>
              </a:ext>
            </a:extLst>
          </p:cNvPr>
          <p:cNvSpPr/>
          <p:nvPr/>
        </p:nvSpPr>
        <p:spPr>
          <a:xfrm>
            <a:off x="2252907" y="3899716"/>
            <a:ext cx="7789982" cy="1124420"/>
          </a:xfrm>
          <a:prstGeom prst="rect">
            <a:avLst/>
          </a:prstGeom>
          <a:solidFill>
            <a:schemeClr val="tx1"/>
          </a:solidFill>
          <a:ln w="31750" cap="flat" cmpd="sng" algn="ctr">
            <a:solidFill>
              <a:srgbClr val="92D050"/>
            </a:solidFill>
            <a:prstDash val="solid"/>
            <a:miter lim="800000"/>
          </a:ln>
          <a:effectLst/>
        </p:spPr>
        <p:txBody>
          <a:bodyPr lIns="91438" tIns="45719" rIns="91438" bIns="45719"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FE07CE60-C87F-4599-B604-14FFD4E45FAA}"/>
              </a:ext>
            </a:extLst>
          </p:cNvPr>
          <p:cNvGrpSpPr/>
          <p:nvPr/>
        </p:nvGrpSpPr>
        <p:grpSpPr>
          <a:xfrm>
            <a:off x="1683073" y="3882316"/>
            <a:ext cx="1159220" cy="1159220"/>
            <a:chOff x="4653220" y="879606"/>
            <a:chExt cx="1592105" cy="1592105"/>
          </a:xfrm>
        </p:grpSpPr>
        <p:sp>
          <p:nvSpPr>
            <p:cNvPr id="58" name="Oval 57">
              <a:extLst>
                <a:ext uri="{FF2B5EF4-FFF2-40B4-BE49-F238E27FC236}">
                  <a16:creationId xmlns:a16="http://schemas.microsoft.com/office/drawing/2014/main" id="{223BCDDE-BB60-4C42-8B59-7968A90930A4}"/>
                </a:ext>
              </a:extLst>
            </p:cNvPr>
            <p:cNvSpPr/>
            <p:nvPr/>
          </p:nvSpPr>
          <p:spPr>
            <a:xfrm>
              <a:off x="4653220" y="879606"/>
              <a:ext cx="1592105" cy="1592105"/>
            </a:xfrm>
            <a:prstGeom prst="ellipse">
              <a:avLst/>
            </a:prstGeom>
            <a:solidFill>
              <a:srgbClr val="FFFFFF"/>
            </a:solidFill>
            <a:ln w="12700" cap="flat" cmpd="sng" algn="ctr">
              <a:noFill/>
              <a:prstDash val="solid"/>
              <a:miter lim="800000"/>
            </a:ln>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63B6D95C-3423-45B9-88F4-760CD7997C69}"/>
                </a:ext>
              </a:extLst>
            </p:cNvPr>
            <p:cNvSpPr/>
            <p:nvPr/>
          </p:nvSpPr>
          <p:spPr>
            <a:xfrm>
              <a:off x="4745784" y="972170"/>
              <a:ext cx="1406977" cy="1406977"/>
            </a:xfrm>
            <a:prstGeom prst="ellipse">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67" name="TextBox 66">
            <a:extLst>
              <a:ext uri="{FF2B5EF4-FFF2-40B4-BE49-F238E27FC236}">
                <a16:creationId xmlns:a16="http://schemas.microsoft.com/office/drawing/2014/main" id="{65CCFC91-4FEF-43B0-98A5-756153899ED1}"/>
              </a:ext>
            </a:extLst>
          </p:cNvPr>
          <p:cNvSpPr txBox="1"/>
          <p:nvPr/>
        </p:nvSpPr>
        <p:spPr>
          <a:xfrm>
            <a:off x="2972123" y="3985094"/>
            <a:ext cx="7228267" cy="523220"/>
          </a:xfrm>
          <a:prstGeom prst="rect">
            <a:avLst/>
          </a:prstGeom>
          <a:noFill/>
        </p:spPr>
        <p:txBody>
          <a:bodyPr wrap="square" lIns="91438" tIns="45719" rIns="91438" bIns="45719" rtlCol="0">
            <a:noAutofit/>
          </a:bodyPr>
          <a:lstStyle/>
          <a:p>
            <a:pPr lvl="0" defTabSz="914377"/>
            <a:r>
              <a:rPr lang="en-US" sz="2800" dirty="0">
                <a:solidFill>
                  <a:schemeClr val="bg1"/>
                </a:solidFill>
                <a:latin typeface="+mj-lt"/>
              </a:rPr>
              <a:t>Leverage existing regulations and risk informed initiatives </a:t>
            </a:r>
            <a:endParaRPr lang="en-US" altLang="en-US" sz="2800" dirty="0">
              <a:solidFill>
                <a:schemeClr val="bg1"/>
              </a:solidFill>
              <a:latin typeface="+mj-lt"/>
            </a:endParaRPr>
          </a:p>
        </p:txBody>
      </p:sp>
      <p:pic>
        <p:nvPicPr>
          <p:cNvPr id="70" name="Graphic 69" descr="Aperture with solid fill">
            <a:extLst>
              <a:ext uri="{FF2B5EF4-FFF2-40B4-BE49-F238E27FC236}">
                <a16:creationId xmlns:a16="http://schemas.microsoft.com/office/drawing/2014/main" id="{74686513-58AA-439D-9FFB-0A527A6ABE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61089" y="1144330"/>
            <a:ext cx="967695" cy="967695"/>
          </a:xfrm>
          <a:prstGeom prst="rect">
            <a:avLst/>
          </a:prstGeom>
          <a:effectLst/>
        </p:spPr>
      </p:pic>
      <p:pic>
        <p:nvPicPr>
          <p:cNvPr id="71" name="Graphic 70" descr="Checkmark">
            <a:extLst>
              <a:ext uri="{FF2B5EF4-FFF2-40B4-BE49-F238E27FC236}">
                <a16:creationId xmlns:a16="http://schemas.microsoft.com/office/drawing/2014/main" id="{A1603ABF-C89D-4C68-A79C-CA9FC37A6E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6063" y="2558419"/>
            <a:ext cx="1033902" cy="913860"/>
          </a:xfrm>
          <a:prstGeom prst="rect">
            <a:avLst/>
          </a:prstGeom>
          <a:effectLst/>
        </p:spPr>
      </p:pic>
      <p:sp>
        <p:nvSpPr>
          <p:cNvPr id="72" name="Rectangle 44">
            <a:extLst>
              <a:ext uri="{FF2B5EF4-FFF2-40B4-BE49-F238E27FC236}">
                <a16:creationId xmlns:a16="http://schemas.microsoft.com/office/drawing/2014/main" id="{6A025D18-6E48-4FB5-8122-E5083ADA9549}"/>
              </a:ext>
            </a:extLst>
          </p:cNvPr>
          <p:cNvSpPr/>
          <p:nvPr/>
        </p:nvSpPr>
        <p:spPr>
          <a:xfrm flipH="1">
            <a:off x="2203259" y="5361931"/>
            <a:ext cx="7789982" cy="1102668"/>
          </a:xfrm>
          <a:prstGeom prst="rect">
            <a:avLst/>
          </a:prstGeom>
          <a:solidFill>
            <a:schemeClr val="tx1"/>
          </a:solidFill>
          <a:ln w="31750" cap="flat" cmpd="sng" algn="ctr">
            <a:solidFill>
              <a:srgbClr val="FFC000"/>
            </a:solidFill>
            <a:prstDash val="solid"/>
            <a:miter lim="800000"/>
          </a:ln>
          <a:effectLst/>
        </p:spPr>
        <p:txBody>
          <a:bodyPr lIns="91438" tIns="45719" rIns="91438" bIns="45719"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9892AA81-A34D-4C81-8DA6-8F6A9410BC67}"/>
              </a:ext>
            </a:extLst>
          </p:cNvPr>
          <p:cNvGrpSpPr/>
          <p:nvPr/>
        </p:nvGrpSpPr>
        <p:grpSpPr>
          <a:xfrm flipH="1">
            <a:off x="9322767" y="5333655"/>
            <a:ext cx="1159220" cy="1159220"/>
            <a:chOff x="4653220" y="879606"/>
            <a:chExt cx="1592105" cy="1592105"/>
          </a:xfrm>
        </p:grpSpPr>
        <p:sp>
          <p:nvSpPr>
            <p:cNvPr id="74" name="Oval 73">
              <a:extLst>
                <a:ext uri="{FF2B5EF4-FFF2-40B4-BE49-F238E27FC236}">
                  <a16:creationId xmlns:a16="http://schemas.microsoft.com/office/drawing/2014/main" id="{E8E464EB-25D4-48F1-BB49-FAD1831DD675}"/>
                </a:ext>
              </a:extLst>
            </p:cNvPr>
            <p:cNvSpPr/>
            <p:nvPr/>
          </p:nvSpPr>
          <p:spPr>
            <a:xfrm>
              <a:off x="4653220" y="879606"/>
              <a:ext cx="1592105" cy="1592105"/>
            </a:xfrm>
            <a:prstGeom prst="ellipse">
              <a:avLst/>
            </a:prstGeom>
            <a:solidFill>
              <a:srgbClr val="FFFFFF"/>
            </a:solidFill>
            <a:ln w="12700" cap="flat" cmpd="sng" algn="ctr">
              <a:noFill/>
              <a:prstDash val="solid"/>
              <a:miter lim="800000"/>
            </a:ln>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AE6237A6-6E23-42F5-8AB0-7EC50D27947C}"/>
                </a:ext>
              </a:extLst>
            </p:cNvPr>
            <p:cNvSpPr/>
            <p:nvPr/>
          </p:nvSpPr>
          <p:spPr>
            <a:xfrm>
              <a:off x="4745784" y="972170"/>
              <a:ext cx="1406977" cy="1406977"/>
            </a:xfrm>
            <a:prstGeom prst="ellipse">
              <a:avLst/>
            </a:prstGeom>
            <a:solidFill>
              <a:srgbClr val="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norm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51" name="Graphic 50" descr="Books with solid fill">
            <a:extLst>
              <a:ext uri="{FF2B5EF4-FFF2-40B4-BE49-F238E27FC236}">
                <a16:creationId xmlns:a16="http://schemas.microsoft.com/office/drawing/2014/main" id="{75A4D503-552F-4A18-AA89-682F33AA57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812788" y="4023987"/>
            <a:ext cx="900544" cy="900544"/>
          </a:xfrm>
          <a:prstGeom prst="rect">
            <a:avLst/>
          </a:prstGeom>
          <a:effectLst/>
        </p:spPr>
      </p:pic>
      <p:pic>
        <p:nvPicPr>
          <p:cNvPr id="53" name="Graphic 52" descr="Head with gears">
            <a:extLst>
              <a:ext uri="{FF2B5EF4-FFF2-40B4-BE49-F238E27FC236}">
                <a16:creationId xmlns:a16="http://schemas.microsoft.com/office/drawing/2014/main" id="{3125B2EA-93C2-49FD-8957-46E3CB4302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37368" y="5428178"/>
            <a:ext cx="970171" cy="970171"/>
          </a:xfrm>
          <a:prstGeom prst="rect">
            <a:avLst/>
          </a:prstGeom>
          <a:effectLst/>
        </p:spPr>
      </p:pic>
      <p:sp>
        <p:nvSpPr>
          <p:cNvPr id="69" name="TextBox 68">
            <a:extLst>
              <a:ext uri="{FF2B5EF4-FFF2-40B4-BE49-F238E27FC236}">
                <a16:creationId xmlns:a16="http://schemas.microsoft.com/office/drawing/2014/main" id="{F5DE5067-959A-434A-A824-CBC39BF48DB3}"/>
              </a:ext>
            </a:extLst>
          </p:cNvPr>
          <p:cNvSpPr txBox="1"/>
          <p:nvPr/>
        </p:nvSpPr>
        <p:spPr>
          <a:xfrm flipH="1">
            <a:off x="2440064" y="5421461"/>
            <a:ext cx="6765630" cy="523220"/>
          </a:xfrm>
          <a:prstGeom prst="rect">
            <a:avLst/>
          </a:prstGeom>
          <a:noFill/>
        </p:spPr>
        <p:txBody>
          <a:bodyPr wrap="square" lIns="91438" tIns="45719" rIns="91438" bIns="45719" rtlCol="0">
            <a:noAutofit/>
          </a:bodyPr>
          <a:lstStyle/>
          <a:p>
            <a:pPr defTabSz="914377"/>
            <a:r>
              <a:rPr lang="en-US" sz="2800" dirty="0">
                <a:solidFill>
                  <a:schemeClr val="bg1"/>
                </a:solidFill>
                <a:latin typeface="+mj-lt"/>
              </a:rPr>
              <a:t>Incentivize the further development and use of PRA models and risk-informed applications</a:t>
            </a:r>
            <a:endParaRPr lang="en-US" sz="2800" dirty="0">
              <a:solidFill>
                <a:srgbClr val="FFFFFF">
                  <a:lumMod val="95000"/>
                </a:srgbClr>
              </a:solidFill>
              <a:latin typeface="+mj-lt"/>
            </a:endParaRPr>
          </a:p>
        </p:txBody>
      </p:sp>
    </p:spTree>
    <p:extLst>
      <p:ext uri="{BB962C8B-B14F-4D97-AF65-F5344CB8AC3E}">
        <p14:creationId xmlns:p14="http://schemas.microsoft.com/office/powerpoint/2010/main" val="118740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DDF5-2D36-4E3B-8C6A-336E92E31C23}"/>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C12DF0AB-9FCF-49F2-8B11-89798E2F357C}"/>
              </a:ext>
            </a:extLst>
          </p:cNvPr>
          <p:cNvSpPr>
            <a:spLocks noGrp="1"/>
          </p:cNvSpPr>
          <p:nvPr>
            <p:ph idx="1"/>
          </p:nvPr>
        </p:nvSpPr>
        <p:spPr>
          <a:xfrm>
            <a:off x="1467375" y="1490065"/>
            <a:ext cx="10515600" cy="4351338"/>
          </a:xfrm>
        </p:spPr>
        <p:txBody>
          <a:bodyPr>
            <a:normAutofit lnSpcReduction="10000"/>
          </a:bodyPr>
          <a:lstStyle/>
          <a:p>
            <a:pPr marL="514350" indent="-514350">
              <a:buFont typeface="+mj-lt"/>
              <a:buAutoNum type="arabicPeriod"/>
            </a:pPr>
            <a:r>
              <a:rPr lang="en-US" sz="2100" dirty="0"/>
              <a:t>U.S. Nuclear Regulatory Commission. “Expansion Of Risk-Informed Process For Evaluations (Low Safety Significance Issue Resolution Recommendation 5),” (ADAMS Accession No. ML22088A129), (2022).</a:t>
            </a:r>
          </a:p>
          <a:p>
            <a:pPr marL="514350" indent="-514350">
              <a:buFont typeface="+mj-lt"/>
              <a:buAutoNum type="arabicPeriod"/>
            </a:pPr>
            <a:r>
              <a:rPr lang="en-US" sz="2100" dirty="0"/>
              <a:t>U.S. Nuclear Regulatory Commission. “NRC Guidelines for Characterizing the Safety Impact of Issues, Rev. 2” (ADAMS Accession No. ML22088A135), (2021).</a:t>
            </a:r>
          </a:p>
          <a:p>
            <a:pPr marL="514350" indent="-514350">
              <a:buFont typeface="+mj-lt"/>
              <a:buAutoNum type="arabicPeriod"/>
            </a:pPr>
            <a:r>
              <a:rPr lang="en-US" sz="2100" dirty="0"/>
              <a:t>U.S. Nuclear Regulatory Commission. 2021. “TSG-DORL-2021-01 Rev. 2, NRR Temporary Staff Guidance, Risk-Informed Process for Evaluations,” (ADAMS Accession No. ML22088A136), (2021).</a:t>
            </a:r>
          </a:p>
          <a:p>
            <a:pPr marL="514350" indent="-514350">
              <a:buFont typeface="+mj-lt"/>
              <a:buAutoNum type="arabicPeriod"/>
            </a:pPr>
            <a:r>
              <a:rPr lang="en-US" sz="2100" dirty="0"/>
              <a:t>Nuclear Energy Institute. “NEI 04-10, Revision 1, "Risk-Informed Technical Specifications Initiative 5b Risk-Informed Method for Control of Surveillance Frequencies," (ADAMS Accession No. ML071360456), (2007).</a:t>
            </a:r>
          </a:p>
          <a:p>
            <a:pPr marL="514350" indent="-514350">
              <a:buFont typeface="+mj-lt"/>
              <a:buAutoNum type="arabicPeriod"/>
            </a:pPr>
            <a:r>
              <a:rPr lang="en-US" sz="2100" dirty="0"/>
              <a:t>RIPE Submittal (ADAMS Accession No. ML22014A415) (2022).</a:t>
            </a:r>
          </a:p>
          <a:p>
            <a:pPr marL="514350" indent="-514350">
              <a:buFont typeface="+mj-lt"/>
              <a:buAutoNum type="arabicPeriod"/>
            </a:pPr>
            <a:r>
              <a:rPr lang="en-US" sz="2100" dirty="0"/>
              <a:t>RIPE Exemption and Safety Evaluation (ADAMS Accession No. ML22054A004) (2022).</a:t>
            </a:r>
          </a:p>
          <a:p>
            <a:endParaRPr lang="en-US" dirty="0"/>
          </a:p>
        </p:txBody>
      </p:sp>
      <p:sp>
        <p:nvSpPr>
          <p:cNvPr id="4" name="Slide Number Placeholder 3">
            <a:extLst>
              <a:ext uri="{FF2B5EF4-FFF2-40B4-BE49-F238E27FC236}">
                <a16:creationId xmlns:a16="http://schemas.microsoft.com/office/drawing/2014/main" id="{F4B85D3F-3A67-4BC0-98B8-971531E88BEC}"/>
              </a:ext>
            </a:extLst>
          </p:cNvPr>
          <p:cNvSpPr>
            <a:spLocks noGrp="1"/>
          </p:cNvSpPr>
          <p:nvPr>
            <p:ph type="sldNum" sz="quarter" idx="12"/>
          </p:nvPr>
        </p:nvSpPr>
        <p:spPr/>
        <p:txBody>
          <a:bodyPr/>
          <a:lstStyle/>
          <a:p>
            <a:pPr algn="l"/>
            <a:fld id="{C6542165-3DA4-4201-A01D-C5099ABC25AF}" type="slidenum">
              <a:rPr lang="en-US" smtClean="0"/>
              <a:pPr algn="l"/>
              <a:t>14</a:t>
            </a:fld>
            <a:endParaRPr lang="en-US" dirty="0"/>
          </a:p>
        </p:txBody>
      </p:sp>
    </p:spTree>
    <p:extLst>
      <p:ext uri="{BB962C8B-B14F-4D97-AF65-F5344CB8AC3E}">
        <p14:creationId xmlns:p14="http://schemas.microsoft.com/office/powerpoint/2010/main" val="326745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icture containing chart&#10;&#10;Description automatically generated">
            <a:extLst>
              <a:ext uri="{FF2B5EF4-FFF2-40B4-BE49-F238E27FC236}">
                <a16:creationId xmlns:a16="http://schemas.microsoft.com/office/drawing/2014/main" id="{0AA860C9-E526-4D03-9C28-22D1449E89D3}"/>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39" r="4026"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Slide Number Placeholder 3">
            <a:extLst>
              <a:ext uri="{FF2B5EF4-FFF2-40B4-BE49-F238E27FC236}">
                <a16:creationId xmlns:a16="http://schemas.microsoft.com/office/drawing/2014/main" id="{70436BFD-64F1-4B6B-88F2-7821766BE58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6542165-3DA4-4201-A01D-C5099ABC25AF}" type="slidenum">
              <a:rPr lang="en-US" smtClean="0">
                <a:solidFill>
                  <a:schemeClr val="tx1">
                    <a:tint val="75000"/>
                  </a:schemeClr>
                </a:solidFill>
              </a:rPr>
              <a:pPr>
                <a:spcAft>
                  <a:spcPts val="600"/>
                </a:spcAft>
              </a:pPr>
              <a:t>15</a:t>
            </a:fld>
            <a:endParaRPr lang="en-US">
              <a:solidFill>
                <a:schemeClr val="tx1">
                  <a:tint val="75000"/>
                </a:schemeClr>
              </a:solidFill>
            </a:endParaRPr>
          </a:p>
        </p:txBody>
      </p:sp>
    </p:spTree>
    <p:extLst>
      <p:ext uri="{BB962C8B-B14F-4D97-AF65-F5344CB8AC3E}">
        <p14:creationId xmlns:p14="http://schemas.microsoft.com/office/powerpoint/2010/main" val="187266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DDF5-2D36-4E3B-8C6A-336E92E31C23}"/>
              </a:ext>
            </a:extLst>
          </p:cNvPr>
          <p:cNvSpPr>
            <a:spLocks noGrp="1"/>
          </p:cNvSpPr>
          <p:nvPr>
            <p:ph type="title"/>
          </p:nvPr>
        </p:nvSpPr>
        <p:spPr>
          <a:xfrm>
            <a:off x="838200" y="202455"/>
            <a:ext cx="10515600" cy="1325563"/>
          </a:xfrm>
        </p:spPr>
        <p:txBody>
          <a:bodyPr/>
          <a:lstStyle/>
          <a:p>
            <a:pPr algn="ctr"/>
            <a:r>
              <a:rPr lang="en-US" dirty="0"/>
              <a:t>Acronyms</a:t>
            </a:r>
          </a:p>
        </p:txBody>
      </p:sp>
      <p:sp>
        <p:nvSpPr>
          <p:cNvPr id="3" name="Content Placeholder 2">
            <a:extLst>
              <a:ext uri="{FF2B5EF4-FFF2-40B4-BE49-F238E27FC236}">
                <a16:creationId xmlns:a16="http://schemas.microsoft.com/office/drawing/2014/main" id="{C12DF0AB-9FCF-49F2-8B11-89798E2F357C}"/>
              </a:ext>
            </a:extLst>
          </p:cNvPr>
          <p:cNvSpPr>
            <a:spLocks noGrp="1"/>
          </p:cNvSpPr>
          <p:nvPr>
            <p:ph idx="1"/>
          </p:nvPr>
        </p:nvSpPr>
        <p:spPr>
          <a:xfrm>
            <a:off x="1425430" y="1334634"/>
            <a:ext cx="10515600" cy="5002811"/>
          </a:xfrm>
        </p:spPr>
        <p:txBody>
          <a:bodyPr>
            <a:normAutofit fontScale="55000" lnSpcReduction="20000"/>
          </a:bodyPr>
          <a:lstStyle/>
          <a:p>
            <a:pPr marL="0" indent="0">
              <a:buNone/>
            </a:pPr>
            <a:r>
              <a:rPr lang="en-US" dirty="0"/>
              <a:t>ATWS – Anticipated Transient without a Scram</a:t>
            </a:r>
          </a:p>
          <a:p>
            <a:pPr marL="0" indent="0">
              <a:buNone/>
            </a:pPr>
            <a:r>
              <a:rPr lang="en-US" dirty="0"/>
              <a:t>CD – Core Damage</a:t>
            </a:r>
          </a:p>
          <a:p>
            <a:pPr marL="0" indent="0">
              <a:buNone/>
            </a:pPr>
            <a:r>
              <a:rPr lang="en-US" dirty="0"/>
              <a:t>CDF – Core Damage Frequency</a:t>
            </a:r>
          </a:p>
          <a:p>
            <a:pPr marL="0" indent="0">
              <a:buNone/>
            </a:pPr>
            <a:r>
              <a:rPr lang="en-US" dirty="0"/>
              <a:t>F&amp;Os – Facts and Observations</a:t>
            </a:r>
          </a:p>
          <a:p>
            <a:pPr marL="0" indent="0">
              <a:buNone/>
            </a:pPr>
            <a:r>
              <a:rPr lang="en-US" dirty="0"/>
              <a:t>LAR – License Amendment Request</a:t>
            </a:r>
          </a:p>
          <a:p>
            <a:pPr marL="0" indent="0">
              <a:buNone/>
            </a:pPr>
            <a:r>
              <a:rPr lang="en-US" dirty="0"/>
              <a:t>LERF – Large Early Release Frequency</a:t>
            </a:r>
          </a:p>
          <a:p>
            <a:pPr marL="0" indent="0">
              <a:buNone/>
            </a:pPr>
            <a:r>
              <a:rPr lang="en-US" dirty="0"/>
              <a:t>NRC – Nuclear Regulatory Commission</a:t>
            </a:r>
          </a:p>
          <a:p>
            <a:pPr marL="0" indent="0">
              <a:buNone/>
            </a:pPr>
            <a:r>
              <a:rPr lang="en-US" dirty="0"/>
              <a:t>NTO – No Technical Objection</a:t>
            </a:r>
          </a:p>
          <a:p>
            <a:pPr marL="0" indent="0">
              <a:buNone/>
            </a:pPr>
            <a:r>
              <a:rPr lang="en-US" dirty="0"/>
              <a:t>PI&amp;R – Problem Identification and Resolution</a:t>
            </a:r>
          </a:p>
          <a:p>
            <a:pPr marL="0" indent="0">
              <a:buNone/>
            </a:pPr>
            <a:r>
              <a:rPr lang="en-US" dirty="0"/>
              <a:t>PRA  - Probabilistic Risk Assessment</a:t>
            </a:r>
          </a:p>
          <a:p>
            <a:pPr marL="0" indent="0">
              <a:buNone/>
            </a:pPr>
            <a:r>
              <a:rPr lang="en-US" dirty="0"/>
              <a:t>RCI – Request for Clarifying Information</a:t>
            </a:r>
          </a:p>
          <a:p>
            <a:pPr marL="0" indent="0">
              <a:buNone/>
            </a:pPr>
            <a:r>
              <a:rPr lang="en-US" dirty="0"/>
              <a:t>RIDM – Risk-Informed </a:t>
            </a:r>
            <a:r>
              <a:rPr lang="en-US" dirty="0" err="1"/>
              <a:t>DecisionMaking</a:t>
            </a:r>
            <a:endParaRPr lang="en-US" dirty="0"/>
          </a:p>
          <a:p>
            <a:pPr marL="0" indent="0">
              <a:buNone/>
            </a:pPr>
            <a:r>
              <a:rPr lang="en-US" dirty="0"/>
              <a:t>RIPE – Risk-Informed Process for Evaluation</a:t>
            </a:r>
          </a:p>
          <a:p>
            <a:pPr marL="0" indent="0">
              <a:buNone/>
            </a:pPr>
            <a:r>
              <a:rPr lang="en-US" dirty="0"/>
              <a:t>SE –Safety Evaluation</a:t>
            </a:r>
          </a:p>
          <a:p>
            <a:pPr marL="0" indent="0">
              <a:buNone/>
            </a:pPr>
            <a:r>
              <a:rPr lang="en-US" dirty="0"/>
              <a:t>TIA - Task Interface Agreement</a:t>
            </a:r>
          </a:p>
          <a:p>
            <a:pPr marL="0" indent="0">
              <a:buNone/>
            </a:pPr>
            <a:r>
              <a:rPr lang="en-US" dirty="0"/>
              <a:t>TSTF – Technical Specifications Task Force</a:t>
            </a:r>
          </a:p>
          <a:p>
            <a:pPr marL="0" indent="0">
              <a:buNone/>
            </a:pPr>
            <a:r>
              <a:rPr lang="en-US" dirty="0"/>
              <a:t>VLSSIR – Very Low Safety Significance Issue Resolution</a:t>
            </a:r>
          </a:p>
          <a:p>
            <a:pPr marL="0" indent="0">
              <a:buNone/>
            </a:pPr>
            <a:endParaRPr lang="en-US" dirty="0"/>
          </a:p>
          <a:p>
            <a:pPr marL="0" indent="0" algn="r">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4B85D3F-3A67-4BC0-98B8-971531E88BEC}"/>
              </a:ext>
            </a:extLst>
          </p:cNvPr>
          <p:cNvSpPr>
            <a:spLocks noGrp="1"/>
          </p:cNvSpPr>
          <p:nvPr>
            <p:ph type="sldNum" sz="quarter" idx="12"/>
          </p:nvPr>
        </p:nvSpPr>
        <p:spPr/>
        <p:txBody>
          <a:bodyPr/>
          <a:lstStyle/>
          <a:p>
            <a:pPr algn="l"/>
            <a:fld id="{C6542165-3DA4-4201-A01D-C5099ABC25AF}" type="slidenum">
              <a:rPr lang="en-US" smtClean="0"/>
              <a:pPr algn="l"/>
              <a:t>16</a:t>
            </a:fld>
            <a:endParaRPr lang="en-US" dirty="0"/>
          </a:p>
        </p:txBody>
      </p:sp>
    </p:spTree>
    <p:extLst>
      <p:ext uri="{BB962C8B-B14F-4D97-AF65-F5344CB8AC3E}">
        <p14:creationId xmlns:p14="http://schemas.microsoft.com/office/powerpoint/2010/main" val="121625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B05F-19FB-476C-8C24-3655ABF5F857}"/>
              </a:ext>
            </a:extLst>
          </p:cNvPr>
          <p:cNvSpPr>
            <a:spLocks noGrp="1"/>
          </p:cNvSpPr>
          <p:nvPr>
            <p:ph type="title"/>
          </p:nvPr>
        </p:nvSpPr>
        <p:spPr>
          <a:xfrm>
            <a:off x="838200" y="0"/>
            <a:ext cx="10515600" cy="1325563"/>
          </a:xfrm>
        </p:spPr>
        <p:txBody>
          <a:bodyPr/>
          <a:lstStyle/>
          <a:p>
            <a:pPr algn="ctr"/>
            <a:r>
              <a:rPr lang="en-US" dirty="0"/>
              <a:t>Map of Universe of Issues</a:t>
            </a:r>
          </a:p>
        </p:txBody>
      </p:sp>
      <p:pic>
        <p:nvPicPr>
          <p:cNvPr id="11" name="Picture 10">
            <a:extLst>
              <a:ext uri="{FF2B5EF4-FFF2-40B4-BE49-F238E27FC236}">
                <a16:creationId xmlns:a16="http://schemas.microsoft.com/office/drawing/2014/main" id="{E70CC4FD-2D1E-4B23-B9C3-7FC917A6A1FF}"/>
              </a:ext>
            </a:extLst>
          </p:cNvPr>
          <p:cNvPicPr>
            <a:picLocks noChangeAspect="1"/>
          </p:cNvPicPr>
          <p:nvPr/>
        </p:nvPicPr>
        <p:blipFill>
          <a:blip r:embed="rId3"/>
          <a:stretch>
            <a:fillRect/>
          </a:stretch>
        </p:blipFill>
        <p:spPr>
          <a:xfrm>
            <a:off x="1473017" y="953587"/>
            <a:ext cx="9650412" cy="5310484"/>
          </a:xfrm>
          <a:prstGeom prst="rect">
            <a:avLst/>
          </a:prstGeom>
        </p:spPr>
      </p:pic>
      <p:sp>
        <p:nvSpPr>
          <p:cNvPr id="4" name="Slide Number Placeholder 3">
            <a:extLst>
              <a:ext uri="{FF2B5EF4-FFF2-40B4-BE49-F238E27FC236}">
                <a16:creationId xmlns:a16="http://schemas.microsoft.com/office/drawing/2014/main" id="{8E7D8729-43CE-4461-9348-A527117801F1}"/>
              </a:ext>
            </a:extLst>
          </p:cNvPr>
          <p:cNvSpPr>
            <a:spLocks noGrp="1"/>
          </p:cNvSpPr>
          <p:nvPr>
            <p:ph type="sldNum" sz="quarter" idx="12"/>
          </p:nvPr>
        </p:nvSpPr>
        <p:spPr/>
        <p:txBody>
          <a:bodyPr/>
          <a:lstStyle/>
          <a:p>
            <a:pPr algn="l"/>
            <a:fld id="{C6542165-3DA4-4201-A01D-C5099ABC25AF}" type="slidenum">
              <a:rPr lang="en-US" smtClean="0"/>
              <a:pPr algn="l"/>
              <a:t>2</a:t>
            </a:fld>
            <a:endParaRPr lang="en-US" dirty="0"/>
          </a:p>
        </p:txBody>
      </p:sp>
    </p:spTree>
    <p:extLst>
      <p:ext uri="{BB962C8B-B14F-4D97-AF65-F5344CB8AC3E}">
        <p14:creationId xmlns:p14="http://schemas.microsoft.com/office/powerpoint/2010/main" val="14627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8D8B5E0-C405-4C4F-8BCF-74A50A19D240}"/>
              </a:ext>
            </a:extLst>
          </p:cNvPr>
          <p:cNvGraphicFramePr/>
          <p:nvPr>
            <p:extLst>
              <p:ext uri="{D42A27DB-BD31-4B8C-83A1-F6EECF244321}">
                <p14:modId xmlns:p14="http://schemas.microsoft.com/office/powerpoint/2010/main" val="2617514851"/>
              </p:ext>
            </p:extLst>
          </p:nvPr>
        </p:nvGraphicFramePr>
        <p:xfrm>
          <a:off x="5012801" y="1534231"/>
          <a:ext cx="6807200"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FF4D208-9E10-4358-8154-8A34E2DBE1E5}"/>
              </a:ext>
            </a:extLst>
          </p:cNvPr>
          <p:cNvSpPr txBox="1"/>
          <p:nvPr/>
        </p:nvSpPr>
        <p:spPr>
          <a:xfrm>
            <a:off x="686547" y="1772773"/>
            <a:ext cx="4444586" cy="1384995"/>
          </a:xfrm>
          <a:prstGeom prst="rect">
            <a:avLst/>
          </a:prstGeom>
          <a:noFill/>
        </p:spPr>
        <p:txBody>
          <a:bodyPr wrap="square" rtlCol="0">
            <a:spAutoFit/>
          </a:bodyPr>
          <a:lstStyle/>
          <a:p>
            <a:r>
              <a:rPr lang="en-US" sz="2800" dirty="0">
                <a:solidFill>
                  <a:schemeClr val="bg1"/>
                </a:solidFill>
              </a:rPr>
              <a:t>Integrated Decision-making Panel (IDP) Reviews Key Engineering Principles</a:t>
            </a:r>
          </a:p>
        </p:txBody>
      </p:sp>
      <p:sp>
        <p:nvSpPr>
          <p:cNvPr id="13" name="TextBox 12">
            <a:extLst>
              <a:ext uri="{FF2B5EF4-FFF2-40B4-BE49-F238E27FC236}">
                <a16:creationId xmlns:a16="http://schemas.microsoft.com/office/drawing/2014/main" id="{ED0FF4C8-79B0-425E-B2E9-146058F57975}"/>
              </a:ext>
            </a:extLst>
          </p:cNvPr>
          <p:cNvSpPr txBox="1"/>
          <p:nvPr/>
        </p:nvSpPr>
        <p:spPr>
          <a:xfrm>
            <a:off x="788559" y="4392729"/>
            <a:ext cx="4444585" cy="1384995"/>
          </a:xfrm>
          <a:prstGeom prst="rect">
            <a:avLst/>
          </a:prstGeom>
          <a:noFill/>
        </p:spPr>
        <p:txBody>
          <a:bodyPr wrap="square" rtlCol="0">
            <a:spAutoFit/>
          </a:bodyPr>
          <a:lstStyle/>
          <a:p>
            <a:r>
              <a:rPr lang="en-US" sz="2800" dirty="0">
                <a:solidFill>
                  <a:schemeClr val="bg1"/>
                </a:solidFill>
              </a:rPr>
              <a:t>Demonstrated Probabilistic Risk Assessment (PRA) Acceptability</a:t>
            </a:r>
          </a:p>
        </p:txBody>
      </p:sp>
      <p:sp>
        <p:nvSpPr>
          <p:cNvPr id="8" name="Title 1">
            <a:extLst>
              <a:ext uri="{FF2B5EF4-FFF2-40B4-BE49-F238E27FC236}">
                <a16:creationId xmlns:a16="http://schemas.microsoft.com/office/drawing/2014/main" id="{307A9FF3-42F6-4B2B-8012-9F32F3608AD1}"/>
              </a:ext>
            </a:extLst>
          </p:cNvPr>
          <p:cNvSpPr>
            <a:spLocks noGrp="1"/>
          </p:cNvSpPr>
          <p:nvPr>
            <p:ph type="ctrTitle"/>
          </p:nvPr>
        </p:nvSpPr>
        <p:spPr>
          <a:xfrm>
            <a:off x="15987" y="149393"/>
            <a:ext cx="12176013" cy="1016025"/>
          </a:xfrm>
        </p:spPr>
        <p:txBody>
          <a:bodyPr>
            <a:normAutofit/>
          </a:bodyPr>
          <a:lstStyle/>
          <a:p>
            <a:pPr algn="ctr"/>
            <a:r>
              <a:rPr lang="en-US" sz="4400" dirty="0"/>
              <a:t>Leverage Existing Regulations &amp; Processes</a:t>
            </a:r>
          </a:p>
        </p:txBody>
      </p:sp>
    </p:spTree>
    <p:extLst>
      <p:ext uri="{BB962C8B-B14F-4D97-AF65-F5344CB8AC3E}">
        <p14:creationId xmlns:p14="http://schemas.microsoft.com/office/powerpoint/2010/main" val="20115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2556"/>
            <a:ext cx="11430000" cy="1143000"/>
          </a:xfrm>
        </p:spPr>
        <p:txBody>
          <a:bodyPr>
            <a:normAutofit/>
          </a:bodyPr>
          <a:lstStyle/>
          <a:p>
            <a:pPr algn="ctr"/>
            <a:r>
              <a:rPr lang="en-US" dirty="0"/>
              <a:t>Implementation of RIPE</a:t>
            </a:r>
          </a:p>
        </p:txBody>
      </p:sp>
      <p:grpSp>
        <p:nvGrpSpPr>
          <p:cNvPr id="5" name="Group 4"/>
          <p:cNvGrpSpPr/>
          <p:nvPr/>
        </p:nvGrpSpPr>
        <p:grpSpPr>
          <a:xfrm>
            <a:off x="7720506" y="1162280"/>
            <a:ext cx="3714470" cy="4919662"/>
            <a:chOff x="3296653" y="2471737"/>
            <a:chExt cx="3101607" cy="3858614"/>
          </a:xfrm>
        </p:grpSpPr>
        <p:sp>
          <p:nvSpPr>
            <p:cNvPr id="8" name="Shape 7"/>
            <p:cNvSpPr/>
            <p:nvPr/>
          </p:nvSpPr>
          <p:spPr>
            <a:xfrm>
              <a:off x="3296653" y="2471737"/>
              <a:ext cx="2567396" cy="2567787"/>
            </a:xfrm>
            <a:prstGeom prst="leftCircularArrow">
              <a:avLst>
                <a:gd name="adj1" fmla="val 10980"/>
                <a:gd name="adj2" fmla="val 1142322"/>
                <a:gd name="adj3" fmla="val 6300000"/>
                <a:gd name="adj4" fmla="val 18900000"/>
                <a:gd name="adj5" fmla="val 12500"/>
              </a:avLst>
            </a:prstGeom>
            <a:solidFill>
              <a:srgbClr val="FFC000"/>
            </a:solidFill>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0" name="Block Arc 9"/>
            <p:cNvSpPr/>
            <p:nvPr/>
          </p:nvSpPr>
          <p:spPr>
            <a:xfrm>
              <a:off x="4192469" y="4123676"/>
              <a:ext cx="2205791" cy="2206675"/>
            </a:xfrm>
            <a:prstGeom prst="blockArc">
              <a:avLst>
                <a:gd name="adj1" fmla="val 13500000"/>
                <a:gd name="adj2" fmla="val 10800000"/>
                <a:gd name="adj3" fmla="val 12740"/>
              </a:avLst>
            </a:prstGeom>
            <a:solidFill>
              <a:srgbClr val="00B050"/>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9" name="Freeform 8"/>
            <p:cNvSpPr/>
            <p:nvPr/>
          </p:nvSpPr>
          <p:spPr>
            <a:xfrm>
              <a:off x="3563758" y="3043987"/>
              <a:ext cx="2567396" cy="1196925"/>
            </a:xfrm>
            <a:custGeom>
              <a:avLst/>
              <a:gdLst>
                <a:gd name="connsiteX0" fmla="*/ 0 w 2939019"/>
                <a:gd name="connsiteY0" fmla="*/ 0 h 1196925"/>
                <a:gd name="connsiteX1" fmla="*/ 2939019 w 2939019"/>
                <a:gd name="connsiteY1" fmla="*/ 0 h 1196925"/>
                <a:gd name="connsiteX2" fmla="*/ 2939019 w 2939019"/>
                <a:gd name="connsiteY2" fmla="*/ 1196925 h 1196925"/>
                <a:gd name="connsiteX3" fmla="*/ 0 w 2939019"/>
                <a:gd name="connsiteY3" fmla="*/ 1196925 h 1196925"/>
                <a:gd name="connsiteX4" fmla="*/ 0 w 2939019"/>
                <a:gd name="connsiteY4" fmla="*/ 0 h 119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19" h="1196925">
                  <a:moveTo>
                    <a:pt x="0" y="0"/>
                  </a:moveTo>
                  <a:lnTo>
                    <a:pt x="2939019" y="0"/>
                  </a:lnTo>
                  <a:lnTo>
                    <a:pt x="2939019" y="1196925"/>
                  </a:lnTo>
                  <a:lnTo>
                    <a:pt x="0" y="11969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algn="ctr" defTabSz="1066800">
                <a:lnSpc>
                  <a:spcPct val="90000"/>
                </a:lnSpc>
                <a:spcBef>
                  <a:spcPct val="0"/>
                </a:spcBef>
              </a:pPr>
              <a:r>
                <a:rPr lang="en-US" sz="2400" dirty="0">
                  <a:solidFill>
                    <a:schemeClr val="bg1"/>
                  </a:solidFill>
                  <a:latin typeface="Arial" panose="020B0604020202020204" pitchFamily="34" charset="0"/>
                  <a:cs typeface="Arial" panose="020B0604020202020204" pitchFamily="34" charset="0"/>
                </a:rPr>
                <a:t>Request via streamlined</a:t>
              </a:r>
            </a:p>
            <a:p>
              <a:pPr algn="ctr" defTabSz="1066800">
                <a:lnSpc>
                  <a:spcPct val="90000"/>
                </a:lnSpc>
                <a:spcBef>
                  <a:spcPct val="0"/>
                </a:spcBef>
              </a:pPr>
              <a:r>
                <a:rPr lang="en-US" sz="2400" dirty="0">
                  <a:solidFill>
                    <a:schemeClr val="bg1"/>
                  </a:solidFill>
                  <a:latin typeface="Arial" panose="020B0604020202020204" pitchFamily="34" charset="0"/>
                  <a:cs typeface="Arial" panose="020B0604020202020204" pitchFamily="34" charset="0"/>
                </a:rPr>
                <a:t>licensing process</a:t>
              </a:r>
            </a:p>
          </p:txBody>
        </p:sp>
        <p:sp>
          <p:nvSpPr>
            <p:cNvPr id="11" name="Freeform 10"/>
            <p:cNvSpPr/>
            <p:nvPr/>
          </p:nvSpPr>
          <p:spPr>
            <a:xfrm>
              <a:off x="4122162" y="4354092"/>
              <a:ext cx="2240472" cy="1528185"/>
            </a:xfrm>
            <a:custGeom>
              <a:avLst/>
              <a:gdLst>
                <a:gd name="connsiteX0" fmla="*/ 0 w 2240472"/>
                <a:gd name="connsiteY0" fmla="*/ 0 h 1528185"/>
                <a:gd name="connsiteX1" fmla="*/ 2240472 w 2240472"/>
                <a:gd name="connsiteY1" fmla="*/ 0 h 1528185"/>
                <a:gd name="connsiteX2" fmla="*/ 2240472 w 2240472"/>
                <a:gd name="connsiteY2" fmla="*/ 1528185 h 1528185"/>
                <a:gd name="connsiteX3" fmla="*/ 0 w 2240472"/>
                <a:gd name="connsiteY3" fmla="*/ 1528185 h 1528185"/>
                <a:gd name="connsiteX4" fmla="*/ 0 w 2240472"/>
                <a:gd name="connsiteY4" fmla="*/ 0 h 1528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72" h="1528185">
                  <a:moveTo>
                    <a:pt x="0" y="0"/>
                  </a:moveTo>
                  <a:lnTo>
                    <a:pt x="2240472" y="0"/>
                  </a:lnTo>
                  <a:lnTo>
                    <a:pt x="2240472" y="1528185"/>
                  </a:lnTo>
                  <a:lnTo>
                    <a:pt x="0" y="15281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sz="2400">
                  <a:solidFill>
                    <a:schemeClr val="bg1"/>
                  </a:solidFill>
                  <a:latin typeface="Arial" panose="020B0604020202020204" pitchFamily="34" charset="0"/>
                  <a:cs typeface="Arial" panose="020B0604020202020204" pitchFamily="34" charset="0"/>
                </a:rPr>
                <a:t>Review and Approval</a:t>
              </a:r>
            </a:p>
          </p:txBody>
        </p:sp>
      </p:grpSp>
      <p:graphicFrame>
        <p:nvGraphicFramePr>
          <p:cNvPr id="3" name="Object 2">
            <a:extLst>
              <a:ext uri="{FF2B5EF4-FFF2-40B4-BE49-F238E27FC236}">
                <a16:creationId xmlns:a16="http://schemas.microsoft.com/office/drawing/2014/main" id="{ED7A82E0-B063-473A-A6FC-862E441A8F47}"/>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3" name="Object 2">
                        <a:extLst>
                          <a:ext uri="{FF2B5EF4-FFF2-40B4-BE49-F238E27FC236}">
                            <a16:creationId xmlns:a16="http://schemas.microsoft.com/office/drawing/2014/main" id="{ED7A82E0-B063-473A-A6FC-862E441A8F47}"/>
                          </a:ext>
                        </a:extLst>
                      </p:cNvPr>
                      <p:cNvPicPr/>
                      <p:nvPr/>
                    </p:nvPicPr>
                    <p:blipFill/>
                    <p:spPr>
                      <a:xfrm>
                        <a:off x="2032000" y="719138"/>
                        <a:ext cx="8128000" cy="5418137"/>
                      </a:xfrm>
                      <a:prstGeom prst="rect">
                        <a:avLst/>
                      </a:prstGeom>
                    </p:spPr>
                  </p:pic>
                </p:oleObj>
              </mc:Fallback>
            </mc:AlternateContent>
          </a:graphicData>
        </a:graphic>
      </p:graphicFrame>
      <p:graphicFrame>
        <p:nvGraphicFramePr>
          <p:cNvPr id="4" name="Diagram 3">
            <a:extLst>
              <a:ext uri="{FF2B5EF4-FFF2-40B4-BE49-F238E27FC236}">
                <a16:creationId xmlns:a16="http://schemas.microsoft.com/office/drawing/2014/main" id="{E34442A0-EDFB-4AB8-A75A-6FF16DE215AB}"/>
              </a:ext>
            </a:extLst>
          </p:cNvPr>
          <p:cNvGraphicFramePr/>
          <p:nvPr>
            <p:extLst>
              <p:ext uri="{D42A27DB-BD31-4B8C-83A1-F6EECF244321}">
                <p14:modId xmlns:p14="http://schemas.microsoft.com/office/powerpoint/2010/main" val="2626462673"/>
              </p:ext>
            </p:extLst>
          </p:nvPr>
        </p:nvGraphicFramePr>
        <p:xfrm>
          <a:off x="969442" y="816768"/>
          <a:ext cx="7003503" cy="5222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B2320512-295A-4049-86EF-1C254F39B24B}"/>
              </a:ext>
            </a:extLst>
          </p:cNvPr>
          <p:cNvSpPr txBox="1"/>
          <p:nvPr/>
        </p:nvSpPr>
        <p:spPr>
          <a:xfrm>
            <a:off x="1396793" y="1567939"/>
            <a:ext cx="3008988" cy="584775"/>
          </a:xfrm>
          <a:prstGeom prst="rect">
            <a:avLst/>
          </a:prstGeom>
          <a:noFill/>
        </p:spPr>
        <p:txBody>
          <a:bodyPr wrap="square" rtlCol="0">
            <a:spAutoFit/>
          </a:bodyPr>
          <a:lstStyle/>
          <a:p>
            <a:r>
              <a:rPr lang="en-US" sz="3200" b="1" dirty="0">
                <a:ln/>
                <a:solidFill>
                  <a:schemeClr val="bg1"/>
                </a:solidFill>
                <a:effectLst>
                  <a:outerShdw blurRad="38100" dist="19050" dir="2700000" algn="tl" rotWithShape="0">
                    <a:schemeClr val="dk1">
                      <a:lumMod val="50000"/>
                      <a:alpha val="40000"/>
                    </a:schemeClr>
                  </a:outerShdw>
                </a:effectLst>
              </a:rPr>
              <a:t>Licensee Actions</a:t>
            </a:r>
          </a:p>
        </p:txBody>
      </p:sp>
      <p:pic>
        <p:nvPicPr>
          <p:cNvPr id="14" name="Picture 13">
            <a:extLst>
              <a:ext uri="{FF2B5EF4-FFF2-40B4-BE49-F238E27FC236}">
                <a16:creationId xmlns:a16="http://schemas.microsoft.com/office/drawing/2014/main" id="{1E399F7E-ABF3-4BFA-AE92-7705F48A954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4190" y="6172171"/>
            <a:ext cx="1408434" cy="534266"/>
          </a:xfrm>
          <a:prstGeom prst="rect">
            <a:avLst/>
          </a:prstGeom>
        </p:spPr>
      </p:pic>
    </p:spTree>
    <p:extLst>
      <p:ext uri="{BB962C8B-B14F-4D97-AF65-F5344CB8AC3E}">
        <p14:creationId xmlns:p14="http://schemas.microsoft.com/office/powerpoint/2010/main" val="59120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a:xfrm>
            <a:off x="929640" y="6356350"/>
            <a:ext cx="381000" cy="365125"/>
          </a:xfrm>
        </p:spPr>
        <p:txBody>
          <a:bodyPr/>
          <a:lstStyle/>
          <a:p>
            <a:fld id="{6307C49B-6361-429E-95C0-8ACFC6C4674B}" type="slidenum">
              <a:rPr lang="en-US" smtClean="0"/>
              <a:t>5</a:t>
            </a:fld>
            <a:endParaRPr lang="en-US" dirty="0"/>
          </a:p>
        </p:txBody>
      </p:sp>
      <p:sp>
        <p:nvSpPr>
          <p:cNvPr id="100" name="TextBox 99"/>
          <p:cNvSpPr txBox="1"/>
          <p:nvPr/>
        </p:nvSpPr>
        <p:spPr>
          <a:xfrm>
            <a:off x="2170037" y="281912"/>
            <a:ext cx="7851926" cy="769441"/>
          </a:xfrm>
          <a:prstGeom prst="rect">
            <a:avLst/>
          </a:prstGeom>
          <a:noFill/>
        </p:spPr>
        <p:txBody>
          <a:bodyPr wrap="square" rtlCol="0">
            <a:spAutoFit/>
          </a:bodyPr>
          <a:lstStyle/>
          <a:p>
            <a:pPr algn="ctr"/>
            <a:r>
              <a:rPr lang="en-US" sz="4400" dirty="0">
                <a:solidFill>
                  <a:schemeClr val="bg1"/>
                </a:solidFill>
                <a:latin typeface="+mj-lt"/>
              </a:rPr>
              <a:t>Safety Impact Characterization</a:t>
            </a:r>
          </a:p>
        </p:txBody>
      </p:sp>
      <p:graphicFrame>
        <p:nvGraphicFramePr>
          <p:cNvPr id="4" name="Diagram 3">
            <a:extLst>
              <a:ext uri="{FF2B5EF4-FFF2-40B4-BE49-F238E27FC236}">
                <a16:creationId xmlns:a16="http://schemas.microsoft.com/office/drawing/2014/main" id="{A61C5B4E-8CE6-4B80-AC8F-477AD087B2DD}"/>
              </a:ext>
            </a:extLst>
          </p:cNvPr>
          <p:cNvGraphicFramePr/>
          <p:nvPr>
            <p:extLst>
              <p:ext uri="{D42A27DB-BD31-4B8C-83A1-F6EECF244321}">
                <p14:modId xmlns:p14="http://schemas.microsoft.com/office/powerpoint/2010/main" val="3456901076"/>
              </p:ext>
            </p:extLst>
          </p:nvPr>
        </p:nvGraphicFramePr>
        <p:xfrm>
          <a:off x="-1901110" y="1161328"/>
          <a:ext cx="9754964" cy="5195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Arrow Connector 2">
            <a:extLst>
              <a:ext uri="{FF2B5EF4-FFF2-40B4-BE49-F238E27FC236}">
                <a16:creationId xmlns:a16="http://schemas.microsoft.com/office/drawing/2014/main" id="{DF65E2AD-86AF-46E4-93F3-07D7D987E0F6}"/>
              </a:ext>
            </a:extLst>
          </p:cNvPr>
          <p:cNvCxnSpPr>
            <a:cxnSpLocks/>
          </p:cNvCxnSpPr>
          <p:nvPr/>
        </p:nvCxnSpPr>
        <p:spPr>
          <a:xfrm flipV="1">
            <a:off x="3893924" y="3846856"/>
            <a:ext cx="594105" cy="1"/>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1F454745-F207-4418-82A8-2E91014B3A5A}"/>
              </a:ext>
            </a:extLst>
          </p:cNvPr>
          <p:cNvSpPr/>
          <p:nvPr/>
        </p:nvSpPr>
        <p:spPr>
          <a:xfrm>
            <a:off x="7437802" y="2280352"/>
            <a:ext cx="4602480" cy="3416320"/>
          </a:xfrm>
          <a:prstGeom prst="rect">
            <a:avLst/>
          </a:prstGeom>
        </p:spPr>
        <p:txBody>
          <a:bodyPr wrap="square">
            <a:spAutoFit/>
          </a:bodyPr>
          <a:lstStyle/>
          <a:p>
            <a:r>
              <a:rPr lang="en-US" sz="2400" dirty="0">
                <a:solidFill>
                  <a:schemeClr val="bg1"/>
                </a:solidFill>
              </a:rPr>
              <a:t>All of the following must apply to characterize an issue as having a minimal safety impact: </a:t>
            </a:r>
          </a:p>
          <a:p>
            <a:pPr marL="342900" indent="-342900">
              <a:buFont typeface="Arial" panose="020B0604020202020204" pitchFamily="34" charset="0"/>
              <a:buChar char="•"/>
            </a:pPr>
            <a:r>
              <a:rPr lang="el-GR" sz="2400" dirty="0">
                <a:solidFill>
                  <a:schemeClr val="bg1"/>
                </a:solidFill>
              </a:rPr>
              <a:t>Δ</a:t>
            </a:r>
            <a:r>
              <a:rPr lang="en-US" sz="2400" dirty="0">
                <a:solidFill>
                  <a:schemeClr val="bg1"/>
                </a:solidFill>
              </a:rPr>
              <a:t>CDF less than 1 x 10</a:t>
            </a:r>
            <a:r>
              <a:rPr lang="en-US" sz="2400" baseline="30000" dirty="0">
                <a:solidFill>
                  <a:schemeClr val="bg1"/>
                </a:solidFill>
              </a:rPr>
              <a:t>-7 </a:t>
            </a:r>
            <a:r>
              <a:rPr lang="en-US" sz="2400" dirty="0">
                <a:solidFill>
                  <a:schemeClr val="bg1"/>
                </a:solidFill>
              </a:rPr>
              <a:t>/ year.</a:t>
            </a:r>
            <a:endParaRPr lang="en-US" sz="2400" dirty="0">
              <a:solidFill>
                <a:schemeClr val="bg1"/>
              </a:solidFill>
              <a:cs typeface="Calibri"/>
            </a:endParaRPr>
          </a:p>
          <a:p>
            <a:pPr marL="342900" lvl="0" indent="-342900">
              <a:buFont typeface="Arial" panose="020B0604020202020204" pitchFamily="34" charset="0"/>
              <a:buChar char="•"/>
            </a:pPr>
            <a:r>
              <a:rPr lang="el-GR" sz="2400" dirty="0">
                <a:solidFill>
                  <a:schemeClr val="bg1"/>
                </a:solidFill>
              </a:rPr>
              <a:t>Δ</a:t>
            </a:r>
            <a:r>
              <a:rPr lang="en-US" sz="2400" dirty="0">
                <a:solidFill>
                  <a:schemeClr val="bg1"/>
                </a:solidFill>
              </a:rPr>
              <a:t>LERF less than 1 x 10</a:t>
            </a:r>
            <a:r>
              <a:rPr lang="en-US" sz="2400" baseline="30000" dirty="0">
                <a:solidFill>
                  <a:schemeClr val="bg1"/>
                </a:solidFill>
              </a:rPr>
              <a:t>-8 </a:t>
            </a:r>
            <a:r>
              <a:rPr lang="en-US" sz="2400" dirty="0">
                <a:solidFill>
                  <a:schemeClr val="bg1"/>
                </a:solidFill>
              </a:rPr>
              <a:t>/ year.</a:t>
            </a:r>
            <a:endParaRPr lang="en-US" sz="2400" dirty="0">
              <a:solidFill>
                <a:schemeClr val="bg1"/>
              </a:solidFill>
              <a:cs typeface="Calibri"/>
            </a:endParaRPr>
          </a:p>
          <a:p>
            <a:pPr marL="342900" lvl="0" indent="-342900">
              <a:buFont typeface="Arial" panose="020B0604020202020204" pitchFamily="34" charset="0"/>
              <a:buChar char="•"/>
            </a:pPr>
            <a:r>
              <a:rPr lang="en-US" sz="2400" dirty="0">
                <a:solidFill>
                  <a:schemeClr val="bg1"/>
                </a:solidFill>
              </a:rPr>
              <a:t>The issue screens to no impact or minimal impact using the screening questions.</a:t>
            </a:r>
            <a:endParaRPr lang="en-US" sz="2400" dirty="0">
              <a:solidFill>
                <a:schemeClr val="bg1"/>
              </a:solidFill>
              <a:cs typeface="Calibri"/>
            </a:endParaRPr>
          </a:p>
          <a:p>
            <a:pPr marL="342900" indent="-342900">
              <a:buFont typeface="Arial" panose="020B0604020202020204" pitchFamily="34" charset="0"/>
              <a:buChar char="•"/>
            </a:pPr>
            <a:r>
              <a:rPr lang="en-US" sz="2400" dirty="0">
                <a:solidFill>
                  <a:schemeClr val="bg1"/>
                </a:solidFill>
              </a:rPr>
              <a:t>Cumulative risk is acceptable. </a:t>
            </a:r>
          </a:p>
        </p:txBody>
      </p:sp>
      <p:pic>
        <p:nvPicPr>
          <p:cNvPr id="12" name="Picture 11">
            <a:extLst>
              <a:ext uri="{FF2B5EF4-FFF2-40B4-BE49-F238E27FC236}">
                <a16:creationId xmlns:a16="http://schemas.microsoft.com/office/drawing/2014/main" id="{E938366F-3950-4971-88B4-C7F87D6AF7E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481594" y="192271"/>
            <a:ext cx="1468229" cy="14388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Flowchart: Alternate Process 16">
            <a:extLst>
              <a:ext uri="{FF2B5EF4-FFF2-40B4-BE49-F238E27FC236}">
                <a16:creationId xmlns:a16="http://schemas.microsoft.com/office/drawing/2014/main" id="{88DE4CEA-D1C2-4EB3-85A4-5751A3B3FCF5}"/>
              </a:ext>
            </a:extLst>
          </p:cNvPr>
          <p:cNvSpPr/>
          <p:nvPr/>
        </p:nvSpPr>
        <p:spPr>
          <a:xfrm>
            <a:off x="4651451" y="2759341"/>
            <a:ext cx="2317072" cy="2175029"/>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lvl="0" indent="0" algn="ctr" defTabSz="533400">
              <a:lnSpc>
                <a:spcPct val="90000"/>
              </a:lnSpc>
              <a:spcBef>
                <a:spcPct val="0"/>
              </a:spcBef>
              <a:spcAft>
                <a:spcPct val="35000"/>
              </a:spcAft>
              <a:buNone/>
            </a:pPr>
            <a:r>
              <a:rPr lang="en-US" sz="2400" kern="1200" dirty="0">
                <a:solidFill>
                  <a:schemeClr val="bg1"/>
                </a:solidFill>
              </a:rPr>
              <a:t>Characterize the issue as having a more than minimal safety impact</a:t>
            </a:r>
            <a:endParaRPr lang="en-US" sz="2400" kern="1200" dirty="0">
              <a:solidFill>
                <a:schemeClr val="bg1"/>
              </a:solidFill>
              <a:cs typeface="Calibri"/>
            </a:endParaRPr>
          </a:p>
        </p:txBody>
      </p:sp>
    </p:spTree>
    <p:extLst>
      <p:ext uri="{BB962C8B-B14F-4D97-AF65-F5344CB8AC3E}">
        <p14:creationId xmlns:p14="http://schemas.microsoft.com/office/powerpoint/2010/main" val="364766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CE59-8FB6-451D-A9EE-F91598AF470F}"/>
              </a:ext>
            </a:extLst>
          </p:cNvPr>
          <p:cNvSpPr>
            <a:spLocks noGrp="1"/>
          </p:cNvSpPr>
          <p:nvPr>
            <p:ph type="title"/>
          </p:nvPr>
        </p:nvSpPr>
        <p:spPr/>
        <p:txBody>
          <a:bodyPr/>
          <a:lstStyle/>
          <a:p>
            <a:pPr algn="ctr"/>
            <a:r>
              <a:rPr lang="en-US" dirty="0"/>
              <a:t>Expansion of RIPE</a:t>
            </a:r>
          </a:p>
        </p:txBody>
      </p:sp>
      <p:sp>
        <p:nvSpPr>
          <p:cNvPr id="4" name="Slide Number Placeholder 3">
            <a:extLst>
              <a:ext uri="{FF2B5EF4-FFF2-40B4-BE49-F238E27FC236}">
                <a16:creationId xmlns:a16="http://schemas.microsoft.com/office/drawing/2014/main" id="{1B3BAF1E-E87F-45F9-BE11-DCD01C0E1246}"/>
              </a:ext>
            </a:extLst>
          </p:cNvPr>
          <p:cNvSpPr>
            <a:spLocks noGrp="1"/>
          </p:cNvSpPr>
          <p:nvPr>
            <p:ph type="sldNum" sz="quarter" idx="12"/>
          </p:nvPr>
        </p:nvSpPr>
        <p:spPr/>
        <p:txBody>
          <a:bodyPr/>
          <a:lstStyle/>
          <a:p>
            <a:pPr algn="l"/>
            <a:fld id="{C6542165-3DA4-4201-A01D-C5099ABC25AF}" type="slidenum">
              <a:rPr lang="en-US" smtClean="0"/>
              <a:pPr algn="l"/>
              <a:t>6</a:t>
            </a:fld>
            <a:endParaRPr lang="en-US" dirty="0"/>
          </a:p>
        </p:txBody>
      </p:sp>
      <p:pic>
        <p:nvPicPr>
          <p:cNvPr id="5" name="Picture 4" descr="A close-up of a door handle&#10;&#10;Description automatically generated with low confidence">
            <a:extLst>
              <a:ext uri="{FF2B5EF4-FFF2-40B4-BE49-F238E27FC236}">
                <a16:creationId xmlns:a16="http://schemas.microsoft.com/office/drawing/2014/main" id="{AF9208D4-07D0-4682-B7E9-C13EA614A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240" y="1815614"/>
            <a:ext cx="2667000"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7CFA014A-2BDF-46C7-A118-CD19F4F189D0}"/>
              </a:ext>
            </a:extLst>
          </p:cNvPr>
          <p:cNvSpPr txBox="1"/>
          <p:nvPr/>
        </p:nvSpPr>
        <p:spPr>
          <a:xfrm>
            <a:off x="2169484" y="3978315"/>
            <a:ext cx="3792593" cy="1077218"/>
          </a:xfrm>
          <a:prstGeom prst="rect">
            <a:avLst/>
          </a:prstGeom>
          <a:noFill/>
        </p:spPr>
        <p:txBody>
          <a:bodyPr wrap="square" rtlCol="0">
            <a:spAutoFit/>
          </a:bodyPr>
          <a:lstStyle>
            <a:defPPr>
              <a:defRPr lang="en-US"/>
            </a:defPPr>
            <a:lvl1pPr>
              <a:defRPr sz="2000">
                <a:solidFill>
                  <a:schemeClr val="tx1">
                    <a:lumMod val="75000"/>
                    <a:lumOff val="25000"/>
                  </a:schemeClr>
                </a:solidFill>
                <a:latin typeface="Arial Black" panose="020B0A04020102020204" pitchFamily="34" charset="0"/>
              </a:defRPr>
            </a:lvl1pPr>
          </a:lstStyle>
          <a:p>
            <a:r>
              <a:rPr lang="en-US" sz="3200" dirty="0">
                <a:solidFill>
                  <a:schemeClr val="bg1">
                    <a:lumMod val="85000"/>
                  </a:schemeClr>
                </a:solidFill>
              </a:rPr>
              <a:t>Technical Specifications</a:t>
            </a:r>
          </a:p>
        </p:txBody>
      </p:sp>
      <p:sp>
        <p:nvSpPr>
          <p:cNvPr id="8" name="Rectangle 7">
            <a:extLst>
              <a:ext uri="{FF2B5EF4-FFF2-40B4-BE49-F238E27FC236}">
                <a16:creationId xmlns:a16="http://schemas.microsoft.com/office/drawing/2014/main" id="{31401A62-F574-4D03-8630-32B1CA9478E9}"/>
              </a:ext>
            </a:extLst>
          </p:cNvPr>
          <p:cNvSpPr/>
          <p:nvPr/>
        </p:nvSpPr>
        <p:spPr>
          <a:xfrm>
            <a:off x="6955914" y="2098953"/>
            <a:ext cx="2843328" cy="2862322"/>
          </a:xfrm>
          <a:prstGeom prst="rect">
            <a:avLst/>
          </a:prstGeom>
          <a:noFill/>
        </p:spPr>
        <p:txBody>
          <a:bodyPr wrap="squar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TSTF-425 Surveillanc</a:t>
            </a:r>
            <a:r>
              <a:rPr lang="en-US" sz="3600" b="1" dirty="0">
                <a:ln w="22225">
                  <a:solidFill>
                    <a:schemeClr val="accent2"/>
                  </a:solidFill>
                  <a:prstDash val="solid"/>
                </a:ln>
                <a:solidFill>
                  <a:schemeClr val="accent2">
                    <a:lumMod val="40000"/>
                    <a:lumOff val="60000"/>
                  </a:schemeClr>
                </a:solidFill>
              </a:rPr>
              <a:t>e Frequency Control Program</a:t>
            </a:r>
            <a:endParaRPr lang="en-US" sz="3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7205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611C-297F-4CD5-A549-DD2479D22C23}"/>
              </a:ext>
            </a:extLst>
          </p:cNvPr>
          <p:cNvSpPr>
            <a:spLocks noGrp="1"/>
          </p:cNvSpPr>
          <p:nvPr>
            <p:ph type="title"/>
          </p:nvPr>
        </p:nvSpPr>
        <p:spPr/>
        <p:txBody>
          <a:bodyPr/>
          <a:lstStyle/>
          <a:p>
            <a:pPr algn="ctr"/>
            <a:r>
              <a:rPr lang="en-US" dirty="0"/>
              <a:t>PRA Acceptability</a:t>
            </a:r>
          </a:p>
        </p:txBody>
      </p:sp>
      <p:sp>
        <p:nvSpPr>
          <p:cNvPr id="4" name="Slide Number Placeholder 3">
            <a:extLst>
              <a:ext uri="{FF2B5EF4-FFF2-40B4-BE49-F238E27FC236}">
                <a16:creationId xmlns:a16="http://schemas.microsoft.com/office/drawing/2014/main" id="{D25B365E-9A05-4571-8742-354792E85CFF}"/>
              </a:ext>
            </a:extLst>
          </p:cNvPr>
          <p:cNvSpPr>
            <a:spLocks noGrp="1"/>
          </p:cNvSpPr>
          <p:nvPr>
            <p:ph type="sldNum" sz="quarter" idx="12"/>
          </p:nvPr>
        </p:nvSpPr>
        <p:spPr/>
        <p:txBody>
          <a:bodyPr/>
          <a:lstStyle/>
          <a:p>
            <a:pPr algn="l"/>
            <a:fld id="{C6542165-3DA4-4201-A01D-C5099ABC25AF}" type="slidenum">
              <a:rPr lang="en-US" smtClean="0"/>
              <a:pPr algn="l"/>
              <a:t>7</a:t>
            </a:fld>
            <a:endParaRPr lang="en-US" dirty="0"/>
          </a:p>
        </p:txBody>
      </p:sp>
      <p:graphicFrame>
        <p:nvGraphicFramePr>
          <p:cNvPr id="5" name="Content Placeholder 4">
            <a:extLst>
              <a:ext uri="{FF2B5EF4-FFF2-40B4-BE49-F238E27FC236}">
                <a16:creationId xmlns:a16="http://schemas.microsoft.com/office/drawing/2014/main" id="{4C6CBB31-AE51-4849-9FC2-93182C4E6495}"/>
              </a:ext>
            </a:extLst>
          </p:cNvPr>
          <p:cNvGraphicFramePr>
            <a:graphicFrameLocks noGrp="1"/>
          </p:cNvGraphicFramePr>
          <p:nvPr>
            <p:ph idx="1"/>
            <p:extLst>
              <p:ext uri="{D42A27DB-BD31-4B8C-83A1-F6EECF244321}">
                <p14:modId xmlns:p14="http://schemas.microsoft.com/office/powerpoint/2010/main" val="2135710968"/>
              </p:ext>
            </p:extLst>
          </p:nvPr>
        </p:nvGraphicFramePr>
        <p:xfrm>
          <a:off x="-285924" y="15571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580FC82-F434-4DFC-A212-D9B87F524D26}"/>
              </a:ext>
            </a:extLst>
          </p:cNvPr>
          <p:cNvSpPr txBox="1"/>
          <p:nvPr/>
        </p:nvSpPr>
        <p:spPr>
          <a:xfrm>
            <a:off x="8106340" y="3016316"/>
            <a:ext cx="3457185" cy="1200329"/>
          </a:xfrm>
          <a:prstGeom prst="rect">
            <a:avLst/>
          </a:prstGeom>
          <a:noFill/>
        </p:spPr>
        <p:txBody>
          <a:bodyPr wrap="square" rtlCol="0">
            <a:spAutoFit/>
          </a:bodyPr>
          <a:lstStyle/>
          <a:p>
            <a:r>
              <a:rPr lang="en-US" sz="2400" dirty="0">
                <a:solidFill>
                  <a:schemeClr val="bg1">
                    <a:lumMod val="95000"/>
                  </a:schemeClr>
                </a:solidFill>
              </a:rPr>
              <a:t>Streamline Review – No review of PRA or deterministic review</a:t>
            </a:r>
          </a:p>
        </p:txBody>
      </p:sp>
      <p:sp>
        <p:nvSpPr>
          <p:cNvPr id="10" name="TextBox 9">
            <a:extLst>
              <a:ext uri="{FF2B5EF4-FFF2-40B4-BE49-F238E27FC236}">
                <a16:creationId xmlns:a16="http://schemas.microsoft.com/office/drawing/2014/main" id="{6DFF6B51-A628-49A2-BCB8-861D431FE011}"/>
              </a:ext>
            </a:extLst>
          </p:cNvPr>
          <p:cNvSpPr txBox="1"/>
          <p:nvPr/>
        </p:nvSpPr>
        <p:spPr>
          <a:xfrm>
            <a:off x="7896614" y="4461632"/>
            <a:ext cx="3831195" cy="1938992"/>
          </a:xfrm>
          <a:prstGeom prst="rect">
            <a:avLst/>
          </a:prstGeom>
          <a:noFill/>
        </p:spPr>
        <p:txBody>
          <a:bodyPr wrap="square" rtlCol="0">
            <a:spAutoFit/>
          </a:bodyPr>
          <a:lstStyle/>
          <a:p>
            <a:r>
              <a:rPr lang="en-US" sz="2400" dirty="0">
                <a:solidFill>
                  <a:schemeClr val="bg1">
                    <a:lumMod val="95000"/>
                  </a:schemeClr>
                </a:solidFill>
              </a:rPr>
              <a:t>Streamline Review – Must demonstrate very few, or no, open F&amp;Os and previously reviewed PRA for external events</a:t>
            </a:r>
          </a:p>
        </p:txBody>
      </p:sp>
      <p:sp>
        <p:nvSpPr>
          <p:cNvPr id="11" name="Arrow: Left-Up 10">
            <a:extLst>
              <a:ext uri="{FF2B5EF4-FFF2-40B4-BE49-F238E27FC236}">
                <a16:creationId xmlns:a16="http://schemas.microsoft.com/office/drawing/2014/main" id="{57C88903-0EA0-4FB1-81E3-BCB57905CAE4}"/>
              </a:ext>
            </a:extLst>
          </p:cNvPr>
          <p:cNvSpPr/>
          <p:nvPr/>
        </p:nvSpPr>
        <p:spPr>
          <a:xfrm rot="19086347">
            <a:off x="7536301" y="2970236"/>
            <a:ext cx="720626" cy="800048"/>
          </a:xfrm>
          <a:prstGeom prst="leftUpArrow">
            <a:avLst>
              <a:gd name="adj1" fmla="val 25000"/>
              <a:gd name="adj2" fmla="val 33333"/>
              <a:gd name="adj3" fmla="val 25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91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D7A-C4B9-493F-BE6E-6F5866D2C525}"/>
              </a:ext>
            </a:extLst>
          </p:cNvPr>
          <p:cNvSpPr>
            <a:spLocks noGrp="1"/>
          </p:cNvSpPr>
          <p:nvPr>
            <p:ph type="title"/>
          </p:nvPr>
        </p:nvSpPr>
        <p:spPr>
          <a:xfrm>
            <a:off x="838200" y="136525"/>
            <a:ext cx="10515600" cy="1325563"/>
          </a:xfrm>
        </p:spPr>
        <p:txBody>
          <a:bodyPr/>
          <a:lstStyle/>
          <a:p>
            <a:pPr algn="ctr"/>
            <a:r>
              <a:rPr lang="en-US" dirty="0"/>
              <a:t>Application of RIPE</a:t>
            </a:r>
          </a:p>
        </p:txBody>
      </p:sp>
      <p:sp>
        <p:nvSpPr>
          <p:cNvPr id="3" name="Content Placeholder 2">
            <a:extLst>
              <a:ext uri="{FF2B5EF4-FFF2-40B4-BE49-F238E27FC236}">
                <a16:creationId xmlns:a16="http://schemas.microsoft.com/office/drawing/2014/main" id="{982FC9E7-BDF8-4860-BB31-66B218CA5715}"/>
              </a:ext>
            </a:extLst>
          </p:cNvPr>
          <p:cNvSpPr>
            <a:spLocks noGrp="1"/>
          </p:cNvSpPr>
          <p:nvPr>
            <p:ph idx="1"/>
          </p:nvPr>
        </p:nvSpPr>
        <p:spPr>
          <a:xfrm>
            <a:off x="1333151" y="1372619"/>
            <a:ext cx="10515600" cy="4748839"/>
          </a:xfrm>
        </p:spPr>
        <p:txBody>
          <a:bodyPr>
            <a:normAutofit fontScale="92500"/>
          </a:bodyPr>
          <a:lstStyle/>
          <a:p>
            <a:r>
              <a:rPr lang="en-US" sz="2800" dirty="0">
                <a:latin typeface="Century Gothic"/>
              </a:rPr>
              <a:t>First RIPE exemption request for review January 2021​</a:t>
            </a:r>
          </a:p>
          <a:p>
            <a:pPr lvl="1"/>
            <a:r>
              <a:rPr lang="en-US" sz="2400" dirty="0">
                <a:latin typeface="Century Gothic"/>
              </a:rPr>
              <a:t>Exemption from 10 CFR 50.62(c)(1) (ATWS Rule)</a:t>
            </a:r>
            <a:endParaRPr lang="en-US" sz="2400" dirty="0"/>
          </a:p>
          <a:p>
            <a:pPr lvl="1"/>
            <a:r>
              <a:rPr lang="en-US" sz="2000" dirty="0">
                <a:effectLst/>
                <a:latin typeface="Century Gothic"/>
                <a:ea typeface="Calibri" panose="020F0502020204030204" pitchFamily="34" charset="0"/>
                <a:cs typeface="Calibri"/>
              </a:rPr>
              <a:t>The ATWS </a:t>
            </a:r>
            <a:r>
              <a:rPr lang="en-US" sz="2000" dirty="0">
                <a:latin typeface="Century Gothic"/>
                <a:ea typeface="Calibri" panose="020F0502020204030204" pitchFamily="34" charset="0"/>
                <a:cs typeface="Calibri"/>
              </a:rPr>
              <a:t>Rule</a:t>
            </a:r>
            <a:r>
              <a:rPr lang="en-US" sz="2000" dirty="0">
                <a:effectLst/>
                <a:latin typeface="Century Gothic"/>
                <a:ea typeface="Calibri" panose="020F0502020204030204" pitchFamily="34" charset="0"/>
                <a:cs typeface="Calibri"/>
              </a:rPr>
              <a:t> includes the following three requirements in 50.62(c): (1) the diverse auxiliary feedwater actuation, (2) diverse turbine trip, (3) diverse reactor scram as well as the existing safety related actuation of Auxiliary Feedwater System and the reactor protection system reactor/turbine trip under the conditions of an ATWS</a:t>
            </a:r>
            <a:r>
              <a:rPr lang="en-US" sz="2000" dirty="0">
                <a:latin typeface="Century Gothic"/>
                <a:ea typeface="Calibri" panose="020F0502020204030204" pitchFamily="34" charset="0"/>
                <a:cs typeface="Calibri"/>
              </a:rPr>
              <a:t>  </a:t>
            </a:r>
            <a:endParaRPr lang="en-US" sz="2000" dirty="0">
              <a:effectLst/>
              <a:ea typeface="Calibri" panose="020F0502020204030204" pitchFamily="34" charset="0"/>
              <a:cs typeface="Calibri" panose="020F0502020204030204" pitchFamily="34" charset="0"/>
            </a:endParaRPr>
          </a:p>
          <a:p>
            <a:r>
              <a:rPr lang="en-US" sz="2800" dirty="0">
                <a:effectLst/>
                <a:latin typeface="Century Gothic"/>
                <a:ea typeface="Calibri" panose="020F0502020204030204" pitchFamily="34" charset="0"/>
                <a:cs typeface="Calibri"/>
              </a:rPr>
              <a:t>The RIPE submittal requested a </a:t>
            </a:r>
            <a:r>
              <a:rPr lang="en-US" sz="2800" u="sng" dirty="0">
                <a:effectLst/>
                <a:latin typeface="Century Gothic"/>
                <a:ea typeface="Calibri" panose="020F0502020204030204" pitchFamily="34" charset="0"/>
                <a:cs typeface="Calibri"/>
              </a:rPr>
              <a:t>partial exemption</a:t>
            </a:r>
            <a:r>
              <a:rPr lang="en-US" sz="2800" dirty="0">
                <a:effectLst/>
                <a:latin typeface="Century Gothic"/>
                <a:ea typeface="Calibri" panose="020F0502020204030204" pitchFamily="34" charset="0"/>
                <a:cs typeface="Calibri"/>
              </a:rPr>
              <a:t> </a:t>
            </a:r>
            <a:r>
              <a:rPr lang="en-US" sz="2800" dirty="0">
                <a:latin typeface="Century Gothic"/>
                <a:ea typeface="Calibri" panose="020F0502020204030204" pitchFamily="34" charset="0"/>
                <a:cs typeface="Calibri"/>
              </a:rPr>
              <a:t>to eliminate</a:t>
            </a:r>
            <a:r>
              <a:rPr lang="en-US" sz="2800" dirty="0">
                <a:effectLst/>
                <a:latin typeface="Century Gothic"/>
                <a:ea typeface="Calibri" panose="020F0502020204030204" pitchFamily="34" charset="0"/>
                <a:cs typeface="Calibri"/>
              </a:rPr>
              <a:t> the</a:t>
            </a:r>
            <a:r>
              <a:rPr lang="en-US" sz="2800" dirty="0">
                <a:latin typeface="Century Gothic"/>
                <a:ea typeface="Calibri" panose="020F0502020204030204" pitchFamily="34" charset="0"/>
                <a:cs typeface="Calibri"/>
              </a:rPr>
              <a:t> Diverse Auxiliary Feedwater Actuation System</a:t>
            </a:r>
            <a:r>
              <a:rPr lang="en-US" sz="2800" dirty="0">
                <a:effectLst/>
                <a:latin typeface="Century Gothic"/>
                <a:ea typeface="Calibri" panose="020F0502020204030204" pitchFamily="34" charset="0"/>
                <a:cs typeface="Calibri"/>
              </a:rPr>
              <a:t> requirement only</a:t>
            </a:r>
          </a:p>
          <a:p>
            <a:r>
              <a:rPr lang="en-US" sz="2800" dirty="0">
                <a:latin typeface="Century Gothic"/>
                <a:cs typeface="Calibri"/>
              </a:rPr>
              <a:t>Acceptance review did require request for clarifying information</a:t>
            </a:r>
          </a:p>
          <a:p>
            <a:r>
              <a:rPr lang="en-US" sz="2800" dirty="0">
                <a:latin typeface="Century Gothic"/>
                <a:cs typeface="Calibri"/>
              </a:rPr>
              <a:t>SE completed and issued on March 23, 2022, within 8½ weeks</a:t>
            </a:r>
          </a:p>
        </p:txBody>
      </p:sp>
      <p:sp>
        <p:nvSpPr>
          <p:cNvPr id="4" name="Slide Number Placeholder 3">
            <a:extLst>
              <a:ext uri="{FF2B5EF4-FFF2-40B4-BE49-F238E27FC236}">
                <a16:creationId xmlns:a16="http://schemas.microsoft.com/office/drawing/2014/main" id="{1C4AE342-3736-4BCE-A640-CE20B795A171}"/>
              </a:ext>
            </a:extLst>
          </p:cNvPr>
          <p:cNvSpPr>
            <a:spLocks noGrp="1"/>
          </p:cNvSpPr>
          <p:nvPr>
            <p:ph type="sldNum" sz="quarter" idx="12"/>
          </p:nvPr>
        </p:nvSpPr>
        <p:spPr/>
        <p:txBody>
          <a:bodyPr/>
          <a:lstStyle/>
          <a:p>
            <a:pPr algn="l"/>
            <a:fld id="{C6542165-3DA4-4201-A01D-C5099ABC25AF}" type="slidenum">
              <a:rPr lang="en-US" smtClean="0"/>
              <a:pPr algn="l"/>
              <a:t>8</a:t>
            </a:fld>
            <a:endParaRPr lang="en-US" dirty="0"/>
          </a:p>
        </p:txBody>
      </p:sp>
    </p:spTree>
    <p:extLst>
      <p:ext uri="{BB962C8B-B14F-4D97-AF65-F5344CB8AC3E}">
        <p14:creationId xmlns:p14="http://schemas.microsoft.com/office/powerpoint/2010/main" val="76303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B05F-19FB-476C-8C24-3655ABF5F857}"/>
              </a:ext>
            </a:extLst>
          </p:cNvPr>
          <p:cNvSpPr>
            <a:spLocks noGrp="1"/>
          </p:cNvSpPr>
          <p:nvPr>
            <p:ph type="title"/>
          </p:nvPr>
        </p:nvSpPr>
        <p:spPr/>
        <p:txBody>
          <a:bodyPr/>
          <a:lstStyle/>
          <a:p>
            <a:pPr algn="ctr"/>
            <a:r>
              <a:rPr lang="en-US" dirty="0"/>
              <a:t>Application of RIPE</a:t>
            </a:r>
          </a:p>
        </p:txBody>
      </p:sp>
      <p:sp>
        <p:nvSpPr>
          <p:cNvPr id="3" name="Slide Number Placeholder 2">
            <a:extLst>
              <a:ext uri="{FF2B5EF4-FFF2-40B4-BE49-F238E27FC236}">
                <a16:creationId xmlns:a16="http://schemas.microsoft.com/office/drawing/2014/main" id="{31CFA8A5-FF22-4FA5-B103-8E7D5AC48F6A}"/>
              </a:ext>
            </a:extLst>
          </p:cNvPr>
          <p:cNvSpPr>
            <a:spLocks noGrp="1"/>
          </p:cNvSpPr>
          <p:nvPr>
            <p:ph type="sldNum" sz="quarter" idx="12"/>
          </p:nvPr>
        </p:nvSpPr>
        <p:spPr/>
        <p:txBody>
          <a:bodyPr/>
          <a:lstStyle/>
          <a:p>
            <a:pPr algn="l"/>
            <a:fld id="{C6542165-3DA4-4201-A01D-C5099ABC25AF}" type="slidenum">
              <a:rPr lang="en-US" smtClean="0"/>
              <a:pPr algn="l"/>
              <a:t>9</a:t>
            </a:fld>
            <a:endParaRPr lang="en-US" dirty="0"/>
          </a:p>
        </p:txBody>
      </p:sp>
      <p:pic>
        <p:nvPicPr>
          <p:cNvPr id="12" name="Picture 11">
            <a:extLst>
              <a:ext uri="{FF2B5EF4-FFF2-40B4-BE49-F238E27FC236}">
                <a16:creationId xmlns:a16="http://schemas.microsoft.com/office/drawing/2014/main" id="{F905BA8E-A3D8-4483-BF39-ED5768FB0BAE}"/>
              </a:ext>
            </a:extLst>
          </p:cNvPr>
          <p:cNvPicPr>
            <a:picLocks noChangeAspect="1"/>
          </p:cNvPicPr>
          <p:nvPr/>
        </p:nvPicPr>
        <p:blipFill>
          <a:blip r:embed="rId3"/>
          <a:stretch>
            <a:fillRect/>
          </a:stretch>
        </p:blipFill>
        <p:spPr>
          <a:xfrm>
            <a:off x="1200500" y="1966419"/>
            <a:ext cx="10717200" cy="3150330"/>
          </a:xfrm>
          <a:prstGeom prst="rect">
            <a:avLst/>
          </a:prstGeom>
        </p:spPr>
      </p:pic>
    </p:spTree>
    <p:extLst>
      <p:ext uri="{BB962C8B-B14F-4D97-AF65-F5344CB8AC3E}">
        <p14:creationId xmlns:p14="http://schemas.microsoft.com/office/powerpoint/2010/main" val="389288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otalTime>254</TotalTime>
  <Words>1093</Words>
  <Application>Microsoft Office PowerPoint</Application>
  <PresentationFormat>Widescreen</PresentationFormat>
  <Paragraphs>152</Paragraphs>
  <Slides>16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Arial Black</vt:lpstr>
      <vt:lpstr>Calibri</vt:lpstr>
      <vt:lpstr>Calibri Light</vt:lpstr>
      <vt:lpstr>Century Gothic</vt:lpstr>
      <vt:lpstr>Times New Roman</vt:lpstr>
      <vt:lpstr>Office Theme</vt:lpstr>
      <vt:lpstr>Bitmap Image</vt:lpstr>
      <vt:lpstr>Risk-Informed Process for Evaluations Expansion and Use  Antonios M. Zoulis</vt:lpstr>
      <vt:lpstr>Map of Universe of Issues</vt:lpstr>
      <vt:lpstr>Leverage Existing Regulations &amp; Processes</vt:lpstr>
      <vt:lpstr>Implementation of RIPE</vt:lpstr>
      <vt:lpstr>PowerPoint Presentation</vt:lpstr>
      <vt:lpstr>Expansion of RIPE</vt:lpstr>
      <vt:lpstr>PRA Acceptability</vt:lpstr>
      <vt:lpstr>Application of RIPE</vt:lpstr>
      <vt:lpstr>Application of RIPE</vt:lpstr>
      <vt:lpstr>Application of RIPE -  Timeline</vt:lpstr>
      <vt:lpstr>Application of RIPE</vt:lpstr>
      <vt:lpstr>Lessons-Learned</vt:lpstr>
      <vt:lpstr>PowerPoint Presentation</vt:lpstr>
      <vt:lpstr>References</vt:lpstr>
      <vt:lpstr>PowerPoint Presentation</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Rivera-Varona, Aida</dc:creator>
  <cp:lastModifiedBy>Zoulis, Antonios</cp:lastModifiedBy>
  <cp:revision>4</cp:revision>
  <dcterms:created xsi:type="dcterms:W3CDTF">2022-03-17T13:01:35Z</dcterms:created>
  <dcterms:modified xsi:type="dcterms:W3CDTF">2022-06-21T19:52:26Z</dcterms:modified>
</cp:coreProperties>
</file>