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5DBB-E21F-44D2-8774-348A1E0A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A44DD-3ED9-4AC3-8704-69032A55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125-558F-42F6-910D-EB5EE1D6001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2D6BE-D676-43B0-BB34-08F4834D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93FE3-51CC-4DA1-BBD9-219194C7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62C9-340F-4D14-A1ED-F89681F1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8CF9C-0011-4031-ACCF-825A9F65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A53B3-8DB9-4F54-9D02-27FD9479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045D-D73E-4530-8E1C-C1CC076AE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E125-558F-42F6-910D-EB5EE1D6001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F1E14-88E5-48F1-94F0-ABA1F0860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7D80-A1E0-4B6D-BBE3-AA4129792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62C9-340F-4D14-A1ED-F89681F1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DFB8F-5632-4BDF-A1DE-75098E32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64C28-AA0E-43A7-BA04-7FBFD011E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8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B80D19-3B40-46FD-BF52-2DB28554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Large Break LOCA</a:t>
            </a:r>
            <a:br>
              <a:rPr lang="en-US"/>
            </a:br>
            <a:r>
              <a:rPr lang="en-US" sz="1800"/>
              <a:t> </a:t>
            </a:r>
            <a:br>
              <a:rPr lang="en-US"/>
            </a:b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RASTEP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predicts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the correct release category (</a:t>
            </a:r>
            <a:r>
              <a:rPr lang="en-US" sz="1800" b="0">
                <a:solidFill>
                  <a:srgbClr val="000000"/>
                </a:solidFill>
                <a:latin typeface="Times New Roman" pitchFamily="18"/>
              </a:rPr>
              <a:t>LOCA basemat melt-through) 3.5 days ahead on time</a:t>
            </a:r>
            <a:br>
              <a:rPr lang="en-US" sz="1800"/>
            </a:br>
            <a:br>
              <a:rPr lang="en-US" sz="1800"/>
            </a:br>
            <a:br>
              <a:rPr lang="en-US"/>
            </a:br>
            <a:br>
              <a:rPr lang="en-US"/>
            </a:b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AC300-9B36-4287-AAB4-A329D4059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8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A5F712-4486-4FA6-AC02-C4F1550C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Station Black Out</a:t>
            </a:r>
            <a:br>
              <a:rPr lang="en-US"/>
            </a:b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4C5A2-4E56-4944-A716-290B2FCCB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C6CFAB-0984-4222-A21B-C333DFB6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Station Black Out</a:t>
            </a:r>
            <a:br>
              <a:rPr lang="en-US"/>
            </a:br>
            <a:r>
              <a:rPr lang="en-US" sz="1600"/>
              <a:t> </a:t>
            </a:r>
            <a:br>
              <a:rPr lang="en-US"/>
            </a:b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RASTEP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predicts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the correct first release (diffuse leakage) as well as the major release category (</a:t>
            </a:r>
            <a:r>
              <a:rPr lang="en-US" sz="1800" b="0">
                <a:solidFill>
                  <a:srgbClr val="000000"/>
                </a:solidFill>
                <a:latin typeface="Times New Roman" pitchFamily="18"/>
              </a:rPr>
              <a:t>LOCA basemat melt-through) 3.5 days ahead on time</a:t>
            </a:r>
            <a:endParaRPr lang="en-SE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7AAC7-035A-4E98-9B1C-7448B05CF3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FFA21F-0412-4975-B1B5-62DBCC6C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Interfacing System LOCA</a:t>
            </a:r>
            <a:br>
              <a:rPr lang="en-US"/>
            </a:br>
            <a:br>
              <a:rPr lang="en-US" sz="2000"/>
            </a:b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B1BFD-444B-4033-B314-51B0F6D75A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8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D947DA-C346-4D3B-98EC-EA772270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Interfacing System LOCA</a:t>
            </a:r>
            <a:br>
              <a:rPr lang="en-US"/>
            </a:br>
            <a:r>
              <a:rPr lang="en-US" sz="1600"/>
              <a:t> </a:t>
            </a:r>
            <a:br>
              <a:rPr lang="en-US"/>
            </a:br>
            <a:r>
              <a:rPr lang="en-US" sz="1800" b="0">
                <a:solidFill>
                  <a:srgbClr val="000000"/>
                </a:solidFill>
                <a:latin typeface="Times New Roman" pitchFamily="18"/>
              </a:rPr>
              <a:t>RASTEP </a:t>
            </a:r>
            <a:r>
              <a:rPr lang="en-US" sz="1800">
                <a:solidFill>
                  <a:srgbClr val="000000"/>
                </a:solidFill>
                <a:latin typeface="Times New Roman" pitchFamily="18"/>
              </a:rPr>
              <a:t>predicts</a:t>
            </a:r>
            <a:r>
              <a:rPr lang="en-US" sz="1800" b="0">
                <a:solidFill>
                  <a:srgbClr val="000000"/>
                </a:solidFill>
                <a:latin typeface="Times New Roman" pitchFamily="18"/>
              </a:rPr>
              <a:t> a radioactive release from the auxiliary building </a:t>
            </a:r>
            <a:r>
              <a:rPr lang="en-US" sz="1800">
                <a:solidFill>
                  <a:srgbClr val="000000"/>
                </a:solidFill>
                <a:latin typeface="Times New Roman" pitchFamily="18"/>
              </a:rPr>
              <a:t>75 minutes </a:t>
            </a:r>
            <a:r>
              <a:rPr lang="en-US" sz="1800" b="0">
                <a:solidFill>
                  <a:srgbClr val="000000"/>
                </a:solidFill>
                <a:latin typeface="Times New Roman" pitchFamily="18"/>
              </a:rPr>
              <a:t>before the actual release.</a:t>
            </a:r>
            <a:br>
              <a:rPr lang="en-US"/>
            </a:br>
            <a:br>
              <a:rPr lang="en-US" sz="2000"/>
            </a:b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C62B3-4BE0-4DAA-BE38-5EF9FBC05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829467-EA97-42AF-A9A1-8FF055C9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Conclusions</a:t>
            </a:r>
            <a:br>
              <a:rPr lang="en-US"/>
            </a:b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7030D-16C6-4658-BEDA-749BFBC72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4B439-61D7-45CB-8526-DDE31CC8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3B084-229E-45AF-949D-CF9CDAC92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7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CB928-24EB-481C-981A-865B6800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DF97E-C329-4579-B3F4-D2E8C7370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5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4E8F9-4CE0-4E4D-84E0-F4E1FF76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93026-987C-4C06-84A3-31622AE72C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5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F4FBA-8212-46B3-9B3D-50BFCE48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Bayesian Belief Network</a:t>
            </a:r>
            <a:br>
              <a:rPr lang="en-US"/>
            </a:br>
            <a:br>
              <a:rPr lang="en-US"/>
            </a:br>
            <a:r>
              <a:rPr lang="en-US" sz="1800" b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The beliefs are </a:t>
            </a: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updated</a:t>
            </a:r>
            <a:r>
              <a:rPr lang="en-US" sz="1800" b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every time </a:t>
            </a: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observations</a:t>
            </a:r>
            <a:r>
              <a:rPr lang="en-US" sz="1800" b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are introduced by the user</a:t>
            </a:r>
            <a:endParaRPr lang="en-US" sz="1800"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2C5A8-53FD-4AEA-B101-5DEBACFA2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101E2-815F-4839-BCA3-8CE9F44B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Verification and Validation (V&amp;V) process</a:t>
            </a:r>
            <a:br>
              <a:rPr lang="en-US"/>
            </a:br>
            <a:br>
              <a:rPr lang="en-US" sz="20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</a:b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Every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model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must undergo a V&amp;V process to verify it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represents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correctly the power plant </a:t>
            </a:r>
            <a:br>
              <a:rPr lang="en-US" sz="1800"/>
            </a:br>
            <a:endParaRPr lang="en-SE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A3BB4-F13B-453A-8986-3719688B7C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90B14B-9E5F-4E16-AE32-CEC19190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Time discretization</a:t>
            </a:r>
            <a:br>
              <a:rPr lang="en-US"/>
            </a:br>
            <a:br>
              <a:rPr lang="en-US" sz="2000"/>
            </a:b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Every time a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major parameter changes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its trend, a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new time step 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is introduced in the analysis</a:t>
            </a:r>
            <a:endParaRPr lang="en-SE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4F894-7C5C-4FD6-A915-15AEAB8E1D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D2BF2-2006-464E-B8A4-C3753115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Information loss</a:t>
            </a:r>
            <a:br>
              <a:rPr lang="en-US"/>
            </a:br>
            <a:br>
              <a:rPr lang="en-US" sz="2000"/>
            </a:b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RASTEP is designed to be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robust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even in scenarios involving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information loss 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(e.g. sensor malfunction)</a:t>
            </a:r>
            <a:endParaRPr lang="en-SE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84F24-BD1B-4D1F-93A7-334527BF3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44BC8-E761-4985-A053-130174C8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Transients analyzed</a:t>
            </a:r>
            <a:br>
              <a:rPr lang="en-US"/>
            </a:br>
            <a:br>
              <a:rPr lang="en-US" sz="2000"/>
            </a:b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The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results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of each transient are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compared</a:t>
            </a:r>
            <a:r>
              <a:rPr lang="en-US" sz="1800" b="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 to those obtained by </a:t>
            </a:r>
            <a:r>
              <a:rPr lang="en-US" sz="1800">
                <a:solidFill>
                  <a:srgbClr val="1D1D1B"/>
                </a:solidFill>
                <a:latin typeface="Times New Roman" pitchFamily="18"/>
                <a:cs typeface="Times New Roman" pitchFamily="18"/>
              </a:rPr>
              <a:t>JRC using MAAP v5.04</a:t>
            </a:r>
            <a:endParaRPr lang="en-SE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925AB-FA9A-4629-B7BD-37CE5399A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8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EB2E06-E450-47BE-B020-A83BDD0F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Large Break LOCA</a:t>
            </a:r>
            <a:br>
              <a:rPr lang="en-US"/>
            </a:b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36771-79EA-42BF-A429-B90C59116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Bayesian Belief Network  The beliefs are updated every time observations are introduced by the user</vt:lpstr>
      <vt:lpstr>Verification and Validation (V&amp;V) process  Every model must undergo a V&amp;V process to verify it represents correctly the power plant  </vt:lpstr>
      <vt:lpstr>Time discretization  Every time a major parameter changes its trend, a new time step is introduced in the analysis</vt:lpstr>
      <vt:lpstr>Information loss  RASTEP is designed to be robust even in scenarios involving information loss (e.g. sensor malfunction)</vt:lpstr>
      <vt:lpstr>Transients analyzed  The results of each transient are compared to those obtained by JRC using MAAP v5.04</vt:lpstr>
      <vt:lpstr>Large Break LOCA </vt:lpstr>
      <vt:lpstr>Large Break LOCA   RASTEP predicts the correct release category (LOCA basemat melt-through) 3.5 days ahead on time    </vt:lpstr>
      <vt:lpstr>Station Black Out </vt:lpstr>
      <vt:lpstr>Station Black Out   RASTEP predicts the correct first release (diffuse leakage) as well as the major release category (LOCA basemat melt-through) 3.5 days ahead on time</vt:lpstr>
      <vt:lpstr>Interfacing System LOCA  </vt:lpstr>
      <vt:lpstr>Interfacing System LOCA   RASTEP predicts a radioactive release from the auxiliary building 75 minutes before the actual release.  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Franco Canepa</dc:creator>
  <cp:lastModifiedBy>Juan Franco Canepa</cp:lastModifiedBy>
  <cp:revision>1</cp:revision>
  <dcterms:created xsi:type="dcterms:W3CDTF">2022-06-23T07:39:36Z</dcterms:created>
  <dcterms:modified xsi:type="dcterms:W3CDTF">2022-06-23T07:39:36Z</dcterms:modified>
</cp:coreProperties>
</file>