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61B92-E1FA-2E10-2A4F-0E5F32F06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B8D312-46A3-AE5B-8181-E23B9B274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462C80-9F4F-E218-819B-71F96048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B5C150-39E4-187B-A224-92F637D7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F2005D-4C67-436F-8DC8-25D06205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73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0489EA-D797-11C0-BCF1-1D946EF81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4753D8-3D60-9D7C-0C4E-E4BFFC090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AF8A8A-F725-2F0F-C819-4514A5BB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57884A-0517-674E-D000-94E4DD888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298EB7-DE8E-C6B8-D22A-1CDD578F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51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65067FD-5D08-85A0-953D-A28C894F8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542391-CA66-AD5A-CA51-C5D715592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C4A8A6-9626-FF2F-62CE-EF36B5B4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603439-77C4-F8DD-D87F-3529DDD5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87CC3-FE44-4E88-A3E5-7337F47B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73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E32EE-5DD2-6823-F218-281C4E21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69BCEA-714D-C797-6277-01150F61E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C665D-40F4-0CA7-0274-4AF07BC7C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A7C0F3-BBF3-27EA-4A78-0A662B1C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D40567-13E8-6239-AC18-5A5ABDE8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56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B8714-FAF6-7D7F-FCA0-93BA0A12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1FD195-787F-4658-95DD-0B6FA6471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6BB048-A527-708F-8765-2182EBE1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BAAC63-A68F-65FE-1C4A-110A884B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2EFDC1-544F-FE88-0570-182DCF17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58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B45D3-CE68-1B52-15E3-52E1B3EC0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D00415-9F41-131D-9BE7-0E47A8DC0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71D882-F707-B37E-A935-D91F51689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883406-F497-98FE-2B13-3693C099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310530-D062-FB2C-819E-71EF9D1ED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BAC548-6597-A1DE-DBF9-5FA88E31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59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BF1FF-26ED-E154-4255-7D75C641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D9B8FE-EF94-87C2-CC7E-A930D2847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CD8802-F705-179B-915F-653A25CD9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E3E6DBC-D0C4-17CE-E88E-8FA04D1D7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1CF4E16-1874-5A15-46F7-0D5BD6D6D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9408C56-D164-6303-192D-2BBBDB8C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1DCA63-E4D7-F31A-FC08-F2D17B9A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D5D8E16-E041-8CC9-9AEE-74B49676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29569-9821-372E-9BC0-61D311D89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5BCDB99-2BA1-76CD-C5DC-D423692CF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DD3615-4561-FB34-9B85-4600C50CB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12D8E7-547E-4FEE-31A0-1D58459A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99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A79D84-2BF3-3F27-6FFF-B18B7F71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DCFB391-8D3B-6658-BFB9-731FBB15B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7FB90B-4257-30E2-40E4-E286E60A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2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A7AB3-C6F0-E524-6D91-343F0ED39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426029-A917-168F-1DFA-7A3CEBA1F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F3DFCC-8753-483E-E722-D2792BC5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809874-41BF-C75E-C5F8-2E091A9A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601AE2-FDC1-6008-2F9C-FD0393CF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E0EF54-7521-31CE-DE56-98C575EEA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5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E5CD1-70BD-0757-FAF2-150663487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A92EF7-A875-63B1-4793-D45C1FD78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552351-D8FA-3A58-AA9A-4A4BC6570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44505-3379-2DF7-773A-ACED572A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3C571B-6A6C-BDE5-285E-56E835A6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DEDF11-BC13-EC32-0C5C-B1C25238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1701602-79E9-E153-F7FF-F182163A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66BBD8-7181-0FE2-3F64-11F16E859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C048C3-6C49-A319-748A-1668EBC38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AB81-69C2-E34D-9411-F244C0A59EC7}" type="datetimeFigureOut">
              <a:rPr lang="de-DE" smtClean="0"/>
              <a:t>30.06.22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941430-9C06-F11B-283E-B7B956FC2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0AC369-B4E4-43C1-2454-BEF7C3AAB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12B8A-02C5-3C4A-9957-4C0563BF23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23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42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Grundler</dc:creator>
  <cp:lastModifiedBy>Alexander Grundler</cp:lastModifiedBy>
  <cp:revision>1</cp:revision>
  <dcterms:created xsi:type="dcterms:W3CDTF">2022-07-01T00:20:55Z</dcterms:created>
  <dcterms:modified xsi:type="dcterms:W3CDTF">2022-07-01T00:21:33Z</dcterms:modified>
</cp:coreProperties>
</file>